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439.xml"/>
  <Override ContentType="application/vnd.openxmlformats-officedocument.presentationml.slideLayout+xml" PartName="/ppt/slideLayouts/slideLayout447.xml"/>
  <Override ContentType="application/vnd.openxmlformats-officedocument.presentationml.slideLayout+xml" PartName="/ppt/slideLayouts/slideLayout366.xml"/>
  <Override ContentType="application/vnd.openxmlformats-officedocument.presentationml.slideLayout+xml" PartName="/ppt/slideLayouts/slideLayout455.xml"/>
  <Override ContentType="application/vnd.openxmlformats-officedocument.presentationml.slideLayout+xml" PartName="/ppt/slideLayouts/slideLayout96.xml"/>
  <Override ContentType="application/vnd.openxmlformats-officedocument.presentationml.slideLayout+xml" PartName="/ppt/slideLayouts/slideLayout358.xml"/>
  <Override ContentType="application/vnd.openxmlformats-officedocument.presentationml.slideLayout+xml" PartName="/ppt/slideLayouts/slideLayout269.xml"/>
  <Override ContentType="application/vnd.openxmlformats-officedocument.presentationml.slideLayout+xml" PartName="/ppt/slideLayouts/slideLayout285.xml"/>
  <Override ContentType="application/vnd.openxmlformats-officedocument.presentationml.slideLayout+xml" PartName="/ppt/slideLayouts/slideLayout110.xml"/>
  <Override ContentType="application/vnd.openxmlformats-officedocument.presentationml.slideLayout+xml" PartName="/ppt/slideLayouts/slideLayout471.xml"/>
  <Override ContentType="application/vnd.openxmlformats-officedocument.presentationml.slideLayout+xml" PartName="/ppt/slideLayouts/slideLayout382.xml"/>
  <Override ContentType="application/vnd.openxmlformats-officedocument.presentationml.slideLayout+xml" PartName="/ppt/slideLayouts/slideLayout277.xml"/>
  <Override ContentType="application/vnd.openxmlformats-officedocument.presentationml.slideLayout+xml" PartName="/ppt/slideLayouts/slideLayout196.xml"/>
  <Override ContentType="application/vnd.openxmlformats-officedocument.presentationml.slideLayout+xml" PartName="/ppt/slideLayouts/slideLayout102.xml"/>
  <Override ContentType="application/vnd.openxmlformats-officedocument.presentationml.slideLayout+xml" PartName="/ppt/slideLayouts/slideLayout463.xml"/>
  <Override ContentType="application/vnd.openxmlformats-officedocument.presentationml.slideLayout+xml" PartName="/ppt/slideLayouts/slideLayout188.xml"/>
  <Override ContentType="application/vnd.openxmlformats-officedocument.presentationml.slideLayout+xml" PartName="/ppt/slideLayouts/slideLayout374.xml"/>
  <Override ContentType="application/vnd.openxmlformats-officedocument.presentationml.slideLayout+xml" PartName="/ppt/slideLayouts/slideLayout165.xml"/>
  <Override ContentType="application/vnd.openxmlformats-officedocument.presentationml.slideLayout+xml" PartName="/ppt/slideLayouts/slideLayout343.xml"/>
  <Override ContentType="application/vnd.openxmlformats-officedocument.presentationml.slideLayout+xml" PartName="/ppt/slideLayouts/slideLayout262.xml"/>
  <Override ContentType="application/vnd.openxmlformats-officedocument.presentationml.slideLayout+xml" PartName="/ppt/slideLayouts/slideLayout65.xml"/>
  <Override ContentType="application/vnd.openxmlformats-officedocument.presentationml.slideLayout+xml" PartName="/ppt/slideLayouts/slideLayout390.xml"/>
  <Override ContentType="application/vnd.openxmlformats-officedocument.presentationml.slideLayout+xml" PartName="/ppt/slideLayouts/slideLayout293.xml"/>
  <Override ContentType="application/vnd.openxmlformats-officedocument.presentationml.slideLayout+xml" PartName="/ppt/slideLayouts/slideLayout440.xml"/>
  <Override ContentType="application/vnd.openxmlformats-officedocument.presentationml.slideLayout+xml" PartName="/ppt/slideLayouts/slideLayout49.xml"/>
  <Override ContentType="application/vnd.openxmlformats-officedocument.presentationml.slideLayout+xml" PartName="/ppt/slideLayouts/slideLayout319.xml"/>
  <Override ContentType="application/vnd.openxmlformats-officedocument.presentationml.slideLayout+xml" PartName="/ppt/slideLayouts/slideLayout117.xml"/>
  <Override ContentType="application/vnd.openxmlformats-officedocument.presentationml.slideLayout+xml" PartName="/ppt/slideLayouts/slideLayout181.xml"/>
  <Override ContentType="application/vnd.openxmlformats-officedocument.presentationml.slideLayout+xml" PartName="/ppt/slideLayouts/slideLayout10.xml"/>
  <Override ContentType="application/vnd.openxmlformats-officedocument.presentationml.slideLayout+xml" PartName="/ppt/slideLayouts/slideLayout311.xml"/>
  <Override ContentType="application/vnd.openxmlformats-officedocument.presentationml.slideLayout+xml" PartName="/ppt/slideLayouts/slideLayout41.xml"/>
  <Override ContentType="application/vnd.openxmlformats-officedocument.presentationml.slideLayout+xml" PartName="/ppt/slideLayouts/slideLayout478.xml"/>
  <Override ContentType="application/vnd.openxmlformats-officedocument.presentationml.slideLayout+xml" PartName="/ppt/slideLayouts/slideLayout214.xml"/>
  <Override ContentType="application/vnd.openxmlformats-officedocument.presentationml.slideLayout+xml" PartName="/ppt/slideLayouts/slideLayout150.xml"/>
  <Override ContentType="application/vnd.openxmlformats-officedocument.presentationml.slideLayout+xml" PartName="/ppt/slideLayouts/slideLayout133.xml"/>
  <Override ContentType="application/vnd.openxmlformats-officedocument.presentationml.slideLayout+xml" PartName="/ppt/slideLayouts/slideLayout494.xml"/>
  <Override ContentType="application/vnd.openxmlformats-officedocument.presentationml.slideLayout+xml" PartName="/ppt/slideLayouts/slideLayout17.xml"/>
  <Override ContentType="application/vnd.openxmlformats-officedocument.presentationml.slideLayout+xml" PartName="/ppt/slideLayouts/slideLayout513.xml"/>
  <Override ContentType="application/vnd.openxmlformats-officedocument.presentationml.slideLayout+xml" PartName="/ppt/slideLayouts/slideLayout34.xml"/>
  <Override ContentType="application/vnd.openxmlformats-officedocument.presentationml.slideLayout+xml" PartName="/ppt/slideLayouts/slideLayout149.xml"/>
  <Override ContentType="application/vnd.openxmlformats-officedocument.presentationml.slideLayout+xml" PartName="/ppt/slideLayouts/slideLayout6.xml"/>
  <Override ContentType="application/vnd.openxmlformats-officedocument.presentationml.slideLayout+xml" PartName="/ppt/slideLayouts/slideLayout238.xml"/>
  <Override ContentType="application/vnd.openxmlformats-officedocument.presentationml.slideLayout+xml" PartName="/ppt/slideLayouts/slideLayout424.xml"/>
  <Override ContentType="application/vnd.openxmlformats-officedocument.presentationml.slideLayout+xml" PartName="/ppt/slideLayouts/slideLayout73.xml"/>
  <Override ContentType="application/vnd.openxmlformats-officedocument.presentationml.slideLayout+xml" PartName="/ppt/slideLayouts/slideLayout415.xml"/>
  <Override ContentType="application/vnd.openxmlformats-officedocument.presentationml.slideLayout+xml" PartName="/ppt/slideLayouts/slideLayout351.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26.xml"/>
  <Override ContentType="application/vnd.openxmlformats-officedocument.presentationml.slideLayout+xml" PartName="/ppt/slideLayouts/slideLayout157.xml"/>
  <Override ContentType="application/vnd.openxmlformats-officedocument.presentationml.slideLayout+xml" PartName="/ppt/slideLayouts/slideLayout407.xml"/>
  <Override ContentType="application/vnd.openxmlformats-officedocument.presentationml.slideLayout+xml" PartName="/ppt/slideLayouts/slideLayout432.xml"/>
  <Override ContentType="application/vnd.openxmlformats-officedocument.presentationml.slideLayout+xml" PartName="/ppt/slideLayouts/slideLayout304.xml"/>
  <Override ContentType="application/vnd.openxmlformats-officedocument.presentationml.slideLayout+xml" PartName="/ppt/slideLayouts/slideLayout334.xml"/>
  <Override ContentType="application/vnd.openxmlformats-officedocument.presentationml.slideLayout+xml" PartName="/ppt/slideLayouts/slideLayout505.xml"/>
  <Override ContentType="application/vnd.openxmlformats-officedocument.presentationml.slideLayout+xml" PartName="/ppt/slideLayouts/slideLayout172.xml"/>
  <Override ContentType="application/vnd.openxmlformats-officedocument.presentationml.slideLayout+xml" PartName="/ppt/slideLayouts/slideLayout206.xml"/>
  <Override ContentType="application/vnd.openxmlformats-officedocument.presentationml.slideLayout+xml" PartName="/ppt/slideLayouts/slideLayout223.xml"/>
  <Override ContentType="application/vnd.openxmlformats-officedocument.presentationml.slideLayout+xml" PartName="/ppt/slideLayouts/slideLayout142.xml"/>
  <Override ContentType="application/vnd.openxmlformats-officedocument.presentationml.slideLayout+xml" PartName="/ppt/slideLayouts/slideLayout125.xml"/>
  <Override ContentType="application/vnd.openxmlformats-officedocument.presentationml.slideLayout+xml" PartName="/ppt/slideLayouts/slideLayout486.xml"/>
  <Override ContentType="application/vnd.openxmlformats-officedocument.presentationml.slideLayout+xml" PartName="/ppt/slideLayouts/slideLayout88.xml"/>
  <Override ContentType="application/vnd.openxmlformats-officedocument.presentationml.slideLayout+xml" PartName="/ppt/slideLayouts/slideLayout270.xml"/>
  <Override ContentType="application/vnd.openxmlformats-officedocument.presentationml.slideLayout+xml" PartName="/ppt/slideLayouts/slideLayout253.xml"/>
  <Override ContentType="application/vnd.openxmlformats-officedocument.presentationml.slideLayout+xml" PartName="/ppt/slideLayouts/slideLayout400.xml"/>
  <Override ContentType="application/vnd.openxmlformats-officedocument.presentationml.slideLayout+xml" PartName="/ppt/slideLayouts/slideLayout189.xml"/>
  <Override ContentType="application/vnd.openxmlformats-officedocument.presentationml.slideLayout+xml" PartName="/ppt/slideLayouts/slideLayout278.xml"/>
  <Override ContentType="application/vnd.openxmlformats-officedocument.presentationml.slideLayout+xml" PartName="/ppt/slideLayouts/slideLayout464.xml"/>
  <Override ContentType="application/vnd.openxmlformats-officedocument.presentationml.slideLayout+xml" PartName="/ppt/slideLayouts/slideLayout367.xml"/>
  <Override ContentType="application/vnd.openxmlformats-officedocument.presentationml.slideLayout+xml" PartName="/ppt/slideLayouts/slideLayout103.xml"/>
  <Override ContentType="application/vnd.openxmlformats-officedocument.presentationml.slideLayout+xml" PartName="/ppt/slideLayouts/slideLayout89.xml"/>
  <Override ContentType="application/vnd.openxmlformats-officedocument.presentationml.slideLayout+xml" PartName="/ppt/slideLayouts/slideLayout446.xml"/>
  <Override ContentType="application/vnd.openxmlformats-officedocument.presentationml.slideLayout+xml" PartName="/ppt/slideLayouts/slideLayout357.xml"/>
  <Override ContentType="application/vnd.openxmlformats-officedocument.presentationml.slideLayout+xml" PartName="/ppt/slideLayouts/slideLayout180.xml"/>
  <Override ContentType="application/vnd.openxmlformats-officedocument.presentationml.slideLayout+xml" PartName="/ppt/slideLayouts/slideLayout95.xml"/>
  <Override ContentType="application/vnd.openxmlformats-officedocument.presentationml.slideLayout+xml" PartName="/ppt/slideLayouts/slideLayout64.xml"/>
  <Override ContentType="application/vnd.openxmlformats-officedocument.presentationml.slideLayout+xml" PartName="/ppt/slideLayouts/slideLayout391.xml"/>
  <Override ContentType="application/vnd.openxmlformats-officedocument.presentationml.slideLayout+xml" PartName="/ppt/slideLayouts/slideLayout480.xml"/>
  <Override ContentType="application/vnd.openxmlformats-officedocument.presentationml.slideLayout+xml" PartName="/ppt/slideLayouts/slideLayout268.xml"/>
  <Override ContentType="application/vnd.openxmlformats-officedocument.presentationml.slideLayout+xml" PartName="/ppt/slideLayouts/slideLayout294.xml"/>
  <Override ContentType="application/vnd.openxmlformats-officedocument.presentationml.slideLayout+xml" PartName="/ppt/slideLayouts/slideLayout18.xml"/>
  <Override ContentType="application/vnd.openxmlformats-officedocument.presentationml.slideLayout+xml" PartName="/ppt/slideLayouts/slideLayout318.xml"/>
  <Override ContentType="application/vnd.openxmlformats-officedocument.presentationml.slideLayout+xml" PartName="/ppt/slideLayouts/slideLayout470.xml"/>
  <Override ContentType="application/vnd.openxmlformats-officedocument.presentationml.slideLayout+xml" PartName="/ppt/slideLayouts/slideLayout118.xml"/>
  <Override ContentType="application/vnd.openxmlformats-officedocument.presentationml.slideLayout+xml" PartName="/ppt/slideLayouts/slideLayout195.xml"/>
  <Override ContentType="application/vnd.openxmlformats-officedocument.presentationml.slideLayout+xml" PartName="/ppt/slideLayouts/slideLayout479.xml"/>
  <Override ContentType="application/vnd.openxmlformats-officedocument.presentationml.slideLayout+xml" PartName="/ppt/slideLayouts/slideLayout245.xml"/>
  <Override ContentType="application/vnd.openxmlformats-officedocument.presentationml.slideLayout+xml" PartName="/ppt/slideLayouts/slideLayout520.xml"/>
  <Override ContentType="application/vnd.openxmlformats-officedocument.presentationml.slideLayout+xml" PartName="/ppt/slideLayouts/slideLayout373.xml"/>
  <Override ContentType="application/vnd.openxmlformats-officedocument.presentationml.slideLayout+xml" PartName="/ppt/slideLayouts/slideLayout79.xml"/>
  <Override ContentType="application/vnd.openxmlformats-officedocument.presentationml.slideLayout+xml" PartName="/ppt/slideLayouts/slideLayout134.xml"/>
  <Override ContentType="application/vnd.openxmlformats-officedocument.presentationml.slideLayout+xml" PartName="/ppt/slideLayouts/slideLayout495.xml"/>
  <Override ContentType="application/vnd.openxmlformats-officedocument.presentationml.slideLayout+xml" PartName="/ppt/slideLayouts/slideLayout231.xml"/>
  <Override ContentType="application/vnd.openxmlformats-officedocument.presentationml.slideLayout+xml" PartName="/ppt/slideLayouts/slideLayout342.xml"/>
  <Override ContentType="application/vnd.openxmlformats-officedocument.presentationml.slideLayout+xml" PartName="/ppt/slideLayouts/slideLayout230.xml"/>
  <Override ContentType="application/vnd.openxmlformats-officedocument.presentationml.slideLayout+xml" PartName="/ppt/slideLayouts/slideLayout485.xml"/>
  <Override ContentType="application/vnd.openxmlformats-officedocument.presentationml.slideLayout+xml" PartName="/ppt/slideLayouts/slideLayout514.xml"/>
  <Override ContentType="application/vnd.openxmlformats-officedocument.presentationml.slideLayout+xml" PartName="/ppt/slideLayouts/slideLayout141.xml"/>
  <Override ContentType="application/vnd.openxmlformats-officedocument.presentationml.slideLayout+xml" PartName="/ppt/slideLayouts/slideLayout239.xml"/>
  <Override ContentType="application/vnd.openxmlformats-officedocument.presentationml.slideLayout+xml" PartName="/ppt/slideLayouts/slideLayout425.xml"/>
  <Override ContentType="application/vnd.openxmlformats-officedocument.presentationml.slideLayout+xml" PartName="/ppt/slideLayouts/slideLayout7.xml"/>
  <Override ContentType="application/vnd.openxmlformats-officedocument.presentationml.slideLayout+xml" PartName="/ppt/slideLayouts/slideLayout299.xml"/>
  <Override ContentType="application/vnd.openxmlformats-officedocument.presentationml.slideLayout+xml" PartName="/ppt/slideLayouts/slideLayout124.xml"/>
  <Override ContentType="application/vnd.openxmlformats-officedocument.presentationml.slideLayout+xml" PartName="/ppt/slideLayouts/slideLayout21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42.xml"/>
  <Override ContentType="application/vnd.openxmlformats-officedocument.presentationml.slideLayout+xml" PartName="/ppt/slideLayouts/slideLayout263.xml"/>
  <Override ContentType="application/vnd.openxmlformats-officedocument.presentationml.slideLayout+xml" PartName="/ppt/slideLayouts/slideLayout352.xml"/>
  <Override ContentType="application/vnd.openxmlformats-officedocument.presentationml.slideLayout+xml" PartName="/ppt/slideLayouts/slideLayout335.xml"/>
  <Override ContentType="application/vnd.openxmlformats-officedocument.presentationml.slideLayout+xml" PartName="/ppt/slideLayouts/slideLayout521.xml"/>
  <Override ContentType="application/vnd.openxmlformats-officedocument.presentationml.slideLayout+xml" PartName="/ppt/slideLayouts/slideLayout246.xml"/>
  <Override ContentType="application/vnd.openxmlformats-officedocument.presentationml.slideLayout+xml" PartName="/ppt/slideLayouts/slideLayout504.xml"/>
  <Override ContentType="application/vnd.openxmlformats-officedocument.presentationml.slideLayout+xml" PartName="/ppt/slideLayouts/slideLayout229.xml"/>
  <Override ContentType="application/vnd.openxmlformats-officedocument.presentationml.slideLayout+xml" PartName="/ppt/slideLayouts/slideLayout190.xml"/>
  <Override ContentType="application/vnd.openxmlformats-officedocument.presentationml.slideLayout+xml" PartName="/ppt/slideLayouts/slideLayout224.xml"/>
  <Override ContentType="application/vnd.openxmlformats-officedocument.presentationml.slideLayout+xml" PartName="/ppt/slideLayouts/slideLayout284.xml"/>
  <Override ContentType="application/vnd.openxmlformats-officedocument.presentationml.slideLayout+xml" PartName="/ppt/slideLayouts/slideLayout207.xml"/>
  <Override ContentType="application/vnd.openxmlformats-officedocument.presentationml.slideLayout+xml" PartName="/ppt/slideLayouts/slideLayout431.xml"/>
  <Override ContentType="application/vnd.openxmlformats-officedocument.presentationml.slideLayout+xml" PartName="/ppt/slideLayouts/slideLayout57.xml"/>
  <Override ContentType="application/vnd.openxmlformats-officedocument.presentationml.slideLayout+xml" PartName="/ppt/slideLayouts/slideLayout414.xml"/>
  <Override ContentType="application/vnd.openxmlformats-officedocument.presentationml.slideLayout+xml" PartName="/ppt/slideLayouts/slideLayout80.xml"/>
  <Override ContentType="application/vnd.openxmlformats-officedocument.presentationml.slideLayout+xml" PartName="/ppt/slideLayouts/slideLayout139.xml"/>
  <Override ContentType="application/vnd.openxmlformats-officedocument.presentationml.slideLayout+xml" PartName="/ppt/slideLayouts/slideLayout63.xml"/>
  <Override ContentType="application/vnd.openxmlformats-officedocument.presentationml.slideLayout+xml" PartName="/ppt/slideLayouts/slideLayout303.xml"/>
  <Override ContentType="application/vnd.openxmlformats-officedocument.presentationml.slideLayout+xml" PartName="/ppt/slideLayouts/slideLayout156.xml"/>
  <Override ContentType="application/vnd.openxmlformats-officedocument.presentationml.slideLayout+xml" PartName="/ppt/slideLayouts/slideLayout408.xml"/>
  <Override ContentType="application/vnd.openxmlformats-officedocument.presentationml.slideLayout+xml" PartName="/ppt/slideLayouts/slideLayout519.xml"/>
  <Override ContentType="application/vnd.openxmlformats-officedocument.presentationml.slideLayout+xml" PartName="/ppt/slideLayouts/slideLayout173.xml"/>
  <Override ContentType="application/vnd.openxmlformats-officedocument.presentationml.slideLayout+xml" PartName="/ppt/slideLayouts/slideLayout389.xml"/>
  <Override ContentType="application/vnd.openxmlformats-officedocument.presentationml.slideLayout+xml" PartName="/ppt/slideLayouts/slideLayout320.xml"/>
  <Override ContentType="application/vnd.openxmlformats-officedocument.presentationml.slideLayout+xml" PartName="/ppt/slideLayouts/slideLayout260.xml"/>
  <Override ContentType="application/vnd.openxmlformats-officedocument.presentationml.slideLayout+xml" PartName="/ppt/slideLayouts/slideLayout198.xml"/>
  <Override ContentType="application/vnd.openxmlformats-officedocument.presentationml.slideLayout+xml" PartName="/ppt/slideLayouts/slideLayout252.xml"/>
  <Override ContentType="application/vnd.openxmlformats-officedocument.presentationml.slideLayout+xml" PartName="/ppt/slideLayouts/slideLayout481.xml"/>
  <Override ContentType="application/vnd.openxmlformats-officedocument.presentationml.slideLayout+xml" PartName="/ppt/slideLayouts/slideLayout384.xml"/>
  <Override ContentType="application/vnd.openxmlformats-officedocument.presentationml.slideLayout+xml" PartName="/ppt/slideLayouts/slideLayout20.xml"/>
  <Override ContentType="application/vnd.openxmlformats-officedocument.presentationml.slideLayout+xml" PartName="/ppt/slideLayouts/slideLayout295.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2.xml"/>
  <Override ContentType="application/vnd.openxmlformats-officedocument.presentationml.slideLayout+xml" PartName="/ppt/slideLayouts/slideLayout119.xml"/>
  <Override ContentType="application/vnd.openxmlformats-officedocument.presentationml.slideLayout+xml" PartName="/ppt/slideLayouts/slideLayout406.xml"/>
  <Override ContentType="application/vnd.openxmlformats-officedocument.presentationml.slideLayout+xml" PartName="/ppt/slideLayouts/slideLayout305.xml"/>
  <Override ContentType="application/vnd.openxmlformats-officedocument.presentationml.slideLayout+xml" PartName="/ppt/slideLayouts/slideLayout348.xml"/>
  <Override ContentType="application/vnd.openxmlformats-officedocument.presentationml.slideLayout+xml" PartName="/ppt/slideLayouts/slideLayout47.xml"/>
  <Override ContentType="application/vnd.openxmlformats-officedocument.presentationml.slideLayout+xml" PartName="/ppt/slideLayouts/slideLayout399.xml"/>
  <Override ContentType="application/vnd.openxmlformats-officedocument.presentationml.slideLayout+xml" PartName="/ppt/slideLayouts/slideLayout356.xml"/>
  <Override ContentType="application/vnd.openxmlformats-officedocument.presentationml.slideLayout+xml" PartName="/ppt/slideLayouts/slideLayout496.xml"/>
  <Override ContentType="application/vnd.openxmlformats-officedocument.presentationml.slideLayout+xml" PartName="/ppt/slideLayouts/slideLayout5.xml"/>
  <Override ContentType="application/vnd.openxmlformats-officedocument.presentationml.slideLayout+xml" PartName="/ppt/slideLayouts/slideLayout410.xml"/>
  <Override ContentType="application/vnd.openxmlformats-officedocument.presentationml.slideLayout+xml" PartName="/ppt/slideLayouts/slideLayout78.xml"/>
  <Override ContentType="application/vnd.openxmlformats-officedocument.presentationml.slideLayout+xml" PartName="/ppt/slideLayouts/slideLayout232.xml"/>
  <Override ContentType="application/vnd.openxmlformats-officedocument.presentationml.slideLayout+xml" PartName="/ppt/slideLayouts/slideLayout313.xml"/>
  <Override ContentType="application/vnd.openxmlformats-officedocument.presentationml.slideLayout+xml" PartName="/ppt/slideLayouts/slideLayout275.xml"/>
  <Override ContentType="application/vnd.openxmlformats-officedocument.presentationml.slideLayout+xml" PartName="/ppt/slideLayouts/slideLayout449.xml"/>
  <Override ContentType="application/vnd.openxmlformats-officedocument.presentationml.slideLayout+xml" PartName="/ppt/slideLayouts/slideLayout429.xml"/>
  <Override ContentType="application/vnd.openxmlformats-officedocument.presentationml.slideLayout+xml" PartName="/ppt/slideLayouts/slideLayout35.xml"/>
  <Override ContentType="application/vnd.openxmlformats-officedocument.presentationml.slideLayout+xml" PartName="/ppt/slideLayouts/slideLayout228.xml"/>
  <Override ContentType="application/vnd.openxmlformats-officedocument.presentationml.slideLayout+xml" PartName="/ppt/slideLayouts/slideLayout280.xml"/>
  <Override ContentType="application/vnd.openxmlformats-officedocument.presentationml.slideLayout+xml" PartName="/ppt/slideLayouts/slideLayout453.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147.xml"/>
  <Override ContentType="application/vnd.openxmlformats-officedocument.presentationml.slideLayout+xml" PartName="/ppt/slideLayouts/slideLayout325.xml"/>
  <Override ContentType="application/vnd.openxmlformats-officedocument.presentationml.slideLayout+xml" PartName="/ppt/slideLayouts/slideLayout341.xml"/>
  <Override ContentType="application/vnd.openxmlformats-officedocument.presentationml.slideLayout+xml" PartName="/ppt/slideLayouts/slideLayout368.xml"/>
  <Override ContentType="application/vnd.openxmlformats-officedocument.presentationml.slideLayout+xml" PartName="/ppt/slideLayouts/slideLayout477.xml"/>
  <Override ContentType="application/vnd.openxmlformats-officedocument.presentationml.slideLayout+xml" PartName="/ppt/slideLayouts/slideLayout328.xml"/>
  <Override ContentType="application/vnd.openxmlformats-officedocument.presentationml.slideLayout+xml" PartName="/ppt/slideLayouts/slideLayout353.xml"/>
  <Override ContentType="application/vnd.openxmlformats-officedocument.presentationml.slideLayout+xml" PartName="/ppt/slideLayouts/slideLayout434.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310.xml"/>
  <Override ContentType="application/vnd.openxmlformats-officedocument.presentationml.slideLayout+xml" PartName="/ppt/slideLayouts/slideLayout507.xml"/>
  <Override ContentType="application/vnd.openxmlformats-officedocument.presentationml.slideLayout+xml" PartName="/ppt/slideLayouts/slideLayout204.xml"/>
  <Override ContentType="application/vnd.openxmlformats-officedocument.presentationml.slideLayout+xml" PartName="/ppt/slideLayouts/slideLayout212.xml"/>
  <Override ContentType="application/vnd.openxmlformats-officedocument.presentationml.slideLayout+xml" PartName="/ppt/slideLayouts/slideLayout183.xml"/>
  <Override ContentType="application/vnd.openxmlformats-officedocument.presentationml.slideLayout+xml" PartName="/ppt/slideLayouts/slideLayout441.xml"/>
  <Override ContentType="application/vnd.openxmlformats-officedocument.presentationml.slideLayout+xml" PartName="/ppt/slideLayouts/slideLayout298.xml"/>
  <Override ContentType="application/vnd.openxmlformats-officedocument.presentationml.slideLayout+xml" PartName="/ppt/slideLayouts/slideLayout484.xml"/>
  <Override ContentType="application/vnd.openxmlformats-officedocument.presentationml.slideLayout+xml" PartName="/ppt/slideLayouts/slideLayout247.xml"/>
  <Override ContentType="application/vnd.openxmlformats-officedocument.presentationml.slideLayout+xml" PartName="/ppt/slideLayouts/slideLayout140.xml"/>
  <Override ContentType="application/vnd.openxmlformats-officedocument.presentationml.slideLayout+xml" PartName="/ppt/slideLayouts/slideLayout90.xml"/>
  <Override ContentType="application/vnd.openxmlformats-officedocument.presentationml.slideLayout+xml" PartName="/ppt/slideLayouts/slideLayout396.xml"/>
  <Override ContentType="application/vnd.openxmlformats-officedocument.presentationml.slideLayout+xml" PartName="/ppt/slideLayouts/slideLayout255.xml"/>
  <Override ContentType="application/vnd.openxmlformats-officedocument.presentationml.slideLayout+xml" PartName="/ppt/slideLayouts/slideLayout381.xml"/>
  <Override ContentType="application/vnd.openxmlformats-officedocument.presentationml.slideLayout+xml" PartName="/ppt/slideLayouts/slideLayout127.xml"/>
  <Override ContentType="application/vnd.openxmlformats-officedocument.presentationml.slideLayout+xml" PartName="/ppt/slideLayouts/slideLayout174.xml"/>
  <Override ContentType="application/vnd.openxmlformats-officedocument.presentationml.slideLayout+xml" PartName="/ppt/slideLayouts/slideLayout462.xml"/>
  <Override ContentType="application/vnd.openxmlformats-officedocument.presentationml.slideLayout+xml" PartName="/ppt/slideLayouts/slideLayout131.xml"/>
  <Override ContentType="application/vnd.openxmlformats-officedocument.presentationml.slideLayout+xml" PartName="/ppt/slideLayouts/slideLayout511.xml"/>
  <Override ContentType="application/vnd.openxmlformats-officedocument.presentationml.slideLayout+xml" PartName="/ppt/slideLayouts/slideLayout28.xml"/>
  <Override ContentType="application/vnd.openxmlformats-officedocument.presentationml.slideLayout+xml" PartName="/ppt/slideLayouts/slideLayout155.xml"/>
  <Override ContentType="application/vnd.openxmlformats-officedocument.presentationml.slideLayout+xml" PartName="/ppt/slideLayouts/slideLayout240.xml"/>
  <Override ContentType="application/vnd.openxmlformats-officedocument.presentationml.slideLayout+xml" PartName="/ppt/slideLayouts/slideLayout413.xml"/>
  <Override ContentType="application/vnd.openxmlformats-officedocument.presentationml.slideLayout+xml" PartName="/ppt/slideLayouts/slideLayout283.xml"/>
  <Override ContentType="application/vnd.openxmlformats-officedocument.presentationml.slideLayout+xml" PartName="/ppt/slideLayouts/slideLayout456.xml"/>
  <Override ContentType="application/vnd.openxmlformats-officedocument.presentationml.slideLayout+xml" PartName="/ppt/slideLayouts/slideLayout112.xml"/>
  <Override ContentType="application/vnd.openxmlformats-officedocument.presentationml.slideLayout+xml" PartName="/ppt/slideLayouts/slideLayout75.xml"/>
  <Override ContentType="application/vnd.openxmlformats-officedocument.presentationml.slideLayout+xml" PartName="/ppt/slideLayouts/slideLayout469.xml"/>
  <Override ContentType="application/vnd.openxmlformats-officedocument.presentationml.slideLayout+xml" PartName="/ppt/slideLayouts/slideLayout426.xml"/>
  <Override ContentType="application/vnd.openxmlformats-officedocument.presentationml.slideLayout+xml" PartName="/ppt/slideLayouts/slideLayout32.xml"/>
  <Override ContentType="application/vnd.openxmlformats-officedocument.presentationml.slideLayout+xml" PartName="/ppt/slideLayouts/slideLayout375.xml"/>
  <Override ContentType="application/vnd.openxmlformats-officedocument.presentationml.slideLayout+xml" PartName="/ppt/slideLayouts/slideLayout332.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54.xml"/>
  <Override ContentType="application/vnd.openxmlformats-officedocument.presentationml.slideLayout+xml" PartName="/ppt/slideLayouts/slideLayout197.xml"/>
  <Override ContentType="application/vnd.openxmlformats-officedocument.presentationml.slideLayout+xml" PartName="/ppt/slideLayouts/slideLayout340.xml"/>
  <Override ContentType="application/vnd.openxmlformats-officedocument.presentationml.slideLayout+xml" PartName="/ppt/slideLayouts/slideLayout306.xml"/>
  <Override ContentType="application/vnd.openxmlformats-officedocument.presentationml.slideLayout+xml" PartName="/ppt/slideLayouts/slideLayout349.xml"/>
  <Override ContentType="application/vnd.openxmlformats-officedocument.presentationml.slideLayout+xml" PartName="/ppt/slideLayouts/slideLayout411.xml"/>
  <Override ContentType="application/vnd.openxmlformats-officedocument.presentationml.slideLayout+xml" PartName="/ppt/slideLayouts/slideLayout233.xml"/>
  <Override ContentType="application/vnd.openxmlformats-officedocument.presentationml.slideLayout+xml" PartName="/ppt/slideLayouts/slideLayout383.xml"/>
  <Override ContentType="application/vnd.openxmlformats-officedocument.presentationml.slideLayout+xml" PartName="/ppt/slideLayouts/slideLayout497.xml"/>
  <Override ContentType="application/vnd.openxmlformats-officedocument.presentationml.slideLayout+xml" PartName="/ppt/slideLayouts/slideLayout454.xml"/>
  <Override ContentType="application/vnd.openxmlformats-officedocument.presentationml.slideLayout+xml" PartName="/ppt/slideLayouts/slideLayout60.xml"/>
  <Override ContentType="application/vnd.openxmlformats-officedocument.presentationml.slideLayout+xml" PartName="/ppt/slideLayouts/slideLayout326.xml"/>
  <Override ContentType="application/vnd.openxmlformats-officedocument.presentationml.slideLayout+xml" PartName="/ppt/slideLayouts/slideLayout105.xml"/>
  <Override ContentType="application/vnd.openxmlformats-officedocument.presentationml.slideLayout+xml" PartName="/ppt/slideLayouts/slideLayout182.xml"/>
  <Override ContentType="application/vnd.openxmlformats-officedocument.presentationml.slideLayout+xml" PartName="/ppt/slideLayouts/slideLayout369.xml"/>
  <Override ContentType="application/vnd.openxmlformats-officedocument.presentationml.slideLayout+xml" PartName="/ppt/slideLayouts/slideLayout276.xml"/>
  <Override ContentType="application/vnd.openxmlformats-officedocument.presentationml.slideLayout+xml" PartName="/ppt/slideLayouts/slideLayout148.xml"/>
  <Override ContentType="application/vnd.openxmlformats-officedocument.presentationml.slideLayout+xml" PartName="/ppt/slideLayouts/slideLayout48.xml"/>
  <Override ContentType="application/vnd.openxmlformats-officedocument.presentationml.slideLayout+xml" PartName="/ppt/slideLayouts/slideLayout360.xml"/>
  <Override ContentType="application/vnd.openxmlformats-officedocument.presentationml.slideLayout+xml" PartName="/ppt/slideLayouts/slideLayout261.xml"/>
  <Override ContentType="application/vnd.openxmlformats-officedocument.presentationml.slideLayout+xml" PartName="/ppt/slideLayouts/slideLayout4.xml"/>
  <Override ContentType="application/vnd.openxmlformats-officedocument.presentationml.slideLayout+xml" PartName="/ppt/slideLayouts/slideLayout398.xml"/>
  <Override ContentType="application/vnd.openxmlformats-officedocument.presentationml.slideLayout+xml" PartName="/ppt/slideLayouts/slideLayout355.xml"/>
  <Override ContentType="application/vnd.openxmlformats-officedocument.presentationml.slideLayout+xml" PartName="/ppt/slideLayouts/slideLayout405.xml"/>
  <Override ContentType="application/vnd.openxmlformats-officedocument.presentationml.slideLayout+xml" PartName="/ppt/slideLayouts/slideLayout312.xml"/>
  <Override ContentType="application/vnd.openxmlformats-officedocument.presentationml.slideLayout+xml" PartName="/ppt/slideLayouts/slideLayout448.xml"/>
  <Override ContentType="application/vnd.openxmlformats-officedocument.presentationml.slideLayout+xml" PartName="/ppt/slideLayouts/slideLayout227.xml"/>
  <Override ContentType="application/vnd.openxmlformats-officedocument.presentationml.slideLayout+xml" PartName="/ppt/slideLayouts/slideLayout482.xml"/>
  <Override ContentType="application/vnd.openxmlformats-officedocument.presentationml.slideLayout+xml" PartName="/ppt/slideLayouts/slideLayout248.xml"/>
  <Override ContentType="application/vnd.openxmlformats-officedocument.presentationml.slideLayout+xml" PartName="/ppt/slideLayouts/slideLayout205.xml"/>
  <Override ContentType="application/vnd.openxmlformats-officedocument.presentationml.slideLayout+xml" PartName="/ppt/slideLayouts/slideLayout354.xml"/>
  <Override ContentType="application/vnd.openxmlformats-officedocument.presentationml.slideLayout+xml" PartName="/ppt/slideLayouts/slideLayout282.xml"/>
  <Override ContentType="application/vnd.openxmlformats-officedocument.presentationml.slideLayout+xml" PartName="/ppt/slideLayouts/slideLayout397.xml"/>
  <Override ContentType="application/vnd.openxmlformats-officedocument.presentationml.slideLayout+xml" PartName="/ppt/slideLayouts/slideLayout76.xml"/>
  <Override ContentType="application/vnd.openxmlformats-officedocument.presentationml.slideLayout+xml" PartName="/ppt/slideLayouts/slideLayout33.xml"/>
  <Override ContentType="application/vnd.openxmlformats-officedocument.presentationml.slideLayout+xml" PartName="/ppt/slideLayouts/slideLayout476.xml"/>
  <Override ContentType="application/vnd.openxmlformats-officedocument.presentationml.slideLayout+xml" PartName="/ppt/slideLayouts/slideLayout327.xml"/>
  <Override ContentType="application/vnd.openxmlformats-officedocument.presentationml.slideLayout+xml" PartName="/ppt/slideLayouts/slideLayout433.xml"/>
  <Override ContentType="application/vnd.openxmlformats-officedocument.presentationml.slideLayout+xml" PartName="/ppt/slideLayouts/slideLayout82.xml"/>
  <Override ContentType="application/vnd.openxmlformats-officedocument.presentationml.slideLayout+xml" PartName="/ppt/slideLayouts/slideLayout132.xml"/>
  <Override ContentType="application/vnd.openxmlformats-officedocument.presentationml.slideLayout+xml" PartName="/ppt/slideLayouts/slideLayout361.xml"/>
  <Override ContentType="application/vnd.openxmlformats-officedocument.presentationml.slideLayout+xml" PartName="/ppt/slideLayouts/slideLayout175.xml"/>
  <Override ContentType="application/vnd.openxmlformats-officedocument.presentationml.slideLayout+xml" PartName="/ppt/slideLayouts/slideLayout297.xml"/>
  <Override ContentType="application/vnd.openxmlformats-officedocument.presentationml.slideLayout+xml" PartName="/ppt/slideLayouts/slideLayout512.xml"/>
  <Override ContentType="application/vnd.openxmlformats-officedocument.presentationml.slideLayout+xml" PartName="/ppt/slideLayouts/slideLayout211.xml"/>
  <Override ContentType="application/vnd.openxmlformats-officedocument.presentationml.slideLayout+xml" PartName="/ppt/slideLayouts/slideLayout461.xml"/>
  <Override ContentType="application/vnd.openxmlformats-officedocument.presentationml.slideLayout+xml" PartName="/ppt/slideLayouts/slideLayout126.xml"/>
  <Override ContentType="application/vnd.openxmlformats-officedocument.presentationml.slideLayout+xml" PartName="/ppt/slideLayouts/slideLayout254.xml"/>
  <Override ContentType="application/vnd.openxmlformats-officedocument.presentationml.slideLayout+xml" PartName="/ppt/slideLayouts/slideLayout427.xml"/>
  <Override ContentType="application/vnd.openxmlformats-officedocument.presentationml.slideLayout+xml" PartName="/ppt/slideLayouts/slideLayout169.xml"/>
  <Override ContentType="application/vnd.openxmlformats-officedocument.presentationml.slideLayout+xml" PartName="/ppt/slideLayouts/slideLayout27.xml"/>
  <Override ContentType="application/vnd.openxmlformats-officedocument.presentationml.slideLayout+xml" PartName="/ppt/slideLayouts/slideLayout376.xml"/>
  <Override ContentType="application/vnd.openxmlformats-officedocument.presentationml.slideLayout+xml" PartName="/ppt/slideLayouts/slideLayout160.xml"/>
  <Override ContentType="application/vnd.openxmlformats-officedocument.presentationml.slideLayout+xml" PartName="/ppt/slideLayouts/slideLayout333.xml"/>
  <Override ContentType="application/vnd.openxmlformats-officedocument.presentationml.slideLayout+xml" PartName="/ppt/slideLayouts/slideLayout506.xml"/>
  <Override ContentType="application/vnd.openxmlformats-officedocument.presentationml.slideLayout+xml" PartName="/ppt/slideLayouts/slideLayout218.xml"/>
  <Override ContentType="application/vnd.openxmlformats-officedocument.presentationml.slideLayout+xml" PartName="/ppt/slideLayouts/slideLayout307.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404.xml"/>
  <Override ContentType="application/vnd.openxmlformats-officedocument.presentationml.slideLayout+xml" PartName="/ppt/slideLayouts/slideLayout129.xml"/>
  <Override ContentType="application/vnd.openxmlformats-officedocument.presentationml.slideLayout+xml" PartName="/ppt/slideLayouts/slideLayout29.xml"/>
  <Override ContentType="application/vnd.openxmlformats-officedocument.presentationml.slideLayout+xml" PartName="/ppt/slideLayouts/slideLayout501.xml"/>
  <Override ContentType="application/vnd.openxmlformats-officedocument.presentationml.slideLayout+xml" PartName="/ppt/slideLayouts/slideLayout315.xml"/>
  <Override ContentType="application/vnd.openxmlformats-officedocument.presentationml.slideLayout+xml" PartName="/ppt/slideLayouts/slideLayout137.xml"/>
  <Override ContentType="application/vnd.openxmlformats-officedocument.presentationml.slideLayout+xml" PartName="/ppt/slideLayouts/slideLayout323.xml"/>
  <Override ContentType="application/vnd.openxmlformats-officedocument.presentationml.slideLayout+xml" PartName="/ppt/slideLayouts/slideLayout498.xml"/>
  <Override ContentType="application/vnd.openxmlformats-officedocument.presentationml.slideLayout+xml" PartName="/ppt/slideLayouts/slideLayout226.xml"/>
  <Override ContentType="application/vnd.openxmlformats-officedocument.presentationml.slideLayout+xml" PartName="/ppt/slideLayouts/slideLayout412.xml"/>
  <Override ContentType="application/vnd.openxmlformats-officedocument.presentationml.slideLayout+xml" PartName="/ppt/slideLayouts/slideLayout153.xml"/>
  <Override ContentType="application/vnd.openxmlformats-officedocument.presentationml.slideLayout+xml" PartName="/ppt/slideLayouts/slideLayout61.xml"/>
  <Override ContentType="application/vnd.openxmlformats-officedocument.presentationml.slideLayout+xml" PartName="/ppt/slideLayouts/slideLayout250.xml"/>
  <Override ContentType="application/vnd.openxmlformats-officedocument.presentationml.slideLayout+xml" PartName="/ppt/slideLayouts/slideLayout145.xml"/>
  <Override ContentType="application/vnd.openxmlformats-officedocument.presentationml.slideLayout+xml" PartName="/ppt/slideLayouts/slideLayout234.xml"/>
  <Override ContentType="application/vnd.openxmlformats-officedocument.presentationml.slideLayout+xml" PartName="/ppt/slideLayouts/slideLayout420.xml"/>
  <Override ContentType="application/vnd.openxmlformats-officedocument.presentationml.slideLayout+xml" PartName="/ppt/slideLayouts/slideLayout331.xml"/>
  <Override ContentType="application/vnd.openxmlformats-officedocument.presentationml.slideLayout+xml" PartName="/ppt/slideLayouts/slideLayout242.xml"/>
  <Override ContentType="application/vnd.openxmlformats-officedocument.presentationml.slideLayout+xml" PartName="/ppt/slideLayouts/slideLayout483.xml"/>
  <Override ContentType="application/vnd.openxmlformats-officedocument.presentationml.slideLayout+xml" PartName="/ppt/slideLayouts/slideLayout289.xml"/>
  <Override ContentType="application/vnd.openxmlformats-officedocument.presentationml.slideLayout+xml" PartName="/ppt/slideLayouts/slideLayout300.xml"/>
  <Override ContentType="application/vnd.openxmlformats-officedocument.presentationml.slideLayout+xml" PartName="/ppt/slideLayouts/slideLayout22.xml"/>
  <Override ContentType="application/vnd.openxmlformats-officedocument.presentationml.slideLayout+xml" PartName="/ppt/slideLayouts/slideLayout386.xml"/>
  <Override ContentType="application/vnd.openxmlformats-officedocument.presentationml.slideLayout+xml" PartName="/ppt/slideLayouts/slideLayout122.xml"/>
  <Override ContentType="application/vnd.openxmlformats-officedocument.presentationml.slideLayout+xml" PartName="/ppt/slideLayouts/slideLayout338.xml"/>
  <Override ContentType="application/vnd.openxmlformats-officedocument.presentationml.slideLayout+xml" PartName="/ppt/slideLayouts/slideLayout53.xml"/>
  <Override ContentType="application/vnd.openxmlformats-officedocument.presentationml.slideLayout+xml" PartName="/ppt/slideLayouts/slideLayout435.xml"/>
  <Override ContentType="application/vnd.openxmlformats-officedocument.presentationml.slideLayout+xml" PartName="/ppt/slideLayouts/slideLayout257.xml"/>
  <Override ContentType="application/vnd.openxmlformats-officedocument.presentationml.slideLayout+xml" PartName="/ppt/slideLayouts/slideLayout84.xml"/>
  <Override ContentType="application/vnd.openxmlformats-officedocument.presentationml.slideLayout+xml" PartName="/ppt/slideLayouts/slideLayout370.xml"/>
  <Override ContentType="application/vnd.openxmlformats-officedocument.presentationml.slideLayout+xml" PartName="/ppt/slideLayouts/slideLayout92.xml"/>
  <Override ContentType="application/vnd.openxmlformats-officedocument.presentationml.slideLayout+xml" PartName="/ppt/slideLayouts/slideLayout193.xml"/>
  <Override ContentType="application/vnd.openxmlformats-officedocument.presentationml.slideLayout+xml" PartName="/ppt/slideLayouts/slideLayout185.xml"/>
  <Override ContentType="application/vnd.openxmlformats-officedocument.presentationml.slideLayout+xml" PartName="/ppt/slideLayouts/slideLayout362.xml"/>
  <Override ContentType="application/vnd.openxmlformats-officedocument.presentationml.slideLayout+xml" PartName="/ppt/slideLayouts/slideLayout451.xml"/>
  <Override ContentType="application/vnd.openxmlformats-officedocument.presentationml.slideLayout+xml" PartName="/ppt/slideLayouts/slideLayout176.xml"/>
  <Override ContentType="application/vnd.openxmlformats-officedocument.presentationml.slideLayout+xml" PartName="/ppt/slideLayouts/slideLayout516.xml"/>
  <Override ContentType="application/vnd.openxmlformats-officedocument.presentationml.slideLayout+xml" PartName="/ppt/slideLayouts/slideLayout106.xml"/>
  <Override ContentType="application/vnd.openxmlformats-officedocument.presentationml.slideLayout+xml" PartName="/ppt/slideLayouts/slideLayout77.xml"/>
  <Override ContentType="application/vnd.openxmlformats-officedocument.presentationml.slideLayout+xml" PartName="/ppt/slideLayouts/slideLayout281.xml"/>
  <Override ContentType="application/vnd.openxmlformats-officedocument.presentationml.slideLayout+xml" PartName="/ppt/slideLayouts/slideLayout30.xml"/>
  <Override ContentType="application/vnd.openxmlformats-officedocument.presentationml.slideLayout+xml" PartName="/ppt/slideLayouts/slideLayout428.xml"/>
  <Override ContentType="application/vnd.openxmlformats-officedocument.presentationml.slideLayout+xml" PartName="/ppt/slideLayouts/slideLayout467.xml"/>
  <Override ContentType="application/vnd.openxmlformats-officedocument.presentationml.slideLayout+xml" PartName="/ppt/slideLayouts/slideLayout458.xml"/>
  <Override ContentType="application/vnd.openxmlformats-officedocument.presentationml.slideLayout+xml" PartName="/ppt/slideLayouts/slideLayout69.xml"/>
  <Override ContentType="application/vnd.openxmlformats-officedocument.presentationml.slideLayout+xml" PartName="/ppt/slideLayouts/slideLayout114.xml"/>
  <Override ContentType="application/vnd.openxmlformats-officedocument.presentationml.slideLayout+xml" PartName="/ppt/slideLayouts/slideLayout475.xml"/>
  <Override ContentType="application/vnd.openxmlformats-officedocument.presentationml.slideLayout+xml" PartName="/ppt/slideLayouts/slideLayout394.xml"/>
  <Override ContentType="application/vnd.openxmlformats-officedocument.presentationml.slideLayout+xml" PartName="/ppt/slideLayouts/slideLayout13.xml"/>
  <Override ContentType="application/vnd.openxmlformats-officedocument.presentationml.slideLayout+xml" PartName="/ppt/slideLayouts/slideLayout347.xml"/>
  <Override ContentType="application/vnd.openxmlformats-officedocument.presentationml.slideLayout+xml" PartName="/ppt/slideLayouts/slideLayout377.xml"/>
  <Override ContentType="application/vnd.openxmlformats-officedocument.presentationml.slideLayout+xml" PartName="/ppt/slideLayouts/slideLayout161.xml"/>
  <Override ContentType="application/vnd.openxmlformats-officedocument.presentationml.slideLayout+xml" PartName="/ppt/slideLayouts/slideLayout490.xml"/>
  <Override ContentType="application/vnd.openxmlformats-officedocument.presentationml.slideLayout+xml" PartName="/ppt/slideLayouts/slideLayout266.xml"/>
  <Override ContentType="application/vnd.openxmlformats-officedocument.presentationml.slideLayout+xml" PartName="/ppt/slideLayouts/slideLayout460.xml"/>
  <Override ContentType="application/vnd.openxmlformats-officedocument.presentationml.slideLayout+xml" PartName="/ppt/slideLayouts/slideLayout249.xml"/>
  <Override ContentType="application/vnd.openxmlformats-officedocument.presentationml.slideLayout+xml" PartName="/ppt/slideLayouts/slideLayout168.xml"/>
  <Override ContentType="application/vnd.openxmlformats-officedocument.presentationml.slideLayout+xml" PartName="/ppt/slideLayouts/slideLayout210.xml"/>
  <Override ContentType="application/vnd.openxmlformats-officedocument.presentationml.slideLayout+xml" PartName="/ppt/slideLayouts/slideLayout443.xml"/>
  <Override ContentType="application/vnd.openxmlformats-officedocument.presentationml.slideLayout+xml" PartName="/ppt/slideLayouts/slideLayout45.xml"/>
  <Override ContentType="application/vnd.openxmlformats-officedocument.presentationml.slideLayout+xml" PartName="/ppt/slideLayouts/slideLayout296.xml"/>
  <Override ContentType="application/vnd.openxmlformats-officedocument.presentationml.slideLayout+xml" PartName="/ppt/slideLayouts/slideLayout62.xml"/>
  <Override ContentType="application/vnd.openxmlformats-officedocument.presentationml.slideLayout+xml" PartName="/ppt/slideLayouts/slideLayout146.xml"/>
  <Override ContentType="application/vnd.openxmlformats-officedocument.presentationml.slideLayout+xml" PartName="/ppt/slideLayouts/slideLayout421.xml"/>
  <Override ContentType="application/vnd.openxmlformats-officedocument.presentationml.slideLayout+xml" PartName="/ppt/slideLayouts/slideLayout499.xml"/>
  <Override ContentType="application/vnd.openxmlformats-officedocument.presentationml.slideLayout+xml" PartName="/ppt/slideLayouts/slideLayout235.xml"/>
  <Override ContentType="application/vnd.openxmlformats-officedocument.presentationml.slideLayout+xml" PartName="/ppt/slideLayouts/slideLayout46.xml"/>
  <Override ContentType="application/vnd.openxmlformats-officedocument.presentationml.slideLayout+xml" PartName="/ppt/slideLayouts/slideLayout219.xml"/>
  <Override ContentType="application/vnd.openxmlformats-officedocument.presentationml.slideLayout+xml" PartName="/ppt/slideLayouts/slideLayout70.xml"/>
  <Override ContentType="application/vnd.openxmlformats-officedocument.presentationml.slideLayout+xml" PartName="/ppt/slideLayouts/slideLayout217.xml"/>
  <Override ContentType="application/vnd.openxmlformats-officedocument.presentationml.slideLayout+xml" PartName="/ppt/slideLayouts/slideLayout308.xml"/>
  <Override ContentType="application/vnd.openxmlformats-officedocument.presentationml.slideLayout+xml" PartName="/ppt/slideLayouts/slideLayout314.xml"/>
  <Override ContentType="application/vnd.openxmlformats-officedocument.presentationml.slideLayout+xml" PartName="/ppt/slideLayouts/slideLayout500.xml"/>
  <Override ContentType="application/vnd.openxmlformats-officedocument.presentationml.slideLayout+xml" PartName="/ppt/slideLayouts/slideLayout128.xml"/>
  <Override ContentType="application/vnd.openxmlformats-officedocument.presentationml.slideLayout+xml" PartName="/ppt/slideLayouts/slideLayout489.xml"/>
  <Override ContentType="application/vnd.openxmlformats-officedocument.presentationml.slideLayout+xml" PartName="/ppt/slideLayouts/slideLayout403.xml"/>
  <Override ContentType="application/vnd.openxmlformats-officedocument.presentationml.slideLayout+xml" PartName="/ppt/slideLayouts/slideLayout225.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162.xml"/>
  <Override ContentType="application/vnd.openxmlformats-officedocument.presentationml.slideLayout+xml" PartName="/ppt/slideLayouts/slideLayout251.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152.xml"/>
  <Override ContentType="application/vnd.openxmlformats-officedocument.presentationml.slideLayout+xml" PartName="/ppt/slideLayouts/slideLayout339.xml"/>
  <Override ContentType="application/vnd.openxmlformats-officedocument.presentationml.slideLayout+xml" PartName="/ppt/slideLayouts/slideLayout436.xml"/>
  <Override ContentType="application/vnd.openxmlformats-officedocument.presentationml.slideLayout+xml" PartName="/ppt/slideLayouts/slideLayout288.xml"/>
  <Override ContentType="application/vnd.openxmlformats-officedocument.presentationml.slideLayout+xml" PartName="/ppt/slideLayouts/slideLayout330.xml"/>
  <Override ContentType="application/vnd.openxmlformats-officedocument.presentationml.slideLayout+xml" PartName="/ppt/slideLayouts/slideLayout85.xml"/>
  <Override ContentType="application/vnd.openxmlformats-officedocument.presentationml.slideLayout+xml" PartName="/ppt/slideLayouts/slideLayout202.xml"/>
  <Override ContentType="application/vnd.openxmlformats-officedocument.presentationml.slideLayout+xml" PartName="/ppt/slideLayouts/slideLayout509.xml"/>
  <Override ContentType="application/vnd.openxmlformats-officedocument.presentationml.slideLayout+xml" PartName="/ppt/slideLayouts/slideLayout177.xml"/>
  <Override ContentType="application/vnd.openxmlformats-officedocument.presentationml.slideLayout+xml" PartName="/ppt/slideLayouts/slideLayout36.xml"/>
  <Override ContentType="application/vnd.openxmlformats-officedocument.presentationml.slideLayout+xml" PartName="/ppt/slideLayouts/slideLayout274.xml"/>
  <Override ContentType="application/vnd.openxmlformats-officedocument.presentationml.slideLayout+xml" PartName="/ppt/slideLayouts/slideLayout515.xml"/>
  <Override ContentType="application/vnd.openxmlformats-officedocument.presentationml.slideLayout+xml" PartName="/ppt/slideLayouts/slideLayout385.xml"/>
  <Override ContentType="application/vnd.openxmlformats-officedocument.presentationml.slideLayout+xml" PartName="/ppt/slideLayouts/slideLayout324.xml"/>
  <Override ContentType="application/vnd.openxmlformats-officedocument.presentationml.slideLayout+xml" PartName="/ppt/slideLayouts/slideLayout452.xml"/>
  <Override ContentType="application/vnd.openxmlformats-officedocument.presentationml.slideLayout+xml" PartName="/ppt/slideLayouts/slideLayout273.xml"/>
  <Override ContentType="application/vnd.openxmlformats-officedocument.presentationml.slideLayout+xml" PartName="/ppt/slideLayouts/slideLayout184.xml"/>
  <Override ContentType="application/vnd.openxmlformats-officedocument.presentationml.slideLayout+xml" PartName="/ppt/slideLayouts/slideLayout329.xml"/>
  <Override ContentType="application/vnd.openxmlformats-officedocument.presentationml.slideLayout+xml" PartName="/ppt/slideLayouts/slideLayout167.xml"/>
  <Override ContentType="application/vnd.openxmlformats-officedocument.presentationml.slideLayout+xml" PartName="/ppt/slideLayouts/slideLayout107.xml"/>
  <Override ContentType="application/vnd.openxmlformats-officedocument.presentationml.slideLayout+xml" PartName="/ppt/slideLayouts/slideLayout256.xml"/>
  <Override ContentType="application/vnd.openxmlformats-officedocument.presentationml.slideLayout+xml" PartName="/ppt/slideLayouts/slideLayout442.xml"/>
  <Override ContentType="application/vnd.openxmlformats-officedocument.presentationml.slideLayout+xml" PartName="/ppt/slideLayouts/slideLayout468.xml"/>
  <Override ContentType="application/vnd.openxmlformats-officedocument.presentationml.slideLayout+xml" PartName="/ppt/slideLayouts/slideLayout91.xml"/>
  <Override ContentType="application/vnd.openxmlformats-officedocument.presentationml.slideLayout+xml" PartName="/ppt/slideLayouts/slideLayout220.xml"/>
  <Override ContentType="application/vnd.openxmlformats-officedocument.presentationml.slideLayout+xml" PartName="/ppt/slideLayouts/slideLayout395.xml"/>
  <Override ContentType="application/vnd.openxmlformats-officedocument.presentationml.slideLayout+xml" PartName="/ppt/slideLayouts/slideLayout68.xml"/>
  <Override ContentType="application/vnd.openxmlformats-officedocument.presentationml.slideLayout+xml" PartName="/ppt/slideLayouts/slideLayout203.xml"/>
  <Override ContentType="application/vnd.openxmlformats-officedocument.presentationml.slideLayout+xml" PartName="/ppt/slideLayouts/slideLayout419.xml"/>
  <Override ContentType="application/vnd.openxmlformats-officedocument.presentationml.slideLayout+xml" PartName="/ppt/slideLayouts/slideLayout290.xml"/>
  <Override ContentType="application/vnd.openxmlformats-officedocument.presentationml.slideLayout+xml" PartName="/ppt/slideLayouts/slideLayout378.xml"/>
  <Override ContentType="application/vnd.openxmlformats-officedocument.presentationml.slideLayout+xml" PartName="/ppt/slideLayouts/slideLayout508.xml"/>
  <Override ContentType="application/vnd.openxmlformats-officedocument.presentationml.slideLayout+xml" PartName="/ppt/slideLayouts/slideLayout267.xml"/>
  <Override ContentType="application/vnd.openxmlformats-officedocument.presentationml.slideLayout+xml" PartName="/ppt/slideLayouts/slideLayout130.xml"/>
  <Override ContentType="application/vnd.openxmlformats-officedocument.presentationml.slideLayout+xml" PartName="/ppt/slideLayouts/slideLayout113.xml"/>
  <Override ContentType="application/vnd.openxmlformats-officedocument.presentationml.slideLayout+xml" PartName="/ppt/slideLayouts/slideLayout457.xml"/>
  <Override ContentType="application/vnd.openxmlformats-officedocument.presentationml.slideLayout+xml" PartName="/ppt/slideLayouts/slideLayout241.xml"/>
  <Override ContentType="application/vnd.openxmlformats-officedocument.presentationml.slideLayout+xml" PartName="/ppt/slideLayouts/slideLayout363.xml"/>
  <Override ContentType="application/vnd.openxmlformats-officedocument.presentationml.slideLayout+xml" PartName="/ppt/slideLayouts/slideLayout31.xml"/>
  <Override ContentType="application/vnd.openxmlformats-officedocument.presentationml.slideLayout+xml" PartName="/ppt/slideLayouts/slideLayout14.xml"/>
  <Override ContentType="application/vnd.openxmlformats-officedocument.presentationml.slideLayout+xml" PartName="/ppt/slideLayouts/slideLayout380.xml"/>
  <Override ContentType="application/vnd.openxmlformats-officedocument.presentationml.slideLayout+xml" PartName="/ppt/slideLayouts/slideLayout474.xml"/>
  <Override ContentType="application/vnd.openxmlformats-officedocument.presentationml.slideLayout+xml" PartName="/ppt/slideLayouts/slideLayout510.xml"/>
  <Override ContentType="application/vnd.openxmlformats-officedocument.presentationml.slideLayout+xml" PartName="/ppt/slideLayouts/slideLayout199.xml"/>
  <Override ContentType="application/vnd.openxmlformats-officedocument.presentationml.slideLayout+xml" PartName="/ppt/slideLayouts/slideLayout491.xml"/>
  <Override ContentType="application/vnd.openxmlformats-officedocument.presentationml.slideLayout+xml" PartName="/ppt/slideLayouts/slideLayout346.xml"/>
  <Override ContentType="application/vnd.openxmlformats-officedocument.presentationml.slideLayout+xml" PartName="/ppt/slideLayouts/slideLayout171.xml"/>
  <Override ContentType="application/vnd.openxmlformats-officedocument.presentationml.slideLayout+xml" PartName="/ppt/slideLayouts/slideLayout392.xml"/>
  <Override ContentType="application/vnd.openxmlformats-officedocument.presentationml.slideLayout+xml" PartName="/ppt/slideLayouts/slideLayout120.xml"/>
  <Override ContentType="application/vnd.openxmlformats-officedocument.presentationml.slideLayout+xml" PartName="/ppt/slideLayouts/slideLayout163.xml"/>
  <Override ContentType="application/vnd.openxmlformats-officedocument.presentationml.slideLayout+xml" PartName="/ppt/slideLayouts/slideLayout437.xml"/>
  <Override ContentType="application/vnd.openxmlformats-officedocument.presentationml.slideLayout+xml" PartName="/ppt/slideLayouts/slideLayout402.xml"/>
  <Override ContentType="application/vnd.openxmlformats-officedocument.presentationml.slideLayout+xml" PartName="/ppt/slideLayouts/slideLayout216.xml"/>
  <Override ContentType="application/vnd.openxmlformats-officedocument.presentationml.slideLayout+xml" PartName="/ppt/slideLayouts/slideLayout309.xml"/>
  <Override ContentType="application/vnd.openxmlformats-officedocument.presentationml.slideLayout+xml" PartName="/ppt/slideLayouts/slideLayout259.xml"/>
  <Override ContentType="application/vnd.openxmlformats-officedocument.presentationml.slideLayout+xml" PartName="/ppt/slideLayouts/slideLayout208.xml"/>
  <Override ContentType="application/vnd.openxmlformats-officedocument.presentationml.slideLayout+xml" PartName="/ppt/slideLayouts/slideLayout503.xml"/>
  <Override ContentType="application/vnd.openxmlformats-officedocument.presentationml.slideLayout+xml" PartName="/ppt/slideLayouts/slideLayout178.xml"/>
  <Override ContentType="application/vnd.openxmlformats-officedocument.presentationml.slideLayout+xml" PartName="/ppt/slideLayouts/slideLayout135.xml"/>
  <Override ContentType="application/vnd.openxmlformats-officedocument.presentationml.slideLayout+xml" PartName="/ppt/slideLayouts/slideLayout422.xml"/>
  <Override ContentType="application/vnd.openxmlformats-officedocument.presentationml.slideLayout+xml" PartName="/ppt/slideLayouts/slideLayout465.xml"/>
  <Override ContentType="application/vnd.openxmlformats-officedocument.presentationml.slideLayout+xml" PartName="/ppt/slideLayouts/slideLayout291.xml"/>
  <Override ContentType="application/vnd.openxmlformats-officedocument.presentationml.slideLayout+xml" PartName="/ppt/slideLayouts/slideLayout194.xml"/>
  <Override ContentType="application/vnd.openxmlformats-officedocument.presentationml.slideLayout+xml" PartName="/ppt/slideLayouts/slideLayout287.xml"/>
  <Override ContentType="application/vnd.openxmlformats-officedocument.presentationml.slideLayout+xml" PartName="/ppt/slideLayouts/slideLayout71.xml"/>
  <Override ContentType="application/vnd.openxmlformats-officedocument.presentationml.slideLayout+xml" PartName="/ppt/slideLayouts/slideLayout372.xml"/>
  <Override ContentType="application/vnd.openxmlformats-officedocument.presentationml.slideLayout+xml" PartName="/ppt/slideLayouts/slideLayout151.xml"/>
  <Override ContentType="application/vnd.openxmlformats-officedocument.presentationml.slideLayout+xml" PartName="/ppt/slideLayouts/slideLayout244.xml"/>
  <Override ContentType="application/vnd.openxmlformats-officedocument.presentationml.slideLayout+xml" PartName="/ppt/slideLayouts/slideLayout201.xml"/>
  <Override ContentType="application/vnd.openxmlformats-officedocument.presentationml.slideLayout+xml" PartName="/ppt/slideLayouts/slideLayout302.xml"/>
  <Override ContentType="application/vnd.openxmlformats-officedocument.presentationml.slideLayout+xml" PartName="/ppt/slideLayouts/slideLayout409.xml"/>
  <Override ContentType="application/vnd.openxmlformats-officedocument.presentationml.slideLayout+xml" PartName="/ppt/slideLayouts/slideLayout24.xml"/>
  <Override ContentType="application/vnd.openxmlformats-officedocument.presentationml.slideLayout+xml" PartName="/ppt/slideLayouts/slideLayout159.xml"/>
  <Override ContentType="application/vnd.openxmlformats-officedocument.presentationml.slideLayout+xml" PartName="/ppt/slideLayouts/slideLayout345.xml"/>
  <Override ContentType="application/vnd.openxmlformats-officedocument.presentationml.slideLayout+xml" PartName="/ppt/slideLayouts/slideLayout67.xml"/>
  <Override ContentType="application/vnd.openxmlformats-officedocument.presentationml.slideLayout+xml" PartName="/ppt/slideLayouts/slideLayout116.xml"/>
  <Override ContentType="application/vnd.openxmlformats-officedocument.presentationml.slideLayout+xml" PartName="/ppt/slideLayouts/slideLayout221.xml"/>
  <Override ContentType="application/vnd.openxmlformats-officedocument.presentationml.slideLayout+xml" PartName="/ppt/slideLayouts/slideLayout418.xml"/>
  <Override ContentType="application/vnd.openxmlformats-officedocument.presentationml.slideLayout+xml" PartName="/ppt/slideLayouts/slideLayout336.xml"/>
  <Override ContentType="application/vnd.openxmlformats-officedocument.presentationml.slideLayout+xml" PartName="/ppt/slideLayouts/slideLayout388.xml"/>
  <Override ContentType="application/vnd.openxmlformats-officedocument.presentationml.slideLayout+xml" PartName="/ppt/slideLayouts/slideLayout166.xml"/>
  <Override ContentType="application/vnd.openxmlformats-officedocument.presentationml.slideLayout+xml" PartName="/ppt/slideLayouts/slideLayout379.xml"/>
  <Override ContentType="application/vnd.openxmlformats-officedocument.presentationml.slideLayout+xml" PartName="/ppt/slideLayouts/slideLayout272.xml"/>
  <Override ContentType="application/vnd.openxmlformats-officedocument.presentationml.slideLayout+xml" PartName="/ppt/slideLayouts/slideLayout264.xml"/>
  <Override ContentType="application/vnd.openxmlformats-officedocument.presentationml.slideLayout+xml" PartName="/ppt/slideLayouts/slideLayout123.xml"/>
  <Override ContentType="application/vnd.openxmlformats-officedocument.presentationml.slideLayout+xml" PartName="/ppt/slideLayouts/slideLayout86.xml"/>
  <Override ContentType="application/vnd.openxmlformats-officedocument.presentationml.slideLayout+xml" PartName="/ppt/slideLayouts/slideLayout43.xml"/>
  <Override ContentType="application/vnd.openxmlformats-officedocument.presentationml.slideLayout+xml" PartName="/ppt/slideLayouts/slideLayout364.xml"/>
  <Override ContentType="application/vnd.openxmlformats-officedocument.presentationml.slideLayout+xml" PartName="/ppt/slideLayouts/slideLayout51.xml"/>
  <Override ContentType="application/vnd.openxmlformats-officedocument.presentationml.slideLayout+xml" PartName="/ppt/slideLayouts/slideLayout445.xml"/>
  <Override ContentType="application/vnd.openxmlformats-officedocument.presentationml.slideLayout+xml" PartName="/ppt/slideLayouts/slideLayout94.xml"/>
  <Override ContentType="application/vnd.openxmlformats-officedocument.presentationml.slideLayout+xml" PartName="/ppt/slideLayouts/slideLayout488.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144.xml"/>
  <Override ContentType="application/vnd.openxmlformats-officedocument.presentationml.slideLayout+xml" PartName="/ppt/slideLayouts/slideLayout317.xml"/>
  <Override ContentType="application/vnd.openxmlformats-officedocument.presentationml.slideLayout+xml" PartName="/ppt/slideLayouts/slideLayout187.xml"/>
  <Override ContentType="application/vnd.openxmlformats-officedocument.presentationml.slideLayout+xml" PartName="/ppt/slideLayouts/slideLayout321.xml"/>
  <Override ContentType="application/vnd.openxmlformats-officedocument.presentationml.slideLayout+xml" PartName="/ppt/slideLayouts/slideLayout492.xml"/>
  <Override ContentType="application/vnd.openxmlformats-officedocument.presentationml.slideLayout+xml" PartName="/ppt/slideLayouts/slideLayout236.xml"/>
  <Override ContentType="application/vnd.openxmlformats-officedocument.presentationml.slideLayout+xml" PartName="/ppt/slideLayouts/slideLayout518.xml"/>
  <Override ContentType="application/vnd.openxmlformats-officedocument.presentationml.slideLayout+xml" PartName="/ppt/slideLayouts/slideLayout191.xml"/>
  <Override ContentType="application/vnd.openxmlformats-officedocument.presentationml.slideLayout+xml" PartName="/ppt/slideLayouts/slideLayout279.xml"/>
  <Override ContentType="application/vnd.openxmlformats-officedocument.presentationml.slideLayout+xml" PartName="/ppt/slideLayouts/slideLayout430.xml"/>
  <Override ContentType="application/vnd.openxmlformats-officedocument.presentationml.slideLayout+xml" PartName="/ppt/slideLayouts/slideLayout473.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108.xml"/>
  <Override ContentType="application/vnd.openxmlformats-officedocument.presentationml.slideLayout+xml" PartName="/ppt/slideLayouts/slideLayout138.xml"/>
  <Override ContentType="application/vnd.openxmlformats-officedocument.presentationml.slideLayout+xml" PartName="/ppt/slideLayouts/slideLayout200.xml"/>
  <Override ContentType="application/vnd.openxmlformats-officedocument.presentationml.slideLayout+xml" PartName="/ppt/slideLayouts/slideLayout243.xml"/>
  <Override ContentType="application/vnd.openxmlformats-officedocument.presentationml.slideLayout+xml" PartName="/ppt/slideLayouts/slideLayout286.xml"/>
  <Override ContentType="application/vnd.openxmlformats-officedocument.presentationml.slideLayout+xml" PartName="/ppt/slideLayouts/slideLayout472.xml"/>
  <Override ContentType="application/vnd.openxmlformats-officedocument.presentationml.slideLayout+xml" PartName="/ppt/slideLayouts/slideLayout438.xml"/>
  <Override ContentType="application/vnd.openxmlformats-officedocument.presentationml.slideLayout+xml" PartName="/ppt/slideLayouts/slideLayout38.xml"/>
  <Override ContentType="application/vnd.openxmlformats-officedocument.presentationml.slideLayout+xml" PartName="/ppt/slideLayouts/slideLayout170.xml"/>
  <Override ContentType="application/vnd.openxmlformats-officedocument.presentationml.slideLayout+xml" PartName="/ppt/slideLayouts/slideLayout101.xml"/>
  <Override ContentType="application/vnd.openxmlformats-officedocument.presentationml.slideLayout+xml" PartName="/ppt/slideLayouts/slideLayout179.xml"/>
  <Override ContentType="application/vnd.openxmlformats-officedocument.presentationml.slideLayout+xml" PartName="/ppt/slideLayouts/slideLayout365.xml"/>
  <Override ContentType="application/vnd.openxmlformats-officedocument.presentationml.slideLayout+xml" PartName="/ppt/slideLayouts/slideLayout322.xml"/>
  <Override ContentType="application/vnd.openxmlformats-officedocument.presentationml.slideLayout+xml" PartName="/ppt/slideLayouts/slideLayout136.xml"/>
  <Override ContentType="application/vnd.openxmlformats-officedocument.presentationml.slideLayout+xml" PartName="/ppt/slideLayouts/slideLayout292.xml"/>
  <Override ContentType="application/vnd.openxmlformats-officedocument.presentationml.slideLayout+xml" PartName="/ppt/slideLayouts/slideLayout423.xml"/>
  <Override ContentType="application/vnd.openxmlformats-officedocument.presentationml.slideLayout+xml" PartName="/ppt/slideLayouts/slideLayout215.xml"/>
  <Override ContentType="application/vnd.openxmlformats-officedocument.presentationml.slideLayout+xml" PartName="/ppt/slideLayouts/slideLayout258.xml"/>
  <Override ContentType="application/vnd.openxmlformats-officedocument.presentationml.slideLayout+xml" PartName="/ppt/slideLayouts/slideLayout466.xml"/>
  <Override ContentType="application/vnd.openxmlformats-officedocument.presentationml.slideLayout+xml" PartName="/ppt/slideLayouts/slideLayout72.xml"/>
  <Override ContentType="application/vnd.openxmlformats-officedocument.presentationml.slideLayout+xml" PartName="/ppt/slideLayouts/slideLayout164.xml"/>
  <Override ContentType="application/vnd.openxmlformats-officedocument.presentationml.slideLayout+xml" PartName="/ppt/slideLayouts/slideLayout66.xml"/>
  <Override ContentType="application/vnd.openxmlformats-officedocument.presentationml.slideLayout+xml" PartName="/ppt/slideLayouts/slideLayout209.xml"/>
  <Override ContentType="application/vnd.openxmlformats-officedocument.presentationml.slideLayout+xml" PartName="/ppt/slideLayouts/slideLayout502.xml"/>
  <Override ContentType="application/vnd.openxmlformats-officedocument.presentationml.slideLayout+xml" PartName="/ppt/slideLayouts/slideLayout23.xml"/>
  <Override ContentType="application/vnd.openxmlformats-officedocument.presentationml.slideLayout+xml" PartName="/ppt/slideLayouts/slideLayout121.xml"/>
  <Override ContentType="application/vnd.openxmlformats-officedocument.presentationml.slideLayout+xml" PartName="/ppt/slideLayouts/slideLayout417.xml"/>
  <Override ContentType="application/vnd.openxmlformats-officedocument.presentationml.slideLayout+xml" PartName="/ppt/slideLayouts/slideLayout337.xml"/>
  <Override ContentType="application/vnd.openxmlformats-officedocument.presentationml.slideLayout+xml" PartName="/ppt/slideLayouts/slideLayout222.xml"/>
  <Override ContentType="application/vnd.openxmlformats-officedocument.presentationml.slideLayout+xml" PartName="/ppt/slideLayouts/slideLayout16.xml"/>
  <Override ContentType="application/vnd.openxmlformats-officedocument.presentationml.slideLayout+xml" PartName="/ppt/slideLayouts/slideLayout265.xml"/>
  <Override ContentType="application/vnd.openxmlformats-officedocument.presentationml.slideLayout+xml" PartName="/ppt/slideLayouts/slideLayout59.xml"/>
  <Override ContentType="application/vnd.openxmlformats-officedocument.presentationml.slideLayout+xml" PartName="/ppt/slideLayouts/slideLayout371.xml"/>
  <Override ContentType="application/vnd.openxmlformats-officedocument.presentationml.slideLayout+xml" PartName="/ppt/slideLayouts/slideLayout387.xml"/>
  <Override ContentType="application/vnd.openxmlformats-officedocument.presentationml.slideLayout+xml" PartName="/ppt/slideLayouts/slideLayout109.xml"/>
  <Override ContentType="application/vnd.openxmlformats-officedocument.presentationml.slideLayout+xml" PartName="/ppt/slideLayouts/slideLayout158.xml"/>
  <Override ContentType="application/vnd.openxmlformats-officedocument.presentationml.slideLayout+xml" PartName="/ppt/slideLayouts/slideLayout416.xml"/>
  <Override ContentType="application/vnd.openxmlformats-officedocument.presentationml.slideLayout+xml" PartName="/ppt/slideLayouts/slideLayout459.xml"/>
  <Override ContentType="application/vnd.openxmlformats-officedocument.presentationml.slideLayout+xml" PartName="/ppt/slideLayouts/slideLayout344.xml"/>
  <Override ContentType="application/vnd.openxmlformats-officedocument.presentationml.slideLayout+xml" PartName="/ppt/slideLayouts/slideLayout115.xml"/>
  <Override ContentType="application/vnd.openxmlformats-officedocument.presentationml.slideLayout+xml" PartName="/ppt/slideLayouts/slideLayout301.xml"/>
  <Override ContentType="application/vnd.openxmlformats-officedocument.presentationml.slideLayout+xml" PartName="/ppt/slideLayouts/slideLayout450.xml"/>
  <Override ContentType="application/vnd.openxmlformats-officedocument.presentationml.slideLayout+xml" PartName="/ppt/slideLayouts/slideLayout192.xml"/>
  <Override ContentType="application/vnd.openxmlformats-officedocument.presentationml.slideLayout+xml" PartName="/ppt/slideLayouts/slideLayout493.xml"/>
  <Override ContentType="application/vnd.openxmlformats-officedocument.presentationml.slideLayout+xml" PartName="/ppt/slideLayouts/slideLayout517.xml"/>
  <Override ContentType="application/vnd.openxmlformats-officedocument.presentationml.slideLayout+xml" PartName="/ppt/slideLayouts/slideLayout100.xml"/>
  <Override ContentType="application/vnd.openxmlformats-officedocument.presentationml.slideLayout+xml" PartName="/ppt/slideLayouts/slideLayout237.xml"/>
  <Override ContentType="application/vnd.openxmlformats-officedocument.presentationml.slideLayout+xml" PartName="/ppt/slideLayouts/slideLayout143.xml"/>
  <Override ContentType="application/vnd.openxmlformats-officedocument.presentationml.slideLayout+xml" PartName="/ppt/slideLayouts/slideLayout401.xml"/>
  <Override ContentType="application/vnd.openxmlformats-officedocument.presentationml.slideLayout+xml" PartName="/ppt/slideLayouts/slideLayout271.xml"/>
  <Override ContentType="application/vnd.openxmlformats-officedocument.presentationml.slideLayout+xml" PartName="/ppt/slideLayouts/slideLayout444.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350.xml"/>
  <Override ContentType="application/vnd.openxmlformats-officedocument.presentationml.slideLayout+xml" PartName="/ppt/slideLayouts/slideLayout93.xml"/>
  <Override ContentType="application/vnd.openxmlformats-officedocument.presentationml.slideLayout+xml" PartName="/ppt/slideLayouts/slideLayout316.xml"/>
  <Override ContentType="application/vnd.openxmlformats-officedocument.presentationml.slideLayout+xml" PartName="/ppt/slideLayouts/slideLayout393.xml"/>
  <Override ContentType="application/vnd.openxmlformats-officedocument.presentationml.slideLayout+xml" PartName="/ppt/slideLayouts/slideLayout487.xml"/>
  <Override ContentType="application/vnd.openxmlformats-officedocument.presentationml.slideLayout+xml" PartName="/ppt/slideLayouts/slideLayout186.xml"/>
  <Override ContentType="application/vnd.openxmlformats-officedocument.presentationml.slideLayout+xml" PartName="/ppt/slideLayouts/slideLayout359.xml"/>
  <Override ContentType="application/vnd.openxmlformats-officedocument.presentationml.slideMaster+xml" PartName="/ppt/slideMasters/slideMaster8.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9.xml"/>
  <Override ContentType="application/vnd.openxmlformats-officedocument.presentationml.slideMaster+xml" PartName="/ppt/slideMasters/slideMaster11.xml"/>
  <Override ContentType="application/vnd.openxmlformats-officedocument.presentationml.slideMaster+xml" PartName="/ppt/slideMasters/slideMaster10.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7.xml"/>
  <Override ContentType="application/vnd.openxmlformats-officedocument.presentationml.slideMaster+xml" PartName="/ppt/slideMasters/slideMaster6.xml"/>
  <Override ContentType="application/vnd.openxmlformats-officedocument.presentationml.slideMaster+xml" PartName="/ppt/slideMasters/slideMaster5.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7.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11.xml"/>
  <Override ContentType="application/vnd.openxmlformats-officedocument.theme+xml" PartName="/ppt/theme/theme5.xml"/>
  <Override ContentType="application/vnd.openxmlformats-officedocument.theme+xml" PartName="/ppt/theme/theme8.xml"/>
  <Override ContentType="application/vnd.openxmlformats-officedocument.theme+xml" PartName="/ppt/theme/theme10.xml"/>
  <Override ContentType="application/vnd.openxmlformats-officedocument.theme+xml" PartName="/ppt/theme/theme12.xml"/>
  <Override ContentType="application/vnd.openxmlformats-officedocument.theme+xml" PartName="/ppt/theme/theme9.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4169" r:id="rId6"/>
    <p:sldMasterId id="2147484170" r:id="rId7"/>
    <p:sldMasterId id="2147484171" r:id="rId8"/>
    <p:sldMasterId id="2147484172" r:id="rId9"/>
    <p:sldMasterId id="2147484173" r:id="rId10"/>
    <p:sldMasterId id="2147484174" r:id="rId11"/>
    <p:sldMasterId id="2147484175" r:id="rId12"/>
    <p:sldMasterId id="2147484176" r:id="rId13"/>
    <p:sldMasterId id="2147484177" r:id="rId14"/>
    <p:sldMasterId id="2147484178" r:id="rId15"/>
    <p:sldMasterId id="2147484179" r:id="rId16"/>
  </p:sldMasterIdLst>
  <p:notesMasterIdLst>
    <p:notesMasterId r:id="rId17"/>
  </p:notesMasterIdLst>
  <p:sldIdLst>
    <p:sldId id="256" r:id="rId18"/>
    <p:sldId id="257" r:id="rId19"/>
    <p:sldId id="258" r:id="rId20"/>
    <p:sldId id="259" r:id="rId21"/>
    <p:sldId id="260" r:id="rId22"/>
    <p:sldId id="261" r:id="rId23"/>
    <p:sldId id="262" r:id="rId24"/>
    <p:sldId id="263" r:id="rId25"/>
    <p:sldId id="264" r:id="rId26"/>
    <p:sldId id="265" r:id="rId27"/>
    <p:sldId id="266" r:id="rId28"/>
    <p:sldId id="267" r:id="rId29"/>
    <p:sldId id="268" r:id="rId30"/>
    <p:sldId id="269" r:id="rId31"/>
    <p:sldId id="270" r:id="rId32"/>
    <p:sldId id="271" r:id="rId33"/>
    <p:sldId id="272" r:id="rId34"/>
    <p:sldId id="273" r:id="rId35"/>
    <p:sldId id="274" r:id="rId36"/>
    <p:sldId id="275" r:id="rId37"/>
    <p:sldId id="276" r:id="rId38"/>
    <p:sldId id="277" r:id="rId39"/>
    <p:sldId id="278" r:id="rId40"/>
    <p:sldId id="279" r:id="rId41"/>
    <p:sldId id="280" r:id="rId42"/>
    <p:sldId id="281" r:id="rId43"/>
    <p:sldId id="282" r:id="rId44"/>
    <p:sldId id="283" r:id="rId45"/>
    <p:sldId id="284" r:id="rId46"/>
    <p:sldId id="285" r:id="rId47"/>
    <p:sldId id="286" r:id="rId48"/>
    <p:sldId id="287" r:id="rId49"/>
    <p:sldId id="288" r:id="rId50"/>
    <p:sldId id="289" r:id="rId51"/>
    <p:sldId id="290" r:id="rId52"/>
    <p:sldId id="291" r:id="rId53"/>
    <p:sldId id="292" r:id="rId54"/>
    <p:sldId id="293" r:id="rId55"/>
    <p:sldId id="294" r:id="rId56"/>
    <p:sldId id="295" r:id="rId57"/>
    <p:sldId id="296" r:id="rId58"/>
    <p:sldId id="297" r:id="rId59"/>
    <p:sldId id="298" r:id="rId60"/>
    <p:sldId id="299" r:id="rId61"/>
    <p:sldId id="300" r:id="rId62"/>
    <p:sldId id="301" r:id="rId63"/>
    <p:sldId id="302" r:id="rId64"/>
    <p:sldId id="303" r:id="rId65"/>
    <p:sldId id="304" r:id="rId66"/>
    <p:sldId id="305" r:id="rId67"/>
    <p:sldId id="306" r:id="rId68"/>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Author clrIdx="0" id="0" initials="" lastIdx="1" name="Jannis Gutermann (BE)"/>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7A263A2D-B5EA-4FC5-9C26-4419E35EBEDD}">
  <a:tblStyle styleId="{7A263A2D-B5EA-4FC5-9C26-4419E35EBEDD}"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23.xml"/><Relationship Id="rId42" Type="http://schemas.openxmlformats.org/officeDocument/2006/relationships/slide" Target="slides/slide25.xml"/><Relationship Id="rId41" Type="http://schemas.openxmlformats.org/officeDocument/2006/relationships/slide" Target="slides/slide24.xml"/><Relationship Id="rId44" Type="http://schemas.openxmlformats.org/officeDocument/2006/relationships/slide" Target="slides/slide27.xml"/><Relationship Id="rId43" Type="http://schemas.openxmlformats.org/officeDocument/2006/relationships/slide" Target="slides/slide26.xml"/><Relationship Id="rId46" Type="http://schemas.openxmlformats.org/officeDocument/2006/relationships/slide" Target="slides/slide29.xml"/><Relationship Id="rId45" Type="http://schemas.openxmlformats.org/officeDocument/2006/relationships/slide" Target="slides/slide2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Master" Target="slideMasters/slideMaster4.xml"/><Relationship Id="rId48" Type="http://schemas.openxmlformats.org/officeDocument/2006/relationships/slide" Target="slides/slide31.xml"/><Relationship Id="rId47" Type="http://schemas.openxmlformats.org/officeDocument/2006/relationships/slide" Target="slides/slide30.xml"/><Relationship Id="rId49" Type="http://schemas.openxmlformats.org/officeDocument/2006/relationships/slide" Target="slides/slide32.xml"/><Relationship Id="rId5" Type="http://schemas.openxmlformats.org/officeDocument/2006/relationships/commentAuthors" Target="commentAuthors.xml"/><Relationship Id="rId6" Type="http://schemas.openxmlformats.org/officeDocument/2006/relationships/slideMaster" Target="slideMasters/slideMaster1.xml"/><Relationship Id="rId7" Type="http://schemas.openxmlformats.org/officeDocument/2006/relationships/slideMaster" Target="slideMasters/slideMaster2.xml"/><Relationship Id="rId8" Type="http://schemas.openxmlformats.org/officeDocument/2006/relationships/slideMaster" Target="slideMasters/slideMaster3.xml"/><Relationship Id="rId31" Type="http://schemas.openxmlformats.org/officeDocument/2006/relationships/slide" Target="slides/slide14.xml"/><Relationship Id="rId30" Type="http://schemas.openxmlformats.org/officeDocument/2006/relationships/slide" Target="slides/slide13.xml"/><Relationship Id="rId33" Type="http://schemas.openxmlformats.org/officeDocument/2006/relationships/slide" Target="slides/slide16.xml"/><Relationship Id="rId32" Type="http://schemas.openxmlformats.org/officeDocument/2006/relationships/slide" Target="slides/slide15.xml"/><Relationship Id="rId35" Type="http://schemas.openxmlformats.org/officeDocument/2006/relationships/slide" Target="slides/slide18.xml"/><Relationship Id="rId34" Type="http://schemas.openxmlformats.org/officeDocument/2006/relationships/slide" Target="slides/slide17.xml"/><Relationship Id="rId37" Type="http://schemas.openxmlformats.org/officeDocument/2006/relationships/slide" Target="slides/slide20.xml"/><Relationship Id="rId36" Type="http://schemas.openxmlformats.org/officeDocument/2006/relationships/slide" Target="slides/slide19.xml"/><Relationship Id="rId39" Type="http://schemas.openxmlformats.org/officeDocument/2006/relationships/slide" Target="slides/slide22.xml"/><Relationship Id="rId38" Type="http://schemas.openxmlformats.org/officeDocument/2006/relationships/slide" Target="slides/slide21.xml"/><Relationship Id="rId62" Type="http://schemas.openxmlformats.org/officeDocument/2006/relationships/slide" Target="slides/slide45.xml"/><Relationship Id="rId61" Type="http://schemas.openxmlformats.org/officeDocument/2006/relationships/slide" Target="slides/slide44.xml"/><Relationship Id="rId20" Type="http://schemas.openxmlformats.org/officeDocument/2006/relationships/slide" Target="slides/slide3.xml"/><Relationship Id="rId64" Type="http://schemas.openxmlformats.org/officeDocument/2006/relationships/slide" Target="slides/slide47.xml"/><Relationship Id="rId63" Type="http://schemas.openxmlformats.org/officeDocument/2006/relationships/slide" Target="slides/slide46.xml"/><Relationship Id="rId22" Type="http://schemas.openxmlformats.org/officeDocument/2006/relationships/slide" Target="slides/slide5.xml"/><Relationship Id="rId66" Type="http://schemas.openxmlformats.org/officeDocument/2006/relationships/slide" Target="slides/slide49.xml"/><Relationship Id="rId21" Type="http://schemas.openxmlformats.org/officeDocument/2006/relationships/slide" Target="slides/slide4.xml"/><Relationship Id="rId65" Type="http://schemas.openxmlformats.org/officeDocument/2006/relationships/slide" Target="slides/slide48.xml"/><Relationship Id="rId24" Type="http://schemas.openxmlformats.org/officeDocument/2006/relationships/slide" Target="slides/slide7.xml"/><Relationship Id="rId68" Type="http://schemas.openxmlformats.org/officeDocument/2006/relationships/slide" Target="slides/slide51.xml"/><Relationship Id="rId23" Type="http://schemas.openxmlformats.org/officeDocument/2006/relationships/slide" Target="slides/slide6.xml"/><Relationship Id="rId67" Type="http://schemas.openxmlformats.org/officeDocument/2006/relationships/slide" Target="slides/slide50.xml"/><Relationship Id="rId60" Type="http://schemas.openxmlformats.org/officeDocument/2006/relationships/slide" Target="slides/slide43.xml"/><Relationship Id="rId26" Type="http://schemas.openxmlformats.org/officeDocument/2006/relationships/slide" Target="slides/slide9.xml"/><Relationship Id="rId25" Type="http://schemas.openxmlformats.org/officeDocument/2006/relationships/slide" Target="slides/slide8.xml"/><Relationship Id="rId28" Type="http://schemas.openxmlformats.org/officeDocument/2006/relationships/slide" Target="slides/slide11.xml"/><Relationship Id="rId27" Type="http://schemas.openxmlformats.org/officeDocument/2006/relationships/slide" Target="slides/slide10.xml"/><Relationship Id="rId29" Type="http://schemas.openxmlformats.org/officeDocument/2006/relationships/slide" Target="slides/slide12.xml"/><Relationship Id="rId51" Type="http://schemas.openxmlformats.org/officeDocument/2006/relationships/slide" Target="slides/slide34.xml"/><Relationship Id="rId50" Type="http://schemas.openxmlformats.org/officeDocument/2006/relationships/slide" Target="slides/slide33.xml"/><Relationship Id="rId53" Type="http://schemas.openxmlformats.org/officeDocument/2006/relationships/slide" Target="slides/slide36.xml"/><Relationship Id="rId52" Type="http://schemas.openxmlformats.org/officeDocument/2006/relationships/slide" Target="slides/slide35.xml"/><Relationship Id="rId11" Type="http://schemas.openxmlformats.org/officeDocument/2006/relationships/slideMaster" Target="slideMasters/slideMaster6.xml"/><Relationship Id="rId55" Type="http://schemas.openxmlformats.org/officeDocument/2006/relationships/slide" Target="slides/slide38.xml"/><Relationship Id="rId10" Type="http://schemas.openxmlformats.org/officeDocument/2006/relationships/slideMaster" Target="slideMasters/slideMaster5.xml"/><Relationship Id="rId54" Type="http://schemas.openxmlformats.org/officeDocument/2006/relationships/slide" Target="slides/slide37.xml"/><Relationship Id="rId13" Type="http://schemas.openxmlformats.org/officeDocument/2006/relationships/slideMaster" Target="slideMasters/slideMaster8.xml"/><Relationship Id="rId57" Type="http://schemas.openxmlformats.org/officeDocument/2006/relationships/slide" Target="slides/slide40.xml"/><Relationship Id="rId12" Type="http://schemas.openxmlformats.org/officeDocument/2006/relationships/slideMaster" Target="slideMasters/slideMaster7.xml"/><Relationship Id="rId56" Type="http://schemas.openxmlformats.org/officeDocument/2006/relationships/slide" Target="slides/slide39.xml"/><Relationship Id="rId15" Type="http://schemas.openxmlformats.org/officeDocument/2006/relationships/slideMaster" Target="slideMasters/slideMaster10.xml"/><Relationship Id="rId59" Type="http://schemas.openxmlformats.org/officeDocument/2006/relationships/slide" Target="slides/slide42.xml"/><Relationship Id="rId14" Type="http://schemas.openxmlformats.org/officeDocument/2006/relationships/slideMaster" Target="slideMasters/slideMaster9.xml"/><Relationship Id="rId58" Type="http://schemas.openxmlformats.org/officeDocument/2006/relationships/slide" Target="slides/slide41.xml"/><Relationship Id="rId17" Type="http://schemas.openxmlformats.org/officeDocument/2006/relationships/notesMaster" Target="notesMasters/notesMaster1.xml"/><Relationship Id="rId16" Type="http://schemas.openxmlformats.org/officeDocument/2006/relationships/slideMaster" Target="slideMasters/slideMaster11.xml"/><Relationship Id="rId19" Type="http://schemas.openxmlformats.org/officeDocument/2006/relationships/slide" Target="slides/slide2.xml"/><Relationship Id="rId18" Type="http://schemas.openxmlformats.org/officeDocument/2006/relationships/slide" Target="slides/slide1.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0" idx="1" dt="2019-06-25T11:11:45.623">
    <p:pos x="6000" y="0"/>
    <p:text>At all: downloading it now and doing some colouring/simple animations</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1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20" name="Shape 3620"/>
        <p:cNvGrpSpPr/>
        <p:nvPr/>
      </p:nvGrpSpPr>
      <p:grpSpPr>
        <a:xfrm>
          <a:off x="0" y="0"/>
          <a:ext cx="0" cy="0"/>
          <a:chOff x="0" y="0"/>
          <a:chExt cx="0" cy="0"/>
        </a:xfrm>
      </p:grpSpPr>
      <p:sp>
        <p:nvSpPr>
          <p:cNvPr id="3621" name="Google Shape;362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3622" name="Google Shape;362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PArt 1: renaud</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16" name="Shape 3916"/>
        <p:cNvGrpSpPr/>
        <p:nvPr/>
      </p:nvGrpSpPr>
      <p:grpSpPr>
        <a:xfrm>
          <a:off x="0" y="0"/>
          <a:ext cx="0" cy="0"/>
          <a:chOff x="0" y="0"/>
          <a:chExt cx="0" cy="0"/>
        </a:xfrm>
      </p:grpSpPr>
      <p:sp>
        <p:nvSpPr>
          <p:cNvPr id="3917" name="Google Shape;3917;g5c33dfc21d_2_6: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918" name="Google Shape;3918;g5c33dfc21d_2_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22" name="Shape 3922"/>
        <p:cNvGrpSpPr/>
        <p:nvPr/>
      </p:nvGrpSpPr>
      <p:grpSpPr>
        <a:xfrm>
          <a:off x="0" y="0"/>
          <a:ext cx="0" cy="0"/>
          <a:chOff x="0" y="0"/>
          <a:chExt cx="0" cy="0"/>
        </a:xfrm>
      </p:grpSpPr>
      <p:sp>
        <p:nvSpPr>
          <p:cNvPr id="3923" name="Google Shape;3923;g5c33dfc21d_2_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24" name="Google Shape;3924;g5c33dfc21d_2_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28" name="Shape 3928"/>
        <p:cNvGrpSpPr/>
        <p:nvPr/>
      </p:nvGrpSpPr>
      <p:grpSpPr>
        <a:xfrm>
          <a:off x="0" y="0"/>
          <a:ext cx="0" cy="0"/>
          <a:chOff x="0" y="0"/>
          <a:chExt cx="0" cy="0"/>
        </a:xfrm>
      </p:grpSpPr>
      <p:sp>
        <p:nvSpPr>
          <p:cNvPr id="3929" name="Google Shape;3929;g5c33dfc21d_2_340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30" name="Google Shape;3930;g5c33dfc21d_2_340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42" name="Shape 3942"/>
        <p:cNvGrpSpPr/>
        <p:nvPr/>
      </p:nvGrpSpPr>
      <p:grpSpPr>
        <a:xfrm>
          <a:off x="0" y="0"/>
          <a:ext cx="0" cy="0"/>
          <a:chOff x="0" y="0"/>
          <a:chExt cx="0" cy="0"/>
        </a:xfrm>
      </p:grpSpPr>
      <p:sp>
        <p:nvSpPr>
          <p:cNvPr id="3943" name="Google Shape;3943;g5c33dfc21d_2_34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44" name="Google Shape;3944;g5c33dfc21d_2_34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67" name="Shape 3967"/>
        <p:cNvGrpSpPr/>
        <p:nvPr/>
      </p:nvGrpSpPr>
      <p:grpSpPr>
        <a:xfrm>
          <a:off x="0" y="0"/>
          <a:ext cx="0" cy="0"/>
          <a:chOff x="0" y="0"/>
          <a:chExt cx="0" cy="0"/>
        </a:xfrm>
      </p:grpSpPr>
      <p:sp>
        <p:nvSpPr>
          <p:cNvPr id="3968" name="Google Shape;3968;g5c33dfc21d_2_34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69" name="Google Shape;3969;g5c33dfc21d_2_34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89" name="Shape 3989"/>
        <p:cNvGrpSpPr/>
        <p:nvPr/>
      </p:nvGrpSpPr>
      <p:grpSpPr>
        <a:xfrm>
          <a:off x="0" y="0"/>
          <a:ext cx="0" cy="0"/>
          <a:chOff x="0" y="0"/>
          <a:chExt cx="0" cy="0"/>
        </a:xfrm>
      </p:grpSpPr>
      <p:sp>
        <p:nvSpPr>
          <p:cNvPr id="3990" name="Google Shape;3990;g5c33dfc21d_2_34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91" name="Google Shape;3991;g5c33dfc21d_2_34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SQL &amp; R (ML)</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15" name="Shape 4015"/>
        <p:cNvGrpSpPr/>
        <p:nvPr/>
      </p:nvGrpSpPr>
      <p:grpSpPr>
        <a:xfrm>
          <a:off x="0" y="0"/>
          <a:ext cx="0" cy="0"/>
          <a:chOff x="0" y="0"/>
          <a:chExt cx="0" cy="0"/>
        </a:xfrm>
      </p:grpSpPr>
      <p:sp>
        <p:nvSpPr>
          <p:cNvPr id="4016" name="Google Shape;4016;g5c33dfc21d_2_348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17" name="Google Shape;4017;g5c33dfc21d_2_348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31" name="Shape 4031"/>
        <p:cNvGrpSpPr/>
        <p:nvPr/>
      </p:nvGrpSpPr>
      <p:grpSpPr>
        <a:xfrm>
          <a:off x="0" y="0"/>
          <a:ext cx="0" cy="0"/>
          <a:chOff x="0" y="0"/>
          <a:chExt cx="0" cy="0"/>
        </a:xfrm>
      </p:grpSpPr>
      <p:sp>
        <p:nvSpPr>
          <p:cNvPr id="4032" name="Google Shape;4032;g5c33dfc21d_2_349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33" name="Google Shape;4033;g5c33dfc21d_2_349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44" name="Shape 4044"/>
        <p:cNvGrpSpPr/>
        <p:nvPr/>
      </p:nvGrpSpPr>
      <p:grpSpPr>
        <a:xfrm>
          <a:off x="0" y="0"/>
          <a:ext cx="0" cy="0"/>
          <a:chOff x="0" y="0"/>
          <a:chExt cx="0" cy="0"/>
        </a:xfrm>
      </p:grpSpPr>
      <p:sp>
        <p:nvSpPr>
          <p:cNvPr id="4045" name="Google Shape;4045;g5c33dfc21d_2_35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46" name="Google Shape;4046;g5c33dfc21d_2_35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Clr>
                <a:schemeClr val="dk1"/>
              </a:buClr>
              <a:buSzPts val="1200"/>
              <a:buChar char="-"/>
            </a:pPr>
            <a:r>
              <a:rPr lang="en" sz="1200">
                <a:solidFill>
                  <a:schemeClr val="dk1"/>
                </a:solidFill>
              </a:rPr>
              <a:t>Very low number of subscriptions (1/1 000 000) =&gt; very hard to get high precision (many false positives) </a:t>
            </a:r>
            <a:endParaRPr sz="1200">
              <a:solidFill>
                <a:schemeClr val="dk1"/>
              </a:solidFill>
            </a:endParaRPr>
          </a:p>
          <a:p>
            <a:pPr indent="0" lvl="0" marL="457200" rtl="0" algn="l">
              <a:spcBef>
                <a:spcPts val="500"/>
              </a:spcBef>
              <a:spcAft>
                <a:spcPts val="0"/>
              </a:spcAft>
              <a:buClr>
                <a:schemeClr val="dk1"/>
              </a:buClr>
              <a:buSzPts val="1200"/>
              <a:buFont typeface="Arial"/>
              <a:buNone/>
            </a:pPr>
            <a:r>
              <a:rPr lang="en" sz="1200">
                <a:solidFill>
                  <a:schemeClr val="dk1"/>
                </a:solidFill>
              </a:rPr>
              <a:t>=&gt; prediction was factor 3 better, but needs much improvement. </a:t>
            </a:r>
            <a:endParaRPr sz="1200">
              <a:solidFill>
                <a:schemeClr val="dk1"/>
              </a:solidFill>
            </a:endParaRPr>
          </a:p>
          <a:p>
            <a:pPr indent="0" lvl="0" marL="0" rtl="0" algn="l">
              <a:lnSpc>
                <a:spcPct val="100000"/>
              </a:lnSpc>
              <a:spcBef>
                <a:spcPts val="50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51" name="Shape 4051"/>
        <p:cNvGrpSpPr/>
        <p:nvPr/>
      </p:nvGrpSpPr>
      <p:grpSpPr>
        <a:xfrm>
          <a:off x="0" y="0"/>
          <a:ext cx="0" cy="0"/>
          <a:chOff x="0" y="0"/>
          <a:chExt cx="0" cy="0"/>
        </a:xfrm>
      </p:grpSpPr>
      <p:sp>
        <p:nvSpPr>
          <p:cNvPr id="4052" name="Google Shape;4052;g5c33dfc21d_2_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53" name="Google Shape;4053;g5c33dfc21d_2_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27" name="Shape 3627"/>
        <p:cNvGrpSpPr/>
        <p:nvPr/>
      </p:nvGrpSpPr>
      <p:grpSpPr>
        <a:xfrm>
          <a:off x="0" y="0"/>
          <a:ext cx="0" cy="0"/>
          <a:chOff x="0" y="0"/>
          <a:chExt cx="0" cy="0"/>
        </a:xfrm>
      </p:grpSpPr>
      <p:sp>
        <p:nvSpPr>
          <p:cNvPr id="3628" name="Google Shape;3628;g5c4a83e7fd_3_14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29" name="Google Shape;3629;g5c4a83e7fd_3_1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65" name="Shape 4065"/>
        <p:cNvGrpSpPr/>
        <p:nvPr/>
      </p:nvGrpSpPr>
      <p:grpSpPr>
        <a:xfrm>
          <a:off x="0" y="0"/>
          <a:ext cx="0" cy="0"/>
          <a:chOff x="0" y="0"/>
          <a:chExt cx="0" cy="0"/>
        </a:xfrm>
      </p:grpSpPr>
      <p:sp>
        <p:nvSpPr>
          <p:cNvPr id="4066" name="Google Shape;4066;g5c33dfc21d_2_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67" name="Google Shape;4067;g5c33dfc21d_2_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90" name="Shape 4090"/>
        <p:cNvGrpSpPr/>
        <p:nvPr/>
      </p:nvGrpSpPr>
      <p:grpSpPr>
        <a:xfrm>
          <a:off x="0" y="0"/>
          <a:ext cx="0" cy="0"/>
          <a:chOff x="0" y="0"/>
          <a:chExt cx="0" cy="0"/>
        </a:xfrm>
      </p:grpSpPr>
      <p:sp>
        <p:nvSpPr>
          <p:cNvPr id="4091" name="Google Shape;4091;g5c33dfc21d_2_5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92" name="Google Shape;4092;g5c33dfc21d_2_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12" name="Shape 4112"/>
        <p:cNvGrpSpPr/>
        <p:nvPr/>
      </p:nvGrpSpPr>
      <p:grpSpPr>
        <a:xfrm>
          <a:off x="0" y="0"/>
          <a:ext cx="0" cy="0"/>
          <a:chOff x="0" y="0"/>
          <a:chExt cx="0" cy="0"/>
        </a:xfrm>
      </p:grpSpPr>
      <p:sp>
        <p:nvSpPr>
          <p:cNvPr id="4113" name="Google Shape;4113;g5c33dfc21d_2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14" name="Google Shape;4114;g5c33dfc21d_2_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SQL &amp; R (ML)</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38" name="Shape 4138"/>
        <p:cNvGrpSpPr/>
        <p:nvPr/>
      </p:nvGrpSpPr>
      <p:grpSpPr>
        <a:xfrm>
          <a:off x="0" y="0"/>
          <a:ext cx="0" cy="0"/>
          <a:chOff x="0" y="0"/>
          <a:chExt cx="0" cy="0"/>
        </a:xfrm>
      </p:grpSpPr>
      <p:sp>
        <p:nvSpPr>
          <p:cNvPr id="4139" name="Google Shape;4139;g5c33dfc21d_2_9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40" name="Google Shape;4140;g5c33dfc21d_2_9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54" name="Shape 4154"/>
        <p:cNvGrpSpPr/>
        <p:nvPr/>
      </p:nvGrpSpPr>
      <p:grpSpPr>
        <a:xfrm>
          <a:off x="0" y="0"/>
          <a:ext cx="0" cy="0"/>
          <a:chOff x="0" y="0"/>
          <a:chExt cx="0" cy="0"/>
        </a:xfrm>
      </p:grpSpPr>
      <p:sp>
        <p:nvSpPr>
          <p:cNvPr id="4155" name="Google Shape;4155;g5c33dfc21d_2_1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56" name="Google Shape;4156;g5c33dfc21d_2_1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67" name="Shape 4167"/>
        <p:cNvGrpSpPr/>
        <p:nvPr/>
      </p:nvGrpSpPr>
      <p:grpSpPr>
        <a:xfrm>
          <a:off x="0" y="0"/>
          <a:ext cx="0" cy="0"/>
          <a:chOff x="0" y="0"/>
          <a:chExt cx="0" cy="0"/>
        </a:xfrm>
      </p:grpSpPr>
      <p:sp>
        <p:nvSpPr>
          <p:cNvPr id="4168" name="Google Shape;4168;g5c33dfc21d_2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69" name="Google Shape;4169;g5c33dfc21d_2_1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04800" lvl="0" marL="457200" rtl="0" algn="l">
              <a:lnSpc>
                <a:spcPct val="100000"/>
              </a:lnSpc>
              <a:spcBef>
                <a:spcPts val="0"/>
              </a:spcBef>
              <a:spcAft>
                <a:spcPts val="0"/>
              </a:spcAft>
              <a:buClr>
                <a:schemeClr val="dk1"/>
              </a:buClr>
              <a:buSzPts val="1200"/>
              <a:buChar char="-"/>
            </a:pPr>
            <a:r>
              <a:rPr lang="en" sz="1200">
                <a:solidFill>
                  <a:schemeClr val="dk1"/>
                </a:solidFill>
              </a:rPr>
              <a:t>Very low number of subscriptions (1/1 000 000) =&gt; very hard to get high precision (many false positives) </a:t>
            </a:r>
            <a:endParaRPr sz="1200">
              <a:solidFill>
                <a:schemeClr val="dk1"/>
              </a:solidFill>
            </a:endParaRPr>
          </a:p>
          <a:p>
            <a:pPr indent="0" lvl="0" marL="457200" rtl="0" algn="l">
              <a:lnSpc>
                <a:spcPct val="100000"/>
              </a:lnSpc>
              <a:spcBef>
                <a:spcPts val="500"/>
              </a:spcBef>
              <a:spcAft>
                <a:spcPts val="0"/>
              </a:spcAft>
              <a:buClr>
                <a:schemeClr val="dk1"/>
              </a:buClr>
              <a:buSzPts val="1200"/>
              <a:buFont typeface="Arial"/>
              <a:buNone/>
            </a:pPr>
            <a:r>
              <a:rPr lang="en" sz="1200">
                <a:solidFill>
                  <a:schemeClr val="dk1"/>
                </a:solidFill>
              </a:rPr>
              <a:t>=&gt; prediction was factor 3 better, but needs much improvement. </a:t>
            </a:r>
            <a:endParaRPr sz="1200">
              <a:solidFill>
                <a:schemeClr val="dk1"/>
              </a:solidFill>
            </a:endParaRPr>
          </a:p>
          <a:p>
            <a:pPr indent="0" lvl="0" marL="0" rtl="0" algn="l">
              <a:lnSpc>
                <a:spcPct val="100000"/>
              </a:lnSpc>
              <a:spcBef>
                <a:spcPts val="50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74" name="Shape 4174"/>
        <p:cNvGrpSpPr/>
        <p:nvPr/>
      </p:nvGrpSpPr>
      <p:grpSpPr>
        <a:xfrm>
          <a:off x="0" y="0"/>
          <a:ext cx="0" cy="0"/>
          <a:chOff x="0" y="0"/>
          <a:chExt cx="0" cy="0"/>
        </a:xfrm>
      </p:grpSpPr>
      <p:sp>
        <p:nvSpPr>
          <p:cNvPr id="4175" name="Google Shape;4175;g5c33dfc21d_2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76" name="Google Shape;4176;g5c33dfc21d_2_1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R &amp; SAS (Sas eguide)</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80" name="Shape 4180"/>
        <p:cNvGrpSpPr/>
        <p:nvPr/>
      </p:nvGrpSpPr>
      <p:grpSpPr>
        <a:xfrm>
          <a:off x="0" y="0"/>
          <a:ext cx="0" cy="0"/>
          <a:chOff x="0" y="0"/>
          <a:chExt cx="0" cy="0"/>
        </a:xfrm>
      </p:grpSpPr>
      <p:sp>
        <p:nvSpPr>
          <p:cNvPr id="4181" name="Google Shape;4181;g5c33dfc21d_2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82" name="Google Shape;4182;g5c33dfc21d_2_1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91" name="Shape 4191"/>
        <p:cNvGrpSpPr/>
        <p:nvPr/>
      </p:nvGrpSpPr>
      <p:grpSpPr>
        <a:xfrm>
          <a:off x="0" y="0"/>
          <a:ext cx="0" cy="0"/>
          <a:chOff x="0" y="0"/>
          <a:chExt cx="0" cy="0"/>
        </a:xfrm>
      </p:grpSpPr>
      <p:sp>
        <p:nvSpPr>
          <p:cNvPr id="4192" name="Google Shape;4192;g5c33dfc21d_2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93" name="Google Shape;4193;g5c33dfc21d_2_1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99" name="Shape 4199"/>
        <p:cNvGrpSpPr/>
        <p:nvPr/>
      </p:nvGrpSpPr>
      <p:grpSpPr>
        <a:xfrm>
          <a:off x="0" y="0"/>
          <a:ext cx="0" cy="0"/>
          <a:chOff x="0" y="0"/>
          <a:chExt cx="0" cy="0"/>
        </a:xfrm>
      </p:grpSpPr>
      <p:sp>
        <p:nvSpPr>
          <p:cNvPr id="4200" name="Google Shape;4200;g5c33dfc21d_2_15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01" name="Google Shape;4201;g5c33dfc21d_2_1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33" name="Shape 3633"/>
        <p:cNvGrpSpPr/>
        <p:nvPr/>
      </p:nvGrpSpPr>
      <p:grpSpPr>
        <a:xfrm>
          <a:off x="0" y="0"/>
          <a:ext cx="0" cy="0"/>
          <a:chOff x="0" y="0"/>
          <a:chExt cx="0" cy="0"/>
        </a:xfrm>
      </p:grpSpPr>
      <p:sp>
        <p:nvSpPr>
          <p:cNvPr id="3634" name="Google Shape;3634;g5c4a83e7fd_3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35" name="Google Shape;3635;g5c4a83e7fd_3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“Data is the new oil”  Clive Humby said in 2006 but analogy used back by the economist in 2017 and became a general saying in our practice.</a:t>
            </a:r>
            <a:endParaRPr/>
          </a:p>
          <a:p>
            <a:pPr indent="0" lvl="0" marL="0" rtl="0" algn="l">
              <a:spcBef>
                <a:spcPts val="0"/>
              </a:spcBef>
              <a:spcAft>
                <a:spcPts val="0"/>
              </a:spcAft>
              <a:buClr>
                <a:schemeClr val="dk1"/>
              </a:buClr>
              <a:buSzPts val="1100"/>
              <a:buFont typeface="Arial"/>
              <a:buNone/>
            </a:pPr>
            <a:r>
              <a:rPr lang="en"/>
              <a:t>It says it all - Data is ressource and should be leveraged.</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Not doing so in a business is a missed opportunity.</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06" name="Shape 4206"/>
        <p:cNvGrpSpPr/>
        <p:nvPr/>
      </p:nvGrpSpPr>
      <p:grpSpPr>
        <a:xfrm>
          <a:off x="0" y="0"/>
          <a:ext cx="0" cy="0"/>
          <a:chOff x="0" y="0"/>
          <a:chExt cx="0" cy="0"/>
        </a:xfrm>
      </p:grpSpPr>
      <p:sp>
        <p:nvSpPr>
          <p:cNvPr id="4207" name="Google Shape;4207;g5c33dfc21d_2_16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08" name="Google Shape;4208;g5c33dfc21d_2_1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13" name="Shape 4213"/>
        <p:cNvGrpSpPr/>
        <p:nvPr/>
      </p:nvGrpSpPr>
      <p:grpSpPr>
        <a:xfrm>
          <a:off x="0" y="0"/>
          <a:ext cx="0" cy="0"/>
          <a:chOff x="0" y="0"/>
          <a:chExt cx="0" cy="0"/>
        </a:xfrm>
      </p:grpSpPr>
      <p:sp>
        <p:nvSpPr>
          <p:cNvPr id="4214" name="Google Shape;4214;g5c33dfc21d_2_16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15" name="Google Shape;4215;g5c33dfc21d_2_1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19" name="Shape 4219"/>
        <p:cNvGrpSpPr/>
        <p:nvPr/>
      </p:nvGrpSpPr>
      <p:grpSpPr>
        <a:xfrm>
          <a:off x="0" y="0"/>
          <a:ext cx="0" cy="0"/>
          <a:chOff x="0" y="0"/>
          <a:chExt cx="0" cy="0"/>
        </a:xfrm>
      </p:grpSpPr>
      <p:sp>
        <p:nvSpPr>
          <p:cNvPr id="4220" name="Google Shape;4220;g5c33dfc21d_2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21" name="Google Shape;4221;g5c33dfc21d_2_1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25" name="Shape 4225"/>
        <p:cNvGrpSpPr/>
        <p:nvPr/>
      </p:nvGrpSpPr>
      <p:grpSpPr>
        <a:xfrm>
          <a:off x="0" y="0"/>
          <a:ext cx="0" cy="0"/>
          <a:chOff x="0" y="0"/>
          <a:chExt cx="0" cy="0"/>
        </a:xfrm>
      </p:grpSpPr>
      <p:sp>
        <p:nvSpPr>
          <p:cNvPr id="4226" name="Google Shape;4226;g5c33dfc21d_2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27" name="Google Shape;4227;g5c33dfc21d_2_17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31" name="Shape 4231"/>
        <p:cNvGrpSpPr/>
        <p:nvPr/>
      </p:nvGrpSpPr>
      <p:grpSpPr>
        <a:xfrm>
          <a:off x="0" y="0"/>
          <a:ext cx="0" cy="0"/>
          <a:chOff x="0" y="0"/>
          <a:chExt cx="0" cy="0"/>
        </a:xfrm>
      </p:grpSpPr>
      <p:sp>
        <p:nvSpPr>
          <p:cNvPr id="4232" name="Google Shape;4232;g5c33dfc21d_2_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33" name="Google Shape;4233;g5c33dfc21d_2_1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R &amp; SAS (Sas eguide)</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37" name="Shape 4237"/>
        <p:cNvGrpSpPr/>
        <p:nvPr/>
      </p:nvGrpSpPr>
      <p:grpSpPr>
        <a:xfrm>
          <a:off x="0" y="0"/>
          <a:ext cx="0" cy="0"/>
          <a:chOff x="0" y="0"/>
          <a:chExt cx="0" cy="0"/>
        </a:xfrm>
      </p:grpSpPr>
      <p:sp>
        <p:nvSpPr>
          <p:cNvPr id="4238" name="Google Shape;4238;g5c33dfc21d_2_1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39" name="Google Shape;4239;g5c33dfc21d_2_18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48" name="Shape 4248"/>
        <p:cNvGrpSpPr/>
        <p:nvPr/>
      </p:nvGrpSpPr>
      <p:grpSpPr>
        <a:xfrm>
          <a:off x="0" y="0"/>
          <a:ext cx="0" cy="0"/>
          <a:chOff x="0" y="0"/>
          <a:chExt cx="0" cy="0"/>
        </a:xfrm>
      </p:grpSpPr>
      <p:sp>
        <p:nvSpPr>
          <p:cNvPr id="4249" name="Google Shape;4249;g5c33dfc21d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50" name="Google Shape;4250;g5c33dfc21d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86" name="Shape 4286"/>
        <p:cNvGrpSpPr/>
        <p:nvPr/>
      </p:nvGrpSpPr>
      <p:grpSpPr>
        <a:xfrm>
          <a:off x="0" y="0"/>
          <a:ext cx="0" cy="0"/>
          <a:chOff x="0" y="0"/>
          <a:chExt cx="0" cy="0"/>
        </a:xfrm>
      </p:grpSpPr>
      <p:sp>
        <p:nvSpPr>
          <p:cNvPr id="4287" name="Google Shape;4287;g5c33dfc21d_2_19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88" name="Google Shape;4288;g5c33dfc21d_2_19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08" name="Shape 4308"/>
        <p:cNvGrpSpPr/>
        <p:nvPr/>
      </p:nvGrpSpPr>
      <p:grpSpPr>
        <a:xfrm>
          <a:off x="0" y="0"/>
          <a:ext cx="0" cy="0"/>
          <a:chOff x="0" y="0"/>
          <a:chExt cx="0" cy="0"/>
        </a:xfrm>
      </p:grpSpPr>
      <p:sp>
        <p:nvSpPr>
          <p:cNvPr id="4309" name="Google Shape;4309;g5c33dfc21d_2_2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10" name="Google Shape;4310;g5c33dfc21d_2_2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13" name="Shape 4313"/>
        <p:cNvGrpSpPr/>
        <p:nvPr/>
      </p:nvGrpSpPr>
      <p:grpSpPr>
        <a:xfrm>
          <a:off x="0" y="0"/>
          <a:ext cx="0" cy="0"/>
          <a:chOff x="0" y="0"/>
          <a:chExt cx="0" cy="0"/>
        </a:xfrm>
      </p:grpSpPr>
      <p:sp>
        <p:nvSpPr>
          <p:cNvPr id="4314" name="Google Shape;4314;g5c33dfc21d_2_2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15" name="Google Shape;4315;g5c33dfc21d_2_2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39" name="Shape 3639"/>
        <p:cNvGrpSpPr/>
        <p:nvPr/>
      </p:nvGrpSpPr>
      <p:grpSpPr>
        <a:xfrm>
          <a:off x="0" y="0"/>
          <a:ext cx="0" cy="0"/>
          <a:chOff x="0" y="0"/>
          <a:chExt cx="0" cy="0"/>
        </a:xfrm>
      </p:grpSpPr>
      <p:sp>
        <p:nvSpPr>
          <p:cNvPr id="3640" name="Google Shape;3640;g5c518d25bd_12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1" name="Google Shape;3641;g5c518d25bd_12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22" name="Shape 4322"/>
        <p:cNvGrpSpPr/>
        <p:nvPr/>
      </p:nvGrpSpPr>
      <p:grpSpPr>
        <a:xfrm>
          <a:off x="0" y="0"/>
          <a:ext cx="0" cy="0"/>
          <a:chOff x="0" y="0"/>
          <a:chExt cx="0" cy="0"/>
        </a:xfrm>
      </p:grpSpPr>
      <p:sp>
        <p:nvSpPr>
          <p:cNvPr id="4323" name="Google Shape;4323;g5c33dfc21d_2_2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24" name="Google Shape;4324;g5c33dfc21d_2_2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28" name="Shape 4328"/>
        <p:cNvGrpSpPr/>
        <p:nvPr/>
      </p:nvGrpSpPr>
      <p:grpSpPr>
        <a:xfrm>
          <a:off x="0" y="0"/>
          <a:ext cx="0" cy="0"/>
          <a:chOff x="0" y="0"/>
          <a:chExt cx="0" cy="0"/>
        </a:xfrm>
      </p:grpSpPr>
      <p:sp>
        <p:nvSpPr>
          <p:cNvPr id="4329" name="Google Shape;4329;g5c33dfc21d_2_2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330" name="Google Shape;4330;g5c33dfc21d_2_23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3200"/>
              <a:buFont typeface="Arial"/>
              <a:buNone/>
            </a:pPr>
            <a:r>
              <a:t/>
            </a:r>
            <a:endParaRPr b="0" i="0" sz="3200" u="none" cap="none" strike="noStrike">
              <a:solidFill>
                <a:schemeClr val="dk1"/>
              </a:solidFill>
              <a:latin typeface="Arial"/>
              <a:ea typeface="Arial"/>
              <a:cs typeface="Arial"/>
              <a:sym typeface="Arial"/>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43" name="Shape 4343"/>
        <p:cNvGrpSpPr/>
        <p:nvPr/>
      </p:nvGrpSpPr>
      <p:grpSpPr>
        <a:xfrm>
          <a:off x="0" y="0"/>
          <a:ext cx="0" cy="0"/>
          <a:chOff x="0" y="0"/>
          <a:chExt cx="0" cy="0"/>
        </a:xfrm>
      </p:grpSpPr>
      <p:sp>
        <p:nvSpPr>
          <p:cNvPr id="4344" name="Google Shape;4344;g5c33dfc21d_2_2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45" name="Google Shape;4345;g5c33dfc21d_2_2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53" name="Shape 4353"/>
        <p:cNvGrpSpPr/>
        <p:nvPr/>
      </p:nvGrpSpPr>
      <p:grpSpPr>
        <a:xfrm>
          <a:off x="0" y="0"/>
          <a:ext cx="0" cy="0"/>
          <a:chOff x="0" y="0"/>
          <a:chExt cx="0" cy="0"/>
        </a:xfrm>
      </p:grpSpPr>
      <p:sp>
        <p:nvSpPr>
          <p:cNvPr id="4354" name="Google Shape;4354;g5c33dfc21d_2_2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55" name="Google Shape;4355;g5c33dfc21d_2_2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62" name="Shape 4362"/>
        <p:cNvGrpSpPr/>
        <p:nvPr/>
      </p:nvGrpSpPr>
      <p:grpSpPr>
        <a:xfrm>
          <a:off x="0" y="0"/>
          <a:ext cx="0" cy="0"/>
          <a:chOff x="0" y="0"/>
          <a:chExt cx="0" cy="0"/>
        </a:xfrm>
      </p:grpSpPr>
      <p:sp>
        <p:nvSpPr>
          <p:cNvPr id="4363" name="Google Shape;4363;g5c33dfc21d_2_2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64" name="Google Shape;4364;g5c33dfc21d_2_2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75" name="Shape 4375"/>
        <p:cNvGrpSpPr/>
        <p:nvPr/>
      </p:nvGrpSpPr>
      <p:grpSpPr>
        <a:xfrm>
          <a:off x="0" y="0"/>
          <a:ext cx="0" cy="0"/>
          <a:chOff x="0" y="0"/>
          <a:chExt cx="0" cy="0"/>
        </a:xfrm>
      </p:grpSpPr>
      <p:sp>
        <p:nvSpPr>
          <p:cNvPr id="4376" name="Google Shape;4376;g5c33dfc21d_2_2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77" name="Google Shape;4377;g5c33dfc21d_2_2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85" name="Shape 4385"/>
        <p:cNvGrpSpPr/>
        <p:nvPr/>
      </p:nvGrpSpPr>
      <p:grpSpPr>
        <a:xfrm>
          <a:off x="0" y="0"/>
          <a:ext cx="0" cy="0"/>
          <a:chOff x="0" y="0"/>
          <a:chExt cx="0" cy="0"/>
        </a:xfrm>
      </p:grpSpPr>
      <p:sp>
        <p:nvSpPr>
          <p:cNvPr id="4386" name="Google Shape;4386;g5c33dfc21d_2_2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87" name="Google Shape;4387;g5c33dfc21d_2_28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92" name="Shape 4392"/>
        <p:cNvGrpSpPr/>
        <p:nvPr/>
      </p:nvGrpSpPr>
      <p:grpSpPr>
        <a:xfrm>
          <a:off x="0" y="0"/>
          <a:ext cx="0" cy="0"/>
          <a:chOff x="0" y="0"/>
          <a:chExt cx="0" cy="0"/>
        </a:xfrm>
      </p:grpSpPr>
      <p:sp>
        <p:nvSpPr>
          <p:cNvPr id="4393" name="Google Shape;4393;g5c33dfc21d_2_2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94" name="Google Shape;4394;g5c33dfc21d_2_29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97" name="Shape 4397"/>
        <p:cNvGrpSpPr/>
        <p:nvPr/>
      </p:nvGrpSpPr>
      <p:grpSpPr>
        <a:xfrm>
          <a:off x="0" y="0"/>
          <a:ext cx="0" cy="0"/>
          <a:chOff x="0" y="0"/>
          <a:chExt cx="0" cy="0"/>
        </a:xfrm>
      </p:grpSpPr>
      <p:sp>
        <p:nvSpPr>
          <p:cNvPr id="4398" name="Google Shape;4398;g5c33dfc21d_2_29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399" name="Google Shape;4399;g5c33dfc21d_2_296:notes"/>
          <p:cNvSpPr/>
          <p:nvPr>
            <p:ph idx="2" type="sldImg"/>
          </p:nvPr>
        </p:nvSpPr>
        <p:spPr>
          <a:xfrm>
            <a:off x="382588" y="685800"/>
            <a:ext cx="60945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40" name="Shape 4440"/>
        <p:cNvGrpSpPr/>
        <p:nvPr/>
      </p:nvGrpSpPr>
      <p:grpSpPr>
        <a:xfrm>
          <a:off x="0" y="0"/>
          <a:ext cx="0" cy="0"/>
          <a:chOff x="0" y="0"/>
          <a:chExt cx="0" cy="0"/>
        </a:xfrm>
      </p:grpSpPr>
      <p:sp>
        <p:nvSpPr>
          <p:cNvPr id="4441" name="Google Shape;4441;g5c33dfc21d_2_3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442" name="Google Shape;4442;g5c33dfc21d_2_338:notes"/>
          <p:cNvSpPr/>
          <p:nvPr>
            <p:ph idx="2" type="sldImg"/>
          </p:nvPr>
        </p:nvSpPr>
        <p:spPr>
          <a:xfrm>
            <a:off x="382588" y="685800"/>
            <a:ext cx="60945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80" name="Shape 3680"/>
        <p:cNvGrpSpPr/>
        <p:nvPr/>
      </p:nvGrpSpPr>
      <p:grpSpPr>
        <a:xfrm>
          <a:off x="0" y="0"/>
          <a:ext cx="0" cy="0"/>
          <a:chOff x="0" y="0"/>
          <a:chExt cx="0" cy="0"/>
        </a:xfrm>
      </p:grpSpPr>
      <p:sp>
        <p:nvSpPr>
          <p:cNvPr id="3681" name="Google Shape;3681;g5c4a83e7fd_3_6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2" name="Google Shape;3682;g5c4a83e7fd_3_6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Though this might work - and we can through Exploratory Data Analytics find some good leads it is key to work closely to the business.</a:t>
            </a:r>
            <a:endParaRPr/>
          </a:p>
          <a:p>
            <a:pPr indent="0" lvl="0" marL="0" rtl="0" algn="l">
              <a:spcBef>
                <a:spcPts val="0"/>
              </a:spcBef>
              <a:spcAft>
                <a:spcPts val="0"/>
              </a:spcAft>
              <a:buNone/>
            </a:pPr>
            <a:r>
              <a:rPr lang="en" sz="1200">
                <a:solidFill>
                  <a:srgbClr val="222222"/>
                </a:solidFill>
                <a:highlight>
                  <a:srgbClr val="FFFFFF"/>
                </a:highlight>
              </a:rPr>
              <a:t>Efforts and courage are not enough </a:t>
            </a:r>
            <a:r>
              <a:rPr b="1" lang="en" sz="1200">
                <a:solidFill>
                  <a:srgbClr val="222222"/>
                </a:solidFill>
                <a:highlight>
                  <a:srgbClr val="FFFFFF"/>
                </a:highlight>
              </a:rPr>
              <a:t>without</a:t>
            </a:r>
            <a:r>
              <a:rPr lang="en" sz="1200">
                <a:solidFill>
                  <a:srgbClr val="222222"/>
                </a:solidFill>
                <a:highlight>
                  <a:srgbClr val="FFFFFF"/>
                </a:highlight>
              </a:rPr>
              <a:t> purpose and </a:t>
            </a:r>
            <a:r>
              <a:rPr b="1" lang="en" sz="1200">
                <a:solidFill>
                  <a:srgbClr val="222222"/>
                </a:solidFill>
                <a:highlight>
                  <a:srgbClr val="FFFFFF"/>
                </a:highlight>
              </a:rPr>
              <a:t>direction</a:t>
            </a:r>
            <a:r>
              <a:rPr lang="en" sz="1200">
                <a:solidFill>
                  <a:srgbClr val="222222"/>
                </a:solidFill>
                <a:highlight>
                  <a:srgbClr val="FFFFFF"/>
                </a:highlight>
              </a:rPr>
              <a:t> (John F Kennedy)</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68" name="Shape 4468"/>
        <p:cNvGrpSpPr/>
        <p:nvPr/>
      </p:nvGrpSpPr>
      <p:grpSpPr>
        <a:xfrm>
          <a:off x="0" y="0"/>
          <a:ext cx="0" cy="0"/>
          <a:chOff x="0" y="0"/>
          <a:chExt cx="0" cy="0"/>
        </a:xfrm>
      </p:grpSpPr>
      <p:sp>
        <p:nvSpPr>
          <p:cNvPr id="4469" name="Google Shape;4469;g5c33dfc21d_2_3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470" name="Google Shape;4470;g5c33dfc21d_2_365:notes"/>
          <p:cNvSpPr/>
          <p:nvPr>
            <p:ph idx="2" type="sldImg"/>
          </p:nvPr>
        </p:nvSpPr>
        <p:spPr>
          <a:xfrm>
            <a:off x="382588" y="685800"/>
            <a:ext cx="60945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98" name="Shape 4498"/>
        <p:cNvGrpSpPr/>
        <p:nvPr/>
      </p:nvGrpSpPr>
      <p:grpSpPr>
        <a:xfrm>
          <a:off x="0" y="0"/>
          <a:ext cx="0" cy="0"/>
          <a:chOff x="0" y="0"/>
          <a:chExt cx="0" cy="0"/>
        </a:xfrm>
      </p:grpSpPr>
      <p:sp>
        <p:nvSpPr>
          <p:cNvPr id="4499" name="Google Shape;4499;g5c33dfc21d_2_39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500" name="Google Shape;4500;g5c33dfc21d_2_394:notes"/>
          <p:cNvSpPr/>
          <p:nvPr>
            <p:ph idx="2" type="sldImg"/>
          </p:nvPr>
        </p:nvSpPr>
        <p:spPr>
          <a:xfrm>
            <a:off x="382588" y="685800"/>
            <a:ext cx="60945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89" name="Shape 3689"/>
        <p:cNvGrpSpPr/>
        <p:nvPr/>
      </p:nvGrpSpPr>
      <p:grpSpPr>
        <a:xfrm>
          <a:off x="0" y="0"/>
          <a:ext cx="0" cy="0"/>
          <a:chOff x="0" y="0"/>
          <a:chExt cx="0" cy="0"/>
        </a:xfrm>
      </p:grpSpPr>
      <p:sp>
        <p:nvSpPr>
          <p:cNvPr id="3690" name="Google Shape;3690;g5c589852b5_6_3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a:solidFill>
                  <a:schemeClr val="dk1"/>
                </a:solidFill>
              </a:rPr>
              <a:t>Innovation</a:t>
            </a:r>
            <a:r>
              <a:rPr lang="en">
                <a:solidFill>
                  <a:schemeClr val="dk1"/>
                </a:solidFill>
              </a:rPr>
              <a:t> : Ubber, Aribnb, Stitch Fix, Khan Academy,</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rPr b="1" lang="en">
                <a:solidFill>
                  <a:schemeClr val="dk1"/>
                </a:solidFill>
              </a:rPr>
              <a:t>Infrastructure</a:t>
            </a:r>
            <a:r>
              <a:rPr lang="en">
                <a:solidFill>
                  <a:schemeClr val="dk1"/>
                </a:solidFill>
              </a:rPr>
              <a:t> : no up front cost it brings all the right capacity to store the data, prep the data and even analyze it if desired.</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None/>
            </a:pPr>
            <a:r>
              <a:rPr b="1" lang="en">
                <a:solidFill>
                  <a:schemeClr val="dk1"/>
                </a:solidFill>
              </a:rPr>
              <a:t>Business Model</a:t>
            </a:r>
            <a:r>
              <a:rPr lang="en">
                <a:solidFill>
                  <a:schemeClr val="dk1"/>
                </a:solidFill>
              </a:rPr>
              <a:t> : You want your data science initiative to </a:t>
            </a:r>
            <a:r>
              <a:rPr b="1" lang="en">
                <a:solidFill>
                  <a:schemeClr val="dk1"/>
                </a:solidFill>
              </a:rPr>
              <a:t>impact the bottom line. </a:t>
            </a:r>
            <a:r>
              <a:rPr lang="en">
                <a:solidFill>
                  <a:schemeClr val="dk1"/>
                </a:solidFill>
              </a:rPr>
              <a:t>It will give </a:t>
            </a:r>
            <a:r>
              <a:rPr b="1" lang="en">
                <a:solidFill>
                  <a:schemeClr val="dk1"/>
                </a:solidFill>
              </a:rPr>
              <a:t>credibility</a:t>
            </a:r>
            <a:r>
              <a:rPr lang="en">
                <a:solidFill>
                  <a:schemeClr val="dk1"/>
                </a:solidFill>
              </a:rPr>
              <a:t> to your data science team. To achieve this you need to ensure that both data strategy &amp; business strategy are aligned</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rPr b="1" lang="en">
                <a:solidFill>
                  <a:schemeClr val="dk1"/>
                </a:solidFill>
              </a:rPr>
              <a:t>Regulation </a:t>
            </a:r>
            <a:r>
              <a:rPr lang="en">
                <a:solidFill>
                  <a:schemeClr val="dk1"/>
                </a:solidFill>
              </a:rPr>
              <a:t>: GDPR announced 3 year ago and now live for 1 year - </a:t>
            </a:r>
            <a:r>
              <a:rPr b="1" lang="en">
                <a:solidFill>
                  <a:schemeClr val="dk1"/>
                </a:solidFill>
              </a:rPr>
              <a:t>FEAR</a:t>
            </a:r>
            <a:r>
              <a:rPr lang="en">
                <a:solidFill>
                  <a:schemeClr val="dk1"/>
                </a:solidFill>
              </a:rPr>
              <a:t> - Stock management, pricing - even anonymizing data as a whole quite many thing can be done - clustering customer to redifine you marketing strategy</a:t>
            </a:r>
            <a:endParaRPr>
              <a:solidFill>
                <a:schemeClr val="dk1"/>
              </a:solidFill>
            </a:endParaRPr>
          </a:p>
        </p:txBody>
      </p:sp>
      <p:sp>
        <p:nvSpPr>
          <p:cNvPr id="3691" name="Google Shape;3691;g5c589852b5_6_304:notes"/>
          <p:cNvSpPr/>
          <p:nvPr>
            <p:ph idx="2" type="sldImg"/>
          </p:nvPr>
        </p:nvSpPr>
        <p:spPr>
          <a:xfrm>
            <a:off x="381794" y="685800"/>
            <a:ext cx="60945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28" name="Shape 3728"/>
        <p:cNvGrpSpPr/>
        <p:nvPr/>
      </p:nvGrpSpPr>
      <p:grpSpPr>
        <a:xfrm>
          <a:off x="0" y="0"/>
          <a:ext cx="0" cy="0"/>
          <a:chOff x="0" y="0"/>
          <a:chExt cx="0" cy="0"/>
        </a:xfrm>
      </p:grpSpPr>
      <p:sp>
        <p:nvSpPr>
          <p:cNvPr id="3729" name="Google Shape;3729;g5c589852b5_6_3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30" name="Google Shape;3730;g5c589852b5_6_371:notes"/>
          <p:cNvSpPr/>
          <p:nvPr>
            <p:ph idx="2" type="sldImg"/>
          </p:nvPr>
        </p:nvSpPr>
        <p:spPr>
          <a:xfrm>
            <a:off x="381794" y="685800"/>
            <a:ext cx="60945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61" name="Shape 3761"/>
        <p:cNvGrpSpPr/>
        <p:nvPr/>
      </p:nvGrpSpPr>
      <p:grpSpPr>
        <a:xfrm>
          <a:off x="0" y="0"/>
          <a:ext cx="0" cy="0"/>
          <a:chOff x="0" y="0"/>
          <a:chExt cx="0" cy="0"/>
        </a:xfrm>
      </p:grpSpPr>
      <p:sp>
        <p:nvSpPr>
          <p:cNvPr id="3762" name="Google Shape;3762;g5c4a83e7fd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Strategy</a:t>
            </a:r>
            <a:endParaRPr b="1"/>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t>Often a very vague and general question</a:t>
            </a:r>
            <a:endParaRPr/>
          </a:p>
          <a:p>
            <a:pPr indent="0" lvl="0" marL="0" rtl="0" algn="l">
              <a:spcBef>
                <a:spcPts val="0"/>
              </a:spcBef>
              <a:spcAft>
                <a:spcPts val="0"/>
              </a:spcAft>
              <a:buClr>
                <a:schemeClr val="dk1"/>
              </a:buClr>
              <a:buSzPts val="1100"/>
              <a:buFont typeface="Arial"/>
              <a:buNone/>
            </a:pPr>
            <a:r>
              <a:rPr lang="en"/>
              <a:t>Identify business needs</a:t>
            </a:r>
            <a:endParaRPr/>
          </a:p>
          <a:p>
            <a:pPr indent="0" lvl="0" marL="0" rtl="0" algn="l">
              <a:spcBef>
                <a:spcPts val="0"/>
              </a:spcBef>
              <a:spcAft>
                <a:spcPts val="0"/>
              </a:spcAft>
              <a:buClr>
                <a:schemeClr val="dk1"/>
              </a:buClr>
              <a:buSzPts val="1100"/>
              <a:buFont typeface="Arial"/>
              <a:buNone/>
            </a:pPr>
            <a:r>
              <a:rPr lang="en"/>
              <a:t>Is there a need for data science?</a:t>
            </a:r>
            <a:endParaRPr/>
          </a:p>
          <a:p>
            <a:pPr indent="0" lvl="0" marL="0" rtl="0" algn="l">
              <a:spcBef>
                <a:spcPts val="0"/>
              </a:spcBef>
              <a:spcAft>
                <a:spcPts val="0"/>
              </a:spcAft>
              <a:buClr>
                <a:schemeClr val="dk1"/>
              </a:buClr>
              <a:buSzPts val="1100"/>
              <a:buFont typeface="Arial"/>
              <a:buNone/>
            </a:pPr>
            <a:r>
              <a:rPr lang="en"/>
              <a:t>Invite stakeholders for first conversations, acquiring business understanding</a:t>
            </a:r>
            <a:endParaRPr/>
          </a:p>
          <a:p>
            <a:pPr indent="0" lvl="0" marL="0" rtl="0" algn="l">
              <a:spcBef>
                <a:spcPts val="0"/>
              </a:spcBef>
              <a:spcAft>
                <a:spcPts val="0"/>
              </a:spcAft>
              <a:buClr>
                <a:schemeClr val="dk1"/>
              </a:buClr>
              <a:buSzPts val="1100"/>
              <a:buFont typeface="Arial"/>
              <a:buNone/>
            </a:pPr>
            <a:r>
              <a:rPr lang="en"/>
              <a:t>Towards concrete Proposals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rPr b="1" lang="en"/>
              <a:t>Development</a:t>
            </a:r>
            <a:endParaRPr b="1"/>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t>Dive in the Data - Availability, Quality, Format</a:t>
            </a:r>
            <a:endParaRPr/>
          </a:p>
          <a:p>
            <a:pPr indent="0" lvl="0" marL="0" rtl="0" algn="l">
              <a:spcBef>
                <a:spcPts val="0"/>
              </a:spcBef>
              <a:spcAft>
                <a:spcPts val="0"/>
              </a:spcAft>
              <a:buClr>
                <a:schemeClr val="dk1"/>
              </a:buClr>
              <a:buSzPts val="1100"/>
              <a:buFont typeface="Arial"/>
              <a:buNone/>
            </a:pPr>
            <a:r>
              <a:rPr lang="en"/>
              <a:t>Which stack do we want to use?</a:t>
            </a:r>
            <a:endParaRPr/>
          </a:p>
          <a:p>
            <a:pPr indent="0" lvl="0" marL="0" rtl="0" algn="l">
              <a:spcBef>
                <a:spcPts val="0"/>
              </a:spcBef>
              <a:spcAft>
                <a:spcPts val="0"/>
              </a:spcAft>
              <a:buClr>
                <a:schemeClr val="dk1"/>
              </a:buClr>
              <a:buSzPts val="1100"/>
              <a:buFont typeface="Arial"/>
              <a:buNone/>
            </a:pPr>
            <a:r>
              <a:rPr lang="en"/>
              <a:t>Will we implement a mid term project (POC)?</a:t>
            </a:r>
            <a:endParaRPr/>
          </a:p>
          <a:p>
            <a:pPr indent="0" lvl="0" marL="0" rtl="0" algn="l">
              <a:spcBef>
                <a:spcPts val="0"/>
              </a:spcBef>
              <a:spcAft>
                <a:spcPts val="0"/>
              </a:spcAft>
              <a:buNone/>
            </a:pPr>
            <a:r>
              <a:rPr lang="en"/>
              <a:t>Keep the communication with all stakeholders open!</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Delivery</a:t>
            </a:r>
            <a:endParaRPr b="1"/>
          </a:p>
          <a:p>
            <a:pPr indent="0" lvl="0" marL="0" rtl="0" algn="l">
              <a:spcBef>
                <a:spcPts val="0"/>
              </a:spcBef>
              <a:spcAft>
                <a:spcPts val="0"/>
              </a:spcAft>
              <a:buNone/>
            </a:pPr>
            <a:r>
              <a:t/>
            </a:r>
            <a:endParaRPr b="1"/>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3763" name="Google Shape;3763;g5c4a83e7fd_3_0:notes"/>
          <p:cNvSpPr/>
          <p:nvPr>
            <p:ph idx="2" type="sldImg"/>
          </p:nvPr>
        </p:nvSpPr>
        <p:spPr>
          <a:xfrm>
            <a:off x="381794" y="685800"/>
            <a:ext cx="60945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21" name="Shape 3821"/>
        <p:cNvGrpSpPr/>
        <p:nvPr/>
      </p:nvGrpSpPr>
      <p:grpSpPr>
        <a:xfrm>
          <a:off x="0" y="0"/>
          <a:ext cx="0" cy="0"/>
          <a:chOff x="0" y="0"/>
          <a:chExt cx="0" cy="0"/>
        </a:xfrm>
      </p:grpSpPr>
      <p:sp>
        <p:nvSpPr>
          <p:cNvPr id="3822" name="Google Shape;3822;g58a17756c8_0_8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Strategy : </a:t>
            </a:r>
            <a:endParaRPr b="1"/>
          </a:p>
          <a:p>
            <a:pPr indent="0" lvl="0" marL="0" rtl="0" algn="l">
              <a:spcBef>
                <a:spcPts val="0"/>
              </a:spcBef>
              <a:spcAft>
                <a:spcPts val="0"/>
              </a:spcAft>
              <a:buNone/>
            </a:pPr>
            <a:r>
              <a:t/>
            </a:r>
            <a:endParaRPr/>
          </a:p>
          <a:p>
            <a:pPr indent="0" lvl="0" marL="0" rtl="0" algn="l">
              <a:spcBef>
                <a:spcPts val="0"/>
              </a:spcBef>
              <a:spcAft>
                <a:spcPts val="0"/>
              </a:spcAft>
              <a:buNone/>
            </a:pPr>
            <a:r>
              <a:rPr b="1" lang="en"/>
              <a:t>Architecture</a:t>
            </a:r>
            <a:r>
              <a:rPr lang="en"/>
              <a:t> : As you are getting more and more data - and data vairety in term of type you will want to think about Architecture - where are you going to store it - multi cloud solution? </a:t>
            </a:r>
            <a:endParaRPr/>
          </a:p>
          <a:p>
            <a:pPr indent="0" lvl="0" marL="0" rtl="0" algn="l">
              <a:spcBef>
                <a:spcPts val="0"/>
              </a:spcBef>
              <a:spcAft>
                <a:spcPts val="0"/>
              </a:spcAft>
              <a:buNone/>
            </a:pPr>
            <a:r>
              <a:rPr b="1" lang="en"/>
              <a:t>Business innovation</a:t>
            </a:r>
            <a:r>
              <a:rPr lang="en"/>
              <a:t> : We touch on that - but many companies are building there company on their data - do we have such opportunity - can your data be differentiator</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Development :</a:t>
            </a:r>
            <a:endParaRPr b="1"/>
          </a:p>
          <a:p>
            <a:pPr indent="0" lvl="0" marL="0" rtl="0" algn="l">
              <a:spcBef>
                <a:spcPts val="0"/>
              </a:spcBef>
              <a:spcAft>
                <a:spcPts val="0"/>
              </a:spcAft>
              <a:buNone/>
            </a:pPr>
            <a:r>
              <a:t/>
            </a:r>
            <a:endParaRPr/>
          </a:p>
          <a:p>
            <a:pPr indent="0" lvl="0" marL="0" rtl="0" algn="l">
              <a:spcBef>
                <a:spcPts val="0"/>
              </a:spcBef>
              <a:spcAft>
                <a:spcPts val="0"/>
              </a:spcAft>
              <a:buNone/>
            </a:pPr>
            <a:r>
              <a:rPr b="1" lang="en"/>
              <a:t>Sandbox</a:t>
            </a:r>
            <a:r>
              <a:rPr lang="en"/>
              <a:t> : As your product are use for operations, it will be important when a new software release happen that you test first. No impact to be usiness Does it break anything?</a:t>
            </a:r>
            <a:endParaRPr/>
          </a:p>
          <a:p>
            <a:pPr indent="0" lvl="0" marL="0" rtl="0" algn="l">
              <a:spcBef>
                <a:spcPts val="0"/>
              </a:spcBef>
              <a:spcAft>
                <a:spcPts val="0"/>
              </a:spcAft>
              <a:buNone/>
            </a:pPr>
            <a:r>
              <a:rPr b="1" lang="en"/>
              <a:t>Git </a:t>
            </a:r>
            <a:r>
              <a:rPr lang="en"/>
              <a:t>: As you are getting more people on board it will be valuable to all work on same code - as well to ensure continuity if your data scientist leave</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Delivery</a:t>
            </a:r>
            <a:endParaRPr b="1"/>
          </a:p>
          <a:p>
            <a:pPr indent="0" lvl="0" marL="0" rtl="0" algn="l">
              <a:spcBef>
                <a:spcPts val="0"/>
              </a:spcBef>
              <a:spcAft>
                <a:spcPts val="0"/>
              </a:spcAft>
              <a:buNone/>
            </a:pPr>
            <a:r>
              <a:t/>
            </a:r>
            <a:endParaRPr/>
          </a:p>
          <a:p>
            <a:pPr indent="0" lvl="0" marL="0" rtl="0" algn="l">
              <a:spcBef>
                <a:spcPts val="0"/>
              </a:spcBef>
              <a:spcAft>
                <a:spcPts val="0"/>
              </a:spcAft>
              <a:buNone/>
            </a:pPr>
            <a:r>
              <a:rPr b="1" lang="en"/>
              <a:t>API </a:t>
            </a:r>
            <a:r>
              <a:rPr lang="en"/>
              <a:t>: Either to</a:t>
            </a:r>
            <a:r>
              <a:rPr b="1" lang="en"/>
              <a:t> futher utilize your model </a:t>
            </a:r>
            <a:r>
              <a:rPr lang="en"/>
              <a:t> on the ground or to accelerate the product development of your data science team does AWS API, Azure or Google API (ie NLP)</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Operations</a:t>
            </a:r>
            <a:endParaRPr b="1"/>
          </a:p>
          <a:p>
            <a:pPr indent="0" lvl="0" marL="0" rtl="0" algn="l">
              <a:spcBef>
                <a:spcPts val="0"/>
              </a:spcBef>
              <a:spcAft>
                <a:spcPts val="0"/>
              </a:spcAft>
              <a:buNone/>
            </a:pPr>
            <a:r>
              <a:t/>
            </a:r>
            <a:endParaRPr/>
          </a:p>
          <a:p>
            <a:pPr indent="0" lvl="0" marL="0" rtl="0" algn="l">
              <a:spcBef>
                <a:spcPts val="0"/>
              </a:spcBef>
              <a:spcAft>
                <a:spcPts val="0"/>
              </a:spcAft>
              <a:buNone/>
            </a:pPr>
            <a:r>
              <a:rPr lang="en"/>
              <a:t>Model oversight : through time your algorithm might decrease - it is important to look out for Algorithm decay and when it happens you might need to retrain it.</a:t>
            </a:r>
            <a:endParaRPr/>
          </a:p>
          <a:p>
            <a:pPr indent="0" lvl="0" marL="0" rtl="0" algn="l">
              <a:spcBef>
                <a:spcPts val="0"/>
              </a:spcBef>
              <a:spcAft>
                <a:spcPts val="0"/>
              </a:spcAft>
              <a:buNone/>
            </a:pPr>
            <a:r>
              <a:rPr lang="en"/>
              <a:t>Knowledge management : You have all that insight how to make share it is shared with the right people in your company</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3823" name="Google Shape;3823;g58a17756c8_0_847:notes"/>
          <p:cNvSpPr/>
          <p:nvPr>
            <p:ph idx="2" type="sldImg"/>
          </p:nvPr>
        </p:nvSpPr>
        <p:spPr>
          <a:xfrm>
            <a:off x="381794" y="685800"/>
            <a:ext cx="60945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png"/></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png"/></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png"/></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png"/></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png"/></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png"/></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png"/></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png"/></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pn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png"/></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png"/></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png"/></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png"/></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png"/></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png"/></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png"/></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png"/></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png"/></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png"/></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png"/></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png"/></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png"/></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4.png"/></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4.png"/></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5.png"/></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4.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4.png"/></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4.png"/></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5.png"/></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4.png"/></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5.png"/></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5.png"/></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5.png"/></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5.png"/></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5.png"/></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4.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5.png"/></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4.png"/></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4.png"/></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4.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5.png"/></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4.png"/></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4.png"/></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4.png"/></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5.png"/></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4.png"/></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5.png"/></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5.png"/></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5.png"/></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5.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5.png"/></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4.png"/></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5.png"/></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3.png"/></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0.png"/></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2.png"/></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4.png"/></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9.jpg"/></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7.png"/></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7.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7.png"/></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6.png"/></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7.png"/></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7.png"/></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7.png"/></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6.png"/></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7.png"/></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6.png"/></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6.png"/></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6.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6.png"/></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6.png"/></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7.png"/></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6.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Title Slide 1" showMasterSp="0">
  <p:cSld name="1_Title Slide 1">
    <p:spTree>
      <p:nvGrpSpPr>
        <p:cNvPr id="12" name="Shape 12"/>
        <p:cNvGrpSpPr/>
        <p:nvPr/>
      </p:nvGrpSpPr>
      <p:grpSpPr>
        <a:xfrm>
          <a:off x="0" y="0"/>
          <a:ext cx="0" cy="0"/>
          <a:chOff x="0" y="0"/>
          <a:chExt cx="0" cy="0"/>
        </a:xfrm>
      </p:grpSpPr>
      <p:sp>
        <p:nvSpPr>
          <p:cNvPr id="13" name="Google Shape;13;p2"/>
          <p:cNvSpPr/>
          <p:nvPr/>
        </p:nvSpPr>
        <p:spPr>
          <a:xfrm>
            <a:off x="6607204" y="1"/>
            <a:ext cx="2536800" cy="5143200"/>
          </a:xfrm>
          <a:prstGeom prst="rect">
            <a:avLst/>
          </a:prstGeom>
          <a:solidFill>
            <a:schemeClr val="accen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300" u="none" cap="none" strike="noStrike">
              <a:solidFill>
                <a:schemeClr val="lt1"/>
              </a:solidFill>
              <a:latin typeface="Georgia"/>
              <a:ea typeface="Georgia"/>
              <a:cs typeface="Georgia"/>
              <a:sym typeface="Georgia"/>
            </a:endParaRPr>
          </a:p>
        </p:txBody>
      </p:sp>
      <p:sp>
        <p:nvSpPr>
          <p:cNvPr id="14" name="Google Shape;14;p2"/>
          <p:cNvSpPr/>
          <p:nvPr/>
        </p:nvSpPr>
        <p:spPr>
          <a:xfrm>
            <a:off x="1" y="0"/>
            <a:ext cx="7943400" cy="3645600"/>
          </a:xfrm>
          <a:prstGeom prst="rect">
            <a:avLst/>
          </a:prstGeom>
          <a:solidFill>
            <a:schemeClr val="accent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300" u="none" cap="none" strike="noStrike">
              <a:solidFill>
                <a:schemeClr val="lt1"/>
              </a:solidFill>
              <a:latin typeface="Georgia"/>
              <a:ea typeface="Georgia"/>
              <a:cs typeface="Georgia"/>
              <a:sym typeface="Georgia"/>
            </a:endParaRPr>
          </a:p>
        </p:txBody>
      </p:sp>
      <p:pic>
        <p:nvPicPr>
          <p:cNvPr id="15" name="Google Shape;15;p2"/>
          <p:cNvPicPr preferRelativeResize="0"/>
          <p:nvPr/>
        </p:nvPicPr>
        <p:blipFill rotWithShape="1">
          <a:blip r:embed="rId2">
            <a:alphaModFix/>
          </a:blip>
          <a:srcRect b="0" l="0" r="0" t="0"/>
          <a:stretch/>
        </p:blipFill>
        <p:spPr>
          <a:xfrm>
            <a:off x="6093441" y="-1"/>
            <a:ext cx="3050559" cy="4882700"/>
          </a:xfrm>
          <a:prstGeom prst="rect">
            <a:avLst/>
          </a:prstGeom>
          <a:noFill/>
          <a:ln>
            <a:noFill/>
          </a:ln>
        </p:spPr>
      </p:pic>
      <p:sp>
        <p:nvSpPr>
          <p:cNvPr id="16" name="Google Shape;16;p2"/>
          <p:cNvSpPr txBox="1"/>
          <p:nvPr>
            <p:ph type="ctrTitle"/>
          </p:nvPr>
        </p:nvSpPr>
        <p:spPr>
          <a:xfrm>
            <a:off x="457202" y="342900"/>
            <a:ext cx="3980400" cy="1886100"/>
          </a:xfrm>
          <a:prstGeom prst="rect">
            <a:avLst/>
          </a:prstGeom>
          <a:noFill/>
          <a:ln>
            <a:noFill/>
          </a:ln>
        </p:spPr>
        <p:txBody>
          <a:bodyPr anchorCtr="0" anchor="b" bIns="0" lIns="0" spcFirstLastPara="1" rIns="0" wrap="square" tIns="0">
            <a:noAutofit/>
          </a:bodyPr>
          <a:lstStyle>
            <a:lvl1pPr lvl="0" algn="l">
              <a:lnSpc>
                <a:spcPct val="85000"/>
              </a:lnSpc>
              <a:spcBef>
                <a:spcPts val="0"/>
              </a:spcBef>
              <a:spcAft>
                <a:spcPts val="0"/>
              </a:spcAft>
              <a:buClr>
                <a:schemeClr val="lt1"/>
              </a:buClr>
              <a:buSzPts val="3300"/>
              <a:buFont typeface="Georgia"/>
              <a:buNone/>
              <a:defRPr sz="3300">
                <a:solidFill>
                  <a:schemeClr val="l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7" name="Google Shape;17;p2"/>
          <p:cNvSpPr txBox="1"/>
          <p:nvPr>
            <p:ph idx="1" type="subTitle"/>
          </p:nvPr>
        </p:nvSpPr>
        <p:spPr>
          <a:xfrm>
            <a:off x="457200" y="2811780"/>
            <a:ext cx="3980400" cy="4458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lt1"/>
              </a:buClr>
              <a:buSzPts val="1100"/>
              <a:buNone/>
              <a:defRPr b="0" sz="1100">
                <a:solidFill>
                  <a:schemeClr val="lt1"/>
                </a:solidFill>
              </a:defRPr>
            </a:lvl1pPr>
            <a:lvl2pPr lvl="1" algn="l">
              <a:lnSpc>
                <a:spcPct val="100000"/>
              </a:lnSpc>
              <a:spcBef>
                <a:spcPts val="0"/>
              </a:spcBef>
              <a:spcAft>
                <a:spcPts val="0"/>
              </a:spcAft>
              <a:buClr>
                <a:schemeClr val="lt1"/>
              </a:buClr>
              <a:buSzPts val="1100"/>
              <a:buNone/>
              <a:defRPr sz="1100">
                <a:solidFill>
                  <a:schemeClr val="lt1"/>
                </a:solidFill>
              </a:defRPr>
            </a:lvl2pPr>
            <a:lvl3pPr lvl="2" algn="l">
              <a:lnSpc>
                <a:spcPct val="100000"/>
              </a:lnSpc>
              <a:spcBef>
                <a:spcPts val="0"/>
              </a:spcBef>
              <a:spcAft>
                <a:spcPts val="0"/>
              </a:spcAft>
              <a:buClr>
                <a:schemeClr val="lt1"/>
              </a:buClr>
              <a:buSzPts val="1100"/>
              <a:buNone/>
              <a:defRPr sz="1100">
                <a:solidFill>
                  <a:schemeClr val="lt1"/>
                </a:solidFill>
              </a:defRPr>
            </a:lvl3pPr>
            <a:lvl4pPr lvl="3" algn="l">
              <a:lnSpc>
                <a:spcPct val="100000"/>
              </a:lnSpc>
              <a:spcBef>
                <a:spcPts val="0"/>
              </a:spcBef>
              <a:spcAft>
                <a:spcPts val="0"/>
              </a:spcAft>
              <a:buClr>
                <a:schemeClr val="lt1"/>
              </a:buClr>
              <a:buSzPts val="1100"/>
              <a:buNone/>
              <a:defRPr sz="1100">
                <a:solidFill>
                  <a:schemeClr val="lt1"/>
                </a:solidFill>
              </a:defRPr>
            </a:lvl4pPr>
            <a:lvl5pPr lvl="4" algn="l">
              <a:lnSpc>
                <a:spcPct val="100000"/>
              </a:lnSpc>
              <a:spcBef>
                <a:spcPts val="0"/>
              </a:spcBef>
              <a:spcAft>
                <a:spcPts val="0"/>
              </a:spcAft>
              <a:buClr>
                <a:schemeClr val="lt1"/>
              </a:buClr>
              <a:buSzPts val="1100"/>
              <a:buNone/>
              <a:defRPr sz="1100">
                <a:solidFill>
                  <a:schemeClr val="lt1"/>
                </a:solidFill>
              </a:defRPr>
            </a:lvl5pPr>
            <a:lvl6pPr lvl="5" algn="l">
              <a:lnSpc>
                <a:spcPct val="100000"/>
              </a:lnSpc>
              <a:spcBef>
                <a:spcPts val="0"/>
              </a:spcBef>
              <a:spcAft>
                <a:spcPts val="0"/>
              </a:spcAft>
              <a:buClr>
                <a:schemeClr val="lt1"/>
              </a:buClr>
              <a:buSzPts val="1100"/>
              <a:buNone/>
              <a:defRPr sz="1100">
                <a:solidFill>
                  <a:schemeClr val="lt1"/>
                </a:solidFill>
              </a:defRPr>
            </a:lvl6pPr>
            <a:lvl7pPr lvl="6" algn="l">
              <a:lnSpc>
                <a:spcPct val="100000"/>
              </a:lnSpc>
              <a:spcBef>
                <a:spcPts val="0"/>
              </a:spcBef>
              <a:spcAft>
                <a:spcPts val="0"/>
              </a:spcAft>
              <a:buClr>
                <a:schemeClr val="lt1"/>
              </a:buClr>
              <a:buSzPts val="1100"/>
              <a:buNone/>
              <a:defRPr sz="1100">
                <a:solidFill>
                  <a:schemeClr val="lt1"/>
                </a:solidFill>
              </a:defRPr>
            </a:lvl7pPr>
            <a:lvl8pPr lvl="7" algn="l">
              <a:lnSpc>
                <a:spcPct val="100000"/>
              </a:lnSpc>
              <a:spcBef>
                <a:spcPts val="0"/>
              </a:spcBef>
              <a:spcAft>
                <a:spcPts val="0"/>
              </a:spcAft>
              <a:buClr>
                <a:schemeClr val="lt1"/>
              </a:buClr>
              <a:buSzPts val="1100"/>
              <a:buNone/>
              <a:defRPr sz="1100">
                <a:solidFill>
                  <a:schemeClr val="lt1"/>
                </a:solidFill>
              </a:defRPr>
            </a:lvl8pPr>
            <a:lvl9pPr lvl="8" algn="l">
              <a:lnSpc>
                <a:spcPct val="100000"/>
              </a:lnSpc>
              <a:spcBef>
                <a:spcPts val="0"/>
              </a:spcBef>
              <a:spcAft>
                <a:spcPts val="0"/>
              </a:spcAft>
              <a:buClr>
                <a:schemeClr val="lt1"/>
              </a:buClr>
              <a:buSzPts val="1100"/>
              <a:buNone/>
              <a:defRPr sz="1100">
                <a:solidFill>
                  <a:schemeClr val="lt1"/>
                </a:solidFill>
              </a:defRPr>
            </a:lvl9pPr>
          </a:lstStyle>
          <a:p/>
        </p:txBody>
      </p:sp>
      <p:pic>
        <p:nvPicPr>
          <p:cNvPr id="18" name="Google Shape;18;p2"/>
          <p:cNvPicPr preferRelativeResize="0"/>
          <p:nvPr/>
        </p:nvPicPr>
        <p:blipFill rotWithShape="1">
          <a:blip r:embed="rId3">
            <a:alphaModFix/>
          </a:blip>
          <a:srcRect b="0" l="0" r="0" t="0"/>
          <a:stretch/>
        </p:blipFill>
        <p:spPr>
          <a:xfrm>
            <a:off x="150876" y="3998214"/>
            <a:ext cx="1227583" cy="1013388"/>
          </a:xfrm>
          <a:prstGeom prst="rect">
            <a:avLst/>
          </a:prstGeom>
          <a:noFill/>
          <a:ln>
            <a:noFill/>
          </a:ln>
        </p:spPr>
      </p:pic>
      <p:sp>
        <p:nvSpPr>
          <p:cNvPr id="19" name="Google Shape;19;p2"/>
          <p:cNvSpPr/>
          <p:nvPr/>
        </p:nvSpPr>
        <p:spPr>
          <a:xfrm>
            <a:off x="6093440" y="3645591"/>
            <a:ext cx="3050700" cy="1497900"/>
          </a:xfrm>
          <a:prstGeom prst="rect">
            <a:avLst/>
          </a:prstGeom>
          <a:solidFill>
            <a:srgbClr val="DB536A"/>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300" u="none" cap="none" strike="noStrike">
              <a:solidFill>
                <a:schemeClr val="lt1"/>
              </a:solidFill>
              <a:latin typeface="Georgia"/>
              <a:ea typeface="Georgia"/>
              <a:cs typeface="Georgia"/>
              <a:sym typeface="Georgia"/>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Content Dark">
  <p:cSld name="One Column Content Dark">
    <p:bg>
      <p:bgPr>
        <a:solidFill>
          <a:srgbClr val="464646"/>
        </a:solidFill>
      </p:bgPr>
    </p:bg>
    <p:spTree>
      <p:nvGrpSpPr>
        <p:cNvPr id="71" name="Shape 71"/>
        <p:cNvGrpSpPr/>
        <p:nvPr/>
      </p:nvGrpSpPr>
      <p:grpSpPr>
        <a:xfrm>
          <a:off x="0" y="0"/>
          <a:ext cx="0" cy="0"/>
          <a:chOff x="0" y="0"/>
          <a:chExt cx="0" cy="0"/>
        </a:xfrm>
      </p:grpSpPr>
      <p:sp>
        <p:nvSpPr>
          <p:cNvPr id="72" name="Google Shape;72;p11"/>
          <p:cNvSpPr txBox="1"/>
          <p:nvPr>
            <p:ph idx="1" type="body"/>
          </p:nvPr>
        </p:nvSpPr>
        <p:spPr>
          <a:xfrm>
            <a:off x="332186" y="1577579"/>
            <a:ext cx="2646600" cy="30516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lt1"/>
              </a:buClr>
              <a:buSzPts val="1400"/>
              <a:buNone/>
              <a:defRPr>
                <a:solidFill>
                  <a:schemeClr val="lt1"/>
                </a:solidFill>
              </a:defRPr>
            </a:lvl1pPr>
            <a:lvl2pPr indent="-228600" lvl="1" marL="914400" rtl="0" algn="l">
              <a:lnSpc>
                <a:spcPct val="100000"/>
              </a:lnSpc>
              <a:spcBef>
                <a:spcPts val="900"/>
              </a:spcBef>
              <a:spcAft>
                <a:spcPts val="0"/>
              </a:spcAft>
              <a:buClr>
                <a:schemeClr val="lt1"/>
              </a:buClr>
              <a:buSzPts val="1200"/>
              <a:buNone/>
              <a:defRPr>
                <a:solidFill>
                  <a:schemeClr val="lt1"/>
                </a:solidFill>
              </a:defRPr>
            </a:lvl2pPr>
            <a:lvl3pPr indent="-304800" lvl="2" marL="1371600" rtl="0" algn="l">
              <a:lnSpc>
                <a:spcPct val="100000"/>
              </a:lnSpc>
              <a:spcBef>
                <a:spcPts val="500"/>
              </a:spcBef>
              <a:spcAft>
                <a:spcPts val="0"/>
              </a:spcAft>
              <a:buClr>
                <a:schemeClr val="lt1"/>
              </a:buClr>
              <a:buSzPts val="1200"/>
              <a:buChar char="•"/>
              <a:defRPr>
                <a:solidFill>
                  <a:schemeClr val="lt1"/>
                </a:solidFill>
              </a:defRPr>
            </a:lvl3pPr>
            <a:lvl4pPr indent="-304800" lvl="3" marL="1828800" rtl="0" algn="l">
              <a:lnSpc>
                <a:spcPct val="100000"/>
              </a:lnSpc>
              <a:spcBef>
                <a:spcPts val="500"/>
              </a:spcBef>
              <a:spcAft>
                <a:spcPts val="0"/>
              </a:spcAft>
              <a:buClr>
                <a:schemeClr val="lt1"/>
              </a:buClr>
              <a:buSzPts val="1200"/>
              <a:buChar char="–"/>
              <a:defRPr>
                <a:solidFill>
                  <a:schemeClr val="lt1"/>
                </a:solidFill>
              </a:defRPr>
            </a:lvl4pPr>
            <a:lvl5pPr indent="-304800" lvl="4" marL="2286000" rtl="0" algn="l">
              <a:lnSpc>
                <a:spcPct val="100000"/>
              </a:lnSpc>
              <a:spcBef>
                <a:spcPts val="500"/>
              </a:spcBef>
              <a:spcAft>
                <a:spcPts val="0"/>
              </a:spcAft>
              <a:buClr>
                <a:schemeClr val="lt1"/>
              </a:buClr>
              <a:buSzPts val="1200"/>
              <a:buChar char="•"/>
              <a:defRPr>
                <a:solidFill>
                  <a:schemeClr val="lt1"/>
                </a:solidFill>
              </a:defRPr>
            </a:lvl5pPr>
            <a:lvl6pPr indent="-304800" lvl="5" marL="2743200" rtl="0" algn="l">
              <a:lnSpc>
                <a:spcPct val="100000"/>
              </a:lnSpc>
              <a:spcBef>
                <a:spcPts val="500"/>
              </a:spcBef>
              <a:spcAft>
                <a:spcPts val="0"/>
              </a:spcAft>
              <a:buClr>
                <a:schemeClr val="lt1"/>
              </a:buClr>
              <a:buSzPts val="1200"/>
              <a:buChar char="–"/>
              <a:defRPr>
                <a:solidFill>
                  <a:schemeClr val="lt1"/>
                </a:solidFill>
              </a:defRPr>
            </a:lvl6pPr>
            <a:lvl7pPr indent="-304800" lvl="6" marL="3200400" rtl="0" algn="l">
              <a:lnSpc>
                <a:spcPct val="100000"/>
              </a:lnSpc>
              <a:spcBef>
                <a:spcPts val="500"/>
              </a:spcBef>
              <a:spcAft>
                <a:spcPts val="0"/>
              </a:spcAft>
              <a:buClr>
                <a:schemeClr val="lt1"/>
              </a:buClr>
              <a:buSzPts val="1200"/>
              <a:buChar char="•"/>
              <a:defRPr>
                <a:solidFill>
                  <a:schemeClr val="lt1"/>
                </a:solidFill>
              </a:defRPr>
            </a:lvl7pPr>
            <a:lvl8pPr indent="-304800" lvl="7" marL="3657600" rtl="0" algn="l">
              <a:lnSpc>
                <a:spcPct val="100000"/>
              </a:lnSpc>
              <a:spcBef>
                <a:spcPts val="500"/>
              </a:spcBef>
              <a:spcAft>
                <a:spcPts val="0"/>
              </a:spcAft>
              <a:buClr>
                <a:schemeClr val="lt1"/>
              </a:buClr>
              <a:buSzPts val="1200"/>
              <a:buChar char="–"/>
              <a:defRPr>
                <a:solidFill>
                  <a:schemeClr val="lt1"/>
                </a:solidFill>
              </a:defRPr>
            </a:lvl8pPr>
            <a:lvl9pPr indent="-304800" lvl="8" marL="4114800" rtl="0" algn="l">
              <a:lnSpc>
                <a:spcPct val="100000"/>
              </a:lnSpc>
              <a:spcBef>
                <a:spcPts val="500"/>
              </a:spcBef>
              <a:spcAft>
                <a:spcPts val="500"/>
              </a:spcAft>
              <a:buClr>
                <a:schemeClr val="lt1"/>
              </a:buClr>
              <a:buSzPts val="1200"/>
              <a:buChar char="•"/>
              <a:defRPr>
                <a:solidFill>
                  <a:schemeClr val="lt1"/>
                </a:solidFill>
              </a:defRPr>
            </a:lvl9pPr>
          </a:lstStyle>
          <a:p/>
        </p:txBody>
      </p:sp>
      <p:sp>
        <p:nvSpPr>
          <p:cNvPr id="73" name="Google Shape;73;p11"/>
          <p:cNvSpPr txBox="1"/>
          <p:nvPr>
            <p:ph type="title"/>
          </p:nvPr>
        </p:nvSpPr>
        <p:spPr>
          <a:xfrm>
            <a:off x="332185" y="324001"/>
            <a:ext cx="8479500" cy="1040400"/>
          </a:xfrm>
          <a:prstGeom prst="rect">
            <a:avLst/>
          </a:prstGeom>
          <a:noFill/>
          <a:ln>
            <a:noFill/>
          </a:ln>
        </p:spPr>
        <p:txBody>
          <a:bodyPr anchorCtr="0" anchor="t" bIns="0" lIns="0" spcFirstLastPara="1" rIns="0" wrap="square" tIns="0">
            <a:noAutofit/>
          </a:bodyPr>
          <a:lstStyle>
            <a:lvl1pPr lvl="0" rtl="0" algn="l">
              <a:lnSpc>
                <a:spcPct val="85000"/>
              </a:lnSpc>
              <a:spcBef>
                <a:spcPts val="0"/>
              </a:spcBef>
              <a:spcAft>
                <a:spcPts val="0"/>
              </a:spcAft>
              <a:buClr>
                <a:schemeClr val="lt1"/>
              </a:buClr>
              <a:buSzPts val="2400"/>
              <a:buFont typeface="Georgia"/>
              <a:buNone/>
              <a:defRPr>
                <a:solidFill>
                  <a:schemeClr val="lt1"/>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74" name="Google Shape;74;p11"/>
          <p:cNvSpPr txBox="1"/>
          <p:nvPr>
            <p:ph idx="10" type="dt"/>
          </p:nvPr>
        </p:nvSpPr>
        <p:spPr>
          <a:xfrm>
            <a:off x="7488222" y="4766310"/>
            <a:ext cx="1323600" cy="102900"/>
          </a:xfrm>
          <a:prstGeom prst="rect">
            <a:avLst/>
          </a:prstGeom>
          <a:noFill/>
          <a:ln>
            <a:noFill/>
          </a:ln>
        </p:spPr>
        <p:txBody>
          <a:bodyPr anchorCtr="0" anchor="b" bIns="0" lIns="0" spcFirstLastPara="1" rIns="0" wrap="square" tIns="0">
            <a:noAutofit/>
          </a:bodyPr>
          <a:lstStyle>
            <a:lvl1pPr lvl="0" rtl="0" algn="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75" name="Google Shape;75;p11"/>
          <p:cNvSpPr txBox="1"/>
          <p:nvPr>
            <p:ph idx="11" type="ftr"/>
          </p:nvPr>
        </p:nvSpPr>
        <p:spPr>
          <a:xfrm>
            <a:off x="332184" y="4766310"/>
            <a:ext cx="4105200" cy="102900"/>
          </a:xfrm>
          <a:prstGeom prst="rect">
            <a:avLst/>
          </a:prstGeom>
          <a:noFill/>
          <a:ln>
            <a:noFill/>
          </a:ln>
        </p:spPr>
        <p:txBody>
          <a:bodyPr anchorCtr="0" anchor="b" bIns="0" lIns="0" spcFirstLastPara="1" rIns="0" wrap="square" tIns="0">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76" name="Google Shape;76;p11"/>
          <p:cNvSpPr txBox="1"/>
          <p:nvPr>
            <p:ph idx="12" type="sldNum"/>
          </p:nvPr>
        </p:nvSpPr>
        <p:spPr>
          <a:xfrm>
            <a:off x="7488222" y="4869180"/>
            <a:ext cx="1323600" cy="102900"/>
          </a:xfrm>
          <a:prstGeom prst="rect">
            <a:avLst/>
          </a:prstGeom>
          <a:noFill/>
          <a:ln>
            <a:noFill/>
          </a:ln>
        </p:spPr>
        <p:txBody>
          <a:bodyPr anchorCtr="0" anchor="b" bIns="0" lIns="0" spcFirstLastPara="1" rIns="0" wrap="square" tIns="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Four Text Boxes for Icons">
  <p:cSld name="Four Text Boxes for Icons">
    <p:spTree>
      <p:nvGrpSpPr>
        <p:cNvPr id="803" name="Shape 803"/>
        <p:cNvGrpSpPr/>
        <p:nvPr/>
      </p:nvGrpSpPr>
      <p:grpSpPr>
        <a:xfrm>
          <a:off x="0" y="0"/>
          <a:ext cx="0" cy="0"/>
          <a:chOff x="0" y="0"/>
          <a:chExt cx="0" cy="0"/>
        </a:xfrm>
      </p:grpSpPr>
      <p:sp>
        <p:nvSpPr>
          <p:cNvPr id="804" name="Google Shape;804;p103"/>
          <p:cNvSpPr txBox="1"/>
          <p:nvPr>
            <p:ph idx="1" type="body"/>
          </p:nvPr>
        </p:nvSpPr>
        <p:spPr>
          <a:xfrm>
            <a:off x="332185" y="2571750"/>
            <a:ext cx="1920300" cy="20574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accent1"/>
              </a:buClr>
              <a:buSzPts val="900"/>
              <a:buNone/>
              <a:defRPr b="1" sz="900"/>
            </a:lvl1pPr>
            <a:lvl2pPr indent="-228600" lvl="1" marL="914400" rtl="0" algn="l">
              <a:lnSpc>
                <a:spcPct val="100000"/>
              </a:lnSpc>
              <a:spcBef>
                <a:spcPts val="200"/>
              </a:spcBef>
              <a:spcAft>
                <a:spcPts val="0"/>
              </a:spcAft>
              <a:buClr>
                <a:schemeClr val="dk1"/>
              </a:buClr>
              <a:buSzPts val="1200"/>
              <a:buNone/>
              <a:defRPr/>
            </a:lvl2pPr>
            <a:lvl3pPr indent="-304800" lvl="2" marL="1371600" rtl="0" algn="l">
              <a:lnSpc>
                <a:spcPct val="100000"/>
              </a:lnSpc>
              <a:spcBef>
                <a:spcPts val="200"/>
              </a:spcBef>
              <a:spcAft>
                <a:spcPts val="0"/>
              </a:spcAft>
              <a:buClr>
                <a:schemeClr val="dk1"/>
              </a:buClr>
              <a:buSzPts val="1200"/>
              <a:buChar char="•"/>
              <a:defRPr/>
            </a:lvl3pPr>
            <a:lvl4pPr indent="-304800" lvl="3" marL="1828800" rtl="0" algn="l">
              <a:lnSpc>
                <a:spcPct val="100000"/>
              </a:lnSpc>
              <a:spcBef>
                <a:spcPts val="200"/>
              </a:spcBef>
              <a:spcAft>
                <a:spcPts val="0"/>
              </a:spcAft>
              <a:buClr>
                <a:schemeClr val="dk1"/>
              </a:buClr>
              <a:buSzPts val="1200"/>
              <a:buChar char="–"/>
              <a:defRPr/>
            </a:lvl4pPr>
            <a:lvl5pPr indent="-304800" lvl="4" marL="2286000" rtl="0" algn="l">
              <a:lnSpc>
                <a:spcPct val="100000"/>
              </a:lnSpc>
              <a:spcBef>
                <a:spcPts val="200"/>
              </a:spcBef>
              <a:spcAft>
                <a:spcPts val="0"/>
              </a:spcAft>
              <a:buClr>
                <a:schemeClr val="dk1"/>
              </a:buClr>
              <a:buSzPts val="1200"/>
              <a:buChar char="•"/>
              <a:defRPr/>
            </a:lvl5pPr>
            <a:lvl6pPr indent="-304800" lvl="5" marL="2743200" rtl="0" algn="l">
              <a:lnSpc>
                <a:spcPct val="100000"/>
              </a:lnSpc>
              <a:spcBef>
                <a:spcPts val="200"/>
              </a:spcBef>
              <a:spcAft>
                <a:spcPts val="0"/>
              </a:spcAft>
              <a:buClr>
                <a:schemeClr val="dk1"/>
              </a:buClr>
              <a:buSzPts val="1200"/>
              <a:buChar char="–"/>
              <a:defRPr/>
            </a:lvl6pPr>
            <a:lvl7pPr indent="-304800" lvl="6" marL="3200400" rtl="0" algn="l">
              <a:lnSpc>
                <a:spcPct val="100000"/>
              </a:lnSpc>
              <a:spcBef>
                <a:spcPts val="200"/>
              </a:spcBef>
              <a:spcAft>
                <a:spcPts val="0"/>
              </a:spcAft>
              <a:buClr>
                <a:schemeClr val="dk1"/>
              </a:buClr>
              <a:buSzPts val="1200"/>
              <a:buChar char="•"/>
              <a:defRPr/>
            </a:lvl7pPr>
            <a:lvl8pPr indent="-304800" lvl="7" marL="3657600" rtl="0" algn="l">
              <a:lnSpc>
                <a:spcPct val="100000"/>
              </a:lnSpc>
              <a:spcBef>
                <a:spcPts val="200"/>
              </a:spcBef>
              <a:spcAft>
                <a:spcPts val="0"/>
              </a:spcAft>
              <a:buClr>
                <a:schemeClr val="dk1"/>
              </a:buClr>
              <a:buSzPts val="1200"/>
              <a:buChar char="–"/>
              <a:defRPr/>
            </a:lvl8pPr>
            <a:lvl9pPr indent="-304800" lvl="8" marL="4114800" rtl="0" algn="l">
              <a:lnSpc>
                <a:spcPct val="100000"/>
              </a:lnSpc>
              <a:spcBef>
                <a:spcPts val="200"/>
              </a:spcBef>
              <a:spcAft>
                <a:spcPts val="200"/>
              </a:spcAft>
              <a:buClr>
                <a:schemeClr val="dk1"/>
              </a:buClr>
              <a:buSzPts val="1200"/>
              <a:buChar char="•"/>
              <a:defRPr/>
            </a:lvl9pPr>
          </a:lstStyle>
          <a:p/>
        </p:txBody>
      </p:sp>
      <p:sp>
        <p:nvSpPr>
          <p:cNvPr id="805" name="Google Shape;805;p103"/>
          <p:cNvSpPr txBox="1"/>
          <p:nvPr>
            <p:ph idx="2" type="body"/>
          </p:nvPr>
        </p:nvSpPr>
        <p:spPr>
          <a:xfrm>
            <a:off x="2519728" y="2571750"/>
            <a:ext cx="1920300" cy="20574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accent1"/>
              </a:buClr>
              <a:buSzPts val="900"/>
              <a:buNone/>
              <a:defRPr b="1" sz="900"/>
            </a:lvl1pPr>
            <a:lvl2pPr indent="-228600" lvl="1" marL="914400" rtl="0" algn="l">
              <a:lnSpc>
                <a:spcPct val="100000"/>
              </a:lnSpc>
              <a:spcBef>
                <a:spcPts val="200"/>
              </a:spcBef>
              <a:spcAft>
                <a:spcPts val="0"/>
              </a:spcAft>
              <a:buClr>
                <a:schemeClr val="dk1"/>
              </a:buClr>
              <a:buSzPts val="1200"/>
              <a:buNone/>
              <a:defRPr/>
            </a:lvl2pPr>
            <a:lvl3pPr indent="-304800" lvl="2" marL="1371600" rtl="0" algn="l">
              <a:lnSpc>
                <a:spcPct val="100000"/>
              </a:lnSpc>
              <a:spcBef>
                <a:spcPts val="200"/>
              </a:spcBef>
              <a:spcAft>
                <a:spcPts val="0"/>
              </a:spcAft>
              <a:buClr>
                <a:schemeClr val="dk1"/>
              </a:buClr>
              <a:buSzPts val="1200"/>
              <a:buChar char="•"/>
              <a:defRPr/>
            </a:lvl3pPr>
            <a:lvl4pPr indent="-304800" lvl="3" marL="1828800" rtl="0" algn="l">
              <a:lnSpc>
                <a:spcPct val="100000"/>
              </a:lnSpc>
              <a:spcBef>
                <a:spcPts val="200"/>
              </a:spcBef>
              <a:spcAft>
                <a:spcPts val="0"/>
              </a:spcAft>
              <a:buClr>
                <a:schemeClr val="dk1"/>
              </a:buClr>
              <a:buSzPts val="1200"/>
              <a:buChar char="–"/>
              <a:defRPr/>
            </a:lvl4pPr>
            <a:lvl5pPr indent="-304800" lvl="4" marL="2286000" rtl="0" algn="l">
              <a:lnSpc>
                <a:spcPct val="100000"/>
              </a:lnSpc>
              <a:spcBef>
                <a:spcPts val="200"/>
              </a:spcBef>
              <a:spcAft>
                <a:spcPts val="0"/>
              </a:spcAft>
              <a:buClr>
                <a:schemeClr val="dk1"/>
              </a:buClr>
              <a:buSzPts val="1200"/>
              <a:buChar char="•"/>
              <a:defRPr/>
            </a:lvl5pPr>
            <a:lvl6pPr indent="-304800" lvl="5" marL="2743200" rtl="0" algn="l">
              <a:lnSpc>
                <a:spcPct val="100000"/>
              </a:lnSpc>
              <a:spcBef>
                <a:spcPts val="200"/>
              </a:spcBef>
              <a:spcAft>
                <a:spcPts val="0"/>
              </a:spcAft>
              <a:buClr>
                <a:schemeClr val="dk1"/>
              </a:buClr>
              <a:buSzPts val="1200"/>
              <a:buChar char="–"/>
              <a:defRPr/>
            </a:lvl6pPr>
            <a:lvl7pPr indent="-304800" lvl="6" marL="3200400" rtl="0" algn="l">
              <a:lnSpc>
                <a:spcPct val="100000"/>
              </a:lnSpc>
              <a:spcBef>
                <a:spcPts val="200"/>
              </a:spcBef>
              <a:spcAft>
                <a:spcPts val="0"/>
              </a:spcAft>
              <a:buClr>
                <a:schemeClr val="dk1"/>
              </a:buClr>
              <a:buSzPts val="1200"/>
              <a:buChar char="•"/>
              <a:defRPr/>
            </a:lvl7pPr>
            <a:lvl8pPr indent="-304800" lvl="7" marL="3657600" rtl="0" algn="l">
              <a:lnSpc>
                <a:spcPct val="100000"/>
              </a:lnSpc>
              <a:spcBef>
                <a:spcPts val="200"/>
              </a:spcBef>
              <a:spcAft>
                <a:spcPts val="0"/>
              </a:spcAft>
              <a:buClr>
                <a:schemeClr val="dk1"/>
              </a:buClr>
              <a:buSzPts val="1200"/>
              <a:buChar char="–"/>
              <a:defRPr/>
            </a:lvl8pPr>
            <a:lvl9pPr indent="-304800" lvl="8" marL="4114800" rtl="0" algn="l">
              <a:lnSpc>
                <a:spcPct val="100000"/>
              </a:lnSpc>
              <a:spcBef>
                <a:spcPts val="200"/>
              </a:spcBef>
              <a:spcAft>
                <a:spcPts val="200"/>
              </a:spcAft>
              <a:buClr>
                <a:schemeClr val="dk1"/>
              </a:buClr>
              <a:buSzPts val="1200"/>
              <a:buChar char="•"/>
              <a:defRPr/>
            </a:lvl9pPr>
          </a:lstStyle>
          <a:p/>
        </p:txBody>
      </p:sp>
      <p:sp>
        <p:nvSpPr>
          <p:cNvPr id="806" name="Google Shape;806;p103"/>
          <p:cNvSpPr txBox="1"/>
          <p:nvPr>
            <p:ph idx="3" type="body"/>
          </p:nvPr>
        </p:nvSpPr>
        <p:spPr>
          <a:xfrm>
            <a:off x="4707272" y="2571750"/>
            <a:ext cx="1920300" cy="20574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accent1"/>
              </a:buClr>
              <a:buSzPts val="900"/>
              <a:buNone/>
              <a:defRPr b="1" sz="900"/>
            </a:lvl1pPr>
            <a:lvl2pPr indent="-228600" lvl="1" marL="914400" rtl="0" algn="l">
              <a:lnSpc>
                <a:spcPct val="100000"/>
              </a:lnSpc>
              <a:spcBef>
                <a:spcPts val="200"/>
              </a:spcBef>
              <a:spcAft>
                <a:spcPts val="0"/>
              </a:spcAft>
              <a:buClr>
                <a:schemeClr val="dk1"/>
              </a:buClr>
              <a:buSzPts val="1200"/>
              <a:buNone/>
              <a:defRPr/>
            </a:lvl2pPr>
            <a:lvl3pPr indent="-304800" lvl="2" marL="1371600" rtl="0" algn="l">
              <a:lnSpc>
                <a:spcPct val="100000"/>
              </a:lnSpc>
              <a:spcBef>
                <a:spcPts val="200"/>
              </a:spcBef>
              <a:spcAft>
                <a:spcPts val="0"/>
              </a:spcAft>
              <a:buClr>
                <a:schemeClr val="dk1"/>
              </a:buClr>
              <a:buSzPts val="1200"/>
              <a:buChar char="•"/>
              <a:defRPr/>
            </a:lvl3pPr>
            <a:lvl4pPr indent="-304800" lvl="3" marL="1828800" rtl="0" algn="l">
              <a:lnSpc>
                <a:spcPct val="100000"/>
              </a:lnSpc>
              <a:spcBef>
                <a:spcPts val="200"/>
              </a:spcBef>
              <a:spcAft>
                <a:spcPts val="0"/>
              </a:spcAft>
              <a:buClr>
                <a:schemeClr val="dk1"/>
              </a:buClr>
              <a:buSzPts val="1200"/>
              <a:buChar char="–"/>
              <a:defRPr/>
            </a:lvl4pPr>
            <a:lvl5pPr indent="-304800" lvl="4" marL="2286000" rtl="0" algn="l">
              <a:lnSpc>
                <a:spcPct val="100000"/>
              </a:lnSpc>
              <a:spcBef>
                <a:spcPts val="200"/>
              </a:spcBef>
              <a:spcAft>
                <a:spcPts val="0"/>
              </a:spcAft>
              <a:buClr>
                <a:schemeClr val="dk1"/>
              </a:buClr>
              <a:buSzPts val="1200"/>
              <a:buChar char="•"/>
              <a:defRPr/>
            </a:lvl5pPr>
            <a:lvl6pPr indent="-304800" lvl="5" marL="2743200" rtl="0" algn="l">
              <a:lnSpc>
                <a:spcPct val="100000"/>
              </a:lnSpc>
              <a:spcBef>
                <a:spcPts val="200"/>
              </a:spcBef>
              <a:spcAft>
                <a:spcPts val="0"/>
              </a:spcAft>
              <a:buClr>
                <a:schemeClr val="dk1"/>
              </a:buClr>
              <a:buSzPts val="1200"/>
              <a:buChar char="–"/>
              <a:defRPr/>
            </a:lvl6pPr>
            <a:lvl7pPr indent="-304800" lvl="6" marL="3200400" rtl="0" algn="l">
              <a:lnSpc>
                <a:spcPct val="100000"/>
              </a:lnSpc>
              <a:spcBef>
                <a:spcPts val="200"/>
              </a:spcBef>
              <a:spcAft>
                <a:spcPts val="0"/>
              </a:spcAft>
              <a:buClr>
                <a:schemeClr val="dk1"/>
              </a:buClr>
              <a:buSzPts val="1200"/>
              <a:buChar char="•"/>
              <a:defRPr/>
            </a:lvl7pPr>
            <a:lvl8pPr indent="-304800" lvl="7" marL="3657600" rtl="0" algn="l">
              <a:lnSpc>
                <a:spcPct val="100000"/>
              </a:lnSpc>
              <a:spcBef>
                <a:spcPts val="200"/>
              </a:spcBef>
              <a:spcAft>
                <a:spcPts val="0"/>
              </a:spcAft>
              <a:buClr>
                <a:schemeClr val="dk1"/>
              </a:buClr>
              <a:buSzPts val="1200"/>
              <a:buChar char="–"/>
              <a:defRPr/>
            </a:lvl8pPr>
            <a:lvl9pPr indent="-304800" lvl="8" marL="4114800" rtl="0" algn="l">
              <a:lnSpc>
                <a:spcPct val="100000"/>
              </a:lnSpc>
              <a:spcBef>
                <a:spcPts val="200"/>
              </a:spcBef>
              <a:spcAft>
                <a:spcPts val="200"/>
              </a:spcAft>
              <a:buClr>
                <a:schemeClr val="dk1"/>
              </a:buClr>
              <a:buSzPts val="1200"/>
              <a:buChar char="•"/>
              <a:defRPr/>
            </a:lvl9pPr>
          </a:lstStyle>
          <a:p/>
        </p:txBody>
      </p:sp>
      <p:sp>
        <p:nvSpPr>
          <p:cNvPr id="807" name="Google Shape;807;p103"/>
          <p:cNvSpPr txBox="1"/>
          <p:nvPr>
            <p:ph idx="4" type="body"/>
          </p:nvPr>
        </p:nvSpPr>
        <p:spPr>
          <a:xfrm>
            <a:off x="6894816" y="2571750"/>
            <a:ext cx="1920300" cy="20574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accent1"/>
              </a:buClr>
              <a:buSzPts val="900"/>
              <a:buNone/>
              <a:defRPr b="1" sz="900"/>
            </a:lvl1pPr>
            <a:lvl2pPr indent="-228600" lvl="1" marL="914400" rtl="0" algn="l">
              <a:lnSpc>
                <a:spcPct val="100000"/>
              </a:lnSpc>
              <a:spcBef>
                <a:spcPts val="200"/>
              </a:spcBef>
              <a:spcAft>
                <a:spcPts val="0"/>
              </a:spcAft>
              <a:buClr>
                <a:schemeClr val="dk1"/>
              </a:buClr>
              <a:buSzPts val="1200"/>
              <a:buNone/>
              <a:defRPr/>
            </a:lvl2pPr>
            <a:lvl3pPr indent="-304800" lvl="2" marL="1371600" rtl="0" algn="l">
              <a:lnSpc>
                <a:spcPct val="100000"/>
              </a:lnSpc>
              <a:spcBef>
                <a:spcPts val="200"/>
              </a:spcBef>
              <a:spcAft>
                <a:spcPts val="0"/>
              </a:spcAft>
              <a:buClr>
                <a:schemeClr val="dk1"/>
              </a:buClr>
              <a:buSzPts val="1200"/>
              <a:buChar char="•"/>
              <a:defRPr/>
            </a:lvl3pPr>
            <a:lvl4pPr indent="-304800" lvl="3" marL="1828800" rtl="0" algn="l">
              <a:lnSpc>
                <a:spcPct val="100000"/>
              </a:lnSpc>
              <a:spcBef>
                <a:spcPts val="200"/>
              </a:spcBef>
              <a:spcAft>
                <a:spcPts val="0"/>
              </a:spcAft>
              <a:buClr>
                <a:schemeClr val="dk1"/>
              </a:buClr>
              <a:buSzPts val="1200"/>
              <a:buChar char="–"/>
              <a:defRPr/>
            </a:lvl4pPr>
            <a:lvl5pPr indent="-304800" lvl="4" marL="2286000" rtl="0" algn="l">
              <a:lnSpc>
                <a:spcPct val="100000"/>
              </a:lnSpc>
              <a:spcBef>
                <a:spcPts val="200"/>
              </a:spcBef>
              <a:spcAft>
                <a:spcPts val="0"/>
              </a:spcAft>
              <a:buClr>
                <a:schemeClr val="dk1"/>
              </a:buClr>
              <a:buSzPts val="1200"/>
              <a:buChar char="•"/>
              <a:defRPr/>
            </a:lvl5pPr>
            <a:lvl6pPr indent="-304800" lvl="5" marL="2743200" rtl="0" algn="l">
              <a:lnSpc>
                <a:spcPct val="100000"/>
              </a:lnSpc>
              <a:spcBef>
                <a:spcPts val="200"/>
              </a:spcBef>
              <a:spcAft>
                <a:spcPts val="0"/>
              </a:spcAft>
              <a:buClr>
                <a:schemeClr val="dk1"/>
              </a:buClr>
              <a:buSzPts val="1200"/>
              <a:buChar char="–"/>
              <a:defRPr/>
            </a:lvl6pPr>
            <a:lvl7pPr indent="-304800" lvl="6" marL="3200400" rtl="0" algn="l">
              <a:lnSpc>
                <a:spcPct val="100000"/>
              </a:lnSpc>
              <a:spcBef>
                <a:spcPts val="200"/>
              </a:spcBef>
              <a:spcAft>
                <a:spcPts val="0"/>
              </a:spcAft>
              <a:buClr>
                <a:schemeClr val="dk1"/>
              </a:buClr>
              <a:buSzPts val="1200"/>
              <a:buChar char="•"/>
              <a:defRPr/>
            </a:lvl7pPr>
            <a:lvl8pPr indent="-304800" lvl="7" marL="3657600" rtl="0" algn="l">
              <a:lnSpc>
                <a:spcPct val="100000"/>
              </a:lnSpc>
              <a:spcBef>
                <a:spcPts val="200"/>
              </a:spcBef>
              <a:spcAft>
                <a:spcPts val="0"/>
              </a:spcAft>
              <a:buClr>
                <a:schemeClr val="dk1"/>
              </a:buClr>
              <a:buSzPts val="1200"/>
              <a:buChar char="–"/>
              <a:defRPr/>
            </a:lvl8pPr>
            <a:lvl9pPr indent="-304800" lvl="8" marL="4114800" rtl="0" algn="l">
              <a:lnSpc>
                <a:spcPct val="100000"/>
              </a:lnSpc>
              <a:spcBef>
                <a:spcPts val="200"/>
              </a:spcBef>
              <a:spcAft>
                <a:spcPts val="200"/>
              </a:spcAft>
              <a:buClr>
                <a:schemeClr val="dk1"/>
              </a:buClr>
              <a:buSzPts val="1200"/>
              <a:buChar char="•"/>
              <a:defRPr/>
            </a:lvl9pPr>
          </a:lstStyle>
          <a:p/>
        </p:txBody>
      </p:sp>
      <p:sp>
        <p:nvSpPr>
          <p:cNvPr id="808" name="Google Shape;808;p103"/>
          <p:cNvSpPr txBox="1"/>
          <p:nvPr>
            <p:ph type="title"/>
          </p:nvPr>
        </p:nvSpPr>
        <p:spPr>
          <a:xfrm>
            <a:off x="332185" y="324000"/>
            <a:ext cx="8479500" cy="1040400"/>
          </a:xfrm>
          <a:prstGeom prst="rect">
            <a:avLst/>
          </a:prstGeom>
          <a:noFill/>
          <a:ln>
            <a:noFill/>
          </a:ln>
        </p:spPr>
        <p:txBody>
          <a:bodyPr anchorCtr="0" anchor="t" bIns="0" lIns="0" spcFirstLastPara="1" rIns="0" wrap="square" tIns="0">
            <a:noAutofit/>
          </a:bodyPr>
          <a:lstStyle>
            <a:lvl1pPr lvl="0" rtl="0" algn="l">
              <a:lnSpc>
                <a:spcPct val="85000"/>
              </a:lnSpc>
              <a:spcBef>
                <a:spcPts val="0"/>
              </a:spcBef>
              <a:spcAft>
                <a:spcPts val="0"/>
              </a:spcAft>
              <a:buClr>
                <a:schemeClr val="dk1"/>
              </a:buClr>
              <a:buSzPts val="2400"/>
              <a:buFont typeface="Georgia"/>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809" name="Google Shape;809;p103"/>
          <p:cNvSpPr txBox="1"/>
          <p:nvPr>
            <p:ph idx="12" type="sldNum"/>
          </p:nvPr>
        </p:nvSpPr>
        <p:spPr>
          <a:xfrm>
            <a:off x="7488222" y="4869180"/>
            <a:ext cx="1323600" cy="102900"/>
          </a:xfrm>
          <a:prstGeom prst="rect">
            <a:avLst/>
          </a:prstGeom>
          <a:noFill/>
          <a:ln>
            <a:noFill/>
          </a:ln>
        </p:spPr>
        <p:txBody>
          <a:bodyPr anchorCtr="0" anchor="b" bIns="0" lIns="0" spcFirstLastPara="1" rIns="0" wrap="square" tIns="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
        <p:nvSpPr>
          <p:cNvPr id="810" name="Google Shape;810;p103"/>
          <p:cNvSpPr txBox="1"/>
          <p:nvPr>
            <p:ph idx="10" type="dt"/>
          </p:nvPr>
        </p:nvSpPr>
        <p:spPr>
          <a:xfrm>
            <a:off x="7488222" y="4766310"/>
            <a:ext cx="1323600" cy="102900"/>
          </a:xfrm>
          <a:prstGeom prst="rect">
            <a:avLst/>
          </a:prstGeom>
          <a:noFill/>
          <a:ln>
            <a:noFill/>
          </a:ln>
        </p:spPr>
        <p:txBody>
          <a:bodyPr anchorCtr="0" anchor="b" bIns="0" lIns="0" spcFirstLastPara="1" rIns="0" wrap="square" tIns="0">
            <a:noAutofit/>
          </a:bodyPr>
          <a:lstStyle>
            <a:lvl1pPr lvl="0" rtl="0" algn="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811" name="Google Shape;811;p103"/>
          <p:cNvSpPr txBox="1"/>
          <p:nvPr>
            <p:ph idx="11" type="ftr"/>
          </p:nvPr>
        </p:nvSpPr>
        <p:spPr>
          <a:xfrm>
            <a:off x="332184" y="4766310"/>
            <a:ext cx="4105200" cy="1029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Four Team Images">
  <p:cSld name="Four Team Images">
    <p:spTree>
      <p:nvGrpSpPr>
        <p:cNvPr id="812" name="Shape 812"/>
        <p:cNvGrpSpPr/>
        <p:nvPr/>
      </p:nvGrpSpPr>
      <p:grpSpPr>
        <a:xfrm>
          <a:off x="0" y="0"/>
          <a:ext cx="0" cy="0"/>
          <a:chOff x="0" y="0"/>
          <a:chExt cx="0" cy="0"/>
        </a:xfrm>
      </p:grpSpPr>
      <p:sp>
        <p:nvSpPr>
          <p:cNvPr id="813" name="Google Shape;813;p104"/>
          <p:cNvSpPr/>
          <p:nvPr>
            <p:ph idx="2" type="pic"/>
          </p:nvPr>
        </p:nvSpPr>
        <p:spPr>
          <a:xfrm>
            <a:off x="332183" y="1577340"/>
            <a:ext cx="994500" cy="994500"/>
          </a:xfrm>
          <a:prstGeom prst="rect">
            <a:avLst/>
          </a:prstGeom>
          <a:solidFill>
            <a:srgbClr val="DEDEDE"/>
          </a:solidFill>
          <a:ln>
            <a:noFill/>
          </a:ln>
        </p:spPr>
        <p:txBody>
          <a:bodyPr anchorCtr="0" anchor="ctr" bIns="0" lIns="0" spcFirstLastPara="1" rIns="0" wrap="square" tIns="0">
            <a:noAutofit/>
          </a:bodyPr>
          <a:lstStyle>
            <a:lvl1pPr lvl="0" marR="0" rtl="0" algn="ctr">
              <a:lnSpc>
                <a:spcPct val="100000"/>
              </a:lnSpc>
              <a:spcBef>
                <a:spcPts val="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1pPr>
            <a:lvl2pPr lvl="1" marR="0" rtl="0" algn="l">
              <a:lnSpc>
                <a:spcPct val="100000"/>
              </a:lnSpc>
              <a:spcBef>
                <a:spcPts val="9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lvl="2"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lvl="3"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lvl="4"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lvl="5"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lvl="6"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lvl="7"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lvl="8" marR="0" rtl="0" algn="l">
              <a:lnSpc>
                <a:spcPct val="100000"/>
              </a:lnSpc>
              <a:spcBef>
                <a:spcPts val="500"/>
              </a:spcBef>
              <a:spcAft>
                <a:spcPts val="50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814" name="Google Shape;814;p104"/>
          <p:cNvSpPr txBox="1"/>
          <p:nvPr>
            <p:ph idx="1" type="body"/>
          </p:nvPr>
        </p:nvSpPr>
        <p:spPr>
          <a:xfrm>
            <a:off x="332184" y="2743200"/>
            <a:ext cx="1920300" cy="18858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accent1"/>
              </a:buClr>
              <a:buSzPts val="1200"/>
              <a:buNone/>
              <a:defRPr b="1" sz="1200"/>
            </a:lvl1pPr>
            <a:lvl2pPr indent="-228600" lvl="1" marL="914400" rtl="0" algn="l">
              <a:lnSpc>
                <a:spcPct val="100000"/>
              </a:lnSpc>
              <a:spcBef>
                <a:spcPts val="200"/>
              </a:spcBef>
              <a:spcAft>
                <a:spcPts val="0"/>
              </a:spcAft>
              <a:buClr>
                <a:schemeClr val="dk1"/>
              </a:buClr>
              <a:buSzPts val="1200"/>
              <a:buNone/>
              <a:defRPr sz="1200"/>
            </a:lvl2pPr>
            <a:lvl3pPr indent="-304800" lvl="2" marL="1371600" rtl="0" algn="l">
              <a:lnSpc>
                <a:spcPct val="100000"/>
              </a:lnSpc>
              <a:spcBef>
                <a:spcPts val="200"/>
              </a:spcBef>
              <a:spcAft>
                <a:spcPts val="0"/>
              </a:spcAft>
              <a:buClr>
                <a:schemeClr val="dk1"/>
              </a:buClr>
              <a:buSzPts val="1200"/>
              <a:buChar char="•"/>
              <a:defRPr sz="1200"/>
            </a:lvl3pPr>
            <a:lvl4pPr indent="-304800" lvl="3" marL="1828800" rtl="0" algn="l">
              <a:lnSpc>
                <a:spcPct val="100000"/>
              </a:lnSpc>
              <a:spcBef>
                <a:spcPts val="200"/>
              </a:spcBef>
              <a:spcAft>
                <a:spcPts val="0"/>
              </a:spcAft>
              <a:buClr>
                <a:schemeClr val="dk1"/>
              </a:buClr>
              <a:buSzPts val="1200"/>
              <a:buChar char="–"/>
              <a:defRPr sz="1200"/>
            </a:lvl4pPr>
            <a:lvl5pPr indent="-304800" lvl="4" marL="2286000" rtl="0" algn="l">
              <a:lnSpc>
                <a:spcPct val="100000"/>
              </a:lnSpc>
              <a:spcBef>
                <a:spcPts val="200"/>
              </a:spcBef>
              <a:spcAft>
                <a:spcPts val="0"/>
              </a:spcAft>
              <a:buClr>
                <a:schemeClr val="dk1"/>
              </a:buClr>
              <a:buSzPts val="1200"/>
              <a:buChar char="•"/>
              <a:defRPr sz="1200"/>
            </a:lvl5pPr>
            <a:lvl6pPr indent="-304800" lvl="5" marL="2743200" rtl="0" algn="l">
              <a:lnSpc>
                <a:spcPct val="100000"/>
              </a:lnSpc>
              <a:spcBef>
                <a:spcPts val="200"/>
              </a:spcBef>
              <a:spcAft>
                <a:spcPts val="0"/>
              </a:spcAft>
              <a:buClr>
                <a:schemeClr val="dk1"/>
              </a:buClr>
              <a:buSzPts val="1200"/>
              <a:buChar char="–"/>
              <a:defRPr sz="1200"/>
            </a:lvl6pPr>
            <a:lvl7pPr indent="-304800" lvl="6" marL="3200400" rtl="0" algn="l">
              <a:lnSpc>
                <a:spcPct val="100000"/>
              </a:lnSpc>
              <a:spcBef>
                <a:spcPts val="200"/>
              </a:spcBef>
              <a:spcAft>
                <a:spcPts val="0"/>
              </a:spcAft>
              <a:buClr>
                <a:schemeClr val="dk1"/>
              </a:buClr>
              <a:buSzPts val="1200"/>
              <a:buChar char="•"/>
              <a:defRPr sz="1200"/>
            </a:lvl7pPr>
            <a:lvl8pPr indent="-304800" lvl="7" marL="3657600" rtl="0" algn="l">
              <a:lnSpc>
                <a:spcPct val="100000"/>
              </a:lnSpc>
              <a:spcBef>
                <a:spcPts val="200"/>
              </a:spcBef>
              <a:spcAft>
                <a:spcPts val="0"/>
              </a:spcAft>
              <a:buClr>
                <a:schemeClr val="dk1"/>
              </a:buClr>
              <a:buSzPts val="1200"/>
              <a:buChar char="–"/>
              <a:defRPr sz="1200"/>
            </a:lvl8pPr>
            <a:lvl9pPr indent="-304800" lvl="8" marL="4114800" rtl="0" algn="l">
              <a:lnSpc>
                <a:spcPct val="100000"/>
              </a:lnSpc>
              <a:spcBef>
                <a:spcPts val="200"/>
              </a:spcBef>
              <a:spcAft>
                <a:spcPts val="200"/>
              </a:spcAft>
              <a:buClr>
                <a:schemeClr val="dk1"/>
              </a:buClr>
              <a:buSzPts val="1200"/>
              <a:buChar char="•"/>
              <a:defRPr sz="1200"/>
            </a:lvl9pPr>
          </a:lstStyle>
          <a:p/>
        </p:txBody>
      </p:sp>
      <p:sp>
        <p:nvSpPr>
          <p:cNvPr id="815" name="Google Shape;815;p104"/>
          <p:cNvSpPr/>
          <p:nvPr>
            <p:ph idx="3" type="pic"/>
          </p:nvPr>
        </p:nvSpPr>
        <p:spPr>
          <a:xfrm>
            <a:off x="2519728" y="1577340"/>
            <a:ext cx="994500" cy="994500"/>
          </a:xfrm>
          <a:prstGeom prst="rect">
            <a:avLst/>
          </a:prstGeom>
          <a:solidFill>
            <a:srgbClr val="DEDEDE"/>
          </a:solidFill>
          <a:ln>
            <a:noFill/>
          </a:ln>
        </p:spPr>
        <p:txBody>
          <a:bodyPr anchorCtr="0" anchor="ctr" bIns="0" lIns="0" spcFirstLastPara="1" rIns="0" wrap="square" tIns="0">
            <a:noAutofit/>
          </a:bodyPr>
          <a:lstStyle>
            <a:lvl1pPr lvl="0" marR="0" rtl="0" algn="ctr">
              <a:lnSpc>
                <a:spcPct val="100000"/>
              </a:lnSpc>
              <a:spcBef>
                <a:spcPts val="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1pPr>
            <a:lvl2pPr lvl="1" marR="0" rtl="0" algn="l">
              <a:lnSpc>
                <a:spcPct val="100000"/>
              </a:lnSpc>
              <a:spcBef>
                <a:spcPts val="9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lvl="2"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lvl="3"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lvl="4"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lvl="5"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lvl="6"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lvl="7"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lvl="8" marR="0" rtl="0" algn="l">
              <a:lnSpc>
                <a:spcPct val="100000"/>
              </a:lnSpc>
              <a:spcBef>
                <a:spcPts val="500"/>
              </a:spcBef>
              <a:spcAft>
                <a:spcPts val="50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816" name="Google Shape;816;p104"/>
          <p:cNvSpPr txBox="1"/>
          <p:nvPr>
            <p:ph idx="4" type="body"/>
          </p:nvPr>
        </p:nvSpPr>
        <p:spPr>
          <a:xfrm>
            <a:off x="2519728" y="2743200"/>
            <a:ext cx="1920300" cy="18858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accent1"/>
              </a:buClr>
              <a:buSzPts val="1200"/>
              <a:buNone/>
              <a:defRPr b="1" sz="1200"/>
            </a:lvl1pPr>
            <a:lvl2pPr indent="-228600" lvl="1" marL="914400" rtl="0" algn="l">
              <a:lnSpc>
                <a:spcPct val="100000"/>
              </a:lnSpc>
              <a:spcBef>
                <a:spcPts val="200"/>
              </a:spcBef>
              <a:spcAft>
                <a:spcPts val="0"/>
              </a:spcAft>
              <a:buClr>
                <a:schemeClr val="dk1"/>
              </a:buClr>
              <a:buSzPts val="1200"/>
              <a:buNone/>
              <a:defRPr sz="1200"/>
            </a:lvl2pPr>
            <a:lvl3pPr indent="-304800" lvl="2" marL="1371600" rtl="0" algn="l">
              <a:lnSpc>
                <a:spcPct val="100000"/>
              </a:lnSpc>
              <a:spcBef>
                <a:spcPts val="200"/>
              </a:spcBef>
              <a:spcAft>
                <a:spcPts val="0"/>
              </a:spcAft>
              <a:buClr>
                <a:schemeClr val="dk1"/>
              </a:buClr>
              <a:buSzPts val="1200"/>
              <a:buChar char="•"/>
              <a:defRPr sz="1200"/>
            </a:lvl3pPr>
            <a:lvl4pPr indent="-304800" lvl="3" marL="1828800" rtl="0" algn="l">
              <a:lnSpc>
                <a:spcPct val="100000"/>
              </a:lnSpc>
              <a:spcBef>
                <a:spcPts val="200"/>
              </a:spcBef>
              <a:spcAft>
                <a:spcPts val="0"/>
              </a:spcAft>
              <a:buClr>
                <a:schemeClr val="dk1"/>
              </a:buClr>
              <a:buSzPts val="1200"/>
              <a:buChar char="–"/>
              <a:defRPr sz="1200"/>
            </a:lvl4pPr>
            <a:lvl5pPr indent="-304800" lvl="4" marL="2286000" rtl="0" algn="l">
              <a:lnSpc>
                <a:spcPct val="100000"/>
              </a:lnSpc>
              <a:spcBef>
                <a:spcPts val="200"/>
              </a:spcBef>
              <a:spcAft>
                <a:spcPts val="0"/>
              </a:spcAft>
              <a:buClr>
                <a:schemeClr val="dk1"/>
              </a:buClr>
              <a:buSzPts val="1200"/>
              <a:buChar char="•"/>
              <a:defRPr sz="1200"/>
            </a:lvl5pPr>
            <a:lvl6pPr indent="-304800" lvl="5" marL="2743200" rtl="0" algn="l">
              <a:lnSpc>
                <a:spcPct val="100000"/>
              </a:lnSpc>
              <a:spcBef>
                <a:spcPts val="200"/>
              </a:spcBef>
              <a:spcAft>
                <a:spcPts val="0"/>
              </a:spcAft>
              <a:buClr>
                <a:schemeClr val="dk1"/>
              </a:buClr>
              <a:buSzPts val="1200"/>
              <a:buChar char="–"/>
              <a:defRPr sz="1200"/>
            </a:lvl6pPr>
            <a:lvl7pPr indent="-304800" lvl="6" marL="3200400" rtl="0" algn="l">
              <a:lnSpc>
                <a:spcPct val="100000"/>
              </a:lnSpc>
              <a:spcBef>
                <a:spcPts val="200"/>
              </a:spcBef>
              <a:spcAft>
                <a:spcPts val="0"/>
              </a:spcAft>
              <a:buClr>
                <a:schemeClr val="dk1"/>
              </a:buClr>
              <a:buSzPts val="1200"/>
              <a:buChar char="•"/>
              <a:defRPr sz="1200"/>
            </a:lvl7pPr>
            <a:lvl8pPr indent="-304800" lvl="7" marL="3657600" rtl="0" algn="l">
              <a:lnSpc>
                <a:spcPct val="100000"/>
              </a:lnSpc>
              <a:spcBef>
                <a:spcPts val="200"/>
              </a:spcBef>
              <a:spcAft>
                <a:spcPts val="0"/>
              </a:spcAft>
              <a:buClr>
                <a:schemeClr val="dk1"/>
              </a:buClr>
              <a:buSzPts val="1200"/>
              <a:buChar char="–"/>
              <a:defRPr sz="1200"/>
            </a:lvl8pPr>
            <a:lvl9pPr indent="-304800" lvl="8" marL="4114800" rtl="0" algn="l">
              <a:lnSpc>
                <a:spcPct val="100000"/>
              </a:lnSpc>
              <a:spcBef>
                <a:spcPts val="200"/>
              </a:spcBef>
              <a:spcAft>
                <a:spcPts val="200"/>
              </a:spcAft>
              <a:buClr>
                <a:schemeClr val="dk1"/>
              </a:buClr>
              <a:buSzPts val="1200"/>
              <a:buChar char="•"/>
              <a:defRPr sz="1200"/>
            </a:lvl9pPr>
          </a:lstStyle>
          <a:p/>
        </p:txBody>
      </p:sp>
      <p:sp>
        <p:nvSpPr>
          <p:cNvPr id="817" name="Google Shape;817;p104"/>
          <p:cNvSpPr/>
          <p:nvPr>
            <p:ph idx="5" type="pic"/>
          </p:nvPr>
        </p:nvSpPr>
        <p:spPr>
          <a:xfrm>
            <a:off x="4707272" y="1577340"/>
            <a:ext cx="994500" cy="994500"/>
          </a:xfrm>
          <a:prstGeom prst="rect">
            <a:avLst/>
          </a:prstGeom>
          <a:solidFill>
            <a:srgbClr val="DEDEDE"/>
          </a:solidFill>
          <a:ln>
            <a:noFill/>
          </a:ln>
        </p:spPr>
        <p:txBody>
          <a:bodyPr anchorCtr="0" anchor="ctr" bIns="0" lIns="0" spcFirstLastPara="1" rIns="0" wrap="square" tIns="0">
            <a:noAutofit/>
          </a:bodyPr>
          <a:lstStyle>
            <a:lvl1pPr lvl="0" marR="0" rtl="0" algn="ctr">
              <a:lnSpc>
                <a:spcPct val="100000"/>
              </a:lnSpc>
              <a:spcBef>
                <a:spcPts val="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1pPr>
            <a:lvl2pPr lvl="1" marR="0" rtl="0" algn="l">
              <a:lnSpc>
                <a:spcPct val="100000"/>
              </a:lnSpc>
              <a:spcBef>
                <a:spcPts val="9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lvl="2"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lvl="3"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lvl="4"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lvl="5"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lvl="6"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lvl="7"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lvl="8" marR="0" rtl="0" algn="l">
              <a:lnSpc>
                <a:spcPct val="100000"/>
              </a:lnSpc>
              <a:spcBef>
                <a:spcPts val="500"/>
              </a:spcBef>
              <a:spcAft>
                <a:spcPts val="50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818" name="Google Shape;818;p104"/>
          <p:cNvSpPr txBox="1"/>
          <p:nvPr>
            <p:ph idx="6" type="body"/>
          </p:nvPr>
        </p:nvSpPr>
        <p:spPr>
          <a:xfrm>
            <a:off x="4707272" y="2743200"/>
            <a:ext cx="1920300" cy="18858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accent1"/>
              </a:buClr>
              <a:buSzPts val="1200"/>
              <a:buNone/>
              <a:defRPr b="1" sz="1200"/>
            </a:lvl1pPr>
            <a:lvl2pPr indent="-228600" lvl="1" marL="914400" rtl="0" algn="l">
              <a:lnSpc>
                <a:spcPct val="100000"/>
              </a:lnSpc>
              <a:spcBef>
                <a:spcPts val="200"/>
              </a:spcBef>
              <a:spcAft>
                <a:spcPts val="0"/>
              </a:spcAft>
              <a:buClr>
                <a:schemeClr val="dk1"/>
              </a:buClr>
              <a:buSzPts val="1200"/>
              <a:buNone/>
              <a:defRPr sz="1200"/>
            </a:lvl2pPr>
            <a:lvl3pPr indent="-304800" lvl="2" marL="1371600" rtl="0" algn="l">
              <a:lnSpc>
                <a:spcPct val="100000"/>
              </a:lnSpc>
              <a:spcBef>
                <a:spcPts val="200"/>
              </a:spcBef>
              <a:spcAft>
                <a:spcPts val="0"/>
              </a:spcAft>
              <a:buClr>
                <a:schemeClr val="dk1"/>
              </a:buClr>
              <a:buSzPts val="1200"/>
              <a:buChar char="•"/>
              <a:defRPr sz="1200"/>
            </a:lvl3pPr>
            <a:lvl4pPr indent="-304800" lvl="3" marL="1828800" rtl="0" algn="l">
              <a:lnSpc>
                <a:spcPct val="100000"/>
              </a:lnSpc>
              <a:spcBef>
                <a:spcPts val="200"/>
              </a:spcBef>
              <a:spcAft>
                <a:spcPts val="0"/>
              </a:spcAft>
              <a:buClr>
                <a:schemeClr val="dk1"/>
              </a:buClr>
              <a:buSzPts val="1200"/>
              <a:buChar char="–"/>
              <a:defRPr sz="1200"/>
            </a:lvl4pPr>
            <a:lvl5pPr indent="-304800" lvl="4" marL="2286000" rtl="0" algn="l">
              <a:lnSpc>
                <a:spcPct val="100000"/>
              </a:lnSpc>
              <a:spcBef>
                <a:spcPts val="200"/>
              </a:spcBef>
              <a:spcAft>
                <a:spcPts val="0"/>
              </a:spcAft>
              <a:buClr>
                <a:schemeClr val="dk1"/>
              </a:buClr>
              <a:buSzPts val="1200"/>
              <a:buChar char="•"/>
              <a:defRPr sz="1200"/>
            </a:lvl5pPr>
            <a:lvl6pPr indent="-304800" lvl="5" marL="2743200" rtl="0" algn="l">
              <a:lnSpc>
                <a:spcPct val="100000"/>
              </a:lnSpc>
              <a:spcBef>
                <a:spcPts val="200"/>
              </a:spcBef>
              <a:spcAft>
                <a:spcPts val="0"/>
              </a:spcAft>
              <a:buClr>
                <a:schemeClr val="dk1"/>
              </a:buClr>
              <a:buSzPts val="1200"/>
              <a:buChar char="–"/>
              <a:defRPr sz="1200"/>
            </a:lvl6pPr>
            <a:lvl7pPr indent="-304800" lvl="6" marL="3200400" rtl="0" algn="l">
              <a:lnSpc>
                <a:spcPct val="100000"/>
              </a:lnSpc>
              <a:spcBef>
                <a:spcPts val="200"/>
              </a:spcBef>
              <a:spcAft>
                <a:spcPts val="0"/>
              </a:spcAft>
              <a:buClr>
                <a:schemeClr val="dk1"/>
              </a:buClr>
              <a:buSzPts val="1200"/>
              <a:buChar char="•"/>
              <a:defRPr sz="1200"/>
            </a:lvl7pPr>
            <a:lvl8pPr indent="-304800" lvl="7" marL="3657600" rtl="0" algn="l">
              <a:lnSpc>
                <a:spcPct val="100000"/>
              </a:lnSpc>
              <a:spcBef>
                <a:spcPts val="200"/>
              </a:spcBef>
              <a:spcAft>
                <a:spcPts val="0"/>
              </a:spcAft>
              <a:buClr>
                <a:schemeClr val="dk1"/>
              </a:buClr>
              <a:buSzPts val="1200"/>
              <a:buChar char="–"/>
              <a:defRPr sz="1200"/>
            </a:lvl8pPr>
            <a:lvl9pPr indent="-304800" lvl="8" marL="4114800" rtl="0" algn="l">
              <a:lnSpc>
                <a:spcPct val="100000"/>
              </a:lnSpc>
              <a:spcBef>
                <a:spcPts val="200"/>
              </a:spcBef>
              <a:spcAft>
                <a:spcPts val="200"/>
              </a:spcAft>
              <a:buClr>
                <a:schemeClr val="dk1"/>
              </a:buClr>
              <a:buSzPts val="1200"/>
              <a:buChar char="•"/>
              <a:defRPr sz="1200"/>
            </a:lvl9pPr>
          </a:lstStyle>
          <a:p/>
        </p:txBody>
      </p:sp>
      <p:sp>
        <p:nvSpPr>
          <p:cNvPr id="819" name="Google Shape;819;p104"/>
          <p:cNvSpPr/>
          <p:nvPr>
            <p:ph idx="7" type="pic"/>
          </p:nvPr>
        </p:nvSpPr>
        <p:spPr>
          <a:xfrm>
            <a:off x="6894816" y="1577340"/>
            <a:ext cx="994500" cy="994500"/>
          </a:xfrm>
          <a:prstGeom prst="rect">
            <a:avLst/>
          </a:prstGeom>
          <a:solidFill>
            <a:srgbClr val="DEDEDE"/>
          </a:solidFill>
          <a:ln>
            <a:noFill/>
          </a:ln>
        </p:spPr>
        <p:txBody>
          <a:bodyPr anchorCtr="0" anchor="ctr" bIns="0" lIns="0" spcFirstLastPara="1" rIns="0" wrap="square" tIns="0">
            <a:noAutofit/>
          </a:bodyPr>
          <a:lstStyle>
            <a:lvl1pPr lvl="0" marR="0" rtl="0" algn="ctr">
              <a:lnSpc>
                <a:spcPct val="100000"/>
              </a:lnSpc>
              <a:spcBef>
                <a:spcPts val="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1pPr>
            <a:lvl2pPr lvl="1" marR="0" rtl="0" algn="l">
              <a:lnSpc>
                <a:spcPct val="100000"/>
              </a:lnSpc>
              <a:spcBef>
                <a:spcPts val="9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lvl="2"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lvl="3"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lvl="4"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lvl="5"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lvl="6"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lvl="7"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lvl="8" marR="0" rtl="0" algn="l">
              <a:lnSpc>
                <a:spcPct val="100000"/>
              </a:lnSpc>
              <a:spcBef>
                <a:spcPts val="500"/>
              </a:spcBef>
              <a:spcAft>
                <a:spcPts val="50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820" name="Google Shape;820;p104"/>
          <p:cNvSpPr txBox="1"/>
          <p:nvPr>
            <p:ph idx="8" type="body"/>
          </p:nvPr>
        </p:nvSpPr>
        <p:spPr>
          <a:xfrm>
            <a:off x="6894816" y="2743200"/>
            <a:ext cx="1920300" cy="18858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accent1"/>
              </a:buClr>
              <a:buSzPts val="1200"/>
              <a:buNone/>
              <a:defRPr b="1" sz="1200"/>
            </a:lvl1pPr>
            <a:lvl2pPr indent="-228600" lvl="1" marL="914400" rtl="0" algn="l">
              <a:lnSpc>
                <a:spcPct val="100000"/>
              </a:lnSpc>
              <a:spcBef>
                <a:spcPts val="200"/>
              </a:spcBef>
              <a:spcAft>
                <a:spcPts val="0"/>
              </a:spcAft>
              <a:buClr>
                <a:schemeClr val="dk1"/>
              </a:buClr>
              <a:buSzPts val="1200"/>
              <a:buNone/>
              <a:defRPr sz="1200"/>
            </a:lvl2pPr>
            <a:lvl3pPr indent="-304800" lvl="2" marL="1371600" rtl="0" algn="l">
              <a:lnSpc>
                <a:spcPct val="100000"/>
              </a:lnSpc>
              <a:spcBef>
                <a:spcPts val="200"/>
              </a:spcBef>
              <a:spcAft>
                <a:spcPts val="0"/>
              </a:spcAft>
              <a:buClr>
                <a:schemeClr val="dk1"/>
              </a:buClr>
              <a:buSzPts val="1200"/>
              <a:buChar char="•"/>
              <a:defRPr sz="1200"/>
            </a:lvl3pPr>
            <a:lvl4pPr indent="-304800" lvl="3" marL="1828800" rtl="0" algn="l">
              <a:lnSpc>
                <a:spcPct val="100000"/>
              </a:lnSpc>
              <a:spcBef>
                <a:spcPts val="200"/>
              </a:spcBef>
              <a:spcAft>
                <a:spcPts val="0"/>
              </a:spcAft>
              <a:buClr>
                <a:schemeClr val="dk1"/>
              </a:buClr>
              <a:buSzPts val="1200"/>
              <a:buChar char="–"/>
              <a:defRPr sz="1200"/>
            </a:lvl4pPr>
            <a:lvl5pPr indent="-304800" lvl="4" marL="2286000" rtl="0" algn="l">
              <a:lnSpc>
                <a:spcPct val="100000"/>
              </a:lnSpc>
              <a:spcBef>
                <a:spcPts val="200"/>
              </a:spcBef>
              <a:spcAft>
                <a:spcPts val="0"/>
              </a:spcAft>
              <a:buClr>
                <a:schemeClr val="dk1"/>
              </a:buClr>
              <a:buSzPts val="1200"/>
              <a:buChar char="•"/>
              <a:defRPr sz="1200"/>
            </a:lvl5pPr>
            <a:lvl6pPr indent="-304800" lvl="5" marL="2743200" rtl="0" algn="l">
              <a:lnSpc>
                <a:spcPct val="100000"/>
              </a:lnSpc>
              <a:spcBef>
                <a:spcPts val="200"/>
              </a:spcBef>
              <a:spcAft>
                <a:spcPts val="0"/>
              </a:spcAft>
              <a:buClr>
                <a:schemeClr val="dk1"/>
              </a:buClr>
              <a:buSzPts val="1200"/>
              <a:buChar char="–"/>
              <a:defRPr sz="1200"/>
            </a:lvl6pPr>
            <a:lvl7pPr indent="-304800" lvl="6" marL="3200400" rtl="0" algn="l">
              <a:lnSpc>
                <a:spcPct val="100000"/>
              </a:lnSpc>
              <a:spcBef>
                <a:spcPts val="200"/>
              </a:spcBef>
              <a:spcAft>
                <a:spcPts val="0"/>
              </a:spcAft>
              <a:buClr>
                <a:schemeClr val="dk1"/>
              </a:buClr>
              <a:buSzPts val="1200"/>
              <a:buChar char="•"/>
              <a:defRPr sz="1200"/>
            </a:lvl7pPr>
            <a:lvl8pPr indent="-304800" lvl="7" marL="3657600" rtl="0" algn="l">
              <a:lnSpc>
                <a:spcPct val="100000"/>
              </a:lnSpc>
              <a:spcBef>
                <a:spcPts val="200"/>
              </a:spcBef>
              <a:spcAft>
                <a:spcPts val="0"/>
              </a:spcAft>
              <a:buClr>
                <a:schemeClr val="dk1"/>
              </a:buClr>
              <a:buSzPts val="1200"/>
              <a:buChar char="–"/>
              <a:defRPr sz="1200"/>
            </a:lvl8pPr>
            <a:lvl9pPr indent="-304800" lvl="8" marL="4114800" rtl="0" algn="l">
              <a:lnSpc>
                <a:spcPct val="100000"/>
              </a:lnSpc>
              <a:spcBef>
                <a:spcPts val="200"/>
              </a:spcBef>
              <a:spcAft>
                <a:spcPts val="200"/>
              </a:spcAft>
              <a:buClr>
                <a:schemeClr val="dk1"/>
              </a:buClr>
              <a:buSzPts val="1200"/>
              <a:buChar char="•"/>
              <a:defRPr sz="1200"/>
            </a:lvl9pPr>
          </a:lstStyle>
          <a:p/>
        </p:txBody>
      </p:sp>
      <p:sp>
        <p:nvSpPr>
          <p:cNvPr id="821" name="Google Shape;821;p104"/>
          <p:cNvSpPr txBox="1"/>
          <p:nvPr>
            <p:ph type="title"/>
          </p:nvPr>
        </p:nvSpPr>
        <p:spPr>
          <a:xfrm>
            <a:off x="332185" y="324000"/>
            <a:ext cx="8479500" cy="1040400"/>
          </a:xfrm>
          <a:prstGeom prst="rect">
            <a:avLst/>
          </a:prstGeom>
          <a:noFill/>
          <a:ln>
            <a:noFill/>
          </a:ln>
        </p:spPr>
        <p:txBody>
          <a:bodyPr anchorCtr="0" anchor="t" bIns="0" lIns="0" spcFirstLastPara="1" rIns="0" wrap="square" tIns="0">
            <a:noAutofit/>
          </a:bodyPr>
          <a:lstStyle>
            <a:lvl1pPr lvl="0" rtl="0" algn="l">
              <a:lnSpc>
                <a:spcPct val="85000"/>
              </a:lnSpc>
              <a:spcBef>
                <a:spcPts val="0"/>
              </a:spcBef>
              <a:spcAft>
                <a:spcPts val="0"/>
              </a:spcAft>
              <a:buClr>
                <a:schemeClr val="dk1"/>
              </a:buClr>
              <a:buSzPts val="2400"/>
              <a:buFont typeface="Georgia"/>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822" name="Google Shape;822;p104"/>
          <p:cNvSpPr txBox="1"/>
          <p:nvPr>
            <p:ph idx="12" type="sldNum"/>
          </p:nvPr>
        </p:nvSpPr>
        <p:spPr>
          <a:xfrm>
            <a:off x="7488222" y="4869180"/>
            <a:ext cx="1323600" cy="102900"/>
          </a:xfrm>
          <a:prstGeom prst="rect">
            <a:avLst/>
          </a:prstGeom>
          <a:noFill/>
          <a:ln>
            <a:noFill/>
          </a:ln>
        </p:spPr>
        <p:txBody>
          <a:bodyPr anchorCtr="0" anchor="b" bIns="0" lIns="0" spcFirstLastPara="1" rIns="0" wrap="square" tIns="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
        <p:nvSpPr>
          <p:cNvPr id="823" name="Google Shape;823;p104"/>
          <p:cNvSpPr txBox="1"/>
          <p:nvPr>
            <p:ph idx="10" type="dt"/>
          </p:nvPr>
        </p:nvSpPr>
        <p:spPr>
          <a:xfrm>
            <a:off x="7488222" y="4766310"/>
            <a:ext cx="1323600" cy="102900"/>
          </a:xfrm>
          <a:prstGeom prst="rect">
            <a:avLst/>
          </a:prstGeom>
          <a:noFill/>
          <a:ln>
            <a:noFill/>
          </a:ln>
        </p:spPr>
        <p:txBody>
          <a:bodyPr anchorCtr="0" anchor="b" bIns="0" lIns="0" spcFirstLastPara="1" rIns="0" wrap="square" tIns="0">
            <a:noAutofit/>
          </a:bodyPr>
          <a:lstStyle>
            <a:lvl1pPr lvl="0" rtl="0" algn="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824" name="Google Shape;824;p104"/>
          <p:cNvSpPr txBox="1"/>
          <p:nvPr>
            <p:ph idx="11" type="ftr"/>
          </p:nvPr>
        </p:nvSpPr>
        <p:spPr>
          <a:xfrm>
            <a:off x="332184" y="4766310"/>
            <a:ext cx="4105200" cy="1029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hank You Light" showMasterSp="0">
  <p:cSld name="Thank You Light">
    <p:bg>
      <p:bgPr>
        <a:solidFill>
          <a:schemeClr val="lt1"/>
        </a:solidFill>
      </p:bgPr>
    </p:bg>
    <p:spTree>
      <p:nvGrpSpPr>
        <p:cNvPr id="825" name="Shape 825"/>
        <p:cNvGrpSpPr/>
        <p:nvPr/>
      </p:nvGrpSpPr>
      <p:grpSpPr>
        <a:xfrm>
          <a:off x="0" y="0"/>
          <a:ext cx="0" cy="0"/>
          <a:chOff x="0" y="0"/>
          <a:chExt cx="0" cy="0"/>
        </a:xfrm>
      </p:grpSpPr>
      <p:sp>
        <p:nvSpPr>
          <p:cNvPr id="826" name="Google Shape;826;p105"/>
          <p:cNvSpPr/>
          <p:nvPr/>
        </p:nvSpPr>
        <p:spPr>
          <a:xfrm>
            <a:off x="0" y="3705640"/>
            <a:ext cx="9144000" cy="1437900"/>
          </a:xfrm>
          <a:prstGeom prst="rect">
            <a:avLst/>
          </a:prstGeom>
          <a:solidFill>
            <a:srgbClr val="D04A0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827" name="Google Shape;827;p105"/>
          <p:cNvSpPr txBox="1"/>
          <p:nvPr>
            <p:ph type="ctrTitle"/>
          </p:nvPr>
        </p:nvSpPr>
        <p:spPr>
          <a:xfrm>
            <a:off x="332186" y="321469"/>
            <a:ext cx="4105200" cy="1821600"/>
          </a:xfrm>
          <a:prstGeom prst="rect">
            <a:avLst/>
          </a:prstGeom>
          <a:noFill/>
          <a:ln>
            <a:noFill/>
          </a:ln>
        </p:spPr>
        <p:txBody>
          <a:bodyPr anchorCtr="0" anchor="b" bIns="0" lIns="0" spcFirstLastPara="1" rIns="0" wrap="square" tIns="0">
            <a:noAutofit/>
          </a:bodyPr>
          <a:lstStyle>
            <a:lvl1pPr lvl="0" rtl="0" algn="l">
              <a:lnSpc>
                <a:spcPct val="85000"/>
              </a:lnSpc>
              <a:spcBef>
                <a:spcPts val="0"/>
              </a:spcBef>
              <a:spcAft>
                <a:spcPts val="0"/>
              </a:spcAft>
              <a:buClr>
                <a:schemeClr val="dk1"/>
              </a:buClr>
              <a:buSzPts val="4400"/>
              <a:buFont typeface="Georgia"/>
              <a:buNone/>
              <a:defRPr sz="4400">
                <a:solidFill>
                  <a:schemeClr val="dk1"/>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828" name="Google Shape;828;p105"/>
          <p:cNvSpPr/>
          <p:nvPr/>
        </p:nvSpPr>
        <p:spPr>
          <a:xfrm>
            <a:off x="4000500" y="0"/>
            <a:ext cx="5143500" cy="51435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829" name="Google Shape;829;p105"/>
          <p:cNvSpPr txBox="1"/>
          <p:nvPr>
            <p:ph idx="1" type="body"/>
          </p:nvPr>
        </p:nvSpPr>
        <p:spPr>
          <a:xfrm>
            <a:off x="332184" y="3944700"/>
            <a:ext cx="8479500" cy="10887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lt1"/>
              </a:buClr>
              <a:buSzPts val="900"/>
              <a:buFont typeface="Arial"/>
              <a:buNone/>
              <a:defRPr b="0" sz="900">
                <a:solidFill>
                  <a:schemeClr val="lt1"/>
                </a:solidFill>
              </a:defRPr>
            </a:lvl1pPr>
            <a:lvl2pPr indent="-228600" lvl="1" marL="914400" rtl="0" algn="l">
              <a:lnSpc>
                <a:spcPct val="100000"/>
              </a:lnSpc>
              <a:spcBef>
                <a:spcPts val="0"/>
              </a:spcBef>
              <a:spcAft>
                <a:spcPts val="0"/>
              </a:spcAft>
              <a:buClr>
                <a:schemeClr val="lt1"/>
              </a:buClr>
              <a:buSzPts val="900"/>
              <a:buFont typeface="Arial"/>
              <a:buNone/>
              <a:defRPr b="0" sz="900">
                <a:solidFill>
                  <a:schemeClr val="lt1"/>
                </a:solidFill>
              </a:defRPr>
            </a:lvl2pPr>
            <a:lvl3pPr indent="-228600" lvl="2" marL="1371600" rtl="0" algn="l">
              <a:lnSpc>
                <a:spcPct val="100000"/>
              </a:lnSpc>
              <a:spcBef>
                <a:spcPts val="0"/>
              </a:spcBef>
              <a:spcAft>
                <a:spcPts val="0"/>
              </a:spcAft>
              <a:buClr>
                <a:schemeClr val="lt1"/>
              </a:buClr>
              <a:buSzPts val="900"/>
              <a:buFont typeface="Arial"/>
              <a:buNone/>
              <a:defRPr b="0" sz="900">
                <a:solidFill>
                  <a:schemeClr val="lt1"/>
                </a:solidFill>
              </a:defRPr>
            </a:lvl3pPr>
            <a:lvl4pPr indent="-228600" lvl="3" marL="1828800" rtl="0" algn="l">
              <a:lnSpc>
                <a:spcPct val="100000"/>
              </a:lnSpc>
              <a:spcBef>
                <a:spcPts val="0"/>
              </a:spcBef>
              <a:spcAft>
                <a:spcPts val="0"/>
              </a:spcAft>
              <a:buClr>
                <a:schemeClr val="lt1"/>
              </a:buClr>
              <a:buSzPts val="900"/>
              <a:buFont typeface="Arial"/>
              <a:buNone/>
              <a:defRPr b="0" sz="900">
                <a:solidFill>
                  <a:schemeClr val="lt1"/>
                </a:solidFill>
              </a:defRPr>
            </a:lvl4pPr>
            <a:lvl5pPr indent="-228600" lvl="4" marL="2286000" rtl="0" algn="l">
              <a:lnSpc>
                <a:spcPct val="100000"/>
              </a:lnSpc>
              <a:spcBef>
                <a:spcPts val="0"/>
              </a:spcBef>
              <a:spcAft>
                <a:spcPts val="0"/>
              </a:spcAft>
              <a:buClr>
                <a:schemeClr val="lt1"/>
              </a:buClr>
              <a:buSzPts val="900"/>
              <a:buFont typeface="Arial"/>
              <a:buNone/>
              <a:defRPr b="0" sz="900">
                <a:solidFill>
                  <a:schemeClr val="lt1"/>
                </a:solidFill>
              </a:defRPr>
            </a:lvl5pPr>
            <a:lvl6pPr indent="-228600" lvl="5" marL="2743200" rtl="0" algn="l">
              <a:lnSpc>
                <a:spcPct val="100000"/>
              </a:lnSpc>
              <a:spcBef>
                <a:spcPts val="0"/>
              </a:spcBef>
              <a:spcAft>
                <a:spcPts val="0"/>
              </a:spcAft>
              <a:buClr>
                <a:schemeClr val="lt1"/>
              </a:buClr>
              <a:buSzPts val="900"/>
              <a:buFont typeface="Arial"/>
              <a:buNone/>
              <a:defRPr sz="900">
                <a:solidFill>
                  <a:schemeClr val="lt1"/>
                </a:solidFill>
              </a:defRPr>
            </a:lvl6pPr>
            <a:lvl7pPr indent="-228600" lvl="6" marL="3200400" rtl="0" algn="l">
              <a:lnSpc>
                <a:spcPct val="100000"/>
              </a:lnSpc>
              <a:spcBef>
                <a:spcPts val="0"/>
              </a:spcBef>
              <a:spcAft>
                <a:spcPts val="0"/>
              </a:spcAft>
              <a:buClr>
                <a:schemeClr val="lt1"/>
              </a:buClr>
              <a:buSzPts val="900"/>
              <a:buFont typeface="Arial"/>
              <a:buNone/>
              <a:defRPr sz="900">
                <a:solidFill>
                  <a:schemeClr val="lt1"/>
                </a:solidFill>
              </a:defRPr>
            </a:lvl7pPr>
            <a:lvl8pPr indent="-228600" lvl="7" marL="3657600" rtl="0" algn="l">
              <a:lnSpc>
                <a:spcPct val="100000"/>
              </a:lnSpc>
              <a:spcBef>
                <a:spcPts val="0"/>
              </a:spcBef>
              <a:spcAft>
                <a:spcPts val="0"/>
              </a:spcAft>
              <a:buClr>
                <a:schemeClr val="lt1"/>
              </a:buClr>
              <a:buSzPts val="900"/>
              <a:buFont typeface="Arial"/>
              <a:buNone/>
              <a:defRPr sz="900">
                <a:solidFill>
                  <a:schemeClr val="lt1"/>
                </a:solidFill>
              </a:defRPr>
            </a:lvl8pPr>
            <a:lvl9pPr indent="-228600" lvl="8" marL="4114800" rtl="0" algn="l">
              <a:lnSpc>
                <a:spcPct val="100000"/>
              </a:lnSpc>
              <a:spcBef>
                <a:spcPts val="0"/>
              </a:spcBef>
              <a:spcAft>
                <a:spcPts val="0"/>
              </a:spcAft>
              <a:buClr>
                <a:schemeClr val="lt1"/>
              </a:buClr>
              <a:buSzPts val="900"/>
              <a:buFont typeface="Arial"/>
              <a:buNone/>
              <a:defRPr sz="900">
                <a:solidFill>
                  <a:schemeClr val="lt1"/>
                </a:solidFill>
              </a:defRPr>
            </a:lvl9pPr>
          </a:lstStyle>
          <a:p/>
        </p:txBody>
      </p:sp>
      <p:sp>
        <p:nvSpPr>
          <p:cNvPr id="830" name="Google Shape;830;p105"/>
          <p:cNvSpPr/>
          <p:nvPr/>
        </p:nvSpPr>
        <p:spPr>
          <a:xfrm>
            <a:off x="4000500" y="0"/>
            <a:ext cx="5143500" cy="51435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831" name="Google Shape;831;p105"/>
          <p:cNvSpPr txBox="1"/>
          <p:nvPr/>
        </p:nvSpPr>
        <p:spPr>
          <a:xfrm>
            <a:off x="332185" y="3300411"/>
            <a:ext cx="4105200" cy="2553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900"/>
              <a:buFont typeface="Arial"/>
              <a:buNone/>
            </a:pPr>
            <a:r>
              <a:rPr lang="en" sz="900">
                <a:solidFill>
                  <a:schemeClr val="dk1"/>
                </a:solidFill>
                <a:latin typeface="Arial"/>
                <a:ea typeface="Arial"/>
                <a:cs typeface="Arial"/>
                <a:sym typeface="Arial"/>
              </a:rPr>
              <a:t>www.pwc.be</a:t>
            </a:r>
            <a:endParaRPr sz="900">
              <a:solidFill>
                <a:schemeClr val="dk1"/>
              </a:solidFill>
              <a:latin typeface="Arial"/>
              <a:ea typeface="Arial"/>
              <a:cs typeface="Arial"/>
              <a:sym typeface="Arial"/>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hank You Dark" showMasterSp="0">
  <p:cSld name="Thank You Dark">
    <p:bg>
      <p:bgPr>
        <a:solidFill>
          <a:srgbClr val="464646"/>
        </a:solidFill>
      </p:bgPr>
    </p:bg>
    <p:spTree>
      <p:nvGrpSpPr>
        <p:cNvPr id="832" name="Shape 832"/>
        <p:cNvGrpSpPr/>
        <p:nvPr/>
      </p:nvGrpSpPr>
      <p:grpSpPr>
        <a:xfrm>
          <a:off x="0" y="0"/>
          <a:ext cx="0" cy="0"/>
          <a:chOff x="0" y="0"/>
          <a:chExt cx="0" cy="0"/>
        </a:xfrm>
      </p:grpSpPr>
      <p:sp>
        <p:nvSpPr>
          <p:cNvPr id="833" name="Google Shape;833;p106"/>
          <p:cNvSpPr/>
          <p:nvPr/>
        </p:nvSpPr>
        <p:spPr>
          <a:xfrm>
            <a:off x="0" y="3705640"/>
            <a:ext cx="9144000" cy="1437900"/>
          </a:xfrm>
          <a:prstGeom prst="rect">
            <a:avLst/>
          </a:prstGeom>
          <a:solidFill>
            <a:srgbClr val="D04A0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834" name="Google Shape;834;p106"/>
          <p:cNvSpPr txBox="1"/>
          <p:nvPr>
            <p:ph type="ctrTitle"/>
          </p:nvPr>
        </p:nvSpPr>
        <p:spPr>
          <a:xfrm>
            <a:off x="332186" y="321469"/>
            <a:ext cx="4105200" cy="1821600"/>
          </a:xfrm>
          <a:prstGeom prst="rect">
            <a:avLst/>
          </a:prstGeom>
          <a:noFill/>
          <a:ln>
            <a:noFill/>
          </a:ln>
        </p:spPr>
        <p:txBody>
          <a:bodyPr anchorCtr="0" anchor="b" bIns="0" lIns="0" spcFirstLastPara="1" rIns="0" wrap="square" tIns="0">
            <a:noAutofit/>
          </a:bodyPr>
          <a:lstStyle>
            <a:lvl1pPr lvl="0" rtl="0" algn="l">
              <a:lnSpc>
                <a:spcPct val="85000"/>
              </a:lnSpc>
              <a:spcBef>
                <a:spcPts val="0"/>
              </a:spcBef>
              <a:spcAft>
                <a:spcPts val="0"/>
              </a:spcAft>
              <a:buClr>
                <a:schemeClr val="lt1"/>
              </a:buClr>
              <a:buSzPts val="4400"/>
              <a:buFont typeface="Georgia"/>
              <a:buNone/>
              <a:defRPr sz="4400">
                <a:solidFill>
                  <a:schemeClr val="lt1"/>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835" name="Google Shape;835;p106"/>
          <p:cNvSpPr/>
          <p:nvPr/>
        </p:nvSpPr>
        <p:spPr>
          <a:xfrm>
            <a:off x="4000500" y="0"/>
            <a:ext cx="5143500" cy="51435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836" name="Google Shape;836;p106"/>
          <p:cNvSpPr txBox="1"/>
          <p:nvPr>
            <p:ph idx="1" type="body"/>
          </p:nvPr>
        </p:nvSpPr>
        <p:spPr>
          <a:xfrm>
            <a:off x="332184" y="3944700"/>
            <a:ext cx="8479500" cy="10887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lt1"/>
              </a:buClr>
              <a:buSzPts val="900"/>
              <a:buFont typeface="Arial"/>
              <a:buNone/>
              <a:defRPr b="0" sz="900">
                <a:solidFill>
                  <a:schemeClr val="lt1"/>
                </a:solidFill>
              </a:defRPr>
            </a:lvl1pPr>
            <a:lvl2pPr indent="-228600" lvl="1" marL="914400" rtl="0" algn="l">
              <a:lnSpc>
                <a:spcPct val="100000"/>
              </a:lnSpc>
              <a:spcBef>
                <a:spcPts val="0"/>
              </a:spcBef>
              <a:spcAft>
                <a:spcPts val="0"/>
              </a:spcAft>
              <a:buClr>
                <a:schemeClr val="lt1"/>
              </a:buClr>
              <a:buSzPts val="900"/>
              <a:buFont typeface="Arial"/>
              <a:buNone/>
              <a:defRPr b="0" sz="900">
                <a:solidFill>
                  <a:schemeClr val="lt1"/>
                </a:solidFill>
              </a:defRPr>
            </a:lvl2pPr>
            <a:lvl3pPr indent="-228600" lvl="2" marL="1371600" rtl="0" algn="l">
              <a:lnSpc>
                <a:spcPct val="100000"/>
              </a:lnSpc>
              <a:spcBef>
                <a:spcPts val="0"/>
              </a:spcBef>
              <a:spcAft>
                <a:spcPts val="0"/>
              </a:spcAft>
              <a:buClr>
                <a:schemeClr val="lt1"/>
              </a:buClr>
              <a:buSzPts val="900"/>
              <a:buFont typeface="Arial"/>
              <a:buNone/>
              <a:defRPr b="0" sz="900">
                <a:solidFill>
                  <a:schemeClr val="lt1"/>
                </a:solidFill>
              </a:defRPr>
            </a:lvl3pPr>
            <a:lvl4pPr indent="-228600" lvl="3" marL="1828800" rtl="0" algn="l">
              <a:lnSpc>
                <a:spcPct val="100000"/>
              </a:lnSpc>
              <a:spcBef>
                <a:spcPts val="0"/>
              </a:spcBef>
              <a:spcAft>
                <a:spcPts val="0"/>
              </a:spcAft>
              <a:buClr>
                <a:schemeClr val="lt1"/>
              </a:buClr>
              <a:buSzPts val="900"/>
              <a:buFont typeface="Arial"/>
              <a:buNone/>
              <a:defRPr b="0" sz="900">
                <a:solidFill>
                  <a:schemeClr val="lt1"/>
                </a:solidFill>
              </a:defRPr>
            </a:lvl4pPr>
            <a:lvl5pPr indent="-228600" lvl="4" marL="2286000" rtl="0" algn="l">
              <a:lnSpc>
                <a:spcPct val="100000"/>
              </a:lnSpc>
              <a:spcBef>
                <a:spcPts val="0"/>
              </a:spcBef>
              <a:spcAft>
                <a:spcPts val="0"/>
              </a:spcAft>
              <a:buClr>
                <a:schemeClr val="lt1"/>
              </a:buClr>
              <a:buSzPts val="900"/>
              <a:buFont typeface="Arial"/>
              <a:buNone/>
              <a:defRPr b="0" sz="900">
                <a:solidFill>
                  <a:schemeClr val="lt1"/>
                </a:solidFill>
              </a:defRPr>
            </a:lvl5pPr>
            <a:lvl6pPr indent="-228600" lvl="5" marL="2743200" rtl="0" algn="l">
              <a:lnSpc>
                <a:spcPct val="100000"/>
              </a:lnSpc>
              <a:spcBef>
                <a:spcPts val="0"/>
              </a:spcBef>
              <a:spcAft>
                <a:spcPts val="0"/>
              </a:spcAft>
              <a:buClr>
                <a:schemeClr val="lt1"/>
              </a:buClr>
              <a:buSzPts val="900"/>
              <a:buFont typeface="Arial"/>
              <a:buNone/>
              <a:defRPr sz="900">
                <a:solidFill>
                  <a:schemeClr val="lt1"/>
                </a:solidFill>
              </a:defRPr>
            </a:lvl6pPr>
            <a:lvl7pPr indent="-228600" lvl="6" marL="3200400" rtl="0" algn="l">
              <a:lnSpc>
                <a:spcPct val="100000"/>
              </a:lnSpc>
              <a:spcBef>
                <a:spcPts val="0"/>
              </a:spcBef>
              <a:spcAft>
                <a:spcPts val="0"/>
              </a:spcAft>
              <a:buClr>
                <a:schemeClr val="lt1"/>
              </a:buClr>
              <a:buSzPts val="900"/>
              <a:buFont typeface="Arial"/>
              <a:buNone/>
              <a:defRPr sz="900">
                <a:solidFill>
                  <a:schemeClr val="lt1"/>
                </a:solidFill>
              </a:defRPr>
            </a:lvl7pPr>
            <a:lvl8pPr indent="-228600" lvl="7" marL="3657600" rtl="0" algn="l">
              <a:lnSpc>
                <a:spcPct val="100000"/>
              </a:lnSpc>
              <a:spcBef>
                <a:spcPts val="0"/>
              </a:spcBef>
              <a:spcAft>
                <a:spcPts val="0"/>
              </a:spcAft>
              <a:buClr>
                <a:schemeClr val="lt1"/>
              </a:buClr>
              <a:buSzPts val="900"/>
              <a:buFont typeface="Arial"/>
              <a:buNone/>
              <a:defRPr sz="900">
                <a:solidFill>
                  <a:schemeClr val="lt1"/>
                </a:solidFill>
              </a:defRPr>
            </a:lvl8pPr>
            <a:lvl9pPr indent="-228600" lvl="8" marL="4114800" rtl="0" algn="l">
              <a:lnSpc>
                <a:spcPct val="100000"/>
              </a:lnSpc>
              <a:spcBef>
                <a:spcPts val="0"/>
              </a:spcBef>
              <a:spcAft>
                <a:spcPts val="0"/>
              </a:spcAft>
              <a:buClr>
                <a:schemeClr val="lt1"/>
              </a:buClr>
              <a:buSzPts val="900"/>
              <a:buFont typeface="Arial"/>
              <a:buNone/>
              <a:defRPr sz="900">
                <a:solidFill>
                  <a:schemeClr val="lt1"/>
                </a:solidFill>
              </a:defRPr>
            </a:lvl9pPr>
          </a:lstStyle>
          <a:p/>
        </p:txBody>
      </p:sp>
      <p:sp>
        <p:nvSpPr>
          <p:cNvPr id="837" name="Google Shape;837;p106"/>
          <p:cNvSpPr/>
          <p:nvPr/>
        </p:nvSpPr>
        <p:spPr>
          <a:xfrm>
            <a:off x="4000500" y="0"/>
            <a:ext cx="5143500" cy="51435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838" name="Google Shape;838;p106"/>
          <p:cNvSpPr txBox="1"/>
          <p:nvPr/>
        </p:nvSpPr>
        <p:spPr>
          <a:xfrm>
            <a:off x="332185" y="3300411"/>
            <a:ext cx="4105200" cy="2553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lt1"/>
              </a:buClr>
              <a:buSzPts val="900"/>
              <a:buFont typeface="Arial"/>
              <a:buNone/>
            </a:pPr>
            <a:r>
              <a:rPr lang="en" sz="900">
                <a:solidFill>
                  <a:schemeClr val="lt1"/>
                </a:solidFill>
                <a:latin typeface="Arial"/>
                <a:ea typeface="Arial"/>
                <a:cs typeface="Arial"/>
                <a:sym typeface="Arial"/>
              </a:rPr>
              <a:t>www.pwc.be</a:t>
            </a:r>
            <a:endParaRPr sz="900">
              <a:solidFill>
                <a:schemeClr val="lt1"/>
              </a:solidFill>
              <a:latin typeface="Arial"/>
              <a:ea typeface="Arial"/>
              <a:cs typeface="Arial"/>
              <a:sym typeface="Arial"/>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Logo Shape Rose" showMasterSp="0">
  <p:cSld name="Title Slide Logo Shape Rose">
    <p:spTree>
      <p:nvGrpSpPr>
        <p:cNvPr id="839" name="Shape 839"/>
        <p:cNvGrpSpPr/>
        <p:nvPr/>
      </p:nvGrpSpPr>
      <p:grpSpPr>
        <a:xfrm>
          <a:off x="0" y="0"/>
          <a:ext cx="0" cy="0"/>
          <a:chOff x="0" y="0"/>
          <a:chExt cx="0" cy="0"/>
        </a:xfrm>
      </p:grpSpPr>
      <p:sp>
        <p:nvSpPr>
          <p:cNvPr id="840" name="Google Shape;840;p107"/>
          <p:cNvSpPr/>
          <p:nvPr>
            <p:ph idx="2" type="pic"/>
          </p:nvPr>
        </p:nvSpPr>
        <p:spPr>
          <a:xfrm>
            <a:off x="3827368" y="0"/>
            <a:ext cx="5316600" cy="5143500"/>
          </a:xfrm>
          <a:prstGeom prst="rect">
            <a:avLst/>
          </a:prstGeom>
          <a:solidFill>
            <a:srgbClr val="DEDEDE"/>
          </a:solidFill>
          <a:ln>
            <a:noFill/>
          </a:ln>
        </p:spPr>
        <p:txBody>
          <a:bodyPr anchorCtr="0" anchor="ctr" bIns="0" lIns="0" spcFirstLastPara="1" rIns="1028700" wrap="square" tIns="0">
            <a:noAutofit/>
          </a:bodyPr>
          <a:lstStyle>
            <a:lvl1pPr lvl="0" marR="0" rtl="0" algn="r">
              <a:lnSpc>
                <a:spcPct val="100000"/>
              </a:lnSpc>
              <a:spcBef>
                <a:spcPts val="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1pPr>
            <a:lvl2pPr lvl="1" marR="0" rtl="0" algn="l">
              <a:lnSpc>
                <a:spcPct val="100000"/>
              </a:lnSpc>
              <a:spcBef>
                <a:spcPts val="9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lvl="2"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lvl="3"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lvl="4"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lvl="5"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lvl="6"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lvl="7"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lvl="8" marR="0" rtl="0" algn="l">
              <a:lnSpc>
                <a:spcPct val="100000"/>
              </a:lnSpc>
              <a:spcBef>
                <a:spcPts val="500"/>
              </a:spcBef>
              <a:spcAft>
                <a:spcPts val="50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grpSp>
        <p:nvGrpSpPr>
          <p:cNvPr id="841" name="Google Shape;841;p107"/>
          <p:cNvGrpSpPr/>
          <p:nvPr/>
        </p:nvGrpSpPr>
        <p:grpSpPr>
          <a:xfrm>
            <a:off x="0" y="0"/>
            <a:ext cx="6685577" cy="5143501"/>
            <a:chOff x="0" y="0"/>
            <a:chExt cx="8914102" cy="6858001"/>
          </a:xfrm>
        </p:grpSpPr>
        <p:sp>
          <p:nvSpPr>
            <p:cNvPr id="842" name="Google Shape;842;p107"/>
            <p:cNvSpPr/>
            <p:nvPr/>
          </p:nvSpPr>
          <p:spPr>
            <a:xfrm>
              <a:off x="0" y="0"/>
              <a:ext cx="8914102" cy="6858001"/>
            </a:xfrm>
            <a:custGeom>
              <a:rect b="b" l="l" r="r" t="t"/>
              <a:pathLst>
                <a:path extrusionOk="0" h="6858001" w="8914102">
                  <a:moveTo>
                    <a:pt x="1260764" y="0"/>
                  </a:moveTo>
                  <a:lnTo>
                    <a:pt x="5169189" y="0"/>
                  </a:lnTo>
                  <a:lnTo>
                    <a:pt x="5169189" y="765175"/>
                  </a:lnTo>
                  <a:lnTo>
                    <a:pt x="5937540" y="765175"/>
                  </a:lnTo>
                  <a:lnTo>
                    <a:pt x="5937540" y="1957388"/>
                  </a:lnTo>
                  <a:lnTo>
                    <a:pt x="7920327" y="1957388"/>
                  </a:lnTo>
                  <a:lnTo>
                    <a:pt x="7920327" y="4899025"/>
                  </a:lnTo>
                  <a:lnTo>
                    <a:pt x="8914102" y="4899025"/>
                  </a:lnTo>
                  <a:lnTo>
                    <a:pt x="8914102" y="6858000"/>
                  </a:lnTo>
                  <a:lnTo>
                    <a:pt x="7920327" y="6858000"/>
                  </a:lnTo>
                  <a:lnTo>
                    <a:pt x="5937540" y="6858000"/>
                  </a:lnTo>
                  <a:lnTo>
                    <a:pt x="5169189" y="6858000"/>
                  </a:lnTo>
                  <a:lnTo>
                    <a:pt x="3705515" y="6858000"/>
                  </a:lnTo>
                  <a:lnTo>
                    <a:pt x="1260764" y="6858000"/>
                  </a:lnTo>
                  <a:lnTo>
                    <a:pt x="1260764" y="6858001"/>
                  </a:lnTo>
                  <a:lnTo>
                    <a:pt x="0" y="6858001"/>
                  </a:lnTo>
                  <a:lnTo>
                    <a:pt x="0" y="1"/>
                  </a:lnTo>
                  <a:lnTo>
                    <a:pt x="1260764" y="1"/>
                  </a:lnTo>
                  <a:close/>
                </a:path>
              </a:pathLst>
            </a:custGeom>
            <a:solidFill>
              <a:srgbClr val="DB536A"/>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pic>
          <p:nvPicPr>
            <p:cNvPr id="843" name="Google Shape;843;p107"/>
            <p:cNvPicPr preferRelativeResize="0"/>
            <p:nvPr/>
          </p:nvPicPr>
          <p:blipFill rotWithShape="1">
            <a:blip r:embed="rId2">
              <a:alphaModFix/>
            </a:blip>
            <a:srcRect b="0" l="0" r="0" t="0"/>
            <a:stretch/>
          </p:blipFill>
          <p:spPr>
            <a:xfrm>
              <a:off x="185139" y="5330952"/>
              <a:ext cx="1636775" cy="1351183"/>
            </a:xfrm>
            <a:prstGeom prst="rect">
              <a:avLst/>
            </a:prstGeom>
            <a:noFill/>
            <a:ln>
              <a:noFill/>
            </a:ln>
          </p:spPr>
        </p:pic>
      </p:grpSp>
      <p:sp>
        <p:nvSpPr>
          <p:cNvPr id="844" name="Google Shape;844;p107"/>
          <p:cNvSpPr txBox="1"/>
          <p:nvPr>
            <p:ph type="ctrTitle"/>
          </p:nvPr>
        </p:nvSpPr>
        <p:spPr>
          <a:xfrm>
            <a:off x="332185" y="756889"/>
            <a:ext cx="3944100" cy="1814700"/>
          </a:xfrm>
          <a:prstGeom prst="rect">
            <a:avLst/>
          </a:prstGeom>
          <a:noFill/>
          <a:ln>
            <a:noFill/>
          </a:ln>
        </p:spPr>
        <p:txBody>
          <a:bodyPr anchorCtr="0" anchor="b" bIns="0" lIns="0" spcFirstLastPara="1" rIns="0" wrap="square" tIns="0">
            <a:noAutofit/>
          </a:bodyPr>
          <a:lstStyle>
            <a:lvl1pPr lvl="0" rtl="0" algn="l">
              <a:lnSpc>
                <a:spcPct val="85000"/>
              </a:lnSpc>
              <a:spcBef>
                <a:spcPts val="0"/>
              </a:spcBef>
              <a:spcAft>
                <a:spcPts val="0"/>
              </a:spcAft>
              <a:buClr>
                <a:schemeClr val="lt1"/>
              </a:buClr>
              <a:buSzPts val="3800"/>
              <a:buFont typeface="Georgia"/>
              <a:buNone/>
              <a:defRPr sz="3800">
                <a:solidFill>
                  <a:schemeClr val="lt1"/>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845" name="Google Shape;845;p107"/>
          <p:cNvSpPr txBox="1"/>
          <p:nvPr>
            <p:ph idx="1" type="subTitle"/>
          </p:nvPr>
        </p:nvSpPr>
        <p:spPr>
          <a:xfrm>
            <a:off x="332186" y="2811780"/>
            <a:ext cx="3944100" cy="4458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Clr>
                <a:schemeClr val="lt1"/>
              </a:buClr>
              <a:buSzPts val="1200"/>
              <a:buNone/>
              <a:defRPr b="0" sz="1200">
                <a:solidFill>
                  <a:schemeClr val="lt1"/>
                </a:solidFill>
              </a:defRPr>
            </a:lvl1pPr>
            <a:lvl2pPr lvl="1" rtl="0" algn="l">
              <a:lnSpc>
                <a:spcPct val="100000"/>
              </a:lnSpc>
              <a:spcBef>
                <a:spcPts val="0"/>
              </a:spcBef>
              <a:spcAft>
                <a:spcPts val="0"/>
              </a:spcAft>
              <a:buClr>
                <a:schemeClr val="lt1"/>
              </a:buClr>
              <a:buSzPts val="1200"/>
              <a:buNone/>
              <a:defRPr sz="1200">
                <a:solidFill>
                  <a:schemeClr val="lt1"/>
                </a:solidFill>
              </a:defRPr>
            </a:lvl2pPr>
            <a:lvl3pPr lvl="2" rtl="0" algn="l">
              <a:lnSpc>
                <a:spcPct val="100000"/>
              </a:lnSpc>
              <a:spcBef>
                <a:spcPts val="0"/>
              </a:spcBef>
              <a:spcAft>
                <a:spcPts val="0"/>
              </a:spcAft>
              <a:buClr>
                <a:schemeClr val="lt1"/>
              </a:buClr>
              <a:buSzPts val="1200"/>
              <a:buNone/>
              <a:defRPr sz="1200">
                <a:solidFill>
                  <a:schemeClr val="lt1"/>
                </a:solidFill>
              </a:defRPr>
            </a:lvl3pPr>
            <a:lvl4pPr lvl="3" rtl="0" algn="l">
              <a:lnSpc>
                <a:spcPct val="100000"/>
              </a:lnSpc>
              <a:spcBef>
                <a:spcPts val="0"/>
              </a:spcBef>
              <a:spcAft>
                <a:spcPts val="0"/>
              </a:spcAft>
              <a:buClr>
                <a:schemeClr val="lt1"/>
              </a:buClr>
              <a:buSzPts val="1200"/>
              <a:buNone/>
              <a:defRPr sz="1200">
                <a:solidFill>
                  <a:schemeClr val="lt1"/>
                </a:solidFill>
              </a:defRPr>
            </a:lvl4pPr>
            <a:lvl5pPr lvl="4" rtl="0" algn="l">
              <a:lnSpc>
                <a:spcPct val="100000"/>
              </a:lnSpc>
              <a:spcBef>
                <a:spcPts val="0"/>
              </a:spcBef>
              <a:spcAft>
                <a:spcPts val="0"/>
              </a:spcAft>
              <a:buClr>
                <a:schemeClr val="lt1"/>
              </a:buClr>
              <a:buSzPts val="1200"/>
              <a:buNone/>
              <a:defRPr sz="1200">
                <a:solidFill>
                  <a:schemeClr val="lt1"/>
                </a:solidFill>
              </a:defRPr>
            </a:lvl5pPr>
            <a:lvl6pPr lvl="5" rtl="0" algn="l">
              <a:lnSpc>
                <a:spcPct val="100000"/>
              </a:lnSpc>
              <a:spcBef>
                <a:spcPts val="0"/>
              </a:spcBef>
              <a:spcAft>
                <a:spcPts val="0"/>
              </a:spcAft>
              <a:buClr>
                <a:schemeClr val="lt1"/>
              </a:buClr>
              <a:buSzPts val="1200"/>
              <a:buNone/>
              <a:defRPr sz="1200">
                <a:solidFill>
                  <a:schemeClr val="lt1"/>
                </a:solidFill>
              </a:defRPr>
            </a:lvl6pPr>
            <a:lvl7pPr lvl="6" rtl="0" algn="l">
              <a:lnSpc>
                <a:spcPct val="100000"/>
              </a:lnSpc>
              <a:spcBef>
                <a:spcPts val="0"/>
              </a:spcBef>
              <a:spcAft>
                <a:spcPts val="0"/>
              </a:spcAft>
              <a:buClr>
                <a:schemeClr val="lt1"/>
              </a:buClr>
              <a:buSzPts val="1200"/>
              <a:buNone/>
              <a:defRPr sz="1200">
                <a:solidFill>
                  <a:schemeClr val="lt1"/>
                </a:solidFill>
              </a:defRPr>
            </a:lvl7pPr>
            <a:lvl8pPr lvl="7" rtl="0" algn="l">
              <a:lnSpc>
                <a:spcPct val="100000"/>
              </a:lnSpc>
              <a:spcBef>
                <a:spcPts val="0"/>
              </a:spcBef>
              <a:spcAft>
                <a:spcPts val="0"/>
              </a:spcAft>
              <a:buClr>
                <a:schemeClr val="lt1"/>
              </a:buClr>
              <a:buSzPts val="1200"/>
              <a:buNone/>
              <a:defRPr sz="1200">
                <a:solidFill>
                  <a:schemeClr val="lt1"/>
                </a:solidFill>
              </a:defRPr>
            </a:lvl8pPr>
            <a:lvl9pPr lvl="8" rtl="0" algn="l">
              <a:lnSpc>
                <a:spcPct val="100000"/>
              </a:lnSpc>
              <a:spcBef>
                <a:spcPts val="0"/>
              </a:spcBef>
              <a:spcAft>
                <a:spcPts val="0"/>
              </a:spcAft>
              <a:buClr>
                <a:schemeClr val="lt1"/>
              </a:buClr>
              <a:buSzPts val="1200"/>
              <a:buNone/>
              <a:defRPr sz="1200">
                <a:solidFill>
                  <a:schemeClr val="lt1"/>
                </a:solidFill>
              </a:defRPr>
            </a:lvl9pPr>
          </a:lstStyle>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Full Content - Subtitle">
  <p:cSld name="Title and Full Content - Subtitle">
    <p:spTree>
      <p:nvGrpSpPr>
        <p:cNvPr id="846" name="Shape 846"/>
        <p:cNvGrpSpPr/>
        <p:nvPr/>
      </p:nvGrpSpPr>
      <p:grpSpPr>
        <a:xfrm>
          <a:off x="0" y="0"/>
          <a:ext cx="0" cy="0"/>
          <a:chOff x="0" y="0"/>
          <a:chExt cx="0" cy="0"/>
        </a:xfrm>
      </p:grpSpPr>
      <p:sp>
        <p:nvSpPr>
          <p:cNvPr id="847" name="Google Shape;847;p108"/>
          <p:cNvSpPr txBox="1"/>
          <p:nvPr>
            <p:ph idx="1" type="body"/>
          </p:nvPr>
        </p:nvSpPr>
        <p:spPr>
          <a:xfrm>
            <a:off x="332185" y="1577579"/>
            <a:ext cx="8479500" cy="30516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accent1"/>
              </a:buClr>
              <a:buSzPts val="1400"/>
              <a:buNone/>
              <a:defRPr/>
            </a:lvl1pPr>
            <a:lvl2pPr indent="-228600" lvl="1" marL="914400" rtl="0" algn="l">
              <a:lnSpc>
                <a:spcPct val="100000"/>
              </a:lnSpc>
              <a:spcBef>
                <a:spcPts val="900"/>
              </a:spcBef>
              <a:spcAft>
                <a:spcPts val="0"/>
              </a:spcAft>
              <a:buClr>
                <a:schemeClr val="dk1"/>
              </a:buClr>
              <a:buSzPts val="1400"/>
              <a:buNone/>
              <a:defRPr/>
            </a:lvl2pPr>
            <a:lvl3pPr indent="-317500" lvl="2" marL="1371600" rtl="0" algn="l">
              <a:lnSpc>
                <a:spcPct val="100000"/>
              </a:lnSpc>
              <a:spcBef>
                <a:spcPts val="500"/>
              </a:spcBef>
              <a:spcAft>
                <a:spcPts val="0"/>
              </a:spcAft>
              <a:buClr>
                <a:schemeClr val="dk1"/>
              </a:buClr>
              <a:buSzPts val="1400"/>
              <a:buChar char="•"/>
              <a:defRPr/>
            </a:lvl3pPr>
            <a:lvl4pPr indent="-317500" lvl="3" marL="1828800" rtl="0" algn="l">
              <a:lnSpc>
                <a:spcPct val="100000"/>
              </a:lnSpc>
              <a:spcBef>
                <a:spcPts val="500"/>
              </a:spcBef>
              <a:spcAft>
                <a:spcPts val="0"/>
              </a:spcAft>
              <a:buClr>
                <a:schemeClr val="dk1"/>
              </a:buClr>
              <a:buSzPts val="1400"/>
              <a:buChar char="–"/>
              <a:defRPr/>
            </a:lvl4pPr>
            <a:lvl5pPr indent="-304800" lvl="4" marL="2286000" rtl="0" algn="l">
              <a:lnSpc>
                <a:spcPct val="100000"/>
              </a:lnSpc>
              <a:spcBef>
                <a:spcPts val="500"/>
              </a:spcBef>
              <a:spcAft>
                <a:spcPts val="0"/>
              </a:spcAft>
              <a:buClr>
                <a:schemeClr val="dk1"/>
              </a:buClr>
              <a:buSzPts val="1200"/>
              <a:buChar char="•"/>
              <a:defRPr/>
            </a:lvl5pPr>
            <a:lvl6pPr indent="-317500" lvl="5" marL="2743200" rtl="0" algn="l">
              <a:lnSpc>
                <a:spcPct val="100000"/>
              </a:lnSpc>
              <a:spcBef>
                <a:spcPts val="500"/>
              </a:spcBef>
              <a:spcAft>
                <a:spcPts val="0"/>
              </a:spcAft>
              <a:buClr>
                <a:schemeClr val="dk1"/>
              </a:buClr>
              <a:buSzPts val="1400"/>
              <a:buChar char="–"/>
              <a:defRPr/>
            </a:lvl6pPr>
            <a:lvl7pPr indent="-317500" lvl="6" marL="3200400" rtl="0" algn="l">
              <a:lnSpc>
                <a:spcPct val="100000"/>
              </a:lnSpc>
              <a:spcBef>
                <a:spcPts val="500"/>
              </a:spcBef>
              <a:spcAft>
                <a:spcPts val="0"/>
              </a:spcAft>
              <a:buClr>
                <a:schemeClr val="dk1"/>
              </a:buClr>
              <a:buSzPts val="1400"/>
              <a:buChar char="•"/>
              <a:defRPr/>
            </a:lvl7pPr>
            <a:lvl8pPr indent="-317500" lvl="7" marL="3657600" rtl="0" algn="l">
              <a:lnSpc>
                <a:spcPct val="100000"/>
              </a:lnSpc>
              <a:spcBef>
                <a:spcPts val="500"/>
              </a:spcBef>
              <a:spcAft>
                <a:spcPts val="0"/>
              </a:spcAft>
              <a:buClr>
                <a:schemeClr val="dk1"/>
              </a:buClr>
              <a:buSzPts val="1400"/>
              <a:buChar char="–"/>
              <a:defRPr/>
            </a:lvl8pPr>
            <a:lvl9pPr indent="-317500" lvl="8" marL="4114800" rtl="0" algn="l">
              <a:lnSpc>
                <a:spcPct val="100000"/>
              </a:lnSpc>
              <a:spcBef>
                <a:spcPts val="500"/>
              </a:spcBef>
              <a:spcAft>
                <a:spcPts val="500"/>
              </a:spcAft>
              <a:buClr>
                <a:schemeClr val="dk1"/>
              </a:buClr>
              <a:buSzPts val="1400"/>
              <a:buChar char="•"/>
              <a:defRPr/>
            </a:lvl9pPr>
          </a:lstStyle>
          <a:p/>
        </p:txBody>
      </p:sp>
      <p:sp>
        <p:nvSpPr>
          <p:cNvPr id="848" name="Google Shape;848;p108"/>
          <p:cNvSpPr txBox="1"/>
          <p:nvPr>
            <p:ph type="title"/>
          </p:nvPr>
        </p:nvSpPr>
        <p:spPr>
          <a:xfrm>
            <a:off x="332185" y="322886"/>
            <a:ext cx="8479500" cy="377100"/>
          </a:xfrm>
          <a:prstGeom prst="rect">
            <a:avLst/>
          </a:prstGeom>
          <a:noFill/>
          <a:ln>
            <a:noFill/>
          </a:ln>
        </p:spPr>
        <p:txBody>
          <a:bodyPr anchorCtr="0" anchor="t" bIns="0" lIns="0" spcFirstLastPara="1" rIns="0" wrap="square" tIns="0">
            <a:noAutofit/>
          </a:bodyPr>
          <a:lstStyle>
            <a:lvl1pPr lvl="0" rtl="0" algn="l">
              <a:lnSpc>
                <a:spcPct val="85000"/>
              </a:lnSpc>
              <a:spcBef>
                <a:spcPts val="0"/>
              </a:spcBef>
              <a:spcAft>
                <a:spcPts val="0"/>
              </a:spcAft>
              <a:buClr>
                <a:schemeClr val="dk1"/>
              </a:buClr>
              <a:buSzPts val="2400"/>
              <a:buFont typeface="Georgia"/>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849" name="Google Shape;849;p108"/>
          <p:cNvSpPr txBox="1"/>
          <p:nvPr>
            <p:ph idx="12" type="sldNum"/>
          </p:nvPr>
        </p:nvSpPr>
        <p:spPr>
          <a:xfrm>
            <a:off x="7488222" y="4869180"/>
            <a:ext cx="1323600" cy="102900"/>
          </a:xfrm>
          <a:prstGeom prst="rect">
            <a:avLst/>
          </a:prstGeom>
          <a:noFill/>
          <a:ln>
            <a:noFill/>
          </a:ln>
        </p:spPr>
        <p:txBody>
          <a:bodyPr anchorCtr="0" anchor="b" bIns="0" lIns="0" spcFirstLastPara="1" rIns="0" wrap="square" tIns="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
        <p:nvSpPr>
          <p:cNvPr id="850" name="Google Shape;850;p108"/>
          <p:cNvSpPr txBox="1"/>
          <p:nvPr>
            <p:ph idx="2" type="subTitle"/>
          </p:nvPr>
        </p:nvSpPr>
        <p:spPr>
          <a:xfrm>
            <a:off x="332184" y="700075"/>
            <a:ext cx="8479500" cy="664500"/>
          </a:xfrm>
          <a:prstGeom prst="rect">
            <a:avLst/>
          </a:prstGeom>
          <a:noFill/>
          <a:ln>
            <a:noFill/>
          </a:ln>
        </p:spPr>
        <p:txBody>
          <a:bodyPr anchorCtr="0" anchor="t" bIns="0" lIns="0" spcFirstLastPara="1" rIns="0" wrap="square" tIns="0">
            <a:noAutofit/>
          </a:bodyPr>
          <a:lstStyle>
            <a:lvl1pPr lvl="0" rtl="0" algn="l">
              <a:lnSpc>
                <a:spcPct val="85000"/>
              </a:lnSpc>
              <a:spcBef>
                <a:spcPts val="0"/>
              </a:spcBef>
              <a:spcAft>
                <a:spcPts val="0"/>
              </a:spcAft>
              <a:buClr>
                <a:schemeClr val="dk1"/>
              </a:buClr>
              <a:buSzPts val="1800"/>
              <a:buNone/>
              <a:defRPr b="0" sz="1800">
                <a:solidFill>
                  <a:schemeClr val="dk1"/>
                </a:solidFill>
              </a:defRPr>
            </a:lvl1pPr>
            <a:lvl2pPr lvl="1" rtl="0" algn="l">
              <a:lnSpc>
                <a:spcPct val="85000"/>
              </a:lnSpc>
              <a:spcBef>
                <a:spcPts val="0"/>
              </a:spcBef>
              <a:spcAft>
                <a:spcPts val="0"/>
              </a:spcAft>
              <a:buClr>
                <a:schemeClr val="dk1"/>
              </a:buClr>
              <a:buSzPts val="1800"/>
              <a:buNone/>
              <a:defRPr sz="1800"/>
            </a:lvl2pPr>
            <a:lvl3pPr lvl="2" rtl="0" algn="l">
              <a:lnSpc>
                <a:spcPct val="85000"/>
              </a:lnSpc>
              <a:spcBef>
                <a:spcPts val="0"/>
              </a:spcBef>
              <a:spcAft>
                <a:spcPts val="0"/>
              </a:spcAft>
              <a:buClr>
                <a:schemeClr val="dk1"/>
              </a:buClr>
              <a:buSzPts val="1800"/>
              <a:buNone/>
              <a:defRPr sz="1800"/>
            </a:lvl3pPr>
            <a:lvl4pPr lvl="3" rtl="0" algn="l">
              <a:lnSpc>
                <a:spcPct val="85000"/>
              </a:lnSpc>
              <a:spcBef>
                <a:spcPts val="0"/>
              </a:spcBef>
              <a:spcAft>
                <a:spcPts val="0"/>
              </a:spcAft>
              <a:buClr>
                <a:schemeClr val="dk1"/>
              </a:buClr>
              <a:buSzPts val="1800"/>
              <a:buNone/>
              <a:defRPr sz="1800"/>
            </a:lvl4pPr>
            <a:lvl5pPr lvl="4" rtl="0" algn="l">
              <a:lnSpc>
                <a:spcPct val="85000"/>
              </a:lnSpc>
              <a:spcBef>
                <a:spcPts val="0"/>
              </a:spcBef>
              <a:spcAft>
                <a:spcPts val="0"/>
              </a:spcAft>
              <a:buClr>
                <a:schemeClr val="dk1"/>
              </a:buClr>
              <a:buSzPts val="1800"/>
              <a:buNone/>
              <a:defRPr sz="1800"/>
            </a:lvl5pPr>
            <a:lvl6pPr lvl="5" rtl="0" algn="l">
              <a:lnSpc>
                <a:spcPct val="85000"/>
              </a:lnSpc>
              <a:spcBef>
                <a:spcPts val="0"/>
              </a:spcBef>
              <a:spcAft>
                <a:spcPts val="0"/>
              </a:spcAft>
              <a:buClr>
                <a:schemeClr val="dk1"/>
              </a:buClr>
              <a:buSzPts val="1800"/>
              <a:buNone/>
              <a:defRPr sz="1800"/>
            </a:lvl6pPr>
            <a:lvl7pPr lvl="6" rtl="0" algn="l">
              <a:lnSpc>
                <a:spcPct val="85000"/>
              </a:lnSpc>
              <a:spcBef>
                <a:spcPts val="0"/>
              </a:spcBef>
              <a:spcAft>
                <a:spcPts val="0"/>
              </a:spcAft>
              <a:buClr>
                <a:schemeClr val="dk1"/>
              </a:buClr>
              <a:buSzPts val="1800"/>
              <a:buNone/>
              <a:defRPr sz="1800"/>
            </a:lvl7pPr>
            <a:lvl8pPr lvl="7" rtl="0" algn="l">
              <a:lnSpc>
                <a:spcPct val="85000"/>
              </a:lnSpc>
              <a:spcBef>
                <a:spcPts val="0"/>
              </a:spcBef>
              <a:spcAft>
                <a:spcPts val="0"/>
              </a:spcAft>
              <a:buClr>
                <a:schemeClr val="dk1"/>
              </a:buClr>
              <a:buSzPts val="1800"/>
              <a:buNone/>
              <a:defRPr sz="1800"/>
            </a:lvl8pPr>
            <a:lvl9pPr lvl="8" rtl="0" algn="l">
              <a:lnSpc>
                <a:spcPct val="85000"/>
              </a:lnSpc>
              <a:spcBef>
                <a:spcPts val="0"/>
              </a:spcBef>
              <a:spcAft>
                <a:spcPts val="0"/>
              </a:spcAft>
              <a:buClr>
                <a:schemeClr val="dk1"/>
              </a:buClr>
              <a:buSzPts val="1800"/>
              <a:buNone/>
              <a:defRPr sz="1800"/>
            </a:lvl9pPr>
          </a:lstStyle>
          <a:p/>
        </p:txBody>
      </p:sp>
      <p:sp>
        <p:nvSpPr>
          <p:cNvPr id="851" name="Google Shape;851;p108"/>
          <p:cNvSpPr txBox="1"/>
          <p:nvPr>
            <p:ph idx="10" type="dt"/>
          </p:nvPr>
        </p:nvSpPr>
        <p:spPr>
          <a:xfrm>
            <a:off x="7488222" y="4766310"/>
            <a:ext cx="1323600" cy="102900"/>
          </a:xfrm>
          <a:prstGeom prst="rect">
            <a:avLst/>
          </a:prstGeom>
          <a:noFill/>
          <a:ln>
            <a:noFill/>
          </a:ln>
        </p:spPr>
        <p:txBody>
          <a:bodyPr anchorCtr="0" anchor="b" bIns="0" lIns="0" spcFirstLastPara="1" rIns="0" wrap="square" tIns="0">
            <a:noAutofit/>
          </a:bodyPr>
          <a:lstStyle>
            <a:lvl1pPr lvl="0" rtl="0" algn="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852" name="Google Shape;852;p108"/>
          <p:cNvSpPr txBox="1"/>
          <p:nvPr>
            <p:ph idx="11" type="ftr"/>
          </p:nvPr>
        </p:nvSpPr>
        <p:spPr>
          <a:xfrm>
            <a:off x="332184" y="4766310"/>
            <a:ext cx="4105200" cy="1029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Content - Subtitle">
  <p:cSld name="One Column Content - Subtitle">
    <p:spTree>
      <p:nvGrpSpPr>
        <p:cNvPr id="853" name="Shape 853"/>
        <p:cNvGrpSpPr/>
        <p:nvPr/>
      </p:nvGrpSpPr>
      <p:grpSpPr>
        <a:xfrm>
          <a:off x="0" y="0"/>
          <a:ext cx="0" cy="0"/>
          <a:chOff x="0" y="0"/>
          <a:chExt cx="0" cy="0"/>
        </a:xfrm>
      </p:grpSpPr>
      <p:sp>
        <p:nvSpPr>
          <p:cNvPr id="854" name="Google Shape;854;p109"/>
          <p:cNvSpPr txBox="1"/>
          <p:nvPr>
            <p:ph idx="1" type="body"/>
          </p:nvPr>
        </p:nvSpPr>
        <p:spPr>
          <a:xfrm>
            <a:off x="332186" y="1577579"/>
            <a:ext cx="2646600" cy="30516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accent1"/>
              </a:buClr>
              <a:buSzPts val="1400"/>
              <a:buNone/>
              <a:defRPr/>
            </a:lvl1pPr>
            <a:lvl2pPr indent="-228600" lvl="1" marL="914400" rtl="0" algn="l">
              <a:lnSpc>
                <a:spcPct val="100000"/>
              </a:lnSpc>
              <a:spcBef>
                <a:spcPts val="900"/>
              </a:spcBef>
              <a:spcAft>
                <a:spcPts val="0"/>
              </a:spcAft>
              <a:buClr>
                <a:schemeClr val="dk1"/>
              </a:buClr>
              <a:buSzPts val="1400"/>
              <a:buNone/>
              <a:defRPr/>
            </a:lvl2pPr>
            <a:lvl3pPr indent="-317500" lvl="2" marL="1371600" rtl="0" algn="l">
              <a:lnSpc>
                <a:spcPct val="100000"/>
              </a:lnSpc>
              <a:spcBef>
                <a:spcPts val="500"/>
              </a:spcBef>
              <a:spcAft>
                <a:spcPts val="0"/>
              </a:spcAft>
              <a:buClr>
                <a:schemeClr val="dk1"/>
              </a:buClr>
              <a:buSzPts val="1400"/>
              <a:buChar char="•"/>
              <a:defRPr/>
            </a:lvl3pPr>
            <a:lvl4pPr indent="-317500" lvl="3" marL="1828800" rtl="0" algn="l">
              <a:lnSpc>
                <a:spcPct val="100000"/>
              </a:lnSpc>
              <a:spcBef>
                <a:spcPts val="500"/>
              </a:spcBef>
              <a:spcAft>
                <a:spcPts val="0"/>
              </a:spcAft>
              <a:buClr>
                <a:schemeClr val="dk1"/>
              </a:buClr>
              <a:buSzPts val="1400"/>
              <a:buChar char="–"/>
              <a:defRPr/>
            </a:lvl4pPr>
            <a:lvl5pPr indent="-304800" lvl="4" marL="2286000" rtl="0" algn="l">
              <a:lnSpc>
                <a:spcPct val="100000"/>
              </a:lnSpc>
              <a:spcBef>
                <a:spcPts val="500"/>
              </a:spcBef>
              <a:spcAft>
                <a:spcPts val="0"/>
              </a:spcAft>
              <a:buClr>
                <a:schemeClr val="dk1"/>
              </a:buClr>
              <a:buSzPts val="1200"/>
              <a:buChar char="•"/>
              <a:defRPr/>
            </a:lvl5pPr>
            <a:lvl6pPr indent="-317500" lvl="5" marL="2743200" rtl="0" algn="l">
              <a:lnSpc>
                <a:spcPct val="100000"/>
              </a:lnSpc>
              <a:spcBef>
                <a:spcPts val="500"/>
              </a:spcBef>
              <a:spcAft>
                <a:spcPts val="0"/>
              </a:spcAft>
              <a:buClr>
                <a:schemeClr val="dk1"/>
              </a:buClr>
              <a:buSzPts val="1400"/>
              <a:buChar char="–"/>
              <a:defRPr/>
            </a:lvl6pPr>
            <a:lvl7pPr indent="-317500" lvl="6" marL="3200400" rtl="0" algn="l">
              <a:lnSpc>
                <a:spcPct val="100000"/>
              </a:lnSpc>
              <a:spcBef>
                <a:spcPts val="500"/>
              </a:spcBef>
              <a:spcAft>
                <a:spcPts val="0"/>
              </a:spcAft>
              <a:buClr>
                <a:schemeClr val="dk1"/>
              </a:buClr>
              <a:buSzPts val="1400"/>
              <a:buChar char="•"/>
              <a:defRPr/>
            </a:lvl7pPr>
            <a:lvl8pPr indent="-317500" lvl="7" marL="3657600" rtl="0" algn="l">
              <a:lnSpc>
                <a:spcPct val="100000"/>
              </a:lnSpc>
              <a:spcBef>
                <a:spcPts val="500"/>
              </a:spcBef>
              <a:spcAft>
                <a:spcPts val="0"/>
              </a:spcAft>
              <a:buClr>
                <a:schemeClr val="dk1"/>
              </a:buClr>
              <a:buSzPts val="1400"/>
              <a:buChar char="–"/>
              <a:defRPr/>
            </a:lvl8pPr>
            <a:lvl9pPr indent="-317500" lvl="8" marL="4114800" rtl="0" algn="l">
              <a:lnSpc>
                <a:spcPct val="100000"/>
              </a:lnSpc>
              <a:spcBef>
                <a:spcPts val="500"/>
              </a:spcBef>
              <a:spcAft>
                <a:spcPts val="500"/>
              </a:spcAft>
              <a:buClr>
                <a:schemeClr val="dk1"/>
              </a:buClr>
              <a:buSzPts val="1400"/>
              <a:buChar char="•"/>
              <a:defRPr/>
            </a:lvl9pPr>
          </a:lstStyle>
          <a:p/>
        </p:txBody>
      </p:sp>
      <p:sp>
        <p:nvSpPr>
          <p:cNvPr id="855" name="Google Shape;855;p109"/>
          <p:cNvSpPr txBox="1"/>
          <p:nvPr>
            <p:ph type="title"/>
          </p:nvPr>
        </p:nvSpPr>
        <p:spPr>
          <a:xfrm>
            <a:off x="332185" y="322886"/>
            <a:ext cx="8479500" cy="377100"/>
          </a:xfrm>
          <a:prstGeom prst="rect">
            <a:avLst/>
          </a:prstGeom>
          <a:noFill/>
          <a:ln>
            <a:noFill/>
          </a:ln>
        </p:spPr>
        <p:txBody>
          <a:bodyPr anchorCtr="0" anchor="t" bIns="0" lIns="0" spcFirstLastPara="1" rIns="0" wrap="square" tIns="0">
            <a:noAutofit/>
          </a:bodyPr>
          <a:lstStyle>
            <a:lvl1pPr lvl="0" rtl="0" algn="l">
              <a:lnSpc>
                <a:spcPct val="85000"/>
              </a:lnSpc>
              <a:spcBef>
                <a:spcPts val="0"/>
              </a:spcBef>
              <a:spcAft>
                <a:spcPts val="0"/>
              </a:spcAft>
              <a:buClr>
                <a:schemeClr val="dk1"/>
              </a:buClr>
              <a:buSzPts val="2400"/>
              <a:buFont typeface="Georgia"/>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856" name="Google Shape;856;p109"/>
          <p:cNvSpPr txBox="1"/>
          <p:nvPr>
            <p:ph idx="12" type="sldNum"/>
          </p:nvPr>
        </p:nvSpPr>
        <p:spPr>
          <a:xfrm>
            <a:off x="7488222" y="4869180"/>
            <a:ext cx="1323600" cy="102900"/>
          </a:xfrm>
          <a:prstGeom prst="rect">
            <a:avLst/>
          </a:prstGeom>
          <a:noFill/>
          <a:ln>
            <a:noFill/>
          </a:ln>
        </p:spPr>
        <p:txBody>
          <a:bodyPr anchorCtr="0" anchor="b" bIns="0" lIns="0" spcFirstLastPara="1" rIns="0" wrap="square" tIns="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
        <p:nvSpPr>
          <p:cNvPr id="857" name="Google Shape;857;p109"/>
          <p:cNvSpPr txBox="1"/>
          <p:nvPr>
            <p:ph idx="2" type="subTitle"/>
          </p:nvPr>
        </p:nvSpPr>
        <p:spPr>
          <a:xfrm>
            <a:off x="332184" y="700075"/>
            <a:ext cx="8479500" cy="664500"/>
          </a:xfrm>
          <a:prstGeom prst="rect">
            <a:avLst/>
          </a:prstGeom>
          <a:noFill/>
          <a:ln>
            <a:noFill/>
          </a:ln>
        </p:spPr>
        <p:txBody>
          <a:bodyPr anchorCtr="0" anchor="t" bIns="0" lIns="0" spcFirstLastPara="1" rIns="0" wrap="square" tIns="0">
            <a:noAutofit/>
          </a:bodyPr>
          <a:lstStyle>
            <a:lvl1pPr lvl="0" rtl="0" algn="l">
              <a:lnSpc>
                <a:spcPct val="85000"/>
              </a:lnSpc>
              <a:spcBef>
                <a:spcPts val="0"/>
              </a:spcBef>
              <a:spcAft>
                <a:spcPts val="0"/>
              </a:spcAft>
              <a:buClr>
                <a:schemeClr val="dk1"/>
              </a:buClr>
              <a:buSzPts val="1800"/>
              <a:buNone/>
              <a:defRPr b="0" sz="1800">
                <a:solidFill>
                  <a:schemeClr val="dk1"/>
                </a:solidFill>
              </a:defRPr>
            </a:lvl1pPr>
            <a:lvl2pPr lvl="1" rtl="0" algn="l">
              <a:lnSpc>
                <a:spcPct val="85000"/>
              </a:lnSpc>
              <a:spcBef>
                <a:spcPts val="0"/>
              </a:spcBef>
              <a:spcAft>
                <a:spcPts val="0"/>
              </a:spcAft>
              <a:buClr>
                <a:schemeClr val="dk1"/>
              </a:buClr>
              <a:buSzPts val="1800"/>
              <a:buNone/>
              <a:defRPr sz="1800"/>
            </a:lvl2pPr>
            <a:lvl3pPr lvl="2" rtl="0" algn="l">
              <a:lnSpc>
                <a:spcPct val="85000"/>
              </a:lnSpc>
              <a:spcBef>
                <a:spcPts val="0"/>
              </a:spcBef>
              <a:spcAft>
                <a:spcPts val="0"/>
              </a:spcAft>
              <a:buClr>
                <a:schemeClr val="dk1"/>
              </a:buClr>
              <a:buSzPts val="1800"/>
              <a:buNone/>
              <a:defRPr sz="1800"/>
            </a:lvl3pPr>
            <a:lvl4pPr lvl="3" rtl="0" algn="l">
              <a:lnSpc>
                <a:spcPct val="85000"/>
              </a:lnSpc>
              <a:spcBef>
                <a:spcPts val="0"/>
              </a:spcBef>
              <a:spcAft>
                <a:spcPts val="0"/>
              </a:spcAft>
              <a:buClr>
                <a:schemeClr val="dk1"/>
              </a:buClr>
              <a:buSzPts val="1800"/>
              <a:buNone/>
              <a:defRPr sz="1800"/>
            </a:lvl4pPr>
            <a:lvl5pPr lvl="4" rtl="0" algn="l">
              <a:lnSpc>
                <a:spcPct val="85000"/>
              </a:lnSpc>
              <a:spcBef>
                <a:spcPts val="0"/>
              </a:spcBef>
              <a:spcAft>
                <a:spcPts val="0"/>
              </a:spcAft>
              <a:buClr>
                <a:schemeClr val="dk1"/>
              </a:buClr>
              <a:buSzPts val="1800"/>
              <a:buNone/>
              <a:defRPr sz="1800"/>
            </a:lvl5pPr>
            <a:lvl6pPr lvl="5" rtl="0" algn="l">
              <a:lnSpc>
                <a:spcPct val="85000"/>
              </a:lnSpc>
              <a:spcBef>
                <a:spcPts val="0"/>
              </a:spcBef>
              <a:spcAft>
                <a:spcPts val="0"/>
              </a:spcAft>
              <a:buClr>
                <a:schemeClr val="dk1"/>
              </a:buClr>
              <a:buSzPts val="1800"/>
              <a:buNone/>
              <a:defRPr sz="1800"/>
            </a:lvl6pPr>
            <a:lvl7pPr lvl="6" rtl="0" algn="l">
              <a:lnSpc>
                <a:spcPct val="85000"/>
              </a:lnSpc>
              <a:spcBef>
                <a:spcPts val="0"/>
              </a:spcBef>
              <a:spcAft>
                <a:spcPts val="0"/>
              </a:spcAft>
              <a:buClr>
                <a:schemeClr val="dk1"/>
              </a:buClr>
              <a:buSzPts val="1800"/>
              <a:buNone/>
              <a:defRPr sz="1800"/>
            </a:lvl7pPr>
            <a:lvl8pPr lvl="7" rtl="0" algn="l">
              <a:lnSpc>
                <a:spcPct val="85000"/>
              </a:lnSpc>
              <a:spcBef>
                <a:spcPts val="0"/>
              </a:spcBef>
              <a:spcAft>
                <a:spcPts val="0"/>
              </a:spcAft>
              <a:buClr>
                <a:schemeClr val="dk1"/>
              </a:buClr>
              <a:buSzPts val="1800"/>
              <a:buNone/>
              <a:defRPr sz="1800"/>
            </a:lvl8pPr>
            <a:lvl9pPr lvl="8" rtl="0" algn="l">
              <a:lnSpc>
                <a:spcPct val="85000"/>
              </a:lnSpc>
              <a:spcBef>
                <a:spcPts val="0"/>
              </a:spcBef>
              <a:spcAft>
                <a:spcPts val="0"/>
              </a:spcAft>
              <a:buClr>
                <a:schemeClr val="dk1"/>
              </a:buClr>
              <a:buSzPts val="1800"/>
              <a:buNone/>
              <a:defRPr sz="1800"/>
            </a:lvl9pPr>
          </a:lstStyle>
          <a:p/>
        </p:txBody>
      </p:sp>
      <p:sp>
        <p:nvSpPr>
          <p:cNvPr id="858" name="Google Shape;858;p109"/>
          <p:cNvSpPr txBox="1"/>
          <p:nvPr>
            <p:ph idx="10" type="dt"/>
          </p:nvPr>
        </p:nvSpPr>
        <p:spPr>
          <a:xfrm>
            <a:off x="7488222" y="4766310"/>
            <a:ext cx="1323600" cy="102900"/>
          </a:xfrm>
          <a:prstGeom prst="rect">
            <a:avLst/>
          </a:prstGeom>
          <a:noFill/>
          <a:ln>
            <a:noFill/>
          </a:ln>
        </p:spPr>
        <p:txBody>
          <a:bodyPr anchorCtr="0" anchor="b" bIns="0" lIns="0" spcFirstLastPara="1" rIns="0" wrap="square" tIns="0">
            <a:noAutofit/>
          </a:bodyPr>
          <a:lstStyle>
            <a:lvl1pPr lvl="0" rtl="0" algn="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859" name="Google Shape;859;p109"/>
          <p:cNvSpPr txBox="1"/>
          <p:nvPr>
            <p:ph idx="11" type="ftr"/>
          </p:nvPr>
        </p:nvSpPr>
        <p:spPr>
          <a:xfrm>
            <a:off x="332184" y="4766310"/>
            <a:ext cx="4105200" cy="1029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 Subtitle">
  <p:cSld name="Two Content - Subtitle">
    <p:spTree>
      <p:nvGrpSpPr>
        <p:cNvPr id="860" name="Shape 860"/>
        <p:cNvGrpSpPr/>
        <p:nvPr/>
      </p:nvGrpSpPr>
      <p:grpSpPr>
        <a:xfrm>
          <a:off x="0" y="0"/>
          <a:ext cx="0" cy="0"/>
          <a:chOff x="0" y="0"/>
          <a:chExt cx="0" cy="0"/>
        </a:xfrm>
      </p:grpSpPr>
      <p:sp>
        <p:nvSpPr>
          <p:cNvPr id="861" name="Google Shape;861;p110"/>
          <p:cNvSpPr txBox="1"/>
          <p:nvPr>
            <p:ph idx="1" type="body"/>
          </p:nvPr>
        </p:nvSpPr>
        <p:spPr>
          <a:xfrm>
            <a:off x="332185" y="1577579"/>
            <a:ext cx="4105200" cy="30516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accent1"/>
              </a:buClr>
              <a:buSzPts val="1400"/>
              <a:buNone/>
              <a:defRPr/>
            </a:lvl1pPr>
            <a:lvl2pPr indent="-228600" lvl="1" marL="914400" rtl="0" algn="l">
              <a:lnSpc>
                <a:spcPct val="100000"/>
              </a:lnSpc>
              <a:spcBef>
                <a:spcPts val="900"/>
              </a:spcBef>
              <a:spcAft>
                <a:spcPts val="0"/>
              </a:spcAft>
              <a:buClr>
                <a:schemeClr val="dk1"/>
              </a:buClr>
              <a:buSzPts val="1400"/>
              <a:buNone/>
              <a:defRPr/>
            </a:lvl2pPr>
            <a:lvl3pPr indent="-317500" lvl="2" marL="1371600" rtl="0" algn="l">
              <a:lnSpc>
                <a:spcPct val="100000"/>
              </a:lnSpc>
              <a:spcBef>
                <a:spcPts val="500"/>
              </a:spcBef>
              <a:spcAft>
                <a:spcPts val="0"/>
              </a:spcAft>
              <a:buClr>
                <a:schemeClr val="dk1"/>
              </a:buClr>
              <a:buSzPts val="1400"/>
              <a:buChar char="•"/>
              <a:defRPr/>
            </a:lvl3pPr>
            <a:lvl4pPr indent="-317500" lvl="3" marL="1828800" rtl="0" algn="l">
              <a:lnSpc>
                <a:spcPct val="100000"/>
              </a:lnSpc>
              <a:spcBef>
                <a:spcPts val="500"/>
              </a:spcBef>
              <a:spcAft>
                <a:spcPts val="0"/>
              </a:spcAft>
              <a:buClr>
                <a:schemeClr val="dk1"/>
              </a:buClr>
              <a:buSzPts val="1400"/>
              <a:buChar char="–"/>
              <a:defRPr/>
            </a:lvl4pPr>
            <a:lvl5pPr indent="-304800" lvl="4" marL="2286000" rtl="0" algn="l">
              <a:lnSpc>
                <a:spcPct val="100000"/>
              </a:lnSpc>
              <a:spcBef>
                <a:spcPts val="500"/>
              </a:spcBef>
              <a:spcAft>
                <a:spcPts val="0"/>
              </a:spcAft>
              <a:buClr>
                <a:schemeClr val="dk1"/>
              </a:buClr>
              <a:buSzPts val="1200"/>
              <a:buChar char="•"/>
              <a:defRPr/>
            </a:lvl5pPr>
            <a:lvl6pPr indent="-317500" lvl="5" marL="2743200" rtl="0" algn="l">
              <a:lnSpc>
                <a:spcPct val="100000"/>
              </a:lnSpc>
              <a:spcBef>
                <a:spcPts val="500"/>
              </a:spcBef>
              <a:spcAft>
                <a:spcPts val="0"/>
              </a:spcAft>
              <a:buClr>
                <a:schemeClr val="dk1"/>
              </a:buClr>
              <a:buSzPts val="1400"/>
              <a:buChar char="–"/>
              <a:defRPr/>
            </a:lvl6pPr>
            <a:lvl7pPr indent="-317500" lvl="6" marL="3200400" rtl="0" algn="l">
              <a:lnSpc>
                <a:spcPct val="100000"/>
              </a:lnSpc>
              <a:spcBef>
                <a:spcPts val="500"/>
              </a:spcBef>
              <a:spcAft>
                <a:spcPts val="0"/>
              </a:spcAft>
              <a:buClr>
                <a:schemeClr val="dk1"/>
              </a:buClr>
              <a:buSzPts val="1400"/>
              <a:buChar char="•"/>
              <a:defRPr/>
            </a:lvl7pPr>
            <a:lvl8pPr indent="-317500" lvl="7" marL="3657600" rtl="0" algn="l">
              <a:lnSpc>
                <a:spcPct val="100000"/>
              </a:lnSpc>
              <a:spcBef>
                <a:spcPts val="500"/>
              </a:spcBef>
              <a:spcAft>
                <a:spcPts val="0"/>
              </a:spcAft>
              <a:buClr>
                <a:schemeClr val="dk1"/>
              </a:buClr>
              <a:buSzPts val="1400"/>
              <a:buChar char="–"/>
              <a:defRPr/>
            </a:lvl8pPr>
            <a:lvl9pPr indent="-317500" lvl="8" marL="4114800" rtl="0" algn="l">
              <a:lnSpc>
                <a:spcPct val="100000"/>
              </a:lnSpc>
              <a:spcBef>
                <a:spcPts val="500"/>
              </a:spcBef>
              <a:spcAft>
                <a:spcPts val="500"/>
              </a:spcAft>
              <a:buClr>
                <a:schemeClr val="dk1"/>
              </a:buClr>
              <a:buSzPts val="1400"/>
              <a:buChar char="•"/>
              <a:defRPr/>
            </a:lvl9pPr>
          </a:lstStyle>
          <a:p/>
        </p:txBody>
      </p:sp>
      <p:sp>
        <p:nvSpPr>
          <p:cNvPr id="862" name="Google Shape;862;p110"/>
          <p:cNvSpPr txBox="1"/>
          <p:nvPr>
            <p:ph idx="2" type="body"/>
          </p:nvPr>
        </p:nvSpPr>
        <p:spPr>
          <a:xfrm>
            <a:off x="4706541" y="1577578"/>
            <a:ext cx="4105200" cy="30516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accent1"/>
              </a:buClr>
              <a:buSzPts val="1400"/>
              <a:buNone/>
              <a:defRPr/>
            </a:lvl1pPr>
            <a:lvl2pPr indent="-228600" lvl="1" marL="914400" rtl="0" algn="l">
              <a:lnSpc>
                <a:spcPct val="100000"/>
              </a:lnSpc>
              <a:spcBef>
                <a:spcPts val="900"/>
              </a:spcBef>
              <a:spcAft>
                <a:spcPts val="0"/>
              </a:spcAft>
              <a:buClr>
                <a:schemeClr val="dk1"/>
              </a:buClr>
              <a:buSzPts val="1400"/>
              <a:buNone/>
              <a:defRPr/>
            </a:lvl2pPr>
            <a:lvl3pPr indent="-317500" lvl="2" marL="1371600" rtl="0" algn="l">
              <a:lnSpc>
                <a:spcPct val="100000"/>
              </a:lnSpc>
              <a:spcBef>
                <a:spcPts val="500"/>
              </a:spcBef>
              <a:spcAft>
                <a:spcPts val="0"/>
              </a:spcAft>
              <a:buClr>
                <a:schemeClr val="dk1"/>
              </a:buClr>
              <a:buSzPts val="1400"/>
              <a:buChar char="•"/>
              <a:defRPr/>
            </a:lvl3pPr>
            <a:lvl4pPr indent="-317500" lvl="3" marL="1828800" rtl="0" algn="l">
              <a:lnSpc>
                <a:spcPct val="100000"/>
              </a:lnSpc>
              <a:spcBef>
                <a:spcPts val="500"/>
              </a:spcBef>
              <a:spcAft>
                <a:spcPts val="0"/>
              </a:spcAft>
              <a:buClr>
                <a:schemeClr val="dk1"/>
              </a:buClr>
              <a:buSzPts val="1400"/>
              <a:buChar char="–"/>
              <a:defRPr/>
            </a:lvl4pPr>
            <a:lvl5pPr indent="-304800" lvl="4" marL="2286000" rtl="0" algn="l">
              <a:lnSpc>
                <a:spcPct val="100000"/>
              </a:lnSpc>
              <a:spcBef>
                <a:spcPts val="500"/>
              </a:spcBef>
              <a:spcAft>
                <a:spcPts val="0"/>
              </a:spcAft>
              <a:buClr>
                <a:schemeClr val="dk1"/>
              </a:buClr>
              <a:buSzPts val="1200"/>
              <a:buChar char="•"/>
              <a:defRPr/>
            </a:lvl5pPr>
            <a:lvl6pPr indent="-317500" lvl="5" marL="2743200" rtl="0" algn="l">
              <a:lnSpc>
                <a:spcPct val="100000"/>
              </a:lnSpc>
              <a:spcBef>
                <a:spcPts val="500"/>
              </a:spcBef>
              <a:spcAft>
                <a:spcPts val="0"/>
              </a:spcAft>
              <a:buClr>
                <a:schemeClr val="dk1"/>
              </a:buClr>
              <a:buSzPts val="1400"/>
              <a:buChar char="–"/>
              <a:defRPr/>
            </a:lvl6pPr>
            <a:lvl7pPr indent="-317500" lvl="6" marL="3200400" rtl="0" algn="l">
              <a:lnSpc>
                <a:spcPct val="100000"/>
              </a:lnSpc>
              <a:spcBef>
                <a:spcPts val="500"/>
              </a:spcBef>
              <a:spcAft>
                <a:spcPts val="0"/>
              </a:spcAft>
              <a:buClr>
                <a:schemeClr val="dk1"/>
              </a:buClr>
              <a:buSzPts val="1400"/>
              <a:buChar char="•"/>
              <a:defRPr/>
            </a:lvl7pPr>
            <a:lvl8pPr indent="-317500" lvl="7" marL="3657600" rtl="0" algn="l">
              <a:lnSpc>
                <a:spcPct val="100000"/>
              </a:lnSpc>
              <a:spcBef>
                <a:spcPts val="500"/>
              </a:spcBef>
              <a:spcAft>
                <a:spcPts val="0"/>
              </a:spcAft>
              <a:buClr>
                <a:schemeClr val="dk1"/>
              </a:buClr>
              <a:buSzPts val="1400"/>
              <a:buChar char="–"/>
              <a:defRPr/>
            </a:lvl8pPr>
            <a:lvl9pPr indent="-317500" lvl="8" marL="4114800" rtl="0" algn="l">
              <a:lnSpc>
                <a:spcPct val="100000"/>
              </a:lnSpc>
              <a:spcBef>
                <a:spcPts val="500"/>
              </a:spcBef>
              <a:spcAft>
                <a:spcPts val="500"/>
              </a:spcAft>
              <a:buClr>
                <a:schemeClr val="dk1"/>
              </a:buClr>
              <a:buSzPts val="1400"/>
              <a:buChar char="•"/>
              <a:defRPr/>
            </a:lvl9pPr>
          </a:lstStyle>
          <a:p/>
        </p:txBody>
      </p:sp>
      <p:sp>
        <p:nvSpPr>
          <p:cNvPr id="863" name="Google Shape;863;p110"/>
          <p:cNvSpPr txBox="1"/>
          <p:nvPr>
            <p:ph type="title"/>
          </p:nvPr>
        </p:nvSpPr>
        <p:spPr>
          <a:xfrm>
            <a:off x="332185" y="322886"/>
            <a:ext cx="8479500" cy="377100"/>
          </a:xfrm>
          <a:prstGeom prst="rect">
            <a:avLst/>
          </a:prstGeom>
          <a:noFill/>
          <a:ln>
            <a:noFill/>
          </a:ln>
        </p:spPr>
        <p:txBody>
          <a:bodyPr anchorCtr="0" anchor="t" bIns="0" lIns="0" spcFirstLastPara="1" rIns="0" wrap="square" tIns="0">
            <a:noAutofit/>
          </a:bodyPr>
          <a:lstStyle>
            <a:lvl1pPr lvl="0" rtl="0" algn="l">
              <a:lnSpc>
                <a:spcPct val="85000"/>
              </a:lnSpc>
              <a:spcBef>
                <a:spcPts val="0"/>
              </a:spcBef>
              <a:spcAft>
                <a:spcPts val="0"/>
              </a:spcAft>
              <a:buClr>
                <a:schemeClr val="dk1"/>
              </a:buClr>
              <a:buSzPts val="2400"/>
              <a:buFont typeface="Georgia"/>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864" name="Google Shape;864;p110"/>
          <p:cNvSpPr txBox="1"/>
          <p:nvPr>
            <p:ph idx="12" type="sldNum"/>
          </p:nvPr>
        </p:nvSpPr>
        <p:spPr>
          <a:xfrm>
            <a:off x="7488222" y="4869180"/>
            <a:ext cx="1323600" cy="102900"/>
          </a:xfrm>
          <a:prstGeom prst="rect">
            <a:avLst/>
          </a:prstGeom>
          <a:noFill/>
          <a:ln>
            <a:noFill/>
          </a:ln>
        </p:spPr>
        <p:txBody>
          <a:bodyPr anchorCtr="0" anchor="b" bIns="0" lIns="0" spcFirstLastPara="1" rIns="0" wrap="square" tIns="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
        <p:nvSpPr>
          <p:cNvPr id="865" name="Google Shape;865;p110"/>
          <p:cNvSpPr txBox="1"/>
          <p:nvPr>
            <p:ph idx="3" type="subTitle"/>
          </p:nvPr>
        </p:nvSpPr>
        <p:spPr>
          <a:xfrm>
            <a:off x="332184" y="700075"/>
            <a:ext cx="8479500" cy="664500"/>
          </a:xfrm>
          <a:prstGeom prst="rect">
            <a:avLst/>
          </a:prstGeom>
          <a:noFill/>
          <a:ln>
            <a:noFill/>
          </a:ln>
        </p:spPr>
        <p:txBody>
          <a:bodyPr anchorCtr="0" anchor="t" bIns="0" lIns="0" spcFirstLastPara="1" rIns="0" wrap="square" tIns="0">
            <a:noAutofit/>
          </a:bodyPr>
          <a:lstStyle>
            <a:lvl1pPr lvl="0" rtl="0" algn="l">
              <a:lnSpc>
                <a:spcPct val="85000"/>
              </a:lnSpc>
              <a:spcBef>
                <a:spcPts val="0"/>
              </a:spcBef>
              <a:spcAft>
                <a:spcPts val="0"/>
              </a:spcAft>
              <a:buClr>
                <a:schemeClr val="dk1"/>
              </a:buClr>
              <a:buSzPts val="1800"/>
              <a:buNone/>
              <a:defRPr b="0" sz="1800">
                <a:solidFill>
                  <a:schemeClr val="dk1"/>
                </a:solidFill>
              </a:defRPr>
            </a:lvl1pPr>
            <a:lvl2pPr lvl="1" rtl="0" algn="l">
              <a:lnSpc>
                <a:spcPct val="85000"/>
              </a:lnSpc>
              <a:spcBef>
                <a:spcPts val="0"/>
              </a:spcBef>
              <a:spcAft>
                <a:spcPts val="0"/>
              </a:spcAft>
              <a:buClr>
                <a:schemeClr val="dk1"/>
              </a:buClr>
              <a:buSzPts val="1800"/>
              <a:buNone/>
              <a:defRPr sz="1800"/>
            </a:lvl2pPr>
            <a:lvl3pPr lvl="2" rtl="0" algn="l">
              <a:lnSpc>
                <a:spcPct val="85000"/>
              </a:lnSpc>
              <a:spcBef>
                <a:spcPts val="0"/>
              </a:spcBef>
              <a:spcAft>
                <a:spcPts val="0"/>
              </a:spcAft>
              <a:buClr>
                <a:schemeClr val="dk1"/>
              </a:buClr>
              <a:buSzPts val="1800"/>
              <a:buNone/>
              <a:defRPr sz="1800"/>
            </a:lvl3pPr>
            <a:lvl4pPr lvl="3" rtl="0" algn="l">
              <a:lnSpc>
                <a:spcPct val="85000"/>
              </a:lnSpc>
              <a:spcBef>
                <a:spcPts val="0"/>
              </a:spcBef>
              <a:spcAft>
                <a:spcPts val="0"/>
              </a:spcAft>
              <a:buClr>
                <a:schemeClr val="dk1"/>
              </a:buClr>
              <a:buSzPts val="1800"/>
              <a:buNone/>
              <a:defRPr sz="1800"/>
            </a:lvl4pPr>
            <a:lvl5pPr lvl="4" rtl="0" algn="l">
              <a:lnSpc>
                <a:spcPct val="85000"/>
              </a:lnSpc>
              <a:spcBef>
                <a:spcPts val="0"/>
              </a:spcBef>
              <a:spcAft>
                <a:spcPts val="0"/>
              </a:spcAft>
              <a:buClr>
                <a:schemeClr val="dk1"/>
              </a:buClr>
              <a:buSzPts val="1800"/>
              <a:buNone/>
              <a:defRPr sz="1800"/>
            </a:lvl5pPr>
            <a:lvl6pPr lvl="5" rtl="0" algn="l">
              <a:lnSpc>
                <a:spcPct val="85000"/>
              </a:lnSpc>
              <a:spcBef>
                <a:spcPts val="0"/>
              </a:spcBef>
              <a:spcAft>
                <a:spcPts val="0"/>
              </a:spcAft>
              <a:buClr>
                <a:schemeClr val="dk1"/>
              </a:buClr>
              <a:buSzPts val="1800"/>
              <a:buNone/>
              <a:defRPr sz="1800"/>
            </a:lvl6pPr>
            <a:lvl7pPr lvl="6" rtl="0" algn="l">
              <a:lnSpc>
                <a:spcPct val="85000"/>
              </a:lnSpc>
              <a:spcBef>
                <a:spcPts val="0"/>
              </a:spcBef>
              <a:spcAft>
                <a:spcPts val="0"/>
              </a:spcAft>
              <a:buClr>
                <a:schemeClr val="dk1"/>
              </a:buClr>
              <a:buSzPts val="1800"/>
              <a:buNone/>
              <a:defRPr sz="1800"/>
            </a:lvl7pPr>
            <a:lvl8pPr lvl="7" rtl="0" algn="l">
              <a:lnSpc>
                <a:spcPct val="85000"/>
              </a:lnSpc>
              <a:spcBef>
                <a:spcPts val="0"/>
              </a:spcBef>
              <a:spcAft>
                <a:spcPts val="0"/>
              </a:spcAft>
              <a:buClr>
                <a:schemeClr val="dk1"/>
              </a:buClr>
              <a:buSzPts val="1800"/>
              <a:buNone/>
              <a:defRPr sz="1800"/>
            </a:lvl8pPr>
            <a:lvl9pPr lvl="8" rtl="0" algn="l">
              <a:lnSpc>
                <a:spcPct val="85000"/>
              </a:lnSpc>
              <a:spcBef>
                <a:spcPts val="0"/>
              </a:spcBef>
              <a:spcAft>
                <a:spcPts val="0"/>
              </a:spcAft>
              <a:buClr>
                <a:schemeClr val="dk1"/>
              </a:buClr>
              <a:buSzPts val="1800"/>
              <a:buNone/>
              <a:defRPr sz="1800"/>
            </a:lvl9pPr>
          </a:lstStyle>
          <a:p/>
        </p:txBody>
      </p:sp>
      <p:sp>
        <p:nvSpPr>
          <p:cNvPr id="866" name="Google Shape;866;p110"/>
          <p:cNvSpPr txBox="1"/>
          <p:nvPr>
            <p:ph idx="10" type="dt"/>
          </p:nvPr>
        </p:nvSpPr>
        <p:spPr>
          <a:xfrm>
            <a:off x="7488222" y="4766310"/>
            <a:ext cx="1323600" cy="102900"/>
          </a:xfrm>
          <a:prstGeom prst="rect">
            <a:avLst/>
          </a:prstGeom>
          <a:noFill/>
          <a:ln>
            <a:noFill/>
          </a:ln>
        </p:spPr>
        <p:txBody>
          <a:bodyPr anchorCtr="0" anchor="b" bIns="0" lIns="0" spcFirstLastPara="1" rIns="0" wrap="square" tIns="0">
            <a:noAutofit/>
          </a:bodyPr>
          <a:lstStyle>
            <a:lvl1pPr lvl="0" rtl="0" algn="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867" name="Google Shape;867;p110"/>
          <p:cNvSpPr txBox="1"/>
          <p:nvPr>
            <p:ph idx="11" type="ftr"/>
          </p:nvPr>
        </p:nvSpPr>
        <p:spPr>
          <a:xfrm>
            <a:off x="332184" y="4766310"/>
            <a:ext cx="4105200" cy="1029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and Image - Subtitle">
  <p:cSld name="Content and Image - Subtitle">
    <p:spTree>
      <p:nvGrpSpPr>
        <p:cNvPr id="868" name="Shape 868"/>
        <p:cNvGrpSpPr/>
        <p:nvPr/>
      </p:nvGrpSpPr>
      <p:grpSpPr>
        <a:xfrm>
          <a:off x="0" y="0"/>
          <a:ext cx="0" cy="0"/>
          <a:chOff x="0" y="0"/>
          <a:chExt cx="0" cy="0"/>
        </a:xfrm>
      </p:grpSpPr>
      <p:sp>
        <p:nvSpPr>
          <p:cNvPr id="869" name="Google Shape;869;p111"/>
          <p:cNvSpPr/>
          <p:nvPr>
            <p:ph idx="2" type="pic"/>
          </p:nvPr>
        </p:nvSpPr>
        <p:spPr>
          <a:xfrm>
            <a:off x="4572000" y="0"/>
            <a:ext cx="4572000" cy="5143500"/>
          </a:xfrm>
          <a:prstGeom prst="rect">
            <a:avLst/>
          </a:prstGeom>
          <a:solidFill>
            <a:srgbClr val="DEDEDE"/>
          </a:solidFill>
          <a:ln>
            <a:noFill/>
          </a:ln>
        </p:spPr>
        <p:txBody>
          <a:bodyPr anchorCtr="0" anchor="ctr" bIns="0" lIns="0" spcFirstLastPara="1" rIns="0" wrap="square" tIns="0">
            <a:noAutofit/>
          </a:bodyPr>
          <a:lstStyle>
            <a:lvl1pPr lvl="0" marR="0" rtl="0" algn="ctr">
              <a:lnSpc>
                <a:spcPct val="100000"/>
              </a:lnSpc>
              <a:spcBef>
                <a:spcPts val="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1pPr>
            <a:lvl2pPr lvl="1" marR="0" rtl="0" algn="l">
              <a:lnSpc>
                <a:spcPct val="100000"/>
              </a:lnSpc>
              <a:spcBef>
                <a:spcPts val="9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lvl="2"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lvl="3"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lvl="4"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lvl="5"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lvl="6"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lvl="7"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lvl="8" marR="0" rtl="0" algn="l">
              <a:lnSpc>
                <a:spcPct val="100000"/>
              </a:lnSpc>
              <a:spcBef>
                <a:spcPts val="500"/>
              </a:spcBef>
              <a:spcAft>
                <a:spcPts val="50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870" name="Google Shape;870;p111"/>
          <p:cNvSpPr txBox="1"/>
          <p:nvPr>
            <p:ph idx="1" type="body"/>
          </p:nvPr>
        </p:nvSpPr>
        <p:spPr>
          <a:xfrm>
            <a:off x="332185" y="1577579"/>
            <a:ext cx="3988500" cy="30516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accent1"/>
              </a:buClr>
              <a:buSzPts val="1400"/>
              <a:buNone/>
              <a:defRPr/>
            </a:lvl1pPr>
            <a:lvl2pPr indent="-228600" lvl="1" marL="914400" rtl="0" algn="l">
              <a:lnSpc>
                <a:spcPct val="100000"/>
              </a:lnSpc>
              <a:spcBef>
                <a:spcPts val="900"/>
              </a:spcBef>
              <a:spcAft>
                <a:spcPts val="0"/>
              </a:spcAft>
              <a:buClr>
                <a:schemeClr val="dk1"/>
              </a:buClr>
              <a:buSzPts val="1400"/>
              <a:buNone/>
              <a:defRPr/>
            </a:lvl2pPr>
            <a:lvl3pPr indent="-317500" lvl="2" marL="1371600" rtl="0" algn="l">
              <a:lnSpc>
                <a:spcPct val="100000"/>
              </a:lnSpc>
              <a:spcBef>
                <a:spcPts val="500"/>
              </a:spcBef>
              <a:spcAft>
                <a:spcPts val="0"/>
              </a:spcAft>
              <a:buClr>
                <a:schemeClr val="dk1"/>
              </a:buClr>
              <a:buSzPts val="1400"/>
              <a:buChar char="•"/>
              <a:defRPr/>
            </a:lvl3pPr>
            <a:lvl4pPr indent="-317500" lvl="3" marL="1828800" rtl="0" algn="l">
              <a:lnSpc>
                <a:spcPct val="100000"/>
              </a:lnSpc>
              <a:spcBef>
                <a:spcPts val="500"/>
              </a:spcBef>
              <a:spcAft>
                <a:spcPts val="0"/>
              </a:spcAft>
              <a:buClr>
                <a:schemeClr val="dk1"/>
              </a:buClr>
              <a:buSzPts val="1400"/>
              <a:buChar char="–"/>
              <a:defRPr/>
            </a:lvl4pPr>
            <a:lvl5pPr indent="-304800" lvl="4" marL="2286000" rtl="0" algn="l">
              <a:lnSpc>
                <a:spcPct val="100000"/>
              </a:lnSpc>
              <a:spcBef>
                <a:spcPts val="500"/>
              </a:spcBef>
              <a:spcAft>
                <a:spcPts val="0"/>
              </a:spcAft>
              <a:buClr>
                <a:schemeClr val="dk1"/>
              </a:buClr>
              <a:buSzPts val="1200"/>
              <a:buChar char="•"/>
              <a:defRPr/>
            </a:lvl5pPr>
            <a:lvl6pPr indent="-317500" lvl="5" marL="2743200" rtl="0" algn="l">
              <a:lnSpc>
                <a:spcPct val="100000"/>
              </a:lnSpc>
              <a:spcBef>
                <a:spcPts val="500"/>
              </a:spcBef>
              <a:spcAft>
                <a:spcPts val="0"/>
              </a:spcAft>
              <a:buClr>
                <a:schemeClr val="dk1"/>
              </a:buClr>
              <a:buSzPts val="1400"/>
              <a:buChar char="–"/>
              <a:defRPr/>
            </a:lvl6pPr>
            <a:lvl7pPr indent="-317500" lvl="6" marL="3200400" rtl="0" algn="l">
              <a:lnSpc>
                <a:spcPct val="100000"/>
              </a:lnSpc>
              <a:spcBef>
                <a:spcPts val="500"/>
              </a:spcBef>
              <a:spcAft>
                <a:spcPts val="0"/>
              </a:spcAft>
              <a:buClr>
                <a:schemeClr val="dk1"/>
              </a:buClr>
              <a:buSzPts val="1400"/>
              <a:buChar char="•"/>
              <a:defRPr/>
            </a:lvl7pPr>
            <a:lvl8pPr indent="-317500" lvl="7" marL="3657600" rtl="0" algn="l">
              <a:lnSpc>
                <a:spcPct val="100000"/>
              </a:lnSpc>
              <a:spcBef>
                <a:spcPts val="500"/>
              </a:spcBef>
              <a:spcAft>
                <a:spcPts val="0"/>
              </a:spcAft>
              <a:buClr>
                <a:schemeClr val="dk1"/>
              </a:buClr>
              <a:buSzPts val="1400"/>
              <a:buChar char="–"/>
              <a:defRPr/>
            </a:lvl8pPr>
            <a:lvl9pPr indent="-317500" lvl="8" marL="4114800" rtl="0" algn="l">
              <a:lnSpc>
                <a:spcPct val="100000"/>
              </a:lnSpc>
              <a:spcBef>
                <a:spcPts val="500"/>
              </a:spcBef>
              <a:spcAft>
                <a:spcPts val="500"/>
              </a:spcAft>
              <a:buClr>
                <a:schemeClr val="dk1"/>
              </a:buClr>
              <a:buSzPts val="1400"/>
              <a:buChar char="•"/>
              <a:defRPr/>
            </a:lvl9pPr>
          </a:lstStyle>
          <a:p/>
        </p:txBody>
      </p:sp>
      <p:sp>
        <p:nvSpPr>
          <p:cNvPr id="871" name="Google Shape;871;p111"/>
          <p:cNvSpPr txBox="1"/>
          <p:nvPr>
            <p:ph type="title"/>
          </p:nvPr>
        </p:nvSpPr>
        <p:spPr>
          <a:xfrm>
            <a:off x="332186" y="322886"/>
            <a:ext cx="3988500" cy="377100"/>
          </a:xfrm>
          <a:prstGeom prst="rect">
            <a:avLst/>
          </a:prstGeom>
          <a:noFill/>
          <a:ln>
            <a:noFill/>
          </a:ln>
        </p:spPr>
        <p:txBody>
          <a:bodyPr anchorCtr="0" anchor="t" bIns="0" lIns="0" spcFirstLastPara="1" rIns="0" wrap="square" tIns="0">
            <a:noAutofit/>
          </a:bodyPr>
          <a:lstStyle>
            <a:lvl1pPr lvl="0" rtl="0" algn="l">
              <a:lnSpc>
                <a:spcPct val="85000"/>
              </a:lnSpc>
              <a:spcBef>
                <a:spcPts val="0"/>
              </a:spcBef>
              <a:spcAft>
                <a:spcPts val="0"/>
              </a:spcAft>
              <a:buClr>
                <a:schemeClr val="dk1"/>
              </a:buClr>
              <a:buSzPts val="2400"/>
              <a:buFont typeface="Georgia"/>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872" name="Google Shape;872;p111"/>
          <p:cNvSpPr txBox="1"/>
          <p:nvPr>
            <p:ph idx="12" type="sldNum"/>
          </p:nvPr>
        </p:nvSpPr>
        <p:spPr>
          <a:xfrm>
            <a:off x="7488222" y="4869180"/>
            <a:ext cx="1323600" cy="102900"/>
          </a:xfrm>
          <a:prstGeom prst="rect">
            <a:avLst/>
          </a:prstGeom>
          <a:noFill/>
          <a:ln>
            <a:noFill/>
          </a:ln>
        </p:spPr>
        <p:txBody>
          <a:bodyPr anchorCtr="0" anchor="b" bIns="0" lIns="0" spcFirstLastPara="1" rIns="0" wrap="square" tIns="0">
            <a:noAutofit/>
          </a:bodyPr>
          <a:lstStyle>
            <a:lvl1pPr indent="0" lvl="0" marL="0" rtl="0" algn="r">
              <a:spcBef>
                <a:spcPts val="0"/>
              </a:spcBef>
              <a:buNone/>
              <a:defRPr sz="600">
                <a:solidFill>
                  <a:schemeClr val="lt1"/>
                </a:solidFill>
                <a:latin typeface="Arial"/>
                <a:ea typeface="Arial"/>
                <a:cs typeface="Arial"/>
                <a:sym typeface="Arial"/>
              </a:defRPr>
            </a:lvl1pPr>
            <a:lvl2pPr indent="0" lvl="1" marL="0" rtl="0" algn="r">
              <a:spcBef>
                <a:spcPts val="0"/>
              </a:spcBef>
              <a:buNone/>
              <a:defRPr sz="600">
                <a:solidFill>
                  <a:schemeClr val="lt1"/>
                </a:solidFill>
                <a:latin typeface="Arial"/>
                <a:ea typeface="Arial"/>
                <a:cs typeface="Arial"/>
                <a:sym typeface="Arial"/>
              </a:defRPr>
            </a:lvl2pPr>
            <a:lvl3pPr indent="0" lvl="2" marL="0" rtl="0" algn="r">
              <a:spcBef>
                <a:spcPts val="0"/>
              </a:spcBef>
              <a:buNone/>
              <a:defRPr sz="600">
                <a:solidFill>
                  <a:schemeClr val="lt1"/>
                </a:solidFill>
                <a:latin typeface="Arial"/>
                <a:ea typeface="Arial"/>
                <a:cs typeface="Arial"/>
                <a:sym typeface="Arial"/>
              </a:defRPr>
            </a:lvl3pPr>
            <a:lvl4pPr indent="0" lvl="3" marL="0" rtl="0" algn="r">
              <a:spcBef>
                <a:spcPts val="0"/>
              </a:spcBef>
              <a:buNone/>
              <a:defRPr sz="600">
                <a:solidFill>
                  <a:schemeClr val="lt1"/>
                </a:solidFill>
                <a:latin typeface="Arial"/>
                <a:ea typeface="Arial"/>
                <a:cs typeface="Arial"/>
                <a:sym typeface="Arial"/>
              </a:defRPr>
            </a:lvl4pPr>
            <a:lvl5pPr indent="0" lvl="4" marL="0" rtl="0" algn="r">
              <a:spcBef>
                <a:spcPts val="0"/>
              </a:spcBef>
              <a:buNone/>
              <a:defRPr sz="600">
                <a:solidFill>
                  <a:schemeClr val="lt1"/>
                </a:solidFill>
                <a:latin typeface="Arial"/>
                <a:ea typeface="Arial"/>
                <a:cs typeface="Arial"/>
                <a:sym typeface="Arial"/>
              </a:defRPr>
            </a:lvl5pPr>
            <a:lvl6pPr indent="0" lvl="5" marL="0" rtl="0" algn="r">
              <a:spcBef>
                <a:spcPts val="0"/>
              </a:spcBef>
              <a:buNone/>
              <a:defRPr sz="600">
                <a:solidFill>
                  <a:schemeClr val="lt1"/>
                </a:solidFill>
                <a:latin typeface="Arial"/>
                <a:ea typeface="Arial"/>
                <a:cs typeface="Arial"/>
                <a:sym typeface="Arial"/>
              </a:defRPr>
            </a:lvl6pPr>
            <a:lvl7pPr indent="0" lvl="6" marL="0" rtl="0" algn="r">
              <a:spcBef>
                <a:spcPts val="0"/>
              </a:spcBef>
              <a:buNone/>
              <a:defRPr sz="600">
                <a:solidFill>
                  <a:schemeClr val="lt1"/>
                </a:solidFill>
                <a:latin typeface="Arial"/>
                <a:ea typeface="Arial"/>
                <a:cs typeface="Arial"/>
                <a:sym typeface="Arial"/>
              </a:defRPr>
            </a:lvl7pPr>
            <a:lvl8pPr indent="0" lvl="7" marL="0" rtl="0" algn="r">
              <a:spcBef>
                <a:spcPts val="0"/>
              </a:spcBef>
              <a:buNone/>
              <a:defRPr sz="600">
                <a:solidFill>
                  <a:schemeClr val="lt1"/>
                </a:solidFill>
                <a:latin typeface="Arial"/>
                <a:ea typeface="Arial"/>
                <a:cs typeface="Arial"/>
                <a:sym typeface="Arial"/>
              </a:defRPr>
            </a:lvl8pPr>
            <a:lvl9pPr indent="0" lvl="8" marL="0" rtl="0" algn="r">
              <a:spcBef>
                <a:spcPts val="0"/>
              </a:spcBef>
              <a:buNone/>
              <a:defRPr sz="6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873" name="Google Shape;873;p111"/>
          <p:cNvSpPr txBox="1"/>
          <p:nvPr>
            <p:ph idx="3" type="subTitle"/>
          </p:nvPr>
        </p:nvSpPr>
        <p:spPr>
          <a:xfrm>
            <a:off x="332184" y="700075"/>
            <a:ext cx="3988500" cy="664500"/>
          </a:xfrm>
          <a:prstGeom prst="rect">
            <a:avLst/>
          </a:prstGeom>
          <a:noFill/>
          <a:ln>
            <a:noFill/>
          </a:ln>
        </p:spPr>
        <p:txBody>
          <a:bodyPr anchorCtr="0" anchor="t" bIns="0" lIns="0" spcFirstLastPara="1" rIns="0" wrap="square" tIns="0">
            <a:noAutofit/>
          </a:bodyPr>
          <a:lstStyle>
            <a:lvl1pPr lvl="0" rtl="0" algn="l">
              <a:lnSpc>
                <a:spcPct val="85000"/>
              </a:lnSpc>
              <a:spcBef>
                <a:spcPts val="0"/>
              </a:spcBef>
              <a:spcAft>
                <a:spcPts val="0"/>
              </a:spcAft>
              <a:buClr>
                <a:schemeClr val="dk1"/>
              </a:buClr>
              <a:buSzPts val="1800"/>
              <a:buNone/>
              <a:defRPr b="0" sz="1800">
                <a:solidFill>
                  <a:schemeClr val="dk1"/>
                </a:solidFill>
              </a:defRPr>
            </a:lvl1pPr>
            <a:lvl2pPr lvl="1" rtl="0" algn="l">
              <a:lnSpc>
                <a:spcPct val="85000"/>
              </a:lnSpc>
              <a:spcBef>
                <a:spcPts val="0"/>
              </a:spcBef>
              <a:spcAft>
                <a:spcPts val="0"/>
              </a:spcAft>
              <a:buClr>
                <a:schemeClr val="dk1"/>
              </a:buClr>
              <a:buSzPts val="1800"/>
              <a:buNone/>
              <a:defRPr sz="1800"/>
            </a:lvl2pPr>
            <a:lvl3pPr lvl="2" rtl="0" algn="l">
              <a:lnSpc>
                <a:spcPct val="85000"/>
              </a:lnSpc>
              <a:spcBef>
                <a:spcPts val="0"/>
              </a:spcBef>
              <a:spcAft>
                <a:spcPts val="0"/>
              </a:spcAft>
              <a:buClr>
                <a:schemeClr val="dk1"/>
              </a:buClr>
              <a:buSzPts val="1800"/>
              <a:buNone/>
              <a:defRPr sz="1800"/>
            </a:lvl3pPr>
            <a:lvl4pPr lvl="3" rtl="0" algn="l">
              <a:lnSpc>
                <a:spcPct val="85000"/>
              </a:lnSpc>
              <a:spcBef>
                <a:spcPts val="0"/>
              </a:spcBef>
              <a:spcAft>
                <a:spcPts val="0"/>
              </a:spcAft>
              <a:buClr>
                <a:schemeClr val="dk1"/>
              </a:buClr>
              <a:buSzPts val="1800"/>
              <a:buNone/>
              <a:defRPr sz="1800"/>
            </a:lvl4pPr>
            <a:lvl5pPr lvl="4" rtl="0" algn="l">
              <a:lnSpc>
                <a:spcPct val="85000"/>
              </a:lnSpc>
              <a:spcBef>
                <a:spcPts val="0"/>
              </a:spcBef>
              <a:spcAft>
                <a:spcPts val="0"/>
              </a:spcAft>
              <a:buClr>
                <a:schemeClr val="dk1"/>
              </a:buClr>
              <a:buSzPts val="1800"/>
              <a:buNone/>
              <a:defRPr sz="1800"/>
            </a:lvl5pPr>
            <a:lvl6pPr lvl="5" rtl="0" algn="l">
              <a:lnSpc>
                <a:spcPct val="85000"/>
              </a:lnSpc>
              <a:spcBef>
                <a:spcPts val="0"/>
              </a:spcBef>
              <a:spcAft>
                <a:spcPts val="0"/>
              </a:spcAft>
              <a:buClr>
                <a:schemeClr val="dk1"/>
              </a:buClr>
              <a:buSzPts val="1800"/>
              <a:buNone/>
              <a:defRPr sz="1800"/>
            </a:lvl6pPr>
            <a:lvl7pPr lvl="6" rtl="0" algn="l">
              <a:lnSpc>
                <a:spcPct val="85000"/>
              </a:lnSpc>
              <a:spcBef>
                <a:spcPts val="0"/>
              </a:spcBef>
              <a:spcAft>
                <a:spcPts val="0"/>
              </a:spcAft>
              <a:buClr>
                <a:schemeClr val="dk1"/>
              </a:buClr>
              <a:buSzPts val="1800"/>
              <a:buNone/>
              <a:defRPr sz="1800"/>
            </a:lvl7pPr>
            <a:lvl8pPr lvl="7" rtl="0" algn="l">
              <a:lnSpc>
                <a:spcPct val="85000"/>
              </a:lnSpc>
              <a:spcBef>
                <a:spcPts val="0"/>
              </a:spcBef>
              <a:spcAft>
                <a:spcPts val="0"/>
              </a:spcAft>
              <a:buClr>
                <a:schemeClr val="dk1"/>
              </a:buClr>
              <a:buSzPts val="1800"/>
              <a:buNone/>
              <a:defRPr sz="1800"/>
            </a:lvl8pPr>
            <a:lvl9pPr lvl="8" rtl="0" algn="l">
              <a:lnSpc>
                <a:spcPct val="85000"/>
              </a:lnSpc>
              <a:spcBef>
                <a:spcPts val="0"/>
              </a:spcBef>
              <a:spcAft>
                <a:spcPts val="0"/>
              </a:spcAft>
              <a:buClr>
                <a:schemeClr val="dk1"/>
              </a:buClr>
              <a:buSzPts val="1800"/>
              <a:buNone/>
              <a:defRPr sz="1800"/>
            </a:lvl9pPr>
          </a:lstStyle>
          <a:p/>
        </p:txBody>
      </p:sp>
      <p:sp>
        <p:nvSpPr>
          <p:cNvPr id="874" name="Google Shape;874;p111"/>
          <p:cNvSpPr txBox="1"/>
          <p:nvPr>
            <p:ph idx="10" type="dt"/>
          </p:nvPr>
        </p:nvSpPr>
        <p:spPr>
          <a:xfrm>
            <a:off x="7488222" y="4766310"/>
            <a:ext cx="1323600" cy="102900"/>
          </a:xfrm>
          <a:prstGeom prst="rect">
            <a:avLst/>
          </a:prstGeom>
          <a:noFill/>
          <a:ln>
            <a:noFill/>
          </a:ln>
        </p:spPr>
        <p:txBody>
          <a:bodyPr anchorCtr="0" anchor="b" bIns="0" lIns="0" spcFirstLastPara="1" rIns="0" wrap="square" tIns="0">
            <a:noAutofit/>
          </a:bodyPr>
          <a:lstStyle>
            <a:lvl1pPr lvl="0" rtl="0" algn="r">
              <a:spcBef>
                <a:spcPts val="0"/>
              </a:spcBef>
              <a:spcAft>
                <a:spcPts val="0"/>
              </a:spcAft>
              <a:buSzPts val="1100"/>
              <a:buNone/>
              <a:defRPr>
                <a:solidFill>
                  <a:schemeClr val="lt1"/>
                </a:solidFill>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875" name="Google Shape;875;p111"/>
          <p:cNvSpPr txBox="1"/>
          <p:nvPr>
            <p:ph idx="11" type="ftr"/>
          </p:nvPr>
        </p:nvSpPr>
        <p:spPr>
          <a:xfrm>
            <a:off x="332184" y="4766310"/>
            <a:ext cx="4105200" cy="1029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hree Content - Subtitle">
  <p:cSld name="Three Content - Subtitle">
    <p:spTree>
      <p:nvGrpSpPr>
        <p:cNvPr id="876" name="Shape 876"/>
        <p:cNvGrpSpPr/>
        <p:nvPr/>
      </p:nvGrpSpPr>
      <p:grpSpPr>
        <a:xfrm>
          <a:off x="0" y="0"/>
          <a:ext cx="0" cy="0"/>
          <a:chOff x="0" y="0"/>
          <a:chExt cx="0" cy="0"/>
        </a:xfrm>
      </p:grpSpPr>
      <p:sp>
        <p:nvSpPr>
          <p:cNvPr id="877" name="Google Shape;877;p112"/>
          <p:cNvSpPr txBox="1"/>
          <p:nvPr>
            <p:ph idx="1" type="body"/>
          </p:nvPr>
        </p:nvSpPr>
        <p:spPr>
          <a:xfrm>
            <a:off x="332185" y="1577579"/>
            <a:ext cx="2646600" cy="30516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accent1"/>
              </a:buClr>
              <a:buSzPts val="1400"/>
              <a:buNone/>
              <a:defRPr/>
            </a:lvl1pPr>
            <a:lvl2pPr indent="-228600" lvl="1" marL="914400" rtl="0" algn="l">
              <a:lnSpc>
                <a:spcPct val="100000"/>
              </a:lnSpc>
              <a:spcBef>
                <a:spcPts val="900"/>
              </a:spcBef>
              <a:spcAft>
                <a:spcPts val="0"/>
              </a:spcAft>
              <a:buClr>
                <a:schemeClr val="dk1"/>
              </a:buClr>
              <a:buSzPts val="1400"/>
              <a:buNone/>
              <a:defRPr/>
            </a:lvl2pPr>
            <a:lvl3pPr indent="-317500" lvl="2" marL="1371600" rtl="0" algn="l">
              <a:lnSpc>
                <a:spcPct val="100000"/>
              </a:lnSpc>
              <a:spcBef>
                <a:spcPts val="500"/>
              </a:spcBef>
              <a:spcAft>
                <a:spcPts val="0"/>
              </a:spcAft>
              <a:buClr>
                <a:schemeClr val="dk1"/>
              </a:buClr>
              <a:buSzPts val="1400"/>
              <a:buChar char="•"/>
              <a:defRPr/>
            </a:lvl3pPr>
            <a:lvl4pPr indent="-317500" lvl="3" marL="1828800" rtl="0" algn="l">
              <a:lnSpc>
                <a:spcPct val="100000"/>
              </a:lnSpc>
              <a:spcBef>
                <a:spcPts val="500"/>
              </a:spcBef>
              <a:spcAft>
                <a:spcPts val="0"/>
              </a:spcAft>
              <a:buClr>
                <a:schemeClr val="dk1"/>
              </a:buClr>
              <a:buSzPts val="1400"/>
              <a:buChar char="–"/>
              <a:defRPr/>
            </a:lvl4pPr>
            <a:lvl5pPr indent="-304800" lvl="4" marL="2286000" rtl="0" algn="l">
              <a:lnSpc>
                <a:spcPct val="100000"/>
              </a:lnSpc>
              <a:spcBef>
                <a:spcPts val="500"/>
              </a:spcBef>
              <a:spcAft>
                <a:spcPts val="0"/>
              </a:spcAft>
              <a:buClr>
                <a:schemeClr val="dk1"/>
              </a:buClr>
              <a:buSzPts val="1200"/>
              <a:buChar char="•"/>
              <a:defRPr/>
            </a:lvl5pPr>
            <a:lvl6pPr indent="-317500" lvl="5" marL="2743200" rtl="0" algn="l">
              <a:lnSpc>
                <a:spcPct val="100000"/>
              </a:lnSpc>
              <a:spcBef>
                <a:spcPts val="500"/>
              </a:spcBef>
              <a:spcAft>
                <a:spcPts val="0"/>
              </a:spcAft>
              <a:buClr>
                <a:schemeClr val="dk1"/>
              </a:buClr>
              <a:buSzPts val="1400"/>
              <a:buChar char="–"/>
              <a:defRPr/>
            </a:lvl6pPr>
            <a:lvl7pPr indent="-317500" lvl="6" marL="3200400" rtl="0" algn="l">
              <a:lnSpc>
                <a:spcPct val="100000"/>
              </a:lnSpc>
              <a:spcBef>
                <a:spcPts val="500"/>
              </a:spcBef>
              <a:spcAft>
                <a:spcPts val="0"/>
              </a:spcAft>
              <a:buClr>
                <a:schemeClr val="dk1"/>
              </a:buClr>
              <a:buSzPts val="1400"/>
              <a:buChar char="•"/>
              <a:defRPr/>
            </a:lvl7pPr>
            <a:lvl8pPr indent="-317500" lvl="7" marL="3657600" rtl="0" algn="l">
              <a:lnSpc>
                <a:spcPct val="100000"/>
              </a:lnSpc>
              <a:spcBef>
                <a:spcPts val="500"/>
              </a:spcBef>
              <a:spcAft>
                <a:spcPts val="0"/>
              </a:spcAft>
              <a:buClr>
                <a:schemeClr val="dk1"/>
              </a:buClr>
              <a:buSzPts val="1400"/>
              <a:buChar char="–"/>
              <a:defRPr/>
            </a:lvl8pPr>
            <a:lvl9pPr indent="-317500" lvl="8" marL="4114800" rtl="0" algn="l">
              <a:lnSpc>
                <a:spcPct val="100000"/>
              </a:lnSpc>
              <a:spcBef>
                <a:spcPts val="500"/>
              </a:spcBef>
              <a:spcAft>
                <a:spcPts val="500"/>
              </a:spcAft>
              <a:buClr>
                <a:schemeClr val="dk1"/>
              </a:buClr>
              <a:buSzPts val="1400"/>
              <a:buChar char="•"/>
              <a:defRPr/>
            </a:lvl9pPr>
          </a:lstStyle>
          <a:p/>
        </p:txBody>
      </p:sp>
      <p:sp>
        <p:nvSpPr>
          <p:cNvPr id="878" name="Google Shape;878;p112"/>
          <p:cNvSpPr txBox="1"/>
          <p:nvPr>
            <p:ph idx="2" type="body"/>
          </p:nvPr>
        </p:nvSpPr>
        <p:spPr>
          <a:xfrm>
            <a:off x="3249216" y="1577579"/>
            <a:ext cx="2646600" cy="30516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accent1"/>
              </a:buClr>
              <a:buSzPts val="1400"/>
              <a:buNone/>
              <a:defRPr/>
            </a:lvl1pPr>
            <a:lvl2pPr indent="-228600" lvl="1" marL="914400" rtl="0" algn="l">
              <a:lnSpc>
                <a:spcPct val="100000"/>
              </a:lnSpc>
              <a:spcBef>
                <a:spcPts val="900"/>
              </a:spcBef>
              <a:spcAft>
                <a:spcPts val="0"/>
              </a:spcAft>
              <a:buClr>
                <a:schemeClr val="dk1"/>
              </a:buClr>
              <a:buSzPts val="1400"/>
              <a:buNone/>
              <a:defRPr/>
            </a:lvl2pPr>
            <a:lvl3pPr indent="-317500" lvl="2" marL="1371600" rtl="0" algn="l">
              <a:lnSpc>
                <a:spcPct val="100000"/>
              </a:lnSpc>
              <a:spcBef>
                <a:spcPts val="500"/>
              </a:spcBef>
              <a:spcAft>
                <a:spcPts val="0"/>
              </a:spcAft>
              <a:buClr>
                <a:schemeClr val="dk1"/>
              </a:buClr>
              <a:buSzPts val="1400"/>
              <a:buChar char="•"/>
              <a:defRPr/>
            </a:lvl3pPr>
            <a:lvl4pPr indent="-317500" lvl="3" marL="1828800" rtl="0" algn="l">
              <a:lnSpc>
                <a:spcPct val="100000"/>
              </a:lnSpc>
              <a:spcBef>
                <a:spcPts val="500"/>
              </a:spcBef>
              <a:spcAft>
                <a:spcPts val="0"/>
              </a:spcAft>
              <a:buClr>
                <a:schemeClr val="dk1"/>
              </a:buClr>
              <a:buSzPts val="1400"/>
              <a:buChar char="–"/>
              <a:defRPr/>
            </a:lvl4pPr>
            <a:lvl5pPr indent="-304800" lvl="4" marL="2286000" rtl="0" algn="l">
              <a:lnSpc>
                <a:spcPct val="100000"/>
              </a:lnSpc>
              <a:spcBef>
                <a:spcPts val="500"/>
              </a:spcBef>
              <a:spcAft>
                <a:spcPts val="0"/>
              </a:spcAft>
              <a:buClr>
                <a:schemeClr val="dk1"/>
              </a:buClr>
              <a:buSzPts val="1200"/>
              <a:buChar char="•"/>
              <a:defRPr/>
            </a:lvl5pPr>
            <a:lvl6pPr indent="-317500" lvl="5" marL="2743200" rtl="0" algn="l">
              <a:lnSpc>
                <a:spcPct val="100000"/>
              </a:lnSpc>
              <a:spcBef>
                <a:spcPts val="500"/>
              </a:spcBef>
              <a:spcAft>
                <a:spcPts val="0"/>
              </a:spcAft>
              <a:buClr>
                <a:schemeClr val="dk1"/>
              </a:buClr>
              <a:buSzPts val="1400"/>
              <a:buChar char="–"/>
              <a:defRPr/>
            </a:lvl6pPr>
            <a:lvl7pPr indent="-317500" lvl="6" marL="3200400" rtl="0" algn="l">
              <a:lnSpc>
                <a:spcPct val="100000"/>
              </a:lnSpc>
              <a:spcBef>
                <a:spcPts val="500"/>
              </a:spcBef>
              <a:spcAft>
                <a:spcPts val="0"/>
              </a:spcAft>
              <a:buClr>
                <a:schemeClr val="dk1"/>
              </a:buClr>
              <a:buSzPts val="1400"/>
              <a:buChar char="•"/>
              <a:defRPr/>
            </a:lvl7pPr>
            <a:lvl8pPr indent="-317500" lvl="7" marL="3657600" rtl="0" algn="l">
              <a:lnSpc>
                <a:spcPct val="100000"/>
              </a:lnSpc>
              <a:spcBef>
                <a:spcPts val="500"/>
              </a:spcBef>
              <a:spcAft>
                <a:spcPts val="0"/>
              </a:spcAft>
              <a:buClr>
                <a:schemeClr val="dk1"/>
              </a:buClr>
              <a:buSzPts val="1400"/>
              <a:buChar char="–"/>
              <a:defRPr/>
            </a:lvl8pPr>
            <a:lvl9pPr indent="-317500" lvl="8" marL="4114800" rtl="0" algn="l">
              <a:lnSpc>
                <a:spcPct val="100000"/>
              </a:lnSpc>
              <a:spcBef>
                <a:spcPts val="500"/>
              </a:spcBef>
              <a:spcAft>
                <a:spcPts val="500"/>
              </a:spcAft>
              <a:buClr>
                <a:schemeClr val="dk1"/>
              </a:buClr>
              <a:buSzPts val="1400"/>
              <a:buChar char="•"/>
              <a:defRPr/>
            </a:lvl9pPr>
          </a:lstStyle>
          <a:p/>
        </p:txBody>
      </p:sp>
      <p:sp>
        <p:nvSpPr>
          <p:cNvPr id="879" name="Google Shape;879;p112"/>
          <p:cNvSpPr txBox="1"/>
          <p:nvPr>
            <p:ph idx="3" type="body"/>
          </p:nvPr>
        </p:nvSpPr>
        <p:spPr>
          <a:xfrm>
            <a:off x="6165057" y="1577579"/>
            <a:ext cx="2646600" cy="30516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accent1"/>
              </a:buClr>
              <a:buSzPts val="1400"/>
              <a:buNone/>
              <a:defRPr/>
            </a:lvl1pPr>
            <a:lvl2pPr indent="-228600" lvl="1" marL="914400" rtl="0" algn="l">
              <a:lnSpc>
                <a:spcPct val="100000"/>
              </a:lnSpc>
              <a:spcBef>
                <a:spcPts val="900"/>
              </a:spcBef>
              <a:spcAft>
                <a:spcPts val="0"/>
              </a:spcAft>
              <a:buClr>
                <a:schemeClr val="dk1"/>
              </a:buClr>
              <a:buSzPts val="1400"/>
              <a:buNone/>
              <a:defRPr/>
            </a:lvl2pPr>
            <a:lvl3pPr indent="-317500" lvl="2" marL="1371600" rtl="0" algn="l">
              <a:lnSpc>
                <a:spcPct val="100000"/>
              </a:lnSpc>
              <a:spcBef>
                <a:spcPts val="500"/>
              </a:spcBef>
              <a:spcAft>
                <a:spcPts val="0"/>
              </a:spcAft>
              <a:buClr>
                <a:schemeClr val="dk1"/>
              </a:buClr>
              <a:buSzPts val="1400"/>
              <a:buChar char="•"/>
              <a:defRPr/>
            </a:lvl3pPr>
            <a:lvl4pPr indent="-317500" lvl="3" marL="1828800" rtl="0" algn="l">
              <a:lnSpc>
                <a:spcPct val="100000"/>
              </a:lnSpc>
              <a:spcBef>
                <a:spcPts val="500"/>
              </a:spcBef>
              <a:spcAft>
                <a:spcPts val="0"/>
              </a:spcAft>
              <a:buClr>
                <a:schemeClr val="dk1"/>
              </a:buClr>
              <a:buSzPts val="1400"/>
              <a:buChar char="–"/>
              <a:defRPr/>
            </a:lvl4pPr>
            <a:lvl5pPr indent="-304800" lvl="4" marL="2286000" rtl="0" algn="l">
              <a:lnSpc>
                <a:spcPct val="100000"/>
              </a:lnSpc>
              <a:spcBef>
                <a:spcPts val="500"/>
              </a:spcBef>
              <a:spcAft>
                <a:spcPts val="0"/>
              </a:spcAft>
              <a:buClr>
                <a:schemeClr val="dk1"/>
              </a:buClr>
              <a:buSzPts val="1200"/>
              <a:buChar char="•"/>
              <a:defRPr/>
            </a:lvl5pPr>
            <a:lvl6pPr indent="-317500" lvl="5" marL="2743200" rtl="0" algn="l">
              <a:lnSpc>
                <a:spcPct val="100000"/>
              </a:lnSpc>
              <a:spcBef>
                <a:spcPts val="500"/>
              </a:spcBef>
              <a:spcAft>
                <a:spcPts val="0"/>
              </a:spcAft>
              <a:buClr>
                <a:schemeClr val="dk1"/>
              </a:buClr>
              <a:buSzPts val="1400"/>
              <a:buChar char="–"/>
              <a:defRPr/>
            </a:lvl6pPr>
            <a:lvl7pPr indent="-317500" lvl="6" marL="3200400" rtl="0" algn="l">
              <a:lnSpc>
                <a:spcPct val="100000"/>
              </a:lnSpc>
              <a:spcBef>
                <a:spcPts val="500"/>
              </a:spcBef>
              <a:spcAft>
                <a:spcPts val="0"/>
              </a:spcAft>
              <a:buClr>
                <a:schemeClr val="dk1"/>
              </a:buClr>
              <a:buSzPts val="1400"/>
              <a:buChar char="•"/>
              <a:defRPr/>
            </a:lvl7pPr>
            <a:lvl8pPr indent="-317500" lvl="7" marL="3657600" rtl="0" algn="l">
              <a:lnSpc>
                <a:spcPct val="100000"/>
              </a:lnSpc>
              <a:spcBef>
                <a:spcPts val="500"/>
              </a:spcBef>
              <a:spcAft>
                <a:spcPts val="0"/>
              </a:spcAft>
              <a:buClr>
                <a:schemeClr val="dk1"/>
              </a:buClr>
              <a:buSzPts val="1400"/>
              <a:buChar char="–"/>
              <a:defRPr/>
            </a:lvl8pPr>
            <a:lvl9pPr indent="-317500" lvl="8" marL="4114800" rtl="0" algn="l">
              <a:lnSpc>
                <a:spcPct val="100000"/>
              </a:lnSpc>
              <a:spcBef>
                <a:spcPts val="500"/>
              </a:spcBef>
              <a:spcAft>
                <a:spcPts val="500"/>
              </a:spcAft>
              <a:buClr>
                <a:schemeClr val="dk1"/>
              </a:buClr>
              <a:buSzPts val="1400"/>
              <a:buChar char="•"/>
              <a:defRPr/>
            </a:lvl9pPr>
          </a:lstStyle>
          <a:p/>
        </p:txBody>
      </p:sp>
      <p:sp>
        <p:nvSpPr>
          <p:cNvPr id="880" name="Google Shape;880;p112"/>
          <p:cNvSpPr txBox="1"/>
          <p:nvPr>
            <p:ph type="title"/>
          </p:nvPr>
        </p:nvSpPr>
        <p:spPr>
          <a:xfrm>
            <a:off x="332185" y="322886"/>
            <a:ext cx="8479500" cy="377100"/>
          </a:xfrm>
          <a:prstGeom prst="rect">
            <a:avLst/>
          </a:prstGeom>
          <a:noFill/>
          <a:ln>
            <a:noFill/>
          </a:ln>
        </p:spPr>
        <p:txBody>
          <a:bodyPr anchorCtr="0" anchor="t" bIns="0" lIns="0" spcFirstLastPara="1" rIns="0" wrap="square" tIns="0">
            <a:noAutofit/>
          </a:bodyPr>
          <a:lstStyle>
            <a:lvl1pPr lvl="0" rtl="0" algn="l">
              <a:lnSpc>
                <a:spcPct val="85000"/>
              </a:lnSpc>
              <a:spcBef>
                <a:spcPts val="0"/>
              </a:spcBef>
              <a:spcAft>
                <a:spcPts val="0"/>
              </a:spcAft>
              <a:buClr>
                <a:schemeClr val="dk1"/>
              </a:buClr>
              <a:buSzPts val="2400"/>
              <a:buFont typeface="Georgia"/>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881" name="Google Shape;881;p112"/>
          <p:cNvSpPr txBox="1"/>
          <p:nvPr>
            <p:ph idx="12" type="sldNum"/>
          </p:nvPr>
        </p:nvSpPr>
        <p:spPr>
          <a:xfrm>
            <a:off x="7488222" y="4869180"/>
            <a:ext cx="1323600" cy="102900"/>
          </a:xfrm>
          <a:prstGeom prst="rect">
            <a:avLst/>
          </a:prstGeom>
          <a:noFill/>
          <a:ln>
            <a:noFill/>
          </a:ln>
        </p:spPr>
        <p:txBody>
          <a:bodyPr anchorCtr="0" anchor="b" bIns="0" lIns="0" spcFirstLastPara="1" rIns="0" wrap="square" tIns="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
        <p:nvSpPr>
          <p:cNvPr id="882" name="Google Shape;882;p112"/>
          <p:cNvSpPr txBox="1"/>
          <p:nvPr>
            <p:ph idx="4" type="subTitle"/>
          </p:nvPr>
        </p:nvSpPr>
        <p:spPr>
          <a:xfrm>
            <a:off x="332184" y="700075"/>
            <a:ext cx="8479500" cy="664500"/>
          </a:xfrm>
          <a:prstGeom prst="rect">
            <a:avLst/>
          </a:prstGeom>
          <a:noFill/>
          <a:ln>
            <a:noFill/>
          </a:ln>
        </p:spPr>
        <p:txBody>
          <a:bodyPr anchorCtr="0" anchor="t" bIns="0" lIns="0" spcFirstLastPara="1" rIns="0" wrap="square" tIns="0">
            <a:noAutofit/>
          </a:bodyPr>
          <a:lstStyle>
            <a:lvl1pPr lvl="0" rtl="0" algn="l">
              <a:lnSpc>
                <a:spcPct val="85000"/>
              </a:lnSpc>
              <a:spcBef>
                <a:spcPts val="0"/>
              </a:spcBef>
              <a:spcAft>
                <a:spcPts val="0"/>
              </a:spcAft>
              <a:buClr>
                <a:schemeClr val="dk1"/>
              </a:buClr>
              <a:buSzPts val="1800"/>
              <a:buNone/>
              <a:defRPr b="0" sz="1800">
                <a:solidFill>
                  <a:schemeClr val="dk1"/>
                </a:solidFill>
              </a:defRPr>
            </a:lvl1pPr>
            <a:lvl2pPr lvl="1" rtl="0" algn="l">
              <a:lnSpc>
                <a:spcPct val="85000"/>
              </a:lnSpc>
              <a:spcBef>
                <a:spcPts val="0"/>
              </a:spcBef>
              <a:spcAft>
                <a:spcPts val="0"/>
              </a:spcAft>
              <a:buClr>
                <a:schemeClr val="dk1"/>
              </a:buClr>
              <a:buSzPts val="1800"/>
              <a:buNone/>
              <a:defRPr sz="1800"/>
            </a:lvl2pPr>
            <a:lvl3pPr lvl="2" rtl="0" algn="l">
              <a:lnSpc>
                <a:spcPct val="85000"/>
              </a:lnSpc>
              <a:spcBef>
                <a:spcPts val="0"/>
              </a:spcBef>
              <a:spcAft>
                <a:spcPts val="0"/>
              </a:spcAft>
              <a:buClr>
                <a:schemeClr val="dk1"/>
              </a:buClr>
              <a:buSzPts val="1800"/>
              <a:buNone/>
              <a:defRPr sz="1800"/>
            </a:lvl3pPr>
            <a:lvl4pPr lvl="3" rtl="0" algn="l">
              <a:lnSpc>
                <a:spcPct val="85000"/>
              </a:lnSpc>
              <a:spcBef>
                <a:spcPts val="0"/>
              </a:spcBef>
              <a:spcAft>
                <a:spcPts val="0"/>
              </a:spcAft>
              <a:buClr>
                <a:schemeClr val="dk1"/>
              </a:buClr>
              <a:buSzPts val="1800"/>
              <a:buNone/>
              <a:defRPr sz="1800"/>
            </a:lvl4pPr>
            <a:lvl5pPr lvl="4" rtl="0" algn="l">
              <a:lnSpc>
                <a:spcPct val="85000"/>
              </a:lnSpc>
              <a:spcBef>
                <a:spcPts val="0"/>
              </a:spcBef>
              <a:spcAft>
                <a:spcPts val="0"/>
              </a:spcAft>
              <a:buClr>
                <a:schemeClr val="dk1"/>
              </a:buClr>
              <a:buSzPts val="1800"/>
              <a:buNone/>
              <a:defRPr sz="1800"/>
            </a:lvl5pPr>
            <a:lvl6pPr lvl="5" rtl="0" algn="l">
              <a:lnSpc>
                <a:spcPct val="85000"/>
              </a:lnSpc>
              <a:spcBef>
                <a:spcPts val="0"/>
              </a:spcBef>
              <a:spcAft>
                <a:spcPts val="0"/>
              </a:spcAft>
              <a:buClr>
                <a:schemeClr val="dk1"/>
              </a:buClr>
              <a:buSzPts val="1800"/>
              <a:buNone/>
              <a:defRPr sz="1800"/>
            </a:lvl6pPr>
            <a:lvl7pPr lvl="6" rtl="0" algn="l">
              <a:lnSpc>
                <a:spcPct val="85000"/>
              </a:lnSpc>
              <a:spcBef>
                <a:spcPts val="0"/>
              </a:spcBef>
              <a:spcAft>
                <a:spcPts val="0"/>
              </a:spcAft>
              <a:buClr>
                <a:schemeClr val="dk1"/>
              </a:buClr>
              <a:buSzPts val="1800"/>
              <a:buNone/>
              <a:defRPr sz="1800"/>
            </a:lvl7pPr>
            <a:lvl8pPr lvl="7" rtl="0" algn="l">
              <a:lnSpc>
                <a:spcPct val="85000"/>
              </a:lnSpc>
              <a:spcBef>
                <a:spcPts val="0"/>
              </a:spcBef>
              <a:spcAft>
                <a:spcPts val="0"/>
              </a:spcAft>
              <a:buClr>
                <a:schemeClr val="dk1"/>
              </a:buClr>
              <a:buSzPts val="1800"/>
              <a:buNone/>
              <a:defRPr sz="1800"/>
            </a:lvl8pPr>
            <a:lvl9pPr lvl="8" rtl="0" algn="l">
              <a:lnSpc>
                <a:spcPct val="85000"/>
              </a:lnSpc>
              <a:spcBef>
                <a:spcPts val="0"/>
              </a:spcBef>
              <a:spcAft>
                <a:spcPts val="0"/>
              </a:spcAft>
              <a:buClr>
                <a:schemeClr val="dk1"/>
              </a:buClr>
              <a:buSzPts val="1800"/>
              <a:buNone/>
              <a:defRPr sz="1800"/>
            </a:lvl9pPr>
          </a:lstStyle>
          <a:p/>
        </p:txBody>
      </p:sp>
      <p:sp>
        <p:nvSpPr>
          <p:cNvPr id="883" name="Google Shape;883;p112"/>
          <p:cNvSpPr txBox="1"/>
          <p:nvPr>
            <p:ph idx="10" type="dt"/>
          </p:nvPr>
        </p:nvSpPr>
        <p:spPr>
          <a:xfrm>
            <a:off x="7488222" y="4766310"/>
            <a:ext cx="1323600" cy="102900"/>
          </a:xfrm>
          <a:prstGeom prst="rect">
            <a:avLst/>
          </a:prstGeom>
          <a:noFill/>
          <a:ln>
            <a:noFill/>
          </a:ln>
        </p:spPr>
        <p:txBody>
          <a:bodyPr anchorCtr="0" anchor="b" bIns="0" lIns="0" spcFirstLastPara="1" rIns="0" wrap="square" tIns="0">
            <a:noAutofit/>
          </a:bodyPr>
          <a:lstStyle>
            <a:lvl1pPr lvl="0" rtl="0" algn="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884" name="Google Shape;884;p112"/>
          <p:cNvSpPr txBox="1"/>
          <p:nvPr>
            <p:ph idx="11" type="ftr"/>
          </p:nvPr>
        </p:nvSpPr>
        <p:spPr>
          <a:xfrm>
            <a:off x="332184" y="4766310"/>
            <a:ext cx="4105200" cy="1029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p:cSld name="Two Content">
    <p:spTree>
      <p:nvGrpSpPr>
        <p:cNvPr id="77" name="Shape 77"/>
        <p:cNvGrpSpPr/>
        <p:nvPr/>
      </p:nvGrpSpPr>
      <p:grpSpPr>
        <a:xfrm>
          <a:off x="0" y="0"/>
          <a:ext cx="0" cy="0"/>
          <a:chOff x="0" y="0"/>
          <a:chExt cx="0" cy="0"/>
        </a:xfrm>
      </p:grpSpPr>
      <p:sp>
        <p:nvSpPr>
          <p:cNvPr id="78" name="Google Shape;78;p12"/>
          <p:cNvSpPr txBox="1"/>
          <p:nvPr>
            <p:ph idx="1" type="body"/>
          </p:nvPr>
        </p:nvSpPr>
        <p:spPr>
          <a:xfrm>
            <a:off x="332185" y="1577579"/>
            <a:ext cx="4105200" cy="30516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accent1"/>
              </a:buClr>
              <a:buSzPts val="1400"/>
              <a:buNone/>
              <a:defRPr/>
            </a:lvl1pPr>
            <a:lvl2pPr indent="-228600" lvl="1" marL="914400" rtl="0" algn="l">
              <a:lnSpc>
                <a:spcPct val="100000"/>
              </a:lnSpc>
              <a:spcBef>
                <a:spcPts val="900"/>
              </a:spcBef>
              <a:spcAft>
                <a:spcPts val="0"/>
              </a:spcAft>
              <a:buClr>
                <a:schemeClr val="dk1"/>
              </a:buClr>
              <a:buSzPts val="1400"/>
              <a:buNone/>
              <a:defRPr/>
            </a:lvl2pPr>
            <a:lvl3pPr indent="-317500" lvl="2" marL="1371600" rtl="0" algn="l">
              <a:lnSpc>
                <a:spcPct val="100000"/>
              </a:lnSpc>
              <a:spcBef>
                <a:spcPts val="500"/>
              </a:spcBef>
              <a:spcAft>
                <a:spcPts val="0"/>
              </a:spcAft>
              <a:buClr>
                <a:schemeClr val="dk1"/>
              </a:buClr>
              <a:buSzPts val="1400"/>
              <a:buChar char="•"/>
              <a:defRPr/>
            </a:lvl3pPr>
            <a:lvl4pPr indent="-317500" lvl="3" marL="1828800" rtl="0" algn="l">
              <a:lnSpc>
                <a:spcPct val="100000"/>
              </a:lnSpc>
              <a:spcBef>
                <a:spcPts val="500"/>
              </a:spcBef>
              <a:spcAft>
                <a:spcPts val="0"/>
              </a:spcAft>
              <a:buClr>
                <a:schemeClr val="dk1"/>
              </a:buClr>
              <a:buSzPts val="1400"/>
              <a:buChar char="–"/>
              <a:defRPr/>
            </a:lvl4pPr>
            <a:lvl5pPr indent="-317500" lvl="4" marL="2286000" rtl="0" algn="l">
              <a:lnSpc>
                <a:spcPct val="100000"/>
              </a:lnSpc>
              <a:spcBef>
                <a:spcPts val="500"/>
              </a:spcBef>
              <a:spcAft>
                <a:spcPts val="0"/>
              </a:spcAft>
              <a:buClr>
                <a:schemeClr val="dk1"/>
              </a:buClr>
              <a:buSzPts val="1400"/>
              <a:buChar char="•"/>
              <a:defRPr/>
            </a:lvl5pPr>
            <a:lvl6pPr indent="-317500" lvl="5" marL="2743200" rtl="0" algn="l">
              <a:lnSpc>
                <a:spcPct val="100000"/>
              </a:lnSpc>
              <a:spcBef>
                <a:spcPts val="500"/>
              </a:spcBef>
              <a:spcAft>
                <a:spcPts val="0"/>
              </a:spcAft>
              <a:buClr>
                <a:schemeClr val="dk1"/>
              </a:buClr>
              <a:buSzPts val="1400"/>
              <a:buChar char="–"/>
              <a:defRPr/>
            </a:lvl6pPr>
            <a:lvl7pPr indent="-317500" lvl="6" marL="3200400" rtl="0" algn="l">
              <a:lnSpc>
                <a:spcPct val="100000"/>
              </a:lnSpc>
              <a:spcBef>
                <a:spcPts val="500"/>
              </a:spcBef>
              <a:spcAft>
                <a:spcPts val="0"/>
              </a:spcAft>
              <a:buClr>
                <a:schemeClr val="dk1"/>
              </a:buClr>
              <a:buSzPts val="1400"/>
              <a:buChar char="•"/>
              <a:defRPr/>
            </a:lvl7pPr>
            <a:lvl8pPr indent="-317500" lvl="7" marL="3657600" rtl="0" algn="l">
              <a:lnSpc>
                <a:spcPct val="100000"/>
              </a:lnSpc>
              <a:spcBef>
                <a:spcPts val="500"/>
              </a:spcBef>
              <a:spcAft>
                <a:spcPts val="0"/>
              </a:spcAft>
              <a:buClr>
                <a:schemeClr val="dk1"/>
              </a:buClr>
              <a:buSzPts val="1400"/>
              <a:buChar char="–"/>
              <a:defRPr/>
            </a:lvl8pPr>
            <a:lvl9pPr indent="-317500" lvl="8" marL="4114800" rtl="0" algn="l">
              <a:lnSpc>
                <a:spcPct val="100000"/>
              </a:lnSpc>
              <a:spcBef>
                <a:spcPts val="500"/>
              </a:spcBef>
              <a:spcAft>
                <a:spcPts val="500"/>
              </a:spcAft>
              <a:buClr>
                <a:schemeClr val="dk1"/>
              </a:buClr>
              <a:buSzPts val="1400"/>
              <a:buChar char="•"/>
              <a:defRPr/>
            </a:lvl9pPr>
          </a:lstStyle>
          <a:p/>
        </p:txBody>
      </p:sp>
      <p:sp>
        <p:nvSpPr>
          <p:cNvPr id="79" name="Google Shape;79;p12"/>
          <p:cNvSpPr txBox="1"/>
          <p:nvPr>
            <p:ph idx="2" type="body"/>
          </p:nvPr>
        </p:nvSpPr>
        <p:spPr>
          <a:xfrm>
            <a:off x="4706541" y="1577579"/>
            <a:ext cx="4105200" cy="30516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accent1"/>
              </a:buClr>
              <a:buSzPts val="1400"/>
              <a:buNone/>
              <a:defRPr/>
            </a:lvl1pPr>
            <a:lvl2pPr indent="-228600" lvl="1" marL="914400" rtl="0" algn="l">
              <a:lnSpc>
                <a:spcPct val="100000"/>
              </a:lnSpc>
              <a:spcBef>
                <a:spcPts val="900"/>
              </a:spcBef>
              <a:spcAft>
                <a:spcPts val="0"/>
              </a:spcAft>
              <a:buClr>
                <a:schemeClr val="dk1"/>
              </a:buClr>
              <a:buSzPts val="1400"/>
              <a:buNone/>
              <a:defRPr/>
            </a:lvl2pPr>
            <a:lvl3pPr indent="-317500" lvl="2" marL="1371600" rtl="0" algn="l">
              <a:lnSpc>
                <a:spcPct val="100000"/>
              </a:lnSpc>
              <a:spcBef>
                <a:spcPts val="500"/>
              </a:spcBef>
              <a:spcAft>
                <a:spcPts val="0"/>
              </a:spcAft>
              <a:buClr>
                <a:schemeClr val="dk1"/>
              </a:buClr>
              <a:buSzPts val="1400"/>
              <a:buChar char="•"/>
              <a:defRPr/>
            </a:lvl3pPr>
            <a:lvl4pPr indent="-317500" lvl="3" marL="1828800" rtl="0" algn="l">
              <a:lnSpc>
                <a:spcPct val="100000"/>
              </a:lnSpc>
              <a:spcBef>
                <a:spcPts val="500"/>
              </a:spcBef>
              <a:spcAft>
                <a:spcPts val="0"/>
              </a:spcAft>
              <a:buClr>
                <a:schemeClr val="dk1"/>
              </a:buClr>
              <a:buSzPts val="1400"/>
              <a:buChar char="–"/>
              <a:defRPr/>
            </a:lvl4pPr>
            <a:lvl5pPr indent="-304800" lvl="4" marL="2286000" rtl="0" algn="l">
              <a:lnSpc>
                <a:spcPct val="100000"/>
              </a:lnSpc>
              <a:spcBef>
                <a:spcPts val="500"/>
              </a:spcBef>
              <a:spcAft>
                <a:spcPts val="0"/>
              </a:spcAft>
              <a:buClr>
                <a:schemeClr val="dk1"/>
              </a:buClr>
              <a:buSzPts val="1200"/>
              <a:buChar char="•"/>
              <a:defRPr/>
            </a:lvl5pPr>
            <a:lvl6pPr indent="-317500" lvl="5" marL="2743200" rtl="0" algn="l">
              <a:lnSpc>
                <a:spcPct val="100000"/>
              </a:lnSpc>
              <a:spcBef>
                <a:spcPts val="500"/>
              </a:spcBef>
              <a:spcAft>
                <a:spcPts val="0"/>
              </a:spcAft>
              <a:buClr>
                <a:schemeClr val="dk1"/>
              </a:buClr>
              <a:buSzPts val="1400"/>
              <a:buChar char="–"/>
              <a:defRPr/>
            </a:lvl6pPr>
            <a:lvl7pPr indent="-317500" lvl="6" marL="3200400" rtl="0" algn="l">
              <a:lnSpc>
                <a:spcPct val="100000"/>
              </a:lnSpc>
              <a:spcBef>
                <a:spcPts val="500"/>
              </a:spcBef>
              <a:spcAft>
                <a:spcPts val="0"/>
              </a:spcAft>
              <a:buClr>
                <a:schemeClr val="dk1"/>
              </a:buClr>
              <a:buSzPts val="1400"/>
              <a:buChar char="•"/>
              <a:defRPr/>
            </a:lvl7pPr>
            <a:lvl8pPr indent="-317500" lvl="7" marL="3657600" rtl="0" algn="l">
              <a:lnSpc>
                <a:spcPct val="100000"/>
              </a:lnSpc>
              <a:spcBef>
                <a:spcPts val="500"/>
              </a:spcBef>
              <a:spcAft>
                <a:spcPts val="0"/>
              </a:spcAft>
              <a:buClr>
                <a:schemeClr val="dk1"/>
              </a:buClr>
              <a:buSzPts val="1400"/>
              <a:buChar char="–"/>
              <a:defRPr/>
            </a:lvl8pPr>
            <a:lvl9pPr indent="-317500" lvl="8" marL="4114800" rtl="0" algn="l">
              <a:lnSpc>
                <a:spcPct val="100000"/>
              </a:lnSpc>
              <a:spcBef>
                <a:spcPts val="500"/>
              </a:spcBef>
              <a:spcAft>
                <a:spcPts val="500"/>
              </a:spcAft>
              <a:buClr>
                <a:schemeClr val="dk1"/>
              </a:buClr>
              <a:buSzPts val="1400"/>
              <a:buChar char="•"/>
              <a:defRPr/>
            </a:lvl9pPr>
          </a:lstStyle>
          <a:p/>
        </p:txBody>
      </p:sp>
      <p:sp>
        <p:nvSpPr>
          <p:cNvPr id="80" name="Google Shape;80;p12"/>
          <p:cNvSpPr txBox="1"/>
          <p:nvPr>
            <p:ph type="title"/>
          </p:nvPr>
        </p:nvSpPr>
        <p:spPr>
          <a:xfrm>
            <a:off x="332185" y="324000"/>
            <a:ext cx="8479500" cy="1040400"/>
          </a:xfrm>
          <a:prstGeom prst="rect">
            <a:avLst/>
          </a:prstGeom>
          <a:noFill/>
          <a:ln>
            <a:noFill/>
          </a:ln>
        </p:spPr>
        <p:txBody>
          <a:bodyPr anchorCtr="0" anchor="t" bIns="0" lIns="0" spcFirstLastPara="1" rIns="0" wrap="square" tIns="0">
            <a:noAutofit/>
          </a:bodyPr>
          <a:lstStyle>
            <a:lvl1pPr lvl="0" rtl="0" algn="l">
              <a:lnSpc>
                <a:spcPct val="85000"/>
              </a:lnSpc>
              <a:spcBef>
                <a:spcPts val="0"/>
              </a:spcBef>
              <a:spcAft>
                <a:spcPts val="0"/>
              </a:spcAft>
              <a:buClr>
                <a:schemeClr val="dk1"/>
              </a:buClr>
              <a:buSzPts val="2400"/>
              <a:buFont typeface="Georgia"/>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81" name="Google Shape;81;p12"/>
          <p:cNvSpPr txBox="1"/>
          <p:nvPr>
            <p:ph idx="12" type="sldNum"/>
          </p:nvPr>
        </p:nvSpPr>
        <p:spPr>
          <a:xfrm>
            <a:off x="7488222" y="4869180"/>
            <a:ext cx="1323600" cy="102900"/>
          </a:xfrm>
          <a:prstGeom prst="rect">
            <a:avLst/>
          </a:prstGeom>
          <a:noFill/>
          <a:ln>
            <a:noFill/>
          </a:ln>
        </p:spPr>
        <p:txBody>
          <a:bodyPr anchorCtr="0" anchor="b" bIns="0" lIns="0" spcFirstLastPara="1" rIns="0" wrap="square" tIns="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
        <p:nvSpPr>
          <p:cNvPr id="82" name="Google Shape;82;p12"/>
          <p:cNvSpPr txBox="1"/>
          <p:nvPr>
            <p:ph idx="10" type="dt"/>
          </p:nvPr>
        </p:nvSpPr>
        <p:spPr>
          <a:xfrm>
            <a:off x="7488222" y="4766310"/>
            <a:ext cx="1323600" cy="102900"/>
          </a:xfrm>
          <a:prstGeom prst="rect">
            <a:avLst/>
          </a:prstGeom>
          <a:noFill/>
          <a:ln>
            <a:noFill/>
          </a:ln>
        </p:spPr>
        <p:txBody>
          <a:bodyPr anchorCtr="0" anchor="b" bIns="0" lIns="0" spcFirstLastPara="1" rIns="0" wrap="square" tIns="0">
            <a:noAutofit/>
          </a:bodyPr>
          <a:lstStyle>
            <a:lvl1pPr lvl="0" rtl="0" algn="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83" name="Google Shape;83;p12"/>
          <p:cNvSpPr txBox="1"/>
          <p:nvPr>
            <p:ph idx="11" type="ftr"/>
          </p:nvPr>
        </p:nvSpPr>
        <p:spPr>
          <a:xfrm>
            <a:off x="332184" y="4766310"/>
            <a:ext cx="4105200" cy="102900"/>
          </a:xfrm>
          <a:prstGeom prst="rect">
            <a:avLst/>
          </a:prstGeom>
          <a:noFill/>
          <a:ln>
            <a:noFill/>
          </a:ln>
        </p:spPr>
        <p:txBody>
          <a:bodyPr anchorCtr="0" anchor="b" bIns="0" lIns="0" spcFirstLastPara="1" rIns="0" wrap="square" tIns="0">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Four Content - Subtitle">
  <p:cSld name="Four Content - Subtitle">
    <p:spTree>
      <p:nvGrpSpPr>
        <p:cNvPr id="885" name="Shape 885"/>
        <p:cNvGrpSpPr/>
        <p:nvPr/>
      </p:nvGrpSpPr>
      <p:grpSpPr>
        <a:xfrm>
          <a:off x="0" y="0"/>
          <a:ext cx="0" cy="0"/>
          <a:chOff x="0" y="0"/>
          <a:chExt cx="0" cy="0"/>
        </a:xfrm>
      </p:grpSpPr>
      <p:sp>
        <p:nvSpPr>
          <p:cNvPr id="886" name="Google Shape;886;p113"/>
          <p:cNvSpPr txBox="1"/>
          <p:nvPr>
            <p:ph idx="1" type="body"/>
          </p:nvPr>
        </p:nvSpPr>
        <p:spPr>
          <a:xfrm>
            <a:off x="332185" y="1577579"/>
            <a:ext cx="1917000" cy="30516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accent1"/>
              </a:buClr>
              <a:buSzPts val="1400"/>
              <a:buNone/>
              <a:defRPr/>
            </a:lvl1pPr>
            <a:lvl2pPr indent="-228600" lvl="1" marL="914400" rtl="0" algn="l">
              <a:lnSpc>
                <a:spcPct val="100000"/>
              </a:lnSpc>
              <a:spcBef>
                <a:spcPts val="900"/>
              </a:spcBef>
              <a:spcAft>
                <a:spcPts val="0"/>
              </a:spcAft>
              <a:buClr>
                <a:schemeClr val="dk1"/>
              </a:buClr>
              <a:buSzPts val="1400"/>
              <a:buNone/>
              <a:defRPr/>
            </a:lvl2pPr>
            <a:lvl3pPr indent="-317500" lvl="2" marL="1371600" rtl="0" algn="l">
              <a:lnSpc>
                <a:spcPct val="100000"/>
              </a:lnSpc>
              <a:spcBef>
                <a:spcPts val="500"/>
              </a:spcBef>
              <a:spcAft>
                <a:spcPts val="0"/>
              </a:spcAft>
              <a:buClr>
                <a:schemeClr val="dk1"/>
              </a:buClr>
              <a:buSzPts val="1400"/>
              <a:buChar char="•"/>
              <a:defRPr/>
            </a:lvl3pPr>
            <a:lvl4pPr indent="-317500" lvl="3" marL="1828800" rtl="0" algn="l">
              <a:lnSpc>
                <a:spcPct val="100000"/>
              </a:lnSpc>
              <a:spcBef>
                <a:spcPts val="500"/>
              </a:spcBef>
              <a:spcAft>
                <a:spcPts val="0"/>
              </a:spcAft>
              <a:buClr>
                <a:schemeClr val="dk1"/>
              </a:buClr>
              <a:buSzPts val="1400"/>
              <a:buChar char="–"/>
              <a:defRPr/>
            </a:lvl4pPr>
            <a:lvl5pPr indent="-304800" lvl="4" marL="2286000" rtl="0" algn="l">
              <a:lnSpc>
                <a:spcPct val="100000"/>
              </a:lnSpc>
              <a:spcBef>
                <a:spcPts val="500"/>
              </a:spcBef>
              <a:spcAft>
                <a:spcPts val="0"/>
              </a:spcAft>
              <a:buClr>
                <a:schemeClr val="dk1"/>
              </a:buClr>
              <a:buSzPts val="1200"/>
              <a:buChar char="•"/>
              <a:defRPr/>
            </a:lvl5pPr>
            <a:lvl6pPr indent="-317500" lvl="5" marL="2743200" rtl="0" algn="l">
              <a:lnSpc>
                <a:spcPct val="100000"/>
              </a:lnSpc>
              <a:spcBef>
                <a:spcPts val="500"/>
              </a:spcBef>
              <a:spcAft>
                <a:spcPts val="0"/>
              </a:spcAft>
              <a:buClr>
                <a:schemeClr val="dk1"/>
              </a:buClr>
              <a:buSzPts val="1400"/>
              <a:buChar char="–"/>
              <a:defRPr/>
            </a:lvl6pPr>
            <a:lvl7pPr indent="-317500" lvl="6" marL="3200400" rtl="0" algn="l">
              <a:lnSpc>
                <a:spcPct val="100000"/>
              </a:lnSpc>
              <a:spcBef>
                <a:spcPts val="500"/>
              </a:spcBef>
              <a:spcAft>
                <a:spcPts val="0"/>
              </a:spcAft>
              <a:buClr>
                <a:schemeClr val="dk1"/>
              </a:buClr>
              <a:buSzPts val="1400"/>
              <a:buChar char="•"/>
              <a:defRPr/>
            </a:lvl7pPr>
            <a:lvl8pPr indent="-317500" lvl="7" marL="3657600" rtl="0" algn="l">
              <a:lnSpc>
                <a:spcPct val="100000"/>
              </a:lnSpc>
              <a:spcBef>
                <a:spcPts val="500"/>
              </a:spcBef>
              <a:spcAft>
                <a:spcPts val="0"/>
              </a:spcAft>
              <a:buClr>
                <a:schemeClr val="dk1"/>
              </a:buClr>
              <a:buSzPts val="1400"/>
              <a:buChar char="–"/>
              <a:defRPr/>
            </a:lvl8pPr>
            <a:lvl9pPr indent="-317500" lvl="8" marL="4114800" rtl="0" algn="l">
              <a:lnSpc>
                <a:spcPct val="100000"/>
              </a:lnSpc>
              <a:spcBef>
                <a:spcPts val="500"/>
              </a:spcBef>
              <a:spcAft>
                <a:spcPts val="500"/>
              </a:spcAft>
              <a:buClr>
                <a:schemeClr val="dk1"/>
              </a:buClr>
              <a:buSzPts val="1400"/>
              <a:buChar char="•"/>
              <a:defRPr/>
            </a:lvl9pPr>
          </a:lstStyle>
          <a:p/>
        </p:txBody>
      </p:sp>
      <p:sp>
        <p:nvSpPr>
          <p:cNvPr id="887" name="Google Shape;887;p113"/>
          <p:cNvSpPr txBox="1"/>
          <p:nvPr>
            <p:ph idx="2" type="body"/>
          </p:nvPr>
        </p:nvSpPr>
        <p:spPr>
          <a:xfrm>
            <a:off x="2520460" y="1577579"/>
            <a:ext cx="1917000" cy="30516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accent1"/>
              </a:buClr>
              <a:buSzPts val="1400"/>
              <a:buNone/>
              <a:defRPr/>
            </a:lvl1pPr>
            <a:lvl2pPr indent="-228600" lvl="1" marL="914400" rtl="0" algn="l">
              <a:lnSpc>
                <a:spcPct val="100000"/>
              </a:lnSpc>
              <a:spcBef>
                <a:spcPts val="900"/>
              </a:spcBef>
              <a:spcAft>
                <a:spcPts val="0"/>
              </a:spcAft>
              <a:buClr>
                <a:schemeClr val="dk1"/>
              </a:buClr>
              <a:buSzPts val="1400"/>
              <a:buNone/>
              <a:defRPr/>
            </a:lvl2pPr>
            <a:lvl3pPr indent="-317500" lvl="2" marL="1371600" rtl="0" algn="l">
              <a:lnSpc>
                <a:spcPct val="100000"/>
              </a:lnSpc>
              <a:spcBef>
                <a:spcPts val="500"/>
              </a:spcBef>
              <a:spcAft>
                <a:spcPts val="0"/>
              </a:spcAft>
              <a:buClr>
                <a:schemeClr val="dk1"/>
              </a:buClr>
              <a:buSzPts val="1400"/>
              <a:buChar char="•"/>
              <a:defRPr/>
            </a:lvl3pPr>
            <a:lvl4pPr indent="-317500" lvl="3" marL="1828800" rtl="0" algn="l">
              <a:lnSpc>
                <a:spcPct val="100000"/>
              </a:lnSpc>
              <a:spcBef>
                <a:spcPts val="500"/>
              </a:spcBef>
              <a:spcAft>
                <a:spcPts val="0"/>
              </a:spcAft>
              <a:buClr>
                <a:schemeClr val="dk1"/>
              </a:buClr>
              <a:buSzPts val="1400"/>
              <a:buChar char="–"/>
              <a:defRPr/>
            </a:lvl4pPr>
            <a:lvl5pPr indent="-304800" lvl="4" marL="2286000" rtl="0" algn="l">
              <a:lnSpc>
                <a:spcPct val="100000"/>
              </a:lnSpc>
              <a:spcBef>
                <a:spcPts val="500"/>
              </a:spcBef>
              <a:spcAft>
                <a:spcPts val="0"/>
              </a:spcAft>
              <a:buClr>
                <a:schemeClr val="dk1"/>
              </a:buClr>
              <a:buSzPts val="1200"/>
              <a:buChar char="•"/>
              <a:defRPr/>
            </a:lvl5pPr>
            <a:lvl6pPr indent="-317500" lvl="5" marL="2743200" rtl="0" algn="l">
              <a:lnSpc>
                <a:spcPct val="100000"/>
              </a:lnSpc>
              <a:spcBef>
                <a:spcPts val="500"/>
              </a:spcBef>
              <a:spcAft>
                <a:spcPts val="0"/>
              </a:spcAft>
              <a:buClr>
                <a:schemeClr val="dk1"/>
              </a:buClr>
              <a:buSzPts val="1400"/>
              <a:buChar char="–"/>
              <a:defRPr/>
            </a:lvl6pPr>
            <a:lvl7pPr indent="-317500" lvl="6" marL="3200400" rtl="0" algn="l">
              <a:lnSpc>
                <a:spcPct val="100000"/>
              </a:lnSpc>
              <a:spcBef>
                <a:spcPts val="500"/>
              </a:spcBef>
              <a:spcAft>
                <a:spcPts val="0"/>
              </a:spcAft>
              <a:buClr>
                <a:schemeClr val="dk1"/>
              </a:buClr>
              <a:buSzPts val="1400"/>
              <a:buChar char="•"/>
              <a:defRPr/>
            </a:lvl7pPr>
            <a:lvl8pPr indent="-317500" lvl="7" marL="3657600" rtl="0" algn="l">
              <a:lnSpc>
                <a:spcPct val="100000"/>
              </a:lnSpc>
              <a:spcBef>
                <a:spcPts val="500"/>
              </a:spcBef>
              <a:spcAft>
                <a:spcPts val="0"/>
              </a:spcAft>
              <a:buClr>
                <a:schemeClr val="dk1"/>
              </a:buClr>
              <a:buSzPts val="1400"/>
              <a:buChar char="–"/>
              <a:defRPr/>
            </a:lvl8pPr>
            <a:lvl9pPr indent="-317500" lvl="8" marL="4114800" rtl="0" algn="l">
              <a:lnSpc>
                <a:spcPct val="100000"/>
              </a:lnSpc>
              <a:spcBef>
                <a:spcPts val="500"/>
              </a:spcBef>
              <a:spcAft>
                <a:spcPts val="500"/>
              </a:spcAft>
              <a:buClr>
                <a:schemeClr val="dk1"/>
              </a:buClr>
              <a:buSzPts val="1400"/>
              <a:buChar char="•"/>
              <a:defRPr/>
            </a:lvl9pPr>
          </a:lstStyle>
          <a:p/>
        </p:txBody>
      </p:sp>
      <p:sp>
        <p:nvSpPr>
          <p:cNvPr id="888" name="Google Shape;888;p113"/>
          <p:cNvSpPr txBox="1"/>
          <p:nvPr>
            <p:ph idx="3" type="body"/>
          </p:nvPr>
        </p:nvSpPr>
        <p:spPr>
          <a:xfrm>
            <a:off x="4706541" y="1577579"/>
            <a:ext cx="1917000" cy="30516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accent1"/>
              </a:buClr>
              <a:buSzPts val="1400"/>
              <a:buNone/>
              <a:defRPr/>
            </a:lvl1pPr>
            <a:lvl2pPr indent="-228600" lvl="1" marL="914400" rtl="0" algn="l">
              <a:lnSpc>
                <a:spcPct val="100000"/>
              </a:lnSpc>
              <a:spcBef>
                <a:spcPts val="900"/>
              </a:spcBef>
              <a:spcAft>
                <a:spcPts val="0"/>
              </a:spcAft>
              <a:buClr>
                <a:schemeClr val="dk1"/>
              </a:buClr>
              <a:buSzPts val="1400"/>
              <a:buNone/>
              <a:defRPr/>
            </a:lvl2pPr>
            <a:lvl3pPr indent="-317500" lvl="2" marL="1371600" rtl="0" algn="l">
              <a:lnSpc>
                <a:spcPct val="100000"/>
              </a:lnSpc>
              <a:spcBef>
                <a:spcPts val="500"/>
              </a:spcBef>
              <a:spcAft>
                <a:spcPts val="0"/>
              </a:spcAft>
              <a:buClr>
                <a:schemeClr val="dk1"/>
              </a:buClr>
              <a:buSzPts val="1400"/>
              <a:buChar char="•"/>
              <a:defRPr/>
            </a:lvl3pPr>
            <a:lvl4pPr indent="-317500" lvl="3" marL="1828800" rtl="0" algn="l">
              <a:lnSpc>
                <a:spcPct val="100000"/>
              </a:lnSpc>
              <a:spcBef>
                <a:spcPts val="500"/>
              </a:spcBef>
              <a:spcAft>
                <a:spcPts val="0"/>
              </a:spcAft>
              <a:buClr>
                <a:schemeClr val="dk1"/>
              </a:buClr>
              <a:buSzPts val="1400"/>
              <a:buChar char="–"/>
              <a:defRPr/>
            </a:lvl4pPr>
            <a:lvl5pPr indent="-304800" lvl="4" marL="2286000" rtl="0" algn="l">
              <a:lnSpc>
                <a:spcPct val="100000"/>
              </a:lnSpc>
              <a:spcBef>
                <a:spcPts val="500"/>
              </a:spcBef>
              <a:spcAft>
                <a:spcPts val="0"/>
              </a:spcAft>
              <a:buClr>
                <a:schemeClr val="dk1"/>
              </a:buClr>
              <a:buSzPts val="1200"/>
              <a:buChar char="•"/>
              <a:defRPr/>
            </a:lvl5pPr>
            <a:lvl6pPr indent="-317500" lvl="5" marL="2743200" rtl="0" algn="l">
              <a:lnSpc>
                <a:spcPct val="100000"/>
              </a:lnSpc>
              <a:spcBef>
                <a:spcPts val="500"/>
              </a:spcBef>
              <a:spcAft>
                <a:spcPts val="0"/>
              </a:spcAft>
              <a:buClr>
                <a:schemeClr val="dk1"/>
              </a:buClr>
              <a:buSzPts val="1400"/>
              <a:buChar char="–"/>
              <a:defRPr/>
            </a:lvl6pPr>
            <a:lvl7pPr indent="-317500" lvl="6" marL="3200400" rtl="0" algn="l">
              <a:lnSpc>
                <a:spcPct val="100000"/>
              </a:lnSpc>
              <a:spcBef>
                <a:spcPts val="500"/>
              </a:spcBef>
              <a:spcAft>
                <a:spcPts val="0"/>
              </a:spcAft>
              <a:buClr>
                <a:schemeClr val="dk1"/>
              </a:buClr>
              <a:buSzPts val="1400"/>
              <a:buChar char="•"/>
              <a:defRPr/>
            </a:lvl7pPr>
            <a:lvl8pPr indent="-317500" lvl="7" marL="3657600" rtl="0" algn="l">
              <a:lnSpc>
                <a:spcPct val="100000"/>
              </a:lnSpc>
              <a:spcBef>
                <a:spcPts val="500"/>
              </a:spcBef>
              <a:spcAft>
                <a:spcPts val="0"/>
              </a:spcAft>
              <a:buClr>
                <a:schemeClr val="dk1"/>
              </a:buClr>
              <a:buSzPts val="1400"/>
              <a:buChar char="–"/>
              <a:defRPr/>
            </a:lvl8pPr>
            <a:lvl9pPr indent="-317500" lvl="8" marL="4114800" rtl="0" algn="l">
              <a:lnSpc>
                <a:spcPct val="100000"/>
              </a:lnSpc>
              <a:spcBef>
                <a:spcPts val="500"/>
              </a:spcBef>
              <a:spcAft>
                <a:spcPts val="500"/>
              </a:spcAft>
              <a:buClr>
                <a:schemeClr val="dk1"/>
              </a:buClr>
              <a:buSzPts val="1400"/>
              <a:buChar char="•"/>
              <a:defRPr/>
            </a:lvl9pPr>
          </a:lstStyle>
          <a:p/>
        </p:txBody>
      </p:sp>
      <p:sp>
        <p:nvSpPr>
          <p:cNvPr id="889" name="Google Shape;889;p113"/>
          <p:cNvSpPr txBox="1"/>
          <p:nvPr>
            <p:ph idx="4" type="body"/>
          </p:nvPr>
        </p:nvSpPr>
        <p:spPr>
          <a:xfrm>
            <a:off x="6892622" y="1577579"/>
            <a:ext cx="1917000" cy="30516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accent1"/>
              </a:buClr>
              <a:buSzPts val="1400"/>
              <a:buNone/>
              <a:defRPr/>
            </a:lvl1pPr>
            <a:lvl2pPr indent="-228600" lvl="1" marL="914400" rtl="0" algn="l">
              <a:lnSpc>
                <a:spcPct val="100000"/>
              </a:lnSpc>
              <a:spcBef>
                <a:spcPts val="900"/>
              </a:spcBef>
              <a:spcAft>
                <a:spcPts val="0"/>
              </a:spcAft>
              <a:buClr>
                <a:schemeClr val="dk1"/>
              </a:buClr>
              <a:buSzPts val="1400"/>
              <a:buNone/>
              <a:defRPr/>
            </a:lvl2pPr>
            <a:lvl3pPr indent="-317500" lvl="2" marL="1371600" rtl="0" algn="l">
              <a:lnSpc>
                <a:spcPct val="100000"/>
              </a:lnSpc>
              <a:spcBef>
                <a:spcPts val="500"/>
              </a:spcBef>
              <a:spcAft>
                <a:spcPts val="0"/>
              </a:spcAft>
              <a:buClr>
                <a:schemeClr val="dk1"/>
              </a:buClr>
              <a:buSzPts val="1400"/>
              <a:buChar char="•"/>
              <a:defRPr/>
            </a:lvl3pPr>
            <a:lvl4pPr indent="-317500" lvl="3" marL="1828800" rtl="0" algn="l">
              <a:lnSpc>
                <a:spcPct val="100000"/>
              </a:lnSpc>
              <a:spcBef>
                <a:spcPts val="500"/>
              </a:spcBef>
              <a:spcAft>
                <a:spcPts val="0"/>
              </a:spcAft>
              <a:buClr>
                <a:schemeClr val="dk1"/>
              </a:buClr>
              <a:buSzPts val="1400"/>
              <a:buChar char="–"/>
              <a:defRPr/>
            </a:lvl4pPr>
            <a:lvl5pPr indent="-304800" lvl="4" marL="2286000" rtl="0" algn="l">
              <a:lnSpc>
                <a:spcPct val="100000"/>
              </a:lnSpc>
              <a:spcBef>
                <a:spcPts val="500"/>
              </a:spcBef>
              <a:spcAft>
                <a:spcPts val="0"/>
              </a:spcAft>
              <a:buClr>
                <a:schemeClr val="dk1"/>
              </a:buClr>
              <a:buSzPts val="1200"/>
              <a:buChar char="•"/>
              <a:defRPr/>
            </a:lvl5pPr>
            <a:lvl6pPr indent="-317500" lvl="5" marL="2743200" rtl="0" algn="l">
              <a:lnSpc>
                <a:spcPct val="100000"/>
              </a:lnSpc>
              <a:spcBef>
                <a:spcPts val="500"/>
              </a:spcBef>
              <a:spcAft>
                <a:spcPts val="0"/>
              </a:spcAft>
              <a:buClr>
                <a:schemeClr val="dk1"/>
              </a:buClr>
              <a:buSzPts val="1400"/>
              <a:buChar char="–"/>
              <a:defRPr/>
            </a:lvl6pPr>
            <a:lvl7pPr indent="-317500" lvl="6" marL="3200400" rtl="0" algn="l">
              <a:lnSpc>
                <a:spcPct val="100000"/>
              </a:lnSpc>
              <a:spcBef>
                <a:spcPts val="500"/>
              </a:spcBef>
              <a:spcAft>
                <a:spcPts val="0"/>
              </a:spcAft>
              <a:buClr>
                <a:schemeClr val="dk1"/>
              </a:buClr>
              <a:buSzPts val="1400"/>
              <a:buChar char="•"/>
              <a:defRPr/>
            </a:lvl7pPr>
            <a:lvl8pPr indent="-317500" lvl="7" marL="3657600" rtl="0" algn="l">
              <a:lnSpc>
                <a:spcPct val="100000"/>
              </a:lnSpc>
              <a:spcBef>
                <a:spcPts val="500"/>
              </a:spcBef>
              <a:spcAft>
                <a:spcPts val="0"/>
              </a:spcAft>
              <a:buClr>
                <a:schemeClr val="dk1"/>
              </a:buClr>
              <a:buSzPts val="1400"/>
              <a:buChar char="–"/>
              <a:defRPr/>
            </a:lvl8pPr>
            <a:lvl9pPr indent="-317500" lvl="8" marL="4114800" rtl="0" algn="l">
              <a:lnSpc>
                <a:spcPct val="100000"/>
              </a:lnSpc>
              <a:spcBef>
                <a:spcPts val="500"/>
              </a:spcBef>
              <a:spcAft>
                <a:spcPts val="500"/>
              </a:spcAft>
              <a:buClr>
                <a:schemeClr val="dk1"/>
              </a:buClr>
              <a:buSzPts val="1400"/>
              <a:buChar char="•"/>
              <a:defRPr/>
            </a:lvl9pPr>
          </a:lstStyle>
          <a:p/>
        </p:txBody>
      </p:sp>
      <p:sp>
        <p:nvSpPr>
          <p:cNvPr id="890" name="Google Shape;890;p113"/>
          <p:cNvSpPr txBox="1"/>
          <p:nvPr>
            <p:ph type="title"/>
          </p:nvPr>
        </p:nvSpPr>
        <p:spPr>
          <a:xfrm>
            <a:off x="332185" y="322886"/>
            <a:ext cx="8479500" cy="377100"/>
          </a:xfrm>
          <a:prstGeom prst="rect">
            <a:avLst/>
          </a:prstGeom>
          <a:noFill/>
          <a:ln>
            <a:noFill/>
          </a:ln>
        </p:spPr>
        <p:txBody>
          <a:bodyPr anchorCtr="0" anchor="t" bIns="0" lIns="0" spcFirstLastPara="1" rIns="0" wrap="square" tIns="0">
            <a:noAutofit/>
          </a:bodyPr>
          <a:lstStyle>
            <a:lvl1pPr lvl="0" rtl="0" algn="l">
              <a:lnSpc>
                <a:spcPct val="85000"/>
              </a:lnSpc>
              <a:spcBef>
                <a:spcPts val="0"/>
              </a:spcBef>
              <a:spcAft>
                <a:spcPts val="0"/>
              </a:spcAft>
              <a:buClr>
                <a:schemeClr val="dk1"/>
              </a:buClr>
              <a:buSzPts val="2400"/>
              <a:buFont typeface="Georgia"/>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891" name="Google Shape;891;p113"/>
          <p:cNvSpPr txBox="1"/>
          <p:nvPr>
            <p:ph idx="12" type="sldNum"/>
          </p:nvPr>
        </p:nvSpPr>
        <p:spPr>
          <a:xfrm>
            <a:off x="7488222" y="4869180"/>
            <a:ext cx="1323600" cy="102900"/>
          </a:xfrm>
          <a:prstGeom prst="rect">
            <a:avLst/>
          </a:prstGeom>
          <a:noFill/>
          <a:ln>
            <a:noFill/>
          </a:ln>
        </p:spPr>
        <p:txBody>
          <a:bodyPr anchorCtr="0" anchor="b" bIns="0" lIns="0" spcFirstLastPara="1" rIns="0" wrap="square" tIns="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
        <p:nvSpPr>
          <p:cNvPr id="892" name="Google Shape;892;p113"/>
          <p:cNvSpPr txBox="1"/>
          <p:nvPr>
            <p:ph idx="5" type="subTitle"/>
          </p:nvPr>
        </p:nvSpPr>
        <p:spPr>
          <a:xfrm>
            <a:off x="332184" y="700075"/>
            <a:ext cx="8479500" cy="664500"/>
          </a:xfrm>
          <a:prstGeom prst="rect">
            <a:avLst/>
          </a:prstGeom>
          <a:noFill/>
          <a:ln>
            <a:noFill/>
          </a:ln>
        </p:spPr>
        <p:txBody>
          <a:bodyPr anchorCtr="0" anchor="t" bIns="0" lIns="0" spcFirstLastPara="1" rIns="0" wrap="square" tIns="0">
            <a:noAutofit/>
          </a:bodyPr>
          <a:lstStyle>
            <a:lvl1pPr lvl="0" rtl="0" algn="l">
              <a:lnSpc>
                <a:spcPct val="85000"/>
              </a:lnSpc>
              <a:spcBef>
                <a:spcPts val="0"/>
              </a:spcBef>
              <a:spcAft>
                <a:spcPts val="0"/>
              </a:spcAft>
              <a:buClr>
                <a:schemeClr val="dk1"/>
              </a:buClr>
              <a:buSzPts val="1800"/>
              <a:buNone/>
              <a:defRPr b="0" sz="1800">
                <a:solidFill>
                  <a:schemeClr val="dk1"/>
                </a:solidFill>
              </a:defRPr>
            </a:lvl1pPr>
            <a:lvl2pPr lvl="1" rtl="0" algn="l">
              <a:lnSpc>
                <a:spcPct val="85000"/>
              </a:lnSpc>
              <a:spcBef>
                <a:spcPts val="0"/>
              </a:spcBef>
              <a:spcAft>
                <a:spcPts val="0"/>
              </a:spcAft>
              <a:buClr>
                <a:schemeClr val="dk1"/>
              </a:buClr>
              <a:buSzPts val="1800"/>
              <a:buNone/>
              <a:defRPr sz="1800"/>
            </a:lvl2pPr>
            <a:lvl3pPr lvl="2" rtl="0" algn="l">
              <a:lnSpc>
                <a:spcPct val="85000"/>
              </a:lnSpc>
              <a:spcBef>
                <a:spcPts val="0"/>
              </a:spcBef>
              <a:spcAft>
                <a:spcPts val="0"/>
              </a:spcAft>
              <a:buClr>
                <a:schemeClr val="dk1"/>
              </a:buClr>
              <a:buSzPts val="1800"/>
              <a:buNone/>
              <a:defRPr sz="1800"/>
            </a:lvl3pPr>
            <a:lvl4pPr lvl="3" rtl="0" algn="l">
              <a:lnSpc>
                <a:spcPct val="85000"/>
              </a:lnSpc>
              <a:spcBef>
                <a:spcPts val="0"/>
              </a:spcBef>
              <a:spcAft>
                <a:spcPts val="0"/>
              </a:spcAft>
              <a:buClr>
                <a:schemeClr val="dk1"/>
              </a:buClr>
              <a:buSzPts val="1800"/>
              <a:buNone/>
              <a:defRPr sz="1800"/>
            </a:lvl4pPr>
            <a:lvl5pPr lvl="4" rtl="0" algn="l">
              <a:lnSpc>
                <a:spcPct val="85000"/>
              </a:lnSpc>
              <a:spcBef>
                <a:spcPts val="0"/>
              </a:spcBef>
              <a:spcAft>
                <a:spcPts val="0"/>
              </a:spcAft>
              <a:buClr>
                <a:schemeClr val="dk1"/>
              </a:buClr>
              <a:buSzPts val="1800"/>
              <a:buNone/>
              <a:defRPr sz="1800"/>
            </a:lvl5pPr>
            <a:lvl6pPr lvl="5" rtl="0" algn="l">
              <a:lnSpc>
                <a:spcPct val="85000"/>
              </a:lnSpc>
              <a:spcBef>
                <a:spcPts val="0"/>
              </a:spcBef>
              <a:spcAft>
                <a:spcPts val="0"/>
              </a:spcAft>
              <a:buClr>
                <a:schemeClr val="dk1"/>
              </a:buClr>
              <a:buSzPts val="1800"/>
              <a:buNone/>
              <a:defRPr sz="1800"/>
            </a:lvl6pPr>
            <a:lvl7pPr lvl="6" rtl="0" algn="l">
              <a:lnSpc>
                <a:spcPct val="85000"/>
              </a:lnSpc>
              <a:spcBef>
                <a:spcPts val="0"/>
              </a:spcBef>
              <a:spcAft>
                <a:spcPts val="0"/>
              </a:spcAft>
              <a:buClr>
                <a:schemeClr val="dk1"/>
              </a:buClr>
              <a:buSzPts val="1800"/>
              <a:buNone/>
              <a:defRPr sz="1800"/>
            </a:lvl7pPr>
            <a:lvl8pPr lvl="7" rtl="0" algn="l">
              <a:lnSpc>
                <a:spcPct val="85000"/>
              </a:lnSpc>
              <a:spcBef>
                <a:spcPts val="0"/>
              </a:spcBef>
              <a:spcAft>
                <a:spcPts val="0"/>
              </a:spcAft>
              <a:buClr>
                <a:schemeClr val="dk1"/>
              </a:buClr>
              <a:buSzPts val="1800"/>
              <a:buNone/>
              <a:defRPr sz="1800"/>
            </a:lvl8pPr>
            <a:lvl9pPr lvl="8" rtl="0" algn="l">
              <a:lnSpc>
                <a:spcPct val="85000"/>
              </a:lnSpc>
              <a:spcBef>
                <a:spcPts val="0"/>
              </a:spcBef>
              <a:spcAft>
                <a:spcPts val="0"/>
              </a:spcAft>
              <a:buClr>
                <a:schemeClr val="dk1"/>
              </a:buClr>
              <a:buSzPts val="1800"/>
              <a:buNone/>
              <a:defRPr sz="1800"/>
            </a:lvl9pPr>
          </a:lstStyle>
          <a:p/>
        </p:txBody>
      </p:sp>
      <p:sp>
        <p:nvSpPr>
          <p:cNvPr id="893" name="Google Shape;893;p113"/>
          <p:cNvSpPr txBox="1"/>
          <p:nvPr>
            <p:ph idx="10" type="dt"/>
          </p:nvPr>
        </p:nvSpPr>
        <p:spPr>
          <a:xfrm>
            <a:off x="7488222" y="4766310"/>
            <a:ext cx="1323600" cy="102900"/>
          </a:xfrm>
          <a:prstGeom prst="rect">
            <a:avLst/>
          </a:prstGeom>
          <a:noFill/>
          <a:ln>
            <a:noFill/>
          </a:ln>
        </p:spPr>
        <p:txBody>
          <a:bodyPr anchorCtr="0" anchor="b" bIns="0" lIns="0" spcFirstLastPara="1" rIns="0" wrap="square" tIns="0">
            <a:noAutofit/>
          </a:bodyPr>
          <a:lstStyle>
            <a:lvl1pPr lvl="0" rtl="0" algn="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894" name="Google Shape;894;p113"/>
          <p:cNvSpPr txBox="1"/>
          <p:nvPr>
            <p:ph idx="11" type="ftr"/>
          </p:nvPr>
        </p:nvSpPr>
        <p:spPr>
          <a:xfrm>
            <a:off x="332184" y="4766310"/>
            <a:ext cx="4105200" cy="1029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Five Content - Subtitle">
  <p:cSld name="Five Content - Subtitle">
    <p:spTree>
      <p:nvGrpSpPr>
        <p:cNvPr id="895" name="Shape 895"/>
        <p:cNvGrpSpPr/>
        <p:nvPr/>
      </p:nvGrpSpPr>
      <p:grpSpPr>
        <a:xfrm>
          <a:off x="0" y="0"/>
          <a:ext cx="0" cy="0"/>
          <a:chOff x="0" y="0"/>
          <a:chExt cx="0" cy="0"/>
        </a:xfrm>
      </p:grpSpPr>
      <p:sp>
        <p:nvSpPr>
          <p:cNvPr id="896" name="Google Shape;896;p114"/>
          <p:cNvSpPr txBox="1"/>
          <p:nvPr>
            <p:ph idx="1" type="body"/>
          </p:nvPr>
        </p:nvSpPr>
        <p:spPr>
          <a:xfrm>
            <a:off x="332185" y="1577579"/>
            <a:ext cx="1479600" cy="30516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accent1"/>
              </a:buClr>
              <a:buSzPts val="1400"/>
              <a:buNone/>
              <a:defRPr/>
            </a:lvl1pPr>
            <a:lvl2pPr indent="-228600" lvl="1" marL="914400" rtl="0" algn="l">
              <a:lnSpc>
                <a:spcPct val="100000"/>
              </a:lnSpc>
              <a:spcBef>
                <a:spcPts val="900"/>
              </a:spcBef>
              <a:spcAft>
                <a:spcPts val="0"/>
              </a:spcAft>
              <a:buClr>
                <a:schemeClr val="dk1"/>
              </a:buClr>
              <a:buSzPts val="1400"/>
              <a:buNone/>
              <a:defRPr/>
            </a:lvl2pPr>
            <a:lvl3pPr indent="-317500" lvl="2" marL="1371600" rtl="0" algn="l">
              <a:lnSpc>
                <a:spcPct val="100000"/>
              </a:lnSpc>
              <a:spcBef>
                <a:spcPts val="500"/>
              </a:spcBef>
              <a:spcAft>
                <a:spcPts val="0"/>
              </a:spcAft>
              <a:buClr>
                <a:schemeClr val="dk1"/>
              </a:buClr>
              <a:buSzPts val="1400"/>
              <a:buChar char="•"/>
              <a:defRPr/>
            </a:lvl3pPr>
            <a:lvl4pPr indent="-317500" lvl="3" marL="1828800" rtl="0" algn="l">
              <a:lnSpc>
                <a:spcPct val="100000"/>
              </a:lnSpc>
              <a:spcBef>
                <a:spcPts val="500"/>
              </a:spcBef>
              <a:spcAft>
                <a:spcPts val="0"/>
              </a:spcAft>
              <a:buClr>
                <a:schemeClr val="dk1"/>
              </a:buClr>
              <a:buSzPts val="1400"/>
              <a:buChar char="–"/>
              <a:defRPr/>
            </a:lvl4pPr>
            <a:lvl5pPr indent="-317500" lvl="4" marL="2286000" rtl="0" algn="l">
              <a:lnSpc>
                <a:spcPct val="100000"/>
              </a:lnSpc>
              <a:spcBef>
                <a:spcPts val="500"/>
              </a:spcBef>
              <a:spcAft>
                <a:spcPts val="0"/>
              </a:spcAft>
              <a:buClr>
                <a:schemeClr val="dk1"/>
              </a:buClr>
              <a:buSzPts val="1400"/>
              <a:buChar char="•"/>
              <a:defRPr/>
            </a:lvl5pPr>
            <a:lvl6pPr indent="-317500" lvl="5" marL="2743200" rtl="0" algn="l">
              <a:lnSpc>
                <a:spcPct val="100000"/>
              </a:lnSpc>
              <a:spcBef>
                <a:spcPts val="500"/>
              </a:spcBef>
              <a:spcAft>
                <a:spcPts val="0"/>
              </a:spcAft>
              <a:buClr>
                <a:schemeClr val="dk1"/>
              </a:buClr>
              <a:buSzPts val="1400"/>
              <a:buChar char="–"/>
              <a:defRPr/>
            </a:lvl6pPr>
            <a:lvl7pPr indent="-317500" lvl="6" marL="3200400" rtl="0" algn="l">
              <a:lnSpc>
                <a:spcPct val="100000"/>
              </a:lnSpc>
              <a:spcBef>
                <a:spcPts val="500"/>
              </a:spcBef>
              <a:spcAft>
                <a:spcPts val="0"/>
              </a:spcAft>
              <a:buClr>
                <a:schemeClr val="dk1"/>
              </a:buClr>
              <a:buSzPts val="1400"/>
              <a:buChar char="•"/>
              <a:defRPr/>
            </a:lvl7pPr>
            <a:lvl8pPr indent="-317500" lvl="7" marL="3657600" rtl="0" algn="l">
              <a:lnSpc>
                <a:spcPct val="100000"/>
              </a:lnSpc>
              <a:spcBef>
                <a:spcPts val="500"/>
              </a:spcBef>
              <a:spcAft>
                <a:spcPts val="0"/>
              </a:spcAft>
              <a:buClr>
                <a:schemeClr val="dk1"/>
              </a:buClr>
              <a:buSzPts val="1400"/>
              <a:buChar char="–"/>
              <a:defRPr/>
            </a:lvl8pPr>
            <a:lvl9pPr indent="-317500" lvl="8" marL="4114800" rtl="0" algn="l">
              <a:lnSpc>
                <a:spcPct val="100000"/>
              </a:lnSpc>
              <a:spcBef>
                <a:spcPts val="500"/>
              </a:spcBef>
              <a:spcAft>
                <a:spcPts val="500"/>
              </a:spcAft>
              <a:buClr>
                <a:schemeClr val="dk1"/>
              </a:buClr>
              <a:buSzPts val="1400"/>
              <a:buChar char="•"/>
              <a:defRPr/>
            </a:lvl9pPr>
          </a:lstStyle>
          <a:p/>
        </p:txBody>
      </p:sp>
      <p:sp>
        <p:nvSpPr>
          <p:cNvPr id="897" name="Google Shape;897;p114"/>
          <p:cNvSpPr txBox="1"/>
          <p:nvPr>
            <p:ph idx="2" type="body"/>
          </p:nvPr>
        </p:nvSpPr>
        <p:spPr>
          <a:xfrm>
            <a:off x="2082784" y="1577579"/>
            <a:ext cx="1479600" cy="30516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accent1"/>
              </a:buClr>
              <a:buSzPts val="1400"/>
              <a:buNone/>
              <a:defRPr/>
            </a:lvl1pPr>
            <a:lvl2pPr indent="-228600" lvl="1" marL="914400" rtl="0" algn="l">
              <a:lnSpc>
                <a:spcPct val="100000"/>
              </a:lnSpc>
              <a:spcBef>
                <a:spcPts val="900"/>
              </a:spcBef>
              <a:spcAft>
                <a:spcPts val="0"/>
              </a:spcAft>
              <a:buClr>
                <a:schemeClr val="dk1"/>
              </a:buClr>
              <a:buSzPts val="1400"/>
              <a:buNone/>
              <a:defRPr/>
            </a:lvl2pPr>
            <a:lvl3pPr indent="-317500" lvl="2" marL="1371600" rtl="0" algn="l">
              <a:lnSpc>
                <a:spcPct val="100000"/>
              </a:lnSpc>
              <a:spcBef>
                <a:spcPts val="500"/>
              </a:spcBef>
              <a:spcAft>
                <a:spcPts val="0"/>
              </a:spcAft>
              <a:buClr>
                <a:schemeClr val="dk1"/>
              </a:buClr>
              <a:buSzPts val="1400"/>
              <a:buChar char="•"/>
              <a:defRPr/>
            </a:lvl3pPr>
            <a:lvl4pPr indent="-317500" lvl="3" marL="1828800" rtl="0" algn="l">
              <a:lnSpc>
                <a:spcPct val="100000"/>
              </a:lnSpc>
              <a:spcBef>
                <a:spcPts val="500"/>
              </a:spcBef>
              <a:spcAft>
                <a:spcPts val="0"/>
              </a:spcAft>
              <a:buClr>
                <a:schemeClr val="dk1"/>
              </a:buClr>
              <a:buSzPts val="1400"/>
              <a:buChar char="–"/>
              <a:defRPr/>
            </a:lvl4pPr>
            <a:lvl5pPr indent="-317500" lvl="4" marL="2286000" rtl="0" algn="l">
              <a:lnSpc>
                <a:spcPct val="100000"/>
              </a:lnSpc>
              <a:spcBef>
                <a:spcPts val="500"/>
              </a:spcBef>
              <a:spcAft>
                <a:spcPts val="0"/>
              </a:spcAft>
              <a:buClr>
                <a:schemeClr val="dk1"/>
              </a:buClr>
              <a:buSzPts val="1400"/>
              <a:buChar char="•"/>
              <a:defRPr/>
            </a:lvl5pPr>
            <a:lvl6pPr indent="-317500" lvl="5" marL="2743200" rtl="0" algn="l">
              <a:lnSpc>
                <a:spcPct val="100000"/>
              </a:lnSpc>
              <a:spcBef>
                <a:spcPts val="500"/>
              </a:spcBef>
              <a:spcAft>
                <a:spcPts val="0"/>
              </a:spcAft>
              <a:buClr>
                <a:schemeClr val="dk1"/>
              </a:buClr>
              <a:buSzPts val="1400"/>
              <a:buChar char="–"/>
              <a:defRPr/>
            </a:lvl6pPr>
            <a:lvl7pPr indent="-317500" lvl="6" marL="3200400" rtl="0" algn="l">
              <a:lnSpc>
                <a:spcPct val="100000"/>
              </a:lnSpc>
              <a:spcBef>
                <a:spcPts val="500"/>
              </a:spcBef>
              <a:spcAft>
                <a:spcPts val="0"/>
              </a:spcAft>
              <a:buClr>
                <a:schemeClr val="dk1"/>
              </a:buClr>
              <a:buSzPts val="1400"/>
              <a:buChar char="•"/>
              <a:defRPr/>
            </a:lvl7pPr>
            <a:lvl8pPr indent="-317500" lvl="7" marL="3657600" rtl="0" algn="l">
              <a:lnSpc>
                <a:spcPct val="100000"/>
              </a:lnSpc>
              <a:spcBef>
                <a:spcPts val="500"/>
              </a:spcBef>
              <a:spcAft>
                <a:spcPts val="0"/>
              </a:spcAft>
              <a:buClr>
                <a:schemeClr val="dk1"/>
              </a:buClr>
              <a:buSzPts val="1400"/>
              <a:buChar char="–"/>
              <a:defRPr/>
            </a:lvl8pPr>
            <a:lvl9pPr indent="-317500" lvl="8" marL="4114800" rtl="0" algn="l">
              <a:lnSpc>
                <a:spcPct val="100000"/>
              </a:lnSpc>
              <a:spcBef>
                <a:spcPts val="500"/>
              </a:spcBef>
              <a:spcAft>
                <a:spcPts val="500"/>
              </a:spcAft>
              <a:buClr>
                <a:schemeClr val="dk1"/>
              </a:buClr>
              <a:buSzPts val="1400"/>
              <a:buChar char="•"/>
              <a:defRPr/>
            </a:lvl9pPr>
          </a:lstStyle>
          <a:p/>
        </p:txBody>
      </p:sp>
      <p:sp>
        <p:nvSpPr>
          <p:cNvPr id="898" name="Google Shape;898;p114"/>
          <p:cNvSpPr txBox="1"/>
          <p:nvPr>
            <p:ph idx="3" type="body"/>
          </p:nvPr>
        </p:nvSpPr>
        <p:spPr>
          <a:xfrm>
            <a:off x="3833383" y="1577579"/>
            <a:ext cx="1479600" cy="30516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accent1"/>
              </a:buClr>
              <a:buSzPts val="1400"/>
              <a:buNone/>
              <a:defRPr/>
            </a:lvl1pPr>
            <a:lvl2pPr indent="-228600" lvl="1" marL="914400" rtl="0" algn="l">
              <a:lnSpc>
                <a:spcPct val="100000"/>
              </a:lnSpc>
              <a:spcBef>
                <a:spcPts val="900"/>
              </a:spcBef>
              <a:spcAft>
                <a:spcPts val="0"/>
              </a:spcAft>
              <a:buClr>
                <a:schemeClr val="dk1"/>
              </a:buClr>
              <a:buSzPts val="1400"/>
              <a:buNone/>
              <a:defRPr/>
            </a:lvl2pPr>
            <a:lvl3pPr indent="-317500" lvl="2" marL="1371600" rtl="0" algn="l">
              <a:lnSpc>
                <a:spcPct val="100000"/>
              </a:lnSpc>
              <a:spcBef>
                <a:spcPts val="500"/>
              </a:spcBef>
              <a:spcAft>
                <a:spcPts val="0"/>
              </a:spcAft>
              <a:buClr>
                <a:schemeClr val="dk1"/>
              </a:buClr>
              <a:buSzPts val="1400"/>
              <a:buChar char="•"/>
              <a:defRPr/>
            </a:lvl3pPr>
            <a:lvl4pPr indent="-317500" lvl="3" marL="1828800" rtl="0" algn="l">
              <a:lnSpc>
                <a:spcPct val="100000"/>
              </a:lnSpc>
              <a:spcBef>
                <a:spcPts val="500"/>
              </a:spcBef>
              <a:spcAft>
                <a:spcPts val="0"/>
              </a:spcAft>
              <a:buClr>
                <a:schemeClr val="dk1"/>
              </a:buClr>
              <a:buSzPts val="1400"/>
              <a:buChar char="–"/>
              <a:defRPr/>
            </a:lvl4pPr>
            <a:lvl5pPr indent="-317500" lvl="4" marL="2286000" rtl="0" algn="l">
              <a:lnSpc>
                <a:spcPct val="100000"/>
              </a:lnSpc>
              <a:spcBef>
                <a:spcPts val="500"/>
              </a:spcBef>
              <a:spcAft>
                <a:spcPts val="0"/>
              </a:spcAft>
              <a:buClr>
                <a:schemeClr val="dk1"/>
              </a:buClr>
              <a:buSzPts val="1400"/>
              <a:buChar char="•"/>
              <a:defRPr/>
            </a:lvl5pPr>
            <a:lvl6pPr indent="-317500" lvl="5" marL="2743200" rtl="0" algn="l">
              <a:lnSpc>
                <a:spcPct val="100000"/>
              </a:lnSpc>
              <a:spcBef>
                <a:spcPts val="500"/>
              </a:spcBef>
              <a:spcAft>
                <a:spcPts val="0"/>
              </a:spcAft>
              <a:buClr>
                <a:schemeClr val="dk1"/>
              </a:buClr>
              <a:buSzPts val="1400"/>
              <a:buChar char="–"/>
              <a:defRPr/>
            </a:lvl6pPr>
            <a:lvl7pPr indent="-317500" lvl="6" marL="3200400" rtl="0" algn="l">
              <a:lnSpc>
                <a:spcPct val="100000"/>
              </a:lnSpc>
              <a:spcBef>
                <a:spcPts val="500"/>
              </a:spcBef>
              <a:spcAft>
                <a:spcPts val="0"/>
              </a:spcAft>
              <a:buClr>
                <a:schemeClr val="dk1"/>
              </a:buClr>
              <a:buSzPts val="1400"/>
              <a:buChar char="•"/>
              <a:defRPr/>
            </a:lvl7pPr>
            <a:lvl8pPr indent="-317500" lvl="7" marL="3657600" rtl="0" algn="l">
              <a:lnSpc>
                <a:spcPct val="100000"/>
              </a:lnSpc>
              <a:spcBef>
                <a:spcPts val="500"/>
              </a:spcBef>
              <a:spcAft>
                <a:spcPts val="0"/>
              </a:spcAft>
              <a:buClr>
                <a:schemeClr val="dk1"/>
              </a:buClr>
              <a:buSzPts val="1400"/>
              <a:buChar char="–"/>
              <a:defRPr/>
            </a:lvl8pPr>
            <a:lvl9pPr indent="-317500" lvl="8" marL="4114800" rtl="0" algn="l">
              <a:lnSpc>
                <a:spcPct val="100000"/>
              </a:lnSpc>
              <a:spcBef>
                <a:spcPts val="500"/>
              </a:spcBef>
              <a:spcAft>
                <a:spcPts val="500"/>
              </a:spcAft>
              <a:buClr>
                <a:schemeClr val="dk1"/>
              </a:buClr>
              <a:buSzPts val="1400"/>
              <a:buChar char="•"/>
              <a:defRPr/>
            </a:lvl9pPr>
          </a:lstStyle>
          <a:p/>
        </p:txBody>
      </p:sp>
      <p:sp>
        <p:nvSpPr>
          <p:cNvPr id="899" name="Google Shape;899;p114"/>
          <p:cNvSpPr txBox="1"/>
          <p:nvPr>
            <p:ph idx="4" type="body"/>
          </p:nvPr>
        </p:nvSpPr>
        <p:spPr>
          <a:xfrm>
            <a:off x="5583982" y="1577579"/>
            <a:ext cx="1479600" cy="30516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accent1"/>
              </a:buClr>
              <a:buSzPts val="1400"/>
              <a:buNone/>
              <a:defRPr/>
            </a:lvl1pPr>
            <a:lvl2pPr indent="-228600" lvl="1" marL="914400" rtl="0" algn="l">
              <a:lnSpc>
                <a:spcPct val="100000"/>
              </a:lnSpc>
              <a:spcBef>
                <a:spcPts val="900"/>
              </a:spcBef>
              <a:spcAft>
                <a:spcPts val="0"/>
              </a:spcAft>
              <a:buClr>
                <a:schemeClr val="dk1"/>
              </a:buClr>
              <a:buSzPts val="1400"/>
              <a:buNone/>
              <a:defRPr/>
            </a:lvl2pPr>
            <a:lvl3pPr indent="-317500" lvl="2" marL="1371600" rtl="0" algn="l">
              <a:lnSpc>
                <a:spcPct val="100000"/>
              </a:lnSpc>
              <a:spcBef>
                <a:spcPts val="500"/>
              </a:spcBef>
              <a:spcAft>
                <a:spcPts val="0"/>
              </a:spcAft>
              <a:buClr>
                <a:schemeClr val="dk1"/>
              </a:buClr>
              <a:buSzPts val="1400"/>
              <a:buChar char="•"/>
              <a:defRPr/>
            </a:lvl3pPr>
            <a:lvl4pPr indent="-317500" lvl="3" marL="1828800" rtl="0" algn="l">
              <a:lnSpc>
                <a:spcPct val="100000"/>
              </a:lnSpc>
              <a:spcBef>
                <a:spcPts val="500"/>
              </a:spcBef>
              <a:spcAft>
                <a:spcPts val="0"/>
              </a:spcAft>
              <a:buClr>
                <a:schemeClr val="dk1"/>
              </a:buClr>
              <a:buSzPts val="1400"/>
              <a:buChar char="–"/>
              <a:defRPr/>
            </a:lvl4pPr>
            <a:lvl5pPr indent="-317500" lvl="4" marL="2286000" rtl="0" algn="l">
              <a:lnSpc>
                <a:spcPct val="100000"/>
              </a:lnSpc>
              <a:spcBef>
                <a:spcPts val="500"/>
              </a:spcBef>
              <a:spcAft>
                <a:spcPts val="0"/>
              </a:spcAft>
              <a:buClr>
                <a:schemeClr val="dk1"/>
              </a:buClr>
              <a:buSzPts val="1400"/>
              <a:buChar char="•"/>
              <a:defRPr/>
            </a:lvl5pPr>
            <a:lvl6pPr indent="-317500" lvl="5" marL="2743200" rtl="0" algn="l">
              <a:lnSpc>
                <a:spcPct val="100000"/>
              </a:lnSpc>
              <a:spcBef>
                <a:spcPts val="500"/>
              </a:spcBef>
              <a:spcAft>
                <a:spcPts val="0"/>
              </a:spcAft>
              <a:buClr>
                <a:schemeClr val="dk1"/>
              </a:buClr>
              <a:buSzPts val="1400"/>
              <a:buChar char="–"/>
              <a:defRPr/>
            </a:lvl6pPr>
            <a:lvl7pPr indent="-317500" lvl="6" marL="3200400" rtl="0" algn="l">
              <a:lnSpc>
                <a:spcPct val="100000"/>
              </a:lnSpc>
              <a:spcBef>
                <a:spcPts val="500"/>
              </a:spcBef>
              <a:spcAft>
                <a:spcPts val="0"/>
              </a:spcAft>
              <a:buClr>
                <a:schemeClr val="dk1"/>
              </a:buClr>
              <a:buSzPts val="1400"/>
              <a:buChar char="•"/>
              <a:defRPr/>
            </a:lvl7pPr>
            <a:lvl8pPr indent="-317500" lvl="7" marL="3657600" rtl="0" algn="l">
              <a:lnSpc>
                <a:spcPct val="100000"/>
              </a:lnSpc>
              <a:spcBef>
                <a:spcPts val="500"/>
              </a:spcBef>
              <a:spcAft>
                <a:spcPts val="0"/>
              </a:spcAft>
              <a:buClr>
                <a:schemeClr val="dk1"/>
              </a:buClr>
              <a:buSzPts val="1400"/>
              <a:buChar char="–"/>
              <a:defRPr/>
            </a:lvl8pPr>
            <a:lvl9pPr indent="-317500" lvl="8" marL="4114800" rtl="0" algn="l">
              <a:lnSpc>
                <a:spcPct val="100000"/>
              </a:lnSpc>
              <a:spcBef>
                <a:spcPts val="500"/>
              </a:spcBef>
              <a:spcAft>
                <a:spcPts val="500"/>
              </a:spcAft>
              <a:buClr>
                <a:schemeClr val="dk1"/>
              </a:buClr>
              <a:buSzPts val="1400"/>
              <a:buChar char="•"/>
              <a:defRPr/>
            </a:lvl9pPr>
          </a:lstStyle>
          <a:p/>
        </p:txBody>
      </p:sp>
      <p:sp>
        <p:nvSpPr>
          <p:cNvPr id="900" name="Google Shape;900;p114"/>
          <p:cNvSpPr txBox="1"/>
          <p:nvPr>
            <p:ph idx="5" type="body"/>
          </p:nvPr>
        </p:nvSpPr>
        <p:spPr>
          <a:xfrm>
            <a:off x="7334582" y="1577579"/>
            <a:ext cx="1479600" cy="30516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accent1"/>
              </a:buClr>
              <a:buSzPts val="1400"/>
              <a:buNone/>
              <a:defRPr/>
            </a:lvl1pPr>
            <a:lvl2pPr indent="-228600" lvl="1" marL="914400" rtl="0" algn="l">
              <a:lnSpc>
                <a:spcPct val="100000"/>
              </a:lnSpc>
              <a:spcBef>
                <a:spcPts val="900"/>
              </a:spcBef>
              <a:spcAft>
                <a:spcPts val="0"/>
              </a:spcAft>
              <a:buClr>
                <a:schemeClr val="dk1"/>
              </a:buClr>
              <a:buSzPts val="1400"/>
              <a:buNone/>
              <a:defRPr/>
            </a:lvl2pPr>
            <a:lvl3pPr indent="-317500" lvl="2" marL="1371600" rtl="0" algn="l">
              <a:lnSpc>
                <a:spcPct val="100000"/>
              </a:lnSpc>
              <a:spcBef>
                <a:spcPts val="500"/>
              </a:spcBef>
              <a:spcAft>
                <a:spcPts val="0"/>
              </a:spcAft>
              <a:buClr>
                <a:schemeClr val="dk1"/>
              </a:buClr>
              <a:buSzPts val="1400"/>
              <a:buChar char="•"/>
              <a:defRPr/>
            </a:lvl3pPr>
            <a:lvl4pPr indent="-317500" lvl="3" marL="1828800" rtl="0" algn="l">
              <a:lnSpc>
                <a:spcPct val="100000"/>
              </a:lnSpc>
              <a:spcBef>
                <a:spcPts val="500"/>
              </a:spcBef>
              <a:spcAft>
                <a:spcPts val="0"/>
              </a:spcAft>
              <a:buClr>
                <a:schemeClr val="dk1"/>
              </a:buClr>
              <a:buSzPts val="1400"/>
              <a:buChar char="–"/>
              <a:defRPr/>
            </a:lvl4pPr>
            <a:lvl5pPr indent="-317500" lvl="4" marL="2286000" rtl="0" algn="l">
              <a:lnSpc>
                <a:spcPct val="100000"/>
              </a:lnSpc>
              <a:spcBef>
                <a:spcPts val="500"/>
              </a:spcBef>
              <a:spcAft>
                <a:spcPts val="0"/>
              </a:spcAft>
              <a:buClr>
                <a:schemeClr val="dk1"/>
              </a:buClr>
              <a:buSzPts val="1400"/>
              <a:buChar char="•"/>
              <a:defRPr/>
            </a:lvl5pPr>
            <a:lvl6pPr indent="-317500" lvl="5" marL="2743200" rtl="0" algn="l">
              <a:lnSpc>
                <a:spcPct val="100000"/>
              </a:lnSpc>
              <a:spcBef>
                <a:spcPts val="500"/>
              </a:spcBef>
              <a:spcAft>
                <a:spcPts val="0"/>
              </a:spcAft>
              <a:buClr>
                <a:schemeClr val="dk1"/>
              </a:buClr>
              <a:buSzPts val="1400"/>
              <a:buChar char="–"/>
              <a:defRPr/>
            </a:lvl6pPr>
            <a:lvl7pPr indent="-317500" lvl="6" marL="3200400" rtl="0" algn="l">
              <a:lnSpc>
                <a:spcPct val="100000"/>
              </a:lnSpc>
              <a:spcBef>
                <a:spcPts val="500"/>
              </a:spcBef>
              <a:spcAft>
                <a:spcPts val="0"/>
              </a:spcAft>
              <a:buClr>
                <a:schemeClr val="dk1"/>
              </a:buClr>
              <a:buSzPts val="1400"/>
              <a:buChar char="•"/>
              <a:defRPr/>
            </a:lvl7pPr>
            <a:lvl8pPr indent="-317500" lvl="7" marL="3657600" rtl="0" algn="l">
              <a:lnSpc>
                <a:spcPct val="100000"/>
              </a:lnSpc>
              <a:spcBef>
                <a:spcPts val="500"/>
              </a:spcBef>
              <a:spcAft>
                <a:spcPts val="0"/>
              </a:spcAft>
              <a:buClr>
                <a:schemeClr val="dk1"/>
              </a:buClr>
              <a:buSzPts val="1400"/>
              <a:buChar char="–"/>
              <a:defRPr/>
            </a:lvl8pPr>
            <a:lvl9pPr indent="-317500" lvl="8" marL="4114800" rtl="0" algn="l">
              <a:lnSpc>
                <a:spcPct val="100000"/>
              </a:lnSpc>
              <a:spcBef>
                <a:spcPts val="500"/>
              </a:spcBef>
              <a:spcAft>
                <a:spcPts val="500"/>
              </a:spcAft>
              <a:buClr>
                <a:schemeClr val="dk1"/>
              </a:buClr>
              <a:buSzPts val="1400"/>
              <a:buChar char="•"/>
              <a:defRPr/>
            </a:lvl9pPr>
          </a:lstStyle>
          <a:p/>
        </p:txBody>
      </p:sp>
      <p:sp>
        <p:nvSpPr>
          <p:cNvPr id="901" name="Google Shape;901;p114"/>
          <p:cNvSpPr txBox="1"/>
          <p:nvPr>
            <p:ph type="title"/>
          </p:nvPr>
        </p:nvSpPr>
        <p:spPr>
          <a:xfrm>
            <a:off x="332185" y="322886"/>
            <a:ext cx="8479500" cy="377100"/>
          </a:xfrm>
          <a:prstGeom prst="rect">
            <a:avLst/>
          </a:prstGeom>
          <a:noFill/>
          <a:ln>
            <a:noFill/>
          </a:ln>
        </p:spPr>
        <p:txBody>
          <a:bodyPr anchorCtr="0" anchor="t" bIns="0" lIns="0" spcFirstLastPara="1" rIns="0" wrap="square" tIns="0">
            <a:noAutofit/>
          </a:bodyPr>
          <a:lstStyle>
            <a:lvl1pPr lvl="0" rtl="0" algn="l">
              <a:lnSpc>
                <a:spcPct val="85000"/>
              </a:lnSpc>
              <a:spcBef>
                <a:spcPts val="0"/>
              </a:spcBef>
              <a:spcAft>
                <a:spcPts val="0"/>
              </a:spcAft>
              <a:buClr>
                <a:schemeClr val="dk1"/>
              </a:buClr>
              <a:buSzPts val="2400"/>
              <a:buFont typeface="Georgia"/>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902" name="Google Shape;902;p114"/>
          <p:cNvSpPr txBox="1"/>
          <p:nvPr>
            <p:ph idx="12" type="sldNum"/>
          </p:nvPr>
        </p:nvSpPr>
        <p:spPr>
          <a:xfrm>
            <a:off x="7488222" y="4869180"/>
            <a:ext cx="1323600" cy="102900"/>
          </a:xfrm>
          <a:prstGeom prst="rect">
            <a:avLst/>
          </a:prstGeom>
          <a:noFill/>
          <a:ln>
            <a:noFill/>
          </a:ln>
        </p:spPr>
        <p:txBody>
          <a:bodyPr anchorCtr="0" anchor="b" bIns="0" lIns="0" spcFirstLastPara="1" rIns="0" wrap="square" tIns="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
        <p:nvSpPr>
          <p:cNvPr id="903" name="Google Shape;903;p114"/>
          <p:cNvSpPr txBox="1"/>
          <p:nvPr>
            <p:ph idx="6" type="subTitle"/>
          </p:nvPr>
        </p:nvSpPr>
        <p:spPr>
          <a:xfrm>
            <a:off x="332184" y="700075"/>
            <a:ext cx="8479500" cy="664500"/>
          </a:xfrm>
          <a:prstGeom prst="rect">
            <a:avLst/>
          </a:prstGeom>
          <a:noFill/>
          <a:ln>
            <a:noFill/>
          </a:ln>
        </p:spPr>
        <p:txBody>
          <a:bodyPr anchorCtr="0" anchor="t" bIns="0" lIns="0" spcFirstLastPara="1" rIns="0" wrap="square" tIns="0">
            <a:noAutofit/>
          </a:bodyPr>
          <a:lstStyle>
            <a:lvl1pPr lvl="0" rtl="0" algn="l">
              <a:lnSpc>
                <a:spcPct val="85000"/>
              </a:lnSpc>
              <a:spcBef>
                <a:spcPts val="0"/>
              </a:spcBef>
              <a:spcAft>
                <a:spcPts val="0"/>
              </a:spcAft>
              <a:buClr>
                <a:schemeClr val="dk1"/>
              </a:buClr>
              <a:buSzPts val="1800"/>
              <a:buNone/>
              <a:defRPr b="0" sz="1800">
                <a:solidFill>
                  <a:schemeClr val="dk1"/>
                </a:solidFill>
              </a:defRPr>
            </a:lvl1pPr>
            <a:lvl2pPr lvl="1" rtl="0" algn="l">
              <a:lnSpc>
                <a:spcPct val="85000"/>
              </a:lnSpc>
              <a:spcBef>
                <a:spcPts val="0"/>
              </a:spcBef>
              <a:spcAft>
                <a:spcPts val="0"/>
              </a:spcAft>
              <a:buClr>
                <a:schemeClr val="dk1"/>
              </a:buClr>
              <a:buSzPts val="1800"/>
              <a:buNone/>
              <a:defRPr sz="1800"/>
            </a:lvl2pPr>
            <a:lvl3pPr lvl="2" rtl="0" algn="l">
              <a:lnSpc>
                <a:spcPct val="85000"/>
              </a:lnSpc>
              <a:spcBef>
                <a:spcPts val="0"/>
              </a:spcBef>
              <a:spcAft>
                <a:spcPts val="0"/>
              </a:spcAft>
              <a:buClr>
                <a:schemeClr val="dk1"/>
              </a:buClr>
              <a:buSzPts val="1800"/>
              <a:buNone/>
              <a:defRPr sz="1800"/>
            </a:lvl3pPr>
            <a:lvl4pPr lvl="3" rtl="0" algn="l">
              <a:lnSpc>
                <a:spcPct val="85000"/>
              </a:lnSpc>
              <a:spcBef>
                <a:spcPts val="0"/>
              </a:spcBef>
              <a:spcAft>
                <a:spcPts val="0"/>
              </a:spcAft>
              <a:buClr>
                <a:schemeClr val="dk1"/>
              </a:buClr>
              <a:buSzPts val="1800"/>
              <a:buNone/>
              <a:defRPr sz="1800"/>
            </a:lvl4pPr>
            <a:lvl5pPr lvl="4" rtl="0" algn="l">
              <a:lnSpc>
                <a:spcPct val="85000"/>
              </a:lnSpc>
              <a:spcBef>
                <a:spcPts val="0"/>
              </a:spcBef>
              <a:spcAft>
                <a:spcPts val="0"/>
              </a:spcAft>
              <a:buClr>
                <a:schemeClr val="dk1"/>
              </a:buClr>
              <a:buSzPts val="1800"/>
              <a:buNone/>
              <a:defRPr sz="1800"/>
            </a:lvl5pPr>
            <a:lvl6pPr lvl="5" rtl="0" algn="l">
              <a:lnSpc>
                <a:spcPct val="85000"/>
              </a:lnSpc>
              <a:spcBef>
                <a:spcPts val="0"/>
              </a:spcBef>
              <a:spcAft>
                <a:spcPts val="0"/>
              </a:spcAft>
              <a:buClr>
                <a:schemeClr val="dk1"/>
              </a:buClr>
              <a:buSzPts val="1800"/>
              <a:buNone/>
              <a:defRPr sz="1800"/>
            </a:lvl6pPr>
            <a:lvl7pPr lvl="6" rtl="0" algn="l">
              <a:lnSpc>
                <a:spcPct val="85000"/>
              </a:lnSpc>
              <a:spcBef>
                <a:spcPts val="0"/>
              </a:spcBef>
              <a:spcAft>
                <a:spcPts val="0"/>
              </a:spcAft>
              <a:buClr>
                <a:schemeClr val="dk1"/>
              </a:buClr>
              <a:buSzPts val="1800"/>
              <a:buNone/>
              <a:defRPr sz="1800"/>
            </a:lvl7pPr>
            <a:lvl8pPr lvl="7" rtl="0" algn="l">
              <a:lnSpc>
                <a:spcPct val="85000"/>
              </a:lnSpc>
              <a:spcBef>
                <a:spcPts val="0"/>
              </a:spcBef>
              <a:spcAft>
                <a:spcPts val="0"/>
              </a:spcAft>
              <a:buClr>
                <a:schemeClr val="dk1"/>
              </a:buClr>
              <a:buSzPts val="1800"/>
              <a:buNone/>
              <a:defRPr sz="1800"/>
            </a:lvl8pPr>
            <a:lvl9pPr lvl="8" rtl="0" algn="l">
              <a:lnSpc>
                <a:spcPct val="85000"/>
              </a:lnSpc>
              <a:spcBef>
                <a:spcPts val="0"/>
              </a:spcBef>
              <a:spcAft>
                <a:spcPts val="0"/>
              </a:spcAft>
              <a:buClr>
                <a:schemeClr val="dk1"/>
              </a:buClr>
              <a:buSzPts val="1800"/>
              <a:buNone/>
              <a:defRPr sz="1800"/>
            </a:lvl9pPr>
          </a:lstStyle>
          <a:p/>
        </p:txBody>
      </p:sp>
      <p:sp>
        <p:nvSpPr>
          <p:cNvPr id="904" name="Google Shape;904;p114"/>
          <p:cNvSpPr txBox="1"/>
          <p:nvPr>
            <p:ph idx="10" type="dt"/>
          </p:nvPr>
        </p:nvSpPr>
        <p:spPr>
          <a:xfrm>
            <a:off x="7488222" y="4766310"/>
            <a:ext cx="1323600" cy="102900"/>
          </a:xfrm>
          <a:prstGeom prst="rect">
            <a:avLst/>
          </a:prstGeom>
          <a:noFill/>
          <a:ln>
            <a:noFill/>
          </a:ln>
        </p:spPr>
        <p:txBody>
          <a:bodyPr anchorCtr="0" anchor="b" bIns="0" lIns="0" spcFirstLastPara="1" rIns="0" wrap="square" tIns="0">
            <a:noAutofit/>
          </a:bodyPr>
          <a:lstStyle>
            <a:lvl1pPr lvl="0" rtl="0" algn="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905" name="Google Shape;905;p114"/>
          <p:cNvSpPr txBox="1"/>
          <p:nvPr>
            <p:ph idx="11" type="ftr"/>
          </p:nvPr>
        </p:nvSpPr>
        <p:spPr>
          <a:xfrm>
            <a:off x="332184" y="4766310"/>
            <a:ext cx="4105200" cy="1029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hree Images - Subtitle">
  <p:cSld name="Three Images - Subtitle">
    <p:spTree>
      <p:nvGrpSpPr>
        <p:cNvPr id="906" name="Shape 906"/>
        <p:cNvGrpSpPr/>
        <p:nvPr/>
      </p:nvGrpSpPr>
      <p:grpSpPr>
        <a:xfrm>
          <a:off x="0" y="0"/>
          <a:ext cx="0" cy="0"/>
          <a:chOff x="0" y="0"/>
          <a:chExt cx="0" cy="0"/>
        </a:xfrm>
      </p:grpSpPr>
      <p:sp>
        <p:nvSpPr>
          <p:cNvPr id="907" name="Google Shape;907;p115"/>
          <p:cNvSpPr/>
          <p:nvPr>
            <p:ph idx="2" type="pic"/>
          </p:nvPr>
        </p:nvSpPr>
        <p:spPr>
          <a:xfrm>
            <a:off x="332184" y="1575197"/>
            <a:ext cx="2646600" cy="2263200"/>
          </a:xfrm>
          <a:prstGeom prst="rect">
            <a:avLst/>
          </a:prstGeom>
          <a:solidFill>
            <a:srgbClr val="DEDEDE"/>
          </a:solidFill>
          <a:ln>
            <a:noFill/>
          </a:ln>
        </p:spPr>
        <p:txBody>
          <a:bodyPr anchorCtr="0" anchor="ctr" bIns="0" lIns="0" spcFirstLastPara="1" rIns="0" wrap="square" tIns="0">
            <a:noAutofit/>
          </a:bodyPr>
          <a:lstStyle>
            <a:lvl1pPr lvl="0" marR="0" rtl="0" algn="ctr">
              <a:lnSpc>
                <a:spcPct val="100000"/>
              </a:lnSpc>
              <a:spcBef>
                <a:spcPts val="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1pPr>
            <a:lvl2pPr lvl="1" marR="0" rtl="0" algn="l">
              <a:lnSpc>
                <a:spcPct val="100000"/>
              </a:lnSpc>
              <a:spcBef>
                <a:spcPts val="9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lvl="2"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lvl="3"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lvl="4"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lvl="5"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lvl="6"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lvl="7"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lvl="8" marR="0" rtl="0" algn="l">
              <a:lnSpc>
                <a:spcPct val="100000"/>
              </a:lnSpc>
              <a:spcBef>
                <a:spcPts val="500"/>
              </a:spcBef>
              <a:spcAft>
                <a:spcPts val="50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908" name="Google Shape;908;p115"/>
          <p:cNvSpPr txBox="1"/>
          <p:nvPr>
            <p:ph idx="1" type="body"/>
          </p:nvPr>
        </p:nvSpPr>
        <p:spPr>
          <a:xfrm>
            <a:off x="332185" y="3960019"/>
            <a:ext cx="2646600" cy="6690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accent1"/>
              </a:buClr>
              <a:buSzPts val="900"/>
              <a:buNone/>
              <a:defRPr b="1" sz="900"/>
            </a:lvl1pPr>
            <a:lvl2pPr indent="-228600" lvl="1" marL="914400" rtl="0" algn="l">
              <a:lnSpc>
                <a:spcPct val="100000"/>
              </a:lnSpc>
              <a:spcBef>
                <a:spcPts val="200"/>
              </a:spcBef>
              <a:spcAft>
                <a:spcPts val="0"/>
              </a:spcAft>
              <a:buClr>
                <a:schemeClr val="dk1"/>
              </a:buClr>
              <a:buSzPts val="1200"/>
              <a:buNone/>
              <a:defRPr/>
            </a:lvl2pPr>
            <a:lvl3pPr indent="-304800" lvl="2" marL="1371600" rtl="0" algn="l">
              <a:lnSpc>
                <a:spcPct val="100000"/>
              </a:lnSpc>
              <a:spcBef>
                <a:spcPts val="200"/>
              </a:spcBef>
              <a:spcAft>
                <a:spcPts val="0"/>
              </a:spcAft>
              <a:buClr>
                <a:schemeClr val="dk1"/>
              </a:buClr>
              <a:buSzPts val="1200"/>
              <a:buChar char="•"/>
              <a:defRPr/>
            </a:lvl3pPr>
            <a:lvl4pPr indent="-304800" lvl="3" marL="1828800" rtl="0" algn="l">
              <a:lnSpc>
                <a:spcPct val="100000"/>
              </a:lnSpc>
              <a:spcBef>
                <a:spcPts val="200"/>
              </a:spcBef>
              <a:spcAft>
                <a:spcPts val="0"/>
              </a:spcAft>
              <a:buClr>
                <a:schemeClr val="dk1"/>
              </a:buClr>
              <a:buSzPts val="1200"/>
              <a:buChar char="–"/>
              <a:defRPr/>
            </a:lvl4pPr>
            <a:lvl5pPr indent="-304800" lvl="4" marL="2286000" rtl="0" algn="l">
              <a:lnSpc>
                <a:spcPct val="100000"/>
              </a:lnSpc>
              <a:spcBef>
                <a:spcPts val="200"/>
              </a:spcBef>
              <a:spcAft>
                <a:spcPts val="0"/>
              </a:spcAft>
              <a:buClr>
                <a:schemeClr val="dk1"/>
              </a:buClr>
              <a:buSzPts val="1200"/>
              <a:buChar char="•"/>
              <a:defRPr/>
            </a:lvl5pPr>
            <a:lvl6pPr indent="-304800" lvl="5" marL="2743200" rtl="0" algn="l">
              <a:lnSpc>
                <a:spcPct val="100000"/>
              </a:lnSpc>
              <a:spcBef>
                <a:spcPts val="200"/>
              </a:spcBef>
              <a:spcAft>
                <a:spcPts val="0"/>
              </a:spcAft>
              <a:buClr>
                <a:schemeClr val="dk1"/>
              </a:buClr>
              <a:buSzPts val="1200"/>
              <a:buChar char="–"/>
              <a:defRPr/>
            </a:lvl6pPr>
            <a:lvl7pPr indent="-304800" lvl="6" marL="3200400" rtl="0" algn="l">
              <a:lnSpc>
                <a:spcPct val="100000"/>
              </a:lnSpc>
              <a:spcBef>
                <a:spcPts val="200"/>
              </a:spcBef>
              <a:spcAft>
                <a:spcPts val="0"/>
              </a:spcAft>
              <a:buClr>
                <a:schemeClr val="dk1"/>
              </a:buClr>
              <a:buSzPts val="1200"/>
              <a:buChar char="•"/>
              <a:defRPr/>
            </a:lvl7pPr>
            <a:lvl8pPr indent="-304800" lvl="7" marL="3657600" rtl="0" algn="l">
              <a:lnSpc>
                <a:spcPct val="100000"/>
              </a:lnSpc>
              <a:spcBef>
                <a:spcPts val="200"/>
              </a:spcBef>
              <a:spcAft>
                <a:spcPts val="0"/>
              </a:spcAft>
              <a:buClr>
                <a:schemeClr val="dk1"/>
              </a:buClr>
              <a:buSzPts val="1200"/>
              <a:buChar char="–"/>
              <a:defRPr/>
            </a:lvl8pPr>
            <a:lvl9pPr indent="-304800" lvl="8" marL="4114800" rtl="0" algn="l">
              <a:lnSpc>
                <a:spcPct val="100000"/>
              </a:lnSpc>
              <a:spcBef>
                <a:spcPts val="200"/>
              </a:spcBef>
              <a:spcAft>
                <a:spcPts val="200"/>
              </a:spcAft>
              <a:buClr>
                <a:schemeClr val="dk1"/>
              </a:buClr>
              <a:buSzPts val="1200"/>
              <a:buChar char="•"/>
              <a:defRPr/>
            </a:lvl9pPr>
          </a:lstStyle>
          <a:p/>
        </p:txBody>
      </p:sp>
      <p:sp>
        <p:nvSpPr>
          <p:cNvPr id="909" name="Google Shape;909;p115"/>
          <p:cNvSpPr/>
          <p:nvPr>
            <p:ph idx="3" type="pic"/>
          </p:nvPr>
        </p:nvSpPr>
        <p:spPr>
          <a:xfrm>
            <a:off x="3248621" y="1575197"/>
            <a:ext cx="2646600" cy="2263200"/>
          </a:xfrm>
          <a:prstGeom prst="rect">
            <a:avLst/>
          </a:prstGeom>
          <a:solidFill>
            <a:srgbClr val="DEDEDE"/>
          </a:solidFill>
          <a:ln>
            <a:noFill/>
          </a:ln>
        </p:spPr>
        <p:txBody>
          <a:bodyPr anchorCtr="0" anchor="ctr" bIns="0" lIns="0" spcFirstLastPara="1" rIns="0" wrap="square" tIns="0">
            <a:noAutofit/>
          </a:bodyPr>
          <a:lstStyle>
            <a:lvl1pPr lvl="0" marR="0" rtl="0" algn="ctr">
              <a:lnSpc>
                <a:spcPct val="100000"/>
              </a:lnSpc>
              <a:spcBef>
                <a:spcPts val="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1pPr>
            <a:lvl2pPr lvl="1" marR="0" rtl="0" algn="l">
              <a:lnSpc>
                <a:spcPct val="100000"/>
              </a:lnSpc>
              <a:spcBef>
                <a:spcPts val="9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lvl="2"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lvl="3"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lvl="4"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lvl="5"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lvl="6"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lvl="7"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lvl="8" marR="0" rtl="0" algn="l">
              <a:lnSpc>
                <a:spcPct val="100000"/>
              </a:lnSpc>
              <a:spcBef>
                <a:spcPts val="500"/>
              </a:spcBef>
              <a:spcAft>
                <a:spcPts val="50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910" name="Google Shape;910;p115"/>
          <p:cNvSpPr txBox="1"/>
          <p:nvPr>
            <p:ph idx="4" type="body"/>
          </p:nvPr>
        </p:nvSpPr>
        <p:spPr>
          <a:xfrm>
            <a:off x="3248621" y="3960019"/>
            <a:ext cx="2646600" cy="6690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accent1"/>
              </a:buClr>
              <a:buSzPts val="900"/>
              <a:buNone/>
              <a:defRPr b="1" sz="900"/>
            </a:lvl1pPr>
            <a:lvl2pPr indent="-228600" lvl="1" marL="914400" rtl="0" algn="l">
              <a:lnSpc>
                <a:spcPct val="100000"/>
              </a:lnSpc>
              <a:spcBef>
                <a:spcPts val="200"/>
              </a:spcBef>
              <a:spcAft>
                <a:spcPts val="0"/>
              </a:spcAft>
              <a:buClr>
                <a:schemeClr val="dk1"/>
              </a:buClr>
              <a:buSzPts val="1200"/>
              <a:buNone/>
              <a:defRPr/>
            </a:lvl2pPr>
            <a:lvl3pPr indent="-304800" lvl="2" marL="1371600" rtl="0" algn="l">
              <a:lnSpc>
                <a:spcPct val="100000"/>
              </a:lnSpc>
              <a:spcBef>
                <a:spcPts val="200"/>
              </a:spcBef>
              <a:spcAft>
                <a:spcPts val="0"/>
              </a:spcAft>
              <a:buClr>
                <a:schemeClr val="dk1"/>
              </a:buClr>
              <a:buSzPts val="1200"/>
              <a:buChar char="•"/>
              <a:defRPr/>
            </a:lvl3pPr>
            <a:lvl4pPr indent="-304800" lvl="3" marL="1828800" rtl="0" algn="l">
              <a:lnSpc>
                <a:spcPct val="100000"/>
              </a:lnSpc>
              <a:spcBef>
                <a:spcPts val="200"/>
              </a:spcBef>
              <a:spcAft>
                <a:spcPts val="0"/>
              </a:spcAft>
              <a:buClr>
                <a:schemeClr val="dk1"/>
              </a:buClr>
              <a:buSzPts val="1200"/>
              <a:buChar char="–"/>
              <a:defRPr/>
            </a:lvl4pPr>
            <a:lvl5pPr indent="-304800" lvl="4" marL="2286000" rtl="0" algn="l">
              <a:lnSpc>
                <a:spcPct val="100000"/>
              </a:lnSpc>
              <a:spcBef>
                <a:spcPts val="200"/>
              </a:spcBef>
              <a:spcAft>
                <a:spcPts val="0"/>
              </a:spcAft>
              <a:buClr>
                <a:schemeClr val="dk1"/>
              </a:buClr>
              <a:buSzPts val="1200"/>
              <a:buChar char="•"/>
              <a:defRPr/>
            </a:lvl5pPr>
            <a:lvl6pPr indent="-304800" lvl="5" marL="2743200" rtl="0" algn="l">
              <a:lnSpc>
                <a:spcPct val="100000"/>
              </a:lnSpc>
              <a:spcBef>
                <a:spcPts val="200"/>
              </a:spcBef>
              <a:spcAft>
                <a:spcPts val="0"/>
              </a:spcAft>
              <a:buClr>
                <a:schemeClr val="dk1"/>
              </a:buClr>
              <a:buSzPts val="1200"/>
              <a:buChar char="–"/>
              <a:defRPr/>
            </a:lvl6pPr>
            <a:lvl7pPr indent="-304800" lvl="6" marL="3200400" rtl="0" algn="l">
              <a:lnSpc>
                <a:spcPct val="100000"/>
              </a:lnSpc>
              <a:spcBef>
                <a:spcPts val="200"/>
              </a:spcBef>
              <a:spcAft>
                <a:spcPts val="0"/>
              </a:spcAft>
              <a:buClr>
                <a:schemeClr val="dk1"/>
              </a:buClr>
              <a:buSzPts val="1200"/>
              <a:buChar char="•"/>
              <a:defRPr/>
            </a:lvl7pPr>
            <a:lvl8pPr indent="-304800" lvl="7" marL="3657600" rtl="0" algn="l">
              <a:lnSpc>
                <a:spcPct val="100000"/>
              </a:lnSpc>
              <a:spcBef>
                <a:spcPts val="200"/>
              </a:spcBef>
              <a:spcAft>
                <a:spcPts val="0"/>
              </a:spcAft>
              <a:buClr>
                <a:schemeClr val="dk1"/>
              </a:buClr>
              <a:buSzPts val="1200"/>
              <a:buChar char="–"/>
              <a:defRPr/>
            </a:lvl8pPr>
            <a:lvl9pPr indent="-304800" lvl="8" marL="4114800" rtl="0" algn="l">
              <a:lnSpc>
                <a:spcPct val="100000"/>
              </a:lnSpc>
              <a:spcBef>
                <a:spcPts val="200"/>
              </a:spcBef>
              <a:spcAft>
                <a:spcPts val="200"/>
              </a:spcAft>
              <a:buClr>
                <a:schemeClr val="dk1"/>
              </a:buClr>
              <a:buSzPts val="1200"/>
              <a:buChar char="•"/>
              <a:defRPr/>
            </a:lvl9pPr>
          </a:lstStyle>
          <a:p/>
        </p:txBody>
      </p:sp>
      <p:sp>
        <p:nvSpPr>
          <p:cNvPr id="911" name="Google Shape;911;p115"/>
          <p:cNvSpPr/>
          <p:nvPr>
            <p:ph idx="5" type="pic"/>
          </p:nvPr>
        </p:nvSpPr>
        <p:spPr>
          <a:xfrm>
            <a:off x="6165056" y="1575197"/>
            <a:ext cx="2646600" cy="2263200"/>
          </a:xfrm>
          <a:prstGeom prst="rect">
            <a:avLst/>
          </a:prstGeom>
          <a:solidFill>
            <a:srgbClr val="DEDEDE"/>
          </a:solidFill>
          <a:ln>
            <a:noFill/>
          </a:ln>
        </p:spPr>
        <p:txBody>
          <a:bodyPr anchorCtr="0" anchor="ctr" bIns="0" lIns="0" spcFirstLastPara="1" rIns="0" wrap="square" tIns="0">
            <a:noAutofit/>
          </a:bodyPr>
          <a:lstStyle>
            <a:lvl1pPr lvl="0" marR="0" rtl="0" algn="ctr">
              <a:lnSpc>
                <a:spcPct val="100000"/>
              </a:lnSpc>
              <a:spcBef>
                <a:spcPts val="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1pPr>
            <a:lvl2pPr lvl="1" marR="0" rtl="0" algn="l">
              <a:lnSpc>
                <a:spcPct val="100000"/>
              </a:lnSpc>
              <a:spcBef>
                <a:spcPts val="9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lvl="2"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lvl="3"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lvl="4"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lvl="5"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lvl="6"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lvl="7"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lvl="8" marR="0" rtl="0" algn="l">
              <a:lnSpc>
                <a:spcPct val="100000"/>
              </a:lnSpc>
              <a:spcBef>
                <a:spcPts val="500"/>
              </a:spcBef>
              <a:spcAft>
                <a:spcPts val="50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912" name="Google Shape;912;p115"/>
          <p:cNvSpPr txBox="1"/>
          <p:nvPr>
            <p:ph idx="6" type="body"/>
          </p:nvPr>
        </p:nvSpPr>
        <p:spPr>
          <a:xfrm>
            <a:off x="6165057" y="3960019"/>
            <a:ext cx="2646600" cy="6690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accent1"/>
              </a:buClr>
              <a:buSzPts val="900"/>
              <a:buNone/>
              <a:defRPr b="1" sz="900"/>
            </a:lvl1pPr>
            <a:lvl2pPr indent="-228600" lvl="1" marL="914400" rtl="0" algn="l">
              <a:lnSpc>
                <a:spcPct val="100000"/>
              </a:lnSpc>
              <a:spcBef>
                <a:spcPts val="200"/>
              </a:spcBef>
              <a:spcAft>
                <a:spcPts val="0"/>
              </a:spcAft>
              <a:buClr>
                <a:schemeClr val="dk1"/>
              </a:buClr>
              <a:buSzPts val="1200"/>
              <a:buNone/>
              <a:defRPr/>
            </a:lvl2pPr>
            <a:lvl3pPr indent="-304800" lvl="2" marL="1371600" rtl="0" algn="l">
              <a:lnSpc>
                <a:spcPct val="100000"/>
              </a:lnSpc>
              <a:spcBef>
                <a:spcPts val="200"/>
              </a:spcBef>
              <a:spcAft>
                <a:spcPts val="0"/>
              </a:spcAft>
              <a:buClr>
                <a:schemeClr val="dk1"/>
              </a:buClr>
              <a:buSzPts val="1200"/>
              <a:buChar char="•"/>
              <a:defRPr/>
            </a:lvl3pPr>
            <a:lvl4pPr indent="-304800" lvl="3" marL="1828800" rtl="0" algn="l">
              <a:lnSpc>
                <a:spcPct val="100000"/>
              </a:lnSpc>
              <a:spcBef>
                <a:spcPts val="200"/>
              </a:spcBef>
              <a:spcAft>
                <a:spcPts val="0"/>
              </a:spcAft>
              <a:buClr>
                <a:schemeClr val="dk1"/>
              </a:buClr>
              <a:buSzPts val="1200"/>
              <a:buChar char="–"/>
              <a:defRPr/>
            </a:lvl4pPr>
            <a:lvl5pPr indent="-304800" lvl="4" marL="2286000" rtl="0" algn="l">
              <a:lnSpc>
                <a:spcPct val="100000"/>
              </a:lnSpc>
              <a:spcBef>
                <a:spcPts val="200"/>
              </a:spcBef>
              <a:spcAft>
                <a:spcPts val="0"/>
              </a:spcAft>
              <a:buClr>
                <a:schemeClr val="dk1"/>
              </a:buClr>
              <a:buSzPts val="1200"/>
              <a:buChar char="•"/>
              <a:defRPr/>
            </a:lvl5pPr>
            <a:lvl6pPr indent="-304800" lvl="5" marL="2743200" rtl="0" algn="l">
              <a:lnSpc>
                <a:spcPct val="100000"/>
              </a:lnSpc>
              <a:spcBef>
                <a:spcPts val="200"/>
              </a:spcBef>
              <a:spcAft>
                <a:spcPts val="0"/>
              </a:spcAft>
              <a:buClr>
                <a:schemeClr val="dk1"/>
              </a:buClr>
              <a:buSzPts val="1200"/>
              <a:buChar char="–"/>
              <a:defRPr/>
            </a:lvl6pPr>
            <a:lvl7pPr indent="-304800" lvl="6" marL="3200400" rtl="0" algn="l">
              <a:lnSpc>
                <a:spcPct val="100000"/>
              </a:lnSpc>
              <a:spcBef>
                <a:spcPts val="200"/>
              </a:spcBef>
              <a:spcAft>
                <a:spcPts val="0"/>
              </a:spcAft>
              <a:buClr>
                <a:schemeClr val="dk1"/>
              </a:buClr>
              <a:buSzPts val="1200"/>
              <a:buChar char="•"/>
              <a:defRPr/>
            </a:lvl7pPr>
            <a:lvl8pPr indent="-304800" lvl="7" marL="3657600" rtl="0" algn="l">
              <a:lnSpc>
                <a:spcPct val="100000"/>
              </a:lnSpc>
              <a:spcBef>
                <a:spcPts val="200"/>
              </a:spcBef>
              <a:spcAft>
                <a:spcPts val="0"/>
              </a:spcAft>
              <a:buClr>
                <a:schemeClr val="dk1"/>
              </a:buClr>
              <a:buSzPts val="1200"/>
              <a:buChar char="–"/>
              <a:defRPr/>
            </a:lvl8pPr>
            <a:lvl9pPr indent="-304800" lvl="8" marL="4114800" rtl="0" algn="l">
              <a:lnSpc>
                <a:spcPct val="100000"/>
              </a:lnSpc>
              <a:spcBef>
                <a:spcPts val="200"/>
              </a:spcBef>
              <a:spcAft>
                <a:spcPts val="200"/>
              </a:spcAft>
              <a:buClr>
                <a:schemeClr val="dk1"/>
              </a:buClr>
              <a:buSzPts val="1200"/>
              <a:buChar char="•"/>
              <a:defRPr/>
            </a:lvl9pPr>
          </a:lstStyle>
          <a:p/>
        </p:txBody>
      </p:sp>
      <p:sp>
        <p:nvSpPr>
          <p:cNvPr id="913" name="Google Shape;913;p115"/>
          <p:cNvSpPr txBox="1"/>
          <p:nvPr>
            <p:ph type="title"/>
          </p:nvPr>
        </p:nvSpPr>
        <p:spPr>
          <a:xfrm>
            <a:off x="332185" y="322886"/>
            <a:ext cx="8479500" cy="377100"/>
          </a:xfrm>
          <a:prstGeom prst="rect">
            <a:avLst/>
          </a:prstGeom>
          <a:noFill/>
          <a:ln>
            <a:noFill/>
          </a:ln>
        </p:spPr>
        <p:txBody>
          <a:bodyPr anchorCtr="0" anchor="t" bIns="0" lIns="0" spcFirstLastPara="1" rIns="0" wrap="square" tIns="0">
            <a:noAutofit/>
          </a:bodyPr>
          <a:lstStyle>
            <a:lvl1pPr lvl="0" rtl="0" algn="l">
              <a:lnSpc>
                <a:spcPct val="85000"/>
              </a:lnSpc>
              <a:spcBef>
                <a:spcPts val="0"/>
              </a:spcBef>
              <a:spcAft>
                <a:spcPts val="0"/>
              </a:spcAft>
              <a:buClr>
                <a:schemeClr val="dk1"/>
              </a:buClr>
              <a:buSzPts val="2400"/>
              <a:buFont typeface="Georgia"/>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914" name="Google Shape;914;p115"/>
          <p:cNvSpPr txBox="1"/>
          <p:nvPr>
            <p:ph idx="12" type="sldNum"/>
          </p:nvPr>
        </p:nvSpPr>
        <p:spPr>
          <a:xfrm>
            <a:off x="7488222" y="4869180"/>
            <a:ext cx="1323600" cy="102900"/>
          </a:xfrm>
          <a:prstGeom prst="rect">
            <a:avLst/>
          </a:prstGeom>
          <a:noFill/>
          <a:ln>
            <a:noFill/>
          </a:ln>
        </p:spPr>
        <p:txBody>
          <a:bodyPr anchorCtr="0" anchor="b" bIns="0" lIns="0" spcFirstLastPara="1" rIns="0" wrap="square" tIns="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
        <p:nvSpPr>
          <p:cNvPr id="915" name="Google Shape;915;p115"/>
          <p:cNvSpPr txBox="1"/>
          <p:nvPr>
            <p:ph idx="7" type="subTitle"/>
          </p:nvPr>
        </p:nvSpPr>
        <p:spPr>
          <a:xfrm>
            <a:off x="332184" y="700075"/>
            <a:ext cx="8479500" cy="664500"/>
          </a:xfrm>
          <a:prstGeom prst="rect">
            <a:avLst/>
          </a:prstGeom>
          <a:noFill/>
          <a:ln>
            <a:noFill/>
          </a:ln>
        </p:spPr>
        <p:txBody>
          <a:bodyPr anchorCtr="0" anchor="t" bIns="0" lIns="0" spcFirstLastPara="1" rIns="0" wrap="square" tIns="0">
            <a:noAutofit/>
          </a:bodyPr>
          <a:lstStyle>
            <a:lvl1pPr lvl="0" rtl="0" algn="l">
              <a:lnSpc>
                <a:spcPct val="85000"/>
              </a:lnSpc>
              <a:spcBef>
                <a:spcPts val="0"/>
              </a:spcBef>
              <a:spcAft>
                <a:spcPts val="0"/>
              </a:spcAft>
              <a:buClr>
                <a:schemeClr val="dk1"/>
              </a:buClr>
              <a:buSzPts val="1800"/>
              <a:buNone/>
              <a:defRPr b="0" sz="1800">
                <a:solidFill>
                  <a:schemeClr val="dk1"/>
                </a:solidFill>
              </a:defRPr>
            </a:lvl1pPr>
            <a:lvl2pPr lvl="1" rtl="0" algn="l">
              <a:lnSpc>
                <a:spcPct val="85000"/>
              </a:lnSpc>
              <a:spcBef>
                <a:spcPts val="0"/>
              </a:spcBef>
              <a:spcAft>
                <a:spcPts val="0"/>
              </a:spcAft>
              <a:buClr>
                <a:schemeClr val="dk1"/>
              </a:buClr>
              <a:buSzPts val="1800"/>
              <a:buNone/>
              <a:defRPr sz="1800"/>
            </a:lvl2pPr>
            <a:lvl3pPr lvl="2" rtl="0" algn="l">
              <a:lnSpc>
                <a:spcPct val="85000"/>
              </a:lnSpc>
              <a:spcBef>
                <a:spcPts val="0"/>
              </a:spcBef>
              <a:spcAft>
                <a:spcPts val="0"/>
              </a:spcAft>
              <a:buClr>
                <a:schemeClr val="dk1"/>
              </a:buClr>
              <a:buSzPts val="1800"/>
              <a:buNone/>
              <a:defRPr sz="1800"/>
            </a:lvl3pPr>
            <a:lvl4pPr lvl="3" rtl="0" algn="l">
              <a:lnSpc>
                <a:spcPct val="85000"/>
              </a:lnSpc>
              <a:spcBef>
                <a:spcPts val="0"/>
              </a:spcBef>
              <a:spcAft>
                <a:spcPts val="0"/>
              </a:spcAft>
              <a:buClr>
                <a:schemeClr val="dk1"/>
              </a:buClr>
              <a:buSzPts val="1800"/>
              <a:buNone/>
              <a:defRPr sz="1800"/>
            </a:lvl4pPr>
            <a:lvl5pPr lvl="4" rtl="0" algn="l">
              <a:lnSpc>
                <a:spcPct val="85000"/>
              </a:lnSpc>
              <a:spcBef>
                <a:spcPts val="0"/>
              </a:spcBef>
              <a:spcAft>
                <a:spcPts val="0"/>
              </a:spcAft>
              <a:buClr>
                <a:schemeClr val="dk1"/>
              </a:buClr>
              <a:buSzPts val="1800"/>
              <a:buNone/>
              <a:defRPr sz="1800"/>
            </a:lvl5pPr>
            <a:lvl6pPr lvl="5" rtl="0" algn="l">
              <a:lnSpc>
                <a:spcPct val="85000"/>
              </a:lnSpc>
              <a:spcBef>
                <a:spcPts val="0"/>
              </a:spcBef>
              <a:spcAft>
                <a:spcPts val="0"/>
              </a:spcAft>
              <a:buClr>
                <a:schemeClr val="dk1"/>
              </a:buClr>
              <a:buSzPts val="1800"/>
              <a:buNone/>
              <a:defRPr sz="1800"/>
            </a:lvl6pPr>
            <a:lvl7pPr lvl="6" rtl="0" algn="l">
              <a:lnSpc>
                <a:spcPct val="85000"/>
              </a:lnSpc>
              <a:spcBef>
                <a:spcPts val="0"/>
              </a:spcBef>
              <a:spcAft>
                <a:spcPts val="0"/>
              </a:spcAft>
              <a:buClr>
                <a:schemeClr val="dk1"/>
              </a:buClr>
              <a:buSzPts val="1800"/>
              <a:buNone/>
              <a:defRPr sz="1800"/>
            </a:lvl7pPr>
            <a:lvl8pPr lvl="7" rtl="0" algn="l">
              <a:lnSpc>
                <a:spcPct val="85000"/>
              </a:lnSpc>
              <a:spcBef>
                <a:spcPts val="0"/>
              </a:spcBef>
              <a:spcAft>
                <a:spcPts val="0"/>
              </a:spcAft>
              <a:buClr>
                <a:schemeClr val="dk1"/>
              </a:buClr>
              <a:buSzPts val="1800"/>
              <a:buNone/>
              <a:defRPr sz="1800"/>
            </a:lvl8pPr>
            <a:lvl9pPr lvl="8" rtl="0" algn="l">
              <a:lnSpc>
                <a:spcPct val="85000"/>
              </a:lnSpc>
              <a:spcBef>
                <a:spcPts val="0"/>
              </a:spcBef>
              <a:spcAft>
                <a:spcPts val="0"/>
              </a:spcAft>
              <a:buClr>
                <a:schemeClr val="dk1"/>
              </a:buClr>
              <a:buSzPts val="1800"/>
              <a:buNone/>
              <a:defRPr sz="1800"/>
            </a:lvl9pPr>
          </a:lstStyle>
          <a:p/>
        </p:txBody>
      </p:sp>
      <p:sp>
        <p:nvSpPr>
          <p:cNvPr id="916" name="Google Shape;916;p115"/>
          <p:cNvSpPr txBox="1"/>
          <p:nvPr>
            <p:ph idx="10" type="dt"/>
          </p:nvPr>
        </p:nvSpPr>
        <p:spPr>
          <a:xfrm>
            <a:off x="7488222" y="4766310"/>
            <a:ext cx="1323600" cy="102900"/>
          </a:xfrm>
          <a:prstGeom prst="rect">
            <a:avLst/>
          </a:prstGeom>
          <a:noFill/>
          <a:ln>
            <a:noFill/>
          </a:ln>
        </p:spPr>
        <p:txBody>
          <a:bodyPr anchorCtr="0" anchor="b" bIns="0" lIns="0" spcFirstLastPara="1" rIns="0" wrap="square" tIns="0">
            <a:noAutofit/>
          </a:bodyPr>
          <a:lstStyle>
            <a:lvl1pPr lvl="0" rtl="0" algn="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917" name="Google Shape;917;p115"/>
          <p:cNvSpPr txBox="1"/>
          <p:nvPr>
            <p:ph idx="11" type="ftr"/>
          </p:nvPr>
        </p:nvSpPr>
        <p:spPr>
          <a:xfrm>
            <a:off x="332184" y="4766310"/>
            <a:ext cx="4105200" cy="1029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Four Text Boxes for Icons - Subtitle">
  <p:cSld name="Four Text Boxes for Icons - Subtitle">
    <p:spTree>
      <p:nvGrpSpPr>
        <p:cNvPr id="918" name="Shape 918"/>
        <p:cNvGrpSpPr/>
        <p:nvPr/>
      </p:nvGrpSpPr>
      <p:grpSpPr>
        <a:xfrm>
          <a:off x="0" y="0"/>
          <a:ext cx="0" cy="0"/>
          <a:chOff x="0" y="0"/>
          <a:chExt cx="0" cy="0"/>
        </a:xfrm>
      </p:grpSpPr>
      <p:sp>
        <p:nvSpPr>
          <p:cNvPr id="919" name="Google Shape;919;p116"/>
          <p:cNvSpPr txBox="1"/>
          <p:nvPr>
            <p:ph idx="1" type="body"/>
          </p:nvPr>
        </p:nvSpPr>
        <p:spPr>
          <a:xfrm>
            <a:off x="332185" y="2571750"/>
            <a:ext cx="1920300" cy="20574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accent1"/>
              </a:buClr>
              <a:buSzPts val="900"/>
              <a:buNone/>
              <a:defRPr b="1" sz="900"/>
            </a:lvl1pPr>
            <a:lvl2pPr indent="-228600" lvl="1" marL="914400" rtl="0" algn="l">
              <a:lnSpc>
                <a:spcPct val="100000"/>
              </a:lnSpc>
              <a:spcBef>
                <a:spcPts val="200"/>
              </a:spcBef>
              <a:spcAft>
                <a:spcPts val="0"/>
              </a:spcAft>
              <a:buClr>
                <a:schemeClr val="dk1"/>
              </a:buClr>
              <a:buSzPts val="1200"/>
              <a:buNone/>
              <a:defRPr/>
            </a:lvl2pPr>
            <a:lvl3pPr indent="-304800" lvl="2" marL="1371600" rtl="0" algn="l">
              <a:lnSpc>
                <a:spcPct val="100000"/>
              </a:lnSpc>
              <a:spcBef>
                <a:spcPts val="200"/>
              </a:spcBef>
              <a:spcAft>
                <a:spcPts val="0"/>
              </a:spcAft>
              <a:buClr>
                <a:schemeClr val="dk1"/>
              </a:buClr>
              <a:buSzPts val="1200"/>
              <a:buChar char="•"/>
              <a:defRPr/>
            </a:lvl3pPr>
            <a:lvl4pPr indent="-304800" lvl="3" marL="1828800" rtl="0" algn="l">
              <a:lnSpc>
                <a:spcPct val="100000"/>
              </a:lnSpc>
              <a:spcBef>
                <a:spcPts val="200"/>
              </a:spcBef>
              <a:spcAft>
                <a:spcPts val="0"/>
              </a:spcAft>
              <a:buClr>
                <a:schemeClr val="dk1"/>
              </a:buClr>
              <a:buSzPts val="1200"/>
              <a:buChar char="–"/>
              <a:defRPr/>
            </a:lvl4pPr>
            <a:lvl5pPr indent="-304800" lvl="4" marL="2286000" rtl="0" algn="l">
              <a:lnSpc>
                <a:spcPct val="100000"/>
              </a:lnSpc>
              <a:spcBef>
                <a:spcPts val="200"/>
              </a:spcBef>
              <a:spcAft>
                <a:spcPts val="0"/>
              </a:spcAft>
              <a:buClr>
                <a:schemeClr val="dk1"/>
              </a:buClr>
              <a:buSzPts val="1200"/>
              <a:buChar char="•"/>
              <a:defRPr/>
            </a:lvl5pPr>
            <a:lvl6pPr indent="-304800" lvl="5" marL="2743200" rtl="0" algn="l">
              <a:lnSpc>
                <a:spcPct val="100000"/>
              </a:lnSpc>
              <a:spcBef>
                <a:spcPts val="200"/>
              </a:spcBef>
              <a:spcAft>
                <a:spcPts val="0"/>
              </a:spcAft>
              <a:buClr>
                <a:schemeClr val="dk1"/>
              </a:buClr>
              <a:buSzPts val="1200"/>
              <a:buChar char="–"/>
              <a:defRPr/>
            </a:lvl6pPr>
            <a:lvl7pPr indent="-304800" lvl="6" marL="3200400" rtl="0" algn="l">
              <a:lnSpc>
                <a:spcPct val="100000"/>
              </a:lnSpc>
              <a:spcBef>
                <a:spcPts val="200"/>
              </a:spcBef>
              <a:spcAft>
                <a:spcPts val="0"/>
              </a:spcAft>
              <a:buClr>
                <a:schemeClr val="dk1"/>
              </a:buClr>
              <a:buSzPts val="1200"/>
              <a:buChar char="•"/>
              <a:defRPr/>
            </a:lvl7pPr>
            <a:lvl8pPr indent="-304800" lvl="7" marL="3657600" rtl="0" algn="l">
              <a:lnSpc>
                <a:spcPct val="100000"/>
              </a:lnSpc>
              <a:spcBef>
                <a:spcPts val="200"/>
              </a:spcBef>
              <a:spcAft>
                <a:spcPts val="0"/>
              </a:spcAft>
              <a:buClr>
                <a:schemeClr val="dk1"/>
              </a:buClr>
              <a:buSzPts val="1200"/>
              <a:buChar char="–"/>
              <a:defRPr/>
            </a:lvl8pPr>
            <a:lvl9pPr indent="-304800" lvl="8" marL="4114800" rtl="0" algn="l">
              <a:lnSpc>
                <a:spcPct val="100000"/>
              </a:lnSpc>
              <a:spcBef>
                <a:spcPts val="200"/>
              </a:spcBef>
              <a:spcAft>
                <a:spcPts val="200"/>
              </a:spcAft>
              <a:buClr>
                <a:schemeClr val="dk1"/>
              </a:buClr>
              <a:buSzPts val="1200"/>
              <a:buChar char="•"/>
              <a:defRPr/>
            </a:lvl9pPr>
          </a:lstStyle>
          <a:p/>
        </p:txBody>
      </p:sp>
      <p:sp>
        <p:nvSpPr>
          <p:cNvPr id="920" name="Google Shape;920;p116"/>
          <p:cNvSpPr txBox="1"/>
          <p:nvPr>
            <p:ph idx="2" type="body"/>
          </p:nvPr>
        </p:nvSpPr>
        <p:spPr>
          <a:xfrm>
            <a:off x="2518649" y="2571750"/>
            <a:ext cx="1920300" cy="20574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accent1"/>
              </a:buClr>
              <a:buSzPts val="900"/>
              <a:buNone/>
              <a:defRPr b="1" sz="900"/>
            </a:lvl1pPr>
            <a:lvl2pPr indent="-228600" lvl="1" marL="914400" rtl="0" algn="l">
              <a:lnSpc>
                <a:spcPct val="100000"/>
              </a:lnSpc>
              <a:spcBef>
                <a:spcPts val="200"/>
              </a:spcBef>
              <a:spcAft>
                <a:spcPts val="0"/>
              </a:spcAft>
              <a:buClr>
                <a:schemeClr val="dk1"/>
              </a:buClr>
              <a:buSzPts val="1200"/>
              <a:buNone/>
              <a:defRPr/>
            </a:lvl2pPr>
            <a:lvl3pPr indent="-304800" lvl="2" marL="1371600" rtl="0" algn="l">
              <a:lnSpc>
                <a:spcPct val="100000"/>
              </a:lnSpc>
              <a:spcBef>
                <a:spcPts val="200"/>
              </a:spcBef>
              <a:spcAft>
                <a:spcPts val="0"/>
              </a:spcAft>
              <a:buClr>
                <a:schemeClr val="dk1"/>
              </a:buClr>
              <a:buSzPts val="1200"/>
              <a:buChar char="•"/>
              <a:defRPr/>
            </a:lvl3pPr>
            <a:lvl4pPr indent="-304800" lvl="3" marL="1828800" rtl="0" algn="l">
              <a:lnSpc>
                <a:spcPct val="100000"/>
              </a:lnSpc>
              <a:spcBef>
                <a:spcPts val="200"/>
              </a:spcBef>
              <a:spcAft>
                <a:spcPts val="0"/>
              </a:spcAft>
              <a:buClr>
                <a:schemeClr val="dk1"/>
              </a:buClr>
              <a:buSzPts val="1200"/>
              <a:buChar char="–"/>
              <a:defRPr/>
            </a:lvl4pPr>
            <a:lvl5pPr indent="-304800" lvl="4" marL="2286000" rtl="0" algn="l">
              <a:lnSpc>
                <a:spcPct val="100000"/>
              </a:lnSpc>
              <a:spcBef>
                <a:spcPts val="200"/>
              </a:spcBef>
              <a:spcAft>
                <a:spcPts val="0"/>
              </a:spcAft>
              <a:buClr>
                <a:schemeClr val="dk1"/>
              </a:buClr>
              <a:buSzPts val="1200"/>
              <a:buChar char="•"/>
              <a:defRPr/>
            </a:lvl5pPr>
            <a:lvl6pPr indent="-304800" lvl="5" marL="2743200" rtl="0" algn="l">
              <a:lnSpc>
                <a:spcPct val="100000"/>
              </a:lnSpc>
              <a:spcBef>
                <a:spcPts val="200"/>
              </a:spcBef>
              <a:spcAft>
                <a:spcPts val="0"/>
              </a:spcAft>
              <a:buClr>
                <a:schemeClr val="dk1"/>
              </a:buClr>
              <a:buSzPts val="1200"/>
              <a:buChar char="–"/>
              <a:defRPr/>
            </a:lvl6pPr>
            <a:lvl7pPr indent="-304800" lvl="6" marL="3200400" rtl="0" algn="l">
              <a:lnSpc>
                <a:spcPct val="100000"/>
              </a:lnSpc>
              <a:spcBef>
                <a:spcPts val="200"/>
              </a:spcBef>
              <a:spcAft>
                <a:spcPts val="0"/>
              </a:spcAft>
              <a:buClr>
                <a:schemeClr val="dk1"/>
              </a:buClr>
              <a:buSzPts val="1200"/>
              <a:buChar char="•"/>
              <a:defRPr/>
            </a:lvl7pPr>
            <a:lvl8pPr indent="-304800" lvl="7" marL="3657600" rtl="0" algn="l">
              <a:lnSpc>
                <a:spcPct val="100000"/>
              </a:lnSpc>
              <a:spcBef>
                <a:spcPts val="200"/>
              </a:spcBef>
              <a:spcAft>
                <a:spcPts val="0"/>
              </a:spcAft>
              <a:buClr>
                <a:schemeClr val="dk1"/>
              </a:buClr>
              <a:buSzPts val="1200"/>
              <a:buChar char="–"/>
              <a:defRPr/>
            </a:lvl8pPr>
            <a:lvl9pPr indent="-304800" lvl="8" marL="4114800" rtl="0" algn="l">
              <a:lnSpc>
                <a:spcPct val="100000"/>
              </a:lnSpc>
              <a:spcBef>
                <a:spcPts val="200"/>
              </a:spcBef>
              <a:spcAft>
                <a:spcPts val="200"/>
              </a:spcAft>
              <a:buClr>
                <a:schemeClr val="dk1"/>
              </a:buClr>
              <a:buSzPts val="1200"/>
              <a:buChar char="•"/>
              <a:defRPr/>
            </a:lvl9pPr>
          </a:lstStyle>
          <a:p/>
        </p:txBody>
      </p:sp>
      <p:sp>
        <p:nvSpPr>
          <p:cNvPr id="921" name="Google Shape;921;p116"/>
          <p:cNvSpPr txBox="1"/>
          <p:nvPr>
            <p:ph idx="3" type="body"/>
          </p:nvPr>
        </p:nvSpPr>
        <p:spPr>
          <a:xfrm>
            <a:off x="4705112" y="2571750"/>
            <a:ext cx="1920300" cy="20574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accent1"/>
              </a:buClr>
              <a:buSzPts val="900"/>
              <a:buNone/>
              <a:defRPr b="1" sz="900"/>
            </a:lvl1pPr>
            <a:lvl2pPr indent="-228600" lvl="1" marL="914400" rtl="0" algn="l">
              <a:lnSpc>
                <a:spcPct val="100000"/>
              </a:lnSpc>
              <a:spcBef>
                <a:spcPts val="200"/>
              </a:spcBef>
              <a:spcAft>
                <a:spcPts val="0"/>
              </a:spcAft>
              <a:buClr>
                <a:schemeClr val="dk1"/>
              </a:buClr>
              <a:buSzPts val="1200"/>
              <a:buNone/>
              <a:defRPr/>
            </a:lvl2pPr>
            <a:lvl3pPr indent="-304800" lvl="2" marL="1371600" rtl="0" algn="l">
              <a:lnSpc>
                <a:spcPct val="100000"/>
              </a:lnSpc>
              <a:spcBef>
                <a:spcPts val="200"/>
              </a:spcBef>
              <a:spcAft>
                <a:spcPts val="0"/>
              </a:spcAft>
              <a:buClr>
                <a:schemeClr val="dk1"/>
              </a:buClr>
              <a:buSzPts val="1200"/>
              <a:buChar char="•"/>
              <a:defRPr/>
            </a:lvl3pPr>
            <a:lvl4pPr indent="-304800" lvl="3" marL="1828800" rtl="0" algn="l">
              <a:lnSpc>
                <a:spcPct val="100000"/>
              </a:lnSpc>
              <a:spcBef>
                <a:spcPts val="200"/>
              </a:spcBef>
              <a:spcAft>
                <a:spcPts val="0"/>
              </a:spcAft>
              <a:buClr>
                <a:schemeClr val="dk1"/>
              </a:buClr>
              <a:buSzPts val="1200"/>
              <a:buChar char="–"/>
              <a:defRPr/>
            </a:lvl4pPr>
            <a:lvl5pPr indent="-304800" lvl="4" marL="2286000" rtl="0" algn="l">
              <a:lnSpc>
                <a:spcPct val="100000"/>
              </a:lnSpc>
              <a:spcBef>
                <a:spcPts val="200"/>
              </a:spcBef>
              <a:spcAft>
                <a:spcPts val="0"/>
              </a:spcAft>
              <a:buClr>
                <a:schemeClr val="dk1"/>
              </a:buClr>
              <a:buSzPts val="1200"/>
              <a:buChar char="•"/>
              <a:defRPr/>
            </a:lvl5pPr>
            <a:lvl6pPr indent="-304800" lvl="5" marL="2743200" rtl="0" algn="l">
              <a:lnSpc>
                <a:spcPct val="100000"/>
              </a:lnSpc>
              <a:spcBef>
                <a:spcPts val="200"/>
              </a:spcBef>
              <a:spcAft>
                <a:spcPts val="0"/>
              </a:spcAft>
              <a:buClr>
                <a:schemeClr val="dk1"/>
              </a:buClr>
              <a:buSzPts val="1200"/>
              <a:buChar char="–"/>
              <a:defRPr/>
            </a:lvl6pPr>
            <a:lvl7pPr indent="-304800" lvl="6" marL="3200400" rtl="0" algn="l">
              <a:lnSpc>
                <a:spcPct val="100000"/>
              </a:lnSpc>
              <a:spcBef>
                <a:spcPts val="200"/>
              </a:spcBef>
              <a:spcAft>
                <a:spcPts val="0"/>
              </a:spcAft>
              <a:buClr>
                <a:schemeClr val="dk1"/>
              </a:buClr>
              <a:buSzPts val="1200"/>
              <a:buChar char="•"/>
              <a:defRPr/>
            </a:lvl7pPr>
            <a:lvl8pPr indent="-304800" lvl="7" marL="3657600" rtl="0" algn="l">
              <a:lnSpc>
                <a:spcPct val="100000"/>
              </a:lnSpc>
              <a:spcBef>
                <a:spcPts val="200"/>
              </a:spcBef>
              <a:spcAft>
                <a:spcPts val="0"/>
              </a:spcAft>
              <a:buClr>
                <a:schemeClr val="dk1"/>
              </a:buClr>
              <a:buSzPts val="1200"/>
              <a:buChar char="–"/>
              <a:defRPr/>
            </a:lvl8pPr>
            <a:lvl9pPr indent="-304800" lvl="8" marL="4114800" rtl="0" algn="l">
              <a:lnSpc>
                <a:spcPct val="100000"/>
              </a:lnSpc>
              <a:spcBef>
                <a:spcPts val="200"/>
              </a:spcBef>
              <a:spcAft>
                <a:spcPts val="200"/>
              </a:spcAft>
              <a:buClr>
                <a:schemeClr val="dk1"/>
              </a:buClr>
              <a:buSzPts val="1200"/>
              <a:buChar char="•"/>
              <a:defRPr/>
            </a:lvl9pPr>
          </a:lstStyle>
          <a:p/>
        </p:txBody>
      </p:sp>
      <p:sp>
        <p:nvSpPr>
          <p:cNvPr id="922" name="Google Shape;922;p116"/>
          <p:cNvSpPr txBox="1"/>
          <p:nvPr>
            <p:ph idx="4" type="body"/>
          </p:nvPr>
        </p:nvSpPr>
        <p:spPr>
          <a:xfrm>
            <a:off x="6891575" y="2571750"/>
            <a:ext cx="1920300" cy="20574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accent1"/>
              </a:buClr>
              <a:buSzPts val="900"/>
              <a:buNone/>
              <a:defRPr b="1" sz="900"/>
            </a:lvl1pPr>
            <a:lvl2pPr indent="-228600" lvl="1" marL="914400" rtl="0" algn="l">
              <a:lnSpc>
                <a:spcPct val="100000"/>
              </a:lnSpc>
              <a:spcBef>
                <a:spcPts val="200"/>
              </a:spcBef>
              <a:spcAft>
                <a:spcPts val="0"/>
              </a:spcAft>
              <a:buClr>
                <a:schemeClr val="dk1"/>
              </a:buClr>
              <a:buSzPts val="1200"/>
              <a:buNone/>
              <a:defRPr/>
            </a:lvl2pPr>
            <a:lvl3pPr indent="-304800" lvl="2" marL="1371600" rtl="0" algn="l">
              <a:lnSpc>
                <a:spcPct val="100000"/>
              </a:lnSpc>
              <a:spcBef>
                <a:spcPts val="200"/>
              </a:spcBef>
              <a:spcAft>
                <a:spcPts val="0"/>
              </a:spcAft>
              <a:buClr>
                <a:schemeClr val="dk1"/>
              </a:buClr>
              <a:buSzPts val="1200"/>
              <a:buChar char="•"/>
              <a:defRPr/>
            </a:lvl3pPr>
            <a:lvl4pPr indent="-304800" lvl="3" marL="1828800" rtl="0" algn="l">
              <a:lnSpc>
                <a:spcPct val="100000"/>
              </a:lnSpc>
              <a:spcBef>
                <a:spcPts val="200"/>
              </a:spcBef>
              <a:spcAft>
                <a:spcPts val="0"/>
              </a:spcAft>
              <a:buClr>
                <a:schemeClr val="dk1"/>
              </a:buClr>
              <a:buSzPts val="1200"/>
              <a:buChar char="–"/>
              <a:defRPr/>
            </a:lvl4pPr>
            <a:lvl5pPr indent="-304800" lvl="4" marL="2286000" rtl="0" algn="l">
              <a:lnSpc>
                <a:spcPct val="100000"/>
              </a:lnSpc>
              <a:spcBef>
                <a:spcPts val="200"/>
              </a:spcBef>
              <a:spcAft>
                <a:spcPts val="0"/>
              </a:spcAft>
              <a:buClr>
                <a:schemeClr val="dk1"/>
              </a:buClr>
              <a:buSzPts val="1200"/>
              <a:buChar char="•"/>
              <a:defRPr/>
            </a:lvl5pPr>
            <a:lvl6pPr indent="-304800" lvl="5" marL="2743200" rtl="0" algn="l">
              <a:lnSpc>
                <a:spcPct val="100000"/>
              </a:lnSpc>
              <a:spcBef>
                <a:spcPts val="200"/>
              </a:spcBef>
              <a:spcAft>
                <a:spcPts val="0"/>
              </a:spcAft>
              <a:buClr>
                <a:schemeClr val="dk1"/>
              </a:buClr>
              <a:buSzPts val="1200"/>
              <a:buChar char="–"/>
              <a:defRPr/>
            </a:lvl6pPr>
            <a:lvl7pPr indent="-304800" lvl="6" marL="3200400" rtl="0" algn="l">
              <a:lnSpc>
                <a:spcPct val="100000"/>
              </a:lnSpc>
              <a:spcBef>
                <a:spcPts val="200"/>
              </a:spcBef>
              <a:spcAft>
                <a:spcPts val="0"/>
              </a:spcAft>
              <a:buClr>
                <a:schemeClr val="dk1"/>
              </a:buClr>
              <a:buSzPts val="1200"/>
              <a:buChar char="•"/>
              <a:defRPr/>
            </a:lvl7pPr>
            <a:lvl8pPr indent="-304800" lvl="7" marL="3657600" rtl="0" algn="l">
              <a:lnSpc>
                <a:spcPct val="100000"/>
              </a:lnSpc>
              <a:spcBef>
                <a:spcPts val="200"/>
              </a:spcBef>
              <a:spcAft>
                <a:spcPts val="0"/>
              </a:spcAft>
              <a:buClr>
                <a:schemeClr val="dk1"/>
              </a:buClr>
              <a:buSzPts val="1200"/>
              <a:buChar char="–"/>
              <a:defRPr/>
            </a:lvl8pPr>
            <a:lvl9pPr indent="-304800" lvl="8" marL="4114800" rtl="0" algn="l">
              <a:lnSpc>
                <a:spcPct val="100000"/>
              </a:lnSpc>
              <a:spcBef>
                <a:spcPts val="200"/>
              </a:spcBef>
              <a:spcAft>
                <a:spcPts val="200"/>
              </a:spcAft>
              <a:buClr>
                <a:schemeClr val="dk1"/>
              </a:buClr>
              <a:buSzPts val="1200"/>
              <a:buChar char="•"/>
              <a:defRPr/>
            </a:lvl9pPr>
          </a:lstStyle>
          <a:p/>
        </p:txBody>
      </p:sp>
      <p:sp>
        <p:nvSpPr>
          <p:cNvPr id="923" name="Google Shape;923;p116"/>
          <p:cNvSpPr txBox="1"/>
          <p:nvPr>
            <p:ph type="title"/>
          </p:nvPr>
        </p:nvSpPr>
        <p:spPr>
          <a:xfrm>
            <a:off x="332185" y="322886"/>
            <a:ext cx="8479500" cy="377100"/>
          </a:xfrm>
          <a:prstGeom prst="rect">
            <a:avLst/>
          </a:prstGeom>
          <a:noFill/>
          <a:ln>
            <a:noFill/>
          </a:ln>
        </p:spPr>
        <p:txBody>
          <a:bodyPr anchorCtr="0" anchor="t" bIns="0" lIns="0" spcFirstLastPara="1" rIns="0" wrap="square" tIns="0">
            <a:noAutofit/>
          </a:bodyPr>
          <a:lstStyle>
            <a:lvl1pPr lvl="0" rtl="0" algn="l">
              <a:lnSpc>
                <a:spcPct val="85000"/>
              </a:lnSpc>
              <a:spcBef>
                <a:spcPts val="0"/>
              </a:spcBef>
              <a:spcAft>
                <a:spcPts val="0"/>
              </a:spcAft>
              <a:buClr>
                <a:schemeClr val="dk1"/>
              </a:buClr>
              <a:buSzPts val="2400"/>
              <a:buFont typeface="Georgia"/>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924" name="Google Shape;924;p116"/>
          <p:cNvSpPr txBox="1"/>
          <p:nvPr>
            <p:ph idx="12" type="sldNum"/>
          </p:nvPr>
        </p:nvSpPr>
        <p:spPr>
          <a:xfrm>
            <a:off x="7488222" y="4869180"/>
            <a:ext cx="1323600" cy="102900"/>
          </a:xfrm>
          <a:prstGeom prst="rect">
            <a:avLst/>
          </a:prstGeom>
          <a:noFill/>
          <a:ln>
            <a:noFill/>
          </a:ln>
        </p:spPr>
        <p:txBody>
          <a:bodyPr anchorCtr="0" anchor="b" bIns="0" lIns="0" spcFirstLastPara="1" rIns="0" wrap="square" tIns="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
        <p:nvSpPr>
          <p:cNvPr id="925" name="Google Shape;925;p116"/>
          <p:cNvSpPr txBox="1"/>
          <p:nvPr>
            <p:ph idx="5" type="subTitle"/>
          </p:nvPr>
        </p:nvSpPr>
        <p:spPr>
          <a:xfrm>
            <a:off x="332184" y="700075"/>
            <a:ext cx="8479500" cy="664500"/>
          </a:xfrm>
          <a:prstGeom prst="rect">
            <a:avLst/>
          </a:prstGeom>
          <a:noFill/>
          <a:ln>
            <a:noFill/>
          </a:ln>
        </p:spPr>
        <p:txBody>
          <a:bodyPr anchorCtr="0" anchor="t" bIns="0" lIns="0" spcFirstLastPara="1" rIns="0" wrap="square" tIns="0">
            <a:noAutofit/>
          </a:bodyPr>
          <a:lstStyle>
            <a:lvl1pPr lvl="0" rtl="0" algn="l">
              <a:lnSpc>
                <a:spcPct val="85000"/>
              </a:lnSpc>
              <a:spcBef>
                <a:spcPts val="0"/>
              </a:spcBef>
              <a:spcAft>
                <a:spcPts val="0"/>
              </a:spcAft>
              <a:buClr>
                <a:schemeClr val="dk1"/>
              </a:buClr>
              <a:buSzPts val="1800"/>
              <a:buNone/>
              <a:defRPr b="0" sz="1800">
                <a:solidFill>
                  <a:schemeClr val="dk1"/>
                </a:solidFill>
              </a:defRPr>
            </a:lvl1pPr>
            <a:lvl2pPr lvl="1" rtl="0" algn="l">
              <a:lnSpc>
                <a:spcPct val="85000"/>
              </a:lnSpc>
              <a:spcBef>
                <a:spcPts val="0"/>
              </a:spcBef>
              <a:spcAft>
                <a:spcPts val="0"/>
              </a:spcAft>
              <a:buClr>
                <a:schemeClr val="dk1"/>
              </a:buClr>
              <a:buSzPts val="1800"/>
              <a:buNone/>
              <a:defRPr sz="1800"/>
            </a:lvl2pPr>
            <a:lvl3pPr lvl="2" rtl="0" algn="l">
              <a:lnSpc>
                <a:spcPct val="85000"/>
              </a:lnSpc>
              <a:spcBef>
                <a:spcPts val="0"/>
              </a:spcBef>
              <a:spcAft>
                <a:spcPts val="0"/>
              </a:spcAft>
              <a:buClr>
                <a:schemeClr val="dk1"/>
              </a:buClr>
              <a:buSzPts val="1800"/>
              <a:buNone/>
              <a:defRPr sz="1800"/>
            </a:lvl3pPr>
            <a:lvl4pPr lvl="3" rtl="0" algn="l">
              <a:lnSpc>
                <a:spcPct val="85000"/>
              </a:lnSpc>
              <a:spcBef>
                <a:spcPts val="0"/>
              </a:spcBef>
              <a:spcAft>
                <a:spcPts val="0"/>
              </a:spcAft>
              <a:buClr>
                <a:schemeClr val="dk1"/>
              </a:buClr>
              <a:buSzPts val="1800"/>
              <a:buNone/>
              <a:defRPr sz="1800"/>
            </a:lvl4pPr>
            <a:lvl5pPr lvl="4" rtl="0" algn="l">
              <a:lnSpc>
                <a:spcPct val="85000"/>
              </a:lnSpc>
              <a:spcBef>
                <a:spcPts val="0"/>
              </a:spcBef>
              <a:spcAft>
                <a:spcPts val="0"/>
              </a:spcAft>
              <a:buClr>
                <a:schemeClr val="dk1"/>
              </a:buClr>
              <a:buSzPts val="1800"/>
              <a:buNone/>
              <a:defRPr sz="1800"/>
            </a:lvl5pPr>
            <a:lvl6pPr lvl="5" rtl="0" algn="l">
              <a:lnSpc>
                <a:spcPct val="85000"/>
              </a:lnSpc>
              <a:spcBef>
                <a:spcPts val="0"/>
              </a:spcBef>
              <a:spcAft>
                <a:spcPts val="0"/>
              </a:spcAft>
              <a:buClr>
                <a:schemeClr val="dk1"/>
              </a:buClr>
              <a:buSzPts val="1800"/>
              <a:buNone/>
              <a:defRPr sz="1800"/>
            </a:lvl6pPr>
            <a:lvl7pPr lvl="6" rtl="0" algn="l">
              <a:lnSpc>
                <a:spcPct val="85000"/>
              </a:lnSpc>
              <a:spcBef>
                <a:spcPts val="0"/>
              </a:spcBef>
              <a:spcAft>
                <a:spcPts val="0"/>
              </a:spcAft>
              <a:buClr>
                <a:schemeClr val="dk1"/>
              </a:buClr>
              <a:buSzPts val="1800"/>
              <a:buNone/>
              <a:defRPr sz="1800"/>
            </a:lvl7pPr>
            <a:lvl8pPr lvl="7" rtl="0" algn="l">
              <a:lnSpc>
                <a:spcPct val="85000"/>
              </a:lnSpc>
              <a:spcBef>
                <a:spcPts val="0"/>
              </a:spcBef>
              <a:spcAft>
                <a:spcPts val="0"/>
              </a:spcAft>
              <a:buClr>
                <a:schemeClr val="dk1"/>
              </a:buClr>
              <a:buSzPts val="1800"/>
              <a:buNone/>
              <a:defRPr sz="1800"/>
            </a:lvl8pPr>
            <a:lvl9pPr lvl="8" rtl="0" algn="l">
              <a:lnSpc>
                <a:spcPct val="85000"/>
              </a:lnSpc>
              <a:spcBef>
                <a:spcPts val="0"/>
              </a:spcBef>
              <a:spcAft>
                <a:spcPts val="0"/>
              </a:spcAft>
              <a:buClr>
                <a:schemeClr val="dk1"/>
              </a:buClr>
              <a:buSzPts val="1800"/>
              <a:buNone/>
              <a:defRPr sz="1800"/>
            </a:lvl9pPr>
          </a:lstStyle>
          <a:p/>
        </p:txBody>
      </p:sp>
      <p:sp>
        <p:nvSpPr>
          <p:cNvPr id="926" name="Google Shape;926;p116"/>
          <p:cNvSpPr txBox="1"/>
          <p:nvPr>
            <p:ph idx="10" type="dt"/>
          </p:nvPr>
        </p:nvSpPr>
        <p:spPr>
          <a:xfrm>
            <a:off x="7488222" y="4766310"/>
            <a:ext cx="1323600" cy="102900"/>
          </a:xfrm>
          <a:prstGeom prst="rect">
            <a:avLst/>
          </a:prstGeom>
          <a:noFill/>
          <a:ln>
            <a:noFill/>
          </a:ln>
        </p:spPr>
        <p:txBody>
          <a:bodyPr anchorCtr="0" anchor="b" bIns="0" lIns="0" spcFirstLastPara="1" rIns="0" wrap="square" tIns="0">
            <a:noAutofit/>
          </a:bodyPr>
          <a:lstStyle>
            <a:lvl1pPr lvl="0" rtl="0" algn="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927" name="Google Shape;927;p116"/>
          <p:cNvSpPr txBox="1"/>
          <p:nvPr>
            <p:ph idx="11" type="ftr"/>
          </p:nvPr>
        </p:nvSpPr>
        <p:spPr>
          <a:xfrm>
            <a:off x="332184" y="4766310"/>
            <a:ext cx="4105200" cy="1029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Four Team Images - Subtitle">
  <p:cSld name="Four Team Images - Subtitle">
    <p:spTree>
      <p:nvGrpSpPr>
        <p:cNvPr id="928" name="Shape 928"/>
        <p:cNvGrpSpPr/>
        <p:nvPr/>
      </p:nvGrpSpPr>
      <p:grpSpPr>
        <a:xfrm>
          <a:off x="0" y="0"/>
          <a:ext cx="0" cy="0"/>
          <a:chOff x="0" y="0"/>
          <a:chExt cx="0" cy="0"/>
        </a:xfrm>
      </p:grpSpPr>
      <p:sp>
        <p:nvSpPr>
          <p:cNvPr id="929" name="Google Shape;929;p117"/>
          <p:cNvSpPr/>
          <p:nvPr>
            <p:ph idx="2" type="pic"/>
          </p:nvPr>
        </p:nvSpPr>
        <p:spPr>
          <a:xfrm>
            <a:off x="332184" y="1577579"/>
            <a:ext cx="994500" cy="994500"/>
          </a:xfrm>
          <a:prstGeom prst="rect">
            <a:avLst/>
          </a:prstGeom>
          <a:solidFill>
            <a:srgbClr val="DEDEDE"/>
          </a:solidFill>
          <a:ln>
            <a:noFill/>
          </a:ln>
        </p:spPr>
        <p:txBody>
          <a:bodyPr anchorCtr="0" anchor="ctr" bIns="0" lIns="0" spcFirstLastPara="1" rIns="0" wrap="square" tIns="0">
            <a:noAutofit/>
          </a:bodyPr>
          <a:lstStyle>
            <a:lvl1pPr lvl="0" marR="0" rtl="0" algn="ctr">
              <a:lnSpc>
                <a:spcPct val="100000"/>
              </a:lnSpc>
              <a:spcBef>
                <a:spcPts val="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1pPr>
            <a:lvl2pPr lvl="1" marR="0" rtl="0" algn="l">
              <a:lnSpc>
                <a:spcPct val="100000"/>
              </a:lnSpc>
              <a:spcBef>
                <a:spcPts val="9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lvl="2"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lvl="3"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lvl="4"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lvl="5"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lvl="6"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lvl="7"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lvl="8" marR="0" rtl="0" algn="l">
              <a:lnSpc>
                <a:spcPct val="100000"/>
              </a:lnSpc>
              <a:spcBef>
                <a:spcPts val="500"/>
              </a:spcBef>
              <a:spcAft>
                <a:spcPts val="50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930" name="Google Shape;930;p117"/>
          <p:cNvSpPr txBox="1"/>
          <p:nvPr>
            <p:ph idx="1" type="body"/>
          </p:nvPr>
        </p:nvSpPr>
        <p:spPr>
          <a:xfrm>
            <a:off x="332184" y="2743200"/>
            <a:ext cx="1920300" cy="18858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accent1"/>
              </a:buClr>
              <a:buSzPts val="1200"/>
              <a:buNone/>
              <a:defRPr b="1" sz="1200"/>
            </a:lvl1pPr>
            <a:lvl2pPr indent="-228600" lvl="1" marL="914400" rtl="0" algn="l">
              <a:lnSpc>
                <a:spcPct val="100000"/>
              </a:lnSpc>
              <a:spcBef>
                <a:spcPts val="200"/>
              </a:spcBef>
              <a:spcAft>
                <a:spcPts val="0"/>
              </a:spcAft>
              <a:buClr>
                <a:schemeClr val="dk1"/>
              </a:buClr>
              <a:buSzPts val="1200"/>
              <a:buNone/>
              <a:defRPr sz="1200"/>
            </a:lvl2pPr>
            <a:lvl3pPr indent="-304800" lvl="2" marL="1371600" rtl="0" algn="l">
              <a:lnSpc>
                <a:spcPct val="100000"/>
              </a:lnSpc>
              <a:spcBef>
                <a:spcPts val="200"/>
              </a:spcBef>
              <a:spcAft>
                <a:spcPts val="0"/>
              </a:spcAft>
              <a:buClr>
                <a:schemeClr val="dk1"/>
              </a:buClr>
              <a:buSzPts val="1200"/>
              <a:buChar char="•"/>
              <a:defRPr sz="1200"/>
            </a:lvl3pPr>
            <a:lvl4pPr indent="-304800" lvl="3" marL="1828800" rtl="0" algn="l">
              <a:lnSpc>
                <a:spcPct val="100000"/>
              </a:lnSpc>
              <a:spcBef>
                <a:spcPts val="200"/>
              </a:spcBef>
              <a:spcAft>
                <a:spcPts val="0"/>
              </a:spcAft>
              <a:buClr>
                <a:schemeClr val="dk1"/>
              </a:buClr>
              <a:buSzPts val="1200"/>
              <a:buChar char="–"/>
              <a:defRPr sz="1200"/>
            </a:lvl4pPr>
            <a:lvl5pPr indent="-304800" lvl="4" marL="2286000" rtl="0" algn="l">
              <a:lnSpc>
                <a:spcPct val="100000"/>
              </a:lnSpc>
              <a:spcBef>
                <a:spcPts val="200"/>
              </a:spcBef>
              <a:spcAft>
                <a:spcPts val="0"/>
              </a:spcAft>
              <a:buClr>
                <a:schemeClr val="dk1"/>
              </a:buClr>
              <a:buSzPts val="1200"/>
              <a:buChar char="•"/>
              <a:defRPr sz="1200"/>
            </a:lvl5pPr>
            <a:lvl6pPr indent="-304800" lvl="5" marL="2743200" rtl="0" algn="l">
              <a:lnSpc>
                <a:spcPct val="100000"/>
              </a:lnSpc>
              <a:spcBef>
                <a:spcPts val="200"/>
              </a:spcBef>
              <a:spcAft>
                <a:spcPts val="0"/>
              </a:spcAft>
              <a:buClr>
                <a:schemeClr val="dk1"/>
              </a:buClr>
              <a:buSzPts val="1200"/>
              <a:buChar char="–"/>
              <a:defRPr sz="1200"/>
            </a:lvl6pPr>
            <a:lvl7pPr indent="-304800" lvl="6" marL="3200400" rtl="0" algn="l">
              <a:lnSpc>
                <a:spcPct val="100000"/>
              </a:lnSpc>
              <a:spcBef>
                <a:spcPts val="200"/>
              </a:spcBef>
              <a:spcAft>
                <a:spcPts val="0"/>
              </a:spcAft>
              <a:buClr>
                <a:schemeClr val="dk1"/>
              </a:buClr>
              <a:buSzPts val="1200"/>
              <a:buChar char="•"/>
              <a:defRPr sz="1200"/>
            </a:lvl7pPr>
            <a:lvl8pPr indent="-304800" lvl="7" marL="3657600" rtl="0" algn="l">
              <a:lnSpc>
                <a:spcPct val="100000"/>
              </a:lnSpc>
              <a:spcBef>
                <a:spcPts val="200"/>
              </a:spcBef>
              <a:spcAft>
                <a:spcPts val="0"/>
              </a:spcAft>
              <a:buClr>
                <a:schemeClr val="dk1"/>
              </a:buClr>
              <a:buSzPts val="1200"/>
              <a:buChar char="–"/>
              <a:defRPr sz="1200"/>
            </a:lvl8pPr>
            <a:lvl9pPr indent="-304800" lvl="8" marL="4114800" rtl="0" algn="l">
              <a:lnSpc>
                <a:spcPct val="100000"/>
              </a:lnSpc>
              <a:spcBef>
                <a:spcPts val="200"/>
              </a:spcBef>
              <a:spcAft>
                <a:spcPts val="200"/>
              </a:spcAft>
              <a:buClr>
                <a:schemeClr val="dk1"/>
              </a:buClr>
              <a:buSzPts val="1200"/>
              <a:buChar char="•"/>
              <a:defRPr sz="1200"/>
            </a:lvl9pPr>
          </a:lstStyle>
          <a:p/>
        </p:txBody>
      </p:sp>
      <p:sp>
        <p:nvSpPr>
          <p:cNvPr id="931" name="Google Shape;931;p117"/>
          <p:cNvSpPr/>
          <p:nvPr>
            <p:ph idx="3" type="pic"/>
          </p:nvPr>
        </p:nvSpPr>
        <p:spPr>
          <a:xfrm>
            <a:off x="2518648" y="1577579"/>
            <a:ext cx="994500" cy="994500"/>
          </a:xfrm>
          <a:prstGeom prst="rect">
            <a:avLst/>
          </a:prstGeom>
          <a:solidFill>
            <a:srgbClr val="DEDEDE"/>
          </a:solidFill>
          <a:ln>
            <a:noFill/>
          </a:ln>
        </p:spPr>
        <p:txBody>
          <a:bodyPr anchorCtr="0" anchor="ctr" bIns="0" lIns="0" spcFirstLastPara="1" rIns="0" wrap="square" tIns="0">
            <a:noAutofit/>
          </a:bodyPr>
          <a:lstStyle>
            <a:lvl1pPr lvl="0" marR="0" rtl="0" algn="ctr">
              <a:lnSpc>
                <a:spcPct val="100000"/>
              </a:lnSpc>
              <a:spcBef>
                <a:spcPts val="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1pPr>
            <a:lvl2pPr lvl="1" marR="0" rtl="0" algn="l">
              <a:lnSpc>
                <a:spcPct val="100000"/>
              </a:lnSpc>
              <a:spcBef>
                <a:spcPts val="9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lvl="2"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lvl="3"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lvl="4"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lvl="5"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lvl="6"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lvl="7"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lvl="8" marR="0" rtl="0" algn="l">
              <a:lnSpc>
                <a:spcPct val="100000"/>
              </a:lnSpc>
              <a:spcBef>
                <a:spcPts val="500"/>
              </a:spcBef>
              <a:spcAft>
                <a:spcPts val="50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932" name="Google Shape;932;p117"/>
          <p:cNvSpPr txBox="1"/>
          <p:nvPr>
            <p:ph idx="4" type="body"/>
          </p:nvPr>
        </p:nvSpPr>
        <p:spPr>
          <a:xfrm>
            <a:off x="2518648" y="2743200"/>
            <a:ext cx="1920300" cy="18858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accent1"/>
              </a:buClr>
              <a:buSzPts val="1200"/>
              <a:buNone/>
              <a:defRPr b="1" sz="1200"/>
            </a:lvl1pPr>
            <a:lvl2pPr indent="-228600" lvl="1" marL="914400" rtl="0" algn="l">
              <a:lnSpc>
                <a:spcPct val="100000"/>
              </a:lnSpc>
              <a:spcBef>
                <a:spcPts val="200"/>
              </a:spcBef>
              <a:spcAft>
                <a:spcPts val="0"/>
              </a:spcAft>
              <a:buClr>
                <a:schemeClr val="dk1"/>
              </a:buClr>
              <a:buSzPts val="1200"/>
              <a:buNone/>
              <a:defRPr sz="1200"/>
            </a:lvl2pPr>
            <a:lvl3pPr indent="-304800" lvl="2" marL="1371600" rtl="0" algn="l">
              <a:lnSpc>
                <a:spcPct val="100000"/>
              </a:lnSpc>
              <a:spcBef>
                <a:spcPts val="200"/>
              </a:spcBef>
              <a:spcAft>
                <a:spcPts val="0"/>
              </a:spcAft>
              <a:buClr>
                <a:schemeClr val="dk1"/>
              </a:buClr>
              <a:buSzPts val="1200"/>
              <a:buChar char="•"/>
              <a:defRPr sz="1200"/>
            </a:lvl3pPr>
            <a:lvl4pPr indent="-304800" lvl="3" marL="1828800" rtl="0" algn="l">
              <a:lnSpc>
                <a:spcPct val="100000"/>
              </a:lnSpc>
              <a:spcBef>
                <a:spcPts val="200"/>
              </a:spcBef>
              <a:spcAft>
                <a:spcPts val="0"/>
              </a:spcAft>
              <a:buClr>
                <a:schemeClr val="dk1"/>
              </a:buClr>
              <a:buSzPts val="1200"/>
              <a:buChar char="–"/>
              <a:defRPr sz="1200"/>
            </a:lvl4pPr>
            <a:lvl5pPr indent="-304800" lvl="4" marL="2286000" rtl="0" algn="l">
              <a:lnSpc>
                <a:spcPct val="100000"/>
              </a:lnSpc>
              <a:spcBef>
                <a:spcPts val="200"/>
              </a:spcBef>
              <a:spcAft>
                <a:spcPts val="0"/>
              </a:spcAft>
              <a:buClr>
                <a:schemeClr val="dk1"/>
              </a:buClr>
              <a:buSzPts val="1200"/>
              <a:buChar char="•"/>
              <a:defRPr sz="1200"/>
            </a:lvl5pPr>
            <a:lvl6pPr indent="-304800" lvl="5" marL="2743200" rtl="0" algn="l">
              <a:lnSpc>
                <a:spcPct val="100000"/>
              </a:lnSpc>
              <a:spcBef>
                <a:spcPts val="200"/>
              </a:spcBef>
              <a:spcAft>
                <a:spcPts val="0"/>
              </a:spcAft>
              <a:buClr>
                <a:schemeClr val="dk1"/>
              </a:buClr>
              <a:buSzPts val="1200"/>
              <a:buChar char="–"/>
              <a:defRPr sz="1200"/>
            </a:lvl6pPr>
            <a:lvl7pPr indent="-304800" lvl="6" marL="3200400" rtl="0" algn="l">
              <a:lnSpc>
                <a:spcPct val="100000"/>
              </a:lnSpc>
              <a:spcBef>
                <a:spcPts val="200"/>
              </a:spcBef>
              <a:spcAft>
                <a:spcPts val="0"/>
              </a:spcAft>
              <a:buClr>
                <a:schemeClr val="dk1"/>
              </a:buClr>
              <a:buSzPts val="1200"/>
              <a:buChar char="•"/>
              <a:defRPr sz="1200"/>
            </a:lvl7pPr>
            <a:lvl8pPr indent="-304800" lvl="7" marL="3657600" rtl="0" algn="l">
              <a:lnSpc>
                <a:spcPct val="100000"/>
              </a:lnSpc>
              <a:spcBef>
                <a:spcPts val="200"/>
              </a:spcBef>
              <a:spcAft>
                <a:spcPts val="0"/>
              </a:spcAft>
              <a:buClr>
                <a:schemeClr val="dk1"/>
              </a:buClr>
              <a:buSzPts val="1200"/>
              <a:buChar char="–"/>
              <a:defRPr sz="1200"/>
            </a:lvl8pPr>
            <a:lvl9pPr indent="-304800" lvl="8" marL="4114800" rtl="0" algn="l">
              <a:lnSpc>
                <a:spcPct val="100000"/>
              </a:lnSpc>
              <a:spcBef>
                <a:spcPts val="200"/>
              </a:spcBef>
              <a:spcAft>
                <a:spcPts val="200"/>
              </a:spcAft>
              <a:buClr>
                <a:schemeClr val="dk1"/>
              </a:buClr>
              <a:buSzPts val="1200"/>
              <a:buChar char="•"/>
              <a:defRPr sz="1200"/>
            </a:lvl9pPr>
          </a:lstStyle>
          <a:p/>
        </p:txBody>
      </p:sp>
      <p:sp>
        <p:nvSpPr>
          <p:cNvPr id="933" name="Google Shape;933;p117"/>
          <p:cNvSpPr/>
          <p:nvPr>
            <p:ph idx="5" type="pic"/>
          </p:nvPr>
        </p:nvSpPr>
        <p:spPr>
          <a:xfrm>
            <a:off x="4705112" y="1577579"/>
            <a:ext cx="994500" cy="994500"/>
          </a:xfrm>
          <a:prstGeom prst="rect">
            <a:avLst/>
          </a:prstGeom>
          <a:solidFill>
            <a:srgbClr val="DEDEDE"/>
          </a:solidFill>
          <a:ln>
            <a:noFill/>
          </a:ln>
        </p:spPr>
        <p:txBody>
          <a:bodyPr anchorCtr="0" anchor="ctr" bIns="0" lIns="0" spcFirstLastPara="1" rIns="0" wrap="square" tIns="0">
            <a:noAutofit/>
          </a:bodyPr>
          <a:lstStyle>
            <a:lvl1pPr lvl="0" marR="0" rtl="0" algn="ctr">
              <a:lnSpc>
                <a:spcPct val="100000"/>
              </a:lnSpc>
              <a:spcBef>
                <a:spcPts val="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1pPr>
            <a:lvl2pPr lvl="1" marR="0" rtl="0" algn="l">
              <a:lnSpc>
                <a:spcPct val="100000"/>
              </a:lnSpc>
              <a:spcBef>
                <a:spcPts val="9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lvl="2"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lvl="3"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lvl="4"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lvl="5"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lvl="6"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lvl="7"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lvl="8" marR="0" rtl="0" algn="l">
              <a:lnSpc>
                <a:spcPct val="100000"/>
              </a:lnSpc>
              <a:spcBef>
                <a:spcPts val="500"/>
              </a:spcBef>
              <a:spcAft>
                <a:spcPts val="50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934" name="Google Shape;934;p117"/>
          <p:cNvSpPr txBox="1"/>
          <p:nvPr>
            <p:ph idx="6" type="body"/>
          </p:nvPr>
        </p:nvSpPr>
        <p:spPr>
          <a:xfrm>
            <a:off x="4705112" y="2743200"/>
            <a:ext cx="1920300" cy="18858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accent1"/>
              </a:buClr>
              <a:buSzPts val="1200"/>
              <a:buNone/>
              <a:defRPr b="1" sz="1200"/>
            </a:lvl1pPr>
            <a:lvl2pPr indent="-228600" lvl="1" marL="914400" rtl="0" algn="l">
              <a:lnSpc>
                <a:spcPct val="100000"/>
              </a:lnSpc>
              <a:spcBef>
                <a:spcPts val="200"/>
              </a:spcBef>
              <a:spcAft>
                <a:spcPts val="0"/>
              </a:spcAft>
              <a:buClr>
                <a:schemeClr val="dk1"/>
              </a:buClr>
              <a:buSzPts val="1200"/>
              <a:buNone/>
              <a:defRPr sz="1200"/>
            </a:lvl2pPr>
            <a:lvl3pPr indent="-304800" lvl="2" marL="1371600" rtl="0" algn="l">
              <a:lnSpc>
                <a:spcPct val="100000"/>
              </a:lnSpc>
              <a:spcBef>
                <a:spcPts val="200"/>
              </a:spcBef>
              <a:spcAft>
                <a:spcPts val="0"/>
              </a:spcAft>
              <a:buClr>
                <a:schemeClr val="dk1"/>
              </a:buClr>
              <a:buSzPts val="1200"/>
              <a:buChar char="•"/>
              <a:defRPr sz="1200"/>
            </a:lvl3pPr>
            <a:lvl4pPr indent="-304800" lvl="3" marL="1828800" rtl="0" algn="l">
              <a:lnSpc>
                <a:spcPct val="100000"/>
              </a:lnSpc>
              <a:spcBef>
                <a:spcPts val="200"/>
              </a:spcBef>
              <a:spcAft>
                <a:spcPts val="0"/>
              </a:spcAft>
              <a:buClr>
                <a:schemeClr val="dk1"/>
              </a:buClr>
              <a:buSzPts val="1200"/>
              <a:buChar char="–"/>
              <a:defRPr sz="1200"/>
            </a:lvl4pPr>
            <a:lvl5pPr indent="-304800" lvl="4" marL="2286000" rtl="0" algn="l">
              <a:lnSpc>
                <a:spcPct val="100000"/>
              </a:lnSpc>
              <a:spcBef>
                <a:spcPts val="200"/>
              </a:spcBef>
              <a:spcAft>
                <a:spcPts val="0"/>
              </a:spcAft>
              <a:buClr>
                <a:schemeClr val="dk1"/>
              </a:buClr>
              <a:buSzPts val="1200"/>
              <a:buChar char="•"/>
              <a:defRPr sz="1200"/>
            </a:lvl5pPr>
            <a:lvl6pPr indent="-304800" lvl="5" marL="2743200" rtl="0" algn="l">
              <a:lnSpc>
                <a:spcPct val="100000"/>
              </a:lnSpc>
              <a:spcBef>
                <a:spcPts val="200"/>
              </a:spcBef>
              <a:spcAft>
                <a:spcPts val="0"/>
              </a:spcAft>
              <a:buClr>
                <a:schemeClr val="dk1"/>
              </a:buClr>
              <a:buSzPts val="1200"/>
              <a:buChar char="–"/>
              <a:defRPr sz="1200"/>
            </a:lvl6pPr>
            <a:lvl7pPr indent="-304800" lvl="6" marL="3200400" rtl="0" algn="l">
              <a:lnSpc>
                <a:spcPct val="100000"/>
              </a:lnSpc>
              <a:spcBef>
                <a:spcPts val="200"/>
              </a:spcBef>
              <a:spcAft>
                <a:spcPts val="0"/>
              </a:spcAft>
              <a:buClr>
                <a:schemeClr val="dk1"/>
              </a:buClr>
              <a:buSzPts val="1200"/>
              <a:buChar char="•"/>
              <a:defRPr sz="1200"/>
            </a:lvl7pPr>
            <a:lvl8pPr indent="-304800" lvl="7" marL="3657600" rtl="0" algn="l">
              <a:lnSpc>
                <a:spcPct val="100000"/>
              </a:lnSpc>
              <a:spcBef>
                <a:spcPts val="200"/>
              </a:spcBef>
              <a:spcAft>
                <a:spcPts val="0"/>
              </a:spcAft>
              <a:buClr>
                <a:schemeClr val="dk1"/>
              </a:buClr>
              <a:buSzPts val="1200"/>
              <a:buChar char="–"/>
              <a:defRPr sz="1200"/>
            </a:lvl8pPr>
            <a:lvl9pPr indent="-304800" lvl="8" marL="4114800" rtl="0" algn="l">
              <a:lnSpc>
                <a:spcPct val="100000"/>
              </a:lnSpc>
              <a:spcBef>
                <a:spcPts val="200"/>
              </a:spcBef>
              <a:spcAft>
                <a:spcPts val="200"/>
              </a:spcAft>
              <a:buClr>
                <a:schemeClr val="dk1"/>
              </a:buClr>
              <a:buSzPts val="1200"/>
              <a:buChar char="•"/>
              <a:defRPr sz="1200"/>
            </a:lvl9pPr>
          </a:lstStyle>
          <a:p/>
        </p:txBody>
      </p:sp>
      <p:sp>
        <p:nvSpPr>
          <p:cNvPr id="935" name="Google Shape;935;p117"/>
          <p:cNvSpPr/>
          <p:nvPr>
            <p:ph idx="7" type="pic"/>
          </p:nvPr>
        </p:nvSpPr>
        <p:spPr>
          <a:xfrm>
            <a:off x="6891575" y="1577579"/>
            <a:ext cx="994500" cy="994500"/>
          </a:xfrm>
          <a:prstGeom prst="rect">
            <a:avLst/>
          </a:prstGeom>
          <a:solidFill>
            <a:srgbClr val="DEDEDE"/>
          </a:solidFill>
          <a:ln>
            <a:noFill/>
          </a:ln>
        </p:spPr>
        <p:txBody>
          <a:bodyPr anchorCtr="0" anchor="ctr" bIns="0" lIns="0" spcFirstLastPara="1" rIns="0" wrap="square" tIns="0">
            <a:noAutofit/>
          </a:bodyPr>
          <a:lstStyle>
            <a:lvl1pPr lvl="0" marR="0" rtl="0" algn="ctr">
              <a:lnSpc>
                <a:spcPct val="100000"/>
              </a:lnSpc>
              <a:spcBef>
                <a:spcPts val="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1pPr>
            <a:lvl2pPr lvl="1" marR="0" rtl="0" algn="l">
              <a:lnSpc>
                <a:spcPct val="100000"/>
              </a:lnSpc>
              <a:spcBef>
                <a:spcPts val="9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lvl="2"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lvl="3"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lvl="4"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lvl="5"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lvl="6"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lvl="7"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lvl="8" marR="0" rtl="0" algn="l">
              <a:lnSpc>
                <a:spcPct val="100000"/>
              </a:lnSpc>
              <a:spcBef>
                <a:spcPts val="500"/>
              </a:spcBef>
              <a:spcAft>
                <a:spcPts val="50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936" name="Google Shape;936;p117"/>
          <p:cNvSpPr txBox="1"/>
          <p:nvPr>
            <p:ph idx="8" type="body"/>
          </p:nvPr>
        </p:nvSpPr>
        <p:spPr>
          <a:xfrm>
            <a:off x="6891575" y="2743200"/>
            <a:ext cx="1920300" cy="18858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accent1"/>
              </a:buClr>
              <a:buSzPts val="1200"/>
              <a:buNone/>
              <a:defRPr b="1" sz="1200"/>
            </a:lvl1pPr>
            <a:lvl2pPr indent="-228600" lvl="1" marL="914400" rtl="0" algn="l">
              <a:lnSpc>
                <a:spcPct val="100000"/>
              </a:lnSpc>
              <a:spcBef>
                <a:spcPts val="200"/>
              </a:spcBef>
              <a:spcAft>
                <a:spcPts val="0"/>
              </a:spcAft>
              <a:buClr>
                <a:schemeClr val="dk1"/>
              </a:buClr>
              <a:buSzPts val="1200"/>
              <a:buNone/>
              <a:defRPr sz="1200"/>
            </a:lvl2pPr>
            <a:lvl3pPr indent="-304800" lvl="2" marL="1371600" rtl="0" algn="l">
              <a:lnSpc>
                <a:spcPct val="100000"/>
              </a:lnSpc>
              <a:spcBef>
                <a:spcPts val="200"/>
              </a:spcBef>
              <a:spcAft>
                <a:spcPts val="0"/>
              </a:spcAft>
              <a:buClr>
                <a:schemeClr val="dk1"/>
              </a:buClr>
              <a:buSzPts val="1200"/>
              <a:buChar char="•"/>
              <a:defRPr sz="1200"/>
            </a:lvl3pPr>
            <a:lvl4pPr indent="-304800" lvl="3" marL="1828800" rtl="0" algn="l">
              <a:lnSpc>
                <a:spcPct val="100000"/>
              </a:lnSpc>
              <a:spcBef>
                <a:spcPts val="200"/>
              </a:spcBef>
              <a:spcAft>
                <a:spcPts val="0"/>
              </a:spcAft>
              <a:buClr>
                <a:schemeClr val="dk1"/>
              </a:buClr>
              <a:buSzPts val="1200"/>
              <a:buChar char="–"/>
              <a:defRPr sz="1200"/>
            </a:lvl4pPr>
            <a:lvl5pPr indent="-304800" lvl="4" marL="2286000" rtl="0" algn="l">
              <a:lnSpc>
                <a:spcPct val="100000"/>
              </a:lnSpc>
              <a:spcBef>
                <a:spcPts val="200"/>
              </a:spcBef>
              <a:spcAft>
                <a:spcPts val="0"/>
              </a:spcAft>
              <a:buClr>
                <a:schemeClr val="dk1"/>
              </a:buClr>
              <a:buSzPts val="1200"/>
              <a:buChar char="•"/>
              <a:defRPr sz="1200"/>
            </a:lvl5pPr>
            <a:lvl6pPr indent="-304800" lvl="5" marL="2743200" rtl="0" algn="l">
              <a:lnSpc>
                <a:spcPct val="100000"/>
              </a:lnSpc>
              <a:spcBef>
                <a:spcPts val="200"/>
              </a:spcBef>
              <a:spcAft>
                <a:spcPts val="0"/>
              </a:spcAft>
              <a:buClr>
                <a:schemeClr val="dk1"/>
              </a:buClr>
              <a:buSzPts val="1200"/>
              <a:buChar char="–"/>
              <a:defRPr sz="1200"/>
            </a:lvl6pPr>
            <a:lvl7pPr indent="-304800" lvl="6" marL="3200400" rtl="0" algn="l">
              <a:lnSpc>
                <a:spcPct val="100000"/>
              </a:lnSpc>
              <a:spcBef>
                <a:spcPts val="200"/>
              </a:spcBef>
              <a:spcAft>
                <a:spcPts val="0"/>
              </a:spcAft>
              <a:buClr>
                <a:schemeClr val="dk1"/>
              </a:buClr>
              <a:buSzPts val="1200"/>
              <a:buChar char="•"/>
              <a:defRPr sz="1200"/>
            </a:lvl7pPr>
            <a:lvl8pPr indent="-304800" lvl="7" marL="3657600" rtl="0" algn="l">
              <a:lnSpc>
                <a:spcPct val="100000"/>
              </a:lnSpc>
              <a:spcBef>
                <a:spcPts val="200"/>
              </a:spcBef>
              <a:spcAft>
                <a:spcPts val="0"/>
              </a:spcAft>
              <a:buClr>
                <a:schemeClr val="dk1"/>
              </a:buClr>
              <a:buSzPts val="1200"/>
              <a:buChar char="–"/>
              <a:defRPr sz="1200"/>
            </a:lvl8pPr>
            <a:lvl9pPr indent="-304800" lvl="8" marL="4114800" rtl="0" algn="l">
              <a:lnSpc>
                <a:spcPct val="100000"/>
              </a:lnSpc>
              <a:spcBef>
                <a:spcPts val="200"/>
              </a:spcBef>
              <a:spcAft>
                <a:spcPts val="200"/>
              </a:spcAft>
              <a:buClr>
                <a:schemeClr val="dk1"/>
              </a:buClr>
              <a:buSzPts val="1200"/>
              <a:buChar char="•"/>
              <a:defRPr sz="1200"/>
            </a:lvl9pPr>
          </a:lstStyle>
          <a:p/>
        </p:txBody>
      </p:sp>
      <p:sp>
        <p:nvSpPr>
          <p:cNvPr id="937" name="Google Shape;937;p117"/>
          <p:cNvSpPr txBox="1"/>
          <p:nvPr>
            <p:ph type="title"/>
          </p:nvPr>
        </p:nvSpPr>
        <p:spPr>
          <a:xfrm>
            <a:off x="332185" y="322886"/>
            <a:ext cx="8479500" cy="377100"/>
          </a:xfrm>
          <a:prstGeom prst="rect">
            <a:avLst/>
          </a:prstGeom>
          <a:noFill/>
          <a:ln>
            <a:noFill/>
          </a:ln>
        </p:spPr>
        <p:txBody>
          <a:bodyPr anchorCtr="0" anchor="t" bIns="0" lIns="0" spcFirstLastPara="1" rIns="0" wrap="square" tIns="0">
            <a:noAutofit/>
          </a:bodyPr>
          <a:lstStyle>
            <a:lvl1pPr lvl="0" rtl="0" algn="l">
              <a:lnSpc>
                <a:spcPct val="85000"/>
              </a:lnSpc>
              <a:spcBef>
                <a:spcPts val="0"/>
              </a:spcBef>
              <a:spcAft>
                <a:spcPts val="0"/>
              </a:spcAft>
              <a:buClr>
                <a:schemeClr val="dk1"/>
              </a:buClr>
              <a:buSzPts val="2400"/>
              <a:buFont typeface="Georgia"/>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938" name="Google Shape;938;p117"/>
          <p:cNvSpPr txBox="1"/>
          <p:nvPr>
            <p:ph idx="12" type="sldNum"/>
          </p:nvPr>
        </p:nvSpPr>
        <p:spPr>
          <a:xfrm>
            <a:off x="7488222" y="4869180"/>
            <a:ext cx="1323600" cy="102900"/>
          </a:xfrm>
          <a:prstGeom prst="rect">
            <a:avLst/>
          </a:prstGeom>
          <a:noFill/>
          <a:ln>
            <a:noFill/>
          </a:ln>
        </p:spPr>
        <p:txBody>
          <a:bodyPr anchorCtr="0" anchor="b" bIns="0" lIns="0" spcFirstLastPara="1" rIns="0" wrap="square" tIns="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
        <p:nvSpPr>
          <p:cNvPr id="939" name="Google Shape;939;p117"/>
          <p:cNvSpPr txBox="1"/>
          <p:nvPr>
            <p:ph idx="9" type="subTitle"/>
          </p:nvPr>
        </p:nvSpPr>
        <p:spPr>
          <a:xfrm>
            <a:off x="332184" y="700075"/>
            <a:ext cx="8479500" cy="664500"/>
          </a:xfrm>
          <a:prstGeom prst="rect">
            <a:avLst/>
          </a:prstGeom>
          <a:noFill/>
          <a:ln>
            <a:noFill/>
          </a:ln>
        </p:spPr>
        <p:txBody>
          <a:bodyPr anchorCtr="0" anchor="t" bIns="0" lIns="0" spcFirstLastPara="1" rIns="0" wrap="square" tIns="0">
            <a:noAutofit/>
          </a:bodyPr>
          <a:lstStyle>
            <a:lvl1pPr lvl="0" rtl="0" algn="l">
              <a:lnSpc>
                <a:spcPct val="85000"/>
              </a:lnSpc>
              <a:spcBef>
                <a:spcPts val="0"/>
              </a:spcBef>
              <a:spcAft>
                <a:spcPts val="0"/>
              </a:spcAft>
              <a:buClr>
                <a:schemeClr val="dk1"/>
              </a:buClr>
              <a:buSzPts val="1800"/>
              <a:buNone/>
              <a:defRPr b="0" sz="1800">
                <a:solidFill>
                  <a:schemeClr val="dk1"/>
                </a:solidFill>
              </a:defRPr>
            </a:lvl1pPr>
            <a:lvl2pPr lvl="1" rtl="0" algn="l">
              <a:lnSpc>
                <a:spcPct val="85000"/>
              </a:lnSpc>
              <a:spcBef>
                <a:spcPts val="0"/>
              </a:spcBef>
              <a:spcAft>
                <a:spcPts val="0"/>
              </a:spcAft>
              <a:buClr>
                <a:schemeClr val="dk1"/>
              </a:buClr>
              <a:buSzPts val="1800"/>
              <a:buNone/>
              <a:defRPr sz="1800"/>
            </a:lvl2pPr>
            <a:lvl3pPr lvl="2" rtl="0" algn="l">
              <a:lnSpc>
                <a:spcPct val="85000"/>
              </a:lnSpc>
              <a:spcBef>
                <a:spcPts val="0"/>
              </a:spcBef>
              <a:spcAft>
                <a:spcPts val="0"/>
              </a:spcAft>
              <a:buClr>
                <a:schemeClr val="dk1"/>
              </a:buClr>
              <a:buSzPts val="1800"/>
              <a:buNone/>
              <a:defRPr sz="1800"/>
            </a:lvl3pPr>
            <a:lvl4pPr lvl="3" rtl="0" algn="l">
              <a:lnSpc>
                <a:spcPct val="85000"/>
              </a:lnSpc>
              <a:spcBef>
                <a:spcPts val="0"/>
              </a:spcBef>
              <a:spcAft>
                <a:spcPts val="0"/>
              </a:spcAft>
              <a:buClr>
                <a:schemeClr val="dk1"/>
              </a:buClr>
              <a:buSzPts val="1800"/>
              <a:buNone/>
              <a:defRPr sz="1800"/>
            </a:lvl4pPr>
            <a:lvl5pPr lvl="4" rtl="0" algn="l">
              <a:lnSpc>
                <a:spcPct val="85000"/>
              </a:lnSpc>
              <a:spcBef>
                <a:spcPts val="0"/>
              </a:spcBef>
              <a:spcAft>
                <a:spcPts val="0"/>
              </a:spcAft>
              <a:buClr>
                <a:schemeClr val="dk1"/>
              </a:buClr>
              <a:buSzPts val="1800"/>
              <a:buNone/>
              <a:defRPr sz="1800"/>
            </a:lvl5pPr>
            <a:lvl6pPr lvl="5" rtl="0" algn="l">
              <a:lnSpc>
                <a:spcPct val="85000"/>
              </a:lnSpc>
              <a:spcBef>
                <a:spcPts val="0"/>
              </a:spcBef>
              <a:spcAft>
                <a:spcPts val="0"/>
              </a:spcAft>
              <a:buClr>
                <a:schemeClr val="dk1"/>
              </a:buClr>
              <a:buSzPts val="1800"/>
              <a:buNone/>
              <a:defRPr sz="1800"/>
            </a:lvl6pPr>
            <a:lvl7pPr lvl="6" rtl="0" algn="l">
              <a:lnSpc>
                <a:spcPct val="85000"/>
              </a:lnSpc>
              <a:spcBef>
                <a:spcPts val="0"/>
              </a:spcBef>
              <a:spcAft>
                <a:spcPts val="0"/>
              </a:spcAft>
              <a:buClr>
                <a:schemeClr val="dk1"/>
              </a:buClr>
              <a:buSzPts val="1800"/>
              <a:buNone/>
              <a:defRPr sz="1800"/>
            </a:lvl7pPr>
            <a:lvl8pPr lvl="7" rtl="0" algn="l">
              <a:lnSpc>
                <a:spcPct val="85000"/>
              </a:lnSpc>
              <a:spcBef>
                <a:spcPts val="0"/>
              </a:spcBef>
              <a:spcAft>
                <a:spcPts val="0"/>
              </a:spcAft>
              <a:buClr>
                <a:schemeClr val="dk1"/>
              </a:buClr>
              <a:buSzPts val="1800"/>
              <a:buNone/>
              <a:defRPr sz="1800"/>
            </a:lvl8pPr>
            <a:lvl9pPr lvl="8" rtl="0" algn="l">
              <a:lnSpc>
                <a:spcPct val="85000"/>
              </a:lnSpc>
              <a:spcBef>
                <a:spcPts val="0"/>
              </a:spcBef>
              <a:spcAft>
                <a:spcPts val="0"/>
              </a:spcAft>
              <a:buClr>
                <a:schemeClr val="dk1"/>
              </a:buClr>
              <a:buSzPts val="1800"/>
              <a:buNone/>
              <a:defRPr sz="1800"/>
            </a:lvl9pPr>
          </a:lstStyle>
          <a:p/>
        </p:txBody>
      </p:sp>
      <p:sp>
        <p:nvSpPr>
          <p:cNvPr id="940" name="Google Shape;940;p117"/>
          <p:cNvSpPr txBox="1"/>
          <p:nvPr>
            <p:ph idx="10" type="dt"/>
          </p:nvPr>
        </p:nvSpPr>
        <p:spPr>
          <a:xfrm>
            <a:off x="7488222" y="4766310"/>
            <a:ext cx="1323600" cy="102900"/>
          </a:xfrm>
          <a:prstGeom prst="rect">
            <a:avLst/>
          </a:prstGeom>
          <a:noFill/>
          <a:ln>
            <a:noFill/>
          </a:ln>
        </p:spPr>
        <p:txBody>
          <a:bodyPr anchorCtr="0" anchor="b" bIns="0" lIns="0" spcFirstLastPara="1" rIns="0" wrap="square" tIns="0">
            <a:noAutofit/>
          </a:bodyPr>
          <a:lstStyle>
            <a:lvl1pPr lvl="0" rtl="0" algn="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941" name="Google Shape;941;p117"/>
          <p:cNvSpPr txBox="1"/>
          <p:nvPr>
            <p:ph idx="11" type="ftr"/>
          </p:nvPr>
        </p:nvSpPr>
        <p:spPr>
          <a:xfrm>
            <a:off x="332184" y="4766310"/>
            <a:ext cx="4105200" cy="1029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Chart - Subtitle">
  <p:cSld name="One Column Chart - Subtitle">
    <p:spTree>
      <p:nvGrpSpPr>
        <p:cNvPr id="942" name="Shape 942"/>
        <p:cNvGrpSpPr/>
        <p:nvPr/>
      </p:nvGrpSpPr>
      <p:grpSpPr>
        <a:xfrm>
          <a:off x="0" y="0"/>
          <a:ext cx="0" cy="0"/>
          <a:chOff x="0" y="0"/>
          <a:chExt cx="0" cy="0"/>
        </a:xfrm>
      </p:grpSpPr>
      <p:sp>
        <p:nvSpPr>
          <p:cNvPr id="943" name="Google Shape;943;p118"/>
          <p:cNvSpPr txBox="1"/>
          <p:nvPr>
            <p:ph idx="1" type="body"/>
          </p:nvPr>
        </p:nvSpPr>
        <p:spPr>
          <a:xfrm>
            <a:off x="332186" y="1577579"/>
            <a:ext cx="2646600" cy="30516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accent1"/>
              </a:buClr>
              <a:buSzPts val="1400"/>
              <a:buNone/>
              <a:defRPr/>
            </a:lvl1pPr>
            <a:lvl2pPr indent="-228600" lvl="1" marL="914400" rtl="0" algn="l">
              <a:lnSpc>
                <a:spcPct val="100000"/>
              </a:lnSpc>
              <a:spcBef>
                <a:spcPts val="900"/>
              </a:spcBef>
              <a:spcAft>
                <a:spcPts val="0"/>
              </a:spcAft>
              <a:buClr>
                <a:schemeClr val="dk1"/>
              </a:buClr>
              <a:buSzPts val="1400"/>
              <a:buNone/>
              <a:defRPr/>
            </a:lvl2pPr>
            <a:lvl3pPr indent="-317500" lvl="2" marL="1371600" rtl="0" algn="l">
              <a:lnSpc>
                <a:spcPct val="100000"/>
              </a:lnSpc>
              <a:spcBef>
                <a:spcPts val="500"/>
              </a:spcBef>
              <a:spcAft>
                <a:spcPts val="0"/>
              </a:spcAft>
              <a:buClr>
                <a:schemeClr val="dk1"/>
              </a:buClr>
              <a:buSzPts val="1400"/>
              <a:buChar char="•"/>
              <a:defRPr/>
            </a:lvl3pPr>
            <a:lvl4pPr indent="-317500" lvl="3" marL="1828800" rtl="0" algn="l">
              <a:lnSpc>
                <a:spcPct val="100000"/>
              </a:lnSpc>
              <a:spcBef>
                <a:spcPts val="500"/>
              </a:spcBef>
              <a:spcAft>
                <a:spcPts val="0"/>
              </a:spcAft>
              <a:buClr>
                <a:schemeClr val="dk1"/>
              </a:buClr>
              <a:buSzPts val="1400"/>
              <a:buChar char="–"/>
              <a:defRPr/>
            </a:lvl4pPr>
            <a:lvl5pPr indent="-304800" lvl="4" marL="2286000" rtl="0" algn="l">
              <a:lnSpc>
                <a:spcPct val="100000"/>
              </a:lnSpc>
              <a:spcBef>
                <a:spcPts val="500"/>
              </a:spcBef>
              <a:spcAft>
                <a:spcPts val="0"/>
              </a:spcAft>
              <a:buClr>
                <a:schemeClr val="dk1"/>
              </a:buClr>
              <a:buSzPts val="1200"/>
              <a:buChar char="•"/>
              <a:defRPr/>
            </a:lvl5pPr>
            <a:lvl6pPr indent="-317500" lvl="5" marL="2743200" rtl="0" algn="l">
              <a:lnSpc>
                <a:spcPct val="100000"/>
              </a:lnSpc>
              <a:spcBef>
                <a:spcPts val="500"/>
              </a:spcBef>
              <a:spcAft>
                <a:spcPts val="0"/>
              </a:spcAft>
              <a:buClr>
                <a:schemeClr val="dk1"/>
              </a:buClr>
              <a:buSzPts val="1400"/>
              <a:buChar char="–"/>
              <a:defRPr/>
            </a:lvl6pPr>
            <a:lvl7pPr indent="-317500" lvl="6" marL="3200400" rtl="0" algn="l">
              <a:lnSpc>
                <a:spcPct val="100000"/>
              </a:lnSpc>
              <a:spcBef>
                <a:spcPts val="500"/>
              </a:spcBef>
              <a:spcAft>
                <a:spcPts val="0"/>
              </a:spcAft>
              <a:buClr>
                <a:schemeClr val="dk1"/>
              </a:buClr>
              <a:buSzPts val="1400"/>
              <a:buChar char="•"/>
              <a:defRPr/>
            </a:lvl7pPr>
            <a:lvl8pPr indent="-317500" lvl="7" marL="3657600" rtl="0" algn="l">
              <a:lnSpc>
                <a:spcPct val="100000"/>
              </a:lnSpc>
              <a:spcBef>
                <a:spcPts val="500"/>
              </a:spcBef>
              <a:spcAft>
                <a:spcPts val="0"/>
              </a:spcAft>
              <a:buClr>
                <a:schemeClr val="dk1"/>
              </a:buClr>
              <a:buSzPts val="1400"/>
              <a:buChar char="–"/>
              <a:defRPr/>
            </a:lvl8pPr>
            <a:lvl9pPr indent="-317500" lvl="8" marL="4114800" rtl="0" algn="l">
              <a:lnSpc>
                <a:spcPct val="100000"/>
              </a:lnSpc>
              <a:spcBef>
                <a:spcPts val="500"/>
              </a:spcBef>
              <a:spcAft>
                <a:spcPts val="500"/>
              </a:spcAft>
              <a:buClr>
                <a:schemeClr val="dk1"/>
              </a:buClr>
              <a:buSzPts val="1400"/>
              <a:buChar char="•"/>
              <a:defRPr/>
            </a:lvl9pPr>
          </a:lstStyle>
          <a:p/>
        </p:txBody>
      </p:sp>
      <p:sp>
        <p:nvSpPr>
          <p:cNvPr id="944" name="Google Shape;944;p118"/>
          <p:cNvSpPr/>
          <p:nvPr>
            <p:ph idx="2" type="chart"/>
          </p:nvPr>
        </p:nvSpPr>
        <p:spPr>
          <a:xfrm>
            <a:off x="4200526" y="1071563"/>
            <a:ext cx="4611300" cy="35577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1pPr>
            <a:lvl2pPr lvl="1" marR="0" rtl="0" algn="l">
              <a:lnSpc>
                <a:spcPct val="100000"/>
              </a:lnSpc>
              <a:spcBef>
                <a:spcPts val="9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lvl="2"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lvl="3"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lvl="4"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lvl="5"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lvl="6"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lvl="7"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lvl="8" marR="0" rtl="0" algn="l">
              <a:lnSpc>
                <a:spcPct val="100000"/>
              </a:lnSpc>
              <a:spcBef>
                <a:spcPts val="500"/>
              </a:spcBef>
              <a:spcAft>
                <a:spcPts val="50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945" name="Google Shape;945;p118"/>
          <p:cNvSpPr txBox="1"/>
          <p:nvPr>
            <p:ph type="title"/>
          </p:nvPr>
        </p:nvSpPr>
        <p:spPr>
          <a:xfrm>
            <a:off x="332185" y="322886"/>
            <a:ext cx="8479500" cy="377100"/>
          </a:xfrm>
          <a:prstGeom prst="rect">
            <a:avLst/>
          </a:prstGeom>
          <a:noFill/>
          <a:ln>
            <a:noFill/>
          </a:ln>
        </p:spPr>
        <p:txBody>
          <a:bodyPr anchorCtr="0" anchor="t" bIns="0" lIns="0" spcFirstLastPara="1" rIns="0" wrap="square" tIns="0">
            <a:noAutofit/>
          </a:bodyPr>
          <a:lstStyle>
            <a:lvl1pPr lvl="0" rtl="0" algn="l">
              <a:lnSpc>
                <a:spcPct val="85000"/>
              </a:lnSpc>
              <a:spcBef>
                <a:spcPts val="0"/>
              </a:spcBef>
              <a:spcAft>
                <a:spcPts val="0"/>
              </a:spcAft>
              <a:buClr>
                <a:schemeClr val="dk1"/>
              </a:buClr>
              <a:buSzPts val="2400"/>
              <a:buFont typeface="Georgia"/>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946" name="Google Shape;946;p118"/>
          <p:cNvSpPr txBox="1"/>
          <p:nvPr>
            <p:ph idx="12" type="sldNum"/>
          </p:nvPr>
        </p:nvSpPr>
        <p:spPr>
          <a:xfrm>
            <a:off x="7488222" y="4869180"/>
            <a:ext cx="1323600" cy="102900"/>
          </a:xfrm>
          <a:prstGeom prst="rect">
            <a:avLst/>
          </a:prstGeom>
          <a:noFill/>
          <a:ln>
            <a:noFill/>
          </a:ln>
        </p:spPr>
        <p:txBody>
          <a:bodyPr anchorCtr="0" anchor="b" bIns="0" lIns="0" spcFirstLastPara="1" rIns="0" wrap="square" tIns="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
        <p:nvSpPr>
          <p:cNvPr id="947" name="Google Shape;947;p118"/>
          <p:cNvSpPr txBox="1"/>
          <p:nvPr>
            <p:ph idx="3" type="subTitle"/>
          </p:nvPr>
        </p:nvSpPr>
        <p:spPr>
          <a:xfrm>
            <a:off x="332184" y="700075"/>
            <a:ext cx="8479500" cy="664500"/>
          </a:xfrm>
          <a:prstGeom prst="rect">
            <a:avLst/>
          </a:prstGeom>
          <a:noFill/>
          <a:ln>
            <a:noFill/>
          </a:ln>
        </p:spPr>
        <p:txBody>
          <a:bodyPr anchorCtr="0" anchor="t" bIns="0" lIns="0" spcFirstLastPara="1" rIns="0" wrap="square" tIns="0">
            <a:noAutofit/>
          </a:bodyPr>
          <a:lstStyle>
            <a:lvl1pPr lvl="0" rtl="0" algn="l">
              <a:lnSpc>
                <a:spcPct val="85000"/>
              </a:lnSpc>
              <a:spcBef>
                <a:spcPts val="0"/>
              </a:spcBef>
              <a:spcAft>
                <a:spcPts val="0"/>
              </a:spcAft>
              <a:buClr>
                <a:schemeClr val="dk1"/>
              </a:buClr>
              <a:buSzPts val="1800"/>
              <a:buNone/>
              <a:defRPr b="0" sz="1800">
                <a:solidFill>
                  <a:schemeClr val="dk1"/>
                </a:solidFill>
              </a:defRPr>
            </a:lvl1pPr>
            <a:lvl2pPr lvl="1" rtl="0" algn="l">
              <a:lnSpc>
                <a:spcPct val="85000"/>
              </a:lnSpc>
              <a:spcBef>
                <a:spcPts val="0"/>
              </a:spcBef>
              <a:spcAft>
                <a:spcPts val="0"/>
              </a:spcAft>
              <a:buClr>
                <a:schemeClr val="dk1"/>
              </a:buClr>
              <a:buSzPts val="1800"/>
              <a:buNone/>
              <a:defRPr sz="1800"/>
            </a:lvl2pPr>
            <a:lvl3pPr lvl="2" rtl="0" algn="l">
              <a:lnSpc>
                <a:spcPct val="85000"/>
              </a:lnSpc>
              <a:spcBef>
                <a:spcPts val="0"/>
              </a:spcBef>
              <a:spcAft>
                <a:spcPts val="0"/>
              </a:spcAft>
              <a:buClr>
                <a:schemeClr val="dk1"/>
              </a:buClr>
              <a:buSzPts val="1800"/>
              <a:buNone/>
              <a:defRPr sz="1800"/>
            </a:lvl3pPr>
            <a:lvl4pPr lvl="3" rtl="0" algn="l">
              <a:lnSpc>
                <a:spcPct val="85000"/>
              </a:lnSpc>
              <a:spcBef>
                <a:spcPts val="0"/>
              </a:spcBef>
              <a:spcAft>
                <a:spcPts val="0"/>
              </a:spcAft>
              <a:buClr>
                <a:schemeClr val="dk1"/>
              </a:buClr>
              <a:buSzPts val="1800"/>
              <a:buNone/>
              <a:defRPr sz="1800"/>
            </a:lvl4pPr>
            <a:lvl5pPr lvl="4" rtl="0" algn="l">
              <a:lnSpc>
                <a:spcPct val="85000"/>
              </a:lnSpc>
              <a:spcBef>
                <a:spcPts val="0"/>
              </a:spcBef>
              <a:spcAft>
                <a:spcPts val="0"/>
              </a:spcAft>
              <a:buClr>
                <a:schemeClr val="dk1"/>
              </a:buClr>
              <a:buSzPts val="1800"/>
              <a:buNone/>
              <a:defRPr sz="1800"/>
            </a:lvl5pPr>
            <a:lvl6pPr lvl="5" rtl="0" algn="l">
              <a:lnSpc>
                <a:spcPct val="85000"/>
              </a:lnSpc>
              <a:spcBef>
                <a:spcPts val="0"/>
              </a:spcBef>
              <a:spcAft>
                <a:spcPts val="0"/>
              </a:spcAft>
              <a:buClr>
                <a:schemeClr val="dk1"/>
              </a:buClr>
              <a:buSzPts val="1800"/>
              <a:buNone/>
              <a:defRPr sz="1800"/>
            </a:lvl6pPr>
            <a:lvl7pPr lvl="6" rtl="0" algn="l">
              <a:lnSpc>
                <a:spcPct val="85000"/>
              </a:lnSpc>
              <a:spcBef>
                <a:spcPts val="0"/>
              </a:spcBef>
              <a:spcAft>
                <a:spcPts val="0"/>
              </a:spcAft>
              <a:buClr>
                <a:schemeClr val="dk1"/>
              </a:buClr>
              <a:buSzPts val="1800"/>
              <a:buNone/>
              <a:defRPr sz="1800"/>
            </a:lvl7pPr>
            <a:lvl8pPr lvl="7" rtl="0" algn="l">
              <a:lnSpc>
                <a:spcPct val="85000"/>
              </a:lnSpc>
              <a:spcBef>
                <a:spcPts val="0"/>
              </a:spcBef>
              <a:spcAft>
                <a:spcPts val="0"/>
              </a:spcAft>
              <a:buClr>
                <a:schemeClr val="dk1"/>
              </a:buClr>
              <a:buSzPts val="1800"/>
              <a:buNone/>
              <a:defRPr sz="1800"/>
            </a:lvl8pPr>
            <a:lvl9pPr lvl="8" rtl="0" algn="l">
              <a:lnSpc>
                <a:spcPct val="85000"/>
              </a:lnSpc>
              <a:spcBef>
                <a:spcPts val="0"/>
              </a:spcBef>
              <a:spcAft>
                <a:spcPts val="0"/>
              </a:spcAft>
              <a:buClr>
                <a:schemeClr val="dk1"/>
              </a:buClr>
              <a:buSzPts val="1800"/>
              <a:buNone/>
              <a:defRPr sz="1800"/>
            </a:lvl9pPr>
          </a:lstStyle>
          <a:p/>
        </p:txBody>
      </p:sp>
      <p:sp>
        <p:nvSpPr>
          <p:cNvPr id="948" name="Google Shape;948;p118"/>
          <p:cNvSpPr txBox="1"/>
          <p:nvPr>
            <p:ph idx="10" type="dt"/>
          </p:nvPr>
        </p:nvSpPr>
        <p:spPr>
          <a:xfrm>
            <a:off x="7488222" y="4766310"/>
            <a:ext cx="1323600" cy="102900"/>
          </a:xfrm>
          <a:prstGeom prst="rect">
            <a:avLst/>
          </a:prstGeom>
          <a:noFill/>
          <a:ln>
            <a:noFill/>
          </a:ln>
        </p:spPr>
        <p:txBody>
          <a:bodyPr anchorCtr="0" anchor="b" bIns="0" lIns="0" spcFirstLastPara="1" rIns="0" wrap="square" tIns="0">
            <a:noAutofit/>
          </a:bodyPr>
          <a:lstStyle>
            <a:lvl1pPr lvl="0" rtl="0" algn="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949" name="Google Shape;949;p118"/>
          <p:cNvSpPr txBox="1"/>
          <p:nvPr>
            <p:ph idx="11" type="ftr"/>
          </p:nvPr>
        </p:nvSpPr>
        <p:spPr>
          <a:xfrm>
            <a:off x="332184" y="4766310"/>
            <a:ext cx="4105200" cy="1029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Content Dark">
  <p:cSld name="One Column Content Dark">
    <p:bg>
      <p:bgPr>
        <a:solidFill>
          <a:srgbClr val="464646"/>
        </a:solidFill>
      </p:bgPr>
    </p:bg>
    <p:spTree>
      <p:nvGrpSpPr>
        <p:cNvPr id="950" name="Shape 950"/>
        <p:cNvGrpSpPr/>
        <p:nvPr/>
      </p:nvGrpSpPr>
      <p:grpSpPr>
        <a:xfrm>
          <a:off x="0" y="0"/>
          <a:ext cx="0" cy="0"/>
          <a:chOff x="0" y="0"/>
          <a:chExt cx="0" cy="0"/>
        </a:xfrm>
      </p:grpSpPr>
      <p:sp>
        <p:nvSpPr>
          <p:cNvPr id="951" name="Google Shape;951;p119"/>
          <p:cNvSpPr txBox="1"/>
          <p:nvPr>
            <p:ph idx="1" type="body"/>
          </p:nvPr>
        </p:nvSpPr>
        <p:spPr>
          <a:xfrm>
            <a:off x="332186" y="1577579"/>
            <a:ext cx="2646600" cy="30516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lt1"/>
              </a:buClr>
              <a:buSzPts val="1400"/>
              <a:buNone/>
              <a:defRPr>
                <a:solidFill>
                  <a:schemeClr val="lt1"/>
                </a:solidFill>
              </a:defRPr>
            </a:lvl1pPr>
            <a:lvl2pPr indent="-228600" lvl="1" marL="914400" rtl="0" algn="l">
              <a:lnSpc>
                <a:spcPct val="100000"/>
              </a:lnSpc>
              <a:spcBef>
                <a:spcPts val="900"/>
              </a:spcBef>
              <a:spcAft>
                <a:spcPts val="0"/>
              </a:spcAft>
              <a:buClr>
                <a:schemeClr val="lt1"/>
              </a:buClr>
              <a:buSzPts val="1200"/>
              <a:buNone/>
              <a:defRPr>
                <a:solidFill>
                  <a:schemeClr val="lt1"/>
                </a:solidFill>
              </a:defRPr>
            </a:lvl2pPr>
            <a:lvl3pPr indent="-304800" lvl="2" marL="1371600" rtl="0" algn="l">
              <a:lnSpc>
                <a:spcPct val="100000"/>
              </a:lnSpc>
              <a:spcBef>
                <a:spcPts val="500"/>
              </a:spcBef>
              <a:spcAft>
                <a:spcPts val="0"/>
              </a:spcAft>
              <a:buClr>
                <a:schemeClr val="lt1"/>
              </a:buClr>
              <a:buSzPts val="1200"/>
              <a:buChar char="•"/>
              <a:defRPr>
                <a:solidFill>
                  <a:schemeClr val="lt1"/>
                </a:solidFill>
              </a:defRPr>
            </a:lvl3pPr>
            <a:lvl4pPr indent="-304800" lvl="3" marL="1828800" rtl="0" algn="l">
              <a:lnSpc>
                <a:spcPct val="100000"/>
              </a:lnSpc>
              <a:spcBef>
                <a:spcPts val="500"/>
              </a:spcBef>
              <a:spcAft>
                <a:spcPts val="0"/>
              </a:spcAft>
              <a:buClr>
                <a:schemeClr val="lt1"/>
              </a:buClr>
              <a:buSzPts val="1200"/>
              <a:buChar char="–"/>
              <a:defRPr>
                <a:solidFill>
                  <a:schemeClr val="lt1"/>
                </a:solidFill>
              </a:defRPr>
            </a:lvl4pPr>
            <a:lvl5pPr indent="-304800" lvl="4" marL="2286000" rtl="0" algn="l">
              <a:lnSpc>
                <a:spcPct val="100000"/>
              </a:lnSpc>
              <a:spcBef>
                <a:spcPts val="500"/>
              </a:spcBef>
              <a:spcAft>
                <a:spcPts val="0"/>
              </a:spcAft>
              <a:buClr>
                <a:schemeClr val="lt1"/>
              </a:buClr>
              <a:buSzPts val="1200"/>
              <a:buChar char="•"/>
              <a:defRPr>
                <a:solidFill>
                  <a:schemeClr val="lt1"/>
                </a:solidFill>
              </a:defRPr>
            </a:lvl5pPr>
            <a:lvl6pPr indent="-304800" lvl="5" marL="2743200" rtl="0" algn="l">
              <a:lnSpc>
                <a:spcPct val="100000"/>
              </a:lnSpc>
              <a:spcBef>
                <a:spcPts val="500"/>
              </a:spcBef>
              <a:spcAft>
                <a:spcPts val="0"/>
              </a:spcAft>
              <a:buClr>
                <a:schemeClr val="lt1"/>
              </a:buClr>
              <a:buSzPts val="1200"/>
              <a:buChar char="–"/>
              <a:defRPr>
                <a:solidFill>
                  <a:schemeClr val="lt1"/>
                </a:solidFill>
              </a:defRPr>
            </a:lvl6pPr>
            <a:lvl7pPr indent="-304800" lvl="6" marL="3200400" rtl="0" algn="l">
              <a:lnSpc>
                <a:spcPct val="100000"/>
              </a:lnSpc>
              <a:spcBef>
                <a:spcPts val="500"/>
              </a:spcBef>
              <a:spcAft>
                <a:spcPts val="0"/>
              </a:spcAft>
              <a:buClr>
                <a:schemeClr val="lt1"/>
              </a:buClr>
              <a:buSzPts val="1200"/>
              <a:buChar char="•"/>
              <a:defRPr>
                <a:solidFill>
                  <a:schemeClr val="lt1"/>
                </a:solidFill>
              </a:defRPr>
            </a:lvl7pPr>
            <a:lvl8pPr indent="-304800" lvl="7" marL="3657600" rtl="0" algn="l">
              <a:lnSpc>
                <a:spcPct val="100000"/>
              </a:lnSpc>
              <a:spcBef>
                <a:spcPts val="500"/>
              </a:spcBef>
              <a:spcAft>
                <a:spcPts val="0"/>
              </a:spcAft>
              <a:buClr>
                <a:schemeClr val="lt1"/>
              </a:buClr>
              <a:buSzPts val="1200"/>
              <a:buChar char="–"/>
              <a:defRPr>
                <a:solidFill>
                  <a:schemeClr val="lt1"/>
                </a:solidFill>
              </a:defRPr>
            </a:lvl8pPr>
            <a:lvl9pPr indent="-304800" lvl="8" marL="4114800" rtl="0" algn="l">
              <a:lnSpc>
                <a:spcPct val="100000"/>
              </a:lnSpc>
              <a:spcBef>
                <a:spcPts val="500"/>
              </a:spcBef>
              <a:spcAft>
                <a:spcPts val="500"/>
              </a:spcAft>
              <a:buClr>
                <a:schemeClr val="lt1"/>
              </a:buClr>
              <a:buSzPts val="1200"/>
              <a:buChar char="•"/>
              <a:defRPr>
                <a:solidFill>
                  <a:schemeClr val="lt1"/>
                </a:solidFill>
              </a:defRPr>
            </a:lvl9pPr>
          </a:lstStyle>
          <a:p/>
        </p:txBody>
      </p:sp>
      <p:sp>
        <p:nvSpPr>
          <p:cNvPr id="952" name="Google Shape;952;p119"/>
          <p:cNvSpPr txBox="1"/>
          <p:nvPr>
            <p:ph type="title"/>
          </p:nvPr>
        </p:nvSpPr>
        <p:spPr>
          <a:xfrm>
            <a:off x="332185" y="324001"/>
            <a:ext cx="8479500" cy="1040400"/>
          </a:xfrm>
          <a:prstGeom prst="rect">
            <a:avLst/>
          </a:prstGeom>
          <a:noFill/>
          <a:ln>
            <a:noFill/>
          </a:ln>
        </p:spPr>
        <p:txBody>
          <a:bodyPr anchorCtr="0" anchor="t" bIns="0" lIns="0" spcFirstLastPara="1" rIns="0" wrap="square" tIns="0">
            <a:noAutofit/>
          </a:bodyPr>
          <a:lstStyle>
            <a:lvl1pPr lvl="0" rtl="0" algn="l">
              <a:lnSpc>
                <a:spcPct val="85000"/>
              </a:lnSpc>
              <a:spcBef>
                <a:spcPts val="0"/>
              </a:spcBef>
              <a:spcAft>
                <a:spcPts val="0"/>
              </a:spcAft>
              <a:buClr>
                <a:schemeClr val="lt1"/>
              </a:buClr>
              <a:buSzPts val="2400"/>
              <a:buFont typeface="Georgia"/>
              <a:buNone/>
              <a:defRPr>
                <a:solidFill>
                  <a:schemeClr val="lt1"/>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953" name="Google Shape;953;p119"/>
          <p:cNvSpPr txBox="1"/>
          <p:nvPr>
            <p:ph idx="10" type="dt"/>
          </p:nvPr>
        </p:nvSpPr>
        <p:spPr>
          <a:xfrm>
            <a:off x="7488222" y="4766310"/>
            <a:ext cx="1323600" cy="102900"/>
          </a:xfrm>
          <a:prstGeom prst="rect">
            <a:avLst/>
          </a:prstGeom>
          <a:noFill/>
          <a:ln>
            <a:noFill/>
          </a:ln>
        </p:spPr>
        <p:txBody>
          <a:bodyPr anchorCtr="0" anchor="b" bIns="0" lIns="0" spcFirstLastPara="1" rIns="0" wrap="square" tIns="0">
            <a:noAutofit/>
          </a:bodyPr>
          <a:lstStyle>
            <a:lvl1pPr lvl="0" rtl="0" algn="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954" name="Google Shape;954;p119"/>
          <p:cNvSpPr txBox="1"/>
          <p:nvPr>
            <p:ph idx="11" type="ftr"/>
          </p:nvPr>
        </p:nvSpPr>
        <p:spPr>
          <a:xfrm>
            <a:off x="332184" y="4766310"/>
            <a:ext cx="4105200" cy="1029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955" name="Google Shape;955;p119"/>
          <p:cNvSpPr txBox="1"/>
          <p:nvPr>
            <p:ph idx="12" type="sldNum"/>
          </p:nvPr>
        </p:nvSpPr>
        <p:spPr>
          <a:xfrm>
            <a:off x="7488222" y="4869180"/>
            <a:ext cx="1323600" cy="102900"/>
          </a:xfrm>
          <a:prstGeom prst="rect">
            <a:avLst/>
          </a:prstGeom>
          <a:noFill/>
          <a:ln>
            <a:noFill/>
          </a:ln>
        </p:spPr>
        <p:txBody>
          <a:bodyPr anchorCtr="0" anchor="b" bIns="0" lIns="0" spcFirstLastPara="1" rIns="0" wrap="square" tIns="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Chart Dark">
  <p:cSld name="One Column Chart Dark">
    <p:bg>
      <p:bgPr>
        <a:solidFill>
          <a:srgbClr val="464646"/>
        </a:solidFill>
      </p:bgPr>
    </p:bg>
    <p:spTree>
      <p:nvGrpSpPr>
        <p:cNvPr id="956" name="Shape 956"/>
        <p:cNvGrpSpPr/>
        <p:nvPr/>
      </p:nvGrpSpPr>
      <p:grpSpPr>
        <a:xfrm>
          <a:off x="0" y="0"/>
          <a:ext cx="0" cy="0"/>
          <a:chOff x="0" y="0"/>
          <a:chExt cx="0" cy="0"/>
        </a:xfrm>
      </p:grpSpPr>
      <p:sp>
        <p:nvSpPr>
          <p:cNvPr id="957" name="Google Shape;957;p120"/>
          <p:cNvSpPr txBox="1"/>
          <p:nvPr>
            <p:ph idx="1" type="body"/>
          </p:nvPr>
        </p:nvSpPr>
        <p:spPr>
          <a:xfrm>
            <a:off x="332186" y="1577579"/>
            <a:ext cx="2646600" cy="30516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lt1"/>
              </a:buClr>
              <a:buSzPts val="1400"/>
              <a:buNone/>
              <a:defRPr>
                <a:solidFill>
                  <a:schemeClr val="lt1"/>
                </a:solidFill>
              </a:defRPr>
            </a:lvl1pPr>
            <a:lvl2pPr indent="-228600" lvl="1" marL="914400" rtl="0" algn="l">
              <a:lnSpc>
                <a:spcPct val="100000"/>
              </a:lnSpc>
              <a:spcBef>
                <a:spcPts val="900"/>
              </a:spcBef>
              <a:spcAft>
                <a:spcPts val="0"/>
              </a:spcAft>
              <a:buClr>
                <a:schemeClr val="lt1"/>
              </a:buClr>
              <a:buSzPts val="1200"/>
              <a:buNone/>
              <a:defRPr>
                <a:solidFill>
                  <a:schemeClr val="lt1"/>
                </a:solidFill>
              </a:defRPr>
            </a:lvl2pPr>
            <a:lvl3pPr indent="-304800" lvl="2" marL="1371600" rtl="0" algn="l">
              <a:lnSpc>
                <a:spcPct val="100000"/>
              </a:lnSpc>
              <a:spcBef>
                <a:spcPts val="500"/>
              </a:spcBef>
              <a:spcAft>
                <a:spcPts val="0"/>
              </a:spcAft>
              <a:buClr>
                <a:schemeClr val="lt1"/>
              </a:buClr>
              <a:buSzPts val="1200"/>
              <a:buChar char="•"/>
              <a:defRPr>
                <a:solidFill>
                  <a:schemeClr val="lt1"/>
                </a:solidFill>
              </a:defRPr>
            </a:lvl3pPr>
            <a:lvl4pPr indent="-304800" lvl="3" marL="1828800" rtl="0" algn="l">
              <a:lnSpc>
                <a:spcPct val="100000"/>
              </a:lnSpc>
              <a:spcBef>
                <a:spcPts val="500"/>
              </a:spcBef>
              <a:spcAft>
                <a:spcPts val="0"/>
              </a:spcAft>
              <a:buClr>
                <a:schemeClr val="lt1"/>
              </a:buClr>
              <a:buSzPts val="1200"/>
              <a:buChar char="–"/>
              <a:defRPr>
                <a:solidFill>
                  <a:schemeClr val="lt1"/>
                </a:solidFill>
              </a:defRPr>
            </a:lvl4pPr>
            <a:lvl5pPr indent="-304800" lvl="4" marL="2286000" rtl="0" algn="l">
              <a:lnSpc>
                <a:spcPct val="100000"/>
              </a:lnSpc>
              <a:spcBef>
                <a:spcPts val="500"/>
              </a:spcBef>
              <a:spcAft>
                <a:spcPts val="0"/>
              </a:spcAft>
              <a:buClr>
                <a:schemeClr val="lt1"/>
              </a:buClr>
              <a:buSzPts val="1200"/>
              <a:buChar char="•"/>
              <a:defRPr>
                <a:solidFill>
                  <a:schemeClr val="lt1"/>
                </a:solidFill>
              </a:defRPr>
            </a:lvl5pPr>
            <a:lvl6pPr indent="-304800" lvl="5" marL="2743200" rtl="0" algn="l">
              <a:lnSpc>
                <a:spcPct val="100000"/>
              </a:lnSpc>
              <a:spcBef>
                <a:spcPts val="500"/>
              </a:spcBef>
              <a:spcAft>
                <a:spcPts val="0"/>
              </a:spcAft>
              <a:buClr>
                <a:schemeClr val="lt1"/>
              </a:buClr>
              <a:buSzPts val="1200"/>
              <a:buChar char="–"/>
              <a:defRPr>
                <a:solidFill>
                  <a:schemeClr val="lt1"/>
                </a:solidFill>
              </a:defRPr>
            </a:lvl6pPr>
            <a:lvl7pPr indent="-304800" lvl="6" marL="3200400" rtl="0" algn="l">
              <a:lnSpc>
                <a:spcPct val="100000"/>
              </a:lnSpc>
              <a:spcBef>
                <a:spcPts val="500"/>
              </a:spcBef>
              <a:spcAft>
                <a:spcPts val="0"/>
              </a:spcAft>
              <a:buClr>
                <a:schemeClr val="lt1"/>
              </a:buClr>
              <a:buSzPts val="1200"/>
              <a:buChar char="•"/>
              <a:defRPr>
                <a:solidFill>
                  <a:schemeClr val="lt1"/>
                </a:solidFill>
              </a:defRPr>
            </a:lvl7pPr>
            <a:lvl8pPr indent="-304800" lvl="7" marL="3657600" rtl="0" algn="l">
              <a:lnSpc>
                <a:spcPct val="100000"/>
              </a:lnSpc>
              <a:spcBef>
                <a:spcPts val="500"/>
              </a:spcBef>
              <a:spcAft>
                <a:spcPts val="0"/>
              </a:spcAft>
              <a:buClr>
                <a:schemeClr val="lt1"/>
              </a:buClr>
              <a:buSzPts val="1200"/>
              <a:buChar char="–"/>
              <a:defRPr>
                <a:solidFill>
                  <a:schemeClr val="lt1"/>
                </a:solidFill>
              </a:defRPr>
            </a:lvl8pPr>
            <a:lvl9pPr indent="-304800" lvl="8" marL="4114800" rtl="0" algn="l">
              <a:lnSpc>
                <a:spcPct val="100000"/>
              </a:lnSpc>
              <a:spcBef>
                <a:spcPts val="500"/>
              </a:spcBef>
              <a:spcAft>
                <a:spcPts val="500"/>
              </a:spcAft>
              <a:buClr>
                <a:schemeClr val="lt1"/>
              </a:buClr>
              <a:buSzPts val="1200"/>
              <a:buChar char="•"/>
              <a:defRPr>
                <a:solidFill>
                  <a:schemeClr val="lt1"/>
                </a:solidFill>
              </a:defRPr>
            </a:lvl9pPr>
          </a:lstStyle>
          <a:p/>
        </p:txBody>
      </p:sp>
      <p:sp>
        <p:nvSpPr>
          <p:cNvPr id="958" name="Google Shape;958;p120"/>
          <p:cNvSpPr/>
          <p:nvPr>
            <p:ph idx="2" type="chart"/>
          </p:nvPr>
        </p:nvSpPr>
        <p:spPr>
          <a:xfrm>
            <a:off x="4200526" y="1071563"/>
            <a:ext cx="4611300" cy="35577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Clr>
                <a:schemeClr val="lt1"/>
              </a:buClr>
              <a:buSzPts val="900"/>
              <a:buFont typeface="Arial"/>
              <a:buNone/>
              <a:defRPr b="0" i="0" sz="900" u="none" cap="none" strike="noStrike">
                <a:solidFill>
                  <a:schemeClr val="lt1"/>
                </a:solidFill>
                <a:latin typeface="Arial"/>
                <a:ea typeface="Arial"/>
                <a:cs typeface="Arial"/>
                <a:sym typeface="Arial"/>
              </a:defRPr>
            </a:lvl1pPr>
            <a:lvl2pPr lvl="1" marR="0" rtl="0" algn="l">
              <a:lnSpc>
                <a:spcPct val="100000"/>
              </a:lnSpc>
              <a:spcBef>
                <a:spcPts val="90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2pPr>
            <a:lvl3pPr lvl="2" marR="0" rtl="0" algn="l">
              <a:lnSpc>
                <a:spcPct val="100000"/>
              </a:lnSpc>
              <a:spcBef>
                <a:spcPts val="500"/>
              </a:spcBef>
              <a:spcAft>
                <a:spcPts val="0"/>
              </a:spcAft>
              <a:buClr>
                <a:schemeClr val="lt1"/>
              </a:buClr>
              <a:buSzPts val="1200"/>
              <a:buFont typeface="Arial"/>
              <a:buChar char="•"/>
              <a:defRPr b="0" i="0" sz="1200" u="none" cap="none" strike="noStrike">
                <a:solidFill>
                  <a:schemeClr val="lt1"/>
                </a:solidFill>
                <a:latin typeface="Arial"/>
                <a:ea typeface="Arial"/>
                <a:cs typeface="Arial"/>
                <a:sym typeface="Arial"/>
              </a:defRPr>
            </a:lvl3pPr>
            <a:lvl4pPr lvl="3" marR="0" rtl="0" algn="l">
              <a:lnSpc>
                <a:spcPct val="100000"/>
              </a:lnSpc>
              <a:spcBef>
                <a:spcPts val="500"/>
              </a:spcBef>
              <a:spcAft>
                <a:spcPts val="0"/>
              </a:spcAft>
              <a:buClr>
                <a:schemeClr val="lt1"/>
              </a:buClr>
              <a:buSzPts val="1200"/>
              <a:buFont typeface="Arial"/>
              <a:buChar char="–"/>
              <a:defRPr b="0" i="0" sz="1200" u="none" cap="none" strike="noStrike">
                <a:solidFill>
                  <a:schemeClr val="lt1"/>
                </a:solidFill>
                <a:latin typeface="Arial"/>
                <a:ea typeface="Arial"/>
                <a:cs typeface="Arial"/>
                <a:sym typeface="Arial"/>
              </a:defRPr>
            </a:lvl4pPr>
            <a:lvl5pPr lvl="4" marR="0" rtl="0" algn="l">
              <a:lnSpc>
                <a:spcPct val="100000"/>
              </a:lnSpc>
              <a:spcBef>
                <a:spcPts val="500"/>
              </a:spcBef>
              <a:spcAft>
                <a:spcPts val="0"/>
              </a:spcAft>
              <a:buClr>
                <a:schemeClr val="lt1"/>
              </a:buClr>
              <a:buSzPts val="1200"/>
              <a:buFont typeface="Arial"/>
              <a:buChar char="•"/>
              <a:defRPr b="0" i="0" sz="1200" u="none" cap="none" strike="noStrike">
                <a:solidFill>
                  <a:schemeClr val="lt1"/>
                </a:solidFill>
                <a:latin typeface="Arial"/>
                <a:ea typeface="Arial"/>
                <a:cs typeface="Arial"/>
                <a:sym typeface="Arial"/>
              </a:defRPr>
            </a:lvl5pPr>
            <a:lvl6pPr lvl="5" marR="0" rtl="0" algn="l">
              <a:lnSpc>
                <a:spcPct val="100000"/>
              </a:lnSpc>
              <a:spcBef>
                <a:spcPts val="500"/>
              </a:spcBef>
              <a:spcAft>
                <a:spcPts val="0"/>
              </a:spcAft>
              <a:buClr>
                <a:schemeClr val="lt1"/>
              </a:buClr>
              <a:buSzPts val="1200"/>
              <a:buFont typeface="Arial"/>
              <a:buChar char="–"/>
              <a:defRPr b="0" i="0" sz="1200" u="none" cap="none" strike="noStrike">
                <a:solidFill>
                  <a:schemeClr val="lt1"/>
                </a:solidFill>
                <a:latin typeface="Arial"/>
                <a:ea typeface="Arial"/>
                <a:cs typeface="Arial"/>
                <a:sym typeface="Arial"/>
              </a:defRPr>
            </a:lvl6pPr>
            <a:lvl7pPr lvl="6" marR="0" rtl="0" algn="l">
              <a:lnSpc>
                <a:spcPct val="100000"/>
              </a:lnSpc>
              <a:spcBef>
                <a:spcPts val="500"/>
              </a:spcBef>
              <a:spcAft>
                <a:spcPts val="0"/>
              </a:spcAft>
              <a:buClr>
                <a:schemeClr val="lt1"/>
              </a:buClr>
              <a:buSzPts val="1200"/>
              <a:buFont typeface="Arial"/>
              <a:buChar char="•"/>
              <a:defRPr b="0" i="0" sz="1200" u="none" cap="none" strike="noStrike">
                <a:solidFill>
                  <a:schemeClr val="lt1"/>
                </a:solidFill>
                <a:latin typeface="Arial"/>
                <a:ea typeface="Arial"/>
                <a:cs typeface="Arial"/>
                <a:sym typeface="Arial"/>
              </a:defRPr>
            </a:lvl7pPr>
            <a:lvl8pPr lvl="7" marR="0" rtl="0" algn="l">
              <a:lnSpc>
                <a:spcPct val="100000"/>
              </a:lnSpc>
              <a:spcBef>
                <a:spcPts val="500"/>
              </a:spcBef>
              <a:spcAft>
                <a:spcPts val="0"/>
              </a:spcAft>
              <a:buClr>
                <a:schemeClr val="lt1"/>
              </a:buClr>
              <a:buSzPts val="1200"/>
              <a:buFont typeface="Arial"/>
              <a:buChar char="–"/>
              <a:defRPr b="0" i="0" sz="1200" u="none" cap="none" strike="noStrike">
                <a:solidFill>
                  <a:schemeClr val="lt1"/>
                </a:solidFill>
                <a:latin typeface="Arial"/>
                <a:ea typeface="Arial"/>
                <a:cs typeface="Arial"/>
                <a:sym typeface="Arial"/>
              </a:defRPr>
            </a:lvl8pPr>
            <a:lvl9pPr lvl="8" marR="0" rtl="0" algn="l">
              <a:lnSpc>
                <a:spcPct val="100000"/>
              </a:lnSpc>
              <a:spcBef>
                <a:spcPts val="500"/>
              </a:spcBef>
              <a:spcAft>
                <a:spcPts val="500"/>
              </a:spcAft>
              <a:buClr>
                <a:schemeClr val="lt1"/>
              </a:buClr>
              <a:buSzPts val="1200"/>
              <a:buFont typeface="Arial"/>
              <a:buChar char="•"/>
              <a:defRPr b="0" i="0" sz="1200" u="none" cap="none" strike="noStrike">
                <a:solidFill>
                  <a:schemeClr val="lt1"/>
                </a:solidFill>
                <a:latin typeface="Arial"/>
                <a:ea typeface="Arial"/>
                <a:cs typeface="Arial"/>
                <a:sym typeface="Arial"/>
              </a:defRPr>
            </a:lvl9pPr>
          </a:lstStyle>
          <a:p/>
        </p:txBody>
      </p:sp>
      <p:sp>
        <p:nvSpPr>
          <p:cNvPr id="959" name="Google Shape;959;p120"/>
          <p:cNvSpPr txBox="1"/>
          <p:nvPr>
            <p:ph type="title"/>
          </p:nvPr>
        </p:nvSpPr>
        <p:spPr>
          <a:xfrm>
            <a:off x="332185" y="324001"/>
            <a:ext cx="8479500" cy="1040400"/>
          </a:xfrm>
          <a:prstGeom prst="rect">
            <a:avLst/>
          </a:prstGeom>
          <a:noFill/>
          <a:ln>
            <a:noFill/>
          </a:ln>
        </p:spPr>
        <p:txBody>
          <a:bodyPr anchorCtr="0" anchor="t" bIns="0" lIns="0" spcFirstLastPara="1" rIns="0" wrap="square" tIns="0">
            <a:noAutofit/>
          </a:bodyPr>
          <a:lstStyle>
            <a:lvl1pPr lvl="0" rtl="0" algn="l">
              <a:lnSpc>
                <a:spcPct val="85000"/>
              </a:lnSpc>
              <a:spcBef>
                <a:spcPts val="0"/>
              </a:spcBef>
              <a:spcAft>
                <a:spcPts val="0"/>
              </a:spcAft>
              <a:buClr>
                <a:schemeClr val="lt1"/>
              </a:buClr>
              <a:buSzPts val="2400"/>
              <a:buFont typeface="Georgia"/>
              <a:buNone/>
              <a:defRPr>
                <a:solidFill>
                  <a:schemeClr val="lt1"/>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960" name="Google Shape;960;p120"/>
          <p:cNvSpPr txBox="1"/>
          <p:nvPr>
            <p:ph idx="10" type="dt"/>
          </p:nvPr>
        </p:nvSpPr>
        <p:spPr>
          <a:xfrm>
            <a:off x="7488222" y="4766310"/>
            <a:ext cx="1323600" cy="102900"/>
          </a:xfrm>
          <a:prstGeom prst="rect">
            <a:avLst/>
          </a:prstGeom>
          <a:noFill/>
          <a:ln>
            <a:noFill/>
          </a:ln>
        </p:spPr>
        <p:txBody>
          <a:bodyPr anchorCtr="0" anchor="b" bIns="0" lIns="0" spcFirstLastPara="1" rIns="0" wrap="square" tIns="0">
            <a:noAutofit/>
          </a:bodyPr>
          <a:lstStyle>
            <a:lvl1pPr lvl="0" rtl="0" algn="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961" name="Google Shape;961;p120"/>
          <p:cNvSpPr txBox="1"/>
          <p:nvPr>
            <p:ph idx="11" type="ftr"/>
          </p:nvPr>
        </p:nvSpPr>
        <p:spPr>
          <a:xfrm>
            <a:off x="332184" y="4766310"/>
            <a:ext cx="4105200" cy="1029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962" name="Google Shape;962;p120"/>
          <p:cNvSpPr txBox="1"/>
          <p:nvPr>
            <p:ph idx="12" type="sldNum"/>
          </p:nvPr>
        </p:nvSpPr>
        <p:spPr>
          <a:xfrm>
            <a:off x="7488222" y="4869180"/>
            <a:ext cx="1323600" cy="102900"/>
          </a:xfrm>
          <a:prstGeom prst="rect">
            <a:avLst/>
          </a:prstGeom>
          <a:noFill/>
          <a:ln>
            <a:noFill/>
          </a:ln>
        </p:spPr>
        <p:txBody>
          <a:bodyPr anchorCtr="0" anchor="b" bIns="0" lIns="0" spcFirstLastPara="1" rIns="0" wrap="square" tIns="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hart Dark">
  <p:cSld name="Title and Chart Dark">
    <p:bg>
      <p:bgPr>
        <a:solidFill>
          <a:srgbClr val="464646"/>
        </a:solidFill>
      </p:bgPr>
    </p:bg>
    <p:spTree>
      <p:nvGrpSpPr>
        <p:cNvPr id="963" name="Shape 963"/>
        <p:cNvGrpSpPr/>
        <p:nvPr/>
      </p:nvGrpSpPr>
      <p:grpSpPr>
        <a:xfrm>
          <a:off x="0" y="0"/>
          <a:ext cx="0" cy="0"/>
          <a:chOff x="0" y="0"/>
          <a:chExt cx="0" cy="0"/>
        </a:xfrm>
      </p:grpSpPr>
      <p:sp>
        <p:nvSpPr>
          <p:cNvPr id="964" name="Google Shape;964;p121"/>
          <p:cNvSpPr/>
          <p:nvPr>
            <p:ph idx="2" type="chart"/>
          </p:nvPr>
        </p:nvSpPr>
        <p:spPr>
          <a:xfrm>
            <a:off x="332185" y="1577579"/>
            <a:ext cx="8479500" cy="30516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Clr>
                <a:schemeClr val="lt1"/>
              </a:buClr>
              <a:buSzPts val="900"/>
              <a:buFont typeface="Arial"/>
              <a:buNone/>
              <a:defRPr b="0" i="0" sz="900" u="none" cap="none" strike="noStrike">
                <a:solidFill>
                  <a:schemeClr val="lt1"/>
                </a:solidFill>
                <a:latin typeface="Arial"/>
                <a:ea typeface="Arial"/>
                <a:cs typeface="Arial"/>
                <a:sym typeface="Arial"/>
              </a:defRPr>
            </a:lvl1pPr>
            <a:lvl2pPr lvl="1" marR="0" rtl="0" algn="l">
              <a:lnSpc>
                <a:spcPct val="100000"/>
              </a:lnSpc>
              <a:spcBef>
                <a:spcPts val="90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2pPr>
            <a:lvl3pPr lvl="2" marR="0" rtl="0" algn="l">
              <a:lnSpc>
                <a:spcPct val="100000"/>
              </a:lnSpc>
              <a:spcBef>
                <a:spcPts val="500"/>
              </a:spcBef>
              <a:spcAft>
                <a:spcPts val="0"/>
              </a:spcAft>
              <a:buClr>
                <a:schemeClr val="lt1"/>
              </a:buClr>
              <a:buSzPts val="1200"/>
              <a:buFont typeface="Arial"/>
              <a:buChar char="•"/>
              <a:defRPr b="0" i="0" sz="1200" u="none" cap="none" strike="noStrike">
                <a:solidFill>
                  <a:schemeClr val="lt1"/>
                </a:solidFill>
                <a:latin typeface="Arial"/>
                <a:ea typeface="Arial"/>
                <a:cs typeface="Arial"/>
                <a:sym typeface="Arial"/>
              </a:defRPr>
            </a:lvl3pPr>
            <a:lvl4pPr lvl="3" marR="0" rtl="0" algn="l">
              <a:lnSpc>
                <a:spcPct val="100000"/>
              </a:lnSpc>
              <a:spcBef>
                <a:spcPts val="500"/>
              </a:spcBef>
              <a:spcAft>
                <a:spcPts val="0"/>
              </a:spcAft>
              <a:buClr>
                <a:schemeClr val="lt1"/>
              </a:buClr>
              <a:buSzPts val="1200"/>
              <a:buFont typeface="Arial"/>
              <a:buChar char="–"/>
              <a:defRPr b="0" i="0" sz="1200" u="none" cap="none" strike="noStrike">
                <a:solidFill>
                  <a:schemeClr val="lt1"/>
                </a:solidFill>
                <a:latin typeface="Arial"/>
                <a:ea typeface="Arial"/>
                <a:cs typeface="Arial"/>
                <a:sym typeface="Arial"/>
              </a:defRPr>
            </a:lvl4pPr>
            <a:lvl5pPr lvl="4" marR="0" rtl="0" algn="l">
              <a:lnSpc>
                <a:spcPct val="100000"/>
              </a:lnSpc>
              <a:spcBef>
                <a:spcPts val="500"/>
              </a:spcBef>
              <a:spcAft>
                <a:spcPts val="0"/>
              </a:spcAft>
              <a:buClr>
                <a:schemeClr val="lt1"/>
              </a:buClr>
              <a:buSzPts val="1200"/>
              <a:buFont typeface="Arial"/>
              <a:buChar char="•"/>
              <a:defRPr b="0" i="0" sz="1200" u="none" cap="none" strike="noStrike">
                <a:solidFill>
                  <a:schemeClr val="lt1"/>
                </a:solidFill>
                <a:latin typeface="Arial"/>
                <a:ea typeface="Arial"/>
                <a:cs typeface="Arial"/>
                <a:sym typeface="Arial"/>
              </a:defRPr>
            </a:lvl5pPr>
            <a:lvl6pPr lvl="5" marR="0" rtl="0" algn="l">
              <a:lnSpc>
                <a:spcPct val="100000"/>
              </a:lnSpc>
              <a:spcBef>
                <a:spcPts val="500"/>
              </a:spcBef>
              <a:spcAft>
                <a:spcPts val="0"/>
              </a:spcAft>
              <a:buClr>
                <a:schemeClr val="lt1"/>
              </a:buClr>
              <a:buSzPts val="1200"/>
              <a:buFont typeface="Arial"/>
              <a:buChar char="–"/>
              <a:defRPr b="0" i="0" sz="1200" u="none" cap="none" strike="noStrike">
                <a:solidFill>
                  <a:schemeClr val="lt1"/>
                </a:solidFill>
                <a:latin typeface="Arial"/>
                <a:ea typeface="Arial"/>
                <a:cs typeface="Arial"/>
                <a:sym typeface="Arial"/>
              </a:defRPr>
            </a:lvl6pPr>
            <a:lvl7pPr lvl="6" marR="0" rtl="0" algn="l">
              <a:lnSpc>
                <a:spcPct val="100000"/>
              </a:lnSpc>
              <a:spcBef>
                <a:spcPts val="500"/>
              </a:spcBef>
              <a:spcAft>
                <a:spcPts val="0"/>
              </a:spcAft>
              <a:buClr>
                <a:schemeClr val="lt1"/>
              </a:buClr>
              <a:buSzPts val="1200"/>
              <a:buFont typeface="Arial"/>
              <a:buChar char="•"/>
              <a:defRPr b="0" i="0" sz="1200" u="none" cap="none" strike="noStrike">
                <a:solidFill>
                  <a:schemeClr val="lt1"/>
                </a:solidFill>
                <a:latin typeface="Arial"/>
                <a:ea typeface="Arial"/>
                <a:cs typeface="Arial"/>
                <a:sym typeface="Arial"/>
              </a:defRPr>
            </a:lvl7pPr>
            <a:lvl8pPr lvl="7" marR="0" rtl="0" algn="l">
              <a:lnSpc>
                <a:spcPct val="100000"/>
              </a:lnSpc>
              <a:spcBef>
                <a:spcPts val="500"/>
              </a:spcBef>
              <a:spcAft>
                <a:spcPts val="0"/>
              </a:spcAft>
              <a:buClr>
                <a:schemeClr val="lt1"/>
              </a:buClr>
              <a:buSzPts val="1200"/>
              <a:buFont typeface="Arial"/>
              <a:buChar char="–"/>
              <a:defRPr b="0" i="0" sz="1200" u="none" cap="none" strike="noStrike">
                <a:solidFill>
                  <a:schemeClr val="lt1"/>
                </a:solidFill>
                <a:latin typeface="Arial"/>
                <a:ea typeface="Arial"/>
                <a:cs typeface="Arial"/>
                <a:sym typeface="Arial"/>
              </a:defRPr>
            </a:lvl8pPr>
            <a:lvl9pPr lvl="8" marR="0" rtl="0" algn="l">
              <a:lnSpc>
                <a:spcPct val="100000"/>
              </a:lnSpc>
              <a:spcBef>
                <a:spcPts val="500"/>
              </a:spcBef>
              <a:spcAft>
                <a:spcPts val="500"/>
              </a:spcAft>
              <a:buClr>
                <a:schemeClr val="lt1"/>
              </a:buClr>
              <a:buSzPts val="1200"/>
              <a:buFont typeface="Arial"/>
              <a:buChar char="•"/>
              <a:defRPr b="0" i="0" sz="1200" u="none" cap="none" strike="noStrike">
                <a:solidFill>
                  <a:schemeClr val="lt1"/>
                </a:solidFill>
                <a:latin typeface="Arial"/>
                <a:ea typeface="Arial"/>
                <a:cs typeface="Arial"/>
                <a:sym typeface="Arial"/>
              </a:defRPr>
            </a:lvl9pPr>
          </a:lstStyle>
          <a:p/>
        </p:txBody>
      </p:sp>
      <p:sp>
        <p:nvSpPr>
          <p:cNvPr id="965" name="Google Shape;965;p121"/>
          <p:cNvSpPr txBox="1"/>
          <p:nvPr>
            <p:ph type="title"/>
          </p:nvPr>
        </p:nvSpPr>
        <p:spPr>
          <a:xfrm>
            <a:off x="332185" y="324001"/>
            <a:ext cx="8479500" cy="1040400"/>
          </a:xfrm>
          <a:prstGeom prst="rect">
            <a:avLst/>
          </a:prstGeom>
          <a:noFill/>
          <a:ln>
            <a:noFill/>
          </a:ln>
        </p:spPr>
        <p:txBody>
          <a:bodyPr anchorCtr="0" anchor="t" bIns="0" lIns="0" spcFirstLastPara="1" rIns="0" wrap="square" tIns="0">
            <a:noAutofit/>
          </a:bodyPr>
          <a:lstStyle>
            <a:lvl1pPr lvl="0" rtl="0" algn="l">
              <a:lnSpc>
                <a:spcPct val="85000"/>
              </a:lnSpc>
              <a:spcBef>
                <a:spcPts val="0"/>
              </a:spcBef>
              <a:spcAft>
                <a:spcPts val="0"/>
              </a:spcAft>
              <a:buClr>
                <a:schemeClr val="lt1"/>
              </a:buClr>
              <a:buSzPts val="2400"/>
              <a:buFont typeface="Georgia"/>
              <a:buNone/>
              <a:defRPr>
                <a:solidFill>
                  <a:schemeClr val="lt1"/>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966" name="Google Shape;966;p121"/>
          <p:cNvSpPr txBox="1"/>
          <p:nvPr>
            <p:ph idx="10" type="dt"/>
          </p:nvPr>
        </p:nvSpPr>
        <p:spPr>
          <a:xfrm>
            <a:off x="7488222" y="4766310"/>
            <a:ext cx="1323600" cy="102900"/>
          </a:xfrm>
          <a:prstGeom prst="rect">
            <a:avLst/>
          </a:prstGeom>
          <a:noFill/>
          <a:ln>
            <a:noFill/>
          </a:ln>
        </p:spPr>
        <p:txBody>
          <a:bodyPr anchorCtr="0" anchor="b" bIns="0" lIns="0" spcFirstLastPara="1" rIns="0" wrap="square" tIns="0">
            <a:noAutofit/>
          </a:bodyPr>
          <a:lstStyle>
            <a:lvl1pPr lvl="0" rtl="0" algn="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967" name="Google Shape;967;p121"/>
          <p:cNvSpPr txBox="1"/>
          <p:nvPr>
            <p:ph idx="11" type="ftr"/>
          </p:nvPr>
        </p:nvSpPr>
        <p:spPr>
          <a:xfrm>
            <a:off x="332184" y="4766310"/>
            <a:ext cx="4105200" cy="1029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968" name="Google Shape;968;p121"/>
          <p:cNvSpPr txBox="1"/>
          <p:nvPr>
            <p:ph idx="12" type="sldNum"/>
          </p:nvPr>
        </p:nvSpPr>
        <p:spPr>
          <a:xfrm>
            <a:off x="7488222" y="4869180"/>
            <a:ext cx="1323600" cy="102900"/>
          </a:xfrm>
          <a:prstGeom prst="rect">
            <a:avLst/>
          </a:prstGeom>
          <a:noFill/>
          <a:ln>
            <a:noFill/>
          </a:ln>
        </p:spPr>
        <p:txBody>
          <a:bodyPr anchorCtr="0" anchor="b" bIns="0" lIns="0" spcFirstLastPara="1" rIns="0" wrap="square" tIns="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 1 Image Full">
  <p:cSld name="Quote 1 Image Full">
    <p:bg>
      <p:bgPr>
        <a:solidFill>
          <a:srgbClr val="DEDEDE"/>
        </a:solidFill>
      </p:bgPr>
    </p:bg>
    <p:spTree>
      <p:nvGrpSpPr>
        <p:cNvPr id="969" name="Shape 969"/>
        <p:cNvGrpSpPr/>
        <p:nvPr/>
      </p:nvGrpSpPr>
      <p:grpSpPr>
        <a:xfrm>
          <a:off x="0" y="0"/>
          <a:ext cx="0" cy="0"/>
          <a:chOff x="0" y="0"/>
          <a:chExt cx="0" cy="0"/>
        </a:xfrm>
      </p:grpSpPr>
      <p:sp>
        <p:nvSpPr>
          <p:cNvPr id="970" name="Google Shape;970;p122"/>
          <p:cNvSpPr/>
          <p:nvPr>
            <p:ph idx="2" type="pic"/>
          </p:nvPr>
        </p:nvSpPr>
        <p:spPr>
          <a:xfrm>
            <a:off x="0" y="0"/>
            <a:ext cx="9144000" cy="5143500"/>
          </a:xfrm>
          <a:prstGeom prst="rect">
            <a:avLst/>
          </a:prstGeom>
          <a:solidFill>
            <a:schemeClr val="lt2"/>
          </a:solidFill>
          <a:ln>
            <a:noFill/>
          </a:ln>
        </p:spPr>
        <p:txBody>
          <a:bodyPr anchorCtr="0" anchor="ctr" bIns="0" lIns="0" spcFirstLastPara="1" rIns="0" wrap="square" tIns="0">
            <a:noAutofit/>
          </a:bodyPr>
          <a:lstStyle>
            <a:lvl1pPr lvl="0" marR="0" rtl="0" algn="ctr">
              <a:lnSpc>
                <a:spcPct val="100000"/>
              </a:lnSpc>
              <a:spcBef>
                <a:spcPts val="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1pPr>
            <a:lvl2pPr lvl="1" marR="0" rtl="0" algn="l">
              <a:lnSpc>
                <a:spcPct val="100000"/>
              </a:lnSpc>
              <a:spcBef>
                <a:spcPts val="90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2pPr>
            <a:lvl3pPr lvl="2" marR="0" rtl="0" algn="l">
              <a:lnSpc>
                <a:spcPct val="100000"/>
              </a:lnSpc>
              <a:spcBef>
                <a:spcPts val="500"/>
              </a:spcBef>
              <a:spcAft>
                <a:spcPts val="0"/>
              </a:spcAft>
              <a:buClr>
                <a:schemeClr val="lt1"/>
              </a:buClr>
              <a:buSzPts val="1200"/>
              <a:buFont typeface="Arial"/>
              <a:buChar char="•"/>
              <a:defRPr b="0" i="0" sz="1200" u="none" cap="none" strike="noStrike">
                <a:solidFill>
                  <a:schemeClr val="lt1"/>
                </a:solidFill>
                <a:latin typeface="Arial"/>
                <a:ea typeface="Arial"/>
                <a:cs typeface="Arial"/>
                <a:sym typeface="Arial"/>
              </a:defRPr>
            </a:lvl3pPr>
            <a:lvl4pPr lvl="3" marR="0" rtl="0" algn="l">
              <a:lnSpc>
                <a:spcPct val="100000"/>
              </a:lnSpc>
              <a:spcBef>
                <a:spcPts val="500"/>
              </a:spcBef>
              <a:spcAft>
                <a:spcPts val="0"/>
              </a:spcAft>
              <a:buClr>
                <a:schemeClr val="lt1"/>
              </a:buClr>
              <a:buSzPts val="1200"/>
              <a:buFont typeface="Arial"/>
              <a:buChar char="–"/>
              <a:defRPr b="0" i="0" sz="1200" u="none" cap="none" strike="noStrike">
                <a:solidFill>
                  <a:schemeClr val="lt1"/>
                </a:solidFill>
                <a:latin typeface="Arial"/>
                <a:ea typeface="Arial"/>
                <a:cs typeface="Arial"/>
                <a:sym typeface="Arial"/>
              </a:defRPr>
            </a:lvl4pPr>
            <a:lvl5pPr lvl="4" marR="0" rtl="0" algn="l">
              <a:lnSpc>
                <a:spcPct val="100000"/>
              </a:lnSpc>
              <a:spcBef>
                <a:spcPts val="500"/>
              </a:spcBef>
              <a:spcAft>
                <a:spcPts val="0"/>
              </a:spcAft>
              <a:buClr>
                <a:schemeClr val="lt1"/>
              </a:buClr>
              <a:buSzPts val="1200"/>
              <a:buFont typeface="Arial"/>
              <a:buChar char="•"/>
              <a:defRPr b="0" i="0" sz="1200" u="none" cap="none" strike="noStrike">
                <a:solidFill>
                  <a:schemeClr val="lt1"/>
                </a:solidFill>
                <a:latin typeface="Arial"/>
                <a:ea typeface="Arial"/>
                <a:cs typeface="Arial"/>
                <a:sym typeface="Arial"/>
              </a:defRPr>
            </a:lvl5pPr>
            <a:lvl6pPr lvl="5" marR="0" rtl="0" algn="l">
              <a:lnSpc>
                <a:spcPct val="100000"/>
              </a:lnSpc>
              <a:spcBef>
                <a:spcPts val="500"/>
              </a:spcBef>
              <a:spcAft>
                <a:spcPts val="0"/>
              </a:spcAft>
              <a:buClr>
                <a:schemeClr val="lt1"/>
              </a:buClr>
              <a:buSzPts val="1200"/>
              <a:buFont typeface="Arial"/>
              <a:buChar char="–"/>
              <a:defRPr b="0" i="0" sz="1200" u="none" cap="none" strike="noStrike">
                <a:solidFill>
                  <a:schemeClr val="lt1"/>
                </a:solidFill>
                <a:latin typeface="Arial"/>
                <a:ea typeface="Arial"/>
                <a:cs typeface="Arial"/>
                <a:sym typeface="Arial"/>
              </a:defRPr>
            </a:lvl6pPr>
            <a:lvl7pPr lvl="6" marR="0" rtl="0" algn="l">
              <a:lnSpc>
                <a:spcPct val="100000"/>
              </a:lnSpc>
              <a:spcBef>
                <a:spcPts val="500"/>
              </a:spcBef>
              <a:spcAft>
                <a:spcPts val="0"/>
              </a:spcAft>
              <a:buClr>
                <a:schemeClr val="lt1"/>
              </a:buClr>
              <a:buSzPts val="1200"/>
              <a:buFont typeface="Arial"/>
              <a:buChar char="•"/>
              <a:defRPr b="0" i="0" sz="1200" u="none" cap="none" strike="noStrike">
                <a:solidFill>
                  <a:schemeClr val="lt1"/>
                </a:solidFill>
                <a:latin typeface="Arial"/>
                <a:ea typeface="Arial"/>
                <a:cs typeface="Arial"/>
                <a:sym typeface="Arial"/>
              </a:defRPr>
            </a:lvl7pPr>
            <a:lvl8pPr lvl="7" marR="0" rtl="0" algn="l">
              <a:lnSpc>
                <a:spcPct val="100000"/>
              </a:lnSpc>
              <a:spcBef>
                <a:spcPts val="500"/>
              </a:spcBef>
              <a:spcAft>
                <a:spcPts val="0"/>
              </a:spcAft>
              <a:buClr>
                <a:schemeClr val="lt1"/>
              </a:buClr>
              <a:buSzPts val="1200"/>
              <a:buFont typeface="Arial"/>
              <a:buChar char="–"/>
              <a:defRPr b="0" i="0" sz="1200" u="none" cap="none" strike="noStrike">
                <a:solidFill>
                  <a:schemeClr val="lt1"/>
                </a:solidFill>
                <a:latin typeface="Arial"/>
                <a:ea typeface="Arial"/>
                <a:cs typeface="Arial"/>
                <a:sym typeface="Arial"/>
              </a:defRPr>
            </a:lvl8pPr>
            <a:lvl9pPr lvl="8" marR="0" rtl="0" algn="l">
              <a:lnSpc>
                <a:spcPct val="100000"/>
              </a:lnSpc>
              <a:spcBef>
                <a:spcPts val="500"/>
              </a:spcBef>
              <a:spcAft>
                <a:spcPts val="500"/>
              </a:spcAft>
              <a:buClr>
                <a:schemeClr val="lt1"/>
              </a:buClr>
              <a:buSzPts val="1200"/>
              <a:buFont typeface="Arial"/>
              <a:buChar char="•"/>
              <a:defRPr b="0" i="0" sz="1200" u="none" cap="none" strike="noStrike">
                <a:solidFill>
                  <a:schemeClr val="lt1"/>
                </a:solidFill>
                <a:latin typeface="Arial"/>
                <a:ea typeface="Arial"/>
                <a:cs typeface="Arial"/>
                <a:sym typeface="Arial"/>
              </a:defRPr>
            </a:lvl9pPr>
          </a:lstStyle>
          <a:p/>
        </p:txBody>
      </p:sp>
      <p:sp>
        <p:nvSpPr>
          <p:cNvPr id="971" name="Google Shape;971;p122"/>
          <p:cNvSpPr txBox="1"/>
          <p:nvPr>
            <p:ph idx="1" type="body"/>
          </p:nvPr>
        </p:nvSpPr>
        <p:spPr>
          <a:xfrm>
            <a:off x="0" y="857250"/>
            <a:ext cx="3429000" cy="3429000"/>
          </a:xfrm>
          <a:prstGeom prst="rect">
            <a:avLst/>
          </a:prstGeom>
          <a:solidFill>
            <a:srgbClr val="E0301E"/>
          </a:solidFill>
          <a:ln>
            <a:noFill/>
          </a:ln>
        </p:spPr>
        <p:txBody>
          <a:bodyPr anchorCtr="0" anchor="t" bIns="135000" lIns="329175" spcFirstLastPara="1" rIns="189000" wrap="square" tIns="1080000">
            <a:noAutofit/>
          </a:bodyPr>
          <a:lstStyle>
            <a:lvl1pPr indent="-228600" lvl="0" marL="457200" rtl="0" algn="l">
              <a:lnSpc>
                <a:spcPct val="90000"/>
              </a:lnSpc>
              <a:spcBef>
                <a:spcPts val="0"/>
              </a:spcBef>
              <a:spcAft>
                <a:spcPts val="0"/>
              </a:spcAft>
              <a:buClr>
                <a:schemeClr val="lt1"/>
              </a:buClr>
              <a:buSzPts val="2000"/>
              <a:buFont typeface="Arial"/>
              <a:buNone/>
              <a:defRPr b="0" sz="2000">
                <a:solidFill>
                  <a:schemeClr val="lt1"/>
                </a:solidFill>
                <a:latin typeface="Georgia"/>
                <a:ea typeface="Georgia"/>
                <a:cs typeface="Georgia"/>
                <a:sym typeface="Georgia"/>
              </a:defRPr>
            </a:lvl1pPr>
            <a:lvl2pPr indent="-228600" lvl="1" marL="914400" rtl="0" algn="l">
              <a:lnSpc>
                <a:spcPct val="100000"/>
              </a:lnSpc>
              <a:spcBef>
                <a:spcPts val="2300"/>
              </a:spcBef>
              <a:spcAft>
                <a:spcPts val="0"/>
              </a:spcAft>
              <a:buClr>
                <a:schemeClr val="lt1"/>
              </a:buClr>
              <a:buSzPts val="1200"/>
              <a:buFont typeface="Arial"/>
              <a:buNone/>
              <a:defRPr b="1" sz="1200">
                <a:solidFill>
                  <a:schemeClr val="lt1"/>
                </a:solidFill>
                <a:latin typeface="Arial"/>
                <a:ea typeface="Arial"/>
                <a:cs typeface="Arial"/>
                <a:sym typeface="Arial"/>
              </a:defRPr>
            </a:lvl2pPr>
            <a:lvl3pPr indent="-228600" lvl="2" marL="1371600" rtl="0" algn="l">
              <a:lnSpc>
                <a:spcPct val="100000"/>
              </a:lnSpc>
              <a:spcBef>
                <a:spcPts val="0"/>
              </a:spcBef>
              <a:spcAft>
                <a:spcPts val="0"/>
              </a:spcAft>
              <a:buClr>
                <a:schemeClr val="lt1"/>
              </a:buClr>
              <a:buSzPts val="1200"/>
              <a:buFont typeface="Arial"/>
              <a:buNone/>
              <a:defRPr b="0" sz="1200">
                <a:solidFill>
                  <a:schemeClr val="lt1"/>
                </a:solidFill>
                <a:latin typeface="Arial"/>
                <a:ea typeface="Arial"/>
                <a:cs typeface="Arial"/>
                <a:sym typeface="Arial"/>
              </a:defRPr>
            </a:lvl3pPr>
            <a:lvl4pPr indent="-228600" lvl="3" marL="1828800" rtl="0" algn="l">
              <a:lnSpc>
                <a:spcPct val="100000"/>
              </a:lnSpc>
              <a:spcBef>
                <a:spcPts val="0"/>
              </a:spcBef>
              <a:spcAft>
                <a:spcPts val="0"/>
              </a:spcAft>
              <a:buClr>
                <a:schemeClr val="lt1"/>
              </a:buClr>
              <a:buSzPts val="1200"/>
              <a:buFont typeface="Arial"/>
              <a:buNone/>
              <a:defRPr b="0" sz="1200">
                <a:solidFill>
                  <a:schemeClr val="lt1"/>
                </a:solidFill>
                <a:latin typeface="Arial"/>
                <a:ea typeface="Arial"/>
                <a:cs typeface="Arial"/>
                <a:sym typeface="Arial"/>
              </a:defRPr>
            </a:lvl4pPr>
            <a:lvl5pPr indent="-228600" lvl="4" marL="2286000" rtl="0" algn="l">
              <a:lnSpc>
                <a:spcPct val="100000"/>
              </a:lnSpc>
              <a:spcBef>
                <a:spcPts val="0"/>
              </a:spcBef>
              <a:spcAft>
                <a:spcPts val="0"/>
              </a:spcAft>
              <a:buClr>
                <a:schemeClr val="lt1"/>
              </a:buClr>
              <a:buSzPts val="1200"/>
              <a:buFont typeface="Arial"/>
              <a:buNone/>
              <a:defRPr b="0" sz="1200">
                <a:solidFill>
                  <a:schemeClr val="lt1"/>
                </a:solidFill>
                <a:latin typeface="Arial"/>
                <a:ea typeface="Arial"/>
                <a:cs typeface="Arial"/>
                <a:sym typeface="Arial"/>
              </a:defRPr>
            </a:lvl5pPr>
            <a:lvl6pPr indent="-228600" lvl="5" marL="2743200" rtl="0" algn="l">
              <a:lnSpc>
                <a:spcPct val="100000"/>
              </a:lnSpc>
              <a:spcBef>
                <a:spcPts val="0"/>
              </a:spcBef>
              <a:spcAft>
                <a:spcPts val="0"/>
              </a:spcAft>
              <a:buClr>
                <a:schemeClr val="lt1"/>
              </a:buClr>
              <a:buSzPts val="1200"/>
              <a:buFont typeface="Arial"/>
              <a:buNone/>
              <a:defRPr sz="1200">
                <a:solidFill>
                  <a:schemeClr val="lt1"/>
                </a:solidFill>
              </a:defRPr>
            </a:lvl6pPr>
            <a:lvl7pPr indent="-228600" lvl="6" marL="3200400" rtl="0" algn="l">
              <a:lnSpc>
                <a:spcPct val="100000"/>
              </a:lnSpc>
              <a:spcBef>
                <a:spcPts val="0"/>
              </a:spcBef>
              <a:spcAft>
                <a:spcPts val="0"/>
              </a:spcAft>
              <a:buClr>
                <a:schemeClr val="lt1"/>
              </a:buClr>
              <a:buSzPts val="1200"/>
              <a:buFont typeface="Arial"/>
              <a:buNone/>
              <a:defRPr sz="1200">
                <a:solidFill>
                  <a:schemeClr val="lt1"/>
                </a:solidFill>
              </a:defRPr>
            </a:lvl7pPr>
            <a:lvl8pPr indent="-228600" lvl="7" marL="3657600" rtl="0" algn="l">
              <a:lnSpc>
                <a:spcPct val="100000"/>
              </a:lnSpc>
              <a:spcBef>
                <a:spcPts val="0"/>
              </a:spcBef>
              <a:spcAft>
                <a:spcPts val="0"/>
              </a:spcAft>
              <a:buClr>
                <a:schemeClr val="lt1"/>
              </a:buClr>
              <a:buSzPts val="1200"/>
              <a:buFont typeface="Arial"/>
              <a:buNone/>
              <a:defRPr sz="1200">
                <a:solidFill>
                  <a:schemeClr val="lt1"/>
                </a:solidFill>
              </a:defRPr>
            </a:lvl8pPr>
            <a:lvl9pPr indent="-228600" lvl="8" marL="4114800" rtl="0" algn="l">
              <a:lnSpc>
                <a:spcPct val="100000"/>
              </a:lnSpc>
              <a:spcBef>
                <a:spcPts val="0"/>
              </a:spcBef>
              <a:spcAft>
                <a:spcPts val="0"/>
              </a:spcAft>
              <a:buClr>
                <a:schemeClr val="lt1"/>
              </a:buClr>
              <a:buSzPts val="1200"/>
              <a:buFont typeface="Arial"/>
              <a:buNone/>
              <a:defRPr sz="1200">
                <a:solidFill>
                  <a:schemeClr val="lt1"/>
                </a:solidFill>
              </a:defRPr>
            </a:lvl9pPr>
          </a:lstStyle>
          <a:p/>
        </p:txBody>
      </p:sp>
      <p:sp>
        <p:nvSpPr>
          <p:cNvPr id="972" name="Google Shape;972;p122"/>
          <p:cNvSpPr/>
          <p:nvPr/>
        </p:nvSpPr>
        <p:spPr>
          <a:xfrm>
            <a:off x="332185" y="1217777"/>
            <a:ext cx="653653" cy="509589"/>
          </a:xfrm>
          <a:custGeom>
            <a:rect b="b" l="l" r="r" t="t"/>
            <a:pathLst>
              <a:path extrusionOk="0" h="1424" w="1811">
                <a:moveTo>
                  <a:pt x="1757" y="1424"/>
                </a:moveTo>
                <a:lnTo>
                  <a:pt x="1757" y="1424"/>
                </a:lnTo>
                <a:lnTo>
                  <a:pt x="1099" y="1424"/>
                </a:lnTo>
                <a:lnTo>
                  <a:pt x="1099" y="953"/>
                </a:lnTo>
                <a:cubicBezTo>
                  <a:pt x="1099" y="761"/>
                  <a:pt x="1115" y="610"/>
                  <a:pt x="1149" y="501"/>
                </a:cubicBezTo>
                <a:cubicBezTo>
                  <a:pt x="1183" y="392"/>
                  <a:pt x="1245" y="293"/>
                  <a:pt x="1337" y="206"/>
                </a:cubicBezTo>
                <a:cubicBezTo>
                  <a:pt x="1428" y="118"/>
                  <a:pt x="1543" y="50"/>
                  <a:pt x="1682" y="0"/>
                </a:cubicBezTo>
                <a:lnTo>
                  <a:pt x="1811" y="271"/>
                </a:lnTo>
                <a:cubicBezTo>
                  <a:pt x="1680" y="315"/>
                  <a:pt x="1586" y="376"/>
                  <a:pt x="1529" y="454"/>
                </a:cubicBezTo>
                <a:cubicBezTo>
                  <a:pt x="1472" y="532"/>
                  <a:pt x="1442" y="636"/>
                  <a:pt x="1439" y="766"/>
                </a:cubicBezTo>
                <a:lnTo>
                  <a:pt x="1757" y="766"/>
                </a:lnTo>
                <a:lnTo>
                  <a:pt x="1757" y="1424"/>
                </a:lnTo>
                <a:close/>
                <a:moveTo>
                  <a:pt x="658" y="1424"/>
                </a:moveTo>
                <a:lnTo>
                  <a:pt x="658" y="1424"/>
                </a:lnTo>
                <a:lnTo>
                  <a:pt x="0" y="1424"/>
                </a:lnTo>
                <a:lnTo>
                  <a:pt x="0" y="953"/>
                </a:lnTo>
                <a:cubicBezTo>
                  <a:pt x="0" y="763"/>
                  <a:pt x="16" y="612"/>
                  <a:pt x="50" y="502"/>
                </a:cubicBezTo>
                <a:cubicBezTo>
                  <a:pt x="83" y="392"/>
                  <a:pt x="146" y="293"/>
                  <a:pt x="236" y="206"/>
                </a:cubicBezTo>
                <a:cubicBezTo>
                  <a:pt x="327" y="118"/>
                  <a:pt x="442" y="50"/>
                  <a:pt x="583" y="0"/>
                </a:cubicBezTo>
                <a:lnTo>
                  <a:pt x="712" y="271"/>
                </a:lnTo>
                <a:cubicBezTo>
                  <a:pt x="581" y="315"/>
                  <a:pt x="487" y="376"/>
                  <a:pt x="430" y="454"/>
                </a:cubicBezTo>
                <a:cubicBezTo>
                  <a:pt x="373" y="532"/>
                  <a:pt x="342" y="636"/>
                  <a:pt x="339" y="766"/>
                </a:cubicBezTo>
                <a:lnTo>
                  <a:pt x="658" y="766"/>
                </a:lnTo>
                <a:lnTo>
                  <a:pt x="658" y="1424"/>
                </a:lnTo>
                <a:close/>
              </a:path>
            </a:pathLst>
          </a:custGeom>
          <a:solidFill>
            <a:srgbClr val="FFFFFF"/>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Arial"/>
              <a:ea typeface="Arial"/>
              <a:cs typeface="Arial"/>
              <a:sym typeface="Arial"/>
            </a:endParaRPr>
          </a:p>
        </p:txBody>
      </p:sp>
      <p:sp>
        <p:nvSpPr>
          <p:cNvPr id="973" name="Google Shape;973;p122"/>
          <p:cNvSpPr txBox="1"/>
          <p:nvPr>
            <p:ph idx="10" type="dt"/>
          </p:nvPr>
        </p:nvSpPr>
        <p:spPr>
          <a:xfrm>
            <a:off x="7488222" y="4766310"/>
            <a:ext cx="1323600" cy="102900"/>
          </a:xfrm>
          <a:prstGeom prst="rect">
            <a:avLst/>
          </a:prstGeom>
          <a:noFill/>
          <a:ln>
            <a:noFill/>
          </a:ln>
        </p:spPr>
        <p:txBody>
          <a:bodyPr anchorCtr="0" anchor="b" bIns="0" lIns="0" spcFirstLastPara="1" rIns="0" wrap="square" tIns="0">
            <a:noAutofit/>
          </a:bodyPr>
          <a:lstStyle>
            <a:lvl1pPr lvl="0" rtl="0" algn="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974" name="Google Shape;974;p122"/>
          <p:cNvSpPr txBox="1"/>
          <p:nvPr>
            <p:ph idx="11" type="ftr"/>
          </p:nvPr>
        </p:nvSpPr>
        <p:spPr>
          <a:xfrm>
            <a:off x="332184" y="4766310"/>
            <a:ext cx="4105200" cy="1029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975" name="Google Shape;975;p122"/>
          <p:cNvSpPr txBox="1"/>
          <p:nvPr>
            <p:ph idx="12" type="sldNum"/>
          </p:nvPr>
        </p:nvSpPr>
        <p:spPr>
          <a:xfrm>
            <a:off x="7488222" y="4869180"/>
            <a:ext cx="1323600" cy="102900"/>
          </a:xfrm>
          <a:prstGeom prst="rect">
            <a:avLst/>
          </a:prstGeom>
          <a:noFill/>
          <a:ln>
            <a:noFill/>
          </a:ln>
        </p:spPr>
        <p:txBody>
          <a:bodyPr anchorCtr="0" anchor="b" bIns="0" lIns="0" spcFirstLastPara="1" rIns="0" wrap="square" tIns="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 Subtitle">
  <p:cSld name="Two Content - Subtitle">
    <p:spTree>
      <p:nvGrpSpPr>
        <p:cNvPr id="84" name="Shape 84"/>
        <p:cNvGrpSpPr/>
        <p:nvPr/>
      </p:nvGrpSpPr>
      <p:grpSpPr>
        <a:xfrm>
          <a:off x="0" y="0"/>
          <a:ext cx="0" cy="0"/>
          <a:chOff x="0" y="0"/>
          <a:chExt cx="0" cy="0"/>
        </a:xfrm>
      </p:grpSpPr>
      <p:sp>
        <p:nvSpPr>
          <p:cNvPr id="85" name="Google Shape;85;p13"/>
          <p:cNvSpPr txBox="1"/>
          <p:nvPr>
            <p:ph idx="1" type="body"/>
          </p:nvPr>
        </p:nvSpPr>
        <p:spPr>
          <a:xfrm>
            <a:off x="332185" y="1577579"/>
            <a:ext cx="4105200" cy="30516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accent1"/>
              </a:buClr>
              <a:buSzPts val="1400"/>
              <a:buNone/>
              <a:defRPr/>
            </a:lvl1pPr>
            <a:lvl2pPr indent="-228600" lvl="1" marL="914400" rtl="0" algn="l">
              <a:lnSpc>
                <a:spcPct val="100000"/>
              </a:lnSpc>
              <a:spcBef>
                <a:spcPts val="900"/>
              </a:spcBef>
              <a:spcAft>
                <a:spcPts val="0"/>
              </a:spcAft>
              <a:buClr>
                <a:schemeClr val="dk1"/>
              </a:buClr>
              <a:buSzPts val="1400"/>
              <a:buNone/>
              <a:defRPr/>
            </a:lvl2pPr>
            <a:lvl3pPr indent="-317500" lvl="2" marL="1371600" rtl="0" algn="l">
              <a:lnSpc>
                <a:spcPct val="100000"/>
              </a:lnSpc>
              <a:spcBef>
                <a:spcPts val="500"/>
              </a:spcBef>
              <a:spcAft>
                <a:spcPts val="0"/>
              </a:spcAft>
              <a:buClr>
                <a:schemeClr val="dk1"/>
              </a:buClr>
              <a:buSzPts val="1400"/>
              <a:buChar char="•"/>
              <a:defRPr/>
            </a:lvl3pPr>
            <a:lvl4pPr indent="-317500" lvl="3" marL="1828800" rtl="0" algn="l">
              <a:lnSpc>
                <a:spcPct val="100000"/>
              </a:lnSpc>
              <a:spcBef>
                <a:spcPts val="500"/>
              </a:spcBef>
              <a:spcAft>
                <a:spcPts val="0"/>
              </a:spcAft>
              <a:buClr>
                <a:schemeClr val="dk1"/>
              </a:buClr>
              <a:buSzPts val="1400"/>
              <a:buChar char="–"/>
              <a:defRPr/>
            </a:lvl4pPr>
            <a:lvl5pPr indent="-304800" lvl="4" marL="2286000" rtl="0" algn="l">
              <a:lnSpc>
                <a:spcPct val="100000"/>
              </a:lnSpc>
              <a:spcBef>
                <a:spcPts val="500"/>
              </a:spcBef>
              <a:spcAft>
                <a:spcPts val="0"/>
              </a:spcAft>
              <a:buClr>
                <a:schemeClr val="dk1"/>
              </a:buClr>
              <a:buSzPts val="1200"/>
              <a:buChar char="•"/>
              <a:defRPr/>
            </a:lvl5pPr>
            <a:lvl6pPr indent="-317500" lvl="5" marL="2743200" rtl="0" algn="l">
              <a:lnSpc>
                <a:spcPct val="100000"/>
              </a:lnSpc>
              <a:spcBef>
                <a:spcPts val="500"/>
              </a:spcBef>
              <a:spcAft>
                <a:spcPts val="0"/>
              </a:spcAft>
              <a:buClr>
                <a:schemeClr val="dk1"/>
              </a:buClr>
              <a:buSzPts val="1400"/>
              <a:buChar char="–"/>
              <a:defRPr/>
            </a:lvl6pPr>
            <a:lvl7pPr indent="-317500" lvl="6" marL="3200400" rtl="0" algn="l">
              <a:lnSpc>
                <a:spcPct val="100000"/>
              </a:lnSpc>
              <a:spcBef>
                <a:spcPts val="500"/>
              </a:spcBef>
              <a:spcAft>
                <a:spcPts val="0"/>
              </a:spcAft>
              <a:buClr>
                <a:schemeClr val="dk1"/>
              </a:buClr>
              <a:buSzPts val="1400"/>
              <a:buChar char="•"/>
              <a:defRPr/>
            </a:lvl7pPr>
            <a:lvl8pPr indent="-317500" lvl="7" marL="3657600" rtl="0" algn="l">
              <a:lnSpc>
                <a:spcPct val="100000"/>
              </a:lnSpc>
              <a:spcBef>
                <a:spcPts val="500"/>
              </a:spcBef>
              <a:spcAft>
                <a:spcPts val="0"/>
              </a:spcAft>
              <a:buClr>
                <a:schemeClr val="dk1"/>
              </a:buClr>
              <a:buSzPts val="1400"/>
              <a:buChar char="–"/>
              <a:defRPr/>
            </a:lvl8pPr>
            <a:lvl9pPr indent="-317500" lvl="8" marL="4114800" rtl="0" algn="l">
              <a:lnSpc>
                <a:spcPct val="100000"/>
              </a:lnSpc>
              <a:spcBef>
                <a:spcPts val="500"/>
              </a:spcBef>
              <a:spcAft>
                <a:spcPts val="500"/>
              </a:spcAft>
              <a:buClr>
                <a:schemeClr val="dk1"/>
              </a:buClr>
              <a:buSzPts val="1400"/>
              <a:buChar char="•"/>
              <a:defRPr/>
            </a:lvl9pPr>
          </a:lstStyle>
          <a:p/>
        </p:txBody>
      </p:sp>
      <p:sp>
        <p:nvSpPr>
          <p:cNvPr id="86" name="Google Shape;86;p13"/>
          <p:cNvSpPr txBox="1"/>
          <p:nvPr>
            <p:ph idx="2" type="body"/>
          </p:nvPr>
        </p:nvSpPr>
        <p:spPr>
          <a:xfrm>
            <a:off x="4706541" y="1577578"/>
            <a:ext cx="4105200" cy="30516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accent1"/>
              </a:buClr>
              <a:buSzPts val="1400"/>
              <a:buNone/>
              <a:defRPr/>
            </a:lvl1pPr>
            <a:lvl2pPr indent="-228600" lvl="1" marL="914400" rtl="0" algn="l">
              <a:lnSpc>
                <a:spcPct val="100000"/>
              </a:lnSpc>
              <a:spcBef>
                <a:spcPts val="900"/>
              </a:spcBef>
              <a:spcAft>
                <a:spcPts val="0"/>
              </a:spcAft>
              <a:buClr>
                <a:schemeClr val="dk1"/>
              </a:buClr>
              <a:buSzPts val="1400"/>
              <a:buNone/>
              <a:defRPr/>
            </a:lvl2pPr>
            <a:lvl3pPr indent="-317500" lvl="2" marL="1371600" rtl="0" algn="l">
              <a:lnSpc>
                <a:spcPct val="100000"/>
              </a:lnSpc>
              <a:spcBef>
                <a:spcPts val="500"/>
              </a:spcBef>
              <a:spcAft>
                <a:spcPts val="0"/>
              </a:spcAft>
              <a:buClr>
                <a:schemeClr val="dk1"/>
              </a:buClr>
              <a:buSzPts val="1400"/>
              <a:buChar char="•"/>
              <a:defRPr/>
            </a:lvl3pPr>
            <a:lvl4pPr indent="-317500" lvl="3" marL="1828800" rtl="0" algn="l">
              <a:lnSpc>
                <a:spcPct val="100000"/>
              </a:lnSpc>
              <a:spcBef>
                <a:spcPts val="500"/>
              </a:spcBef>
              <a:spcAft>
                <a:spcPts val="0"/>
              </a:spcAft>
              <a:buClr>
                <a:schemeClr val="dk1"/>
              </a:buClr>
              <a:buSzPts val="1400"/>
              <a:buChar char="–"/>
              <a:defRPr/>
            </a:lvl4pPr>
            <a:lvl5pPr indent="-304800" lvl="4" marL="2286000" rtl="0" algn="l">
              <a:lnSpc>
                <a:spcPct val="100000"/>
              </a:lnSpc>
              <a:spcBef>
                <a:spcPts val="500"/>
              </a:spcBef>
              <a:spcAft>
                <a:spcPts val="0"/>
              </a:spcAft>
              <a:buClr>
                <a:schemeClr val="dk1"/>
              </a:buClr>
              <a:buSzPts val="1200"/>
              <a:buChar char="•"/>
              <a:defRPr/>
            </a:lvl5pPr>
            <a:lvl6pPr indent="-317500" lvl="5" marL="2743200" rtl="0" algn="l">
              <a:lnSpc>
                <a:spcPct val="100000"/>
              </a:lnSpc>
              <a:spcBef>
                <a:spcPts val="500"/>
              </a:spcBef>
              <a:spcAft>
                <a:spcPts val="0"/>
              </a:spcAft>
              <a:buClr>
                <a:schemeClr val="dk1"/>
              </a:buClr>
              <a:buSzPts val="1400"/>
              <a:buChar char="–"/>
              <a:defRPr/>
            </a:lvl6pPr>
            <a:lvl7pPr indent="-317500" lvl="6" marL="3200400" rtl="0" algn="l">
              <a:lnSpc>
                <a:spcPct val="100000"/>
              </a:lnSpc>
              <a:spcBef>
                <a:spcPts val="500"/>
              </a:spcBef>
              <a:spcAft>
                <a:spcPts val="0"/>
              </a:spcAft>
              <a:buClr>
                <a:schemeClr val="dk1"/>
              </a:buClr>
              <a:buSzPts val="1400"/>
              <a:buChar char="•"/>
              <a:defRPr/>
            </a:lvl7pPr>
            <a:lvl8pPr indent="-317500" lvl="7" marL="3657600" rtl="0" algn="l">
              <a:lnSpc>
                <a:spcPct val="100000"/>
              </a:lnSpc>
              <a:spcBef>
                <a:spcPts val="500"/>
              </a:spcBef>
              <a:spcAft>
                <a:spcPts val="0"/>
              </a:spcAft>
              <a:buClr>
                <a:schemeClr val="dk1"/>
              </a:buClr>
              <a:buSzPts val="1400"/>
              <a:buChar char="–"/>
              <a:defRPr/>
            </a:lvl8pPr>
            <a:lvl9pPr indent="-317500" lvl="8" marL="4114800" rtl="0" algn="l">
              <a:lnSpc>
                <a:spcPct val="100000"/>
              </a:lnSpc>
              <a:spcBef>
                <a:spcPts val="500"/>
              </a:spcBef>
              <a:spcAft>
                <a:spcPts val="500"/>
              </a:spcAft>
              <a:buClr>
                <a:schemeClr val="dk1"/>
              </a:buClr>
              <a:buSzPts val="1400"/>
              <a:buChar char="•"/>
              <a:defRPr/>
            </a:lvl9pPr>
          </a:lstStyle>
          <a:p/>
        </p:txBody>
      </p:sp>
      <p:sp>
        <p:nvSpPr>
          <p:cNvPr id="87" name="Google Shape;87;p13"/>
          <p:cNvSpPr txBox="1"/>
          <p:nvPr>
            <p:ph type="title"/>
          </p:nvPr>
        </p:nvSpPr>
        <p:spPr>
          <a:xfrm>
            <a:off x="332185" y="322886"/>
            <a:ext cx="8479500" cy="377100"/>
          </a:xfrm>
          <a:prstGeom prst="rect">
            <a:avLst/>
          </a:prstGeom>
          <a:noFill/>
          <a:ln>
            <a:noFill/>
          </a:ln>
        </p:spPr>
        <p:txBody>
          <a:bodyPr anchorCtr="0" anchor="t" bIns="0" lIns="0" spcFirstLastPara="1" rIns="0" wrap="square" tIns="0">
            <a:noAutofit/>
          </a:bodyPr>
          <a:lstStyle>
            <a:lvl1pPr lvl="0" rtl="0" algn="l">
              <a:lnSpc>
                <a:spcPct val="85000"/>
              </a:lnSpc>
              <a:spcBef>
                <a:spcPts val="0"/>
              </a:spcBef>
              <a:spcAft>
                <a:spcPts val="0"/>
              </a:spcAft>
              <a:buClr>
                <a:schemeClr val="dk1"/>
              </a:buClr>
              <a:buSzPts val="2400"/>
              <a:buFont typeface="Georgia"/>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88" name="Google Shape;88;p13"/>
          <p:cNvSpPr txBox="1"/>
          <p:nvPr>
            <p:ph idx="12" type="sldNum"/>
          </p:nvPr>
        </p:nvSpPr>
        <p:spPr>
          <a:xfrm>
            <a:off x="7488222" y="4869180"/>
            <a:ext cx="1323600" cy="102900"/>
          </a:xfrm>
          <a:prstGeom prst="rect">
            <a:avLst/>
          </a:prstGeom>
          <a:noFill/>
          <a:ln>
            <a:noFill/>
          </a:ln>
        </p:spPr>
        <p:txBody>
          <a:bodyPr anchorCtr="0" anchor="b" bIns="0" lIns="0" spcFirstLastPara="1" rIns="0" wrap="square" tIns="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
        <p:nvSpPr>
          <p:cNvPr id="89" name="Google Shape;89;p13"/>
          <p:cNvSpPr txBox="1"/>
          <p:nvPr>
            <p:ph idx="3" type="subTitle"/>
          </p:nvPr>
        </p:nvSpPr>
        <p:spPr>
          <a:xfrm>
            <a:off x="332184" y="700075"/>
            <a:ext cx="8479500" cy="664500"/>
          </a:xfrm>
          <a:prstGeom prst="rect">
            <a:avLst/>
          </a:prstGeom>
          <a:noFill/>
          <a:ln>
            <a:noFill/>
          </a:ln>
        </p:spPr>
        <p:txBody>
          <a:bodyPr anchorCtr="0" anchor="t" bIns="0" lIns="0" spcFirstLastPara="1" rIns="0" wrap="square" tIns="0">
            <a:noAutofit/>
          </a:bodyPr>
          <a:lstStyle>
            <a:lvl1pPr lvl="0" rtl="0" algn="l">
              <a:lnSpc>
                <a:spcPct val="85000"/>
              </a:lnSpc>
              <a:spcBef>
                <a:spcPts val="0"/>
              </a:spcBef>
              <a:spcAft>
                <a:spcPts val="0"/>
              </a:spcAft>
              <a:buClr>
                <a:schemeClr val="dk1"/>
              </a:buClr>
              <a:buSzPts val="1800"/>
              <a:buNone/>
              <a:defRPr b="0" sz="1800">
                <a:solidFill>
                  <a:schemeClr val="dk1"/>
                </a:solidFill>
              </a:defRPr>
            </a:lvl1pPr>
            <a:lvl2pPr lvl="1" rtl="0" algn="l">
              <a:lnSpc>
                <a:spcPct val="85000"/>
              </a:lnSpc>
              <a:spcBef>
                <a:spcPts val="0"/>
              </a:spcBef>
              <a:spcAft>
                <a:spcPts val="0"/>
              </a:spcAft>
              <a:buClr>
                <a:schemeClr val="dk1"/>
              </a:buClr>
              <a:buSzPts val="1800"/>
              <a:buNone/>
              <a:defRPr sz="1800"/>
            </a:lvl2pPr>
            <a:lvl3pPr lvl="2" rtl="0" algn="l">
              <a:lnSpc>
                <a:spcPct val="85000"/>
              </a:lnSpc>
              <a:spcBef>
                <a:spcPts val="0"/>
              </a:spcBef>
              <a:spcAft>
                <a:spcPts val="0"/>
              </a:spcAft>
              <a:buClr>
                <a:schemeClr val="dk1"/>
              </a:buClr>
              <a:buSzPts val="1800"/>
              <a:buNone/>
              <a:defRPr sz="1800"/>
            </a:lvl3pPr>
            <a:lvl4pPr lvl="3" rtl="0" algn="l">
              <a:lnSpc>
                <a:spcPct val="85000"/>
              </a:lnSpc>
              <a:spcBef>
                <a:spcPts val="0"/>
              </a:spcBef>
              <a:spcAft>
                <a:spcPts val="0"/>
              </a:spcAft>
              <a:buClr>
                <a:schemeClr val="dk1"/>
              </a:buClr>
              <a:buSzPts val="1800"/>
              <a:buNone/>
              <a:defRPr sz="1800"/>
            </a:lvl4pPr>
            <a:lvl5pPr lvl="4" rtl="0" algn="l">
              <a:lnSpc>
                <a:spcPct val="85000"/>
              </a:lnSpc>
              <a:spcBef>
                <a:spcPts val="0"/>
              </a:spcBef>
              <a:spcAft>
                <a:spcPts val="0"/>
              </a:spcAft>
              <a:buClr>
                <a:schemeClr val="dk1"/>
              </a:buClr>
              <a:buSzPts val="1800"/>
              <a:buNone/>
              <a:defRPr sz="1800"/>
            </a:lvl5pPr>
            <a:lvl6pPr lvl="5" rtl="0" algn="l">
              <a:lnSpc>
                <a:spcPct val="85000"/>
              </a:lnSpc>
              <a:spcBef>
                <a:spcPts val="0"/>
              </a:spcBef>
              <a:spcAft>
                <a:spcPts val="0"/>
              </a:spcAft>
              <a:buClr>
                <a:schemeClr val="dk1"/>
              </a:buClr>
              <a:buSzPts val="1800"/>
              <a:buNone/>
              <a:defRPr sz="1800"/>
            </a:lvl6pPr>
            <a:lvl7pPr lvl="6" rtl="0" algn="l">
              <a:lnSpc>
                <a:spcPct val="85000"/>
              </a:lnSpc>
              <a:spcBef>
                <a:spcPts val="0"/>
              </a:spcBef>
              <a:spcAft>
                <a:spcPts val="0"/>
              </a:spcAft>
              <a:buClr>
                <a:schemeClr val="dk1"/>
              </a:buClr>
              <a:buSzPts val="1800"/>
              <a:buNone/>
              <a:defRPr sz="1800"/>
            </a:lvl7pPr>
            <a:lvl8pPr lvl="7" rtl="0" algn="l">
              <a:lnSpc>
                <a:spcPct val="85000"/>
              </a:lnSpc>
              <a:spcBef>
                <a:spcPts val="0"/>
              </a:spcBef>
              <a:spcAft>
                <a:spcPts val="0"/>
              </a:spcAft>
              <a:buClr>
                <a:schemeClr val="dk1"/>
              </a:buClr>
              <a:buSzPts val="1800"/>
              <a:buNone/>
              <a:defRPr sz="1800"/>
            </a:lvl8pPr>
            <a:lvl9pPr lvl="8" rtl="0" algn="l">
              <a:lnSpc>
                <a:spcPct val="85000"/>
              </a:lnSpc>
              <a:spcBef>
                <a:spcPts val="0"/>
              </a:spcBef>
              <a:spcAft>
                <a:spcPts val="0"/>
              </a:spcAft>
              <a:buClr>
                <a:schemeClr val="dk1"/>
              </a:buClr>
              <a:buSzPts val="1800"/>
              <a:buNone/>
              <a:defRPr sz="1800"/>
            </a:lvl9pPr>
          </a:lstStyle>
          <a:p/>
        </p:txBody>
      </p:sp>
      <p:sp>
        <p:nvSpPr>
          <p:cNvPr id="90" name="Google Shape;90;p13"/>
          <p:cNvSpPr txBox="1"/>
          <p:nvPr>
            <p:ph idx="10" type="dt"/>
          </p:nvPr>
        </p:nvSpPr>
        <p:spPr>
          <a:xfrm>
            <a:off x="7488222" y="4766310"/>
            <a:ext cx="1323600" cy="102900"/>
          </a:xfrm>
          <a:prstGeom prst="rect">
            <a:avLst/>
          </a:prstGeom>
          <a:noFill/>
          <a:ln>
            <a:noFill/>
          </a:ln>
        </p:spPr>
        <p:txBody>
          <a:bodyPr anchorCtr="0" anchor="b" bIns="0" lIns="0" spcFirstLastPara="1" rIns="0" wrap="square" tIns="0">
            <a:noAutofit/>
          </a:bodyPr>
          <a:lstStyle>
            <a:lvl1pPr lvl="0" rtl="0" algn="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91" name="Google Shape;91;p13"/>
          <p:cNvSpPr txBox="1"/>
          <p:nvPr>
            <p:ph idx="11" type="ftr"/>
          </p:nvPr>
        </p:nvSpPr>
        <p:spPr>
          <a:xfrm>
            <a:off x="332184" y="4766310"/>
            <a:ext cx="4105200" cy="102900"/>
          </a:xfrm>
          <a:prstGeom prst="rect">
            <a:avLst/>
          </a:prstGeom>
          <a:noFill/>
          <a:ln>
            <a:noFill/>
          </a:ln>
        </p:spPr>
        <p:txBody>
          <a:bodyPr anchorCtr="0" anchor="b" bIns="0" lIns="0" spcFirstLastPara="1" rIns="0" wrap="square" tIns="0">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 1 Image Orange">
  <p:cSld name="Quote 1 Image Orange">
    <p:bg>
      <p:bgPr>
        <a:solidFill>
          <a:srgbClr val="D04A02"/>
        </a:solidFill>
      </p:bgPr>
    </p:bg>
    <p:spTree>
      <p:nvGrpSpPr>
        <p:cNvPr id="976" name="Shape 976"/>
        <p:cNvGrpSpPr/>
        <p:nvPr/>
      </p:nvGrpSpPr>
      <p:grpSpPr>
        <a:xfrm>
          <a:off x="0" y="0"/>
          <a:ext cx="0" cy="0"/>
          <a:chOff x="0" y="0"/>
          <a:chExt cx="0" cy="0"/>
        </a:xfrm>
      </p:grpSpPr>
      <p:sp>
        <p:nvSpPr>
          <p:cNvPr id="977" name="Google Shape;977;p123"/>
          <p:cNvSpPr/>
          <p:nvPr>
            <p:ph idx="2" type="pic"/>
          </p:nvPr>
        </p:nvSpPr>
        <p:spPr>
          <a:xfrm>
            <a:off x="4572000" y="0"/>
            <a:ext cx="4572000" cy="5143500"/>
          </a:xfrm>
          <a:prstGeom prst="rect">
            <a:avLst/>
          </a:prstGeom>
          <a:solidFill>
            <a:schemeClr val="lt2"/>
          </a:solidFill>
          <a:ln>
            <a:noFill/>
          </a:ln>
        </p:spPr>
        <p:txBody>
          <a:bodyPr anchorCtr="0" anchor="ctr" bIns="0" lIns="0" spcFirstLastPara="1" rIns="0" wrap="square" tIns="0">
            <a:noAutofit/>
          </a:bodyPr>
          <a:lstStyle>
            <a:lvl1pPr lvl="0" marR="0" rtl="0" algn="ctr">
              <a:lnSpc>
                <a:spcPct val="100000"/>
              </a:lnSpc>
              <a:spcBef>
                <a:spcPts val="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1pPr>
            <a:lvl2pPr lvl="1" marR="0" rtl="0" algn="l">
              <a:lnSpc>
                <a:spcPct val="100000"/>
              </a:lnSpc>
              <a:spcBef>
                <a:spcPts val="90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2pPr>
            <a:lvl3pPr lvl="2" marR="0" rtl="0" algn="l">
              <a:lnSpc>
                <a:spcPct val="100000"/>
              </a:lnSpc>
              <a:spcBef>
                <a:spcPts val="500"/>
              </a:spcBef>
              <a:spcAft>
                <a:spcPts val="0"/>
              </a:spcAft>
              <a:buClr>
                <a:schemeClr val="lt1"/>
              </a:buClr>
              <a:buSzPts val="1200"/>
              <a:buFont typeface="Arial"/>
              <a:buChar char="•"/>
              <a:defRPr b="0" i="0" sz="1200" u="none" cap="none" strike="noStrike">
                <a:solidFill>
                  <a:schemeClr val="lt1"/>
                </a:solidFill>
                <a:latin typeface="Arial"/>
                <a:ea typeface="Arial"/>
                <a:cs typeface="Arial"/>
                <a:sym typeface="Arial"/>
              </a:defRPr>
            </a:lvl3pPr>
            <a:lvl4pPr lvl="3" marR="0" rtl="0" algn="l">
              <a:lnSpc>
                <a:spcPct val="100000"/>
              </a:lnSpc>
              <a:spcBef>
                <a:spcPts val="500"/>
              </a:spcBef>
              <a:spcAft>
                <a:spcPts val="0"/>
              </a:spcAft>
              <a:buClr>
                <a:schemeClr val="lt1"/>
              </a:buClr>
              <a:buSzPts val="1200"/>
              <a:buFont typeface="Arial"/>
              <a:buChar char="–"/>
              <a:defRPr b="0" i="0" sz="1200" u="none" cap="none" strike="noStrike">
                <a:solidFill>
                  <a:schemeClr val="lt1"/>
                </a:solidFill>
                <a:latin typeface="Arial"/>
                <a:ea typeface="Arial"/>
                <a:cs typeface="Arial"/>
                <a:sym typeface="Arial"/>
              </a:defRPr>
            </a:lvl4pPr>
            <a:lvl5pPr lvl="4" marR="0" rtl="0" algn="l">
              <a:lnSpc>
                <a:spcPct val="100000"/>
              </a:lnSpc>
              <a:spcBef>
                <a:spcPts val="500"/>
              </a:spcBef>
              <a:spcAft>
                <a:spcPts val="0"/>
              </a:spcAft>
              <a:buClr>
                <a:schemeClr val="lt1"/>
              </a:buClr>
              <a:buSzPts val="1200"/>
              <a:buFont typeface="Arial"/>
              <a:buChar char="•"/>
              <a:defRPr b="0" i="0" sz="1200" u="none" cap="none" strike="noStrike">
                <a:solidFill>
                  <a:schemeClr val="lt1"/>
                </a:solidFill>
                <a:latin typeface="Arial"/>
                <a:ea typeface="Arial"/>
                <a:cs typeface="Arial"/>
                <a:sym typeface="Arial"/>
              </a:defRPr>
            </a:lvl5pPr>
            <a:lvl6pPr lvl="5" marR="0" rtl="0" algn="l">
              <a:lnSpc>
                <a:spcPct val="100000"/>
              </a:lnSpc>
              <a:spcBef>
                <a:spcPts val="500"/>
              </a:spcBef>
              <a:spcAft>
                <a:spcPts val="0"/>
              </a:spcAft>
              <a:buClr>
                <a:schemeClr val="lt1"/>
              </a:buClr>
              <a:buSzPts val="1200"/>
              <a:buFont typeface="Arial"/>
              <a:buChar char="–"/>
              <a:defRPr b="0" i="0" sz="1200" u="none" cap="none" strike="noStrike">
                <a:solidFill>
                  <a:schemeClr val="lt1"/>
                </a:solidFill>
                <a:latin typeface="Arial"/>
                <a:ea typeface="Arial"/>
                <a:cs typeface="Arial"/>
                <a:sym typeface="Arial"/>
              </a:defRPr>
            </a:lvl6pPr>
            <a:lvl7pPr lvl="6" marR="0" rtl="0" algn="l">
              <a:lnSpc>
                <a:spcPct val="100000"/>
              </a:lnSpc>
              <a:spcBef>
                <a:spcPts val="500"/>
              </a:spcBef>
              <a:spcAft>
                <a:spcPts val="0"/>
              </a:spcAft>
              <a:buClr>
                <a:schemeClr val="lt1"/>
              </a:buClr>
              <a:buSzPts val="1200"/>
              <a:buFont typeface="Arial"/>
              <a:buChar char="•"/>
              <a:defRPr b="0" i="0" sz="1200" u="none" cap="none" strike="noStrike">
                <a:solidFill>
                  <a:schemeClr val="lt1"/>
                </a:solidFill>
                <a:latin typeface="Arial"/>
                <a:ea typeface="Arial"/>
                <a:cs typeface="Arial"/>
                <a:sym typeface="Arial"/>
              </a:defRPr>
            </a:lvl7pPr>
            <a:lvl8pPr lvl="7" marR="0" rtl="0" algn="l">
              <a:lnSpc>
                <a:spcPct val="100000"/>
              </a:lnSpc>
              <a:spcBef>
                <a:spcPts val="500"/>
              </a:spcBef>
              <a:spcAft>
                <a:spcPts val="0"/>
              </a:spcAft>
              <a:buClr>
                <a:schemeClr val="lt1"/>
              </a:buClr>
              <a:buSzPts val="1200"/>
              <a:buFont typeface="Arial"/>
              <a:buChar char="–"/>
              <a:defRPr b="0" i="0" sz="1200" u="none" cap="none" strike="noStrike">
                <a:solidFill>
                  <a:schemeClr val="lt1"/>
                </a:solidFill>
                <a:latin typeface="Arial"/>
                <a:ea typeface="Arial"/>
                <a:cs typeface="Arial"/>
                <a:sym typeface="Arial"/>
              </a:defRPr>
            </a:lvl8pPr>
            <a:lvl9pPr lvl="8" marR="0" rtl="0" algn="l">
              <a:lnSpc>
                <a:spcPct val="100000"/>
              </a:lnSpc>
              <a:spcBef>
                <a:spcPts val="500"/>
              </a:spcBef>
              <a:spcAft>
                <a:spcPts val="500"/>
              </a:spcAft>
              <a:buClr>
                <a:schemeClr val="lt1"/>
              </a:buClr>
              <a:buSzPts val="1200"/>
              <a:buFont typeface="Arial"/>
              <a:buChar char="•"/>
              <a:defRPr b="0" i="0" sz="1200" u="none" cap="none" strike="noStrike">
                <a:solidFill>
                  <a:schemeClr val="lt1"/>
                </a:solidFill>
                <a:latin typeface="Arial"/>
                <a:ea typeface="Arial"/>
                <a:cs typeface="Arial"/>
                <a:sym typeface="Arial"/>
              </a:defRPr>
            </a:lvl9pPr>
          </a:lstStyle>
          <a:p/>
        </p:txBody>
      </p:sp>
      <p:sp>
        <p:nvSpPr>
          <p:cNvPr id="978" name="Google Shape;978;p123"/>
          <p:cNvSpPr txBox="1"/>
          <p:nvPr>
            <p:ph idx="1" type="body"/>
          </p:nvPr>
        </p:nvSpPr>
        <p:spPr>
          <a:xfrm>
            <a:off x="332185" y="1285875"/>
            <a:ext cx="3974700" cy="3343200"/>
          </a:xfrm>
          <a:prstGeom prst="rect">
            <a:avLst/>
          </a:prstGeom>
          <a:noFill/>
          <a:ln>
            <a:noFill/>
          </a:ln>
        </p:spPr>
        <p:txBody>
          <a:bodyPr anchorCtr="0" anchor="t" bIns="0" lIns="0" spcFirstLastPara="1" rIns="0" wrap="square" tIns="0">
            <a:noAutofit/>
          </a:bodyPr>
          <a:lstStyle>
            <a:lvl1pPr indent="-228600" lvl="0" marL="457200" rtl="0" algn="l">
              <a:lnSpc>
                <a:spcPct val="85000"/>
              </a:lnSpc>
              <a:spcBef>
                <a:spcPts val="0"/>
              </a:spcBef>
              <a:spcAft>
                <a:spcPts val="0"/>
              </a:spcAft>
              <a:buClr>
                <a:schemeClr val="lt1"/>
              </a:buClr>
              <a:buSzPts val="2900"/>
              <a:buNone/>
              <a:defRPr b="0" sz="2900">
                <a:solidFill>
                  <a:schemeClr val="lt1"/>
                </a:solidFill>
                <a:latin typeface="Georgia"/>
                <a:ea typeface="Georgia"/>
                <a:cs typeface="Georgia"/>
                <a:sym typeface="Georgia"/>
              </a:defRPr>
            </a:lvl1pPr>
            <a:lvl2pPr indent="-228600" lvl="1" marL="914400" rtl="0" algn="l">
              <a:lnSpc>
                <a:spcPct val="100000"/>
              </a:lnSpc>
              <a:spcBef>
                <a:spcPts val="2300"/>
              </a:spcBef>
              <a:spcAft>
                <a:spcPts val="0"/>
              </a:spcAft>
              <a:buClr>
                <a:schemeClr val="lt1"/>
              </a:buClr>
              <a:buSzPts val="1200"/>
              <a:buFont typeface="Arial"/>
              <a:buNone/>
              <a:defRPr b="1" sz="1200">
                <a:solidFill>
                  <a:schemeClr val="lt1"/>
                </a:solidFill>
              </a:defRPr>
            </a:lvl2pPr>
            <a:lvl3pPr indent="-228600" lvl="2" marL="1371600" rtl="0" algn="l">
              <a:lnSpc>
                <a:spcPct val="100000"/>
              </a:lnSpc>
              <a:spcBef>
                <a:spcPts val="0"/>
              </a:spcBef>
              <a:spcAft>
                <a:spcPts val="0"/>
              </a:spcAft>
              <a:buClr>
                <a:schemeClr val="lt1"/>
              </a:buClr>
              <a:buSzPts val="1200"/>
              <a:buFont typeface="Arial"/>
              <a:buNone/>
              <a:defRPr sz="1200">
                <a:solidFill>
                  <a:schemeClr val="lt1"/>
                </a:solidFill>
              </a:defRPr>
            </a:lvl3pPr>
            <a:lvl4pPr indent="-228600" lvl="3" marL="1828800" rtl="0" algn="l">
              <a:lnSpc>
                <a:spcPct val="100000"/>
              </a:lnSpc>
              <a:spcBef>
                <a:spcPts val="0"/>
              </a:spcBef>
              <a:spcAft>
                <a:spcPts val="0"/>
              </a:spcAft>
              <a:buClr>
                <a:schemeClr val="lt1"/>
              </a:buClr>
              <a:buSzPts val="1200"/>
              <a:buFont typeface="Arial"/>
              <a:buNone/>
              <a:defRPr sz="1200">
                <a:solidFill>
                  <a:schemeClr val="lt1"/>
                </a:solidFill>
              </a:defRPr>
            </a:lvl4pPr>
            <a:lvl5pPr indent="-228600" lvl="4" marL="2286000" rtl="0" algn="l">
              <a:lnSpc>
                <a:spcPct val="100000"/>
              </a:lnSpc>
              <a:spcBef>
                <a:spcPts val="0"/>
              </a:spcBef>
              <a:spcAft>
                <a:spcPts val="0"/>
              </a:spcAft>
              <a:buClr>
                <a:schemeClr val="lt1"/>
              </a:buClr>
              <a:buSzPts val="1200"/>
              <a:buFont typeface="Arial"/>
              <a:buNone/>
              <a:defRPr sz="1200">
                <a:solidFill>
                  <a:schemeClr val="lt1"/>
                </a:solidFill>
              </a:defRPr>
            </a:lvl5pPr>
            <a:lvl6pPr indent="-228600" lvl="5" marL="2743200" rtl="0" algn="l">
              <a:lnSpc>
                <a:spcPct val="100000"/>
              </a:lnSpc>
              <a:spcBef>
                <a:spcPts val="0"/>
              </a:spcBef>
              <a:spcAft>
                <a:spcPts val="0"/>
              </a:spcAft>
              <a:buClr>
                <a:schemeClr val="lt1"/>
              </a:buClr>
              <a:buSzPts val="1200"/>
              <a:buFont typeface="Arial"/>
              <a:buNone/>
              <a:defRPr sz="1200">
                <a:solidFill>
                  <a:schemeClr val="lt1"/>
                </a:solidFill>
              </a:defRPr>
            </a:lvl6pPr>
            <a:lvl7pPr indent="-228600" lvl="6" marL="3200400" rtl="0" algn="l">
              <a:lnSpc>
                <a:spcPct val="100000"/>
              </a:lnSpc>
              <a:spcBef>
                <a:spcPts val="0"/>
              </a:spcBef>
              <a:spcAft>
                <a:spcPts val="0"/>
              </a:spcAft>
              <a:buClr>
                <a:schemeClr val="lt1"/>
              </a:buClr>
              <a:buSzPts val="1200"/>
              <a:buFont typeface="Arial"/>
              <a:buNone/>
              <a:defRPr sz="1200">
                <a:solidFill>
                  <a:schemeClr val="lt1"/>
                </a:solidFill>
              </a:defRPr>
            </a:lvl7pPr>
            <a:lvl8pPr indent="-228600" lvl="7" marL="3657600" rtl="0" algn="l">
              <a:lnSpc>
                <a:spcPct val="100000"/>
              </a:lnSpc>
              <a:spcBef>
                <a:spcPts val="0"/>
              </a:spcBef>
              <a:spcAft>
                <a:spcPts val="0"/>
              </a:spcAft>
              <a:buClr>
                <a:schemeClr val="lt1"/>
              </a:buClr>
              <a:buSzPts val="1200"/>
              <a:buFont typeface="Arial"/>
              <a:buNone/>
              <a:defRPr sz="1200">
                <a:solidFill>
                  <a:schemeClr val="lt1"/>
                </a:solidFill>
              </a:defRPr>
            </a:lvl8pPr>
            <a:lvl9pPr indent="-228600" lvl="8" marL="4114800" rtl="0" algn="l">
              <a:lnSpc>
                <a:spcPct val="100000"/>
              </a:lnSpc>
              <a:spcBef>
                <a:spcPts val="0"/>
              </a:spcBef>
              <a:spcAft>
                <a:spcPts val="0"/>
              </a:spcAft>
              <a:buClr>
                <a:schemeClr val="lt1"/>
              </a:buClr>
              <a:buSzPts val="1200"/>
              <a:buFont typeface="Arial"/>
              <a:buNone/>
              <a:defRPr sz="1200">
                <a:solidFill>
                  <a:schemeClr val="lt1"/>
                </a:solidFill>
              </a:defRPr>
            </a:lvl9pPr>
          </a:lstStyle>
          <a:p/>
        </p:txBody>
      </p:sp>
      <p:sp>
        <p:nvSpPr>
          <p:cNvPr id="979" name="Google Shape;979;p123"/>
          <p:cNvSpPr/>
          <p:nvPr/>
        </p:nvSpPr>
        <p:spPr>
          <a:xfrm>
            <a:off x="332185" y="515251"/>
            <a:ext cx="653653" cy="509589"/>
          </a:xfrm>
          <a:custGeom>
            <a:rect b="b" l="l" r="r" t="t"/>
            <a:pathLst>
              <a:path extrusionOk="0" h="1424" w="1811">
                <a:moveTo>
                  <a:pt x="1757" y="1424"/>
                </a:moveTo>
                <a:lnTo>
                  <a:pt x="1757" y="1424"/>
                </a:lnTo>
                <a:lnTo>
                  <a:pt x="1099" y="1424"/>
                </a:lnTo>
                <a:lnTo>
                  <a:pt x="1099" y="953"/>
                </a:lnTo>
                <a:cubicBezTo>
                  <a:pt x="1099" y="761"/>
                  <a:pt x="1115" y="610"/>
                  <a:pt x="1149" y="501"/>
                </a:cubicBezTo>
                <a:cubicBezTo>
                  <a:pt x="1183" y="392"/>
                  <a:pt x="1245" y="293"/>
                  <a:pt x="1337" y="206"/>
                </a:cubicBezTo>
                <a:cubicBezTo>
                  <a:pt x="1428" y="118"/>
                  <a:pt x="1543" y="50"/>
                  <a:pt x="1682" y="0"/>
                </a:cubicBezTo>
                <a:lnTo>
                  <a:pt x="1811" y="271"/>
                </a:lnTo>
                <a:cubicBezTo>
                  <a:pt x="1680" y="315"/>
                  <a:pt x="1586" y="376"/>
                  <a:pt x="1529" y="454"/>
                </a:cubicBezTo>
                <a:cubicBezTo>
                  <a:pt x="1472" y="532"/>
                  <a:pt x="1442" y="636"/>
                  <a:pt x="1439" y="766"/>
                </a:cubicBezTo>
                <a:lnTo>
                  <a:pt x="1757" y="766"/>
                </a:lnTo>
                <a:lnTo>
                  <a:pt x="1757" y="1424"/>
                </a:lnTo>
                <a:close/>
                <a:moveTo>
                  <a:pt x="658" y="1424"/>
                </a:moveTo>
                <a:lnTo>
                  <a:pt x="658" y="1424"/>
                </a:lnTo>
                <a:lnTo>
                  <a:pt x="0" y="1424"/>
                </a:lnTo>
                <a:lnTo>
                  <a:pt x="0" y="953"/>
                </a:lnTo>
                <a:cubicBezTo>
                  <a:pt x="0" y="763"/>
                  <a:pt x="16" y="612"/>
                  <a:pt x="50" y="502"/>
                </a:cubicBezTo>
                <a:cubicBezTo>
                  <a:pt x="83" y="392"/>
                  <a:pt x="146" y="293"/>
                  <a:pt x="236" y="206"/>
                </a:cubicBezTo>
                <a:cubicBezTo>
                  <a:pt x="327" y="118"/>
                  <a:pt x="442" y="50"/>
                  <a:pt x="583" y="0"/>
                </a:cubicBezTo>
                <a:lnTo>
                  <a:pt x="712" y="271"/>
                </a:lnTo>
                <a:cubicBezTo>
                  <a:pt x="581" y="315"/>
                  <a:pt x="487" y="376"/>
                  <a:pt x="430" y="454"/>
                </a:cubicBezTo>
                <a:cubicBezTo>
                  <a:pt x="373" y="532"/>
                  <a:pt x="342" y="636"/>
                  <a:pt x="339" y="766"/>
                </a:cubicBezTo>
                <a:lnTo>
                  <a:pt x="658" y="766"/>
                </a:lnTo>
                <a:lnTo>
                  <a:pt x="658" y="1424"/>
                </a:lnTo>
                <a:close/>
              </a:path>
            </a:pathLst>
          </a:custGeom>
          <a:solidFill>
            <a:srgbClr val="FFFFFF"/>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Arial"/>
              <a:ea typeface="Arial"/>
              <a:cs typeface="Arial"/>
              <a:sym typeface="Arial"/>
            </a:endParaRPr>
          </a:p>
        </p:txBody>
      </p:sp>
      <p:sp>
        <p:nvSpPr>
          <p:cNvPr id="980" name="Google Shape;980;p123"/>
          <p:cNvSpPr txBox="1"/>
          <p:nvPr>
            <p:ph idx="10" type="dt"/>
          </p:nvPr>
        </p:nvSpPr>
        <p:spPr>
          <a:xfrm>
            <a:off x="7488222" y="4766310"/>
            <a:ext cx="1323600" cy="102900"/>
          </a:xfrm>
          <a:prstGeom prst="rect">
            <a:avLst/>
          </a:prstGeom>
          <a:noFill/>
          <a:ln>
            <a:noFill/>
          </a:ln>
        </p:spPr>
        <p:txBody>
          <a:bodyPr anchorCtr="0" anchor="b" bIns="0" lIns="0" spcFirstLastPara="1" rIns="0" wrap="square" tIns="0">
            <a:noAutofit/>
          </a:bodyPr>
          <a:lstStyle>
            <a:lvl1pPr lvl="0" rtl="0" algn="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981" name="Google Shape;981;p123"/>
          <p:cNvSpPr txBox="1"/>
          <p:nvPr>
            <p:ph idx="11" type="ftr"/>
          </p:nvPr>
        </p:nvSpPr>
        <p:spPr>
          <a:xfrm>
            <a:off x="332184" y="4766310"/>
            <a:ext cx="4105200" cy="1029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982" name="Google Shape;982;p123"/>
          <p:cNvSpPr txBox="1"/>
          <p:nvPr>
            <p:ph idx="12" type="sldNum"/>
          </p:nvPr>
        </p:nvSpPr>
        <p:spPr>
          <a:xfrm>
            <a:off x="7488222" y="4869180"/>
            <a:ext cx="1323600" cy="102900"/>
          </a:xfrm>
          <a:prstGeom prst="rect">
            <a:avLst/>
          </a:prstGeom>
          <a:noFill/>
          <a:ln>
            <a:noFill/>
          </a:ln>
        </p:spPr>
        <p:txBody>
          <a:bodyPr anchorCtr="0" anchor="b" bIns="0" lIns="0" spcFirstLastPara="1" rIns="0" wrap="square" tIns="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 2 Orange">
  <p:cSld name="Quote 2 Orange">
    <p:bg>
      <p:bgPr>
        <a:solidFill>
          <a:srgbClr val="D04A02"/>
        </a:solidFill>
      </p:bgPr>
    </p:bg>
    <p:spTree>
      <p:nvGrpSpPr>
        <p:cNvPr id="983" name="Shape 983"/>
        <p:cNvGrpSpPr/>
        <p:nvPr/>
      </p:nvGrpSpPr>
      <p:grpSpPr>
        <a:xfrm>
          <a:off x="0" y="0"/>
          <a:ext cx="0" cy="0"/>
          <a:chOff x="0" y="0"/>
          <a:chExt cx="0" cy="0"/>
        </a:xfrm>
      </p:grpSpPr>
      <p:sp>
        <p:nvSpPr>
          <p:cNvPr id="984" name="Google Shape;984;p124"/>
          <p:cNvSpPr txBox="1"/>
          <p:nvPr>
            <p:ph idx="1" type="body"/>
          </p:nvPr>
        </p:nvSpPr>
        <p:spPr>
          <a:xfrm>
            <a:off x="332186" y="1705927"/>
            <a:ext cx="7155300" cy="2923200"/>
          </a:xfrm>
          <a:prstGeom prst="rect">
            <a:avLst/>
          </a:prstGeom>
          <a:noFill/>
          <a:ln>
            <a:noFill/>
          </a:ln>
        </p:spPr>
        <p:txBody>
          <a:bodyPr anchorCtr="0" anchor="t" bIns="0" lIns="0" spcFirstLastPara="1" rIns="0" wrap="square" tIns="0">
            <a:noAutofit/>
          </a:bodyPr>
          <a:lstStyle>
            <a:lvl1pPr indent="-228600" lvl="0" marL="457200" rtl="0" algn="l">
              <a:lnSpc>
                <a:spcPct val="85000"/>
              </a:lnSpc>
              <a:spcBef>
                <a:spcPts val="0"/>
              </a:spcBef>
              <a:spcAft>
                <a:spcPts val="0"/>
              </a:spcAft>
              <a:buClr>
                <a:schemeClr val="lt1"/>
              </a:buClr>
              <a:buSzPts val="2900"/>
              <a:buNone/>
              <a:defRPr b="0" sz="2900">
                <a:solidFill>
                  <a:schemeClr val="lt1"/>
                </a:solidFill>
                <a:latin typeface="Georgia"/>
                <a:ea typeface="Georgia"/>
                <a:cs typeface="Georgia"/>
                <a:sym typeface="Georgia"/>
              </a:defRPr>
            </a:lvl1pPr>
            <a:lvl2pPr indent="-228600" lvl="1" marL="914400" rtl="0" algn="l">
              <a:lnSpc>
                <a:spcPct val="100000"/>
              </a:lnSpc>
              <a:spcBef>
                <a:spcPts val="2300"/>
              </a:spcBef>
              <a:spcAft>
                <a:spcPts val="0"/>
              </a:spcAft>
              <a:buClr>
                <a:schemeClr val="lt1"/>
              </a:buClr>
              <a:buSzPts val="1200"/>
              <a:buFont typeface="Arial"/>
              <a:buNone/>
              <a:defRPr b="1" sz="1200">
                <a:solidFill>
                  <a:schemeClr val="lt1"/>
                </a:solidFill>
              </a:defRPr>
            </a:lvl2pPr>
            <a:lvl3pPr indent="-228600" lvl="2" marL="1371600" rtl="0" algn="l">
              <a:lnSpc>
                <a:spcPct val="100000"/>
              </a:lnSpc>
              <a:spcBef>
                <a:spcPts val="0"/>
              </a:spcBef>
              <a:spcAft>
                <a:spcPts val="0"/>
              </a:spcAft>
              <a:buClr>
                <a:schemeClr val="lt1"/>
              </a:buClr>
              <a:buSzPts val="1200"/>
              <a:buFont typeface="Arial"/>
              <a:buNone/>
              <a:defRPr sz="1200">
                <a:solidFill>
                  <a:schemeClr val="lt1"/>
                </a:solidFill>
              </a:defRPr>
            </a:lvl3pPr>
            <a:lvl4pPr indent="-228600" lvl="3" marL="1828800" rtl="0" algn="l">
              <a:lnSpc>
                <a:spcPct val="100000"/>
              </a:lnSpc>
              <a:spcBef>
                <a:spcPts val="0"/>
              </a:spcBef>
              <a:spcAft>
                <a:spcPts val="0"/>
              </a:spcAft>
              <a:buClr>
                <a:schemeClr val="lt1"/>
              </a:buClr>
              <a:buSzPts val="1200"/>
              <a:buFont typeface="Arial"/>
              <a:buNone/>
              <a:defRPr sz="1200">
                <a:solidFill>
                  <a:schemeClr val="lt1"/>
                </a:solidFill>
              </a:defRPr>
            </a:lvl4pPr>
            <a:lvl5pPr indent="-228600" lvl="4" marL="2286000" rtl="0" algn="l">
              <a:lnSpc>
                <a:spcPct val="100000"/>
              </a:lnSpc>
              <a:spcBef>
                <a:spcPts val="0"/>
              </a:spcBef>
              <a:spcAft>
                <a:spcPts val="0"/>
              </a:spcAft>
              <a:buClr>
                <a:schemeClr val="lt1"/>
              </a:buClr>
              <a:buSzPts val="1200"/>
              <a:buFont typeface="Arial"/>
              <a:buNone/>
              <a:defRPr sz="1200">
                <a:solidFill>
                  <a:schemeClr val="lt1"/>
                </a:solidFill>
              </a:defRPr>
            </a:lvl5pPr>
            <a:lvl6pPr indent="-228600" lvl="5" marL="2743200" rtl="0" algn="l">
              <a:lnSpc>
                <a:spcPct val="100000"/>
              </a:lnSpc>
              <a:spcBef>
                <a:spcPts val="0"/>
              </a:spcBef>
              <a:spcAft>
                <a:spcPts val="0"/>
              </a:spcAft>
              <a:buClr>
                <a:schemeClr val="lt1"/>
              </a:buClr>
              <a:buSzPts val="1200"/>
              <a:buFont typeface="Arial"/>
              <a:buNone/>
              <a:defRPr sz="1200">
                <a:solidFill>
                  <a:schemeClr val="lt1"/>
                </a:solidFill>
              </a:defRPr>
            </a:lvl6pPr>
            <a:lvl7pPr indent="-228600" lvl="6" marL="3200400" rtl="0" algn="l">
              <a:lnSpc>
                <a:spcPct val="100000"/>
              </a:lnSpc>
              <a:spcBef>
                <a:spcPts val="0"/>
              </a:spcBef>
              <a:spcAft>
                <a:spcPts val="0"/>
              </a:spcAft>
              <a:buClr>
                <a:schemeClr val="lt1"/>
              </a:buClr>
              <a:buSzPts val="1200"/>
              <a:buFont typeface="Arial"/>
              <a:buNone/>
              <a:defRPr sz="1200">
                <a:solidFill>
                  <a:schemeClr val="lt1"/>
                </a:solidFill>
              </a:defRPr>
            </a:lvl7pPr>
            <a:lvl8pPr indent="-228600" lvl="7" marL="3657600" rtl="0" algn="l">
              <a:lnSpc>
                <a:spcPct val="100000"/>
              </a:lnSpc>
              <a:spcBef>
                <a:spcPts val="0"/>
              </a:spcBef>
              <a:spcAft>
                <a:spcPts val="0"/>
              </a:spcAft>
              <a:buClr>
                <a:schemeClr val="lt1"/>
              </a:buClr>
              <a:buSzPts val="1200"/>
              <a:buFont typeface="Arial"/>
              <a:buNone/>
              <a:defRPr sz="1200">
                <a:solidFill>
                  <a:schemeClr val="lt1"/>
                </a:solidFill>
              </a:defRPr>
            </a:lvl8pPr>
            <a:lvl9pPr indent="-228600" lvl="8" marL="4114800" rtl="0" algn="l">
              <a:lnSpc>
                <a:spcPct val="100000"/>
              </a:lnSpc>
              <a:spcBef>
                <a:spcPts val="0"/>
              </a:spcBef>
              <a:spcAft>
                <a:spcPts val="0"/>
              </a:spcAft>
              <a:buClr>
                <a:schemeClr val="lt1"/>
              </a:buClr>
              <a:buSzPts val="1200"/>
              <a:buFont typeface="Arial"/>
              <a:buNone/>
              <a:defRPr sz="1200">
                <a:solidFill>
                  <a:schemeClr val="lt1"/>
                </a:solidFill>
              </a:defRPr>
            </a:lvl9pPr>
          </a:lstStyle>
          <a:p/>
        </p:txBody>
      </p:sp>
      <p:sp>
        <p:nvSpPr>
          <p:cNvPr id="985" name="Google Shape;985;p124"/>
          <p:cNvSpPr/>
          <p:nvPr/>
        </p:nvSpPr>
        <p:spPr>
          <a:xfrm>
            <a:off x="332185" y="1022219"/>
            <a:ext cx="653653" cy="509589"/>
          </a:xfrm>
          <a:custGeom>
            <a:rect b="b" l="l" r="r" t="t"/>
            <a:pathLst>
              <a:path extrusionOk="0" h="1424" w="1811">
                <a:moveTo>
                  <a:pt x="1757" y="1424"/>
                </a:moveTo>
                <a:lnTo>
                  <a:pt x="1757" y="1424"/>
                </a:lnTo>
                <a:lnTo>
                  <a:pt x="1099" y="1424"/>
                </a:lnTo>
                <a:lnTo>
                  <a:pt x="1099" y="953"/>
                </a:lnTo>
                <a:cubicBezTo>
                  <a:pt x="1099" y="761"/>
                  <a:pt x="1115" y="610"/>
                  <a:pt x="1149" y="501"/>
                </a:cubicBezTo>
                <a:cubicBezTo>
                  <a:pt x="1183" y="392"/>
                  <a:pt x="1245" y="293"/>
                  <a:pt x="1337" y="206"/>
                </a:cubicBezTo>
                <a:cubicBezTo>
                  <a:pt x="1428" y="118"/>
                  <a:pt x="1543" y="50"/>
                  <a:pt x="1682" y="0"/>
                </a:cubicBezTo>
                <a:lnTo>
                  <a:pt x="1811" y="271"/>
                </a:lnTo>
                <a:cubicBezTo>
                  <a:pt x="1680" y="315"/>
                  <a:pt x="1586" y="376"/>
                  <a:pt x="1529" y="454"/>
                </a:cubicBezTo>
                <a:cubicBezTo>
                  <a:pt x="1472" y="532"/>
                  <a:pt x="1442" y="636"/>
                  <a:pt x="1439" y="766"/>
                </a:cubicBezTo>
                <a:lnTo>
                  <a:pt x="1757" y="766"/>
                </a:lnTo>
                <a:lnTo>
                  <a:pt x="1757" y="1424"/>
                </a:lnTo>
                <a:close/>
                <a:moveTo>
                  <a:pt x="658" y="1424"/>
                </a:moveTo>
                <a:lnTo>
                  <a:pt x="658" y="1424"/>
                </a:lnTo>
                <a:lnTo>
                  <a:pt x="0" y="1424"/>
                </a:lnTo>
                <a:lnTo>
                  <a:pt x="0" y="953"/>
                </a:lnTo>
                <a:cubicBezTo>
                  <a:pt x="0" y="763"/>
                  <a:pt x="16" y="612"/>
                  <a:pt x="50" y="502"/>
                </a:cubicBezTo>
                <a:cubicBezTo>
                  <a:pt x="83" y="392"/>
                  <a:pt x="146" y="293"/>
                  <a:pt x="236" y="206"/>
                </a:cubicBezTo>
                <a:cubicBezTo>
                  <a:pt x="327" y="118"/>
                  <a:pt x="442" y="50"/>
                  <a:pt x="583" y="0"/>
                </a:cubicBezTo>
                <a:lnTo>
                  <a:pt x="712" y="271"/>
                </a:lnTo>
                <a:cubicBezTo>
                  <a:pt x="581" y="315"/>
                  <a:pt x="487" y="376"/>
                  <a:pt x="430" y="454"/>
                </a:cubicBezTo>
                <a:cubicBezTo>
                  <a:pt x="373" y="532"/>
                  <a:pt x="342" y="636"/>
                  <a:pt x="339" y="766"/>
                </a:cubicBezTo>
                <a:lnTo>
                  <a:pt x="658" y="766"/>
                </a:lnTo>
                <a:lnTo>
                  <a:pt x="658" y="1424"/>
                </a:lnTo>
                <a:close/>
              </a:path>
            </a:pathLst>
          </a:custGeom>
          <a:solidFill>
            <a:srgbClr val="FFFFFF"/>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Arial"/>
              <a:ea typeface="Arial"/>
              <a:cs typeface="Arial"/>
              <a:sym typeface="Arial"/>
            </a:endParaRPr>
          </a:p>
        </p:txBody>
      </p:sp>
      <p:sp>
        <p:nvSpPr>
          <p:cNvPr id="986" name="Google Shape;986;p124"/>
          <p:cNvSpPr txBox="1"/>
          <p:nvPr>
            <p:ph idx="10" type="dt"/>
          </p:nvPr>
        </p:nvSpPr>
        <p:spPr>
          <a:xfrm>
            <a:off x="7488222" y="4766310"/>
            <a:ext cx="1323600" cy="102900"/>
          </a:xfrm>
          <a:prstGeom prst="rect">
            <a:avLst/>
          </a:prstGeom>
          <a:noFill/>
          <a:ln>
            <a:noFill/>
          </a:ln>
        </p:spPr>
        <p:txBody>
          <a:bodyPr anchorCtr="0" anchor="b" bIns="0" lIns="0" spcFirstLastPara="1" rIns="0" wrap="square" tIns="0">
            <a:noAutofit/>
          </a:bodyPr>
          <a:lstStyle>
            <a:lvl1pPr lvl="0" rtl="0" algn="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987" name="Google Shape;987;p124"/>
          <p:cNvSpPr txBox="1"/>
          <p:nvPr>
            <p:ph idx="11" type="ftr"/>
          </p:nvPr>
        </p:nvSpPr>
        <p:spPr>
          <a:xfrm>
            <a:off x="332184" y="4766310"/>
            <a:ext cx="4105200" cy="1029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988" name="Google Shape;988;p124"/>
          <p:cNvSpPr txBox="1"/>
          <p:nvPr>
            <p:ph idx="12" type="sldNum"/>
          </p:nvPr>
        </p:nvSpPr>
        <p:spPr>
          <a:xfrm>
            <a:off x="7488222" y="4869180"/>
            <a:ext cx="1323600" cy="102900"/>
          </a:xfrm>
          <a:prstGeom prst="rect">
            <a:avLst/>
          </a:prstGeom>
          <a:noFill/>
          <a:ln>
            <a:noFill/>
          </a:ln>
        </p:spPr>
        <p:txBody>
          <a:bodyPr anchorCtr="0" anchor="b" bIns="0" lIns="0" spcFirstLastPara="1" rIns="0" wrap="square" tIns="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 2 Red">
  <p:cSld name="Quote 2 Red">
    <p:bg>
      <p:bgPr>
        <a:solidFill>
          <a:srgbClr val="E0301E"/>
        </a:solidFill>
      </p:bgPr>
    </p:bg>
    <p:spTree>
      <p:nvGrpSpPr>
        <p:cNvPr id="989" name="Shape 989"/>
        <p:cNvGrpSpPr/>
        <p:nvPr/>
      </p:nvGrpSpPr>
      <p:grpSpPr>
        <a:xfrm>
          <a:off x="0" y="0"/>
          <a:ext cx="0" cy="0"/>
          <a:chOff x="0" y="0"/>
          <a:chExt cx="0" cy="0"/>
        </a:xfrm>
      </p:grpSpPr>
      <p:sp>
        <p:nvSpPr>
          <p:cNvPr id="990" name="Google Shape;990;p125"/>
          <p:cNvSpPr txBox="1"/>
          <p:nvPr>
            <p:ph idx="1" type="body"/>
          </p:nvPr>
        </p:nvSpPr>
        <p:spPr>
          <a:xfrm>
            <a:off x="332186" y="1705927"/>
            <a:ext cx="7155300" cy="2923200"/>
          </a:xfrm>
          <a:prstGeom prst="rect">
            <a:avLst/>
          </a:prstGeom>
          <a:noFill/>
          <a:ln>
            <a:noFill/>
          </a:ln>
        </p:spPr>
        <p:txBody>
          <a:bodyPr anchorCtr="0" anchor="t" bIns="0" lIns="0" spcFirstLastPara="1" rIns="0" wrap="square" tIns="0">
            <a:noAutofit/>
          </a:bodyPr>
          <a:lstStyle>
            <a:lvl1pPr indent="-228600" lvl="0" marL="457200" rtl="0" algn="l">
              <a:lnSpc>
                <a:spcPct val="85000"/>
              </a:lnSpc>
              <a:spcBef>
                <a:spcPts val="0"/>
              </a:spcBef>
              <a:spcAft>
                <a:spcPts val="0"/>
              </a:spcAft>
              <a:buClr>
                <a:schemeClr val="lt1"/>
              </a:buClr>
              <a:buSzPts val="2900"/>
              <a:buNone/>
              <a:defRPr b="0" sz="2900">
                <a:solidFill>
                  <a:schemeClr val="lt1"/>
                </a:solidFill>
                <a:latin typeface="Georgia"/>
                <a:ea typeface="Georgia"/>
                <a:cs typeface="Georgia"/>
                <a:sym typeface="Georgia"/>
              </a:defRPr>
            </a:lvl1pPr>
            <a:lvl2pPr indent="-228600" lvl="1" marL="914400" rtl="0" algn="l">
              <a:lnSpc>
                <a:spcPct val="100000"/>
              </a:lnSpc>
              <a:spcBef>
                <a:spcPts val="2300"/>
              </a:spcBef>
              <a:spcAft>
                <a:spcPts val="0"/>
              </a:spcAft>
              <a:buClr>
                <a:schemeClr val="lt1"/>
              </a:buClr>
              <a:buSzPts val="1200"/>
              <a:buFont typeface="Arial"/>
              <a:buNone/>
              <a:defRPr b="1" sz="1200">
                <a:solidFill>
                  <a:schemeClr val="lt1"/>
                </a:solidFill>
              </a:defRPr>
            </a:lvl2pPr>
            <a:lvl3pPr indent="-228600" lvl="2" marL="1371600" rtl="0" algn="l">
              <a:lnSpc>
                <a:spcPct val="100000"/>
              </a:lnSpc>
              <a:spcBef>
                <a:spcPts val="0"/>
              </a:spcBef>
              <a:spcAft>
                <a:spcPts val="0"/>
              </a:spcAft>
              <a:buClr>
                <a:schemeClr val="lt1"/>
              </a:buClr>
              <a:buSzPts val="1200"/>
              <a:buFont typeface="Arial"/>
              <a:buNone/>
              <a:defRPr sz="1200">
                <a:solidFill>
                  <a:schemeClr val="lt1"/>
                </a:solidFill>
              </a:defRPr>
            </a:lvl3pPr>
            <a:lvl4pPr indent="-228600" lvl="3" marL="1828800" rtl="0" algn="l">
              <a:lnSpc>
                <a:spcPct val="100000"/>
              </a:lnSpc>
              <a:spcBef>
                <a:spcPts val="0"/>
              </a:spcBef>
              <a:spcAft>
                <a:spcPts val="0"/>
              </a:spcAft>
              <a:buClr>
                <a:schemeClr val="lt1"/>
              </a:buClr>
              <a:buSzPts val="1200"/>
              <a:buFont typeface="Arial"/>
              <a:buNone/>
              <a:defRPr sz="1200">
                <a:solidFill>
                  <a:schemeClr val="lt1"/>
                </a:solidFill>
              </a:defRPr>
            </a:lvl4pPr>
            <a:lvl5pPr indent="-228600" lvl="4" marL="2286000" rtl="0" algn="l">
              <a:lnSpc>
                <a:spcPct val="100000"/>
              </a:lnSpc>
              <a:spcBef>
                <a:spcPts val="0"/>
              </a:spcBef>
              <a:spcAft>
                <a:spcPts val="0"/>
              </a:spcAft>
              <a:buClr>
                <a:schemeClr val="lt1"/>
              </a:buClr>
              <a:buSzPts val="1200"/>
              <a:buFont typeface="Arial"/>
              <a:buNone/>
              <a:defRPr sz="1200">
                <a:solidFill>
                  <a:schemeClr val="lt1"/>
                </a:solidFill>
              </a:defRPr>
            </a:lvl5pPr>
            <a:lvl6pPr indent="-228600" lvl="5" marL="2743200" rtl="0" algn="l">
              <a:lnSpc>
                <a:spcPct val="100000"/>
              </a:lnSpc>
              <a:spcBef>
                <a:spcPts val="0"/>
              </a:spcBef>
              <a:spcAft>
                <a:spcPts val="0"/>
              </a:spcAft>
              <a:buClr>
                <a:schemeClr val="lt1"/>
              </a:buClr>
              <a:buSzPts val="1200"/>
              <a:buFont typeface="Arial"/>
              <a:buNone/>
              <a:defRPr sz="1200">
                <a:solidFill>
                  <a:schemeClr val="lt1"/>
                </a:solidFill>
              </a:defRPr>
            </a:lvl6pPr>
            <a:lvl7pPr indent="-228600" lvl="6" marL="3200400" rtl="0" algn="l">
              <a:lnSpc>
                <a:spcPct val="100000"/>
              </a:lnSpc>
              <a:spcBef>
                <a:spcPts val="0"/>
              </a:spcBef>
              <a:spcAft>
                <a:spcPts val="0"/>
              </a:spcAft>
              <a:buClr>
                <a:schemeClr val="lt1"/>
              </a:buClr>
              <a:buSzPts val="1200"/>
              <a:buFont typeface="Arial"/>
              <a:buNone/>
              <a:defRPr sz="1200">
                <a:solidFill>
                  <a:schemeClr val="lt1"/>
                </a:solidFill>
              </a:defRPr>
            </a:lvl7pPr>
            <a:lvl8pPr indent="-228600" lvl="7" marL="3657600" rtl="0" algn="l">
              <a:lnSpc>
                <a:spcPct val="100000"/>
              </a:lnSpc>
              <a:spcBef>
                <a:spcPts val="0"/>
              </a:spcBef>
              <a:spcAft>
                <a:spcPts val="0"/>
              </a:spcAft>
              <a:buClr>
                <a:schemeClr val="lt1"/>
              </a:buClr>
              <a:buSzPts val="1200"/>
              <a:buFont typeface="Arial"/>
              <a:buNone/>
              <a:defRPr sz="1200">
                <a:solidFill>
                  <a:schemeClr val="lt1"/>
                </a:solidFill>
              </a:defRPr>
            </a:lvl8pPr>
            <a:lvl9pPr indent="-228600" lvl="8" marL="4114800" rtl="0" algn="l">
              <a:lnSpc>
                <a:spcPct val="100000"/>
              </a:lnSpc>
              <a:spcBef>
                <a:spcPts val="0"/>
              </a:spcBef>
              <a:spcAft>
                <a:spcPts val="0"/>
              </a:spcAft>
              <a:buClr>
                <a:schemeClr val="lt1"/>
              </a:buClr>
              <a:buSzPts val="1200"/>
              <a:buFont typeface="Arial"/>
              <a:buNone/>
              <a:defRPr sz="1200">
                <a:solidFill>
                  <a:schemeClr val="lt1"/>
                </a:solidFill>
              </a:defRPr>
            </a:lvl9pPr>
          </a:lstStyle>
          <a:p/>
        </p:txBody>
      </p:sp>
      <p:sp>
        <p:nvSpPr>
          <p:cNvPr id="991" name="Google Shape;991;p125"/>
          <p:cNvSpPr/>
          <p:nvPr/>
        </p:nvSpPr>
        <p:spPr>
          <a:xfrm>
            <a:off x="332185" y="1022219"/>
            <a:ext cx="653653" cy="509589"/>
          </a:xfrm>
          <a:custGeom>
            <a:rect b="b" l="l" r="r" t="t"/>
            <a:pathLst>
              <a:path extrusionOk="0" h="1424" w="1811">
                <a:moveTo>
                  <a:pt x="1757" y="1424"/>
                </a:moveTo>
                <a:lnTo>
                  <a:pt x="1757" y="1424"/>
                </a:lnTo>
                <a:lnTo>
                  <a:pt x="1099" y="1424"/>
                </a:lnTo>
                <a:lnTo>
                  <a:pt x="1099" y="953"/>
                </a:lnTo>
                <a:cubicBezTo>
                  <a:pt x="1099" y="761"/>
                  <a:pt x="1115" y="610"/>
                  <a:pt x="1149" y="501"/>
                </a:cubicBezTo>
                <a:cubicBezTo>
                  <a:pt x="1183" y="392"/>
                  <a:pt x="1245" y="293"/>
                  <a:pt x="1337" y="206"/>
                </a:cubicBezTo>
                <a:cubicBezTo>
                  <a:pt x="1428" y="118"/>
                  <a:pt x="1543" y="50"/>
                  <a:pt x="1682" y="0"/>
                </a:cubicBezTo>
                <a:lnTo>
                  <a:pt x="1811" y="271"/>
                </a:lnTo>
                <a:cubicBezTo>
                  <a:pt x="1680" y="315"/>
                  <a:pt x="1586" y="376"/>
                  <a:pt x="1529" y="454"/>
                </a:cubicBezTo>
                <a:cubicBezTo>
                  <a:pt x="1472" y="532"/>
                  <a:pt x="1442" y="636"/>
                  <a:pt x="1439" y="766"/>
                </a:cubicBezTo>
                <a:lnTo>
                  <a:pt x="1757" y="766"/>
                </a:lnTo>
                <a:lnTo>
                  <a:pt x="1757" y="1424"/>
                </a:lnTo>
                <a:close/>
                <a:moveTo>
                  <a:pt x="658" y="1424"/>
                </a:moveTo>
                <a:lnTo>
                  <a:pt x="658" y="1424"/>
                </a:lnTo>
                <a:lnTo>
                  <a:pt x="0" y="1424"/>
                </a:lnTo>
                <a:lnTo>
                  <a:pt x="0" y="953"/>
                </a:lnTo>
                <a:cubicBezTo>
                  <a:pt x="0" y="763"/>
                  <a:pt x="16" y="612"/>
                  <a:pt x="50" y="502"/>
                </a:cubicBezTo>
                <a:cubicBezTo>
                  <a:pt x="83" y="392"/>
                  <a:pt x="146" y="293"/>
                  <a:pt x="236" y="206"/>
                </a:cubicBezTo>
                <a:cubicBezTo>
                  <a:pt x="327" y="118"/>
                  <a:pt x="442" y="50"/>
                  <a:pt x="583" y="0"/>
                </a:cubicBezTo>
                <a:lnTo>
                  <a:pt x="712" y="271"/>
                </a:lnTo>
                <a:cubicBezTo>
                  <a:pt x="581" y="315"/>
                  <a:pt x="487" y="376"/>
                  <a:pt x="430" y="454"/>
                </a:cubicBezTo>
                <a:cubicBezTo>
                  <a:pt x="373" y="532"/>
                  <a:pt x="342" y="636"/>
                  <a:pt x="339" y="766"/>
                </a:cubicBezTo>
                <a:lnTo>
                  <a:pt x="658" y="766"/>
                </a:lnTo>
                <a:lnTo>
                  <a:pt x="658" y="1424"/>
                </a:lnTo>
                <a:close/>
              </a:path>
            </a:pathLst>
          </a:custGeom>
          <a:solidFill>
            <a:srgbClr val="FFFFFF"/>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Arial"/>
              <a:ea typeface="Arial"/>
              <a:cs typeface="Arial"/>
              <a:sym typeface="Arial"/>
            </a:endParaRPr>
          </a:p>
        </p:txBody>
      </p:sp>
      <p:sp>
        <p:nvSpPr>
          <p:cNvPr id="992" name="Google Shape;992;p125"/>
          <p:cNvSpPr txBox="1"/>
          <p:nvPr>
            <p:ph idx="10" type="dt"/>
          </p:nvPr>
        </p:nvSpPr>
        <p:spPr>
          <a:xfrm>
            <a:off x="7488222" y="4766310"/>
            <a:ext cx="1323600" cy="102900"/>
          </a:xfrm>
          <a:prstGeom prst="rect">
            <a:avLst/>
          </a:prstGeom>
          <a:noFill/>
          <a:ln>
            <a:noFill/>
          </a:ln>
        </p:spPr>
        <p:txBody>
          <a:bodyPr anchorCtr="0" anchor="b" bIns="0" lIns="0" spcFirstLastPara="1" rIns="0" wrap="square" tIns="0">
            <a:noAutofit/>
          </a:bodyPr>
          <a:lstStyle>
            <a:lvl1pPr lvl="0" rtl="0" algn="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993" name="Google Shape;993;p125"/>
          <p:cNvSpPr txBox="1"/>
          <p:nvPr>
            <p:ph idx="11" type="ftr"/>
          </p:nvPr>
        </p:nvSpPr>
        <p:spPr>
          <a:xfrm>
            <a:off x="332184" y="4766310"/>
            <a:ext cx="4105200" cy="1029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994" name="Google Shape;994;p125"/>
          <p:cNvSpPr txBox="1"/>
          <p:nvPr>
            <p:ph idx="12" type="sldNum"/>
          </p:nvPr>
        </p:nvSpPr>
        <p:spPr>
          <a:xfrm>
            <a:off x="7488222" y="4869180"/>
            <a:ext cx="1323600" cy="102900"/>
          </a:xfrm>
          <a:prstGeom prst="rect">
            <a:avLst/>
          </a:prstGeom>
          <a:noFill/>
          <a:ln>
            <a:noFill/>
          </a:ln>
        </p:spPr>
        <p:txBody>
          <a:bodyPr anchorCtr="0" anchor="b" bIns="0" lIns="0" spcFirstLastPara="1" rIns="0" wrap="square" tIns="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 2 Rose">
  <p:cSld name="Quote 2 Rose">
    <p:bg>
      <p:bgPr>
        <a:solidFill>
          <a:srgbClr val="DB536A"/>
        </a:solidFill>
      </p:bgPr>
    </p:bg>
    <p:spTree>
      <p:nvGrpSpPr>
        <p:cNvPr id="995" name="Shape 995"/>
        <p:cNvGrpSpPr/>
        <p:nvPr/>
      </p:nvGrpSpPr>
      <p:grpSpPr>
        <a:xfrm>
          <a:off x="0" y="0"/>
          <a:ext cx="0" cy="0"/>
          <a:chOff x="0" y="0"/>
          <a:chExt cx="0" cy="0"/>
        </a:xfrm>
      </p:grpSpPr>
      <p:sp>
        <p:nvSpPr>
          <p:cNvPr id="996" name="Google Shape;996;p126"/>
          <p:cNvSpPr txBox="1"/>
          <p:nvPr>
            <p:ph idx="1" type="body"/>
          </p:nvPr>
        </p:nvSpPr>
        <p:spPr>
          <a:xfrm>
            <a:off x="332186" y="1705927"/>
            <a:ext cx="7155300" cy="2923200"/>
          </a:xfrm>
          <a:prstGeom prst="rect">
            <a:avLst/>
          </a:prstGeom>
          <a:noFill/>
          <a:ln>
            <a:noFill/>
          </a:ln>
        </p:spPr>
        <p:txBody>
          <a:bodyPr anchorCtr="0" anchor="t" bIns="0" lIns="0" spcFirstLastPara="1" rIns="0" wrap="square" tIns="0">
            <a:noAutofit/>
          </a:bodyPr>
          <a:lstStyle>
            <a:lvl1pPr indent="-228600" lvl="0" marL="457200" rtl="0" algn="l">
              <a:lnSpc>
                <a:spcPct val="85000"/>
              </a:lnSpc>
              <a:spcBef>
                <a:spcPts val="0"/>
              </a:spcBef>
              <a:spcAft>
                <a:spcPts val="0"/>
              </a:spcAft>
              <a:buClr>
                <a:schemeClr val="lt1"/>
              </a:buClr>
              <a:buSzPts val="2900"/>
              <a:buNone/>
              <a:defRPr b="0" sz="2900">
                <a:solidFill>
                  <a:schemeClr val="lt1"/>
                </a:solidFill>
                <a:latin typeface="Georgia"/>
                <a:ea typeface="Georgia"/>
                <a:cs typeface="Georgia"/>
                <a:sym typeface="Georgia"/>
              </a:defRPr>
            </a:lvl1pPr>
            <a:lvl2pPr indent="-228600" lvl="1" marL="914400" rtl="0" algn="l">
              <a:lnSpc>
                <a:spcPct val="100000"/>
              </a:lnSpc>
              <a:spcBef>
                <a:spcPts val="2300"/>
              </a:spcBef>
              <a:spcAft>
                <a:spcPts val="0"/>
              </a:spcAft>
              <a:buClr>
                <a:schemeClr val="lt1"/>
              </a:buClr>
              <a:buSzPts val="1200"/>
              <a:buFont typeface="Arial"/>
              <a:buNone/>
              <a:defRPr b="1" sz="1200">
                <a:solidFill>
                  <a:schemeClr val="lt1"/>
                </a:solidFill>
              </a:defRPr>
            </a:lvl2pPr>
            <a:lvl3pPr indent="-228600" lvl="2" marL="1371600" rtl="0" algn="l">
              <a:lnSpc>
                <a:spcPct val="100000"/>
              </a:lnSpc>
              <a:spcBef>
                <a:spcPts val="0"/>
              </a:spcBef>
              <a:spcAft>
                <a:spcPts val="0"/>
              </a:spcAft>
              <a:buClr>
                <a:schemeClr val="lt1"/>
              </a:buClr>
              <a:buSzPts val="1200"/>
              <a:buFont typeface="Arial"/>
              <a:buNone/>
              <a:defRPr sz="1200">
                <a:solidFill>
                  <a:schemeClr val="lt1"/>
                </a:solidFill>
              </a:defRPr>
            </a:lvl3pPr>
            <a:lvl4pPr indent="-228600" lvl="3" marL="1828800" rtl="0" algn="l">
              <a:lnSpc>
                <a:spcPct val="100000"/>
              </a:lnSpc>
              <a:spcBef>
                <a:spcPts val="0"/>
              </a:spcBef>
              <a:spcAft>
                <a:spcPts val="0"/>
              </a:spcAft>
              <a:buClr>
                <a:schemeClr val="lt1"/>
              </a:buClr>
              <a:buSzPts val="1200"/>
              <a:buFont typeface="Arial"/>
              <a:buNone/>
              <a:defRPr sz="1200">
                <a:solidFill>
                  <a:schemeClr val="lt1"/>
                </a:solidFill>
              </a:defRPr>
            </a:lvl4pPr>
            <a:lvl5pPr indent="-228600" lvl="4" marL="2286000" rtl="0" algn="l">
              <a:lnSpc>
                <a:spcPct val="100000"/>
              </a:lnSpc>
              <a:spcBef>
                <a:spcPts val="0"/>
              </a:spcBef>
              <a:spcAft>
                <a:spcPts val="0"/>
              </a:spcAft>
              <a:buClr>
                <a:schemeClr val="lt1"/>
              </a:buClr>
              <a:buSzPts val="1200"/>
              <a:buFont typeface="Arial"/>
              <a:buNone/>
              <a:defRPr sz="1200">
                <a:solidFill>
                  <a:schemeClr val="lt1"/>
                </a:solidFill>
              </a:defRPr>
            </a:lvl5pPr>
            <a:lvl6pPr indent="-228600" lvl="5" marL="2743200" rtl="0" algn="l">
              <a:lnSpc>
                <a:spcPct val="100000"/>
              </a:lnSpc>
              <a:spcBef>
                <a:spcPts val="0"/>
              </a:spcBef>
              <a:spcAft>
                <a:spcPts val="0"/>
              </a:spcAft>
              <a:buClr>
                <a:schemeClr val="lt1"/>
              </a:buClr>
              <a:buSzPts val="1200"/>
              <a:buFont typeface="Arial"/>
              <a:buNone/>
              <a:defRPr sz="1200">
                <a:solidFill>
                  <a:schemeClr val="lt1"/>
                </a:solidFill>
              </a:defRPr>
            </a:lvl6pPr>
            <a:lvl7pPr indent="-228600" lvl="6" marL="3200400" rtl="0" algn="l">
              <a:lnSpc>
                <a:spcPct val="100000"/>
              </a:lnSpc>
              <a:spcBef>
                <a:spcPts val="0"/>
              </a:spcBef>
              <a:spcAft>
                <a:spcPts val="0"/>
              </a:spcAft>
              <a:buClr>
                <a:schemeClr val="lt1"/>
              </a:buClr>
              <a:buSzPts val="1200"/>
              <a:buFont typeface="Arial"/>
              <a:buNone/>
              <a:defRPr sz="1200">
                <a:solidFill>
                  <a:schemeClr val="lt1"/>
                </a:solidFill>
              </a:defRPr>
            </a:lvl7pPr>
            <a:lvl8pPr indent="-228600" lvl="7" marL="3657600" rtl="0" algn="l">
              <a:lnSpc>
                <a:spcPct val="100000"/>
              </a:lnSpc>
              <a:spcBef>
                <a:spcPts val="0"/>
              </a:spcBef>
              <a:spcAft>
                <a:spcPts val="0"/>
              </a:spcAft>
              <a:buClr>
                <a:schemeClr val="lt1"/>
              </a:buClr>
              <a:buSzPts val="1200"/>
              <a:buFont typeface="Arial"/>
              <a:buNone/>
              <a:defRPr sz="1200">
                <a:solidFill>
                  <a:schemeClr val="lt1"/>
                </a:solidFill>
              </a:defRPr>
            </a:lvl8pPr>
            <a:lvl9pPr indent="-228600" lvl="8" marL="4114800" rtl="0" algn="l">
              <a:lnSpc>
                <a:spcPct val="100000"/>
              </a:lnSpc>
              <a:spcBef>
                <a:spcPts val="0"/>
              </a:spcBef>
              <a:spcAft>
                <a:spcPts val="0"/>
              </a:spcAft>
              <a:buClr>
                <a:schemeClr val="lt1"/>
              </a:buClr>
              <a:buSzPts val="1200"/>
              <a:buFont typeface="Arial"/>
              <a:buNone/>
              <a:defRPr sz="1200">
                <a:solidFill>
                  <a:schemeClr val="lt1"/>
                </a:solidFill>
              </a:defRPr>
            </a:lvl9pPr>
          </a:lstStyle>
          <a:p/>
        </p:txBody>
      </p:sp>
      <p:sp>
        <p:nvSpPr>
          <p:cNvPr id="997" name="Google Shape;997;p126"/>
          <p:cNvSpPr/>
          <p:nvPr/>
        </p:nvSpPr>
        <p:spPr>
          <a:xfrm>
            <a:off x="332185" y="1022219"/>
            <a:ext cx="653653" cy="509589"/>
          </a:xfrm>
          <a:custGeom>
            <a:rect b="b" l="l" r="r" t="t"/>
            <a:pathLst>
              <a:path extrusionOk="0" h="1424" w="1811">
                <a:moveTo>
                  <a:pt x="1757" y="1424"/>
                </a:moveTo>
                <a:lnTo>
                  <a:pt x="1757" y="1424"/>
                </a:lnTo>
                <a:lnTo>
                  <a:pt x="1099" y="1424"/>
                </a:lnTo>
                <a:lnTo>
                  <a:pt x="1099" y="953"/>
                </a:lnTo>
                <a:cubicBezTo>
                  <a:pt x="1099" y="761"/>
                  <a:pt x="1115" y="610"/>
                  <a:pt x="1149" y="501"/>
                </a:cubicBezTo>
                <a:cubicBezTo>
                  <a:pt x="1183" y="392"/>
                  <a:pt x="1245" y="293"/>
                  <a:pt x="1337" y="206"/>
                </a:cubicBezTo>
                <a:cubicBezTo>
                  <a:pt x="1428" y="118"/>
                  <a:pt x="1543" y="50"/>
                  <a:pt x="1682" y="0"/>
                </a:cubicBezTo>
                <a:lnTo>
                  <a:pt x="1811" y="271"/>
                </a:lnTo>
                <a:cubicBezTo>
                  <a:pt x="1680" y="315"/>
                  <a:pt x="1586" y="376"/>
                  <a:pt x="1529" y="454"/>
                </a:cubicBezTo>
                <a:cubicBezTo>
                  <a:pt x="1472" y="532"/>
                  <a:pt x="1442" y="636"/>
                  <a:pt x="1439" y="766"/>
                </a:cubicBezTo>
                <a:lnTo>
                  <a:pt x="1757" y="766"/>
                </a:lnTo>
                <a:lnTo>
                  <a:pt x="1757" y="1424"/>
                </a:lnTo>
                <a:close/>
                <a:moveTo>
                  <a:pt x="658" y="1424"/>
                </a:moveTo>
                <a:lnTo>
                  <a:pt x="658" y="1424"/>
                </a:lnTo>
                <a:lnTo>
                  <a:pt x="0" y="1424"/>
                </a:lnTo>
                <a:lnTo>
                  <a:pt x="0" y="953"/>
                </a:lnTo>
                <a:cubicBezTo>
                  <a:pt x="0" y="763"/>
                  <a:pt x="16" y="612"/>
                  <a:pt x="50" y="502"/>
                </a:cubicBezTo>
                <a:cubicBezTo>
                  <a:pt x="83" y="392"/>
                  <a:pt x="146" y="293"/>
                  <a:pt x="236" y="206"/>
                </a:cubicBezTo>
                <a:cubicBezTo>
                  <a:pt x="327" y="118"/>
                  <a:pt x="442" y="50"/>
                  <a:pt x="583" y="0"/>
                </a:cubicBezTo>
                <a:lnTo>
                  <a:pt x="712" y="271"/>
                </a:lnTo>
                <a:cubicBezTo>
                  <a:pt x="581" y="315"/>
                  <a:pt x="487" y="376"/>
                  <a:pt x="430" y="454"/>
                </a:cubicBezTo>
                <a:cubicBezTo>
                  <a:pt x="373" y="532"/>
                  <a:pt x="342" y="636"/>
                  <a:pt x="339" y="766"/>
                </a:cubicBezTo>
                <a:lnTo>
                  <a:pt x="658" y="766"/>
                </a:lnTo>
                <a:lnTo>
                  <a:pt x="658" y="1424"/>
                </a:lnTo>
                <a:close/>
              </a:path>
            </a:pathLst>
          </a:custGeom>
          <a:solidFill>
            <a:srgbClr val="FFFFFF"/>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Arial"/>
              <a:ea typeface="Arial"/>
              <a:cs typeface="Arial"/>
              <a:sym typeface="Arial"/>
            </a:endParaRPr>
          </a:p>
        </p:txBody>
      </p:sp>
      <p:sp>
        <p:nvSpPr>
          <p:cNvPr id="998" name="Google Shape;998;p126"/>
          <p:cNvSpPr txBox="1"/>
          <p:nvPr>
            <p:ph idx="10" type="dt"/>
          </p:nvPr>
        </p:nvSpPr>
        <p:spPr>
          <a:xfrm>
            <a:off x="7488222" y="4766310"/>
            <a:ext cx="1323600" cy="102900"/>
          </a:xfrm>
          <a:prstGeom prst="rect">
            <a:avLst/>
          </a:prstGeom>
          <a:noFill/>
          <a:ln>
            <a:noFill/>
          </a:ln>
        </p:spPr>
        <p:txBody>
          <a:bodyPr anchorCtr="0" anchor="b" bIns="0" lIns="0" spcFirstLastPara="1" rIns="0" wrap="square" tIns="0">
            <a:noAutofit/>
          </a:bodyPr>
          <a:lstStyle>
            <a:lvl1pPr lvl="0" rtl="0" algn="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999" name="Google Shape;999;p126"/>
          <p:cNvSpPr txBox="1"/>
          <p:nvPr>
            <p:ph idx="11" type="ftr"/>
          </p:nvPr>
        </p:nvSpPr>
        <p:spPr>
          <a:xfrm>
            <a:off x="332184" y="4766310"/>
            <a:ext cx="4105200" cy="1029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000" name="Google Shape;1000;p126"/>
          <p:cNvSpPr txBox="1"/>
          <p:nvPr>
            <p:ph idx="12" type="sldNum"/>
          </p:nvPr>
        </p:nvSpPr>
        <p:spPr>
          <a:xfrm>
            <a:off x="7488222" y="4869180"/>
            <a:ext cx="1323600" cy="102900"/>
          </a:xfrm>
          <a:prstGeom prst="rect">
            <a:avLst/>
          </a:prstGeom>
          <a:noFill/>
          <a:ln>
            <a:noFill/>
          </a:ln>
        </p:spPr>
        <p:txBody>
          <a:bodyPr anchorCtr="0" anchor="b" bIns="0" lIns="0" spcFirstLastPara="1" rIns="0" wrap="square" tIns="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 2 Grey">
  <p:cSld name="Quote 2 Grey">
    <p:bg>
      <p:bgPr>
        <a:solidFill>
          <a:srgbClr val="464646"/>
        </a:solidFill>
      </p:bgPr>
    </p:bg>
    <p:spTree>
      <p:nvGrpSpPr>
        <p:cNvPr id="1001" name="Shape 1001"/>
        <p:cNvGrpSpPr/>
        <p:nvPr/>
      </p:nvGrpSpPr>
      <p:grpSpPr>
        <a:xfrm>
          <a:off x="0" y="0"/>
          <a:ext cx="0" cy="0"/>
          <a:chOff x="0" y="0"/>
          <a:chExt cx="0" cy="0"/>
        </a:xfrm>
      </p:grpSpPr>
      <p:sp>
        <p:nvSpPr>
          <p:cNvPr id="1002" name="Google Shape;1002;p127"/>
          <p:cNvSpPr txBox="1"/>
          <p:nvPr>
            <p:ph idx="1" type="body"/>
          </p:nvPr>
        </p:nvSpPr>
        <p:spPr>
          <a:xfrm>
            <a:off x="332186" y="1705927"/>
            <a:ext cx="7155300" cy="2923200"/>
          </a:xfrm>
          <a:prstGeom prst="rect">
            <a:avLst/>
          </a:prstGeom>
          <a:noFill/>
          <a:ln>
            <a:noFill/>
          </a:ln>
        </p:spPr>
        <p:txBody>
          <a:bodyPr anchorCtr="0" anchor="t" bIns="0" lIns="0" spcFirstLastPara="1" rIns="0" wrap="square" tIns="0">
            <a:noAutofit/>
          </a:bodyPr>
          <a:lstStyle>
            <a:lvl1pPr indent="-228600" lvl="0" marL="457200" rtl="0" algn="l">
              <a:lnSpc>
                <a:spcPct val="85000"/>
              </a:lnSpc>
              <a:spcBef>
                <a:spcPts val="0"/>
              </a:spcBef>
              <a:spcAft>
                <a:spcPts val="0"/>
              </a:spcAft>
              <a:buClr>
                <a:schemeClr val="lt1"/>
              </a:buClr>
              <a:buSzPts val="2900"/>
              <a:buNone/>
              <a:defRPr b="0" sz="2900">
                <a:solidFill>
                  <a:schemeClr val="lt1"/>
                </a:solidFill>
                <a:latin typeface="Georgia"/>
                <a:ea typeface="Georgia"/>
                <a:cs typeface="Georgia"/>
                <a:sym typeface="Georgia"/>
              </a:defRPr>
            </a:lvl1pPr>
            <a:lvl2pPr indent="-228600" lvl="1" marL="914400" rtl="0" algn="l">
              <a:lnSpc>
                <a:spcPct val="100000"/>
              </a:lnSpc>
              <a:spcBef>
                <a:spcPts val="2300"/>
              </a:spcBef>
              <a:spcAft>
                <a:spcPts val="0"/>
              </a:spcAft>
              <a:buClr>
                <a:schemeClr val="lt1"/>
              </a:buClr>
              <a:buSzPts val="1200"/>
              <a:buFont typeface="Arial"/>
              <a:buNone/>
              <a:defRPr b="1" sz="1200">
                <a:solidFill>
                  <a:schemeClr val="lt1"/>
                </a:solidFill>
              </a:defRPr>
            </a:lvl2pPr>
            <a:lvl3pPr indent="-228600" lvl="2" marL="1371600" rtl="0" algn="l">
              <a:lnSpc>
                <a:spcPct val="100000"/>
              </a:lnSpc>
              <a:spcBef>
                <a:spcPts val="0"/>
              </a:spcBef>
              <a:spcAft>
                <a:spcPts val="0"/>
              </a:spcAft>
              <a:buClr>
                <a:schemeClr val="lt1"/>
              </a:buClr>
              <a:buSzPts val="1200"/>
              <a:buFont typeface="Arial"/>
              <a:buNone/>
              <a:defRPr sz="1200">
                <a:solidFill>
                  <a:schemeClr val="lt1"/>
                </a:solidFill>
              </a:defRPr>
            </a:lvl3pPr>
            <a:lvl4pPr indent="-228600" lvl="3" marL="1828800" rtl="0" algn="l">
              <a:lnSpc>
                <a:spcPct val="100000"/>
              </a:lnSpc>
              <a:spcBef>
                <a:spcPts val="0"/>
              </a:spcBef>
              <a:spcAft>
                <a:spcPts val="0"/>
              </a:spcAft>
              <a:buClr>
                <a:schemeClr val="lt1"/>
              </a:buClr>
              <a:buSzPts val="1200"/>
              <a:buFont typeface="Arial"/>
              <a:buNone/>
              <a:defRPr sz="1200">
                <a:solidFill>
                  <a:schemeClr val="lt1"/>
                </a:solidFill>
              </a:defRPr>
            </a:lvl4pPr>
            <a:lvl5pPr indent="-228600" lvl="4" marL="2286000" rtl="0" algn="l">
              <a:lnSpc>
                <a:spcPct val="100000"/>
              </a:lnSpc>
              <a:spcBef>
                <a:spcPts val="0"/>
              </a:spcBef>
              <a:spcAft>
                <a:spcPts val="0"/>
              </a:spcAft>
              <a:buClr>
                <a:schemeClr val="lt1"/>
              </a:buClr>
              <a:buSzPts val="1200"/>
              <a:buFont typeface="Arial"/>
              <a:buNone/>
              <a:defRPr sz="1200">
                <a:solidFill>
                  <a:schemeClr val="lt1"/>
                </a:solidFill>
              </a:defRPr>
            </a:lvl5pPr>
            <a:lvl6pPr indent="-228600" lvl="5" marL="2743200" rtl="0" algn="l">
              <a:lnSpc>
                <a:spcPct val="100000"/>
              </a:lnSpc>
              <a:spcBef>
                <a:spcPts val="0"/>
              </a:spcBef>
              <a:spcAft>
                <a:spcPts val="0"/>
              </a:spcAft>
              <a:buClr>
                <a:schemeClr val="lt1"/>
              </a:buClr>
              <a:buSzPts val="1200"/>
              <a:buFont typeface="Arial"/>
              <a:buNone/>
              <a:defRPr sz="1200">
                <a:solidFill>
                  <a:schemeClr val="lt1"/>
                </a:solidFill>
              </a:defRPr>
            </a:lvl6pPr>
            <a:lvl7pPr indent="-228600" lvl="6" marL="3200400" rtl="0" algn="l">
              <a:lnSpc>
                <a:spcPct val="100000"/>
              </a:lnSpc>
              <a:spcBef>
                <a:spcPts val="0"/>
              </a:spcBef>
              <a:spcAft>
                <a:spcPts val="0"/>
              </a:spcAft>
              <a:buClr>
                <a:schemeClr val="lt1"/>
              </a:buClr>
              <a:buSzPts val="1200"/>
              <a:buFont typeface="Arial"/>
              <a:buNone/>
              <a:defRPr sz="1200">
                <a:solidFill>
                  <a:schemeClr val="lt1"/>
                </a:solidFill>
              </a:defRPr>
            </a:lvl7pPr>
            <a:lvl8pPr indent="-228600" lvl="7" marL="3657600" rtl="0" algn="l">
              <a:lnSpc>
                <a:spcPct val="100000"/>
              </a:lnSpc>
              <a:spcBef>
                <a:spcPts val="0"/>
              </a:spcBef>
              <a:spcAft>
                <a:spcPts val="0"/>
              </a:spcAft>
              <a:buClr>
                <a:schemeClr val="lt1"/>
              </a:buClr>
              <a:buSzPts val="1200"/>
              <a:buFont typeface="Arial"/>
              <a:buNone/>
              <a:defRPr sz="1200">
                <a:solidFill>
                  <a:schemeClr val="lt1"/>
                </a:solidFill>
              </a:defRPr>
            </a:lvl8pPr>
            <a:lvl9pPr indent="-228600" lvl="8" marL="4114800" rtl="0" algn="l">
              <a:lnSpc>
                <a:spcPct val="100000"/>
              </a:lnSpc>
              <a:spcBef>
                <a:spcPts val="0"/>
              </a:spcBef>
              <a:spcAft>
                <a:spcPts val="0"/>
              </a:spcAft>
              <a:buClr>
                <a:schemeClr val="lt1"/>
              </a:buClr>
              <a:buSzPts val="1200"/>
              <a:buFont typeface="Arial"/>
              <a:buNone/>
              <a:defRPr sz="1200">
                <a:solidFill>
                  <a:schemeClr val="lt1"/>
                </a:solidFill>
              </a:defRPr>
            </a:lvl9pPr>
          </a:lstStyle>
          <a:p/>
        </p:txBody>
      </p:sp>
      <p:sp>
        <p:nvSpPr>
          <p:cNvPr id="1003" name="Google Shape;1003;p127"/>
          <p:cNvSpPr/>
          <p:nvPr/>
        </p:nvSpPr>
        <p:spPr>
          <a:xfrm>
            <a:off x="332185" y="1022219"/>
            <a:ext cx="653653" cy="509589"/>
          </a:xfrm>
          <a:custGeom>
            <a:rect b="b" l="l" r="r" t="t"/>
            <a:pathLst>
              <a:path extrusionOk="0" h="1424" w="1811">
                <a:moveTo>
                  <a:pt x="1757" y="1424"/>
                </a:moveTo>
                <a:lnTo>
                  <a:pt x="1757" y="1424"/>
                </a:lnTo>
                <a:lnTo>
                  <a:pt x="1099" y="1424"/>
                </a:lnTo>
                <a:lnTo>
                  <a:pt x="1099" y="953"/>
                </a:lnTo>
                <a:cubicBezTo>
                  <a:pt x="1099" y="761"/>
                  <a:pt x="1115" y="610"/>
                  <a:pt x="1149" y="501"/>
                </a:cubicBezTo>
                <a:cubicBezTo>
                  <a:pt x="1183" y="392"/>
                  <a:pt x="1245" y="293"/>
                  <a:pt x="1337" y="206"/>
                </a:cubicBezTo>
                <a:cubicBezTo>
                  <a:pt x="1428" y="118"/>
                  <a:pt x="1543" y="50"/>
                  <a:pt x="1682" y="0"/>
                </a:cubicBezTo>
                <a:lnTo>
                  <a:pt x="1811" y="271"/>
                </a:lnTo>
                <a:cubicBezTo>
                  <a:pt x="1680" y="315"/>
                  <a:pt x="1586" y="376"/>
                  <a:pt x="1529" y="454"/>
                </a:cubicBezTo>
                <a:cubicBezTo>
                  <a:pt x="1472" y="532"/>
                  <a:pt x="1442" y="636"/>
                  <a:pt x="1439" y="766"/>
                </a:cubicBezTo>
                <a:lnTo>
                  <a:pt x="1757" y="766"/>
                </a:lnTo>
                <a:lnTo>
                  <a:pt x="1757" y="1424"/>
                </a:lnTo>
                <a:close/>
                <a:moveTo>
                  <a:pt x="658" y="1424"/>
                </a:moveTo>
                <a:lnTo>
                  <a:pt x="658" y="1424"/>
                </a:lnTo>
                <a:lnTo>
                  <a:pt x="0" y="1424"/>
                </a:lnTo>
                <a:lnTo>
                  <a:pt x="0" y="953"/>
                </a:lnTo>
                <a:cubicBezTo>
                  <a:pt x="0" y="763"/>
                  <a:pt x="16" y="612"/>
                  <a:pt x="50" y="502"/>
                </a:cubicBezTo>
                <a:cubicBezTo>
                  <a:pt x="83" y="392"/>
                  <a:pt x="146" y="293"/>
                  <a:pt x="236" y="206"/>
                </a:cubicBezTo>
                <a:cubicBezTo>
                  <a:pt x="327" y="118"/>
                  <a:pt x="442" y="50"/>
                  <a:pt x="583" y="0"/>
                </a:cubicBezTo>
                <a:lnTo>
                  <a:pt x="712" y="271"/>
                </a:lnTo>
                <a:cubicBezTo>
                  <a:pt x="581" y="315"/>
                  <a:pt x="487" y="376"/>
                  <a:pt x="430" y="454"/>
                </a:cubicBezTo>
                <a:cubicBezTo>
                  <a:pt x="373" y="532"/>
                  <a:pt x="342" y="636"/>
                  <a:pt x="339" y="766"/>
                </a:cubicBezTo>
                <a:lnTo>
                  <a:pt x="658" y="766"/>
                </a:lnTo>
                <a:lnTo>
                  <a:pt x="658" y="1424"/>
                </a:lnTo>
                <a:close/>
              </a:path>
            </a:pathLst>
          </a:custGeom>
          <a:solidFill>
            <a:srgbClr val="FFFFFF"/>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Arial"/>
              <a:ea typeface="Arial"/>
              <a:cs typeface="Arial"/>
              <a:sym typeface="Arial"/>
            </a:endParaRPr>
          </a:p>
        </p:txBody>
      </p:sp>
      <p:sp>
        <p:nvSpPr>
          <p:cNvPr id="1004" name="Google Shape;1004;p127"/>
          <p:cNvSpPr txBox="1"/>
          <p:nvPr>
            <p:ph idx="10" type="dt"/>
          </p:nvPr>
        </p:nvSpPr>
        <p:spPr>
          <a:xfrm>
            <a:off x="7488222" y="4766310"/>
            <a:ext cx="1323600" cy="102900"/>
          </a:xfrm>
          <a:prstGeom prst="rect">
            <a:avLst/>
          </a:prstGeom>
          <a:noFill/>
          <a:ln>
            <a:noFill/>
          </a:ln>
        </p:spPr>
        <p:txBody>
          <a:bodyPr anchorCtr="0" anchor="b" bIns="0" lIns="0" spcFirstLastPara="1" rIns="0" wrap="square" tIns="0">
            <a:noAutofit/>
          </a:bodyPr>
          <a:lstStyle>
            <a:lvl1pPr lvl="0" rtl="0" algn="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005" name="Google Shape;1005;p127"/>
          <p:cNvSpPr txBox="1"/>
          <p:nvPr>
            <p:ph idx="11" type="ftr"/>
          </p:nvPr>
        </p:nvSpPr>
        <p:spPr>
          <a:xfrm>
            <a:off x="332184" y="4766310"/>
            <a:ext cx="4105200" cy="1029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006" name="Google Shape;1006;p127"/>
          <p:cNvSpPr txBox="1"/>
          <p:nvPr>
            <p:ph idx="12" type="sldNum"/>
          </p:nvPr>
        </p:nvSpPr>
        <p:spPr>
          <a:xfrm>
            <a:off x="7488222" y="4869180"/>
            <a:ext cx="1323600" cy="102900"/>
          </a:xfrm>
          <a:prstGeom prst="rect">
            <a:avLst/>
          </a:prstGeom>
          <a:noFill/>
          <a:ln>
            <a:noFill/>
          </a:ln>
        </p:spPr>
        <p:txBody>
          <a:bodyPr anchorCtr="0" anchor="b" bIns="0" lIns="0" spcFirstLastPara="1" rIns="0" wrap="square" tIns="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Rose Manual" showMasterSp="0">
  <p:cSld name="Section Header Rose Manual">
    <p:bg>
      <p:bgPr>
        <a:solidFill>
          <a:srgbClr val="DB536A"/>
        </a:solidFill>
      </p:bgPr>
    </p:bg>
    <p:spTree>
      <p:nvGrpSpPr>
        <p:cNvPr id="1007" name="Shape 1007"/>
        <p:cNvGrpSpPr/>
        <p:nvPr/>
      </p:nvGrpSpPr>
      <p:grpSpPr>
        <a:xfrm>
          <a:off x="0" y="0"/>
          <a:ext cx="0" cy="0"/>
          <a:chOff x="0" y="0"/>
          <a:chExt cx="0" cy="0"/>
        </a:xfrm>
      </p:grpSpPr>
      <p:sp>
        <p:nvSpPr>
          <p:cNvPr id="1008" name="Google Shape;1008;p128"/>
          <p:cNvSpPr txBox="1"/>
          <p:nvPr>
            <p:ph type="title"/>
          </p:nvPr>
        </p:nvSpPr>
        <p:spPr>
          <a:xfrm>
            <a:off x="332185" y="321469"/>
            <a:ext cx="1031100" cy="1474500"/>
          </a:xfrm>
          <a:prstGeom prst="rect">
            <a:avLst/>
          </a:prstGeom>
          <a:noFill/>
          <a:ln>
            <a:noFill/>
          </a:ln>
        </p:spPr>
        <p:txBody>
          <a:bodyPr anchorCtr="0" anchor="t" bIns="0" lIns="0" spcFirstLastPara="1" rIns="0" wrap="square" tIns="0">
            <a:noAutofit/>
          </a:bodyPr>
          <a:lstStyle>
            <a:lvl1pPr lvl="0" rtl="0" algn="l">
              <a:lnSpc>
                <a:spcPct val="80000"/>
              </a:lnSpc>
              <a:spcBef>
                <a:spcPts val="0"/>
              </a:spcBef>
              <a:spcAft>
                <a:spcPts val="0"/>
              </a:spcAft>
              <a:buClr>
                <a:schemeClr val="lt1"/>
              </a:buClr>
              <a:buSzPts val="10800"/>
              <a:buFont typeface="Arial"/>
              <a:buNone/>
              <a:defRPr b="0" sz="10800">
                <a:solidFill>
                  <a:schemeClr val="lt1"/>
                </a:solidFill>
                <a:latin typeface="Arial"/>
                <a:ea typeface="Arial"/>
                <a:cs typeface="Arial"/>
                <a:sym typeface="Aria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009" name="Shape 1009"/>
        <p:cNvGrpSpPr/>
        <p:nvPr/>
      </p:nvGrpSpPr>
      <p:grpSpPr>
        <a:xfrm>
          <a:off x="0" y="0"/>
          <a:ext cx="0" cy="0"/>
          <a:chOff x="0" y="0"/>
          <a:chExt cx="0" cy="0"/>
        </a:xfrm>
      </p:grpSpPr>
      <p:sp>
        <p:nvSpPr>
          <p:cNvPr id="1010" name="Google Shape;1010;p129"/>
          <p:cNvSpPr txBox="1"/>
          <p:nvPr>
            <p:ph idx="12" type="sldNum"/>
          </p:nvPr>
        </p:nvSpPr>
        <p:spPr>
          <a:xfrm>
            <a:off x="7488222" y="4869180"/>
            <a:ext cx="1323600" cy="102900"/>
          </a:xfrm>
          <a:prstGeom prst="rect">
            <a:avLst/>
          </a:prstGeom>
          <a:noFill/>
          <a:ln>
            <a:noFill/>
          </a:ln>
        </p:spPr>
        <p:txBody>
          <a:bodyPr anchorCtr="0" anchor="b" bIns="0" lIns="0" spcFirstLastPara="1" rIns="0" wrap="square" tIns="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
        <p:nvSpPr>
          <p:cNvPr id="1011" name="Google Shape;1011;p129"/>
          <p:cNvSpPr txBox="1"/>
          <p:nvPr>
            <p:ph idx="10" type="dt"/>
          </p:nvPr>
        </p:nvSpPr>
        <p:spPr>
          <a:xfrm>
            <a:off x="7488222" y="4766310"/>
            <a:ext cx="1323600" cy="102900"/>
          </a:xfrm>
          <a:prstGeom prst="rect">
            <a:avLst/>
          </a:prstGeom>
          <a:noFill/>
          <a:ln>
            <a:noFill/>
          </a:ln>
        </p:spPr>
        <p:txBody>
          <a:bodyPr anchorCtr="0" anchor="b" bIns="0" lIns="0" spcFirstLastPara="1" rIns="0" wrap="square" tIns="0">
            <a:noAutofit/>
          </a:bodyPr>
          <a:lstStyle>
            <a:lvl1pPr lvl="0" rtl="0" algn="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012" name="Google Shape;1012;p129"/>
          <p:cNvSpPr txBox="1"/>
          <p:nvPr>
            <p:ph idx="11" type="ftr"/>
          </p:nvPr>
        </p:nvSpPr>
        <p:spPr>
          <a:xfrm>
            <a:off x="332184" y="4766310"/>
            <a:ext cx="4105200" cy="1029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Orange" showMasterSp="0">
  <p:cSld name="Section Header Orange">
    <p:bg>
      <p:bgPr>
        <a:solidFill>
          <a:srgbClr val="FFA929"/>
        </a:solidFill>
      </p:bgPr>
    </p:bg>
    <p:spTree>
      <p:nvGrpSpPr>
        <p:cNvPr id="1020" name="Shape 1020"/>
        <p:cNvGrpSpPr/>
        <p:nvPr/>
      </p:nvGrpSpPr>
      <p:grpSpPr>
        <a:xfrm>
          <a:off x="0" y="0"/>
          <a:ext cx="0" cy="0"/>
          <a:chOff x="0" y="0"/>
          <a:chExt cx="0" cy="0"/>
        </a:xfrm>
      </p:grpSpPr>
      <p:sp>
        <p:nvSpPr>
          <p:cNvPr id="1021" name="Google Shape;1021;p131"/>
          <p:cNvSpPr txBox="1"/>
          <p:nvPr>
            <p:ph type="title"/>
          </p:nvPr>
        </p:nvSpPr>
        <p:spPr>
          <a:xfrm>
            <a:off x="3713560" y="1577579"/>
            <a:ext cx="3702600" cy="1923300"/>
          </a:xfrm>
          <a:prstGeom prst="rect">
            <a:avLst/>
          </a:prstGeom>
          <a:noFill/>
          <a:ln>
            <a:noFill/>
          </a:ln>
        </p:spPr>
        <p:txBody>
          <a:bodyPr anchorCtr="0" anchor="t" bIns="0" lIns="0" spcFirstLastPara="1" rIns="0" wrap="square" tIns="0">
            <a:noAutofit/>
          </a:bodyPr>
          <a:lstStyle>
            <a:lvl1pPr lvl="0" rtl="0" algn="l">
              <a:lnSpc>
                <a:spcPct val="85000"/>
              </a:lnSpc>
              <a:spcBef>
                <a:spcPts val="0"/>
              </a:spcBef>
              <a:spcAft>
                <a:spcPts val="0"/>
              </a:spcAft>
              <a:buClr>
                <a:schemeClr val="lt1"/>
              </a:buClr>
              <a:buSzPts val="3000"/>
              <a:buFont typeface="Arial"/>
              <a:buNone/>
              <a:defRPr b="0" sz="3000">
                <a:solidFill>
                  <a:schemeClr val="lt1"/>
                </a:solidFill>
                <a:latin typeface="Arial"/>
                <a:ea typeface="Arial"/>
                <a:cs typeface="Arial"/>
                <a:sym typeface="Arial"/>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022" name="Google Shape;1022;p131"/>
          <p:cNvSpPr txBox="1"/>
          <p:nvPr>
            <p:ph idx="1" type="subTitle"/>
          </p:nvPr>
        </p:nvSpPr>
        <p:spPr>
          <a:xfrm>
            <a:off x="332184" y="0"/>
            <a:ext cx="3258600" cy="5143500"/>
          </a:xfrm>
          <a:prstGeom prst="rect">
            <a:avLst/>
          </a:prstGeom>
          <a:noFill/>
          <a:ln>
            <a:noFill/>
          </a:ln>
        </p:spPr>
        <p:txBody>
          <a:bodyPr anchorCtr="0" anchor="ctr" bIns="0" lIns="0" spcFirstLastPara="1" rIns="0" wrap="square" tIns="0">
            <a:noAutofit/>
          </a:bodyPr>
          <a:lstStyle>
            <a:lvl1pPr lvl="0" rtl="0" algn="l">
              <a:lnSpc>
                <a:spcPct val="95000"/>
              </a:lnSpc>
              <a:spcBef>
                <a:spcPts val="0"/>
              </a:spcBef>
              <a:spcAft>
                <a:spcPts val="0"/>
              </a:spcAft>
              <a:buClr>
                <a:schemeClr val="lt1"/>
              </a:buClr>
              <a:buSzPts val="48800"/>
              <a:buNone/>
              <a:defRPr b="0" sz="48800">
                <a:solidFill>
                  <a:schemeClr val="lt1"/>
                </a:solidFill>
              </a:defRPr>
            </a:lvl1pPr>
            <a:lvl2pPr lvl="1" rtl="0" algn="l">
              <a:lnSpc>
                <a:spcPct val="95000"/>
              </a:lnSpc>
              <a:spcBef>
                <a:spcPts val="0"/>
              </a:spcBef>
              <a:spcAft>
                <a:spcPts val="0"/>
              </a:spcAft>
              <a:buClr>
                <a:schemeClr val="lt1"/>
              </a:buClr>
              <a:buSzPts val="48800"/>
              <a:buNone/>
              <a:defRPr sz="48800">
                <a:solidFill>
                  <a:schemeClr val="lt1"/>
                </a:solidFill>
              </a:defRPr>
            </a:lvl2pPr>
            <a:lvl3pPr lvl="2" rtl="0" algn="l">
              <a:lnSpc>
                <a:spcPct val="95000"/>
              </a:lnSpc>
              <a:spcBef>
                <a:spcPts val="0"/>
              </a:spcBef>
              <a:spcAft>
                <a:spcPts val="0"/>
              </a:spcAft>
              <a:buClr>
                <a:schemeClr val="lt1"/>
              </a:buClr>
              <a:buSzPts val="48800"/>
              <a:buNone/>
              <a:defRPr sz="48800">
                <a:solidFill>
                  <a:schemeClr val="lt1"/>
                </a:solidFill>
              </a:defRPr>
            </a:lvl3pPr>
            <a:lvl4pPr lvl="3" rtl="0" algn="l">
              <a:lnSpc>
                <a:spcPct val="95000"/>
              </a:lnSpc>
              <a:spcBef>
                <a:spcPts val="0"/>
              </a:spcBef>
              <a:spcAft>
                <a:spcPts val="0"/>
              </a:spcAft>
              <a:buClr>
                <a:schemeClr val="lt1"/>
              </a:buClr>
              <a:buSzPts val="48800"/>
              <a:buNone/>
              <a:defRPr sz="48800">
                <a:solidFill>
                  <a:schemeClr val="lt1"/>
                </a:solidFill>
              </a:defRPr>
            </a:lvl4pPr>
            <a:lvl5pPr lvl="4" rtl="0" algn="l">
              <a:lnSpc>
                <a:spcPct val="95000"/>
              </a:lnSpc>
              <a:spcBef>
                <a:spcPts val="0"/>
              </a:spcBef>
              <a:spcAft>
                <a:spcPts val="0"/>
              </a:spcAft>
              <a:buClr>
                <a:schemeClr val="lt1"/>
              </a:buClr>
              <a:buSzPts val="48800"/>
              <a:buNone/>
              <a:defRPr sz="48800">
                <a:solidFill>
                  <a:schemeClr val="lt1"/>
                </a:solidFill>
              </a:defRPr>
            </a:lvl5pPr>
            <a:lvl6pPr lvl="5" rtl="0" algn="l">
              <a:lnSpc>
                <a:spcPct val="95000"/>
              </a:lnSpc>
              <a:spcBef>
                <a:spcPts val="0"/>
              </a:spcBef>
              <a:spcAft>
                <a:spcPts val="0"/>
              </a:spcAft>
              <a:buClr>
                <a:schemeClr val="lt1"/>
              </a:buClr>
              <a:buSzPts val="48800"/>
              <a:buNone/>
              <a:defRPr sz="48800">
                <a:solidFill>
                  <a:schemeClr val="lt1"/>
                </a:solidFill>
              </a:defRPr>
            </a:lvl6pPr>
            <a:lvl7pPr lvl="6" rtl="0" algn="l">
              <a:lnSpc>
                <a:spcPct val="95000"/>
              </a:lnSpc>
              <a:spcBef>
                <a:spcPts val="0"/>
              </a:spcBef>
              <a:spcAft>
                <a:spcPts val="0"/>
              </a:spcAft>
              <a:buClr>
                <a:schemeClr val="lt1"/>
              </a:buClr>
              <a:buSzPts val="48800"/>
              <a:buNone/>
              <a:defRPr sz="48800">
                <a:solidFill>
                  <a:schemeClr val="lt1"/>
                </a:solidFill>
              </a:defRPr>
            </a:lvl7pPr>
            <a:lvl8pPr lvl="7" rtl="0" algn="l">
              <a:lnSpc>
                <a:spcPct val="95000"/>
              </a:lnSpc>
              <a:spcBef>
                <a:spcPts val="0"/>
              </a:spcBef>
              <a:spcAft>
                <a:spcPts val="0"/>
              </a:spcAft>
              <a:buClr>
                <a:schemeClr val="lt1"/>
              </a:buClr>
              <a:buSzPts val="48800"/>
              <a:buNone/>
              <a:defRPr sz="48800">
                <a:solidFill>
                  <a:schemeClr val="lt1"/>
                </a:solidFill>
              </a:defRPr>
            </a:lvl8pPr>
            <a:lvl9pPr lvl="8" rtl="0" algn="l">
              <a:lnSpc>
                <a:spcPct val="95000"/>
              </a:lnSpc>
              <a:spcBef>
                <a:spcPts val="0"/>
              </a:spcBef>
              <a:spcAft>
                <a:spcPts val="0"/>
              </a:spcAft>
              <a:buClr>
                <a:schemeClr val="lt1"/>
              </a:buClr>
              <a:buSzPts val="48800"/>
              <a:buNone/>
              <a:defRPr sz="48800">
                <a:solidFill>
                  <a:schemeClr val="lt1"/>
                </a:solidFill>
              </a:defRPr>
            </a:lvl9pPr>
          </a:lstStyle>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1" showMasterSp="0">
  <p:cSld name="Title Slide 1">
    <p:spTree>
      <p:nvGrpSpPr>
        <p:cNvPr id="1023" name="Shape 1023"/>
        <p:cNvGrpSpPr/>
        <p:nvPr/>
      </p:nvGrpSpPr>
      <p:grpSpPr>
        <a:xfrm>
          <a:off x="0" y="0"/>
          <a:ext cx="0" cy="0"/>
          <a:chOff x="0" y="0"/>
          <a:chExt cx="0" cy="0"/>
        </a:xfrm>
      </p:grpSpPr>
      <p:sp>
        <p:nvSpPr>
          <p:cNvPr id="1024" name="Google Shape;1024;p132"/>
          <p:cNvSpPr/>
          <p:nvPr/>
        </p:nvSpPr>
        <p:spPr>
          <a:xfrm>
            <a:off x="0" y="0"/>
            <a:ext cx="6072300" cy="2571900"/>
          </a:xfrm>
          <a:prstGeom prst="rect">
            <a:avLst/>
          </a:prstGeom>
          <a:solidFill>
            <a:srgbClr val="464646"/>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025" name="Google Shape;1025;p132"/>
          <p:cNvSpPr/>
          <p:nvPr/>
        </p:nvSpPr>
        <p:spPr>
          <a:xfrm>
            <a:off x="0" y="2571750"/>
            <a:ext cx="6072300" cy="857400"/>
          </a:xfrm>
          <a:prstGeom prst="rect">
            <a:avLst/>
          </a:prstGeom>
          <a:solidFill>
            <a:srgbClr val="D04A0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026" name="Google Shape;1026;p132"/>
          <p:cNvSpPr/>
          <p:nvPr/>
        </p:nvSpPr>
        <p:spPr>
          <a:xfrm>
            <a:off x="6072188" y="0"/>
            <a:ext cx="3071700" cy="2571900"/>
          </a:xfrm>
          <a:prstGeom prst="rect">
            <a:avLst/>
          </a:prstGeom>
          <a:solidFill>
            <a:srgbClr val="EB8C00"/>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027" name="Google Shape;1027;p132"/>
          <p:cNvSpPr txBox="1"/>
          <p:nvPr>
            <p:ph type="ctrTitle"/>
          </p:nvPr>
        </p:nvSpPr>
        <p:spPr>
          <a:xfrm>
            <a:off x="332184" y="321469"/>
            <a:ext cx="5563800" cy="1821600"/>
          </a:xfrm>
          <a:prstGeom prst="rect">
            <a:avLst/>
          </a:prstGeom>
          <a:noFill/>
          <a:ln>
            <a:noFill/>
          </a:ln>
        </p:spPr>
        <p:txBody>
          <a:bodyPr anchorCtr="0" anchor="b" bIns="0" lIns="0" spcFirstLastPara="1" rIns="0" wrap="square" tIns="0">
            <a:noAutofit/>
          </a:bodyPr>
          <a:lstStyle>
            <a:lvl1pPr lvl="0" rtl="0" algn="l">
              <a:lnSpc>
                <a:spcPct val="85000"/>
              </a:lnSpc>
              <a:spcBef>
                <a:spcPts val="0"/>
              </a:spcBef>
              <a:spcAft>
                <a:spcPts val="0"/>
              </a:spcAft>
              <a:buClr>
                <a:schemeClr val="lt1"/>
              </a:buClr>
              <a:buSzPts val="4500"/>
              <a:buFont typeface="Georgia"/>
              <a:buNone/>
              <a:defRPr sz="4500">
                <a:solidFill>
                  <a:schemeClr val="lt1"/>
                </a:solidFill>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028" name="Google Shape;1028;p132"/>
          <p:cNvSpPr txBox="1"/>
          <p:nvPr>
            <p:ph idx="1" type="subTitle"/>
          </p:nvPr>
        </p:nvSpPr>
        <p:spPr>
          <a:xfrm>
            <a:off x="332186" y="2811780"/>
            <a:ext cx="4105200" cy="4458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Clr>
                <a:schemeClr val="lt1"/>
              </a:buClr>
              <a:buSzPts val="1200"/>
              <a:buNone/>
              <a:defRPr b="0" sz="1200">
                <a:solidFill>
                  <a:schemeClr val="lt1"/>
                </a:solidFill>
              </a:defRPr>
            </a:lvl1pPr>
            <a:lvl2pPr lvl="1" rtl="0" algn="l">
              <a:lnSpc>
                <a:spcPct val="100000"/>
              </a:lnSpc>
              <a:spcBef>
                <a:spcPts val="0"/>
              </a:spcBef>
              <a:spcAft>
                <a:spcPts val="0"/>
              </a:spcAft>
              <a:buClr>
                <a:schemeClr val="lt1"/>
              </a:buClr>
              <a:buSzPts val="1200"/>
              <a:buNone/>
              <a:defRPr sz="1200">
                <a:solidFill>
                  <a:schemeClr val="lt1"/>
                </a:solidFill>
              </a:defRPr>
            </a:lvl2pPr>
            <a:lvl3pPr lvl="2" rtl="0" algn="l">
              <a:lnSpc>
                <a:spcPct val="100000"/>
              </a:lnSpc>
              <a:spcBef>
                <a:spcPts val="0"/>
              </a:spcBef>
              <a:spcAft>
                <a:spcPts val="0"/>
              </a:spcAft>
              <a:buClr>
                <a:schemeClr val="lt1"/>
              </a:buClr>
              <a:buSzPts val="1200"/>
              <a:buNone/>
              <a:defRPr sz="1200">
                <a:solidFill>
                  <a:schemeClr val="lt1"/>
                </a:solidFill>
              </a:defRPr>
            </a:lvl3pPr>
            <a:lvl4pPr lvl="3" rtl="0" algn="l">
              <a:lnSpc>
                <a:spcPct val="100000"/>
              </a:lnSpc>
              <a:spcBef>
                <a:spcPts val="0"/>
              </a:spcBef>
              <a:spcAft>
                <a:spcPts val="0"/>
              </a:spcAft>
              <a:buClr>
                <a:schemeClr val="lt1"/>
              </a:buClr>
              <a:buSzPts val="1200"/>
              <a:buNone/>
              <a:defRPr sz="1200">
                <a:solidFill>
                  <a:schemeClr val="lt1"/>
                </a:solidFill>
              </a:defRPr>
            </a:lvl4pPr>
            <a:lvl5pPr lvl="4" rtl="0" algn="l">
              <a:lnSpc>
                <a:spcPct val="100000"/>
              </a:lnSpc>
              <a:spcBef>
                <a:spcPts val="0"/>
              </a:spcBef>
              <a:spcAft>
                <a:spcPts val="0"/>
              </a:spcAft>
              <a:buClr>
                <a:schemeClr val="lt1"/>
              </a:buClr>
              <a:buSzPts val="1200"/>
              <a:buNone/>
              <a:defRPr sz="1200">
                <a:solidFill>
                  <a:schemeClr val="lt1"/>
                </a:solidFill>
              </a:defRPr>
            </a:lvl5pPr>
            <a:lvl6pPr lvl="5" rtl="0" algn="l">
              <a:lnSpc>
                <a:spcPct val="100000"/>
              </a:lnSpc>
              <a:spcBef>
                <a:spcPts val="0"/>
              </a:spcBef>
              <a:spcAft>
                <a:spcPts val="0"/>
              </a:spcAft>
              <a:buClr>
                <a:schemeClr val="lt1"/>
              </a:buClr>
              <a:buSzPts val="1200"/>
              <a:buNone/>
              <a:defRPr sz="1200">
                <a:solidFill>
                  <a:schemeClr val="lt1"/>
                </a:solidFill>
              </a:defRPr>
            </a:lvl6pPr>
            <a:lvl7pPr lvl="6" rtl="0" algn="l">
              <a:lnSpc>
                <a:spcPct val="100000"/>
              </a:lnSpc>
              <a:spcBef>
                <a:spcPts val="0"/>
              </a:spcBef>
              <a:spcAft>
                <a:spcPts val="0"/>
              </a:spcAft>
              <a:buClr>
                <a:schemeClr val="lt1"/>
              </a:buClr>
              <a:buSzPts val="1200"/>
              <a:buNone/>
              <a:defRPr sz="1200">
                <a:solidFill>
                  <a:schemeClr val="lt1"/>
                </a:solidFill>
              </a:defRPr>
            </a:lvl7pPr>
            <a:lvl8pPr lvl="7" rtl="0" algn="l">
              <a:lnSpc>
                <a:spcPct val="100000"/>
              </a:lnSpc>
              <a:spcBef>
                <a:spcPts val="0"/>
              </a:spcBef>
              <a:spcAft>
                <a:spcPts val="0"/>
              </a:spcAft>
              <a:buClr>
                <a:schemeClr val="lt1"/>
              </a:buClr>
              <a:buSzPts val="1200"/>
              <a:buNone/>
              <a:defRPr sz="1200">
                <a:solidFill>
                  <a:schemeClr val="lt1"/>
                </a:solidFill>
              </a:defRPr>
            </a:lvl8pPr>
            <a:lvl9pPr lvl="8" rtl="0" algn="l">
              <a:lnSpc>
                <a:spcPct val="100000"/>
              </a:lnSpc>
              <a:spcBef>
                <a:spcPts val="0"/>
              </a:spcBef>
              <a:spcAft>
                <a:spcPts val="0"/>
              </a:spcAft>
              <a:buClr>
                <a:schemeClr val="lt1"/>
              </a:buClr>
              <a:buSzPts val="1200"/>
              <a:buNone/>
              <a:defRPr sz="1200">
                <a:solidFill>
                  <a:schemeClr val="lt1"/>
                </a:solidFill>
              </a:defRPr>
            </a:lvl9pPr>
          </a:lstStyle>
          <a:p/>
        </p:txBody>
      </p:sp>
      <p:pic>
        <p:nvPicPr>
          <p:cNvPr id="1029" name="Google Shape;1029;p132"/>
          <p:cNvPicPr preferRelativeResize="0"/>
          <p:nvPr/>
        </p:nvPicPr>
        <p:blipFill rotWithShape="1">
          <a:blip r:embed="rId2">
            <a:alphaModFix/>
          </a:blip>
          <a:srcRect b="0" l="0" r="0" t="0"/>
          <a:stretch/>
        </p:blipFill>
        <p:spPr>
          <a:xfrm>
            <a:off x="138854" y="3998214"/>
            <a:ext cx="1227583" cy="1013388"/>
          </a:xfrm>
          <a:prstGeom prst="rect">
            <a:avLst/>
          </a:prstGeom>
          <a:noFill/>
          <a:ln>
            <a:noFill/>
          </a:ln>
        </p:spPr>
      </p:pic>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1 Grey" showMasterSp="0">
  <p:cSld name="Title Slide 1 Grey">
    <p:spTree>
      <p:nvGrpSpPr>
        <p:cNvPr id="1030" name="Shape 1030"/>
        <p:cNvGrpSpPr/>
        <p:nvPr/>
      </p:nvGrpSpPr>
      <p:grpSpPr>
        <a:xfrm>
          <a:off x="0" y="0"/>
          <a:ext cx="0" cy="0"/>
          <a:chOff x="0" y="0"/>
          <a:chExt cx="0" cy="0"/>
        </a:xfrm>
      </p:grpSpPr>
      <p:sp>
        <p:nvSpPr>
          <p:cNvPr id="1031" name="Google Shape;1031;p133"/>
          <p:cNvSpPr/>
          <p:nvPr/>
        </p:nvSpPr>
        <p:spPr>
          <a:xfrm>
            <a:off x="0" y="0"/>
            <a:ext cx="6072300" cy="2571900"/>
          </a:xfrm>
          <a:prstGeom prst="rect">
            <a:avLst/>
          </a:prstGeom>
          <a:solidFill>
            <a:srgbClr val="7D7D7D"/>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032" name="Google Shape;1032;p133"/>
          <p:cNvSpPr/>
          <p:nvPr/>
        </p:nvSpPr>
        <p:spPr>
          <a:xfrm>
            <a:off x="0" y="2571750"/>
            <a:ext cx="6072300" cy="857400"/>
          </a:xfrm>
          <a:prstGeom prst="rect">
            <a:avLst/>
          </a:prstGeom>
          <a:solidFill>
            <a:srgbClr val="464646"/>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033" name="Google Shape;1033;p133"/>
          <p:cNvSpPr/>
          <p:nvPr/>
        </p:nvSpPr>
        <p:spPr>
          <a:xfrm>
            <a:off x="6072188" y="0"/>
            <a:ext cx="3071700" cy="2571900"/>
          </a:xfrm>
          <a:prstGeom prst="rect">
            <a:avLst/>
          </a:prstGeom>
          <a:solidFill>
            <a:srgbClr val="DEDEDE"/>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034" name="Google Shape;1034;p133"/>
          <p:cNvSpPr txBox="1"/>
          <p:nvPr>
            <p:ph type="ctrTitle"/>
          </p:nvPr>
        </p:nvSpPr>
        <p:spPr>
          <a:xfrm>
            <a:off x="332184" y="321469"/>
            <a:ext cx="5563800" cy="1821600"/>
          </a:xfrm>
          <a:prstGeom prst="rect">
            <a:avLst/>
          </a:prstGeom>
          <a:noFill/>
          <a:ln>
            <a:noFill/>
          </a:ln>
        </p:spPr>
        <p:txBody>
          <a:bodyPr anchorCtr="0" anchor="b" bIns="0" lIns="0" spcFirstLastPara="1" rIns="0" wrap="square" tIns="0">
            <a:noAutofit/>
          </a:bodyPr>
          <a:lstStyle>
            <a:lvl1pPr lvl="0" rtl="0" algn="l">
              <a:lnSpc>
                <a:spcPct val="85000"/>
              </a:lnSpc>
              <a:spcBef>
                <a:spcPts val="0"/>
              </a:spcBef>
              <a:spcAft>
                <a:spcPts val="0"/>
              </a:spcAft>
              <a:buClr>
                <a:schemeClr val="lt1"/>
              </a:buClr>
              <a:buSzPts val="4500"/>
              <a:buFont typeface="Georgia"/>
              <a:buNone/>
              <a:defRPr sz="4500">
                <a:solidFill>
                  <a:schemeClr val="lt1"/>
                </a:solidFill>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035" name="Google Shape;1035;p133"/>
          <p:cNvSpPr txBox="1"/>
          <p:nvPr>
            <p:ph idx="1" type="subTitle"/>
          </p:nvPr>
        </p:nvSpPr>
        <p:spPr>
          <a:xfrm>
            <a:off x="332186" y="2811780"/>
            <a:ext cx="4105200" cy="4458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Clr>
                <a:schemeClr val="lt1"/>
              </a:buClr>
              <a:buSzPts val="1200"/>
              <a:buNone/>
              <a:defRPr b="0" sz="1200">
                <a:solidFill>
                  <a:schemeClr val="lt1"/>
                </a:solidFill>
              </a:defRPr>
            </a:lvl1pPr>
            <a:lvl2pPr lvl="1" rtl="0" algn="l">
              <a:lnSpc>
                <a:spcPct val="100000"/>
              </a:lnSpc>
              <a:spcBef>
                <a:spcPts val="0"/>
              </a:spcBef>
              <a:spcAft>
                <a:spcPts val="0"/>
              </a:spcAft>
              <a:buClr>
                <a:schemeClr val="lt1"/>
              </a:buClr>
              <a:buSzPts val="1200"/>
              <a:buNone/>
              <a:defRPr sz="1200">
                <a:solidFill>
                  <a:schemeClr val="lt1"/>
                </a:solidFill>
              </a:defRPr>
            </a:lvl2pPr>
            <a:lvl3pPr lvl="2" rtl="0" algn="l">
              <a:lnSpc>
                <a:spcPct val="100000"/>
              </a:lnSpc>
              <a:spcBef>
                <a:spcPts val="0"/>
              </a:spcBef>
              <a:spcAft>
                <a:spcPts val="0"/>
              </a:spcAft>
              <a:buClr>
                <a:schemeClr val="lt1"/>
              </a:buClr>
              <a:buSzPts val="1200"/>
              <a:buNone/>
              <a:defRPr sz="1200">
                <a:solidFill>
                  <a:schemeClr val="lt1"/>
                </a:solidFill>
              </a:defRPr>
            </a:lvl3pPr>
            <a:lvl4pPr lvl="3" rtl="0" algn="l">
              <a:lnSpc>
                <a:spcPct val="100000"/>
              </a:lnSpc>
              <a:spcBef>
                <a:spcPts val="0"/>
              </a:spcBef>
              <a:spcAft>
                <a:spcPts val="0"/>
              </a:spcAft>
              <a:buClr>
                <a:schemeClr val="lt1"/>
              </a:buClr>
              <a:buSzPts val="1200"/>
              <a:buNone/>
              <a:defRPr sz="1200">
                <a:solidFill>
                  <a:schemeClr val="lt1"/>
                </a:solidFill>
              </a:defRPr>
            </a:lvl4pPr>
            <a:lvl5pPr lvl="4" rtl="0" algn="l">
              <a:lnSpc>
                <a:spcPct val="100000"/>
              </a:lnSpc>
              <a:spcBef>
                <a:spcPts val="0"/>
              </a:spcBef>
              <a:spcAft>
                <a:spcPts val="0"/>
              </a:spcAft>
              <a:buClr>
                <a:schemeClr val="lt1"/>
              </a:buClr>
              <a:buSzPts val="1200"/>
              <a:buNone/>
              <a:defRPr sz="1200">
                <a:solidFill>
                  <a:schemeClr val="lt1"/>
                </a:solidFill>
              </a:defRPr>
            </a:lvl5pPr>
            <a:lvl6pPr lvl="5" rtl="0" algn="l">
              <a:lnSpc>
                <a:spcPct val="100000"/>
              </a:lnSpc>
              <a:spcBef>
                <a:spcPts val="0"/>
              </a:spcBef>
              <a:spcAft>
                <a:spcPts val="0"/>
              </a:spcAft>
              <a:buClr>
                <a:schemeClr val="lt1"/>
              </a:buClr>
              <a:buSzPts val="1200"/>
              <a:buNone/>
              <a:defRPr sz="1200">
                <a:solidFill>
                  <a:schemeClr val="lt1"/>
                </a:solidFill>
              </a:defRPr>
            </a:lvl6pPr>
            <a:lvl7pPr lvl="6" rtl="0" algn="l">
              <a:lnSpc>
                <a:spcPct val="100000"/>
              </a:lnSpc>
              <a:spcBef>
                <a:spcPts val="0"/>
              </a:spcBef>
              <a:spcAft>
                <a:spcPts val="0"/>
              </a:spcAft>
              <a:buClr>
                <a:schemeClr val="lt1"/>
              </a:buClr>
              <a:buSzPts val="1200"/>
              <a:buNone/>
              <a:defRPr sz="1200">
                <a:solidFill>
                  <a:schemeClr val="lt1"/>
                </a:solidFill>
              </a:defRPr>
            </a:lvl7pPr>
            <a:lvl8pPr lvl="7" rtl="0" algn="l">
              <a:lnSpc>
                <a:spcPct val="100000"/>
              </a:lnSpc>
              <a:spcBef>
                <a:spcPts val="0"/>
              </a:spcBef>
              <a:spcAft>
                <a:spcPts val="0"/>
              </a:spcAft>
              <a:buClr>
                <a:schemeClr val="lt1"/>
              </a:buClr>
              <a:buSzPts val="1200"/>
              <a:buNone/>
              <a:defRPr sz="1200">
                <a:solidFill>
                  <a:schemeClr val="lt1"/>
                </a:solidFill>
              </a:defRPr>
            </a:lvl8pPr>
            <a:lvl9pPr lvl="8" rtl="0" algn="l">
              <a:lnSpc>
                <a:spcPct val="100000"/>
              </a:lnSpc>
              <a:spcBef>
                <a:spcPts val="0"/>
              </a:spcBef>
              <a:spcAft>
                <a:spcPts val="0"/>
              </a:spcAft>
              <a:buClr>
                <a:schemeClr val="lt1"/>
              </a:buClr>
              <a:buSzPts val="1200"/>
              <a:buNone/>
              <a:defRPr sz="1200">
                <a:solidFill>
                  <a:schemeClr val="lt1"/>
                </a:solidFill>
              </a:defRPr>
            </a:lvl9pPr>
          </a:lstStyle>
          <a:p/>
        </p:txBody>
      </p:sp>
      <p:pic>
        <p:nvPicPr>
          <p:cNvPr id="1036" name="Google Shape;1036;p133"/>
          <p:cNvPicPr preferRelativeResize="0"/>
          <p:nvPr/>
        </p:nvPicPr>
        <p:blipFill rotWithShape="1">
          <a:blip r:embed="rId2">
            <a:alphaModFix/>
          </a:blip>
          <a:srcRect b="0" l="0" r="0" t="0"/>
          <a:stretch/>
        </p:blipFill>
        <p:spPr>
          <a:xfrm>
            <a:off x="138854" y="3998214"/>
            <a:ext cx="1227583" cy="1013388"/>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and Image">
  <p:cSld name="Content and Image">
    <p:spTree>
      <p:nvGrpSpPr>
        <p:cNvPr id="92" name="Shape 92"/>
        <p:cNvGrpSpPr/>
        <p:nvPr/>
      </p:nvGrpSpPr>
      <p:grpSpPr>
        <a:xfrm>
          <a:off x="0" y="0"/>
          <a:ext cx="0" cy="0"/>
          <a:chOff x="0" y="0"/>
          <a:chExt cx="0" cy="0"/>
        </a:xfrm>
      </p:grpSpPr>
      <p:sp>
        <p:nvSpPr>
          <p:cNvPr id="93" name="Google Shape;93;p14"/>
          <p:cNvSpPr/>
          <p:nvPr>
            <p:ph idx="2" type="pic"/>
          </p:nvPr>
        </p:nvSpPr>
        <p:spPr>
          <a:xfrm>
            <a:off x="4572000" y="0"/>
            <a:ext cx="4572000" cy="5143500"/>
          </a:xfrm>
          <a:prstGeom prst="rect">
            <a:avLst/>
          </a:prstGeom>
          <a:solidFill>
            <a:srgbClr val="DEDEDE"/>
          </a:solidFill>
          <a:ln>
            <a:noFill/>
          </a:ln>
        </p:spPr>
        <p:txBody>
          <a:bodyPr anchorCtr="0" anchor="ctr" bIns="0" lIns="0" spcFirstLastPara="1" rIns="0" wrap="square" tIns="0">
            <a:noAutofit/>
          </a:bodyPr>
          <a:lstStyle>
            <a:lvl1pPr lvl="0" marR="0" rtl="0" algn="ctr">
              <a:lnSpc>
                <a:spcPct val="100000"/>
              </a:lnSpc>
              <a:spcBef>
                <a:spcPts val="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1pPr>
            <a:lvl2pPr lvl="1" marR="0" rtl="0" algn="l">
              <a:lnSpc>
                <a:spcPct val="100000"/>
              </a:lnSpc>
              <a:spcBef>
                <a:spcPts val="9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lvl="2"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lvl="3"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lvl="4"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lvl="5"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lvl="6"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lvl="7"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lvl="8" marR="0" rtl="0" algn="l">
              <a:lnSpc>
                <a:spcPct val="100000"/>
              </a:lnSpc>
              <a:spcBef>
                <a:spcPts val="500"/>
              </a:spcBef>
              <a:spcAft>
                <a:spcPts val="50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94" name="Google Shape;94;p14"/>
          <p:cNvSpPr txBox="1"/>
          <p:nvPr>
            <p:ph idx="1" type="body"/>
          </p:nvPr>
        </p:nvSpPr>
        <p:spPr>
          <a:xfrm>
            <a:off x="332185" y="1577579"/>
            <a:ext cx="3988500" cy="30516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accent1"/>
              </a:buClr>
              <a:buSzPts val="1400"/>
              <a:buNone/>
              <a:defRPr/>
            </a:lvl1pPr>
            <a:lvl2pPr indent="-228600" lvl="1" marL="914400" rtl="0" algn="l">
              <a:lnSpc>
                <a:spcPct val="100000"/>
              </a:lnSpc>
              <a:spcBef>
                <a:spcPts val="900"/>
              </a:spcBef>
              <a:spcAft>
                <a:spcPts val="0"/>
              </a:spcAft>
              <a:buClr>
                <a:schemeClr val="dk1"/>
              </a:buClr>
              <a:buSzPts val="1400"/>
              <a:buNone/>
              <a:defRPr/>
            </a:lvl2pPr>
            <a:lvl3pPr indent="-317500" lvl="2" marL="1371600" rtl="0" algn="l">
              <a:lnSpc>
                <a:spcPct val="100000"/>
              </a:lnSpc>
              <a:spcBef>
                <a:spcPts val="500"/>
              </a:spcBef>
              <a:spcAft>
                <a:spcPts val="0"/>
              </a:spcAft>
              <a:buClr>
                <a:schemeClr val="dk1"/>
              </a:buClr>
              <a:buSzPts val="1400"/>
              <a:buChar char="•"/>
              <a:defRPr/>
            </a:lvl3pPr>
            <a:lvl4pPr indent="-317500" lvl="3" marL="1828800" rtl="0" algn="l">
              <a:lnSpc>
                <a:spcPct val="100000"/>
              </a:lnSpc>
              <a:spcBef>
                <a:spcPts val="500"/>
              </a:spcBef>
              <a:spcAft>
                <a:spcPts val="0"/>
              </a:spcAft>
              <a:buClr>
                <a:schemeClr val="dk1"/>
              </a:buClr>
              <a:buSzPts val="1400"/>
              <a:buChar char="–"/>
              <a:defRPr/>
            </a:lvl4pPr>
            <a:lvl5pPr indent="-304800" lvl="4" marL="2286000" rtl="0" algn="l">
              <a:lnSpc>
                <a:spcPct val="100000"/>
              </a:lnSpc>
              <a:spcBef>
                <a:spcPts val="500"/>
              </a:spcBef>
              <a:spcAft>
                <a:spcPts val="0"/>
              </a:spcAft>
              <a:buClr>
                <a:schemeClr val="dk1"/>
              </a:buClr>
              <a:buSzPts val="1200"/>
              <a:buChar char="•"/>
              <a:defRPr/>
            </a:lvl5pPr>
            <a:lvl6pPr indent="-317500" lvl="5" marL="2743200" rtl="0" algn="l">
              <a:lnSpc>
                <a:spcPct val="100000"/>
              </a:lnSpc>
              <a:spcBef>
                <a:spcPts val="500"/>
              </a:spcBef>
              <a:spcAft>
                <a:spcPts val="0"/>
              </a:spcAft>
              <a:buClr>
                <a:schemeClr val="dk1"/>
              </a:buClr>
              <a:buSzPts val="1400"/>
              <a:buChar char="–"/>
              <a:defRPr/>
            </a:lvl6pPr>
            <a:lvl7pPr indent="-317500" lvl="6" marL="3200400" rtl="0" algn="l">
              <a:lnSpc>
                <a:spcPct val="100000"/>
              </a:lnSpc>
              <a:spcBef>
                <a:spcPts val="500"/>
              </a:spcBef>
              <a:spcAft>
                <a:spcPts val="0"/>
              </a:spcAft>
              <a:buClr>
                <a:schemeClr val="dk1"/>
              </a:buClr>
              <a:buSzPts val="1400"/>
              <a:buChar char="•"/>
              <a:defRPr/>
            </a:lvl7pPr>
            <a:lvl8pPr indent="-317500" lvl="7" marL="3657600" rtl="0" algn="l">
              <a:lnSpc>
                <a:spcPct val="100000"/>
              </a:lnSpc>
              <a:spcBef>
                <a:spcPts val="500"/>
              </a:spcBef>
              <a:spcAft>
                <a:spcPts val="0"/>
              </a:spcAft>
              <a:buClr>
                <a:schemeClr val="dk1"/>
              </a:buClr>
              <a:buSzPts val="1400"/>
              <a:buChar char="–"/>
              <a:defRPr/>
            </a:lvl8pPr>
            <a:lvl9pPr indent="-317500" lvl="8" marL="4114800" rtl="0" algn="l">
              <a:lnSpc>
                <a:spcPct val="100000"/>
              </a:lnSpc>
              <a:spcBef>
                <a:spcPts val="500"/>
              </a:spcBef>
              <a:spcAft>
                <a:spcPts val="500"/>
              </a:spcAft>
              <a:buClr>
                <a:schemeClr val="dk1"/>
              </a:buClr>
              <a:buSzPts val="1400"/>
              <a:buChar char="•"/>
              <a:defRPr/>
            </a:lvl9pPr>
          </a:lstStyle>
          <a:p/>
        </p:txBody>
      </p:sp>
      <p:sp>
        <p:nvSpPr>
          <p:cNvPr id="95" name="Google Shape;95;p14"/>
          <p:cNvSpPr txBox="1"/>
          <p:nvPr>
            <p:ph type="title"/>
          </p:nvPr>
        </p:nvSpPr>
        <p:spPr>
          <a:xfrm>
            <a:off x="332185" y="324000"/>
            <a:ext cx="3988500" cy="1040400"/>
          </a:xfrm>
          <a:prstGeom prst="rect">
            <a:avLst/>
          </a:prstGeom>
          <a:noFill/>
          <a:ln>
            <a:noFill/>
          </a:ln>
        </p:spPr>
        <p:txBody>
          <a:bodyPr anchorCtr="0" anchor="t" bIns="0" lIns="0" spcFirstLastPara="1" rIns="0" wrap="square" tIns="0">
            <a:noAutofit/>
          </a:bodyPr>
          <a:lstStyle>
            <a:lvl1pPr lvl="0" rtl="0" algn="l">
              <a:lnSpc>
                <a:spcPct val="85000"/>
              </a:lnSpc>
              <a:spcBef>
                <a:spcPts val="0"/>
              </a:spcBef>
              <a:spcAft>
                <a:spcPts val="0"/>
              </a:spcAft>
              <a:buClr>
                <a:schemeClr val="dk1"/>
              </a:buClr>
              <a:buSzPts val="2400"/>
              <a:buFont typeface="Georgia"/>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96" name="Google Shape;96;p14"/>
          <p:cNvSpPr txBox="1"/>
          <p:nvPr>
            <p:ph idx="12" type="sldNum"/>
          </p:nvPr>
        </p:nvSpPr>
        <p:spPr>
          <a:xfrm>
            <a:off x="7488222" y="4869180"/>
            <a:ext cx="1323600" cy="102900"/>
          </a:xfrm>
          <a:prstGeom prst="rect">
            <a:avLst/>
          </a:prstGeom>
          <a:noFill/>
          <a:ln>
            <a:noFill/>
          </a:ln>
        </p:spPr>
        <p:txBody>
          <a:bodyPr anchorCtr="0" anchor="b" bIns="0" lIns="0" spcFirstLastPara="1" rIns="0" wrap="square" tIns="0">
            <a:noAutofit/>
          </a:bodyPr>
          <a:lstStyle>
            <a:lvl1pPr indent="0" lvl="0" marL="0" rtl="0" algn="r">
              <a:spcBef>
                <a:spcPts val="0"/>
              </a:spcBef>
              <a:buNone/>
              <a:defRPr sz="600">
                <a:solidFill>
                  <a:schemeClr val="lt1"/>
                </a:solidFill>
                <a:latin typeface="Arial"/>
                <a:ea typeface="Arial"/>
                <a:cs typeface="Arial"/>
                <a:sym typeface="Arial"/>
              </a:defRPr>
            </a:lvl1pPr>
            <a:lvl2pPr indent="0" lvl="1" marL="0" rtl="0" algn="r">
              <a:spcBef>
                <a:spcPts val="0"/>
              </a:spcBef>
              <a:buNone/>
              <a:defRPr sz="600">
                <a:solidFill>
                  <a:schemeClr val="lt1"/>
                </a:solidFill>
                <a:latin typeface="Arial"/>
                <a:ea typeface="Arial"/>
                <a:cs typeface="Arial"/>
                <a:sym typeface="Arial"/>
              </a:defRPr>
            </a:lvl2pPr>
            <a:lvl3pPr indent="0" lvl="2" marL="0" rtl="0" algn="r">
              <a:spcBef>
                <a:spcPts val="0"/>
              </a:spcBef>
              <a:buNone/>
              <a:defRPr sz="600">
                <a:solidFill>
                  <a:schemeClr val="lt1"/>
                </a:solidFill>
                <a:latin typeface="Arial"/>
                <a:ea typeface="Arial"/>
                <a:cs typeface="Arial"/>
                <a:sym typeface="Arial"/>
              </a:defRPr>
            </a:lvl3pPr>
            <a:lvl4pPr indent="0" lvl="3" marL="0" rtl="0" algn="r">
              <a:spcBef>
                <a:spcPts val="0"/>
              </a:spcBef>
              <a:buNone/>
              <a:defRPr sz="600">
                <a:solidFill>
                  <a:schemeClr val="lt1"/>
                </a:solidFill>
                <a:latin typeface="Arial"/>
                <a:ea typeface="Arial"/>
                <a:cs typeface="Arial"/>
                <a:sym typeface="Arial"/>
              </a:defRPr>
            </a:lvl4pPr>
            <a:lvl5pPr indent="0" lvl="4" marL="0" rtl="0" algn="r">
              <a:spcBef>
                <a:spcPts val="0"/>
              </a:spcBef>
              <a:buNone/>
              <a:defRPr sz="600">
                <a:solidFill>
                  <a:schemeClr val="lt1"/>
                </a:solidFill>
                <a:latin typeface="Arial"/>
                <a:ea typeface="Arial"/>
                <a:cs typeface="Arial"/>
                <a:sym typeface="Arial"/>
              </a:defRPr>
            </a:lvl5pPr>
            <a:lvl6pPr indent="0" lvl="5" marL="0" rtl="0" algn="r">
              <a:spcBef>
                <a:spcPts val="0"/>
              </a:spcBef>
              <a:buNone/>
              <a:defRPr sz="600">
                <a:solidFill>
                  <a:schemeClr val="lt1"/>
                </a:solidFill>
                <a:latin typeface="Arial"/>
                <a:ea typeface="Arial"/>
                <a:cs typeface="Arial"/>
                <a:sym typeface="Arial"/>
              </a:defRPr>
            </a:lvl6pPr>
            <a:lvl7pPr indent="0" lvl="6" marL="0" rtl="0" algn="r">
              <a:spcBef>
                <a:spcPts val="0"/>
              </a:spcBef>
              <a:buNone/>
              <a:defRPr sz="600">
                <a:solidFill>
                  <a:schemeClr val="lt1"/>
                </a:solidFill>
                <a:latin typeface="Arial"/>
                <a:ea typeface="Arial"/>
                <a:cs typeface="Arial"/>
                <a:sym typeface="Arial"/>
              </a:defRPr>
            </a:lvl7pPr>
            <a:lvl8pPr indent="0" lvl="7" marL="0" rtl="0" algn="r">
              <a:spcBef>
                <a:spcPts val="0"/>
              </a:spcBef>
              <a:buNone/>
              <a:defRPr sz="600">
                <a:solidFill>
                  <a:schemeClr val="lt1"/>
                </a:solidFill>
                <a:latin typeface="Arial"/>
                <a:ea typeface="Arial"/>
                <a:cs typeface="Arial"/>
                <a:sym typeface="Arial"/>
              </a:defRPr>
            </a:lvl8pPr>
            <a:lvl9pPr indent="0" lvl="8" marL="0" rtl="0" algn="r">
              <a:spcBef>
                <a:spcPts val="0"/>
              </a:spcBef>
              <a:buNone/>
              <a:defRPr sz="6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97" name="Google Shape;97;p14"/>
          <p:cNvSpPr txBox="1"/>
          <p:nvPr>
            <p:ph idx="10" type="dt"/>
          </p:nvPr>
        </p:nvSpPr>
        <p:spPr>
          <a:xfrm>
            <a:off x="7488222" y="4766310"/>
            <a:ext cx="1323600" cy="102900"/>
          </a:xfrm>
          <a:prstGeom prst="rect">
            <a:avLst/>
          </a:prstGeom>
          <a:noFill/>
          <a:ln>
            <a:noFill/>
          </a:ln>
        </p:spPr>
        <p:txBody>
          <a:bodyPr anchorCtr="0" anchor="b" bIns="0" lIns="0" spcFirstLastPara="1" rIns="0" wrap="square" tIns="0">
            <a:noAutofit/>
          </a:bodyPr>
          <a:lstStyle>
            <a:lvl1pPr lvl="0" rtl="0" algn="r">
              <a:spcBef>
                <a:spcPts val="0"/>
              </a:spcBef>
              <a:spcAft>
                <a:spcPts val="0"/>
              </a:spcAft>
              <a:buSzPts val="1100"/>
              <a:buNone/>
              <a:defRPr>
                <a:solidFill>
                  <a:schemeClr val="lt1"/>
                </a:solidFill>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98" name="Google Shape;98;p14"/>
          <p:cNvSpPr txBox="1"/>
          <p:nvPr>
            <p:ph idx="11" type="ftr"/>
          </p:nvPr>
        </p:nvSpPr>
        <p:spPr>
          <a:xfrm>
            <a:off x="332184" y="4766310"/>
            <a:ext cx="4105200" cy="102900"/>
          </a:xfrm>
          <a:prstGeom prst="rect">
            <a:avLst/>
          </a:prstGeom>
          <a:noFill/>
          <a:ln>
            <a:noFill/>
          </a:ln>
        </p:spPr>
        <p:txBody>
          <a:bodyPr anchorCtr="0" anchor="b" bIns="0" lIns="0" spcFirstLastPara="1" rIns="0" wrap="square" tIns="0">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1 Dark Grey" showMasterSp="0">
  <p:cSld name="Title Slide 1 Dark Grey">
    <p:spTree>
      <p:nvGrpSpPr>
        <p:cNvPr id="1037" name="Shape 1037"/>
        <p:cNvGrpSpPr/>
        <p:nvPr/>
      </p:nvGrpSpPr>
      <p:grpSpPr>
        <a:xfrm>
          <a:off x="0" y="0"/>
          <a:ext cx="0" cy="0"/>
          <a:chOff x="0" y="0"/>
          <a:chExt cx="0" cy="0"/>
        </a:xfrm>
      </p:grpSpPr>
      <p:sp>
        <p:nvSpPr>
          <p:cNvPr id="1038" name="Google Shape;1038;p134"/>
          <p:cNvSpPr/>
          <p:nvPr/>
        </p:nvSpPr>
        <p:spPr>
          <a:xfrm>
            <a:off x="0" y="0"/>
            <a:ext cx="6072300" cy="2571900"/>
          </a:xfrm>
          <a:prstGeom prst="rect">
            <a:avLst/>
          </a:prstGeom>
          <a:solidFill>
            <a:srgbClr val="464646"/>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039" name="Google Shape;1039;p134"/>
          <p:cNvSpPr/>
          <p:nvPr/>
        </p:nvSpPr>
        <p:spPr>
          <a:xfrm>
            <a:off x="0" y="2571750"/>
            <a:ext cx="6072300" cy="857400"/>
          </a:xfrm>
          <a:prstGeom prst="rect">
            <a:avLst/>
          </a:prstGeom>
          <a:solidFill>
            <a:srgbClr val="7D7D7D"/>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accent6"/>
              </a:solidFill>
              <a:latin typeface="Arial"/>
              <a:ea typeface="Arial"/>
              <a:cs typeface="Arial"/>
              <a:sym typeface="Arial"/>
            </a:endParaRPr>
          </a:p>
        </p:txBody>
      </p:sp>
      <p:sp>
        <p:nvSpPr>
          <p:cNvPr id="1040" name="Google Shape;1040;p134"/>
          <p:cNvSpPr/>
          <p:nvPr/>
        </p:nvSpPr>
        <p:spPr>
          <a:xfrm>
            <a:off x="6072188" y="0"/>
            <a:ext cx="3071700" cy="2571900"/>
          </a:xfrm>
          <a:prstGeom prst="rect">
            <a:avLst/>
          </a:prstGeom>
          <a:solidFill>
            <a:srgbClr val="DEDEDE"/>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041" name="Google Shape;1041;p134"/>
          <p:cNvSpPr txBox="1"/>
          <p:nvPr>
            <p:ph type="ctrTitle"/>
          </p:nvPr>
        </p:nvSpPr>
        <p:spPr>
          <a:xfrm>
            <a:off x="332184" y="321469"/>
            <a:ext cx="5563800" cy="1821600"/>
          </a:xfrm>
          <a:prstGeom prst="rect">
            <a:avLst/>
          </a:prstGeom>
          <a:noFill/>
          <a:ln>
            <a:noFill/>
          </a:ln>
        </p:spPr>
        <p:txBody>
          <a:bodyPr anchorCtr="0" anchor="b" bIns="0" lIns="0" spcFirstLastPara="1" rIns="0" wrap="square" tIns="0">
            <a:noAutofit/>
          </a:bodyPr>
          <a:lstStyle>
            <a:lvl1pPr lvl="0" rtl="0" algn="l">
              <a:lnSpc>
                <a:spcPct val="85000"/>
              </a:lnSpc>
              <a:spcBef>
                <a:spcPts val="0"/>
              </a:spcBef>
              <a:spcAft>
                <a:spcPts val="0"/>
              </a:spcAft>
              <a:buClr>
                <a:schemeClr val="lt1"/>
              </a:buClr>
              <a:buSzPts val="4500"/>
              <a:buFont typeface="Georgia"/>
              <a:buNone/>
              <a:defRPr sz="4500">
                <a:solidFill>
                  <a:schemeClr val="lt1"/>
                </a:solidFill>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042" name="Google Shape;1042;p134"/>
          <p:cNvSpPr txBox="1"/>
          <p:nvPr>
            <p:ph idx="1" type="subTitle"/>
          </p:nvPr>
        </p:nvSpPr>
        <p:spPr>
          <a:xfrm>
            <a:off x="332186" y="2811780"/>
            <a:ext cx="4105200" cy="4458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Clr>
                <a:schemeClr val="lt1"/>
              </a:buClr>
              <a:buSzPts val="1200"/>
              <a:buNone/>
              <a:defRPr b="0" sz="1200">
                <a:solidFill>
                  <a:schemeClr val="lt1"/>
                </a:solidFill>
              </a:defRPr>
            </a:lvl1pPr>
            <a:lvl2pPr lvl="1" rtl="0" algn="l">
              <a:lnSpc>
                <a:spcPct val="100000"/>
              </a:lnSpc>
              <a:spcBef>
                <a:spcPts val="0"/>
              </a:spcBef>
              <a:spcAft>
                <a:spcPts val="0"/>
              </a:spcAft>
              <a:buClr>
                <a:schemeClr val="lt1"/>
              </a:buClr>
              <a:buSzPts val="1200"/>
              <a:buNone/>
              <a:defRPr sz="1200">
                <a:solidFill>
                  <a:schemeClr val="lt1"/>
                </a:solidFill>
              </a:defRPr>
            </a:lvl2pPr>
            <a:lvl3pPr lvl="2" rtl="0" algn="l">
              <a:lnSpc>
                <a:spcPct val="100000"/>
              </a:lnSpc>
              <a:spcBef>
                <a:spcPts val="0"/>
              </a:spcBef>
              <a:spcAft>
                <a:spcPts val="0"/>
              </a:spcAft>
              <a:buClr>
                <a:schemeClr val="lt1"/>
              </a:buClr>
              <a:buSzPts val="1200"/>
              <a:buNone/>
              <a:defRPr sz="1200">
                <a:solidFill>
                  <a:schemeClr val="lt1"/>
                </a:solidFill>
              </a:defRPr>
            </a:lvl3pPr>
            <a:lvl4pPr lvl="3" rtl="0" algn="l">
              <a:lnSpc>
                <a:spcPct val="100000"/>
              </a:lnSpc>
              <a:spcBef>
                <a:spcPts val="0"/>
              </a:spcBef>
              <a:spcAft>
                <a:spcPts val="0"/>
              </a:spcAft>
              <a:buClr>
                <a:schemeClr val="lt1"/>
              </a:buClr>
              <a:buSzPts val="1200"/>
              <a:buNone/>
              <a:defRPr sz="1200">
                <a:solidFill>
                  <a:schemeClr val="lt1"/>
                </a:solidFill>
              </a:defRPr>
            </a:lvl4pPr>
            <a:lvl5pPr lvl="4" rtl="0" algn="l">
              <a:lnSpc>
                <a:spcPct val="100000"/>
              </a:lnSpc>
              <a:spcBef>
                <a:spcPts val="0"/>
              </a:spcBef>
              <a:spcAft>
                <a:spcPts val="0"/>
              </a:spcAft>
              <a:buClr>
                <a:schemeClr val="lt1"/>
              </a:buClr>
              <a:buSzPts val="1200"/>
              <a:buNone/>
              <a:defRPr sz="1200">
                <a:solidFill>
                  <a:schemeClr val="lt1"/>
                </a:solidFill>
              </a:defRPr>
            </a:lvl5pPr>
            <a:lvl6pPr lvl="5" rtl="0" algn="l">
              <a:lnSpc>
                <a:spcPct val="100000"/>
              </a:lnSpc>
              <a:spcBef>
                <a:spcPts val="0"/>
              </a:spcBef>
              <a:spcAft>
                <a:spcPts val="0"/>
              </a:spcAft>
              <a:buClr>
                <a:schemeClr val="lt1"/>
              </a:buClr>
              <a:buSzPts val="1200"/>
              <a:buNone/>
              <a:defRPr sz="1200">
                <a:solidFill>
                  <a:schemeClr val="lt1"/>
                </a:solidFill>
              </a:defRPr>
            </a:lvl6pPr>
            <a:lvl7pPr lvl="6" rtl="0" algn="l">
              <a:lnSpc>
                <a:spcPct val="100000"/>
              </a:lnSpc>
              <a:spcBef>
                <a:spcPts val="0"/>
              </a:spcBef>
              <a:spcAft>
                <a:spcPts val="0"/>
              </a:spcAft>
              <a:buClr>
                <a:schemeClr val="lt1"/>
              </a:buClr>
              <a:buSzPts val="1200"/>
              <a:buNone/>
              <a:defRPr sz="1200">
                <a:solidFill>
                  <a:schemeClr val="lt1"/>
                </a:solidFill>
              </a:defRPr>
            </a:lvl7pPr>
            <a:lvl8pPr lvl="7" rtl="0" algn="l">
              <a:lnSpc>
                <a:spcPct val="100000"/>
              </a:lnSpc>
              <a:spcBef>
                <a:spcPts val="0"/>
              </a:spcBef>
              <a:spcAft>
                <a:spcPts val="0"/>
              </a:spcAft>
              <a:buClr>
                <a:schemeClr val="lt1"/>
              </a:buClr>
              <a:buSzPts val="1200"/>
              <a:buNone/>
              <a:defRPr sz="1200">
                <a:solidFill>
                  <a:schemeClr val="lt1"/>
                </a:solidFill>
              </a:defRPr>
            </a:lvl8pPr>
            <a:lvl9pPr lvl="8" rtl="0" algn="l">
              <a:lnSpc>
                <a:spcPct val="100000"/>
              </a:lnSpc>
              <a:spcBef>
                <a:spcPts val="0"/>
              </a:spcBef>
              <a:spcAft>
                <a:spcPts val="0"/>
              </a:spcAft>
              <a:buClr>
                <a:schemeClr val="lt1"/>
              </a:buClr>
              <a:buSzPts val="1200"/>
              <a:buNone/>
              <a:defRPr sz="1200">
                <a:solidFill>
                  <a:schemeClr val="lt1"/>
                </a:solidFill>
              </a:defRPr>
            </a:lvl9pPr>
          </a:lstStyle>
          <a:p/>
        </p:txBody>
      </p:sp>
      <p:pic>
        <p:nvPicPr>
          <p:cNvPr id="1043" name="Google Shape;1043;p134"/>
          <p:cNvPicPr preferRelativeResize="0"/>
          <p:nvPr/>
        </p:nvPicPr>
        <p:blipFill rotWithShape="1">
          <a:blip r:embed="rId2">
            <a:alphaModFix/>
          </a:blip>
          <a:srcRect b="0" l="0" r="0" t="0"/>
          <a:stretch/>
        </p:blipFill>
        <p:spPr>
          <a:xfrm>
            <a:off x="138854" y="3998214"/>
            <a:ext cx="1227583" cy="1013388"/>
          </a:xfrm>
          <a:prstGeom prst="rect">
            <a:avLst/>
          </a:prstGeom>
          <a:noFill/>
          <a:ln>
            <a:noFill/>
          </a:ln>
        </p:spPr>
      </p:pic>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All Grey" showMasterSp="0">
  <p:cSld name="Title Slide All Grey">
    <p:bg>
      <p:bgPr>
        <a:solidFill>
          <a:srgbClr val="464646"/>
        </a:solidFill>
      </p:bgPr>
    </p:bg>
    <p:spTree>
      <p:nvGrpSpPr>
        <p:cNvPr id="1044" name="Shape 1044"/>
        <p:cNvGrpSpPr/>
        <p:nvPr/>
      </p:nvGrpSpPr>
      <p:grpSpPr>
        <a:xfrm>
          <a:off x="0" y="0"/>
          <a:ext cx="0" cy="0"/>
          <a:chOff x="0" y="0"/>
          <a:chExt cx="0" cy="0"/>
        </a:xfrm>
      </p:grpSpPr>
      <p:sp>
        <p:nvSpPr>
          <p:cNvPr id="1045" name="Google Shape;1045;p135"/>
          <p:cNvSpPr txBox="1"/>
          <p:nvPr>
            <p:ph type="ctrTitle"/>
          </p:nvPr>
        </p:nvSpPr>
        <p:spPr>
          <a:xfrm>
            <a:off x="332184" y="321469"/>
            <a:ext cx="5563800" cy="1821600"/>
          </a:xfrm>
          <a:prstGeom prst="rect">
            <a:avLst/>
          </a:prstGeom>
          <a:noFill/>
          <a:ln>
            <a:noFill/>
          </a:ln>
        </p:spPr>
        <p:txBody>
          <a:bodyPr anchorCtr="0" anchor="b" bIns="0" lIns="0" spcFirstLastPara="1" rIns="0" wrap="square" tIns="0">
            <a:noAutofit/>
          </a:bodyPr>
          <a:lstStyle>
            <a:lvl1pPr lvl="0" rtl="0" algn="l">
              <a:lnSpc>
                <a:spcPct val="85000"/>
              </a:lnSpc>
              <a:spcBef>
                <a:spcPts val="0"/>
              </a:spcBef>
              <a:spcAft>
                <a:spcPts val="0"/>
              </a:spcAft>
              <a:buClr>
                <a:schemeClr val="lt1"/>
              </a:buClr>
              <a:buSzPts val="4500"/>
              <a:buFont typeface="Georgia"/>
              <a:buNone/>
              <a:defRPr sz="4500">
                <a:solidFill>
                  <a:schemeClr val="lt1"/>
                </a:solidFill>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046" name="Google Shape;1046;p135"/>
          <p:cNvSpPr txBox="1"/>
          <p:nvPr>
            <p:ph idx="1" type="subTitle"/>
          </p:nvPr>
        </p:nvSpPr>
        <p:spPr>
          <a:xfrm>
            <a:off x="332185" y="2811780"/>
            <a:ext cx="4105200" cy="4458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Clr>
                <a:schemeClr val="lt1"/>
              </a:buClr>
              <a:buSzPts val="1200"/>
              <a:buNone/>
              <a:defRPr b="0" sz="1200">
                <a:solidFill>
                  <a:schemeClr val="lt1"/>
                </a:solidFill>
              </a:defRPr>
            </a:lvl1pPr>
            <a:lvl2pPr lvl="1" rtl="0" algn="l">
              <a:lnSpc>
                <a:spcPct val="100000"/>
              </a:lnSpc>
              <a:spcBef>
                <a:spcPts val="0"/>
              </a:spcBef>
              <a:spcAft>
                <a:spcPts val="0"/>
              </a:spcAft>
              <a:buClr>
                <a:schemeClr val="lt1"/>
              </a:buClr>
              <a:buSzPts val="1200"/>
              <a:buNone/>
              <a:defRPr sz="1200">
                <a:solidFill>
                  <a:schemeClr val="lt1"/>
                </a:solidFill>
              </a:defRPr>
            </a:lvl2pPr>
            <a:lvl3pPr lvl="2" rtl="0" algn="l">
              <a:lnSpc>
                <a:spcPct val="100000"/>
              </a:lnSpc>
              <a:spcBef>
                <a:spcPts val="0"/>
              </a:spcBef>
              <a:spcAft>
                <a:spcPts val="0"/>
              </a:spcAft>
              <a:buClr>
                <a:schemeClr val="lt1"/>
              </a:buClr>
              <a:buSzPts val="1200"/>
              <a:buNone/>
              <a:defRPr sz="1200">
                <a:solidFill>
                  <a:schemeClr val="lt1"/>
                </a:solidFill>
              </a:defRPr>
            </a:lvl3pPr>
            <a:lvl4pPr lvl="3" rtl="0" algn="l">
              <a:lnSpc>
                <a:spcPct val="100000"/>
              </a:lnSpc>
              <a:spcBef>
                <a:spcPts val="0"/>
              </a:spcBef>
              <a:spcAft>
                <a:spcPts val="0"/>
              </a:spcAft>
              <a:buClr>
                <a:schemeClr val="lt1"/>
              </a:buClr>
              <a:buSzPts val="1200"/>
              <a:buNone/>
              <a:defRPr sz="1200">
                <a:solidFill>
                  <a:schemeClr val="lt1"/>
                </a:solidFill>
              </a:defRPr>
            </a:lvl4pPr>
            <a:lvl5pPr lvl="4" rtl="0" algn="l">
              <a:lnSpc>
                <a:spcPct val="100000"/>
              </a:lnSpc>
              <a:spcBef>
                <a:spcPts val="0"/>
              </a:spcBef>
              <a:spcAft>
                <a:spcPts val="0"/>
              </a:spcAft>
              <a:buClr>
                <a:schemeClr val="lt1"/>
              </a:buClr>
              <a:buSzPts val="1200"/>
              <a:buNone/>
              <a:defRPr sz="1200">
                <a:solidFill>
                  <a:schemeClr val="lt1"/>
                </a:solidFill>
              </a:defRPr>
            </a:lvl5pPr>
            <a:lvl6pPr lvl="5" rtl="0" algn="l">
              <a:lnSpc>
                <a:spcPct val="100000"/>
              </a:lnSpc>
              <a:spcBef>
                <a:spcPts val="0"/>
              </a:spcBef>
              <a:spcAft>
                <a:spcPts val="0"/>
              </a:spcAft>
              <a:buClr>
                <a:schemeClr val="lt1"/>
              </a:buClr>
              <a:buSzPts val="1200"/>
              <a:buNone/>
              <a:defRPr sz="1200">
                <a:solidFill>
                  <a:schemeClr val="lt1"/>
                </a:solidFill>
              </a:defRPr>
            </a:lvl6pPr>
            <a:lvl7pPr lvl="6" rtl="0" algn="l">
              <a:lnSpc>
                <a:spcPct val="100000"/>
              </a:lnSpc>
              <a:spcBef>
                <a:spcPts val="0"/>
              </a:spcBef>
              <a:spcAft>
                <a:spcPts val="0"/>
              </a:spcAft>
              <a:buClr>
                <a:schemeClr val="lt1"/>
              </a:buClr>
              <a:buSzPts val="1200"/>
              <a:buNone/>
              <a:defRPr sz="1200">
                <a:solidFill>
                  <a:schemeClr val="lt1"/>
                </a:solidFill>
              </a:defRPr>
            </a:lvl7pPr>
            <a:lvl8pPr lvl="7" rtl="0" algn="l">
              <a:lnSpc>
                <a:spcPct val="100000"/>
              </a:lnSpc>
              <a:spcBef>
                <a:spcPts val="0"/>
              </a:spcBef>
              <a:spcAft>
                <a:spcPts val="0"/>
              </a:spcAft>
              <a:buClr>
                <a:schemeClr val="lt1"/>
              </a:buClr>
              <a:buSzPts val="1200"/>
              <a:buNone/>
              <a:defRPr sz="1200">
                <a:solidFill>
                  <a:schemeClr val="lt1"/>
                </a:solidFill>
              </a:defRPr>
            </a:lvl8pPr>
            <a:lvl9pPr lvl="8" rtl="0" algn="l">
              <a:lnSpc>
                <a:spcPct val="100000"/>
              </a:lnSpc>
              <a:spcBef>
                <a:spcPts val="0"/>
              </a:spcBef>
              <a:spcAft>
                <a:spcPts val="0"/>
              </a:spcAft>
              <a:buClr>
                <a:schemeClr val="lt1"/>
              </a:buClr>
              <a:buSzPts val="1200"/>
              <a:buNone/>
              <a:defRPr sz="1200">
                <a:solidFill>
                  <a:schemeClr val="lt1"/>
                </a:solidFill>
              </a:defRPr>
            </a:lvl9pPr>
          </a:lstStyle>
          <a:p/>
        </p:txBody>
      </p:sp>
      <p:pic>
        <p:nvPicPr>
          <p:cNvPr id="1047" name="Google Shape;1047;p135"/>
          <p:cNvPicPr preferRelativeResize="0"/>
          <p:nvPr/>
        </p:nvPicPr>
        <p:blipFill rotWithShape="1">
          <a:blip r:embed="rId2">
            <a:alphaModFix/>
          </a:blip>
          <a:srcRect b="0" l="0" r="0" t="0"/>
          <a:stretch/>
        </p:blipFill>
        <p:spPr>
          <a:xfrm>
            <a:off x="138854" y="3998214"/>
            <a:ext cx="1227583" cy="1013388"/>
          </a:xfrm>
          <a:prstGeom prst="rect">
            <a:avLst/>
          </a:prstGeom>
          <a:noFill/>
          <a:ln>
            <a:noFill/>
          </a:ln>
        </p:spPr>
      </p:pic>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All White" showMasterSp="0">
  <p:cSld name="Title Slide All White">
    <p:bg>
      <p:bgPr>
        <a:solidFill>
          <a:schemeClr val="lt1"/>
        </a:solidFill>
      </p:bgPr>
    </p:bg>
    <p:spTree>
      <p:nvGrpSpPr>
        <p:cNvPr id="1048" name="Shape 1048"/>
        <p:cNvGrpSpPr/>
        <p:nvPr/>
      </p:nvGrpSpPr>
      <p:grpSpPr>
        <a:xfrm>
          <a:off x="0" y="0"/>
          <a:ext cx="0" cy="0"/>
          <a:chOff x="0" y="0"/>
          <a:chExt cx="0" cy="0"/>
        </a:xfrm>
      </p:grpSpPr>
      <p:sp>
        <p:nvSpPr>
          <p:cNvPr id="1049" name="Google Shape;1049;p136"/>
          <p:cNvSpPr txBox="1"/>
          <p:nvPr>
            <p:ph type="ctrTitle"/>
          </p:nvPr>
        </p:nvSpPr>
        <p:spPr>
          <a:xfrm>
            <a:off x="332184" y="321469"/>
            <a:ext cx="5563800" cy="1821600"/>
          </a:xfrm>
          <a:prstGeom prst="rect">
            <a:avLst/>
          </a:prstGeom>
          <a:noFill/>
          <a:ln>
            <a:noFill/>
          </a:ln>
        </p:spPr>
        <p:txBody>
          <a:bodyPr anchorCtr="0" anchor="b" bIns="0" lIns="0" spcFirstLastPara="1" rIns="0" wrap="square" tIns="0">
            <a:noAutofit/>
          </a:bodyPr>
          <a:lstStyle>
            <a:lvl1pPr lvl="0" rtl="0" algn="l">
              <a:lnSpc>
                <a:spcPct val="85000"/>
              </a:lnSpc>
              <a:spcBef>
                <a:spcPts val="0"/>
              </a:spcBef>
              <a:spcAft>
                <a:spcPts val="0"/>
              </a:spcAft>
              <a:buClr>
                <a:schemeClr val="dk1"/>
              </a:buClr>
              <a:buSzPts val="4500"/>
              <a:buFont typeface="Georgia"/>
              <a:buNone/>
              <a:defRPr sz="4500">
                <a:solidFill>
                  <a:schemeClr val="dk1"/>
                </a:solidFill>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050" name="Google Shape;1050;p136"/>
          <p:cNvSpPr txBox="1"/>
          <p:nvPr>
            <p:ph idx="1" type="subTitle"/>
          </p:nvPr>
        </p:nvSpPr>
        <p:spPr>
          <a:xfrm>
            <a:off x="332185" y="2811780"/>
            <a:ext cx="4105200" cy="4458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Clr>
                <a:schemeClr val="dk1"/>
              </a:buClr>
              <a:buSzPts val="1200"/>
              <a:buNone/>
              <a:defRPr b="0" sz="1200">
                <a:solidFill>
                  <a:schemeClr val="dk1"/>
                </a:solidFill>
              </a:defRPr>
            </a:lvl1pPr>
            <a:lvl2pPr lvl="1" rtl="0" algn="l">
              <a:lnSpc>
                <a:spcPct val="100000"/>
              </a:lnSpc>
              <a:spcBef>
                <a:spcPts val="0"/>
              </a:spcBef>
              <a:spcAft>
                <a:spcPts val="0"/>
              </a:spcAft>
              <a:buClr>
                <a:schemeClr val="dk1"/>
              </a:buClr>
              <a:buSzPts val="1200"/>
              <a:buNone/>
              <a:defRPr sz="1200"/>
            </a:lvl2pPr>
            <a:lvl3pPr lvl="2" rtl="0" algn="l">
              <a:lnSpc>
                <a:spcPct val="100000"/>
              </a:lnSpc>
              <a:spcBef>
                <a:spcPts val="0"/>
              </a:spcBef>
              <a:spcAft>
                <a:spcPts val="0"/>
              </a:spcAft>
              <a:buClr>
                <a:schemeClr val="dk1"/>
              </a:buClr>
              <a:buSzPts val="1200"/>
              <a:buNone/>
              <a:defRPr sz="1200"/>
            </a:lvl3pPr>
            <a:lvl4pPr lvl="3" rtl="0" algn="l">
              <a:lnSpc>
                <a:spcPct val="100000"/>
              </a:lnSpc>
              <a:spcBef>
                <a:spcPts val="0"/>
              </a:spcBef>
              <a:spcAft>
                <a:spcPts val="0"/>
              </a:spcAft>
              <a:buClr>
                <a:schemeClr val="dk1"/>
              </a:buClr>
              <a:buSzPts val="1200"/>
              <a:buNone/>
              <a:defRPr sz="1200"/>
            </a:lvl4pPr>
            <a:lvl5pPr lvl="4" rtl="0" algn="l">
              <a:lnSpc>
                <a:spcPct val="100000"/>
              </a:lnSpc>
              <a:spcBef>
                <a:spcPts val="0"/>
              </a:spcBef>
              <a:spcAft>
                <a:spcPts val="0"/>
              </a:spcAft>
              <a:buClr>
                <a:schemeClr val="dk1"/>
              </a:buClr>
              <a:buSzPts val="1200"/>
              <a:buNone/>
              <a:defRPr sz="1200"/>
            </a:lvl5pPr>
            <a:lvl6pPr lvl="5" rtl="0" algn="l">
              <a:lnSpc>
                <a:spcPct val="100000"/>
              </a:lnSpc>
              <a:spcBef>
                <a:spcPts val="0"/>
              </a:spcBef>
              <a:spcAft>
                <a:spcPts val="0"/>
              </a:spcAft>
              <a:buClr>
                <a:schemeClr val="dk1"/>
              </a:buClr>
              <a:buSzPts val="1200"/>
              <a:buNone/>
              <a:defRPr sz="1200"/>
            </a:lvl6pPr>
            <a:lvl7pPr lvl="6" rtl="0" algn="l">
              <a:lnSpc>
                <a:spcPct val="100000"/>
              </a:lnSpc>
              <a:spcBef>
                <a:spcPts val="0"/>
              </a:spcBef>
              <a:spcAft>
                <a:spcPts val="0"/>
              </a:spcAft>
              <a:buClr>
                <a:schemeClr val="dk1"/>
              </a:buClr>
              <a:buSzPts val="1200"/>
              <a:buNone/>
              <a:defRPr sz="1200"/>
            </a:lvl7pPr>
            <a:lvl8pPr lvl="7" rtl="0" algn="l">
              <a:lnSpc>
                <a:spcPct val="100000"/>
              </a:lnSpc>
              <a:spcBef>
                <a:spcPts val="0"/>
              </a:spcBef>
              <a:spcAft>
                <a:spcPts val="0"/>
              </a:spcAft>
              <a:buClr>
                <a:schemeClr val="dk1"/>
              </a:buClr>
              <a:buSzPts val="1200"/>
              <a:buNone/>
              <a:defRPr sz="1200"/>
            </a:lvl8pPr>
            <a:lvl9pPr lvl="8" rtl="0" algn="l">
              <a:lnSpc>
                <a:spcPct val="100000"/>
              </a:lnSpc>
              <a:spcBef>
                <a:spcPts val="0"/>
              </a:spcBef>
              <a:spcAft>
                <a:spcPts val="0"/>
              </a:spcAft>
              <a:buClr>
                <a:schemeClr val="dk1"/>
              </a:buClr>
              <a:buSzPts val="1200"/>
              <a:buNone/>
              <a:defRPr sz="1200"/>
            </a:lvl9pPr>
          </a:lstStyle>
          <a:p/>
        </p:txBody>
      </p:sp>
      <p:pic>
        <p:nvPicPr>
          <p:cNvPr id="1051" name="Google Shape;1051;p136"/>
          <p:cNvPicPr preferRelativeResize="0"/>
          <p:nvPr/>
        </p:nvPicPr>
        <p:blipFill rotWithShape="1">
          <a:blip r:embed="rId2">
            <a:alphaModFix/>
          </a:blip>
          <a:srcRect b="0" l="0" r="0" t="0"/>
          <a:stretch/>
        </p:blipFill>
        <p:spPr>
          <a:xfrm>
            <a:off x="138854" y="3998214"/>
            <a:ext cx="1227583" cy="1013388"/>
          </a:xfrm>
          <a:prstGeom prst="rect">
            <a:avLst/>
          </a:prstGeom>
          <a:noFill/>
          <a:ln>
            <a:noFill/>
          </a:ln>
        </p:spPr>
      </p:pic>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2" showMasterSp="0">
  <p:cSld name="Title Slide 2">
    <p:spTree>
      <p:nvGrpSpPr>
        <p:cNvPr id="1052" name="Shape 1052"/>
        <p:cNvGrpSpPr/>
        <p:nvPr/>
      </p:nvGrpSpPr>
      <p:grpSpPr>
        <a:xfrm>
          <a:off x="0" y="0"/>
          <a:ext cx="0" cy="0"/>
          <a:chOff x="0" y="0"/>
          <a:chExt cx="0" cy="0"/>
        </a:xfrm>
      </p:grpSpPr>
      <p:sp>
        <p:nvSpPr>
          <p:cNvPr id="1053" name="Google Shape;1053;p137"/>
          <p:cNvSpPr/>
          <p:nvPr>
            <p:ph idx="2" type="pic"/>
          </p:nvPr>
        </p:nvSpPr>
        <p:spPr>
          <a:xfrm>
            <a:off x="4572000" y="0"/>
            <a:ext cx="4572000" cy="3432000"/>
          </a:xfrm>
          <a:prstGeom prst="rect">
            <a:avLst/>
          </a:prstGeom>
          <a:solidFill>
            <a:srgbClr val="DEDEDE"/>
          </a:solidFill>
          <a:ln>
            <a:noFill/>
          </a:ln>
        </p:spPr>
        <p:txBody>
          <a:bodyPr anchorCtr="0" anchor="ctr" bIns="0" lIns="0" spcFirstLastPara="1" rIns="0" wrap="square" tIns="0">
            <a:noAutofit/>
          </a:bodyPr>
          <a:lstStyle>
            <a:lvl1pPr lvl="0" marR="0" rtl="0" algn="ctr">
              <a:lnSpc>
                <a:spcPct val="100000"/>
              </a:lnSpc>
              <a:spcBef>
                <a:spcPts val="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1pPr>
            <a:lvl2pPr lvl="1" marR="0" rtl="0" algn="l">
              <a:lnSpc>
                <a:spcPct val="100000"/>
              </a:lnSpc>
              <a:spcBef>
                <a:spcPts val="9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lvl="2"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lvl="3"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lvl="4"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lvl="5"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lvl="6"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lvl="7"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lvl="8" marR="0" rtl="0" algn="l">
              <a:lnSpc>
                <a:spcPct val="100000"/>
              </a:lnSpc>
              <a:spcBef>
                <a:spcPts val="500"/>
              </a:spcBef>
              <a:spcAft>
                <a:spcPts val="50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1054" name="Google Shape;1054;p137"/>
          <p:cNvSpPr/>
          <p:nvPr/>
        </p:nvSpPr>
        <p:spPr>
          <a:xfrm>
            <a:off x="0" y="0"/>
            <a:ext cx="4572000" cy="3432000"/>
          </a:xfrm>
          <a:prstGeom prst="rect">
            <a:avLst/>
          </a:prstGeom>
          <a:solidFill>
            <a:srgbClr val="464646"/>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055" name="Google Shape;1055;p137"/>
          <p:cNvSpPr/>
          <p:nvPr/>
        </p:nvSpPr>
        <p:spPr>
          <a:xfrm>
            <a:off x="0" y="3431859"/>
            <a:ext cx="4572000" cy="1711500"/>
          </a:xfrm>
          <a:prstGeom prst="rect">
            <a:avLst/>
          </a:prstGeom>
          <a:solidFill>
            <a:srgbClr val="D04A0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056" name="Google Shape;1056;p137"/>
          <p:cNvSpPr txBox="1"/>
          <p:nvPr>
            <p:ph type="ctrTitle"/>
          </p:nvPr>
        </p:nvSpPr>
        <p:spPr>
          <a:xfrm>
            <a:off x="332185" y="321469"/>
            <a:ext cx="4105200" cy="1550100"/>
          </a:xfrm>
          <a:prstGeom prst="rect">
            <a:avLst/>
          </a:prstGeom>
          <a:noFill/>
          <a:ln>
            <a:noFill/>
          </a:ln>
        </p:spPr>
        <p:txBody>
          <a:bodyPr anchorCtr="0" anchor="b" bIns="0" lIns="0" spcFirstLastPara="1" rIns="0" wrap="square" tIns="0">
            <a:noAutofit/>
          </a:bodyPr>
          <a:lstStyle>
            <a:lvl1pPr lvl="0" rtl="0" algn="l">
              <a:lnSpc>
                <a:spcPct val="85000"/>
              </a:lnSpc>
              <a:spcBef>
                <a:spcPts val="0"/>
              </a:spcBef>
              <a:spcAft>
                <a:spcPts val="0"/>
              </a:spcAft>
              <a:buClr>
                <a:schemeClr val="lt1"/>
              </a:buClr>
              <a:buSzPts val="3800"/>
              <a:buFont typeface="Georgia"/>
              <a:buNone/>
              <a:defRPr sz="3800">
                <a:solidFill>
                  <a:schemeClr val="lt1"/>
                </a:solidFill>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057" name="Google Shape;1057;p137"/>
          <p:cNvSpPr txBox="1"/>
          <p:nvPr>
            <p:ph idx="1" type="subTitle"/>
          </p:nvPr>
        </p:nvSpPr>
        <p:spPr>
          <a:xfrm>
            <a:off x="332185" y="3826196"/>
            <a:ext cx="4105200" cy="4458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Clr>
                <a:schemeClr val="lt1"/>
              </a:buClr>
              <a:buSzPts val="1200"/>
              <a:buNone/>
              <a:defRPr b="0" sz="1200">
                <a:solidFill>
                  <a:schemeClr val="lt1"/>
                </a:solidFill>
              </a:defRPr>
            </a:lvl1pPr>
            <a:lvl2pPr lvl="1" rtl="0" algn="l">
              <a:lnSpc>
                <a:spcPct val="100000"/>
              </a:lnSpc>
              <a:spcBef>
                <a:spcPts val="0"/>
              </a:spcBef>
              <a:spcAft>
                <a:spcPts val="0"/>
              </a:spcAft>
              <a:buClr>
                <a:schemeClr val="lt1"/>
              </a:buClr>
              <a:buSzPts val="1200"/>
              <a:buNone/>
              <a:defRPr sz="1200">
                <a:solidFill>
                  <a:schemeClr val="lt1"/>
                </a:solidFill>
              </a:defRPr>
            </a:lvl2pPr>
            <a:lvl3pPr lvl="2" rtl="0" algn="l">
              <a:lnSpc>
                <a:spcPct val="100000"/>
              </a:lnSpc>
              <a:spcBef>
                <a:spcPts val="0"/>
              </a:spcBef>
              <a:spcAft>
                <a:spcPts val="0"/>
              </a:spcAft>
              <a:buClr>
                <a:schemeClr val="lt1"/>
              </a:buClr>
              <a:buSzPts val="1200"/>
              <a:buNone/>
              <a:defRPr sz="1200">
                <a:solidFill>
                  <a:schemeClr val="lt1"/>
                </a:solidFill>
              </a:defRPr>
            </a:lvl3pPr>
            <a:lvl4pPr lvl="3" rtl="0" algn="l">
              <a:lnSpc>
                <a:spcPct val="100000"/>
              </a:lnSpc>
              <a:spcBef>
                <a:spcPts val="0"/>
              </a:spcBef>
              <a:spcAft>
                <a:spcPts val="0"/>
              </a:spcAft>
              <a:buClr>
                <a:schemeClr val="lt1"/>
              </a:buClr>
              <a:buSzPts val="1200"/>
              <a:buNone/>
              <a:defRPr sz="1200">
                <a:solidFill>
                  <a:schemeClr val="lt1"/>
                </a:solidFill>
              </a:defRPr>
            </a:lvl4pPr>
            <a:lvl5pPr lvl="4" rtl="0" algn="l">
              <a:lnSpc>
                <a:spcPct val="100000"/>
              </a:lnSpc>
              <a:spcBef>
                <a:spcPts val="0"/>
              </a:spcBef>
              <a:spcAft>
                <a:spcPts val="0"/>
              </a:spcAft>
              <a:buClr>
                <a:schemeClr val="lt1"/>
              </a:buClr>
              <a:buSzPts val="1200"/>
              <a:buNone/>
              <a:defRPr sz="1200">
                <a:solidFill>
                  <a:schemeClr val="lt1"/>
                </a:solidFill>
              </a:defRPr>
            </a:lvl5pPr>
            <a:lvl6pPr lvl="5" rtl="0" algn="l">
              <a:lnSpc>
                <a:spcPct val="100000"/>
              </a:lnSpc>
              <a:spcBef>
                <a:spcPts val="0"/>
              </a:spcBef>
              <a:spcAft>
                <a:spcPts val="0"/>
              </a:spcAft>
              <a:buClr>
                <a:schemeClr val="lt1"/>
              </a:buClr>
              <a:buSzPts val="1200"/>
              <a:buNone/>
              <a:defRPr sz="1200">
                <a:solidFill>
                  <a:schemeClr val="lt1"/>
                </a:solidFill>
              </a:defRPr>
            </a:lvl6pPr>
            <a:lvl7pPr lvl="6" rtl="0" algn="l">
              <a:lnSpc>
                <a:spcPct val="100000"/>
              </a:lnSpc>
              <a:spcBef>
                <a:spcPts val="0"/>
              </a:spcBef>
              <a:spcAft>
                <a:spcPts val="0"/>
              </a:spcAft>
              <a:buClr>
                <a:schemeClr val="lt1"/>
              </a:buClr>
              <a:buSzPts val="1200"/>
              <a:buNone/>
              <a:defRPr sz="1200">
                <a:solidFill>
                  <a:schemeClr val="lt1"/>
                </a:solidFill>
              </a:defRPr>
            </a:lvl7pPr>
            <a:lvl8pPr lvl="7" rtl="0" algn="l">
              <a:lnSpc>
                <a:spcPct val="100000"/>
              </a:lnSpc>
              <a:spcBef>
                <a:spcPts val="0"/>
              </a:spcBef>
              <a:spcAft>
                <a:spcPts val="0"/>
              </a:spcAft>
              <a:buClr>
                <a:schemeClr val="lt1"/>
              </a:buClr>
              <a:buSzPts val="1200"/>
              <a:buNone/>
              <a:defRPr sz="1200">
                <a:solidFill>
                  <a:schemeClr val="lt1"/>
                </a:solidFill>
              </a:defRPr>
            </a:lvl8pPr>
            <a:lvl9pPr lvl="8" rtl="0" algn="l">
              <a:lnSpc>
                <a:spcPct val="100000"/>
              </a:lnSpc>
              <a:spcBef>
                <a:spcPts val="0"/>
              </a:spcBef>
              <a:spcAft>
                <a:spcPts val="0"/>
              </a:spcAft>
              <a:buClr>
                <a:schemeClr val="lt1"/>
              </a:buClr>
              <a:buSzPts val="1200"/>
              <a:buNone/>
              <a:defRPr sz="1200">
                <a:solidFill>
                  <a:schemeClr val="lt1"/>
                </a:solidFill>
              </a:defRPr>
            </a:lvl9pPr>
          </a:lstStyle>
          <a:p/>
        </p:txBody>
      </p:sp>
      <p:pic>
        <p:nvPicPr>
          <p:cNvPr id="1058" name="Google Shape;1058;p137"/>
          <p:cNvPicPr preferRelativeResize="0"/>
          <p:nvPr/>
        </p:nvPicPr>
        <p:blipFill rotWithShape="1">
          <a:blip r:embed="rId2">
            <a:alphaModFix/>
          </a:blip>
          <a:srcRect b="0" l="0" r="0" t="0"/>
          <a:stretch/>
        </p:blipFill>
        <p:spPr>
          <a:xfrm>
            <a:off x="7753303" y="3998214"/>
            <a:ext cx="1227583" cy="1013388"/>
          </a:xfrm>
          <a:prstGeom prst="rect">
            <a:avLst/>
          </a:prstGeom>
          <a:noFill/>
          <a:ln>
            <a:noFill/>
          </a:ln>
        </p:spPr>
      </p:pic>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showMasterSp="0">
  <p:cSld name="Title Slide">
    <p:spTree>
      <p:nvGrpSpPr>
        <p:cNvPr id="1059" name="Shape 1059"/>
        <p:cNvGrpSpPr/>
        <p:nvPr/>
      </p:nvGrpSpPr>
      <p:grpSpPr>
        <a:xfrm>
          <a:off x="0" y="0"/>
          <a:ext cx="0" cy="0"/>
          <a:chOff x="0" y="0"/>
          <a:chExt cx="0" cy="0"/>
        </a:xfrm>
      </p:grpSpPr>
      <p:sp>
        <p:nvSpPr>
          <p:cNvPr id="1060" name="Google Shape;1060;p138"/>
          <p:cNvSpPr/>
          <p:nvPr>
            <p:ph idx="2" type="pic"/>
          </p:nvPr>
        </p:nvSpPr>
        <p:spPr>
          <a:xfrm>
            <a:off x="4572000" y="0"/>
            <a:ext cx="4572000" cy="5143500"/>
          </a:xfrm>
          <a:prstGeom prst="rect">
            <a:avLst/>
          </a:prstGeom>
          <a:solidFill>
            <a:srgbClr val="DEDEDE"/>
          </a:solidFill>
          <a:ln>
            <a:noFill/>
          </a:ln>
        </p:spPr>
        <p:txBody>
          <a:bodyPr anchorCtr="0" anchor="ctr" bIns="0" lIns="0" spcFirstLastPara="1" rIns="0" wrap="square" tIns="0">
            <a:noAutofit/>
          </a:bodyPr>
          <a:lstStyle>
            <a:lvl1pPr lvl="0" marR="0" rtl="0" algn="ctr">
              <a:lnSpc>
                <a:spcPct val="100000"/>
              </a:lnSpc>
              <a:spcBef>
                <a:spcPts val="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1pPr>
            <a:lvl2pPr lvl="1" marR="0" rtl="0" algn="l">
              <a:lnSpc>
                <a:spcPct val="100000"/>
              </a:lnSpc>
              <a:spcBef>
                <a:spcPts val="9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lvl="2"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lvl="3"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lvl="4"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lvl="5"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lvl="6"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lvl="7"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lvl="8" marR="0" rtl="0" algn="l">
              <a:lnSpc>
                <a:spcPct val="100000"/>
              </a:lnSpc>
              <a:spcBef>
                <a:spcPts val="500"/>
              </a:spcBef>
              <a:spcAft>
                <a:spcPts val="50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1061" name="Google Shape;1061;p138"/>
          <p:cNvSpPr/>
          <p:nvPr/>
        </p:nvSpPr>
        <p:spPr>
          <a:xfrm>
            <a:off x="0" y="0"/>
            <a:ext cx="4572000" cy="2571900"/>
          </a:xfrm>
          <a:prstGeom prst="rect">
            <a:avLst/>
          </a:prstGeom>
          <a:solidFill>
            <a:srgbClr val="D04A0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062" name="Google Shape;1062;p138"/>
          <p:cNvSpPr/>
          <p:nvPr/>
        </p:nvSpPr>
        <p:spPr>
          <a:xfrm>
            <a:off x="0" y="2571750"/>
            <a:ext cx="4572000" cy="857400"/>
          </a:xfrm>
          <a:prstGeom prst="rect">
            <a:avLst/>
          </a:prstGeom>
          <a:solidFill>
            <a:srgbClr val="464646"/>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063" name="Google Shape;1063;p138"/>
          <p:cNvSpPr txBox="1"/>
          <p:nvPr>
            <p:ph type="ctrTitle"/>
          </p:nvPr>
        </p:nvSpPr>
        <p:spPr>
          <a:xfrm>
            <a:off x="332185" y="321469"/>
            <a:ext cx="4105200" cy="1541700"/>
          </a:xfrm>
          <a:prstGeom prst="rect">
            <a:avLst/>
          </a:prstGeom>
          <a:noFill/>
          <a:ln>
            <a:noFill/>
          </a:ln>
        </p:spPr>
        <p:txBody>
          <a:bodyPr anchorCtr="0" anchor="b" bIns="0" lIns="0" spcFirstLastPara="1" rIns="0" wrap="square" tIns="0">
            <a:noAutofit/>
          </a:bodyPr>
          <a:lstStyle>
            <a:lvl1pPr lvl="0" rtl="0" algn="l">
              <a:lnSpc>
                <a:spcPct val="85000"/>
              </a:lnSpc>
              <a:spcBef>
                <a:spcPts val="0"/>
              </a:spcBef>
              <a:spcAft>
                <a:spcPts val="0"/>
              </a:spcAft>
              <a:buClr>
                <a:schemeClr val="lt1"/>
              </a:buClr>
              <a:buSzPts val="3800"/>
              <a:buFont typeface="Georgia"/>
              <a:buNone/>
              <a:defRPr sz="3800">
                <a:solidFill>
                  <a:schemeClr val="lt1"/>
                </a:solidFill>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064" name="Google Shape;1064;p138"/>
          <p:cNvSpPr txBox="1"/>
          <p:nvPr>
            <p:ph idx="1" type="subTitle"/>
          </p:nvPr>
        </p:nvSpPr>
        <p:spPr>
          <a:xfrm>
            <a:off x="332185" y="2811780"/>
            <a:ext cx="4105200" cy="4458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Clr>
                <a:schemeClr val="lt1"/>
              </a:buClr>
              <a:buSzPts val="1200"/>
              <a:buNone/>
              <a:defRPr b="0" sz="1200">
                <a:solidFill>
                  <a:schemeClr val="lt1"/>
                </a:solidFill>
              </a:defRPr>
            </a:lvl1pPr>
            <a:lvl2pPr lvl="1" rtl="0" algn="l">
              <a:lnSpc>
                <a:spcPct val="100000"/>
              </a:lnSpc>
              <a:spcBef>
                <a:spcPts val="0"/>
              </a:spcBef>
              <a:spcAft>
                <a:spcPts val="0"/>
              </a:spcAft>
              <a:buClr>
                <a:schemeClr val="lt1"/>
              </a:buClr>
              <a:buSzPts val="1200"/>
              <a:buNone/>
              <a:defRPr sz="1200">
                <a:solidFill>
                  <a:schemeClr val="lt1"/>
                </a:solidFill>
              </a:defRPr>
            </a:lvl2pPr>
            <a:lvl3pPr lvl="2" rtl="0" algn="l">
              <a:lnSpc>
                <a:spcPct val="100000"/>
              </a:lnSpc>
              <a:spcBef>
                <a:spcPts val="0"/>
              </a:spcBef>
              <a:spcAft>
                <a:spcPts val="0"/>
              </a:spcAft>
              <a:buClr>
                <a:schemeClr val="lt1"/>
              </a:buClr>
              <a:buSzPts val="1200"/>
              <a:buNone/>
              <a:defRPr sz="1200">
                <a:solidFill>
                  <a:schemeClr val="lt1"/>
                </a:solidFill>
              </a:defRPr>
            </a:lvl3pPr>
            <a:lvl4pPr lvl="3" rtl="0" algn="l">
              <a:lnSpc>
                <a:spcPct val="100000"/>
              </a:lnSpc>
              <a:spcBef>
                <a:spcPts val="0"/>
              </a:spcBef>
              <a:spcAft>
                <a:spcPts val="0"/>
              </a:spcAft>
              <a:buClr>
                <a:schemeClr val="lt1"/>
              </a:buClr>
              <a:buSzPts val="1200"/>
              <a:buNone/>
              <a:defRPr sz="1200">
                <a:solidFill>
                  <a:schemeClr val="lt1"/>
                </a:solidFill>
              </a:defRPr>
            </a:lvl4pPr>
            <a:lvl5pPr lvl="4" rtl="0" algn="l">
              <a:lnSpc>
                <a:spcPct val="100000"/>
              </a:lnSpc>
              <a:spcBef>
                <a:spcPts val="0"/>
              </a:spcBef>
              <a:spcAft>
                <a:spcPts val="0"/>
              </a:spcAft>
              <a:buClr>
                <a:schemeClr val="lt1"/>
              </a:buClr>
              <a:buSzPts val="1200"/>
              <a:buNone/>
              <a:defRPr sz="1200">
                <a:solidFill>
                  <a:schemeClr val="lt1"/>
                </a:solidFill>
              </a:defRPr>
            </a:lvl5pPr>
            <a:lvl6pPr lvl="5" rtl="0" algn="l">
              <a:lnSpc>
                <a:spcPct val="100000"/>
              </a:lnSpc>
              <a:spcBef>
                <a:spcPts val="0"/>
              </a:spcBef>
              <a:spcAft>
                <a:spcPts val="0"/>
              </a:spcAft>
              <a:buClr>
                <a:schemeClr val="lt1"/>
              </a:buClr>
              <a:buSzPts val="1200"/>
              <a:buNone/>
              <a:defRPr sz="1200">
                <a:solidFill>
                  <a:schemeClr val="lt1"/>
                </a:solidFill>
              </a:defRPr>
            </a:lvl6pPr>
            <a:lvl7pPr lvl="6" rtl="0" algn="l">
              <a:lnSpc>
                <a:spcPct val="100000"/>
              </a:lnSpc>
              <a:spcBef>
                <a:spcPts val="0"/>
              </a:spcBef>
              <a:spcAft>
                <a:spcPts val="0"/>
              </a:spcAft>
              <a:buClr>
                <a:schemeClr val="lt1"/>
              </a:buClr>
              <a:buSzPts val="1200"/>
              <a:buNone/>
              <a:defRPr sz="1200">
                <a:solidFill>
                  <a:schemeClr val="lt1"/>
                </a:solidFill>
              </a:defRPr>
            </a:lvl7pPr>
            <a:lvl8pPr lvl="7" rtl="0" algn="l">
              <a:lnSpc>
                <a:spcPct val="100000"/>
              </a:lnSpc>
              <a:spcBef>
                <a:spcPts val="0"/>
              </a:spcBef>
              <a:spcAft>
                <a:spcPts val="0"/>
              </a:spcAft>
              <a:buClr>
                <a:schemeClr val="lt1"/>
              </a:buClr>
              <a:buSzPts val="1200"/>
              <a:buNone/>
              <a:defRPr sz="1200">
                <a:solidFill>
                  <a:schemeClr val="lt1"/>
                </a:solidFill>
              </a:defRPr>
            </a:lvl8pPr>
            <a:lvl9pPr lvl="8" rtl="0" algn="l">
              <a:lnSpc>
                <a:spcPct val="100000"/>
              </a:lnSpc>
              <a:spcBef>
                <a:spcPts val="0"/>
              </a:spcBef>
              <a:spcAft>
                <a:spcPts val="0"/>
              </a:spcAft>
              <a:buClr>
                <a:schemeClr val="lt1"/>
              </a:buClr>
              <a:buSzPts val="1200"/>
              <a:buNone/>
              <a:defRPr sz="1200">
                <a:solidFill>
                  <a:schemeClr val="lt1"/>
                </a:solidFill>
              </a:defRPr>
            </a:lvl9pPr>
          </a:lstStyle>
          <a:p/>
        </p:txBody>
      </p:sp>
      <p:pic>
        <p:nvPicPr>
          <p:cNvPr id="1065" name="Google Shape;1065;p138"/>
          <p:cNvPicPr preferRelativeResize="0"/>
          <p:nvPr/>
        </p:nvPicPr>
        <p:blipFill rotWithShape="1">
          <a:blip r:embed="rId2">
            <a:alphaModFix/>
          </a:blip>
          <a:srcRect b="0" l="0" r="0" t="0"/>
          <a:stretch/>
        </p:blipFill>
        <p:spPr>
          <a:xfrm>
            <a:off x="138854" y="3998214"/>
            <a:ext cx="1227583" cy="1013388"/>
          </a:xfrm>
          <a:prstGeom prst="rect">
            <a:avLst/>
          </a:prstGeom>
          <a:noFill/>
          <a:ln>
            <a:noFill/>
          </a:ln>
        </p:spPr>
      </p:pic>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Lines" showMasterSp="0">
  <p:cSld name="Title Slide Lines">
    <p:bg>
      <p:bgPr>
        <a:solidFill>
          <a:srgbClr val="DEDEDE"/>
        </a:solidFill>
      </p:bgPr>
    </p:bg>
    <p:spTree>
      <p:nvGrpSpPr>
        <p:cNvPr id="1066" name="Shape 1066"/>
        <p:cNvGrpSpPr/>
        <p:nvPr/>
      </p:nvGrpSpPr>
      <p:grpSpPr>
        <a:xfrm>
          <a:off x="0" y="0"/>
          <a:ext cx="0" cy="0"/>
          <a:chOff x="0" y="0"/>
          <a:chExt cx="0" cy="0"/>
        </a:xfrm>
      </p:grpSpPr>
      <p:sp>
        <p:nvSpPr>
          <p:cNvPr id="1067" name="Google Shape;1067;p139"/>
          <p:cNvSpPr/>
          <p:nvPr>
            <p:ph idx="2" type="pic"/>
          </p:nvPr>
        </p:nvSpPr>
        <p:spPr>
          <a:xfrm>
            <a:off x="0" y="0"/>
            <a:ext cx="9144000" cy="5143500"/>
          </a:xfrm>
          <a:prstGeom prst="rect">
            <a:avLst/>
          </a:prstGeom>
          <a:solidFill>
            <a:srgbClr val="DEDEDE"/>
          </a:solidFill>
          <a:ln>
            <a:noFill/>
          </a:ln>
        </p:spPr>
        <p:txBody>
          <a:bodyPr anchorCtr="0" anchor="t" bIns="0" lIns="0" spcFirstLastPara="1" rIns="0" wrap="square" tIns="68575">
            <a:noAutofit/>
          </a:bodyPr>
          <a:lstStyle>
            <a:lvl1pPr lvl="0" marR="0" rtl="0" algn="ctr">
              <a:lnSpc>
                <a:spcPct val="100000"/>
              </a:lnSpc>
              <a:spcBef>
                <a:spcPts val="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1pPr>
            <a:lvl2pPr lvl="1" marR="0" rtl="0" algn="l">
              <a:lnSpc>
                <a:spcPct val="100000"/>
              </a:lnSpc>
              <a:spcBef>
                <a:spcPts val="9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lvl="2"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lvl="3"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lvl="4"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lvl="5"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lvl="6"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lvl="7"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lvl="8" marR="0" rtl="0" algn="l">
              <a:lnSpc>
                <a:spcPct val="100000"/>
              </a:lnSpc>
              <a:spcBef>
                <a:spcPts val="500"/>
              </a:spcBef>
              <a:spcAft>
                <a:spcPts val="50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grpSp>
        <p:nvGrpSpPr>
          <p:cNvPr id="1068" name="Google Shape;1068;p139"/>
          <p:cNvGrpSpPr/>
          <p:nvPr/>
        </p:nvGrpSpPr>
        <p:grpSpPr>
          <a:xfrm>
            <a:off x="-1" y="-1"/>
            <a:ext cx="9143920" cy="5143482"/>
            <a:chOff x="-1" y="-1"/>
            <a:chExt cx="12191893" cy="6857975"/>
          </a:xfrm>
        </p:grpSpPr>
        <p:grpSp>
          <p:nvGrpSpPr>
            <p:cNvPr id="1069" name="Google Shape;1069;p139"/>
            <p:cNvGrpSpPr/>
            <p:nvPr/>
          </p:nvGrpSpPr>
          <p:grpSpPr>
            <a:xfrm>
              <a:off x="-1" y="-1"/>
              <a:ext cx="12191893" cy="6857975"/>
              <a:chOff x="152400" y="152400"/>
              <a:chExt cx="12196772" cy="6862779"/>
            </a:xfrm>
          </p:grpSpPr>
          <p:sp>
            <p:nvSpPr>
              <p:cNvPr id="1070" name="Google Shape;1070;p139"/>
              <p:cNvSpPr/>
              <p:nvPr/>
            </p:nvSpPr>
            <p:spPr>
              <a:xfrm>
                <a:off x="152400" y="3775075"/>
                <a:ext cx="9142419" cy="777876"/>
              </a:xfrm>
              <a:custGeom>
                <a:rect b="b" l="l" r="r" t="t"/>
                <a:pathLst>
                  <a:path extrusionOk="0" h="1632" w="7908">
                    <a:moveTo>
                      <a:pt x="0" y="0"/>
                    </a:moveTo>
                    <a:lnTo>
                      <a:pt x="0" y="0"/>
                    </a:lnTo>
                    <a:lnTo>
                      <a:pt x="7908" y="0"/>
                    </a:lnTo>
                    <a:lnTo>
                      <a:pt x="7908" y="1632"/>
                    </a:lnTo>
                    <a:lnTo>
                      <a:pt x="0" y="1632"/>
                    </a:lnTo>
                    <a:lnTo>
                      <a:pt x="0" y="0"/>
                    </a:lnTo>
                    <a:close/>
                  </a:path>
                </a:pathLst>
              </a:custGeom>
              <a:solidFill>
                <a:srgbClr val="D04A0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071" name="Google Shape;1071;p139"/>
              <p:cNvSpPr/>
              <p:nvPr/>
            </p:nvSpPr>
            <p:spPr>
              <a:xfrm>
                <a:off x="152400" y="152400"/>
                <a:ext cx="12196772" cy="6862779"/>
              </a:xfrm>
              <a:custGeom>
                <a:rect b="b" l="l" r="r" t="t"/>
                <a:pathLst>
                  <a:path extrusionOk="0" h="14399" w="25599">
                    <a:moveTo>
                      <a:pt x="19187" y="0"/>
                    </a:moveTo>
                    <a:lnTo>
                      <a:pt x="19187" y="0"/>
                    </a:lnTo>
                    <a:lnTo>
                      <a:pt x="19187" y="6949"/>
                    </a:lnTo>
                    <a:lnTo>
                      <a:pt x="0" y="6949"/>
                    </a:lnTo>
                    <a:lnTo>
                      <a:pt x="0" y="7602"/>
                    </a:lnTo>
                    <a:lnTo>
                      <a:pt x="19187" y="7602"/>
                    </a:lnTo>
                    <a:lnTo>
                      <a:pt x="19187" y="9234"/>
                    </a:lnTo>
                    <a:lnTo>
                      <a:pt x="0" y="9234"/>
                    </a:lnTo>
                    <a:lnTo>
                      <a:pt x="0" y="9887"/>
                    </a:lnTo>
                    <a:lnTo>
                      <a:pt x="19187" y="9887"/>
                    </a:lnTo>
                    <a:lnTo>
                      <a:pt x="19187" y="14399"/>
                    </a:lnTo>
                    <a:lnTo>
                      <a:pt x="19839" y="14399"/>
                    </a:lnTo>
                    <a:lnTo>
                      <a:pt x="19839" y="9887"/>
                    </a:lnTo>
                    <a:lnTo>
                      <a:pt x="25599" y="9887"/>
                    </a:lnTo>
                    <a:lnTo>
                      <a:pt x="25599" y="9234"/>
                    </a:lnTo>
                    <a:lnTo>
                      <a:pt x="19839" y="9234"/>
                    </a:lnTo>
                    <a:lnTo>
                      <a:pt x="19839" y="7602"/>
                    </a:lnTo>
                    <a:lnTo>
                      <a:pt x="25599" y="7602"/>
                    </a:lnTo>
                    <a:lnTo>
                      <a:pt x="25599" y="6949"/>
                    </a:lnTo>
                    <a:lnTo>
                      <a:pt x="19839" y="6949"/>
                    </a:lnTo>
                    <a:lnTo>
                      <a:pt x="19839" y="0"/>
                    </a:lnTo>
                    <a:lnTo>
                      <a:pt x="19187" y="0"/>
                    </a:lnTo>
                    <a:close/>
                  </a:path>
                </a:pathLst>
              </a:custGeom>
              <a:solidFill>
                <a:srgbClr val="FFFFF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grpSp>
        <p:pic>
          <p:nvPicPr>
            <p:cNvPr id="1072" name="Google Shape;1072;p139"/>
            <p:cNvPicPr preferRelativeResize="0"/>
            <p:nvPr/>
          </p:nvPicPr>
          <p:blipFill rotWithShape="1">
            <a:blip r:embed="rId2">
              <a:alphaModFix/>
            </a:blip>
            <a:srcRect b="0" l="0" r="0" t="0"/>
            <a:stretch/>
          </p:blipFill>
          <p:spPr>
            <a:xfrm>
              <a:off x="185139" y="5330952"/>
              <a:ext cx="1636775" cy="1351183"/>
            </a:xfrm>
            <a:prstGeom prst="rect">
              <a:avLst/>
            </a:prstGeom>
            <a:noFill/>
            <a:ln>
              <a:noFill/>
            </a:ln>
          </p:spPr>
        </p:pic>
      </p:grpSp>
      <p:sp>
        <p:nvSpPr>
          <p:cNvPr id="1073" name="Google Shape;1073;p139"/>
          <p:cNvSpPr txBox="1"/>
          <p:nvPr>
            <p:ph idx="1" type="subTitle"/>
          </p:nvPr>
        </p:nvSpPr>
        <p:spPr>
          <a:xfrm>
            <a:off x="332186" y="2785205"/>
            <a:ext cx="4105200" cy="444000"/>
          </a:xfrm>
          <a:prstGeom prst="rect">
            <a:avLst/>
          </a:prstGeom>
          <a:noFill/>
          <a:ln>
            <a:noFill/>
          </a:ln>
        </p:spPr>
        <p:txBody>
          <a:bodyPr anchorCtr="0" anchor="ctr" bIns="0" lIns="0" spcFirstLastPara="1" rIns="0" wrap="square" tIns="0">
            <a:noAutofit/>
          </a:bodyPr>
          <a:lstStyle>
            <a:lvl1pPr lvl="0" rtl="0" algn="l">
              <a:lnSpc>
                <a:spcPct val="100000"/>
              </a:lnSpc>
              <a:spcBef>
                <a:spcPts val="0"/>
              </a:spcBef>
              <a:spcAft>
                <a:spcPts val="0"/>
              </a:spcAft>
              <a:buClr>
                <a:schemeClr val="lt1"/>
              </a:buClr>
              <a:buSzPts val="1200"/>
              <a:buNone/>
              <a:defRPr b="0" sz="1200">
                <a:solidFill>
                  <a:schemeClr val="lt1"/>
                </a:solidFill>
              </a:defRPr>
            </a:lvl1pPr>
            <a:lvl2pPr lvl="1" rtl="0" algn="l">
              <a:lnSpc>
                <a:spcPct val="100000"/>
              </a:lnSpc>
              <a:spcBef>
                <a:spcPts val="0"/>
              </a:spcBef>
              <a:spcAft>
                <a:spcPts val="0"/>
              </a:spcAft>
              <a:buClr>
                <a:schemeClr val="lt1"/>
              </a:buClr>
              <a:buSzPts val="1200"/>
              <a:buNone/>
              <a:defRPr sz="1200">
                <a:solidFill>
                  <a:schemeClr val="lt1"/>
                </a:solidFill>
              </a:defRPr>
            </a:lvl2pPr>
            <a:lvl3pPr lvl="2" rtl="0" algn="l">
              <a:lnSpc>
                <a:spcPct val="100000"/>
              </a:lnSpc>
              <a:spcBef>
                <a:spcPts val="0"/>
              </a:spcBef>
              <a:spcAft>
                <a:spcPts val="0"/>
              </a:spcAft>
              <a:buClr>
                <a:schemeClr val="lt1"/>
              </a:buClr>
              <a:buSzPts val="1200"/>
              <a:buNone/>
              <a:defRPr sz="1200">
                <a:solidFill>
                  <a:schemeClr val="lt1"/>
                </a:solidFill>
              </a:defRPr>
            </a:lvl3pPr>
            <a:lvl4pPr lvl="3" rtl="0" algn="l">
              <a:lnSpc>
                <a:spcPct val="100000"/>
              </a:lnSpc>
              <a:spcBef>
                <a:spcPts val="0"/>
              </a:spcBef>
              <a:spcAft>
                <a:spcPts val="0"/>
              </a:spcAft>
              <a:buClr>
                <a:schemeClr val="lt1"/>
              </a:buClr>
              <a:buSzPts val="1200"/>
              <a:buNone/>
              <a:defRPr sz="1200">
                <a:solidFill>
                  <a:schemeClr val="lt1"/>
                </a:solidFill>
              </a:defRPr>
            </a:lvl4pPr>
            <a:lvl5pPr lvl="4" rtl="0" algn="l">
              <a:lnSpc>
                <a:spcPct val="100000"/>
              </a:lnSpc>
              <a:spcBef>
                <a:spcPts val="0"/>
              </a:spcBef>
              <a:spcAft>
                <a:spcPts val="0"/>
              </a:spcAft>
              <a:buClr>
                <a:schemeClr val="lt1"/>
              </a:buClr>
              <a:buSzPts val="1200"/>
              <a:buNone/>
              <a:defRPr sz="1200">
                <a:solidFill>
                  <a:schemeClr val="lt1"/>
                </a:solidFill>
              </a:defRPr>
            </a:lvl5pPr>
            <a:lvl6pPr lvl="5" rtl="0" algn="l">
              <a:lnSpc>
                <a:spcPct val="100000"/>
              </a:lnSpc>
              <a:spcBef>
                <a:spcPts val="0"/>
              </a:spcBef>
              <a:spcAft>
                <a:spcPts val="0"/>
              </a:spcAft>
              <a:buClr>
                <a:schemeClr val="lt1"/>
              </a:buClr>
              <a:buSzPts val="1200"/>
              <a:buNone/>
              <a:defRPr sz="1200">
                <a:solidFill>
                  <a:schemeClr val="lt1"/>
                </a:solidFill>
              </a:defRPr>
            </a:lvl6pPr>
            <a:lvl7pPr lvl="6" rtl="0" algn="l">
              <a:lnSpc>
                <a:spcPct val="100000"/>
              </a:lnSpc>
              <a:spcBef>
                <a:spcPts val="0"/>
              </a:spcBef>
              <a:spcAft>
                <a:spcPts val="0"/>
              </a:spcAft>
              <a:buClr>
                <a:schemeClr val="lt1"/>
              </a:buClr>
              <a:buSzPts val="1200"/>
              <a:buNone/>
              <a:defRPr sz="1200">
                <a:solidFill>
                  <a:schemeClr val="lt1"/>
                </a:solidFill>
              </a:defRPr>
            </a:lvl7pPr>
            <a:lvl8pPr lvl="7" rtl="0" algn="l">
              <a:lnSpc>
                <a:spcPct val="100000"/>
              </a:lnSpc>
              <a:spcBef>
                <a:spcPts val="0"/>
              </a:spcBef>
              <a:spcAft>
                <a:spcPts val="0"/>
              </a:spcAft>
              <a:buClr>
                <a:schemeClr val="lt1"/>
              </a:buClr>
              <a:buSzPts val="1200"/>
              <a:buNone/>
              <a:defRPr sz="1200">
                <a:solidFill>
                  <a:schemeClr val="lt1"/>
                </a:solidFill>
              </a:defRPr>
            </a:lvl8pPr>
            <a:lvl9pPr lvl="8" rtl="0" algn="l">
              <a:lnSpc>
                <a:spcPct val="100000"/>
              </a:lnSpc>
              <a:spcBef>
                <a:spcPts val="0"/>
              </a:spcBef>
              <a:spcAft>
                <a:spcPts val="0"/>
              </a:spcAft>
              <a:buClr>
                <a:schemeClr val="lt1"/>
              </a:buClr>
              <a:buSzPts val="1200"/>
              <a:buNone/>
              <a:defRPr sz="1200">
                <a:solidFill>
                  <a:schemeClr val="lt1"/>
                </a:solidFill>
              </a:defRPr>
            </a:lvl9pPr>
          </a:lstStyle>
          <a:p/>
        </p:txBody>
      </p:sp>
      <p:sp>
        <p:nvSpPr>
          <p:cNvPr id="1074" name="Google Shape;1074;p139"/>
          <p:cNvSpPr txBox="1"/>
          <p:nvPr>
            <p:ph type="ctrTitle"/>
          </p:nvPr>
        </p:nvSpPr>
        <p:spPr>
          <a:xfrm>
            <a:off x="332186" y="321468"/>
            <a:ext cx="5563800" cy="1413300"/>
          </a:xfrm>
          <a:prstGeom prst="rect">
            <a:avLst/>
          </a:prstGeom>
          <a:noFill/>
          <a:ln>
            <a:noFill/>
          </a:ln>
        </p:spPr>
        <p:txBody>
          <a:bodyPr anchorCtr="0" anchor="b" bIns="0" lIns="0" spcFirstLastPara="1" rIns="0" wrap="square" tIns="0">
            <a:noAutofit/>
          </a:bodyPr>
          <a:lstStyle>
            <a:lvl1pPr lvl="0" rtl="0" algn="l">
              <a:lnSpc>
                <a:spcPct val="85000"/>
              </a:lnSpc>
              <a:spcBef>
                <a:spcPts val="0"/>
              </a:spcBef>
              <a:spcAft>
                <a:spcPts val="0"/>
              </a:spcAft>
              <a:buClr>
                <a:schemeClr val="lt1"/>
              </a:buClr>
              <a:buSzPts val="3400"/>
              <a:buFont typeface="Georgia"/>
              <a:buNone/>
              <a:defRPr sz="3400">
                <a:solidFill>
                  <a:schemeClr val="lt1"/>
                </a:solidFill>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Lines 2" showMasterSp="0">
  <p:cSld name="Title Slide Lines 2">
    <p:bg>
      <p:bgPr>
        <a:solidFill>
          <a:srgbClr val="DEDEDE"/>
        </a:solidFill>
      </p:bgPr>
    </p:bg>
    <p:spTree>
      <p:nvGrpSpPr>
        <p:cNvPr id="1075" name="Shape 1075"/>
        <p:cNvGrpSpPr/>
        <p:nvPr/>
      </p:nvGrpSpPr>
      <p:grpSpPr>
        <a:xfrm>
          <a:off x="0" y="0"/>
          <a:ext cx="0" cy="0"/>
          <a:chOff x="0" y="0"/>
          <a:chExt cx="0" cy="0"/>
        </a:xfrm>
      </p:grpSpPr>
      <p:sp>
        <p:nvSpPr>
          <p:cNvPr id="1076" name="Google Shape;1076;p140"/>
          <p:cNvSpPr/>
          <p:nvPr>
            <p:ph idx="2" type="pic"/>
          </p:nvPr>
        </p:nvSpPr>
        <p:spPr>
          <a:xfrm>
            <a:off x="0" y="0"/>
            <a:ext cx="9144000" cy="5143500"/>
          </a:xfrm>
          <a:prstGeom prst="rect">
            <a:avLst/>
          </a:prstGeom>
          <a:solidFill>
            <a:srgbClr val="DEDEDE"/>
          </a:solidFill>
          <a:ln>
            <a:noFill/>
          </a:ln>
        </p:spPr>
        <p:txBody>
          <a:bodyPr anchorCtr="0" anchor="t" bIns="0" lIns="0" spcFirstLastPara="1" rIns="0" wrap="square" tIns="68575">
            <a:noAutofit/>
          </a:bodyPr>
          <a:lstStyle>
            <a:lvl1pPr lvl="0" marR="0" rtl="0" algn="ctr">
              <a:lnSpc>
                <a:spcPct val="100000"/>
              </a:lnSpc>
              <a:spcBef>
                <a:spcPts val="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1pPr>
            <a:lvl2pPr lvl="1" marR="0" rtl="0" algn="l">
              <a:lnSpc>
                <a:spcPct val="100000"/>
              </a:lnSpc>
              <a:spcBef>
                <a:spcPts val="9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lvl="2"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lvl="3"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lvl="4"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lvl="5"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lvl="6"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lvl="7"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lvl="8" marR="0" rtl="0" algn="l">
              <a:lnSpc>
                <a:spcPct val="100000"/>
              </a:lnSpc>
              <a:spcBef>
                <a:spcPts val="500"/>
              </a:spcBef>
              <a:spcAft>
                <a:spcPts val="50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grpSp>
        <p:nvGrpSpPr>
          <p:cNvPr id="1077" name="Google Shape;1077;p140"/>
          <p:cNvGrpSpPr/>
          <p:nvPr/>
        </p:nvGrpSpPr>
        <p:grpSpPr>
          <a:xfrm>
            <a:off x="0" y="0"/>
            <a:ext cx="9144000" cy="5143500"/>
            <a:chOff x="0" y="0"/>
            <a:chExt cx="12192000" cy="6858000"/>
          </a:xfrm>
        </p:grpSpPr>
        <p:sp>
          <p:nvSpPr>
            <p:cNvPr id="1078" name="Google Shape;1078;p140"/>
            <p:cNvSpPr/>
            <p:nvPr/>
          </p:nvSpPr>
          <p:spPr>
            <a:xfrm>
              <a:off x="0" y="0"/>
              <a:ext cx="12192000" cy="6858000"/>
            </a:xfrm>
            <a:custGeom>
              <a:rect b="b" l="l" r="r" t="t"/>
              <a:pathLst>
                <a:path extrusionOk="0" h="6858000" w="12192000">
                  <a:moveTo>
                    <a:pt x="9144000" y="0"/>
                  </a:moveTo>
                  <a:lnTo>
                    <a:pt x="9450000" y="0"/>
                  </a:lnTo>
                  <a:lnTo>
                    <a:pt x="9450000" y="3309692"/>
                  </a:lnTo>
                  <a:lnTo>
                    <a:pt x="12192000" y="3309692"/>
                  </a:lnTo>
                  <a:lnTo>
                    <a:pt x="12192000" y="3615692"/>
                  </a:lnTo>
                  <a:lnTo>
                    <a:pt x="9450000" y="3615692"/>
                  </a:lnTo>
                  <a:lnTo>
                    <a:pt x="9450000" y="4394836"/>
                  </a:lnTo>
                  <a:lnTo>
                    <a:pt x="12192000" y="4394836"/>
                  </a:lnTo>
                  <a:lnTo>
                    <a:pt x="12192000" y="4700836"/>
                  </a:lnTo>
                  <a:lnTo>
                    <a:pt x="9450000" y="4700836"/>
                  </a:lnTo>
                  <a:lnTo>
                    <a:pt x="9450000" y="6858000"/>
                  </a:lnTo>
                  <a:lnTo>
                    <a:pt x="9144000" y="6858000"/>
                  </a:lnTo>
                  <a:lnTo>
                    <a:pt x="9144000" y="4700836"/>
                  </a:lnTo>
                  <a:lnTo>
                    <a:pt x="0" y="4700836"/>
                  </a:lnTo>
                  <a:lnTo>
                    <a:pt x="0" y="4394836"/>
                  </a:lnTo>
                  <a:lnTo>
                    <a:pt x="9144000" y="4394836"/>
                  </a:lnTo>
                  <a:lnTo>
                    <a:pt x="9144000" y="3615692"/>
                  </a:lnTo>
                  <a:lnTo>
                    <a:pt x="0" y="3615692"/>
                  </a:lnTo>
                  <a:lnTo>
                    <a:pt x="0" y="3309692"/>
                  </a:lnTo>
                  <a:lnTo>
                    <a:pt x="9144000" y="3309692"/>
                  </a:lnTo>
                  <a:close/>
                </a:path>
              </a:pathLst>
            </a:custGeom>
            <a:solidFill>
              <a:srgbClr val="FFFFFF"/>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1079" name="Google Shape;1079;p140"/>
            <p:cNvPicPr preferRelativeResize="0"/>
            <p:nvPr/>
          </p:nvPicPr>
          <p:blipFill rotWithShape="1">
            <a:blip r:embed="rId2">
              <a:alphaModFix/>
            </a:blip>
            <a:srcRect b="0" l="0" r="0" t="0"/>
            <a:stretch/>
          </p:blipFill>
          <p:spPr>
            <a:xfrm>
              <a:off x="185139" y="5330952"/>
              <a:ext cx="1636775" cy="1351186"/>
            </a:xfrm>
            <a:prstGeom prst="rect">
              <a:avLst/>
            </a:prstGeom>
            <a:noFill/>
            <a:ln>
              <a:noFill/>
            </a:ln>
          </p:spPr>
        </p:pic>
      </p:grpSp>
      <p:sp>
        <p:nvSpPr>
          <p:cNvPr id="1080" name="Google Shape;1080;p140"/>
          <p:cNvSpPr txBox="1"/>
          <p:nvPr>
            <p:ph idx="1" type="subTitle"/>
          </p:nvPr>
        </p:nvSpPr>
        <p:spPr>
          <a:xfrm>
            <a:off x="332185" y="2785205"/>
            <a:ext cx="4105200" cy="445800"/>
          </a:xfrm>
          <a:prstGeom prst="rect">
            <a:avLst/>
          </a:prstGeom>
          <a:noFill/>
          <a:ln>
            <a:noFill/>
          </a:ln>
        </p:spPr>
        <p:txBody>
          <a:bodyPr anchorCtr="0" anchor="ctr" bIns="0" lIns="0" spcFirstLastPara="1" rIns="0" wrap="square" tIns="0">
            <a:noAutofit/>
          </a:bodyPr>
          <a:lstStyle>
            <a:lvl1pPr lvl="0" rtl="0" algn="l">
              <a:lnSpc>
                <a:spcPct val="100000"/>
              </a:lnSpc>
              <a:spcBef>
                <a:spcPts val="0"/>
              </a:spcBef>
              <a:spcAft>
                <a:spcPts val="0"/>
              </a:spcAft>
              <a:buClr>
                <a:schemeClr val="dk1"/>
              </a:buClr>
              <a:buSzPts val="1200"/>
              <a:buNone/>
              <a:defRPr b="0" sz="1200">
                <a:solidFill>
                  <a:schemeClr val="dk1"/>
                </a:solidFill>
              </a:defRPr>
            </a:lvl1pPr>
            <a:lvl2pPr lvl="1" rtl="0" algn="l">
              <a:lnSpc>
                <a:spcPct val="100000"/>
              </a:lnSpc>
              <a:spcBef>
                <a:spcPts val="0"/>
              </a:spcBef>
              <a:spcAft>
                <a:spcPts val="0"/>
              </a:spcAft>
              <a:buClr>
                <a:schemeClr val="dk1"/>
              </a:buClr>
              <a:buSzPts val="1200"/>
              <a:buNone/>
              <a:defRPr sz="1200"/>
            </a:lvl2pPr>
            <a:lvl3pPr lvl="2" rtl="0" algn="l">
              <a:lnSpc>
                <a:spcPct val="100000"/>
              </a:lnSpc>
              <a:spcBef>
                <a:spcPts val="0"/>
              </a:spcBef>
              <a:spcAft>
                <a:spcPts val="0"/>
              </a:spcAft>
              <a:buClr>
                <a:schemeClr val="dk1"/>
              </a:buClr>
              <a:buSzPts val="1200"/>
              <a:buNone/>
              <a:defRPr sz="1200"/>
            </a:lvl3pPr>
            <a:lvl4pPr lvl="3" rtl="0" algn="l">
              <a:lnSpc>
                <a:spcPct val="100000"/>
              </a:lnSpc>
              <a:spcBef>
                <a:spcPts val="0"/>
              </a:spcBef>
              <a:spcAft>
                <a:spcPts val="0"/>
              </a:spcAft>
              <a:buClr>
                <a:schemeClr val="dk1"/>
              </a:buClr>
              <a:buSzPts val="1200"/>
              <a:buNone/>
              <a:defRPr sz="1200"/>
            </a:lvl4pPr>
            <a:lvl5pPr lvl="4" rtl="0" algn="l">
              <a:lnSpc>
                <a:spcPct val="100000"/>
              </a:lnSpc>
              <a:spcBef>
                <a:spcPts val="0"/>
              </a:spcBef>
              <a:spcAft>
                <a:spcPts val="0"/>
              </a:spcAft>
              <a:buClr>
                <a:schemeClr val="dk1"/>
              </a:buClr>
              <a:buSzPts val="1200"/>
              <a:buNone/>
              <a:defRPr sz="1200"/>
            </a:lvl5pPr>
            <a:lvl6pPr lvl="5" rtl="0" algn="l">
              <a:lnSpc>
                <a:spcPct val="100000"/>
              </a:lnSpc>
              <a:spcBef>
                <a:spcPts val="0"/>
              </a:spcBef>
              <a:spcAft>
                <a:spcPts val="0"/>
              </a:spcAft>
              <a:buClr>
                <a:schemeClr val="dk1"/>
              </a:buClr>
              <a:buSzPts val="1200"/>
              <a:buNone/>
              <a:defRPr sz="1200"/>
            </a:lvl6pPr>
            <a:lvl7pPr lvl="6" rtl="0" algn="l">
              <a:lnSpc>
                <a:spcPct val="100000"/>
              </a:lnSpc>
              <a:spcBef>
                <a:spcPts val="0"/>
              </a:spcBef>
              <a:spcAft>
                <a:spcPts val="0"/>
              </a:spcAft>
              <a:buClr>
                <a:schemeClr val="dk1"/>
              </a:buClr>
              <a:buSzPts val="1200"/>
              <a:buNone/>
              <a:defRPr sz="1200"/>
            </a:lvl7pPr>
            <a:lvl8pPr lvl="7" rtl="0" algn="l">
              <a:lnSpc>
                <a:spcPct val="100000"/>
              </a:lnSpc>
              <a:spcBef>
                <a:spcPts val="0"/>
              </a:spcBef>
              <a:spcAft>
                <a:spcPts val="0"/>
              </a:spcAft>
              <a:buClr>
                <a:schemeClr val="dk1"/>
              </a:buClr>
              <a:buSzPts val="1200"/>
              <a:buNone/>
              <a:defRPr sz="1200"/>
            </a:lvl8pPr>
            <a:lvl9pPr lvl="8" rtl="0" algn="l">
              <a:lnSpc>
                <a:spcPct val="100000"/>
              </a:lnSpc>
              <a:spcBef>
                <a:spcPts val="0"/>
              </a:spcBef>
              <a:spcAft>
                <a:spcPts val="0"/>
              </a:spcAft>
              <a:buClr>
                <a:schemeClr val="dk1"/>
              </a:buClr>
              <a:buSzPts val="1200"/>
              <a:buNone/>
              <a:defRPr sz="1200"/>
            </a:lvl9pPr>
          </a:lstStyle>
          <a:p/>
        </p:txBody>
      </p:sp>
      <p:sp>
        <p:nvSpPr>
          <p:cNvPr id="1081" name="Google Shape;1081;p140"/>
          <p:cNvSpPr txBox="1"/>
          <p:nvPr>
            <p:ph type="ctrTitle"/>
          </p:nvPr>
        </p:nvSpPr>
        <p:spPr>
          <a:xfrm>
            <a:off x="332184" y="321468"/>
            <a:ext cx="5563800" cy="1413300"/>
          </a:xfrm>
          <a:prstGeom prst="rect">
            <a:avLst/>
          </a:prstGeom>
          <a:noFill/>
          <a:ln>
            <a:noFill/>
          </a:ln>
        </p:spPr>
        <p:txBody>
          <a:bodyPr anchorCtr="0" anchor="b" bIns="0" lIns="0" spcFirstLastPara="1" rIns="0" wrap="square" tIns="0">
            <a:noAutofit/>
          </a:bodyPr>
          <a:lstStyle>
            <a:lvl1pPr lvl="0" rtl="0" algn="l">
              <a:lnSpc>
                <a:spcPct val="85000"/>
              </a:lnSpc>
              <a:spcBef>
                <a:spcPts val="0"/>
              </a:spcBef>
              <a:spcAft>
                <a:spcPts val="0"/>
              </a:spcAft>
              <a:buClr>
                <a:schemeClr val="dk1"/>
              </a:buClr>
              <a:buSzPts val="3400"/>
              <a:buFont typeface="Georgia"/>
              <a:buNone/>
              <a:defRPr sz="3400">
                <a:solidFill>
                  <a:schemeClr val="dk1"/>
                </a:solidFill>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Lines 3" showMasterSp="0">
  <p:cSld name="Title Slide Lines 3">
    <p:bg>
      <p:bgPr>
        <a:solidFill>
          <a:srgbClr val="D04A02"/>
        </a:solidFill>
      </p:bgPr>
    </p:bg>
    <p:spTree>
      <p:nvGrpSpPr>
        <p:cNvPr id="1082" name="Shape 1082"/>
        <p:cNvGrpSpPr/>
        <p:nvPr/>
      </p:nvGrpSpPr>
      <p:grpSpPr>
        <a:xfrm>
          <a:off x="0" y="0"/>
          <a:ext cx="0" cy="0"/>
          <a:chOff x="0" y="0"/>
          <a:chExt cx="0" cy="0"/>
        </a:xfrm>
      </p:grpSpPr>
      <p:sp>
        <p:nvSpPr>
          <p:cNvPr id="1083" name="Google Shape;1083;p141"/>
          <p:cNvSpPr/>
          <p:nvPr>
            <p:ph idx="2" type="pic"/>
          </p:nvPr>
        </p:nvSpPr>
        <p:spPr>
          <a:xfrm>
            <a:off x="7087500" y="0"/>
            <a:ext cx="2056500" cy="5143500"/>
          </a:xfrm>
          <a:prstGeom prst="rect">
            <a:avLst/>
          </a:prstGeom>
          <a:solidFill>
            <a:srgbClr val="DEDEDE"/>
          </a:solidFill>
          <a:ln>
            <a:noFill/>
          </a:ln>
        </p:spPr>
        <p:txBody>
          <a:bodyPr anchorCtr="0" anchor="ctr" bIns="0" lIns="0" spcFirstLastPara="1" rIns="0" wrap="square" tIns="0">
            <a:noAutofit/>
          </a:bodyPr>
          <a:lstStyle>
            <a:lvl1pPr lvl="0" marR="0" rtl="0" algn="ctr">
              <a:lnSpc>
                <a:spcPct val="100000"/>
              </a:lnSpc>
              <a:spcBef>
                <a:spcPts val="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1pPr>
            <a:lvl2pPr lvl="1" marR="0" rtl="0" algn="l">
              <a:lnSpc>
                <a:spcPct val="100000"/>
              </a:lnSpc>
              <a:spcBef>
                <a:spcPts val="9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lvl="2"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lvl="3"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lvl="4"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lvl="5"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lvl="6"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lvl="7"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lvl="8" marR="0" rtl="0" algn="l">
              <a:lnSpc>
                <a:spcPct val="100000"/>
              </a:lnSpc>
              <a:spcBef>
                <a:spcPts val="500"/>
              </a:spcBef>
              <a:spcAft>
                <a:spcPts val="50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grpSp>
        <p:nvGrpSpPr>
          <p:cNvPr id="1084" name="Google Shape;1084;p141"/>
          <p:cNvGrpSpPr/>
          <p:nvPr/>
        </p:nvGrpSpPr>
        <p:grpSpPr>
          <a:xfrm>
            <a:off x="0" y="0"/>
            <a:ext cx="9144000" cy="5143500"/>
            <a:chOff x="0" y="0"/>
            <a:chExt cx="12192000" cy="6858000"/>
          </a:xfrm>
        </p:grpSpPr>
        <p:sp>
          <p:nvSpPr>
            <p:cNvPr id="1085" name="Google Shape;1085;p141"/>
            <p:cNvSpPr/>
            <p:nvPr/>
          </p:nvSpPr>
          <p:spPr>
            <a:xfrm>
              <a:off x="0" y="0"/>
              <a:ext cx="12192000" cy="6858000"/>
            </a:xfrm>
            <a:custGeom>
              <a:rect b="b" l="l" r="r" t="t"/>
              <a:pathLst>
                <a:path extrusionOk="0" h="6858000" w="12192000">
                  <a:moveTo>
                    <a:pt x="9144000" y="0"/>
                  </a:moveTo>
                  <a:lnTo>
                    <a:pt x="9450000" y="0"/>
                  </a:lnTo>
                  <a:lnTo>
                    <a:pt x="9450000" y="1022986"/>
                  </a:lnTo>
                  <a:lnTo>
                    <a:pt x="12192000" y="1022986"/>
                  </a:lnTo>
                  <a:lnTo>
                    <a:pt x="12192000" y="1328986"/>
                  </a:lnTo>
                  <a:lnTo>
                    <a:pt x="9450000" y="1328986"/>
                  </a:lnTo>
                  <a:lnTo>
                    <a:pt x="9450000" y="4394836"/>
                  </a:lnTo>
                  <a:lnTo>
                    <a:pt x="12192000" y="4394836"/>
                  </a:lnTo>
                  <a:lnTo>
                    <a:pt x="12192000" y="4700836"/>
                  </a:lnTo>
                  <a:lnTo>
                    <a:pt x="9450000" y="4700836"/>
                  </a:lnTo>
                  <a:lnTo>
                    <a:pt x="9450000" y="6858000"/>
                  </a:lnTo>
                  <a:lnTo>
                    <a:pt x="9144000" y="6858000"/>
                  </a:lnTo>
                  <a:lnTo>
                    <a:pt x="9144000" y="4700836"/>
                  </a:lnTo>
                  <a:lnTo>
                    <a:pt x="0" y="4700836"/>
                  </a:lnTo>
                  <a:lnTo>
                    <a:pt x="0" y="4394836"/>
                  </a:lnTo>
                  <a:lnTo>
                    <a:pt x="9144000" y="4394836"/>
                  </a:lnTo>
                  <a:close/>
                </a:path>
              </a:pathLst>
            </a:custGeom>
            <a:solidFill>
              <a:srgbClr val="FFFFFF"/>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1086" name="Google Shape;1086;p141"/>
            <p:cNvPicPr preferRelativeResize="0"/>
            <p:nvPr/>
          </p:nvPicPr>
          <p:blipFill rotWithShape="1">
            <a:blip r:embed="rId2">
              <a:alphaModFix/>
            </a:blip>
            <a:srcRect b="0" l="0" r="0" t="0"/>
            <a:stretch/>
          </p:blipFill>
          <p:spPr>
            <a:xfrm>
              <a:off x="185139" y="5330952"/>
              <a:ext cx="1636775" cy="1351183"/>
            </a:xfrm>
            <a:prstGeom prst="rect">
              <a:avLst/>
            </a:prstGeom>
            <a:noFill/>
            <a:ln>
              <a:noFill/>
            </a:ln>
          </p:spPr>
        </p:pic>
      </p:grpSp>
      <p:sp>
        <p:nvSpPr>
          <p:cNvPr id="1087" name="Google Shape;1087;p141"/>
          <p:cNvSpPr txBox="1"/>
          <p:nvPr>
            <p:ph type="ctrTitle"/>
          </p:nvPr>
        </p:nvSpPr>
        <p:spPr>
          <a:xfrm>
            <a:off x="332184" y="321469"/>
            <a:ext cx="5563800" cy="2078700"/>
          </a:xfrm>
          <a:prstGeom prst="rect">
            <a:avLst/>
          </a:prstGeom>
          <a:noFill/>
          <a:ln>
            <a:noFill/>
          </a:ln>
        </p:spPr>
        <p:txBody>
          <a:bodyPr anchorCtr="0" anchor="b" bIns="0" lIns="0" spcFirstLastPara="1" rIns="0" wrap="square" tIns="0">
            <a:noAutofit/>
          </a:bodyPr>
          <a:lstStyle>
            <a:lvl1pPr lvl="0" rtl="0" algn="l">
              <a:lnSpc>
                <a:spcPct val="86000"/>
              </a:lnSpc>
              <a:spcBef>
                <a:spcPts val="0"/>
              </a:spcBef>
              <a:spcAft>
                <a:spcPts val="0"/>
              </a:spcAft>
              <a:buClr>
                <a:schemeClr val="lt1"/>
              </a:buClr>
              <a:buSzPts val="4500"/>
              <a:buFont typeface="Georgia"/>
              <a:buNone/>
              <a:defRPr sz="4500">
                <a:solidFill>
                  <a:schemeClr val="lt1"/>
                </a:solidFill>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088" name="Google Shape;1088;p141"/>
          <p:cNvSpPr txBox="1"/>
          <p:nvPr>
            <p:ph idx="1" type="subTitle"/>
          </p:nvPr>
        </p:nvSpPr>
        <p:spPr>
          <a:xfrm>
            <a:off x="332185" y="2546033"/>
            <a:ext cx="4105200" cy="4458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Clr>
                <a:schemeClr val="lt1"/>
              </a:buClr>
              <a:buSzPts val="1200"/>
              <a:buNone/>
              <a:defRPr b="0" sz="1200">
                <a:solidFill>
                  <a:schemeClr val="lt1"/>
                </a:solidFill>
              </a:defRPr>
            </a:lvl1pPr>
            <a:lvl2pPr lvl="1" rtl="0" algn="l">
              <a:lnSpc>
                <a:spcPct val="100000"/>
              </a:lnSpc>
              <a:spcBef>
                <a:spcPts val="0"/>
              </a:spcBef>
              <a:spcAft>
                <a:spcPts val="0"/>
              </a:spcAft>
              <a:buClr>
                <a:schemeClr val="lt1"/>
              </a:buClr>
              <a:buSzPts val="1200"/>
              <a:buNone/>
              <a:defRPr sz="1200">
                <a:solidFill>
                  <a:schemeClr val="lt1"/>
                </a:solidFill>
              </a:defRPr>
            </a:lvl2pPr>
            <a:lvl3pPr lvl="2" rtl="0" algn="l">
              <a:lnSpc>
                <a:spcPct val="100000"/>
              </a:lnSpc>
              <a:spcBef>
                <a:spcPts val="0"/>
              </a:spcBef>
              <a:spcAft>
                <a:spcPts val="0"/>
              </a:spcAft>
              <a:buClr>
                <a:schemeClr val="lt1"/>
              </a:buClr>
              <a:buSzPts val="1200"/>
              <a:buNone/>
              <a:defRPr sz="1200">
                <a:solidFill>
                  <a:schemeClr val="lt1"/>
                </a:solidFill>
              </a:defRPr>
            </a:lvl3pPr>
            <a:lvl4pPr lvl="3" rtl="0" algn="l">
              <a:lnSpc>
                <a:spcPct val="100000"/>
              </a:lnSpc>
              <a:spcBef>
                <a:spcPts val="0"/>
              </a:spcBef>
              <a:spcAft>
                <a:spcPts val="0"/>
              </a:spcAft>
              <a:buClr>
                <a:schemeClr val="lt1"/>
              </a:buClr>
              <a:buSzPts val="1200"/>
              <a:buNone/>
              <a:defRPr sz="1200">
                <a:solidFill>
                  <a:schemeClr val="lt1"/>
                </a:solidFill>
              </a:defRPr>
            </a:lvl4pPr>
            <a:lvl5pPr lvl="4" rtl="0" algn="l">
              <a:lnSpc>
                <a:spcPct val="100000"/>
              </a:lnSpc>
              <a:spcBef>
                <a:spcPts val="0"/>
              </a:spcBef>
              <a:spcAft>
                <a:spcPts val="0"/>
              </a:spcAft>
              <a:buClr>
                <a:schemeClr val="lt1"/>
              </a:buClr>
              <a:buSzPts val="1200"/>
              <a:buNone/>
              <a:defRPr sz="1200">
                <a:solidFill>
                  <a:schemeClr val="lt1"/>
                </a:solidFill>
              </a:defRPr>
            </a:lvl5pPr>
            <a:lvl6pPr lvl="5" rtl="0" algn="l">
              <a:lnSpc>
                <a:spcPct val="100000"/>
              </a:lnSpc>
              <a:spcBef>
                <a:spcPts val="0"/>
              </a:spcBef>
              <a:spcAft>
                <a:spcPts val="0"/>
              </a:spcAft>
              <a:buClr>
                <a:schemeClr val="lt1"/>
              </a:buClr>
              <a:buSzPts val="1200"/>
              <a:buNone/>
              <a:defRPr sz="1200">
                <a:solidFill>
                  <a:schemeClr val="lt1"/>
                </a:solidFill>
              </a:defRPr>
            </a:lvl6pPr>
            <a:lvl7pPr lvl="6" rtl="0" algn="l">
              <a:lnSpc>
                <a:spcPct val="100000"/>
              </a:lnSpc>
              <a:spcBef>
                <a:spcPts val="0"/>
              </a:spcBef>
              <a:spcAft>
                <a:spcPts val="0"/>
              </a:spcAft>
              <a:buClr>
                <a:schemeClr val="lt1"/>
              </a:buClr>
              <a:buSzPts val="1200"/>
              <a:buNone/>
              <a:defRPr sz="1200">
                <a:solidFill>
                  <a:schemeClr val="lt1"/>
                </a:solidFill>
              </a:defRPr>
            </a:lvl7pPr>
            <a:lvl8pPr lvl="7" rtl="0" algn="l">
              <a:lnSpc>
                <a:spcPct val="100000"/>
              </a:lnSpc>
              <a:spcBef>
                <a:spcPts val="0"/>
              </a:spcBef>
              <a:spcAft>
                <a:spcPts val="0"/>
              </a:spcAft>
              <a:buClr>
                <a:schemeClr val="lt1"/>
              </a:buClr>
              <a:buSzPts val="1200"/>
              <a:buNone/>
              <a:defRPr sz="1200">
                <a:solidFill>
                  <a:schemeClr val="lt1"/>
                </a:solidFill>
              </a:defRPr>
            </a:lvl8pPr>
            <a:lvl9pPr lvl="8" rtl="0" algn="l">
              <a:lnSpc>
                <a:spcPct val="100000"/>
              </a:lnSpc>
              <a:spcBef>
                <a:spcPts val="0"/>
              </a:spcBef>
              <a:spcAft>
                <a:spcPts val="0"/>
              </a:spcAft>
              <a:buClr>
                <a:schemeClr val="lt1"/>
              </a:buClr>
              <a:buSzPts val="1200"/>
              <a:buNone/>
              <a:defRPr sz="1200">
                <a:solidFill>
                  <a:schemeClr val="lt1"/>
                </a:solidFill>
              </a:defRPr>
            </a:lvl9pPr>
          </a:lstStyle>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Lines 3 Grey" showMasterSp="0">
  <p:cSld name="Title Slide Lines 3 Grey">
    <p:bg>
      <p:bgPr>
        <a:solidFill>
          <a:srgbClr val="464646"/>
        </a:solidFill>
      </p:bgPr>
    </p:bg>
    <p:spTree>
      <p:nvGrpSpPr>
        <p:cNvPr id="1089" name="Shape 1089"/>
        <p:cNvGrpSpPr/>
        <p:nvPr/>
      </p:nvGrpSpPr>
      <p:grpSpPr>
        <a:xfrm>
          <a:off x="0" y="0"/>
          <a:ext cx="0" cy="0"/>
          <a:chOff x="0" y="0"/>
          <a:chExt cx="0" cy="0"/>
        </a:xfrm>
      </p:grpSpPr>
      <p:sp>
        <p:nvSpPr>
          <p:cNvPr id="1090" name="Google Shape;1090;p142"/>
          <p:cNvSpPr/>
          <p:nvPr>
            <p:ph idx="2" type="pic"/>
          </p:nvPr>
        </p:nvSpPr>
        <p:spPr>
          <a:xfrm>
            <a:off x="7087500" y="0"/>
            <a:ext cx="2056500" cy="5143500"/>
          </a:xfrm>
          <a:prstGeom prst="rect">
            <a:avLst/>
          </a:prstGeom>
          <a:solidFill>
            <a:srgbClr val="DEDEDE"/>
          </a:solidFill>
          <a:ln>
            <a:noFill/>
          </a:ln>
        </p:spPr>
        <p:txBody>
          <a:bodyPr anchorCtr="0" anchor="ctr" bIns="0" lIns="0" spcFirstLastPara="1" rIns="0" wrap="square" tIns="0">
            <a:noAutofit/>
          </a:bodyPr>
          <a:lstStyle>
            <a:lvl1pPr lvl="0" marR="0" rtl="0" algn="ctr">
              <a:lnSpc>
                <a:spcPct val="100000"/>
              </a:lnSpc>
              <a:spcBef>
                <a:spcPts val="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1pPr>
            <a:lvl2pPr lvl="1" marR="0" rtl="0" algn="l">
              <a:lnSpc>
                <a:spcPct val="100000"/>
              </a:lnSpc>
              <a:spcBef>
                <a:spcPts val="9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lvl="2"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lvl="3"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lvl="4"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lvl="5"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lvl="6"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lvl="7"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lvl="8" marR="0" rtl="0" algn="l">
              <a:lnSpc>
                <a:spcPct val="100000"/>
              </a:lnSpc>
              <a:spcBef>
                <a:spcPts val="500"/>
              </a:spcBef>
              <a:spcAft>
                <a:spcPts val="50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grpSp>
        <p:nvGrpSpPr>
          <p:cNvPr id="1091" name="Google Shape;1091;p142"/>
          <p:cNvGrpSpPr/>
          <p:nvPr/>
        </p:nvGrpSpPr>
        <p:grpSpPr>
          <a:xfrm>
            <a:off x="0" y="0"/>
            <a:ext cx="9144000" cy="5143500"/>
            <a:chOff x="0" y="0"/>
            <a:chExt cx="12192000" cy="6858000"/>
          </a:xfrm>
        </p:grpSpPr>
        <p:sp>
          <p:nvSpPr>
            <p:cNvPr id="1092" name="Google Shape;1092;p142"/>
            <p:cNvSpPr/>
            <p:nvPr/>
          </p:nvSpPr>
          <p:spPr>
            <a:xfrm>
              <a:off x="0" y="0"/>
              <a:ext cx="12192000" cy="6858000"/>
            </a:xfrm>
            <a:custGeom>
              <a:rect b="b" l="l" r="r" t="t"/>
              <a:pathLst>
                <a:path extrusionOk="0" h="6858000" w="12192000">
                  <a:moveTo>
                    <a:pt x="9144000" y="0"/>
                  </a:moveTo>
                  <a:lnTo>
                    <a:pt x="9450000" y="0"/>
                  </a:lnTo>
                  <a:lnTo>
                    <a:pt x="9450000" y="1022986"/>
                  </a:lnTo>
                  <a:lnTo>
                    <a:pt x="12192000" y="1022986"/>
                  </a:lnTo>
                  <a:lnTo>
                    <a:pt x="12192000" y="1328986"/>
                  </a:lnTo>
                  <a:lnTo>
                    <a:pt x="9450000" y="1328986"/>
                  </a:lnTo>
                  <a:lnTo>
                    <a:pt x="9450000" y="4394836"/>
                  </a:lnTo>
                  <a:lnTo>
                    <a:pt x="12192000" y="4394836"/>
                  </a:lnTo>
                  <a:lnTo>
                    <a:pt x="12192000" y="4700836"/>
                  </a:lnTo>
                  <a:lnTo>
                    <a:pt x="9450000" y="4700836"/>
                  </a:lnTo>
                  <a:lnTo>
                    <a:pt x="9450000" y="6858000"/>
                  </a:lnTo>
                  <a:lnTo>
                    <a:pt x="9144000" y="6858000"/>
                  </a:lnTo>
                  <a:lnTo>
                    <a:pt x="9144000" y="4700836"/>
                  </a:lnTo>
                  <a:lnTo>
                    <a:pt x="0" y="4700836"/>
                  </a:lnTo>
                  <a:lnTo>
                    <a:pt x="0" y="4394836"/>
                  </a:lnTo>
                  <a:lnTo>
                    <a:pt x="9144000" y="4394836"/>
                  </a:lnTo>
                  <a:close/>
                </a:path>
              </a:pathLst>
            </a:custGeom>
            <a:solidFill>
              <a:srgbClr val="FFFFFF"/>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1093" name="Google Shape;1093;p142"/>
            <p:cNvPicPr preferRelativeResize="0"/>
            <p:nvPr/>
          </p:nvPicPr>
          <p:blipFill rotWithShape="1">
            <a:blip r:embed="rId2">
              <a:alphaModFix/>
            </a:blip>
            <a:srcRect b="0" l="0" r="0" t="0"/>
            <a:stretch/>
          </p:blipFill>
          <p:spPr>
            <a:xfrm>
              <a:off x="185139" y="5330952"/>
              <a:ext cx="1636775" cy="1351183"/>
            </a:xfrm>
            <a:prstGeom prst="rect">
              <a:avLst/>
            </a:prstGeom>
            <a:noFill/>
            <a:ln>
              <a:noFill/>
            </a:ln>
          </p:spPr>
        </p:pic>
      </p:grpSp>
      <p:sp>
        <p:nvSpPr>
          <p:cNvPr id="1094" name="Google Shape;1094;p142"/>
          <p:cNvSpPr txBox="1"/>
          <p:nvPr>
            <p:ph type="ctrTitle"/>
          </p:nvPr>
        </p:nvSpPr>
        <p:spPr>
          <a:xfrm>
            <a:off x="332184" y="321469"/>
            <a:ext cx="5563800" cy="2078700"/>
          </a:xfrm>
          <a:prstGeom prst="rect">
            <a:avLst/>
          </a:prstGeom>
          <a:noFill/>
          <a:ln>
            <a:noFill/>
          </a:ln>
        </p:spPr>
        <p:txBody>
          <a:bodyPr anchorCtr="0" anchor="b" bIns="0" lIns="0" spcFirstLastPara="1" rIns="0" wrap="square" tIns="0">
            <a:noAutofit/>
          </a:bodyPr>
          <a:lstStyle>
            <a:lvl1pPr lvl="0" rtl="0" algn="l">
              <a:lnSpc>
                <a:spcPct val="85000"/>
              </a:lnSpc>
              <a:spcBef>
                <a:spcPts val="0"/>
              </a:spcBef>
              <a:spcAft>
                <a:spcPts val="0"/>
              </a:spcAft>
              <a:buClr>
                <a:schemeClr val="lt1"/>
              </a:buClr>
              <a:buSzPts val="4500"/>
              <a:buFont typeface="Georgia"/>
              <a:buNone/>
              <a:defRPr sz="4500">
                <a:solidFill>
                  <a:schemeClr val="lt1"/>
                </a:solidFill>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095" name="Google Shape;1095;p142"/>
          <p:cNvSpPr txBox="1"/>
          <p:nvPr>
            <p:ph idx="1" type="subTitle"/>
          </p:nvPr>
        </p:nvSpPr>
        <p:spPr>
          <a:xfrm>
            <a:off x="332185" y="2546033"/>
            <a:ext cx="4105200" cy="4458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Clr>
                <a:schemeClr val="lt1"/>
              </a:buClr>
              <a:buSzPts val="1200"/>
              <a:buNone/>
              <a:defRPr b="0" sz="1200">
                <a:solidFill>
                  <a:schemeClr val="lt1"/>
                </a:solidFill>
              </a:defRPr>
            </a:lvl1pPr>
            <a:lvl2pPr lvl="1" rtl="0" algn="l">
              <a:lnSpc>
                <a:spcPct val="100000"/>
              </a:lnSpc>
              <a:spcBef>
                <a:spcPts val="0"/>
              </a:spcBef>
              <a:spcAft>
                <a:spcPts val="0"/>
              </a:spcAft>
              <a:buClr>
                <a:schemeClr val="lt1"/>
              </a:buClr>
              <a:buSzPts val="1200"/>
              <a:buNone/>
              <a:defRPr sz="1200">
                <a:solidFill>
                  <a:schemeClr val="lt1"/>
                </a:solidFill>
              </a:defRPr>
            </a:lvl2pPr>
            <a:lvl3pPr lvl="2" rtl="0" algn="l">
              <a:lnSpc>
                <a:spcPct val="100000"/>
              </a:lnSpc>
              <a:spcBef>
                <a:spcPts val="0"/>
              </a:spcBef>
              <a:spcAft>
                <a:spcPts val="0"/>
              </a:spcAft>
              <a:buClr>
                <a:schemeClr val="lt1"/>
              </a:buClr>
              <a:buSzPts val="1200"/>
              <a:buNone/>
              <a:defRPr sz="1200">
                <a:solidFill>
                  <a:schemeClr val="lt1"/>
                </a:solidFill>
              </a:defRPr>
            </a:lvl3pPr>
            <a:lvl4pPr lvl="3" rtl="0" algn="l">
              <a:lnSpc>
                <a:spcPct val="100000"/>
              </a:lnSpc>
              <a:spcBef>
                <a:spcPts val="0"/>
              </a:spcBef>
              <a:spcAft>
                <a:spcPts val="0"/>
              </a:spcAft>
              <a:buClr>
                <a:schemeClr val="lt1"/>
              </a:buClr>
              <a:buSzPts val="1200"/>
              <a:buNone/>
              <a:defRPr sz="1200">
                <a:solidFill>
                  <a:schemeClr val="lt1"/>
                </a:solidFill>
              </a:defRPr>
            </a:lvl4pPr>
            <a:lvl5pPr lvl="4" rtl="0" algn="l">
              <a:lnSpc>
                <a:spcPct val="100000"/>
              </a:lnSpc>
              <a:spcBef>
                <a:spcPts val="0"/>
              </a:spcBef>
              <a:spcAft>
                <a:spcPts val="0"/>
              </a:spcAft>
              <a:buClr>
                <a:schemeClr val="lt1"/>
              </a:buClr>
              <a:buSzPts val="1200"/>
              <a:buNone/>
              <a:defRPr sz="1200">
                <a:solidFill>
                  <a:schemeClr val="lt1"/>
                </a:solidFill>
              </a:defRPr>
            </a:lvl5pPr>
            <a:lvl6pPr lvl="5" rtl="0" algn="l">
              <a:lnSpc>
                <a:spcPct val="100000"/>
              </a:lnSpc>
              <a:spcBef>
                <a:spcPts val="0"/>
              </a:spcBef>
              <a:spcAft>
                <a:spcPts val="0"/>
              </a:spcAft>
              <a:buClr>
                <a:schemeClr val="lt1"/>
              </a:buClr>
              <a:buSzPts val="1200"/>
              <a:buNone/>
              <a:defRPr sz="1200">
                <a:solidFill>
                  <a:schemeClr val="lt1"/>
                </a:solidFill>
              </a:defRPr>
            </a:lvl6pPr>
            <a:lvl7pPr lvl="6" rtl="0" algn="l">
              <a:lnSpc>
                <a:spcPct val="100000"/>
              </a:lnSpc>
              <a:spcBef>
                <a:spcPts val="0"/>
              </a:spcBef>
              <a:spcAft>
                <a:spcPts val="0"/>
              </a:spcAft>
              <a:buClr>
                <a:schemeClr val="lt1"/>
              </a:buClr>
              <a:buSzPts val="1200"/>
              <a:buNone/>
              <a:defRPr sz="1200">
                <a:solidFill>
                  <a:schemeClr val="lt1"/>
                </a:solidFill>
              </a:defRPr>
            </a:lvl7pPr>
            <a:lvl8pPr lvl="7" rtl="0" algn="l">
              <a:lnSpc>
                <a:spcPct val="100000"/>
              </a:lnSpc>
              <a:spcBef>
                <a:spcPts val="0"/>
              </a:spcBef>
              <a:spcAft>
                <a:spcPts val="0"/>
              </a:spcAft>
              <a:buClr>
                <a:schemeClr val="lt1"/>
              </a:buClr>
              <a:buSzPts val="1200"/>
              <a:buNone/>
              <a:defRPr sz="1200">
                <a:solidFill>
                  <a:schemeClr val="lt1"/>
                </a:solidFill>
              </a:defRPr>
            </a:lvl8pPr>
            <a:lvl9pPr lvl="8" rtl="0" algn="l">
              <a:lnSpc>
                <a:spcPct val="100000"/>
              </a:lnSpc>
              <a:spcBef>
                <a:spcPts val="0"/>
              </a:spcBef>
              <a:spcAft>
                <a:spcPts val="0"/>
              </a:spcAft>
              <a:buClr>
                <a:schemeClr val="lt1"/>
              </a:buClr>
              <a:buSzPts val="1200"/>
              <a:buNone/>
              <a:defRPr sz="1200">
                <a:solidFill>
                  <a:schemeClr val="lt1"/>
                </a:solidFill>
              </a:defRPr>
            </a:lvl9pPr>
          </a:lstStyle>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Logo Shape Orange" showMasterSp="0">
  <p:cSld name="Title Slide Logo Shape Orange">
    <p:spTree>
      <p:nvGrpSpPr>
        <p:cNvPr id="1096" name="Shape 1096"/>
        <p:cNvGrpSpPr/>
        <p:nvPr/>
      </p:nvGrpSpPr>
      <p:grpSpPr>
        <a:xfrm>
          <a:off x="0" y="0"/>
          <a:ext cx="0" cy="0"/>
          <a:chOff x="0" y="0"/>
          <a:chExt cx="0" cy="0"/>
        </a:xfrm>
      </p:grpSpPr>
      <p:sp>
        <p:nvSpPr>
          <p:cNvPr id="1097" name="Google Shape;1097;p143"/>
          <p:cNvSpPr/>
          <p:nvPr>
            <p:ph idx="2" type="pic"/>
          </p:nvPr>
        </p:nvSpPr>
        <p:spPr>
          <a:xfrm>
            <a:off x="3827369" y="-1"/>
            <a:ext cx="5316600" cy="5143500"/>
          </a:xfrm>
          <a:prstGeom prst="rect">
            <a:avLst/>
          </a:prstGeom>
          <a:solidFill>
            <a:srgbClr val="DEDEDE"/>
          </a:solidFill>
          <a:ln>
            <a:noFill/>
          </a:ln>
        </p:spPr>
        <p:txBody>
          <a:bodyPr anchorCtr="0" anchor="ctr" bIns="0" lIns="0" spcFirstLastPara="1" rIns="1028700" wrap="square" tIns="0">
            <a:noAutofit/>
          </a:bodyPr>
          <a:lstStyle>
            <a:lvl1pPr lvl="0" marR="0" rtl="0" algn="r">
              <a:lnSpc>
                <a:spcPct val="100000"/>
              </a:lnSpc>
              <a:spcBef>
                <a:spcPts val="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1pPr>
            <a:lvl2pPr lvl="1" marR="0" rtl="0" algn="l">
              <a:lnSpc>
                <a:spcPct val="100000"/>
              </a:lnSpc>
              <a:spcBef>
                <a:spcPts val="9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lvl="2"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lvl="3"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lvl="4"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lvl="5"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lvl="6"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lvl="7"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lvl="8" marR="0" rtl="0" algn="l">
              <a:lnSpc>
                <a:spcPct val="100000"/>
              </a:lnSpc>
              <a:spcBef>
                <a:spcPts val="500"/>
              </a:spcBef>
              <a:spcAft>
                <a:spcPts val="50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grpSp>
        <p:nvGrpSpPr>
          <p:cNvPr id="1098" name="Google Shape;1098;p143"/>
          <p:cNvGrpSpPr/>
          <p:nvPr/>
        </p:nvGrpSpPr>
        <p:grpSpPr>
          <a:xfrm>
            <a:off x="0" y="0"/>
            <a:ext cx="6685577" cy="5143501"/>
            <a:chOff x="0" y="0"/>
            <a:chExt cx="8914102" cy="6858001"/>
          </a:xfrm>
        </p:grpSpPr>
        <p:sp>
          <p:nvSpPr>
            <p:cNvPr id="1099" name="Google Shape;1099;p143"/>
            <p:cNvSpPr/>
            <p:nvPr/>
          </p:nvSpPr>
          <p:spPr>
            <a:xfrm>
              <a:off x="0" y="0"/>
              <a:ext cx="8914102" cy="6858001"/>
            </a:xfrm>
            <a:custGeom>
              <a:rect b="b" l="l" r="r" t="t"/>
              <a:pathLst>
                <a:path extrusionOk="0" h="6858001" w="8914102">
                  <a:moveTo>
                    <a:pt x="1260764" y="0"/>
                  </a:moveTo>
                  <a:lnTo>
                    <a:pt x="5169189" y="0"/>
                  </a:lnTo>
                  <a:lnTo>
                    <a:pt x="5169189" y="765175"/>
                  </a:lnTo>
                  <a:lnTo>
                    <a:pt x="5937540" y="765175"/>
                  </a:lnTo>
                  <a:lnTo>
                    <a:pt x="5937540" y="1957388"/>
                  </a:lnTo>
                  <a:lnTo>
                    <a:pt x="7920327" y="1957388"/>
                  </a:lnTo>
                  <a:lnTo>
                    <a:pt x="7920327" y="4899025"/>
                  </a:lnTo>
                  <a:lnTo>
                    <a:pt x="8914102" y="4899025"/>
                  </a:lnTo>
                  <a:lnTo>
                    <a:pt x="8914102" y="6858000"/>
                  </a:lnTo>
                  <a:lnTo>
                    <a:pt x="7920327" y="6858000"/>
                  </a:lnTo>
                  <a:lnTo>
                    <a:pt x="5937540" y="6858000"/>
                  </a:lnTo>
                  <a:lnTo>
                    <a:pt x="5169189" y="6858000"/>
                  </a:lnTo>
                  <a:lnTo>
                    <a:pt x="3705515" y="6858000"/>
                  </a:lnTo>
                  <a:lnTo>
                    <a:pt x="1260764" y="6858000"/>
                  </a:lnTo>
                  <a:lnTo>
                    <a:pt x="1260764" y="6858001"/>
                  </a:lnTo>
                  <a:lnTo>
                    <a:pt x="0" y="6858001"/>
                  </a:lnTo>
                  <a:lnTo>
                    <a:pt x="0" y="1"/>
                  </a:lnTo>
                  <a:lnTo>
                    <a:pt x="1260764" y="1"/>
                  </a:lnTo>
                  <a:close/>
                </a:path>
              </a:pathLst>
            </a:custGeom>
            <a:solidFill>
              <a:srgbClr val="D04A0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1100" name="Google Shape;1100;p143"/>
            <p:cNvPicPr preferRelativeResize="0"/>
            <p:nvPr/>
          </p:nvPicPr>
          <p:blipFill rotWithShape="1">
            <a:blip r:embed="rId2">
              <a:alphaModFix/>
            </a:blip>
            <a:srcRect b="0" l="0" r="0" t="0"/>
            <a:stretch/>
          </p:blipFill>
          <p:spPr>
            <a:xfrm>
              <a:off x="185139" y="5330952"/>
              <a:ext cx="1636775" cy="1351183"/>
            </a:xfrm>
            <a:prstGeom prst="rect">
              <a:avLst/>
            </a:prstGeom>
            <a:noFill/>
            <a:ln>
              <a:noFill/>
            </a:ln>
          </p:spPr>
        </p:pic>
      </p:grpSp>
      <p:sp>
        <p:nvSpPr>
          <p:cNvPr id="1101" name="Google Shape;1101;p143"/>
          <p:cNvSpPr txBox="1"/>
          <p:nvPr>
            <p:ph type="ctrTitle"/>
          </p:nvPr>
        </p:nvSpPr>
        <p:spPr>
          <a:xfrm>
            <a:off x="332185" y="752707"/>
            <a:ext cx="3944100" cy="1819200"/>
          </a:xfrm>
          <a:prstGeom prst="rect">
            <a:avLst/>
          </a:prstGeom>
          <a:noFill/>
          <a:ln>
            <a:noFill/>
          </a:ln>
        </p:spPr>
        <p:txBody>
          <a:bodyPr anchorCtr="0" anchor="b" bIns="0" lIns="0" spcFirstLastPara="1" rIns="0" wrap="square" tIns="0">
            <a:noAutofit/>
          </a:bodyPr>
          <a:lstStyle>
            <a:lvl1pPr lvl="0" rtl="0" algn="l">
              <a:lnSpc>
                <a:spcPct val="85000"/>
              </a:lnSpc>
              <a:spcBef>
                <a:spcPts val="0"/>
              </a:spcBef>
              <a:spcAft>
                <a:spcPts val="0"/>
              </a:spcAft>
              <a:buClr>
                <a:schemeClr val="lt1"/>
              </a:buClr>
              <a:buSzPts val="3800"/>
              <a:buFont typeface="Georgia"/>
              <a:buNone/>
              <a:defRPr sz="3800">
                <a:solidFill>
                  <a:schemeClr val="lt1"/>
                </a:solidFill>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102" name="Google Shape;1102;p143"/>
          <p:cNvSpPr txBox="1"/>
          <p:nvPr>
            <p:ph idx="1" type="subTitle"/>
          </p:nvPr>
        </p:nvSpPr>
        <p:spPr>
          <a:xfrm>
            <a:off x="332186" y="2811780"/>
            <a:ext cx="3944100" cy="4458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Clr>
                <a:schemeClr val="lt1"/>
              </a:buClr>
              <a:buSzPts val="1200"/>
              <a:buNone/>
              <a:defRPr b="0" sz="1200">
                <a:solidFill>
                  <a:schemeClr val="lt1"/>
                </a:solidFill>
              </a:defRPr>
            </a:lvl1pPr>
            <a:lvl2pPr lvl="1" rtl="0" algn="l">
              <a:lnSpc>
                <a:spcPct val="100000"/>
              </a:lnSpc>
              <a:spcBef>
                <a:spcPts val="0"/>
              </a:spcBef>
              <a:spcAft>
                <a:spcPts val="0"/>
              </a:spcAft>
              <a:buClr>
                <a:schemeClr val="lt1"/>
              </a:buClr>
              <a:buSzPts val="1200"/>
              <a:buNone/>
              <a:defRPr sz="1200">
                <a:solidFill>
                  <a:schemeClr val="lt1"/>
                </a:solidFill>
              </a:defRPr>
            </a:lvl2pPr>
            <a:lvl3pPr lvl="2" rtl="0" algn="l">
              <a:lnSpc>
                <a:spcPct val="100000"/>
              </a:lnSpc>
              <a:spcBef>
                <a:spcPts val="0"/>
              </a:spcBef>
              <a:spcAft>
                <a:spcPts val="0"/>
              </a:spcAft>
              <a:buClr>
                <a:schemeClr val="lt1"/>
              </a:buClr>
              <a:buSzPts val="1200"/>
              <a:buNone/>
              <a:defRPr sz="1200">
                <a:solidFill>
                  <a:schemeClr val="lt1"/>
                </a:solidFill>
              </a:defRPr>
            </a:lvl3pPr>
            <a:lvl4pPr lvl="3" rtl="0" algn="l">
              <a:lnSpc>
                <a:spcPct val="100000"/>
              </a:lnSpc>
              <a:spcBef>
                <a:spcPts val="0"/>
              </a:spcBef>
              <a:spcAft>
                <a:spcPts val="0"/>
              </a:spcAft>
              <a:buClr>
                <a:schemeClr val="lt1"/>
              </a:buClr>
              <a:buSzPts val="1200"/>
              <a:buNone/>
              <a:defRPr sz="1200">
                <a:solidFill>
                  <a:schemeClr val="lt1"/>
                </a:solidFill>
              </a:defRPr>
            </a:lvl4pPr>
            <a:lvl5pPr lvl="4" rtl="0" algn="l">
              <a:lnSpc>
                <a:spcPct val="100000"/>
              </a:lnSpc>
              <a:spcBef>
                <a:spcPts val="0"/>
              </a:spcBef>
              <a:spcAft>
                <a:spcPts val="0"/>
              </a:spcAft>
              <a:buClr>
                <a:schemeClr val="lt1"/>
              </a:buClr>
              <a:buSzPts val="1200"/>
              <a:buNone/>
              <a:defRPr sz="1200">
                <a:solidFill>
                  <a:schemeClr val="lt1"/>
                </a:solidFill>
              </a:defRPr>
            </a:lvl5pPr>
            <a:lvl6pPr lvl="5" rtl="0" algn="l">
              <a:lnSpc>
                <a:spcPct val="100000"/>
              </a:lnSpc>
              <a:spcBef>
                <a:spcPts val="0"/>
              </a:spcBef>
              <a:spcAft>
                <a:spcPts val="0"/>
              </a:spcAft>
              <a:buClr>
                <a:schemeClr val="lt1"/>
              </a:buClr>
              <a:buSzPts val="1200"/>
              <a:buNone/>
              <a:defRPr sz="1200">
                <a:solidFill>
                  <a:schemeClr val="lt1"/>
                </a:solidFill>
              </a:defRPr>
            </a:lvl6pPr>
            <a:lvl7pPr lvl="6" rtl="0" algn="l">
              <a:lnSpc>
                <a:spcPct val="100000"/>
              </a:lnSpc>
              <a:spcBef>
                <a:spcPts val="0"/>
              </a:spcBef>
              <a:spcAft>
                <a:spcPts val="0"/>
              </a:spcAft>
              <a:buClr>
                <a:schemeClr val="lt1"/>
              </a:buClr>
              <a:buSzPts val="1200"/>
              <a:buNone/>
              <a:defRPr sz="1200">
                <a:solidFill>
                  <a:schemeClr val="lt1"/>
                </a:solidFill>
              </a:defRPr>
            </a:lvl7pPr>
            <a:lvl8pPr lvl="7" rtl="0" algn="l">
              <a:lnSpc>
                <a:spcPct val="100000"/>
              </a:lnSpc>
              <a:spcBef>
                <a:spcPts val="0"/>
              </a:spcBef>
              <a:spcAft>
                <a:spcPts val="0"/>
              </a:spcAft>
              <a:buClr>
                <a:schemeClr val="lt1"/>
              </a:buClr>
              <a:buSzPts val="1200"/>
              <a:buNone/>
              <a:defRPr sz="1200">
                <a:solidFill>
                  <a:schemeClr val="lt1"/>
                </a:solidFill>
              </a:defRPr>
            </a:lvl8pPr>
            <a:lvl9pPr lvl="8" rtl="0" algn="l">
              <a:lnSpc>
                <a:spcPct val="100000"/>
              </a:lnSpc>
              <a:spcBef>
                <a:spcPts val="0"/>
              </a:spcBef>
              <a:spcAft>
                <a:spcPts val="0"/>
              </a:spcAft>
              <a:buClr>
                <a:schemeClr val="lt1"/>
              </a:buClr>
              <a:buSzPts val="1200"/>
              <a:buNone/>
              <a:defRPr sz="1200">
                <a:solidFill>
                  <a:schemeClr val="lt1"/>
                </a:solidFill>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and Image - Subtitle">
  <p:cSld name="Content and Image - Subtitle">
    <p:spTree>
      <p:nvGrpSpPr>
        <p:cNvPr id="99" name="Shape 99"/>
        <p:cNvGrpSpPr/>
        <p:nvPr/>
      </p:nvGrpSpPr>
      <p:grpSpPr>
        <a:xfrm>
          <a:off x="0" y="0"/>
          <a:ext cx="0" cy="0"/>
          <a:chOff x="0" y="0"/>
          <a:chExt cx="0" cy="0"/>
        </a:xfrm>
      </p:grpSpPr>
      <p:sp>
        <p:nvSpPr>
          <p:cNvPr id="100" name="Google Shape;100;p15"/>
          <p:cNvSpPr/>
          <p:nvPr>
            <p:ph idx="2" type="pic"/>
          </p:nvPr>
        </p:nvSpPr>
        <p:spPr>
          <a:xfrm>
            <a:off x="4572000" y="0"/>
            <a:ext cx="4572000" cy="5143500"/>
          </a:xfrm>
          <a:prstGeom prst="rect">
            <a:avLst/>
          </a:prstGeom>
          <a:solidFill>
            <a:srgbClr val="DEDEDE"/>
          </a:solidFill>
          <a:ln>
            <a:noFill/>
          </a:ln>
        </p:spPr>
        <p:txBody>
          <a:bodyPr anchorCtr="0" anchor="ctr" bIns="0" lIns="0" spcFirstLastPara="1" rIns="0" wrap="square" tIns="0">
            <a:noAutofit/>
          </a:bodyPr>
          <a:lstStyle>
            <a:lvl1pPr lvl="0" marR="0" rtl="0" algn="ctr">
              <a:lnSpc>
                <a:spcPct val="100000"/>
              </a:lnSpc>
              <a:spcBef>
                <a:spcPts val="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1pPr>
            <a:lvl2pPr lvl="1" marR="0" rtl="0" algn="l">
              <a:lnSpc>
                <a:spcPct val="100000"/>
              </a:lnSpc>
              <a:spcBef>
                <a:spcPts val="9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lvl="2"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lvl="3"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lvl="4"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lvl="5"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lvl="6"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lvl="7"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lvl="8" marR="0" rtl="0" algn="l">
              <a:lnSpc>
                <a:spcPct val="100000"/>
              </a:lnSpc>
              <a:spcBef>
                <a:spcPts val="500"/>
              </a:spcBef>
              <a:spcAft>
                <a:spcPts val="50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101" name="Google Shape;101;p15"/>
          <p:cNvSpPr txBox="1"/>
          <p:nvPr>
            <p:ph idx="1" type="body"/>
          </p:nvPr>
        </p:nvSpPr>
        <p:spPr>
          <a:xfrm>
            <a:off x="332185" y="1577579"/>
            <a:ext cx="3988500" cy="30516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accent1"/>
              </a:buClr>
              <a:buSzPts val="1400"/>
              <a:buNone/>
              <a:defRPr/>
            </a:lvl1pPr>
            <a:lvl2pPr indent="-228600" lvl="1" marL="914400" rtl="0" algn="l">
              <a:lnSpc>
                <a:spcPct val="100000"/>
              </a:lnSpc>
              <a:spcBef>
                <a:spcPts val="900"/>
              </a:spcBef>
              <a:spcAft>
                <a:spcPts val="0"/>
              </a:spcAft>
              <a:buClr>
                <a:schemeClr val="dk1"/>
              </a:buClr>
              <a:buSzPts val="1400"/>
              <a:buNone/>
              <a:defRPr/>
            </a:lvl2pPr>
            <a:lvl3pPr indent="-317500" lvl="2" marL="1371600" rtl="0" algn="l">
              <a:lnSpc>
                <a:spcPct val="100000"/>
              </a:lnSpc>
              <a:spcBef>
                <a:spcPts val="500"/>
              </a:spcBef>
              <a:spcAft>
                <a:spcPts val="0"/>
              </a:spcAft>
              <a:buClr>
                <a:schemeClr val="dk1"/>
              </a:buClr>
              <a:buSzPts val="1400"/>
              <a:buChar char="•"/>
              <a:defRPr/>
            </a:lvl3pPr>
            <a:lvl4pPr indent="-317500" lvl="3" marL="1828800" rtl="0" algn="l">
              <a:lnSpc>
                <a:spcPct val="100000"/>
              </a:lnSpc>
              <a:spcBef>
                <a:spcPts val="500"/>
              </a:spcBef>
              <a:spcAft>
                <a:spcPts val="0"/>
              </a:spcAft>
              <a:buClr>
                <a:schemeClr val="dk1"/>
              </a:buClr>
              <a:buSzPts val="1400"/>
              <a:buChar char="–"/>
              <a:defRPr/>
            </a:lvl4pPr>
            <a:lvl5pPr indent="-304800" lvl="4" marL="2286000" rtl="0" algn="l">
              <a:lnSpc>
                <a:spcPct val="100000"/>
              </a:lnSpc>
              <a:spcBef>
                <a:spcPts val="500"/>
              </a:spcBef>
              <a:spcAft>
                <a:spcPts val="0"/>
              </a:spcAft>
              <a:buClr>
                <a:schemeClr val="dk1"/>
              </a:buClr>
              <a:buSzPts val="1200"/>
              <a:buChar char="•"/>
              <a:defRPr/>
            </a:lvl5pPr>
            <a:lvl6pPr indent="-317500" lvl="5" marL="2743200" rtl="0" algn="l">
              <a:lnSpc>
                <a:spcPct val="100000"/>
              </a:lnSpc>
              <a:spcBef>
                <a:spcPts val="500"/>
              </a:spcBef>
              <a:spcAft>
                <a:spcPts val="0"/>
              </a:spcAft>
              <a:buClr>
                <a:schemeClr val="dk1"/>
              </a:buClr>
              <a:buSzPts val="1400"/>
              <a:buChar char="–"/>
              <a:defRPr/>
            </a:lvl6pPr>
            <a:lvl7pPr indent="-317500" lvl="6" marL="3200400" rtl="0" algn="l">
              <a:lnSpc>
                <a:spcPct val="100000"/>
              </a:lnSpc>
              <a:spcBef>
                <a:spcPts val="500"/>
              </a:spcBef>
              <a:spcAft>
                <a:spcPts val="0"/>
              </a:spcAft>
              <a:buClr>
                <a:schemeClr val="dk1"/>
              </a:buClr>
              <a:buSzPts val="1400"/>
              <a:buChar char="•"/>
              <a:defRPr/>
            </a:lvl7pPr>
            <a:lvl8pPr indent="-317500" lvl="7" marL="3657600" rtl="0" algn="l">
              <a:lnSpc>
                <a:spcPct val="100000"/>
              </a:lnSpc>
              <a:spcBef>
                <a:spcPts val="500"/>
              </a:spcBef>
              <a:spcAft>
                <a:spcPts val="0"/>
              </a:spcAft>
              <a:buClr>
                <a:schemeClr val="dk1"/>
              </a:buClr>
              <a:buSzPts val="1400"/>
              <a:buChar char="–"/>
              <a:defRPr/>
            </a:lvl8pPr>
            <a:lvl9pPr indent="-317500" lvl="8" marL="4114800" rtl="0" algn="l">
              <a:lnSpc>
                <a:spcPct val="100000"/>
              </a:lnSpc>
              <a:spcBef>
                <a:spcPts val="500"/>
              </a:spcBef>
              <a:spcAft>
                <a:spcPts val="500"/>
              </a:spcAft>
              <a:buClr>
                <a:schemeClr val="dk1"/>
              </a:buClr>
              <a:buSzPts val="1400"/>
              <a:buChar char="•"/>
              <a:defRPr/>
            </a:lvl9pPr>
          </a:lstStyle>
          <a:p/>
        </p:txBody>
      </p:sp>
      <p:sp>
        <p:nvSpPr>
          <p:cNvPr id="102" name="Google Shape;102;p15"/>
          <p:cNvSpPr txBox="1"/>
          <p:nvPr>
            <p:ph type="title"/>
          </p:nvPr>
        </p:nvSpPr>
        <p:spPr>
          <a:xfrm>
            <a:off x="332186" y="322886"/>
            <a:ext cx="3988500" cy="377100"/>
          </a:xfrm>
          <a:prstGeom prst="rect">
            <a:avLst/>
          </a:prstGeom>
          <a:noFill/>
          <a:ln>
            <a:noFill/>
          </a:ln>
        </p:spPr>
        <p:txBody>
          <a:bodyPr anchorCtr="0" anchor="t" bIns="0" lIns="0" spcFirstLastPara="1" rIns="0" wrap="square" tIns="0">
            <a:noAutofit/>
          </a:bodyPr>
          <a:lstStyle>
            <a:lvl1pPr lvl="0" rtl="0" algn="l">
              <a:lnSpc>
                <a:spcPct val="85000"/>
              </a:lnSpc>
              <a:spcBef>
                <a:spcPts val="0"/>
              </a:spcBef>
              <a:spcAft>
                <a:spcPts val="0"/>
              </a:spcAft>
              <a:buClr>
                <a:schemeClr val="dk1"/>
              </a:buClr>
              <a:buSzPts val="2400"/>
              <a:buFont typeface="Georgia"/>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03" name="Google Shape;103;p15"/>
          <p:cNvSpPr txBox="1"/>
          <p:nvPr>
            <p:ph idx="12" type="sldNum"/>
          </p:nvPr>
        </p:nvSpPr>
        <p:spPr>
          <a:xfrm>
            <a:off x="7488222" y="4869180"/>
            <a:ext cx="1323600" cy="102900"/>
          </a:xfrm>
          <a:prstGeom prst="rect">
            <a:avLst/>
          </a:prstGeom>
          <a:noFill/>
          <a:ln>
            <a:noFill/>
          </a:ln>
        </p:spPr>
        <p:txBody>
          <a:bodyPr anchorCtr="0" anchor="b" bIns="0" lIns="0" spcFirstLastPara="1" rIns="0" wrap="square" tIns="0">
            <a:noAutofit/>
          </a:bodyPr>
          <a:lstStyle>
            <a:lvl1pPr indent="0" lvl="0" marL="0" rtl="0" algn="r">
              <a:spcBef>
                <a:spcPts val="0"/>
              </a:spcBef>
              <a:buNone/>
              <a:defRPr sz="600">
                <a:solidFill>
                  <a:schemeClr val="lt1"/>
                </a:solidFill>
                <a:latin typeface="Arial"/>
                <a:ea typeface="Arial"/>
                <a:cs typeface="Arial"/>
                <a:sym typeface="Arial"/>
              </a:defRPr>
            </a:lvl1pPr>
            <a:lvl2pPr indent="0" lvl="1" marL="0" rtl="0" algn="r">
              <a:spcBef>
                <a:spcPts val="0"/>
              </a:spcBef>
              <a:buNone/>
              <a:defRPr sz="600">
                <a:solidFill>
                  <a:schemeClr val="lt1"/>
                </a:solidFill>
                <a:latin typeface="Arial"/>
                <a:ea typeface="Arial"/>
                <a:cs typeface="Arial"/>
                <a:sym typeface="Arial"/>
              </a:defRPr>
            </a:lvl2pPr>
            <a:lvl3pPr indent="0" lvl="2" marL="0" rtl="0" algn="r">
              <a:spcBef>
                <a:spcPts val="0"/>
              </a:spcBef>
              <a:buNone/>
              <a:defRPr sz="600">
                <a:solidFill>
                  <a:schemeClr val="lt1"/>
                </a:solidFill>
                <a:latin typeface="Arial"/>
                <a:ea typeface="Arial"/>
                <a:cs typeface="Arial"/>
                <a:sym typeface="Arial"/>
              </a:defRPr>
            </a:lvl3pPr>
            <a:lvl4pPr indent="0" lvl="3" marL="0" rtl="0" algn="r">
              <a:spcBef>
                <a:spcPts val="0"/>
              </a:spcBef>
              <a:buNone/>
              <a:defRPr sz="600">
                <a:solidFill>
                  <a:schemeClr val="lt1"/>
                </a:solidFill>
                <a:latin typeface="Arial"/>
                <a:ea typeface="Arial"/>
                <a:cs typeface="Arial"/>
                <a:sym typeface="Arial"/>
              </a:defRPr>
            </a:lvl4pPr>
            <a:lvl5pPr indent="0" lvl="4" marL="0" rtl="0" algn="r">
              <a:spcBef>
                <a:spcPts val="0"/>
              </a:spcBef>
              <a:buNone/>
              <a:defRPr sz="600">
                <a:solidFill>
                  <a:schemeClr val="lt1"/>
                </a:solidFill>
                <a:latin typeface="Arial"/>
                <a:ea typeface="Arial"/>
                <a:cs typeface="Arial"/>
                <a:sym typeface="Arial"/>
              </a:defRPr>
            </a:lvl5pPr>
            <a:lvl6pPr indent="0" lvl="5" marL="0" rtl="0" algn="r">
              <a:spcBef>
                <a:spcPts val="0"/>
              </a:spcBef>
              <a:buNone/>
              <a:defRPr sz="600">
                <a:solidFill>
                  <a:schemeClr val="lt1"/>
                </a:solidFill>
                <a:latin typeface="Arial"/>
                <a:ea typeface="Arial"/>
                <a:cs typeface="Arial"/>
                <a:sym typeface="Arial"/>
              </a:defRPr>
            </a:lvl6pPr>
            <a:lvl7pPr indent="0" lvl="6" marL="0" rtl="0" algn="r">
              <a:spcBef>
                <a:spcPts val="0"/>
              </a:spcBef>
              <a:buNone/>
              <a:defRPr sz="600">
                <a:solidFill>
                  <a:schemeClr val="lt1"/>
                </a:solidFill>
                <a:latin typeface="Arial"/>
                <a:ea typeface="Arial"/>
                <a:cs typeface="Arial"/>
                <a:sym typeface="Arial"/>
              </a:defRPr>
            </a:lvl7pPr>
            <a:lvl8pPr indent="0" lvl="7" marL="0" rtl="0" algn="r">
              <a:spcBef>
                <a:spcPts val="0"/>
              </a:spcBef>
              <a:buNone/>
              <a:defRPr sz="600">
                <a:solidFill>
                  <a:schemeClr val="lt1"/>
                </a:solidFill>
                <a:latin typeface="Arial"/>
                <a:ea typeface="Arial"/>
                <a:cs typeface="Arial"/>
                <a:sym typeface="Arial"/>
              </a:defRPr>
            </a:lvl8pPr>
            <a:lvl9pPr indent="0" lvl="8" marL="0" rtl="0" algn="r">
              <a:spcBef>
                <a:spcPts val="0"/>
              </a:spcBef>
              <a:buNone/>
              <a:defRPr sz="6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04" name="Google Shape;104;p15"/>
          <p:cNvSpPr txBox="1"/>
          <p:nvPr>
            <p:ph idx="3" type="subTitle"/>
          </p:nvPr>
        </p:nvSpPr>
        <p:spPr>
          <a:xfrm>
            <a:off x="332184" y="700075"/>
            <a:ext cx="3988500" cy="664500"/>
          </a:xfrm>
          <a:prstGeom prst="rect">
            <a:avLst/>
          </a:prstGeom>
          <a:noFill/>
          <a:ln>
            <a:noFill/>
          </a:ln>
        </p:spPr>
        <p:txBody>
          <a:bodyPr anchorCtr="0" anchor="t" bIns="0" lIns="0" spcFirstLastPara="1" rIns="0" wrap="square" tIns="0">
            <a:noAutofit/>
          </a:bodyPr>
          <a:lstStyle>
            <a:lvl1pPr lvl="0" rtl="0" algn="l">
              <a:lnSpc>
                <a:spcPct val="85000"/>
              </a:lnSpc>
              <a:spcBef>
                <a:spcPts val="0"/>
              </a:spcBef>
              <a:spcAft>
                <a:spcPts val="0"/>
              </a:spcAft>
              <a:buClr>
                <a:schemeClr val="dk1"/>
              </a:buClr>
              <a:buSzPts val="1800"/>
              <a:buNone/>
              <a:defRPr b="0" sz="1800">
                <a:solidFill>
                  <a:schemeClr val="dk1"/>
                </a:solidFill>
              </a:defRPr>
            </a:lvl1pPr>
            <a:lvl2pPr lvl="1" rtl="0" algn="l">
              <a:lnSpc>
                <a:spcPct val="85000"/>
              </a:lnSpc>
              <a:spcBef>
                <a:spcPts val="0"/>
              </a:spcBef>
              <a:spcAft>
                <a:spcPts val="0"/>
              </a:spcAft>
              <a:buClr>
                <a:schemeClr val="dk1"/>
              </a:buClr>
              <a:buSzPts val="1800"/>
              <a:buNone/>
              <a:defRPr sz="1800"/>
            </a:lvl2pPr>
            <a:lvl3pPr lvl="2" rtl="0" algn="l">
              <a:lnSpc>
                <a:spcPct val="85000"/>
              </a:lnSpc>
              <a:spcBef>
                <a:spcPts val="0"/>
              </a:spcBef>
              <a:spcAft>
                <a:spcPts val="0"/>
              </a:spcAft>
              <a:buClr>
                <a:schemeClr val="dk1"/>
              </a:buClr>
              <a:buSzPts val="1800"/>
              <a:buNone/>
              <a:defRPr sz="1800"/>
            </a:lvl3pPr>
            <a:lvl4pPr lvl="3" rtl="0" algn="l">
              <a:lnSpc>
                <a:spcPct val="85000"/>
              </a:lnSpc>
              <a:spcBef>
                <a:spcPts val="0"/>
              </a:spcBef>
              <a:spcAft>
                <a:spcPts val="0"/>
              </a:spcAft>
              <a:buClr>
                <a:schemeClr val="dk1"/>
              </a:buClr>
              <a:buSzPts val="1800"/>
              <a:buNone/>
              <a:defRPr sz="1800"/>
            </a:lvl4pPr>
            <a:lvl5pPr lvl="4" rtl="0" algn="l">
              <a:lnSpc>
                <a:spcPct val="85000"/>
              </a:lnSpc>
              <a:spcBef>
                <a:spcPts val="0"/>
              </a:spcBef>
              <a:spcAft>
                <a:spcPts val="0"/>
              </a:spcAft>
              <a:buClr>
                <a:schemeClr val="dk1"/>
              </a:buClr>
              <a:buSzPts val="1800"/>
              <a:buNone/>
              <a:defRPr sz="1800"/>
            </a:lvl5pPr>
            <a:lvl6pPr lvl="5" rtl="0" algn="l">
              <a:lnSpc>
                <a:spcPct val="85000"/>
              </a:lnSpc>
              <a:spcBef>
                <a:spcPts val="0"/>
              </a:spcBef>
              <a:spcAft>
                <a:spcPts val="0"/>
              </a:spcAft>
              <a:buClr>
                <a:schemeClr val="dk1"/>
              </a:buClr>
              <a:buSzPts val="1800"/>
              <a:buNone/>
              <a:defRPr sz="1800"/>
            </a:lvl6pPr>
            <a:lvl7pPr lvl="6" rtl="0" algn="l">
              <a:lnSpc>
                <a:spcPct val="85000"/>
              </a:lnSpc>
              <a:spcBef>
                <a:spcPts val="0"/>
              </a:spcBef>
              <a:spcAft>
                <a:spcPts val="0"/>
              </a:spcAft>
              <a:buClr>
                <a:schemeClr val="dk1"/>
              </a:buClr>
              <a:buSzPts val="1800"/>
              <a:buNone/>
              <a:defRPr sz="1800"/>
            </a:lvl7pPr>
            <a:lvl8pPr lvl="7" rtl="0" algn="l">
              <a:lnSpc>
                <a:spcPct val="85000"/>
              </a:lnSpc>
              <a:spcBef>
                <a:spcPts val="0"/>
              </a:spcBef>
              <a:spcAft>
                <a:spcPts val="0"/>
              </a:spcAft>
              <a:buClr>
                <a:schemeClr val="dk1"/>
              </a:buClr>
              <a:buSzPts val="1800"/>
              <a:buNone/>
              <a:defRPr sz="1800"/>
            </a:lvl8pPr>
            <a:lvl9pPr lvl="8" rtl="0" algn="l">
              <a:lnSpc>
                <a:spcPct val="85000"/>
              </a:lnSpc>
              <a:spcBef>
                <a:spcPts val="0"/>
              </a:spcBef>
              <a:spcAft>
                <a:spcPts val="0"/>
              </a:spcAft>
              <a:buClr>
                <a:schemeClr val="dk1"/>
              </a:buClr>
              <a:buSzPts val="1800"/>
              <a:buNone/>
              <a:defRPr sz="1800"/>
            </a:lvl9pPr>
          </a:lstStyle>
          <a:p/>
        </p:txBody>
      </p:sp>
      <p:sp>
        <p:nvSpPr>
          <p:cNvPr id="105" name="Google Shape;105;p15"/>
          <p:cNvSpPr txBox="1"/>
          <p:nvPr>
            <p:ph idx="10" type="dt"/>
          </p:nvPr>
        </p:nvSpPr>
        <p:spPr>
          <a:xfrm>
            <a:off x="7488222" y="4766310"/>
            <a:ext cx="1323600" cy="102900"/>
          </a:xfrm>
          <a:prstGeom prst="rect">
            <a:avLst/>
          </a:prstGeom>
          <a:noFill/>
          <a:ln>
            <a:noFill/>
          </a:ln>
        </p:spPr>
        <p:txBody>
          <a:bodyPr anchorCtr="0" anchor="b" bIns="0" lIns="0" spcFirstLastPara="1" rIns="0" wrap="square" tIns="0">
            <a:noAutofit/>
          </a:bodyPr>
          <a:lstStyle>
            <a:lvl1pPr lvl="0" rtl="0" algn="r">
              <a:spcBef>
                <a:spcPts val="0"/>
              </a:spcBef>
              <a:spcAft>
                <a:spcPts val="0"/>
              </a:spcAft>
              <a:buSzPts val="1100"/>
              <a:buNone/>
              <a:defRPr>
                <a:solidFill>
                  <a:schemeClr val="lt1"/>
                </a:solidFill>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06" name="Google Shape;106;p15"/>
          <p:cNvSpPr txBox="1"/>
          <p:nvPr>
            <p:ph idx="11" type="ftr"/>
          </p:nvPr>
        </p:nvSpPr>
        <p:spPr>
          <a:xfrm>
            <a:off x="332184" y="4766310"/>
            <a:ext cx="4105200" cy="102900"/>
          </a:xfrm>
          <a:prstGeom prst="rect">
            <a:avLst/>
          </a:prstGeom>
          <a:noFill/>
          <a:ln>
            <a:noFill/>
          </a:ln>
        </p:spPr>
        <p:txBody>
          <a:bodyPr anchorCtr="0" anchor="b" bIns="0" lIns="0" spcFirstLastPara="1" rIns="0" wrap="square" tIns="0">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Logo Shape Red" showMasterSp="0">
  <p:cSld name="Title Slide Logo Shape Red">
    <p:spTree>
      <p:nvGrpSpPr>
        <p:cNvPr id="1103" name="Shape 1103"/>
        <p:cNvGrpSpPr/>
        <p:nvPr/>
      </p:nvGrpSpPr>
      <p:grpSpPr>
        <a:xfrm>
          <a:off x="0" y="0"/>
          <a:ext cx="0" cy="0"/>
          <a:chOff x="0" y="0"/>
          <a:chExt cx="0" cy="0"/>
        </a:xfrm>
      </p:grpSpPr>
      <p:sp>
        <p:nvSpPr>
          <p:cNvPr id="1104" name="Google Shape;1104;p144"/>
          <p:cNvSpPr/>
          <p:nvPr>
            <p:ph idx="2" type="pic"/>
          </p:nvPr>
        </p:nvSpPr>
        <p:spPr>
          <a:xfrm>
            <a:off x="3827368" y="0"/>
            <a:ext cx="5316600" cy="5143500"/>
          </a:xfrm>
          <a:prstGeom prst="rect">
            <a:avLst/>
          </a:prstGeom>
          <a:solidFill>
            <a:srgbClr val="DEDEDE"/>
          </a:solidFill>
          <a:ln>
            <a:noFill/>
          </a:ln>
        </p:spPr>
        <p:txBody>
          <a:bodyPr anchorCtr="0" anchor="ctr" bIns="0" lIns="0" spcFirstLastPara="1" rIns="1028700" wrap="square" tIns="0">
            <a:noAutofit/>
          </a:bodyPr>
          <a:lstStyle>
            <a:lvl1pPr lvl="0" marR="0" rtl="0" algn="r">
              <a:lnSpc>
                <a:spcPct val="100000"/>
              </a:lnSpc>
              <a:spcBef>
                <a:spcPts val="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1pPr>
            <a:lvl2pPr lvl="1" marR="0" rtl="0" algn="l">
              <a:lnSpc>
                <a:spcPct val="100000"/>
              </a:lnSpc>
              <a:spcBef>
                <a:spcPts val="9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lvl="2"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lvl="3"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lvl="4"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lvl="5"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lvl="6"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lvl="7"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lvl="8" marR="0" rtl="0" algn="l">
              <a:lnSpc>
                <a:spcPct val="100000"/>
              </a:lnSpc>
              <a:spcBef>
                <a:spcPts val="500"/>
              </a:spcBef>
              <a:spcAft>
                <a:spcPts val="50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grpSp>
        <p:nvGrpSpPr>
          <p:cNvPr id="1105" name="Google Shape;1105;p144"/>
          <p:cNvGrpSpPr/>
          <p:nvPr/>
        </p:nvGrpSpPr>
        <p:grpSpPr>
          <a:xfrm>
            <a:off x="0" y="0"/>
            <a:ext cx="6685577" cy="5143501"/>
            <a:chOff x="0" y="0"/>
            <a:chExt cx="8914102" cy="6858001"/>
          </a:xfrm>
        </p:grpSpPr>
        <p:sp>
          <p:nvSpPr>
            <p:cNvPr id="1106" name="Google Shape;1106;p144"/>
            <p:cNvSpPr/>
            <p:nvPr/>
          </p:nvSpPr>
          <p:spPr>
            <a:xfrm>
              <a:off x="0" y="0"/>
              <a:ext cx="8914102" cy="6858001"/>
            </a:xfrm>
            <a:custGeom>
              <a:rect b="b" l="l" r="r" t="t"/>
              <a:pathLst>
                <a:path extrusionOk="0" h="6858001" w="8914102">
                  <a:moveTo>
                    <a:pt x="1260764" y="0"/>
                  </a:moveTo>
                  <a:lnTo>
                    <a:pt x="5169189" y="0"/>
                  </a:lnTo>
                  <a:lnTo>
                    <a:pt x="5169189" y="765175"/>
                  </a:lnTo>
                  <a:lnTo>
                    <a:pt x="5937540" y="765175"/>
                  </a:lnTo>
                  <a:lnTo>
                    <a:pt x="5937540" y="1957388"/>
                  </a:lnTo>
                  <a:lnTo>
                    <a:pt x="7920327" y="1957388"/>
                  </a:lnTo>
                  <a:lnTo>
                    <a:pt x="7920327" y="4899025"/>
                  </a:lnTo>
                  <a:lnTo>
                    <a:pt x="8914102" y="4899025"/>
                  </a:lnTo>
                  <a:lnTo>
                    <a:pt x="8914102" y="6858000"/>
                  </a:lnTo>
                  <a:lnTo>
                    <a:pt x="7920327" y="6858000"/>
                  </a:lnTo>
                  <a:lnTo>
                    <a:pt x="5937540" y="6858000"/>
                  </a:lnTo>
                  <a:lnTo>
                    <a:pt x="5169189" y="6858000"/>
                  </a:lnTo>
                  <a:lnTo>
                    <a:pt x="3705515" y="6858000"/>
                  </a:lnTo>
                  <a:lnTo>
                    <a:pt x="1260764" y="6858000"/>
                  </a:lnTo>
                  <a:lnTo>
                    <a:pt x="1260764" y="6858001"/>
                  </a:lnTo>
                  <a:lnTo>
                    <a:pt x="0" y="6858001"/>
                  </a:lnTo>
                  <a:lnTo>
                    <a:pt x="0" y="1"/>
                  </a:lnTo>
                  <a:lnTo>
                    <a:pt x="1260764" y="1"/>
                  </a:lnTo>
                  <a:close/>
                </a:path>
              </a:pathLst>
            </a:custGeom>
            <a:solidFill>
              <a:srgbClr val="E0301E"/>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1107" name="Google Shape;1107;p144"/>
            <p:cNvPicPr preferRelativeResize="0"/>
            <p:nvPr/>
          </p:nvPicPr>
          <p:blipFill rotWithShape="1">
            <a:blip r:embed="rId2">
              <a:alphaModFix/>
            </a:blip>
            <a:srcRect b="0" l="0" r="0" t="0"/>
            <a:stretch/>
          </p:blipFill>
          <p:spPr>
            <a:xfrm>
              <a:off x="185139" y="5330952"/>
              <a:ext cx="1636775" cy="1351183"/>
            </a:xfrm>
            <a:prstGeom prst="rect">
              <a:avLst/>
            </a:prstGeom>
            <a:noFill/>
            <a:ln>
              <a:noFill/>
            </a:ln>
          </p:spPr>
        </p:pic>
      </p:grpSp>
      <p:sp>
        <p:nvSpPr>
          <p:cNvPr id="1108" name="Google Shape;1108;p144"/>
          <p:cNvSpPr txBox="1"/>
          <p:nvPr>
            <p:ph type="ctrTitle"/>
          </p:nvPr>
        </p:nvSpPr>
        <p:spPr>
          <a:xfrm>
            <a:off x="332185" y="752707"/>
            <a:ext cx="3944100" cy="1819200"/>
          </a:xfrm>
          <a:prstGeom prst="rect">
            <a:avLst/>
          </a:prstGeom>
          <a:noFill/>
          <a:ln>
            <a:noFill/>
          </a:ln>
        </p:spPr>
        <p:txBody>
          <a:bodyPr anchorCtr="0" anchor="b" bIns="0" lIns="0" spcFirstLastPara="1" rIns="0" wrap="square" tIns="0">
            <a:noAutofit/>
          </a:bodyPr>
          <a:lstStyle>
            <a:lvl1pPr lvl="0" rtl="0" algn="l">
              <a:lnSpc>
                <a:spcPct val="85000"/>
              </a:lnSpc>
              <a:spcBef>
                <a:spcPts val="0"/>
              </a:spcBef>
              <a:spcAft>
                <a:spcPts val="0"/>
              </a:spcAft>
              <a:buClr>
                <a:schemeClr val="lt1"/>
              </a:buClr>
              <a:buSzPts val="3800"/>
              <a:buFont typeface="Georgia"/>
              <a:buNone/>
              <a:defRPr sz="3800">
                <a:solidFill>
                  <a:schemeClr val="lt1"/>
                </a:solidFill>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109" name="Google Shape;1109;p144"/>
          <p:cNvSpPr txBox="1"/>
          <p:nvPr>
            <p:ph idx="1" type="subTitle"/>
          </p:nvPr>
        </p:nvSpPr>
        <p:spPr>
          <a:xfrm>
            <a:off x="332186" y="2811780"/>
            <a:ext cx="3944100" cy="4458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Clr>
                <a:schemeClr val="lt1"/>
              </a:buClr>
              <a:buSzPts val="1200"/>
              <a:buNone/>
              <a:defRPr b="0" sz="1200">
                <a:solidFill>
                  <a:schemeClr val="lt1"/>
                </a:solidFill>
              </a:defRPr>
            </a:lvl1pPr>
            <a:lvl2pPr lvl="1" rtl="0" algn="l">
              <a:lnSpc>
                <a:spcPct val="100000"/>
              </a:lnSpc>
              <a:spcBef>
                <a:spcPts val="0"/>
              </a:spcBef>
              <a:spcAft>
                <a:spcPts val="0"/>
              </a:spcAft>
              <a:buClr>
                <a:schemeClr val="lt1"/>
              </a:buClr>
              <a:buSzPts val="1200"/>
              <a:buNone/>
              <a:defRPr sz="1200">
                <a:solidFill>
                  <a:schemeClr val="lt1"/>
                </a:solidFill>
              </a:defRPr>
            </a:lvl2pPr>
            <a:lvl3pPr lvl="2" rtl="0" algn="l">
              <a:lnSpc>
                <a:spcPct val="100000"/>
              </a:lnSpc>
              <a:spcBef>
                <a:spcPts val="0"/>
              </a:spcBef>
              <a:spcAft>
                <a:spcPts val="0"/>
              </a:spcAft>
              <a:buClr>
                <a:schemeClr val="lt1"/>
              </a:buClr>
              <a:buSzPts val="1200"/>
              <a:buNone/>
              <a:defRPr sz="1200">
                <a:solidFill>
                  <a:schemeClr val="lt1"/>
                </a:solidFill>
              </a:defRPr>
            </a:lvl3pPr>
            <a:lvl4pPr lvl="3" rtl="0" algn="l">
              <a:lnSpc>
                <a:spcPct val="100000"/>
              </a:lnSpc>
              <a:spcBef>
                <a:spcPts val="0"/>
              </a:spcBef>
              <a:spcAft>
                <a:spcPts val="0"/>
              </a:spcAft>
              <a:buClr>
                <a:schemeClr val="lt1"/>
              </a:buClr>
              <a:buSzPts val="1200"/>
              <a:buNone/>
              <a:defRPr sz="1200">
                <a:solidFill>
                  <a:schemeClr val="lt1"/>
                </a:solidFill>
              </a:defRPr>
            </a:lvl4pPr>
            <a:lvl5pPr lvl="4" rtl="0" algn="l">
              <a:lnSpc>
                <a:spcPct val="100000"/>
              </a:lnSpc>
              <a:spcBef>
                <a:spcPts val="0"/>
              </a:spcBef>
              <a:spcAft>
                <a:spcPts val="0"/>
              </a:spcAft>
              <a:buClr>
                <a:schemeClr val="lt1"/>
              </a:buClr>
              <a:buSzPts val="1200"/>
              <a:buNone/>
              <a:defRPr sz="1200">
                <a:solidFill>
                  <a:schemeClr val="lt1"/>
                </a:solidFill>
              </a:defRPr>
            </a:lvl5pPr>
            <a:lvl6pPr lvl="5" rtl="0" algn="l">
              <a:lnSpc>
                <a:spcPct val="100000"/>
              </a:lnSpc>
              <a:spcBef>
                <a:spcPts val="0"/>
              </a:spcBef>
              <a:spcAft>
                <a:spcPts val="0"/>
              </a:spcAft>
              <a:buClr>
                <a:schemeClr val="lt1"/>
              </a:buClr>
              <a:buSzPts val="1200"/>
              <a:buNone/>
              <a:defRPr sz="1200">
                <a:solidFill>
                  <a:schemeClr val="lt1"/>
                </a:solidFill>
              </a:defRPr>
            </a:lvl6pPr>
            <a:lvl7pPr lvl="6" rtl="0" algn="l">
              <a:lnSpc>
                <a:spcPct val="100000"/>
              </a:lnSpc>
              <a:spcBef>
                <a:spcPts val="0"/>
              </a:spcBef>
              <a:spcAft>
                <a:spcPts val="0"/>
              </a:spcAft>
              <a:buClr>
                <a:schemeClr val="lt1"/>
              </a:buClr>
              <a:buSzPts val="1200"/>
              <a:buNone/>
              <a:defRPr sz="1200">
                <a:solidFill>
                  <a:schemeClr val="lt1"/>
                </a:solidFill>
              </a:defRPr>
            </a:lvl7pPr>
            <a:lvl8pPr lvl="7" rtl="0" algn="l">
              <a:lnSpc>
                <a:spcPct val="100000"/>
              </a:lnSpc>
              <a:spcBef>
                <a:spcPts val="0"/>
              </a:spcBef>
              <a:spcAft>
                <a:spcPts val="0"/>
              </a:spcAft>
              <a:buClr>
                <a:schemeClr val="lt1"/>
              </a:buClr>
              <a:buSzPts val="1200"/>
              <a:buNone/>
              <a:defRPr sz="1200">
                <a:solidFill>
                  <a:schemeClr val="lt1"/>
                </a:solidFill>
              </a:defRPr>
            </a:lvl8pPr>
            <a:lvl9pPr lvl="8" rtl="0" algn="l">
              <a:lnSpc>
                <a:spcPct val="100000"/>
              </a:lnSpc>
              <a:spcBef>
                <a:spcPts val="0"/>
              </a:spcBef>
              <a:spcAft>
                <a:spcPts val="0"/>
              </a:spcAft>
              <a:buClr>
                <a:schemeClr val="lt1"/>
              </a:buClr>
              <a:buSzPts val="1200"/>
              <a:buNone/>
              <a:defRPr sz="1200">
                <a:solidFill>
                  <a:schemeClr val="lt1"/>
                </a:solidFill>
              </a:defRPr>
            </a:lvl9pPr>
          </a:lstStyle>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Logo Shape Grey" showMasterSp="0">
  <p:cSld name="Title Slide Logo Shape Grey">
    <p:spTree>
      <p:nvGrpSpPr>
        <p:cNvPr id="1110" name="Shape 1110"/>
        <p:cNvGrpSpPr/>
        <p:nvPr/>
      </p:nvGrpSpPr>
      <p:grpSpPr>
        <a:xfrm>
          <a:off x="0" y="0"/>
          <a:ext cx="0" cy="0"/>
          <a:chOff x="0" y="0"/>
          <a:chExt cx="0" cy="0"/>
        </a:xfrm>
      </p:grpSpPr>
      <p:sp>
        <p:nvSpPr>
          <p:cNvPr id="1111" name="Google Shape;1111;p145"/>
          <p:cNvSpPr/>
          <p:nvPr>
            <p:ph idx="2" type="pic"/>
          </p:nvPr>
        </p:nvSpPr>
        <p:spPr>
          <a:xfrm>
            <a:off x="3827369" y="0"/>
            <a:ext cx="5316600" cy="5143500"/>
          </a:xfrm>
          <a:prstGeom prst="rect">
            <a:avLst/>
          </a:prstGeom>
          <a:solidFill>
            <a:srgbClr val="DEDEDE"/>
          </a:solidFill>
          <a:ln>
            <a:noFill/>
          </a:ln>
        </p:spPr>
        <p:txBody>
          <a:bodyPr anchorCtr="0" anchor="ctr" bIns="0" lIns="0" spcFirstLastPara="1" rIns="1028700" wrap="square" tIns="0">
            <a:noAutofit/>
          </a:bodyPr>
          <a:lstStyle>
            <a:lvl1pPr lvl="0" marR="0" rtl="0" algn="r">
              <a:lnSpc>
                <a:spcPct val="100000"/>
              </a:lnSpc>
              <a:spcBef>
                <a:spcPts val="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1pPr>
            <a:lvl2pPr lvl="1" marR="0" rtl="0" algn="l">
              <a:lnSpc>
                <a:spcPct val="100000"/>
              </a:lnSpc>
              <a:spcBef>
                <a:spcPts val="9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lvl="2"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lvl="3"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lvl="4"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lvl="5"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lvl="6"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lvl="7"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lvl="8" marR="0" rtl="0" algn="l">
              <a:lnSpc>
                <a:spcPct val="100000"/>
              </a:lnSpc>
              <a:spcBef>
                <a:spcPts val="500"/>
              </a:spcBef>
              <a:spcAft>
                <a:spcPts val="50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grpSp>
        <p:nvGrpSpPr>
          <p:cNvPr id="1112" name="Google Shape;1112;p145"/>
          <p:cNvGrpSpPr/>
          <p:nvPr/>
        </p:nvGrpSpPr>
        <p:grpSpPr>
          <a:xfrm>
            <a:off x="0" y="0"/>
            <a:ext cx="6685577" cy="5143501"/>
            <a:chOff x="0" y="0"/>
            <a:chExt cx="8914102" cy="6858001"/>
          </a:xfrm>
        </p:grpSpPr>
        <p:sp>
          <p:nvSpPr>
            <p:cNvPr id="1113" name="Google Shape;1113;p145"/>
            <p:cNvSpPr/>
            <p:nvPr/>
          </p:nvSpPr>
          <p:spPr>
            <a:xfrm>
              <a:off x="0" y="0"/>
              <a:ext cx="8914102" cy="6858001"/>
            </a:xfrm>
            <a:custGeom>
              <a:rect b="b" l="l" r="r" t="t"/>
              <a:pathLst>
                <a:path extrusionOk="0" h="6858001" w="8914102">
                  <a:moveTo>
                    <a:pt x="1260764" y="0"/>
                  </a:moveTo>
                  <a:lnTo>
                    <a:pt x="5169189" y="0"/>
                  </a:lnTo>
                  <a:lnTo>
                    <a:pt x="5169189" y="765175"/>
                  </a:lnTo>
                  <a:lnTo>
                    <a:pt x="5937540" y="765175"/>
                  </a:lnTo>
                  <a:lnTo>
                    <a:pt x="5937540" y="1957388"/>
                  </a:lnTo>
                  <a:lnTo>
                    <a:pt x="7920327" y="1957388"/>
                  </a:lnTo>
                  <a:lnTo>
                    <a:pt x="7920327" y="4899025"/>
                  </a:lnTo>
                  <a:lnTo>
                    <a:pt x="8914102" y="4899025"/>
                  </a:lnTo>
                  <a:lnTo>
                    <a:pt x="8914102" y="6858000"/>
                  </a:lnTo>
                  <a:lnTo>
                    <a:pt x="7920327" y="6858000"/>
                  </a:lnTo>
                  <a:lnTo>
                    <a:pt x="5937540" y="6858000"/>
                  </a:lnTo>
                  <a:lnTo>
                    <a:pt x="5169189" y="6858000"/>
                  </a:lnTo>
                  <a:lnTo>
                    <a:pt x="3705515" y="6858000"/>
                  </a:lnTo>
                  <a:lnTo>
                    <a:pt x="1260764" y="6858000"/>
                  </a:lnTo>
                  <a:lnTo>
                    <a:pt x="1260764" y="6858001"/>
                  </a:lnTo>
                  <a:lnTo>
                    <a:pt x="0" y="6858001"/>
                  </a:lnTo>
                  <a:lnTo>
                    <a:pt x="0" y="1"/>
                  </a:lnTo>
                  <a:lnTo>
                    <a:pt x="1260764" y="1"/>
                  </a:lnTo>
                  <a:close/>
                </a:path>
              </a:pathLst>
            </a:custGeom>
            <a:solidFill>
              <a:srgbClr val="464646"/>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1114" name="Google Shape;1114;p145"/>
            <p:cNvPicPr preferRelativeResize="0"/>
            <p:nvPr/>
          </p:nvPicPr>
          <p:blipFill rotWithShape="1">
            <a:blip r:embed="rId2">
              <a:alphaModFix/>
            </a:blip>
            <a:srcRect b="0" l="0" r="0" t="0"/>
            <a:stretch/>
          </p:blipFill>
          <p:spPr>
            <a:xfrm>
              <a:off x="185139" y="5330952"/>
              <a:ext cx="1636775" cy="1351183"/>
            </a:xfrm>
            <a:prstGeom prst="rect">
              <a:avLst/>
            </a:prstGeom>
            <a:noFill/>
            <a:ln>
              <a:noFill/>
            </a:ln>
          </p:spPr>
        </p:pic>
      </p:grpSp>
      <p:sp>
        <p:nvSpPr>
          <p:cNvPr id="1115" name="Google Shape;1115;p145"/>
          <p:cNvSpPr txBox="1"/>
          <p:nvPr>
            <p:ph type="ctrTitle"/>
          </p:nvPr>
        </p:nvSpPr>
        <p:spPr>
          <a:xfrm>
            <a:off x="332185" y="756889"/>
            <a:ext cx="3944100" cy="1814700"/>
          </a:xfrm>
          <a:prstGeom prst="rect">
            <a:avLst/>
          </a:prstGeom>
          <a:noFill/>
          <a:ln>
            <a:noFill/>
          </a:ln>
        </p:spPr>
        <p:txBody>
          <a:bodyPr anchorCtr="0" anchor="b" bIns="0" lIns="0" spcFirstLastPara="1" rIns="0" wrap="square" tIns="0">
            <a:noAutofit/>
          </a:bodyPr>
          <a:lstStyle>
            <a:lvl1pPr lvl="0" rtl="0" algn="l">
              <a:lnSpc>
                <a:spcPct val="85000"/>
              </a:lnSpc>
              <a:spcBef>
                <a:spcPts val="0"/>
              </a:spcBef>
              <a:spcAft>
                <a:spcPts val="0"/>
              </a:spcAft>
              <a:buClr>
                <a:schemeClr val="lt1"/>
              </a:buClr>
              <a:buSzPts val="3800"/>
              <a:buFont typeface="Georgia"/>
              <a:buNone/>
              <a:defRPr sz="3800">
                <a:solidFill>
                  <a:schemeClr val="lt1"/>
                </a:solidFill>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116" name="Google Shape;1116;p145"/>
          <p:cNvSpPr txBox="1"/>
          <p:nvPr>
            <p:ph idx="1" type="subTitle"/>
          </p:nvPr>
        </p:nvSpPr>
        <p:spPr>
          <a:xfrm>
            <a:off x="332186" y="2811780"/>
            <a:ext cx="3944100" cy="4458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Clr>
                <a:schemeClr val="lt1"/>
              </a:buClr>
              <a:buSzPts val="1200"/>
              <a:buNone/>
              <a:defRPr b="0" sz="1200">
                <a:solidFill>
                  <a:schemeClr val="lt1"/>
                </a:solidFill>
              </a:defRPr>
            </a:lvl1pPr>
            <a:lvl2pPr lvl="1" rtl="0" algn="l">
              <a:lnSpc>
                <a:spcPct val="100000"/>
              </a:lnSpc>
              <a:spcBef>
                <a:spcPts val="0"/>
              </a:spcBef>
              <a:spcAft>
                <a:spcPts val="0"/>
              </a:spcAft>
              <a:buClr>
                <a:schemeClr val="lt1"/>
              </a:buClr>
              <a:buSzPts val="1200"/>
              <a:buNone/>
              <a:defRPr sz="1200">
                <a:solidFill>
                  <a:schemeClr val="lt1"/>
                </a:solidFill>
              </a:defRPr>
            </a:lvl2pPr>
            <a:lvl3pPr lvl="2" rtl="0" algn="l">
              <a:lnSpc>
                <a:spcPct val="100000"/>
              </a:lnSpc>
              <a:spcBef>
                <a:spcPts val="0"/>
              </a:spcBef>
              <a:spcAft>
                <a:spcPts val="0"/>
              </a:spcAft>
              <a:buClr>
                <a:schemeClr val="lt1"/>
              </a:buClr>
              <a:buSzPts val="1200"/>
              <a:buNone/>
              <a:defRPr sz="1200">
                <a:solidFill>
                  <a:schemeClr val="lt1"/>
                </a:solidFill>
              </a:defRPr>
            </a:lvl3pPr>
            <a:lvl4pPr lvl="3" rtl="0" algn="l">
              <a:lnSpc>
                <a:spcPct val="100000"/>
              </a:lnSpc>
              <a:spcBef>
                <a:spcPts val="0"/>
              </a:spcBef>
              <a:spcAft>
                <a:spcPts val="0"/>
              </a:spcAft>
              <a:buClr>
                <a:schemeClr val="lt1"/>
              </a:buClr>
              <a:buSzPts val="1200"/>
              <a:buNone/>
              <a:defRPr sz="1200">
                <a:solidFill>
                  <a:schemeClr val="lt1"/>
                </a:solidFill>
              </a:defRPr>
            </a:lvl4pPr>
            <a:lvl5pPr lvl="4" rtl="0" algn="l">
              <a:lnSpc>
                <a:spcPct val="100000"/>
              </a:lnSpc>
              <a:spcBef>
                <a:spcPts val="0"/>
              </a:spcBef>
              <a:spcAft>
                <a:spcPts val="0"/>
              </a:spcAft>
              <a:buClr>
                <a:schemeClr val="lt1"/>
              </a:buClr>
              <a:buSzPts val="1200"/>
              <a:buNone/>
              <a:defRPr sz="1200">
                <a:solidFill>
                  <a:schemeClr val="lt1"/>
                </a:solidFill>
              </a:defRPr>
            </a:lvl5pPr>
            <a:lvl6pPr lvl="5" rtl="0" algn="l">
              <a:lnSpc>
                <a:spcPct val="100000"/>
              </a:lnSpc>
              <a:spcBef>
                <a:spcPts val="0"/>
              </a:spcBef>
              <a:spcAft>
                <a:spcPts val="0"/>
              </a:spcAft>
              <a:buClr>
                <a:schemeClr val="lt1"/>
              </a:buClr>
              <a:buSzPts val="1200"/>
              <a:buNone/>
              <a:defRPr sz="1200">
                <a:solidFill>
                  <a:schemeClr val="lt1"/>
                </a:solidFill>
              </a:defRPr>
            </a:lvl6pPr>
            <a:lvl7pPr lvl="6" rtl="0" algn="l">
              <a:lnSpc>
                <a:spcPct val="100000"/>
              </a:lnSpc>
              <a:spcBef>
                <a:spcPts val="0"/>
              </a:spcBef>
              <a:spcAft>
                <a:spcPts val="0"/>
              </a:spcAft>
              <a:buClr>
                <a:schemeClr val="lt1"/>
              </a:buClr>
              <a:buSzPts val="1200"/>
              <a:buNone/>
              <a:defRPr sz="1200">
                <a:solidFill>
                  <a:schemeClr val="lt1"/>
                </a:solidFill>
              </a:defRPr>
            </a:lvl7pPr>
            <a:lvl8pPr lvl="7" rtl="0" algn="l">
              <a:lnSpc>
                <a:spcPct val="100000"/>
              </a:lnSpc>
              <a:spcBef>
                <a:spcPts val="0"/>
              </a:spcBef>
              <a:spcAft>
                <a:spcPts val="0"/>
              </a:spcAft>
              <a:buClr>
                <a:schemeClr val="lt1"/>
              </a:buClr>
              <a:buSzPts val="1200"/>
              <a:buNone/>
              <a:defRPr sz="1200">
                <a:solidFill>
                  <a:schemeClr val="lt1"/>
                </a:solidFill>
              </a:defRPr>
            </a:lvl8pPr>
            <a:lvl9pPr lvl="8" rtl="0" algn="l">
              <a:lnSpc>
                <a:spcPct val="100000"/>
              </a:lnSpc>
              <a:spcBef>
                <a:spcPts val="0"/>
              </a:spcBef>
              <a:spcAft>
                <a:spcPts val="0"/>
              </a:spcAft>
              <a:buClr>
                <a:schemeClr val="lt1"/>
              </a:buClr>
              <a:buSzPts val="1200"/>
              <a:buNone/>
              <a:defRPr sz="1200">
                <a:solidFill>
                  <a:schemeClr val="lt1"/>
                </a:solidFill>
              </a:defRPr>
            </a:lvl9pPr>
          </a:lstStyle>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Split" showMasterSp="0">
  <p:cSld name="Title Slide Split">
    <p:spTree>
      <p:nvGrpSpPr>
        <p:cNvPr id="1117" name="Shape 1117"/>
        <p:cNvGrpSpPr/>
        <p:nvPr/>
      </p:nvGrpSpPr>
      <p:grpSpPr>
        <a:xfrm>
          <a:off x="0" y="0"/>
          <a:ext cx="0" cy="0"/>
          <a:chOff x="0" y="0"/>
          <a:chExt cx="0" cy="0"/>
        </a:xfrm>
      </p:grpSpPr>
      <p:sp>
        <p:nvSpPr>
          <p:cNvPr id="1118" name="Google Shape;1118;p146"/>
          <p:cNvSpPr/>
          <p:nvPr>
            <p:ph idx="2" type="pic"/>
          </p:nvPr>
        </p:nvSpPr>
        <p:spPr>
          <a:xfrm>
            <a:off x="4000500" y="0"/>
            <a:ext cx="5143500" cy="5143500"/>
          </a:xfrm>
          <a:prstGeom prst="rect">
            <a:avLst/>
          </a:prstGeom>
          <a:solidFill>
            <a:srgbClr val="DEDEDE"/>
          </a:solidFill>
          <a:ln>
            <a:noFill/>
          </a:ln>
        </p:spPr>
        <p:txBody>
          <a:bodyPr anchorCtr="0" anchor="ctr" bIns="0" lIns="0" spcFirstLastPara="1" rIns="0" wrap="square" tIns="0">
            <a:noAutofit/>
          </a:bodyPr>
          <a:lstStyle>
            <a:lvl1pPr lvl="0" marR="0" rtl="0" algn="ctr">
              <a:lnSpc>
                <a:spcPct val="100000"/>
              </a:lnSpc>
              <a:spcBef>
                <a:spcPts val="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1pPr>
            <a:lvl2pPr lvl="1" marR="0" rtl="0" algn="l">
              <a:lnSpc>
                <a:spcPct val="100000"/>
              </a:lnSpc>
              <a:spcBef>
                <a:spcPts val="9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lvl="2"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lvl="3"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lvl="4"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lvl="5"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lvl="6"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lvl="7"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lvl="8" marR="0" rtl="0" algn="l">
              <a:lnSpc>
                <a:spcPct val="100000"/>
              </a:lnSpc>
              <a:spcBef>
                <a:spcPts val="500"/>
              </a:spcBef>
              <a:spcAft>
                <a:spcPts val="50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1119" name="Google Shape;1119;p146"/>
          <p:cNvSpPr txBox="1"/>
          <p:nvPr>
            <p:ph type="ctrTitle"/>
          </p:nvPr>
        </p:nvSpPr>
        <p:spPr>
          <a:xfrm>
            <a:off x="332186" y="563166"/>
            <a:ext cx="3506400" cy="2008500"/>
          </a:xfrm>
          <a:prstGeom prst="rect">
            <a:avLst/>
          </a:prstGeom>
          <a:noFill/>
          <a:ln>
            <a:noFill/>
          </a:ln>
        </p:spPr>
        <p:txBody>
          <a:bodyPr anchorCtr="0" anchor="b" bIns="0" lIns="0" spcFirstLastPara="1" rIns="0" wrap="square" tIns="0">
            <a:noAutofit/>
          </a:bodyPr>
          <a:lstStyle>
            <a:lvl1pPr lvl="0" rtl="0" algn="l">
              <a:lnSpc>
                <a:spcPct val="85000"/>
              </a:lnSpc>
              <a:spcBef>
                <a:spcPts val="0"/>
              </a:spcBef>
              <a:spcAft>
                <a:spcPts val="0"/>
              </a:spcAft>
              <a:buClr>
                <a:schemeClr val="dk1"/>
              </a:buClr>
              <a:buSzPts val="3300"/>
              <a:buFont typeface="Georgia"/>
              <a:buNone/>
              <a:defRPr sz="3300">
                <a:solidFill>
                  <a:schemeClr val="dk1"/>
                </a:solidFill>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120" name="Google Shape;1120;p146"/>
          <p:cNvSpPr txBox="1"/>
          <p:nvPr>
            <p:ph idx="1" type="subTitle"/>
          </p:nvPr>
        </p:nvSpPr>
        <p:spPr>
          <a:xfrm>
            <a:off x="332185" y="2967139"/>
            <a:ext cx="3506400" cy="4458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Clr>
                <a:schemeClr val="dk1"/>
              </a:buClr>
              <a:buSzPts val="1200"/>
              <a:buNone/>
              <a:defRPr b="0" sz="1200">
                <a:solidFill>
                  <a:schemeClr val="dk1"/>
                </a:solidFill>
              </a:defRPr>
            </a:lvl1pPr>
            <a:lvl2pPr lvl="1" rtl="0" algn="l">
              <a:lnSpc>
                <a:spcPct val="100000"/>
              </a:lnSpc>
              <a:spcBef>
                <a:spcPts val="0"/>
              </a:spcBef>
              <a:spcAft>
                <a:spcPts val="0"/>
              </a:spcAft>
              <a:buClr>
                <a:schemeClr val="dk1"/>
              </a:buClr>
              <a:buSzPts val="1200"/>
              <a:buNone/>
              <a:defRPr sz="1200"/>
            </a:lvl2pPr>
            <a:lvl3pPr lvl="2" rtl="0" algn="l">
              <a:lnSpc>
                <a:spcPct val="100000"/>
              </a:lnSpc>
              <a:spcBef>
                <a:spcPts val="0"/>
              </a:spcBef>
              <a:spcAft>
                <a:spcPts val="0"/>
              </a:spcAft>
              <a:buClr>
                <a:schemeClr val="dk1"/>
              </a:buClr>
              <a:buSzPts val="1200"/>
              <a:buNone/>
              <a:defRPr sz="1200"/>
            </a:lvl3pPr>
            <a:lvl4pPr lvl="3" rtl="0" algn="l">
              <a:lnSpc>
                <a:spcPct val="100000"/>
              </a:lnSpc>
              <a:spcBef>
                <a:spcPts val="0"/>
              </a:spcBef>
              <a:spcAft>
                <a:spcPts val="0"/>
              </a:spcAft>
              <a:buClr>
                <a:schemeClr val="dk1"/>
              </a:buClr>
              <a:buSzPts val="1200"/>
              <a:buNone/>
              <a:defRPr sz="1200"/>
            </a:lvl4pPr>
            <a:lvl5pPr lvl="4" rtl="0" algn="l">
              <a:lnSpc>
                <a:spcPct val="100000"/>
              </a:lnSpc>
              <a:spcBef>
                <a:spcPts val="0"/>
              </a:spcBef>
              <a:spcAft>
                <a:spcPts val="0"/>
              </a:spcAft>
              <a:buClr>
                <a:schemeClr val="dk1"/>
              </a:buClr>
              <a:buSzPts val="1200"/>
              <a:buNone/>
              <a:defRPr sz="1200"/>
            </a:lvl5pPr>
            <a:lvl6pPr lvl="5" rtl="0" algn="l">
              <a:lnSpc>
                <a:spcPct val="100000"/>
              </a:lnSpc>
              <a:spcBef>
                <a:spcPts val="0"/>
              </a:spcBef>
              <a:spcAft>
                <a:spcPts val="0"/>
              </a:spcAft>
              <a:buClr>
                <a:schemeClr val="dk1"/>
              </a:buClr>
              <a:buSzPts val="1200"/>
              <a:buNone/>
              <a:defRPr sz="1200"/>
            </a:lvl6pPr>
            <a:lvl7pPr lvl="6" rtl="0" algn="l">
              <a:lnSpc>
                <a:spcPct val="100000"/>
              </a:lnSpc>
              <a:spcBef>
                <a:spcPts val="0"/>
              </a:spcBef>
              <a:spcAft>
                <a:spcPts val="0"/>
              </a:spcAft>
              <a:buClr>
                <a:schemeClr val="dk1"/>
              </a:buClr>
              <a:buSzPts val="1200"/>
              <a:buNone/>
              <a:defRPr sz="1200"/>
            </a:lvl7pPr>
            <a:lvl8pPr lvl="7" rtl="0" algn="l">
              <a:lnSpc>
                <a:spcPct val="100000"/>
              </a:lnSpc>
              <a:spcBef>
                <a:spcPts val="0"/>
              </a:spcBef>
              <a:spcAft>
                <a:spcPts val="0"/>
              </a:spcAft>
              <a:buClr>
                <a:schemeClr val="dk1"/>
              </a:buClr>
              <a:buSzPts val="1200"/>
              <a:buNone/>
              <a:defRPr sz="1200"/>
            </a:lvl8pPr>
            <a:lvl9pPr lvl="8" rtl="0" algn="l">
              <a:lnSpc>
                <a:spcPct val="100000"/>
              </a:lnSpc>
              <a:spcBef>
                <a:spcPts val="0"/>
              </a:spcBef>
              <a:spcAft>
                <a:spcPts val="0"/>
              </a:spcAft>
              <a:buClr>
                <a:schemeClr val="dk1"/>
              </a:buClr>
              <a:buSzPts val="1200"/>
              <a:buNone/>
              <a:defRPr sz="1200"/>
            </a:lvl9pPr>
          </a:lstStyle>
          <a:p/>
        </p:txBody>
      </p:sp>
      <p:sp>
        <p:nvSpPr>
          <p:cNvPr id="1121" name="Google Shape;1121;p146"/>
          <p:cNvSpPr/>
          <p:nvPr/>
        </p:nvSpPr>
        <p:spPr>
          <a:xfrm>
            <a:off x="4000500" y="0"/>
            <a:ext cx="5143500" cy="51435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122" name="Google Shape;1122;p146"/>
          <p:cNvSpPr/>
          <p:nvPr/>
        </p:nvSpPr>
        <p:spPr>
          <a:xfrm>
            <a:off x="4000500" y="0"/>
            <a:ext cx="5143500" cy="51435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pic>
        <p:nvPicPr>
          <p:cNvPr id="1123" name="Google Shape;1123;p146"/>
          <p:cNvPicPr preferRelativeResize="0"/>
          <p:nvPr/>
        </p:nvPicPr>
        <p:blipFill rotWithShape="1">
          <a:blip r:embed="rId2">
            <a:alphaModFix/>
          </a:blip>
          <a:srcRect b="0" l="0" r="0" t="0"/>
          <a:stretch/>
        </p:blipFill>
        <p:spPr>
          <a:xfrm>
            <a:off x="138854" y="3998214"/>
            <a:ext cx="1227583" cy="1013388"/>
          </a:xfrm>
          <a:prstGeom prst="rect">
            <a:avLst/>
          </a:prstGeom>
          <a:noFill/>
          <a:ln>
            <a:noFill/>
          </a:ln>
        </p:spPr>
      </p:pic>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Agenda" type="obj">
  <p:cSld name="OBJECT">
    <p:spTree>
      <p:nvGrpSpPr>
        <p:cNvPr id="1124" name="Shape 1124"/>
        <p:cNvGrpSpPr/>
        <p:nvPr/>
      </p:nvGrpSpPr>
      <p:grpSpPr>
        <a:xfrm>
          <a:off x="0" y="0"/>
          <a:ext cx="0" cy="0"/>
          <a:chOff x="0" y="0"/>
          <a:chExt cx="0" cy="0"/>
        </a:xfrm>
      </p:grpSpPr>
      <p:sp>
        <p:nvSpPr>
          <p:cNvPr id="1125" name="Google Shape;1125;p147"/>
          <p:cNvSpPr txBox="1"/>
          <p:nvPr>
            <p:ph idx="1" type="body"/>
          </p:nvPr>
        </p:nvSpPr>
        <p:spPr>
          <a:xfrm>
            <a:off x="332184" y="1577340"/>
            <a:ext cx="8479500" cy="3055200"/>
          </a:xfrm>
          <a:prstGeom prst="rect">
            <a:avLst/>
          </a:prstGeom>
          <a:noFill/>
          <a:ln>
            <a:noFill/>
          </a:ln>
        </p:spPr>
        <p:txBody>
          <a:bodyPr anchorCtr="0" anchor="t" bIns="0" lIns="0" spcFirstLastPara="1" rIns="0" wrap="square" tIns="0">
            <a:noAutofit/>
          </a:bodyPr>
          <a:lstStyle>
            <a:lvl1pPr indent="-361950" lvl="0" marL="457200" rtl="0" algn="l">
              <a:lnSpc>
                <a:spcPct val="90000"/>
              </a:lnSpc>
              <a:spcBef>
                <a:spcPts val="0"/>
              </a:spcBef>
              <a:spcAft>
                <a:spcPts val="0"/>
              </a:spcAft>
              <a:buClr>
                <a:schemeClr val="accent1"/>
              </a:buClr>
              <a:buSzPts val="2100"/>
              <a:buFont typeface="Georgia"/>
              <a:buAutoNum type="arabicPeriod"/>
              <a:defRPr b="0" sz="2100">
                <a:solidFill>
                  <a:schemeClr val="dk1"/>
                </a:solidFill>
              </a:defRPr>
            </a:lvl1pPr>
            <a:lvl2pPr indent="-228600" lvl="1" marL="914400" rtl="0" algn="l">
              <a:lnSpc>
                <a:spcPct val="100000"/>
              </a:lnSpc>
              <a:spcBef>
                <a:spcPts val="500"/>
              </a:spcBef>
              <a:spcAft>
                <a:spcPts val="0"/>
              </a:spcAft>
              <a:buClr>
                <a:schemeClr val="accent4"/>
              </a:buClr>
              <a:buSzPts val="1200"/>
              <a:buFont typeface="Georgia"/>
              <a:buNone/>
              <a:defRPr sz="1200"/>
            </a:lvl2pPr>
            <a:lvl3pPr indent="-304800" lvl="2" marL="1371600" rtl="0" algn="l">
              <a:lnSpc>
                <a:spcPct val="100000"/>
              </a:lnSpc>
              <a:spcBef>
                <a:spcPts val="500"/>
              </a:spcBef>
              <a:spcAft>
                <a:spcPts val="0"/>
              </a:spcAft>
              <a:buClr>
                <a:schemeClr val="dk1"/>
              </a:buClr>
              <a:buSzPts val="1200"/>
              <a:buChar char="•"/>
              <a:defRPr/>
            </a:lvl3pPr>
            <a:lvl4pPr indent="-304800" lvl="3" marL="1828800" rtl="0" algn="l">
              <a:lnSpc>
                <a:spcPct val="100000"/>
              </a:lnSpc>
              <a:spcBef>
                <a:spcPts val="500"/>
              </a:spcBef>
              <a:spcAft>
                <a:spcPts val="0"/>
              </a:spcAft>
              <a:buClr>
                <a:schemeClr val="dk1"/>
              </a:buClr>
              <a:buSzPts val="1200"/>
              <a:buChar char="–"/>
              <a:defRPr/>
            </a:lvl4pPr>
            <a:lvl5pPr indent="-304800" lvl="4" marL="2286000" rtl="0" algn="l">
              <a:lnSpc>
                <a:spcPct val="100000"/>
              </a:lnSpc>
              <a:spcBef>
                <a:spcPts val="500"/>
              </a:spcBef>
              <a:spcAft>
                <a:spcPts val="0"/>
              </a:spcAft>
              <a:buClr>
                <a:schemeClr val="dk1"/>
              </a:buClr>
              <a:buSzPts val="1200"/>
              <a:buChar char="•"/>
              <a:defRPr/>
            </a:lvl5pPr>
            <a:lvl6pPr indent="-304800" lvl="5" marL="2743200" rtl="0" algn="l">
              <a:lnSpc>
                <a:spcPct val="100000"/>
              </a:lnSpc>
              <a:spcBef>
                <a:spcPts val="500"/>
              </a:spcBef>
              <a:spcAft>
                <a:spcPts val="0"/>
              </a:spcAft>
              <a:buClr>
                <a:schemeClr val="dk1"/>
              </a:buClr>
              <a:buSzPts val="1200"/>
              <a:buChar char="–"/>
              <a:defRPr/>
            </a:lvl6pPr>
            <a:lvl7pPr indent="-304800" lvl="6" marL="3200400" rtl="0" algn="l">
              <a:lnSpc>
                <a:spcPct val="100000"/>
              </a:lnSpc>
              <a:spcBef>
                <a:spcPts val="500"/>
              </a:spcBef>
              <a:spcAft>
                <a:spcPts val="0"/>
              </a:spcAft>
              <a:buClr>
                <a:schemeClr val="dk1"/>
              </a:buClr>
              <a:buSzPts val="1200"/>
              <a:buChar char="•"/>
              <a:defRPr/>
            </a:lvl7pPr>
            <a:lvl8pPr indent="-304800" lvl="7" marL="3657600" rtl="0" algn="l">
              <a:lnSpc>
                <a:spcPct val="100000"/>
              </a:lnSpc>
              <a:spcBef>
                <a:spcPts val="500"/>
              </a:spcBef>
              <a:spcAft>
                <a:spcPts val="0"/>
              </a:spcAft>
              <a:buClr>
                <a:schemeClr val="dk1"/>
              </a:buClr>
              <a:buSzPts val="1200"/>
              <a:buChar char="–"/>
              <a:defRPr/>
            </a:lvl8pPr>
            <a:lvl9pPr indent="-304800" lvl="8" marL="4114800" rtl="0" algn="l">
              <a:lnSpc>
                <a:spcPct val="100000"/>
              </a:lnSpc>
              <a:spcBef>
                <a:spcPts val="500"/>
              </a:spcBef>
              <a:spcAft>
                <a:spcPts val="500"/>
              </a:spcAft>
              <a:buClr>
                <a:schemeClr val="dk1"/>
              </a:buClr>
              <a:buSzPts val="1200"/>
              <a:buChar char="•"/>
              <a:defRPr/>
            </a:lvl9pPr>
          </a:lstStyle>
          <a:p/>
        </p:txBody>
      </p:sp>
      <p:sp>
        <p:nvSpPr>
          <p:cNvPr id="1126" name="Google Shape;1126;p147"/>
          <p:cNvSpPr txBox="1"/>
          <p:nvPr>
            <p:ph type="title"/>
          </p:nvPr>
        </p:nvSpPr>
        <p:spPr>
          <a:xfrm>
            <a:off x="332185" y="324000"/>
            <a:ext cx="8479500" cy="1040400"/>
          </a:xfrm>
          <a:prstGeom prst="rect">
            <a:avLst/>
          </a:prstGeom>
          <a:noFill/>
          <a:ln>
            <a:noFill/>
          </a:ln>
        </p:spPr>
        <p:txBody>
          <a:bodyPr anchorCtr="0" anchor="t" bIns="0" lIns="0" spcFirstLastPara="1" rIns="0" wrap="square" tIns="0">
            <a:noAutofit/>
          </a:bodyPr>
          <a:lstStyle>
            <a:lvl1pPr lvl="0" rtl="0" algn="l">
              <a:lnSpc>
                <a:spcPct val="85000"/>
              </a:lnSpc>
              <a:spcBef>
                <a:spcPts val="0"/>
              </a:spcBef>
              <a:spcAft>
                <a:spcPts val="0"/>
              </a:spcAft>
              <a:buClr>
                <a:schemeClr val="dk1"/>
              </a:buClr>
              <a:buSzPts val="2400"/>
              <a:buFont typeface="Georgia"/>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127" name="Google Shape;1127;p147"/>
          <p:cNvSpPr txBox="1"/>
          <p:nvPr>
            <p:ph idx="12" type="sldNum"/>
          </p:nvPr>
        </p:nvSpPr>
        <p:spPr>
          <a:xfrm>
            <a:off x="7488222" y="4869180"/>
            <a:ext cx="1323600" cy="1029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128" name="Google Shape;1128;p147"/>
          <p:cNvSpPr txBox="1"/>
          <p:nvPr>
            <p:ph idx="10" type="dt"/>
          </p:nvPr>
        </p:nvSpPr>
        <p:spPr>
          <a:xfrm>
            <a:off x="7488222" y="4766310"/>
            <a:ext cx="1323600" cy="102900"/>
          </a:xfrm>
          <a:prstGeom prst="rect">
            <a:avLst/>
          </a:prstGeom>
          <a:noFill/>
          <a:ln>
            <a:noFill/>
          </a:ln>
        </p:spPr>
        <p:txBody>
          <a:bodyPr anchorCtr="0" anchor="b" bIns="0" lIns="0" spcFirstLastPara="1" rIns="0" wrap="square" tIns="0">
            <a:noAutofit/>
          </a:bodyPr>
          <a:lstStyle>
            <a:lvl1pPr lvl="0" rtl="0" algn="r">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129" name="Google Shape;1129;p147"/>
          <p:cNvSpPr txBox="1"/>
          <p:nvPr>
            <p:ph idx="11" type="ftr"/>
          </p:nvPr>
        </p:nvSpPr>
        <p:spPr>
          <a:xfrm>
            <a:off x="332184" y="4766310"/>
            <a:ext cx="4105200" cy="102900"/>
          </a:xfrm>
          <a:prstGeom prst="rect">
            <a:avLst/>
          </a:prstGeom>
          <a:noFill/>
          <a:ln>
            <a:noFill/>
          </a:ln>
        </p:spPr>
        <p:txBody>
          <a:bodyPr anchorCtr="0" anchor="b" bIns="0" lIns="0" spcFirstLastPara="1" rIns="0" wrap="square" tIns="0">
            <a:noAutofit/>
          </a:bodyPr>
          <a:lstStyle>
            <a:lvl1pPr lvl="0" rtl="0" algn="ctr">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Red" showMasterSp="0">
  <p:cSld name="Section Header Red">
    <p:bg>
      <p:bgPr>
        <a:solidFill>
          <a:srgbClr val="E0301E"/>
        </a:solidFill>
      </p:bgPr>
    </p:bg>
    <p:spTree>
      <p:nvGrpSpPr>
        <p:cNvPr id="1130" name="Shape 1130"/>
        <p:cNvGrpSpPr/>
        <p:nvPr/>
      </p:nvGrpSpPr>
      <p:grpSpPr>
        <a:xfrm>
          <a:off x="0" y="0"/>
          <a:ext cx="0" cy="0"/>
          <a:chOff x="0" y="0"/>
          <a:chExt cx="0" cy="0"/>
        </a:xfrm>
      </p:grpSpPr>
      <p:sp>
        <p:nvSpPr>
          <p:cNvPr id="1131" name="Google Shape;1131;p148"/>
          <p:cNvSpPr txBox="1"/>
          <p:nvPr>
            <p:ph type="title"/>
          </p:nvPr>
        </p:nvSpPr>
        <p:spPr>
          <a:xfrm>
            <a:off x="3713560" y="1577579"/>
            <a:ext cx="3702600" cy="1923300"/>
          </a:xfrm>
          <a:prstGeom prst="rect">
            <a:avLst/>
          </a:prstGeom>
          <a:noFill/>
          <a:ln>
            <a:noFill/>
          </a:ln>
        </p:spPr>
        <p:txBody>
          <a:bodyPr anchorCtr="0" anchor="t" bIns="0" lIns="0" spcFirstLastPara="1" rIns="0" wrap="square" tIns="0">
            <a:noAutofit/>
          </a:bodyPr>
          <a:lstStyle>
            <a:lvl1pPr lvl="0" rtl="0" algn="l">
              <a:lnSpc>
                <a:spcPct val="85000"/>
              </a:lnSpc>
              <a:spcBef>
                <a:spcPts val="0"/>
              </a:spcBef>
              <a:spcAft>
                <a:spcPts val="0"/>
              </a:spcAft>
              <a:buClr>
                <a:schemeClr val="lt1"/>
              </a:buClr>
              <a:buSzPts val="3000"/>
              <a:buFont typeface="Arial"/>
              <a:buNone/>
              <a:defRPr b="0" sz="3000">
                <a:solidFill>
                  <a:schemeClr val="lt1"/>
                </a:solidFill>
                <a:latin typeface="Arial"/>
                <a:ea typeface="Arial"/>
                <a:cs typeface="Arial"/>
                <a:sym typeface="Arial"/>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132" name="Google Shape;1132;p148"/>
          <p:cNvSpPr txBox="1"/>
          <p:nvPr>
            <p:ph idx="1" type="subTitle"/>
          </p:nvPr>
        </p:nvSpPr>
        <p:spPr>
          <a:xfrm>
            <a:off x="332184" y="0"/>
            <a:ext cx="3258600" cy="5143500"/>
          </a:xfrm>
          <a:prstGeom prst="rect">
            <a:avLst/>
          </a:prstGeom>
          <a:noFill/>
          <a:ln>
            <a:noFill/>
          </a:ln>
        </p:spPr>
        <p:txBody>
          <a:bodyPr anchorCtr="0" anchor="ctr" bIns="0" lIns="0" spcFirstLastPara="1" rIns="0" wrap="square" tIns="0">
            <a:noAutofit/>
          </a:bodyPr>
          <a:lstStyle>
            <a:lvl1pPr lvl="0" rtl="0" algn="l">
              <a:lnSpc>
                <a:spcPct val="95000"/>
              </a:lnSpc>
              <a:spcBef>
                <a:spcPts val="0"/>
              </a:spcBef>
              <a:spcAft>
                <a:spcPts val="0"/>
              </a:spcAft>
              <a:buClr>
                <a:schemeClr val="lt1"/>
              </a:buClr>
              <a:buSzPts val="48800"/>
              <a:buNone/>
              <a:defRPr b="0" sz="48800">
                <a:solidFill>
                  <a:schemeClr val="lt1"/>
                </a:solidFill>
              </a:defRPr>
            </a:lvl1pPr>
            <a:lvl2pPr lvl="1" rtl="0" algn="l">
              <a:lnSpc>
                <a:spcPct val="95000"/>
              </a:lnSpc>
              <a:spcBef>
                <a:spcPts val="0"/>
              </a:spcBef>
              <a:spcAft>
                <a:spcPts val="0"/>
              </a:spcAft>
              <a:buClr>
                <a:schemeClr val="lt1"/>
              </a:buClr>
              <a:buSzPts val="48800"/>
              <a:buNone/>
              <a:defRPr sz="48800">
                <a:solidFill>
                  <a:schemeClr val="lt1"/>
                </a:solidFill>
              </a:defRPr>
            </a:lvl2pPr>
            <a:lvl3pPr lvl="2" rtl="0" algn="l">
              <a:lnSpc>
                <a:spcPct val="95000"/>
              </a:lnSpc>
              <a:spcBef>
                <a:spcPts val="0"/>
              </a:spcBef>
              <a:spcAft>
                <a:spcPts val="0"/>
              </a:spcAft>
              <a:buClr>
                <a:schemeClr val="lt1"/>
              </a:buClr>
              <a:buSzPts val="48800"/>
              <a:buNone/>
              <a:defRPr sz="48800">
                <a:solidFill>
                  <a:schemeClr val="lt1"/>
                </a:solidFill>
              </a:defRPr>
            </a:lvl3pPr>
            <a:lvl4pPr lvl="3" rtl="0" algn="l">
              <a:lnSpc>
                <a:spcPct val="95000"/>
              </a:lnSpc>
              <a:spcBef>
                <a:spcPts val="0"/>
              </a:spcBef>
              <a:spcAft>
                <a:spcPts val="0"/>
              </a:spcAft>
              <a:buClr>
                <a:schemeClr val="lt1"/>
              </a:buClr>
              <a:buSzPts val="48800"/>
              <a:buNone/>
              <a:defRPr sz="48800">
                <a:solidFill>
                  <a:schemeClr val="lt1"/>
                </a:solidFill>
              </a:defRPr>
            </a:lvl4pPr>
            <a:lvl5pPr lvl="4" rtl="0" algn="l">
              <a:lnSpc>
                <a:spcPct val="95000"/>
              </a:lnSpc>
              <a:spcBef>
                <a:spcPts val="0"/>
              </a:spcBef>
              <a:spcAft>
                <a:spcPts val="0"/>
              </a:spcAft>
              <a:buClr>
                <a:schemeClr val="lt1"/>
              </a:buClr>
              <a:buSzPts val="48800"/>
              <a:buNone/>
              <a:defRPr sz="48800">
                <a:solidFill>
                  <a:schemeClr val="lt1"/>
                </a:solidFill>
              </a:defRPr>
            </a:lvl5pPr>
            <a:lvl6pPr lvl="5" rtl="0" algn="l">
              <a:lnSpc>
                <a:spcPct val="95000"/>
              </a:lnSpc>
              <a:spcBef>
                <a:spcPts val="0"/>
              </a:spcBef>
              <a:spcAft>
                <a:spcPts val="0"/>
              </a:spcAft>
              <a:buClr>
                <a:schemeClr val="lt1"/>
              </a:buClr>
              <a:buSzPts val="48800"/>
              <a:buNone/>
              <a:defRPr sz="48800">
                <a:solidFill>
                  <a:schemeClr val="lt1"/>
                </a:solidFill>
              </a:defRPr>
            </a:lvl6pPr>
            <a:lvl7pPr lvl="6" rtl="0" algn="l">
              <a:lnSpc>
                <a:spcPct val="95000"/>
              </a:lnSpc>
              <a:spcBef>
                <a:spcPts val="0"/>
              </a:spcBef>
              <a:spcAft>
                <a:spcPts val="0"/>
              </a:spcAft>
              <a:buClr>
                <a:schemeClr val="lt1"/>
              </a:buClr>
              <a:buSzPts val="48800"/>
              <a:buNone/>
              <a:defRPr sz="48800">
                <a:solidFill>
                  <a:schemeClr val="lt1"/>
                </a:solidFill>
              </a:defRPr>
            </a:lvl7pPr>
            <a:lvl8pPr lvl="7" rtl="0" algn="l">
              <a:lnSpc>
                <a:spcPct val="95000"/>
              </a:lnSpc>
              <a:spcBef>
                <a:spcPts val="0"/>
              </a:spcBef>
              <a:spcAft>
                <a:spcPts val="0"/>
              </a:spcAft>
              <a:buClr>
                <a:schemeClr val="lt1"/>
              </a:buClr>
              <a:buSzPts val="48800"/>
              <a:buNone/>
              <a:defRPr sz="48800">
                <a:solidFill>
                  <a:schemeClr val="lt1"/>
                </a:solidFill>
              </a:defRPr>
            </a:lvl8pPr>
            <a:lvl9pPr lvl="8" rtl="0" algn="l">
              <a:lnSpc>
                <a:spcPct val="95000"/>
              </a:lnSpc>
              <a:spcBef>
                <a:spcPts val="0"/>
              </a:spcBef>
              <a:spcAft>
                <a:spcPts val="0"/>
              </a:spcAft>
              <a:buClr>
                <a:schemeClr val="lt1"/>
              </a:buClr>
              <a:buSzPts val="48800"/>
              <a:buNone/>
              <a:defRPr sz="48800">
                <a:solidFill>
                  <a:schemeClr val="lt1"/>
                </a:solidFill>
              </a:defRPr>
            </a:lvl9pPr>
          </a:lstStyle>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Grey" showMasterSp="0">
  <p:cSld name="Section Header Grey">
    <p:bg>
      <p:bgPr>
        <a:solidFill>
          <a:srgbClr val="464646"/>
        </a:solidFill>
      </p:bgPr>
    </p:bg>
    <p:spTree>
      <p:nvGrpSpPr>
        <p:cNvPr id="1133" name="Shape 1133"/>
        <p:cNvGrpSpPr/>
        <p:nvPr/>
      </p:nvGrpSpPr>
      <p:grpSpPr>
        <a:xfrm>
          <a:off x="0" y="0"/>
          <a:ext cx="0" cy="0"/>
          <a:chOff x="0" y="0"/>
          <a:chExt cx="0" cy="0"/>
        </a:xfrm>
      </p:grpSpPr>
      <p:sp>
        <p:nvSpPr>
          <p:cNvPr id="1134" name="Google Shape;1134;p149"/>
          <p:cNvSpPr txBox="1"/>
          <p:nvPr>
            <p:ph type="title"/>
          </p:nvPr>
        </p:nvSpPr>
        <p:spPr>
          <a:xfrm>
            <a:off x="3713560" y="1577579"/>
            <a:ext cx="3702600" cy="1923300"/>
          </a:xfrm>
          <a:prstGeom prst="rect">
            <a:avLst/>
          </a:prstGeom>
          <a:noFill/>
          <a:ln>
            <a:noFill/>
          </a:ln>
        </p:spPr>
        <p:txBody>
          <a:bodyPr anchorCtr="0" anchor="t" bIns="0" lIns="0" spcFirstLastPara="1" rIns="0" wrap="square" tIns="0">
            <a:noAutofit/>
          </a:bodyPr>
          <a:lstStyle>
            <a:lvl1pPr lvl="0" rtl="0" algn="l">
              <a:lnSpc>
                <a:spcPct val="85000"/>
              </a:lnSpc>
              <a:spcBef>
                <a:spcPts val="0"/>
              </a:spcBef>
              <a:spcAft>
                <a:spcPts val="0"/>
              </a:spcAft>
              <a:buClr>
                <a:schemeClr val="lt1"/>
              </a:buClr>
              <a:buSzPts val="3000"/>
              <a:buFont typeface="Arial"/>
              <a:buNone/>
              <a:defRPr b="0" sz="3000">
                <a:solidFill>
                  <a:schemeClr val="lt1"/>
                </a:solidFill>
                <a:latin typeface="Arial"/>
                <a:ea typeface="Arial"/>
                <a:cs typeface="Arial"/>
                <a:sym typeface="Arial"/>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135" name="Google Shape;1135;p149"/>
          <p:cNvSpPr txBox="1"/>
          <p:nvPr>
            <p:ph idx="1" type="subTitle"/>
          </p:nvPr>
        </p:nvSpPr>
        <p:spPr>
          <a:xfrm>
            <a:off x="332184" y="0"/>
            <a:ext cx="3258600" cy="5143500"/>
          </a:xfrm>
          <a:prstGeom prst="rect">
            <a:avLst/>
          </a:prstGeom>
          <a:noFill/>
          <a:ln>
            <a:noFill/>
          </a:ln>
        </p:spPr>
        <p:txBody>
          <a:bodyPr anchorCtr="0" anchor="ctr" bIns="0" lIns="0" spcFirstLastPara="1" rIns="0" wrap="square" tIns="0">
            <a:noAutofit/>
          </a:bodyPr>
          <a:lstStyle>
            <a:lvl1pPr lvl="0" rtl="0" algn="l">
              <a:lnSpc>
                <a:spcPct val="95000"/>
              </a:lnSpc>
              <a:spcBef>
                <a:spcPts val="0"/>
              </a:spcBef>
              <a:spcAft>
                <a:spcPts val="0"/>
              </a:spcAft>
              <a:buClr>
                <a:schemeClr val="lt1"/>
              </a:buClr>
              <a:buSzPts val="48800"/>
              <a:buNone/>
              <a:defRPr b="0" sz="48800">
                <a:solidFill>
                  <a:schemeClr val="lt1"/>
                </a:solidFill>
              </a:defRPr>
            </a:lvl1pPr>
            <a:lvl2pPr lvl="1" rtl="0" algn="l">
              <a:lnSpc>
                <a:spcPct val="95000"/>
              </a:lnSpc>
              <a:spcBef>
                <a:spcPts val="0"/>
              </a:spcBef>
              <a:spcAft>
                <a:spcPts val="0"/>
              </a:spcAft>
              <a:buClr>
                <a:schemeClr val="lt1"/>
              </a:buClr>
              <a:buSzPts val="48800"/>
              <a:buNone/>
              <a:defRPr sz="48800">
                <a:solidFill>
                  <a:schemeClr val="lt1"/>
                </a:solidFill>
              </a:defRPr>
            </a:lvl2pPr>
            <a:lvl3pPr lvl="2" rtl="0" algn="l">
              <a:lnSpc>
                <a:spcPct val="95000"/>
              </a:lnSpc>
              <a:spcBef>
                <a:spcPts val="0"/>
              </a:spcBef>
              <a:spcAft>
                <a:spcPts val="0"/>
              </a:spcAft>
              <a:buClr>
                <a:schemeClr val="lt1"/>
              </a:buClr>
              <a:buSzPts val="48800"/>
              <a:buNone/>
              <a:defRPr sz="48800">
                <a:solidFill>
                  <a:schemeClr val="lt1"/>
                </a:solidFill>
              </a:defRPr>
            </a:lvl3pPr>
            <a:lvl4pPr lvl="3" rtl="0" algn="l">
              <a:lnSpc>
                <a:spcPct val="95000"/>
              </a:lnSpc>
              <a:spcBef>
                <a:spcPts val="0"/>
              </a:spcBef>
              <a:spcAft>
                <a:spcPts val="0"/>
              </a:spcAft>
              <a:buClr>
                <a:schemeClr val="lt1"/>
              </a:buClr>
              <a:buSzPts val="48800"/>
              <a:buNone/>
              <a:defRPr sz="48800">
                <a:solidFill>
                  <a:schemeClr val="lt1"/>
                </a:solidFill>
              </a:defRPr>
            </a:lvl4pPr>
            <a:lvl5pPr lvl="4" rtl="0" algn="l">
              <a:lnSpc>
                <a:spcPct val="95000"/>
              </a:lnSpc>
              <a:spcBef>
                <a:spcPts val="0"/>
              </a:spcBef>
              <a:spcAft>
                <a:spcPts val="0"/>
              </a:spcAft>
              <a:buClr>
                <a:schemeClr val="lt1"/>
              </a:buClr>
              <a:buSzPts val="48800"/>
              <a:buNone/>
              <a:defRPr sz="48800">
                <a:solidFill>
                  <a:schemeClr val="lt1"/>
                </a:solidFill>
              </a:defRPr>
            </a:lvl5pPr>
            <a:lvl6pPr lvl="5" rtl="0" algn="l">
              <a:lnSpc>
                <a:spcPct val="95000"/>
              </a:lnSpc>
              <a:spcBef>
                <a:spcPts val="0"/>
              </a:spcBef>
              <a:spcAft>
                <a:spcPts val="0"/>
              </a:spcAft>
              <a:buClr>
                <a:schemeClr val="lt1"/>
              </a:buClr>
              <a:buSzPts val="48800"/>
              <a:buNone/>
              <a:defRPr sz="48800">
                <a:solidFill>
                  <a:schemeClr val="lt1"/>
                </a:solidFill>
              </a:defRPr>
            </a:lvl6pPr>
            <a:lvl7pPr lvl="6" rtl="0" algn="l">
              <a:lnSpc>
                <a:spcPct val="95000"/>
              </a:lnSpc>
              <a:spcBef>
                <a:spcPts val="0"/>
              </a:spcBef>
              <a:spcAft>
                <a:spcPts val="0"/>
              </a:spcAft>
              <a:buClr>
                <a:schemeClr val="lt1"/>
              </a:buClr>
              <a:buSzPts val="48800"/>
              <a:buNone/>
              <a:defRPr sz="48800">
                <a:solidFill>
                  <a:schemeClr val="lt1"/>
                </a:solidFill>
              </a:defRPr>
            </a:lvl7pPr>
            <a:lvl8pPr lvl="7" rtl="0" algn="l">
              <a:lnSpc>
                <a:spcPct val="95000"/>
              </a:lnSpc>
              <a:spcBef>
                <a:spcPts val="0"/>
              </a:spcBef>
              <a:spcAft>
                <a:spcPts val="0"/>
              </a:spcAft>
              <a:buClr>
                <a:schemeClr val="lt1"/>
              </a:buClr>
              <a:buSzPts val="48800"/>
              <a:buNone/>
              <a:defRPr sz="48800">
                <a:solidFill>
                  <a:schemeClr val="lt1"/>
                </a:solidFill>
              </a:defRPr>
            </a:lvl8pPr>
            <a:lvl9pPr lvl="8" rtl="0" algn="l">
              <a:lnSpc>
                <a:spcPct val="95000"/>
              </a:lnSpc>
              <a:spcBef>
                <a:spcPts val="0"/>
              </a:spcBef>
              <a:spcAft>
                <a:spcPts val="0"/>
              </a:spcAft>
              <a:buClr>
                <a:schemeClr val="lt1"/>
              </a:buClr>
              <a:buSzPts val="48800"/>
              <a:buNone/>
              <a:defRPr sz="48800">
                <a:solidFill>
                  <a:schemeClr val="lt1"/>
                </a:solidFill>
              </a:defRPr>
            </a:lvl9pPr>
          </a:lstStyle>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Orange Manual" showMasterSp="0">
  <p:cSld name="Section Header Orange Manual">
    <p:bg>
      <p:bgPr>
        <a:solidFill>
          <a:srgbClr val="D04A02"/>
        </a:solidFill>
      </p:bgPr>
    </p:bg>
    <p:spTree>
      <p:nvGrpSpPr>
        <p:cNvPr id="1136" name="Shape 1136"/>
        <p:cNvGrpSpPr/>
        <p:nvPr/>
      </p:nvGrpSpPr>
      <p:grpSpPr>
        <a:xfrm>
          <a:off x="0" y="0"/>
          <a:ext cx="0" cy="0"/>
          <a:chOff x="0" y="0"/>
          <a:chExt cx="0" cy="0"/>
        </a:xfrm>
      </p:grpSpPr>
      <p:sp>
        <p:nvSpPr>
          <p:cNvPr id="1137" name="Google Shape;1137;p150"/>
          <p:cNvSpPr txBox="1"/>
          <p:nvPr>
            <p:ph type="title"/>
          </p:nvPr>
        </p:nvSpPr>
        <p:spPr>
          <a:xfrm>
            <a:off x="332185" y="321469"/>
            <a:ext cx="1031100" cy="1474500"/>
          </a:xfrm>
          <a:prstGeom prst="rect">
            <a:avLst/>
          </a:prstGeom>
          <a:noFill/>
          <a:ln>
            <a:noFill/>
          </a:ln>
        </p:spPr>
        <p:txBody>
          <a:bodyPr anchorCtr="0" anchor="t" bIns="0" lIns="0" spcFirstLastPara="1" rIns="0" wrap="square" tIns="0">
            <a:noAutofit/>
          </a:bodyPr>
          <a:lstStyle>
            <a:lvl1pPr lvl="0" rtl="0" algn="l">
              <a:lnSpc>
                <a:spcPct val="80000"/>
              </a:lnSpc>
              <a:spcBef>
                <a:spcPts val="0"/>
              </a:spcBef>
              <a:spcAft>
                <a:spcPts val="0"/>
              </a:spcAft>
              <a:buClr>
                <a:schemeClr val="lt1"/>
              </a:buClr>
              <a:buSzPts val="10800"/>
              <a:buFont typeface="Arial"/>
              <a:buNone/>
              <a:defRPr b="0" sz="10800">
                <a:solidFill>
                  <a:schemeClr val="lt1"/>
                </a:solidFill>
                <a:latin typeface="Arial"/>
                <a:ea typeface="Arial"/>
                <a:cs typeface="Arial"/>
                <a:sym typeface="Arial"/>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Red Manual" showMasterSp="0">
  <p:cSld name="Section Header Red Manual">
    <p:bg>
      <p:bgPr>
        <a:solidFill>
          <a:srgbClr val="E0301E"/>
        </a:solidFill>
      </p:bgPr>
    </p:bg>
    <p:spTree>
      <p:nvGrpSpPr>
        <p:cNvPr id="1138" name="Shape 1138"/>
        <p:cNvGrpSpPr/>
        <p:nvPr/>
      </p:nvGrpSpPr>
      <p:grpSpPr>
        <a:xfrm>
          <a:off x="0" y="0"/>
          <a:ext cx="0" cy="0"/>
          <a:chOff x="0" y="0"/>
          <a:chExt cx="0" cy="0"/>
        </a:xfrm>
      </p:grpSpPr>
      <p:sp>
        <p:nvSpPr>
          <p:cNvPr id="1139" name="Google Shape;1139;p151"/>
          <p:cNvSpPr txBox="1"/>
          <p:nvPr>
            <p:ph type="title"/>
          </p:nvPr>
        </p:nvSpPr>
        <p:spPr>
          <a:xfrm>
            <a:off x="332185" y="321469"/>
            <a:ext cx="1031100" cy="1474500"/>
          </a:xfrm>
          <a:prstGeom prst="rect">
            <a:avLst/>
          </a:prstGeom>
          <a:noFill/>
          <a:ln>
            <a:noFill/>
          </a:ln>
        </p:spPr>
        <p:txBody>
          <a:bodyPr anchorCtr="0" anchor="t" bIns="0" lIns="0" spcFirstLastPara="1" rIns="0" wrap="square" tIns="0">
            <a:noAutofit/>
          </a:bodyPr>
          <a:lstStyle>
            <a:lvl1pPr lvl="0" rtl="0" algn="l">
              <a:lnSpc>
                <a:spcPct val="80000"/>
              </a:lnSpc>
              <a:spcBef>
                <a:spcPts val="0"/>
              </a:spcBef>
              <a:spcAft>
                <a:spcPts val="0"/>
              </a:spcAft>
              <a:buClr>
                <a:schemeClr val="lt1"/>
              </a:buClr>
              <a:buSzPts val="10800"/>
              <a:buFont typeface="Arial"/>
              <a:buNone/>
              <a:defRPr b="0" sz="10800">
                <a:solidFill>
                  <a:schemeClr val="lt1"/>
                </a:solidFill>
                <a:latin typeface="Arial"/>
                <a:ea typeface="Arial"/>
                <a:cs typeface="Arial"/>
                <a:sym typeface="Arial"/>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Grey Manual" showMasterSp="0">
  <p:cSld name="Section Header Grey Manual">
    <p:bg>
      <p:bgPr>
        <a:solidFill>
          <a:srgbClr val="464646"/>
        </a:solidFill>
      </p:bgPr>
    </p:bg>
    <p:spTree>
      <p:nvGrpSpPr>
        <p:cNvPr id="1140" name="Shape 1140"/>
        <p:cNvGrpSpPr/>
        <p:nvPr/>
      </p:nvGrpSpPr>
      <p:grpSpPr>
        <a:xfrm>
          <a:off x="0" y="0"/>
          <a:ext cx="0" cy="0"/>
          <a:chOff x="0" y="0"/>
          <a:chExt cx="0" cy="0"/>
        </a:xfrm>
      </p:grpSpPr>
      <p:sp>
        <p:nvSpPr>
          <p:cNvPr id="1141" name="Google Shape;1141;p152"/>
          <p:cNvSpPr txBox="1"/>
          <p:nvPr>
            <p:ph type="title"/>
          </p:nvPr>
        </p:nvSpPr>
        <p:spPr>
          <a:xfrm>
            <a:off x="332185" y="321469"/>
            <a:ext cx="1031100" cy="1474500"/>
          </a:xfrm>
          <a:prstGeom prst="rect">
            <a:avLst/>
          </a:prstGeom>
          <a:noFill/>
          <a:ln>
            <a:noFill/>
          </a:ln>
        </p:spPr>
        <p:txBody>
          <a:bodyPr anchorCtr="0" anchor="t" bIns="0" lIns="0" spcFirstLastPara="1" rIns="0" wrap="square" tIns="0">
            <a:noAutofit/>
          </a:bodyPr>
          <a:lstStyle>
            <a:lvl1pPr lvl="0" rtl="0" algn="l">
              <a:lnSpc>
                <a:spcPct val="80000"/>
              </a:lnSpc>
              <a:spcBef>
                <a:spcPts val="0"/>
              </a:spcBef>
              <a:spcAft>
                <a:spcPts val="0"/>
              </a:spcAft>
              <a:buClr>
                <a:schemeClr val="lt1"/>
              </a:buClr>
              <a:buSzPts val="10800"/>
              <a:buFont typeface="Arial"/>
              <a:buNone/>
              <a:defRPr b="0" sz="10800">
                <a:solidFill>
                  <a:schemeClr val="lt1"/>
                </a:solidFill>
                <a:latin typeface="Arial"/>
                <a:ea typeface="Arial"/>
                <a:cs typeface="Arial"/>
                <a:sym typeface="Arial"/>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 1 Image">
  <p:cSld name="Quote 1 Image">
    <p:spTree>
      <p:nvGrpSpPr>
        <p:cNvPr id="1142" name="Shape 1142"/>
        <p:cNvGrpSpPr/>
        <p:nvPr/>
      </p:nvGrpSpPr>
      <p:grpSpPr>
        <a:xfrm>
          <a:off x="0" y="0"/>
          <a:ext cx="0" cy="0"/>
          <a:chOff x="0" y="0"/>
          <a:chExt cx="0" cy="0"/>
        </a:xfrm>
      </p:grpSpPr>
      <p:sp>
        <p:nvSpPr>
          <p:cNvPr id="1143" name="Google Shape;1143;p153"/>
          <p:cNvSpPr/>
          <p:nvPr>
            <p:ph idx="2" type="pic"/>
          </p:nvPr>
        </p:nvSpPr>
        <p:spPr>
          <a:xfrm>
            <a:off x="4572000" y="0"/>
            <a:ext cx="4572000" cy="5143500"/>
          </a:xfrm>
          <a:prstGeom prst="rect">
            <a:avLst/>
          </a:prstGeom>
          <a:solidFill>
            <a:schemeClr val="lt2"/>
          </a:solidFill>
          <a:ln>
            <a:noFill/>
          </a:ln>
        </p:spPr>
        <p:txBody>
          <a:bodyPr anchorCtr="0" anchor="ctr" bIns="0" lIns="0" spcFirstLastPara="1" rIns="0" wrap="square" tIns="0">
            <a:noAutofit/>
          </a:bodyPr>
          <a:lstStyle>
            <a:lvl1pPr lvl="0" marR="0" rtl="0" algn="ctr">
              <a:lnSpc>
                <a:spcPct val="100000"/>
              </a:lnSpc>
              <a:spcBef>
                <a:spcPts val="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1pPr>
            <a:lvl2pPr lvl="1" marR="0" rtl="0" algn="l">
              <a:lnSpc>
                <a:spcPct val="100000"/>
              </a:lnSpc>
              <a:spcBef>
                <a:spcPts val="9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lvl="2"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lvl="3"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lvl="4"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lvl="5"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lvl="6"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lvl="7"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lvl="8" marR="0" rtl="0" algn="l">
              <a:lnSpc>
                <a:spcPct val="100000"/>
              </a:lnSpc>
              <a:spcBef>
                <a:spcPts val="500"/>
              </a:spcBef>
              <a:spcAft>
                <a:spcPts val="50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1144" name="Google Shape;1144;p153"/>
          <p:cNvSpPr txBox="1"/>
          <p:nvPr>
            <p:ph idx="1" type="body"/>
          </p:nvPr>
        </p:nvSpPr>
        <p:spPr>
          <a:xfrm>
            <a:off x="332185" y="1285875"/>
            <a:ext cx="3974700" cy="3343200"/>
          </a:xfrm>
          <a:prstGeom prst="rect">
            <a:avLst/>
          </a:prstGeom>
          <a:noFill/>
          <a:ln>
            <a:noFill/>
          </a:ln>
        </p:spPr>
        <p:txBody>
          <a:bodyPr anchorCtr="0" anchor="t" bIns="0" lIns="0" spcFirstLastPara="1" rIns="0" wrap="square" tIns="0">
            <a:noAutofit/>
          </a:bodyPr>
          <a:lstStyle>
            <a:lvl1pPr indent="-228600" lvl="0" marL="457200" rtl="0" algn="l">
              <a:lnSpc>
                <a:spcPct val="85000"/>
              </a:lnSpc>
              <a:spcBef>
                <a:spcPts val="0"/>
              </a:spcBef>
              <a:spcAft>
                <a:spcPts val="0"/>
              </a:spcAft>
              <a:buClr>
                <a:schemeClr val="dk1"/>
              </a:buClr>
              <a:buSzPts val="2900"/>
              <a:buNone/>
              <a:defRPr b="0" sz="2900">
                <a:solidFill>
                  <a:schemeClr val="dk1"/>
                </a:solidFill>
                <a:latin typeface="Georgia"/>
                <a:ea typeface="Georgia"/>
                <a:cs typeface="Georgia"/>
                <a:sym typeface="Georgia"/>
              </a:defRPr>
            </a:lvl1pPr>
            <a:lvl2pPr indent="-228600" lvl="1" marL="914400" rtl="0" algn="l">
              <a:lnSpc>
                <a:spcPct val="100000"/>
              </a:lnSpc>
              <a:spcBef>
                <a:spcPts val="2300"/>
              </a:spcBef>
              <a:spcAft>
                <a:spcPts val="0"/>
              </a:spcAft>
              <a:buClr>
                <a:schemeClr val="dk1"/>
              </a:buClr>
              <a:buSzPts val="1200"/>
              <a:buFont typeface="Arial"/>
              <a:buNone/>
              <a:defRPr b="1" sz="1200"/>
            </a:lvl2pPr>
            <a:lvl3pPr indent="-228600" lvl="2" marL="1371600" rtl="0" algn="l">
              <a:lnSpc>
                <a:spcPct val="100000"/>
              </a:lnSpc>
              <a:spcBef>
                <a:spcPts val="0"/>
              </a:spcBef>
              <a:spcAft>
                <a:spcPts val="0"/>
              </a:spcAft>
              <a:buClr>
                <a:schemeClr val="dk1"/>
              </a:buClr>
              <a:buSzPts val="1200"/>
              <a:buFont typeface="Arial"/>
              <a:buNone/>
              <a:defRPr sz="1200"/>
            </a:lvl3pPr>
            <a:lvl4pPr indent="-228600" lvl="3" marL="1828800" rtl="0" algn="l">
              <a:lnSpc>
                <a:spcPct val="100000"/>
              </a:lnSpc>
              <a:spcBef>
                <a:spcPts val="0"/>
              </a:spcBef>
              <a:spcAft>
                <a:spcPts val="0"/>
              </a:spcAft>
              <a:buClr>
                <a:schemeClr val="dk1"/>
              </a:buClr>
              <a:buSzPts val="1200"/>
              <a:buFont typeface="Arial"/>
              <a:buNone/>
              <a:defRPr sz="1200"/>
            </a:lvl4pPr>
            <a:lvl5pPr indent="-228600" lvl="4" marL="2286000" rtl="0" algn="l">
              <a:lnSpc>
                <a:spcPct val="100000"/>
              </a:lnSpc>
              <a:spcBef>
                <a:spcPts val="0"/>
              </a:spcBef>
              <a:spcAft>
                <a:spcPts val="0"/>
              </a:spcAft>
              <a:buClr>
                <a:schemeClr val="dk1"/>
              </a:buClr>
              <a:buSzPts val="1200"/>
              <a:buFont typeface="Arial"/>
              <a:buNone/>
              <a:defRPr sz="1200"/>
            </a:lvl5pPr>
            <a:lvl6pPr indent="-228600" lvl="5" marL="2743200" rtl="0" algn="l">
              <a:lnSpc>
                <a:spcPct val="100000"/>
              </a:lnSpc>
              <a:spcBef>
                <a:spcPts val="0"/>
              </a:spcBef>
              <a:spcAft>
                <a:spcPts val="0"/>
              </a:spcAft>
              <a:buClr>
                <a:schemeClr val="dk1"/>
              </a:buClr>
              <a:buSzPts val="1200"/>
              <a:buFont typeface="Arial"/>
              <a:buNone/>
              <a:defRPr sz="1200"/>
            </a:lvl6pPr>
            <a:lvl7pPr indent="-228600" lvl="6" marL="3200400" rtl="0" algn="l">
              <a:lnSpc>
                <a:spcPct val="100000"/>
              </a:lnSpc>
              <a:spcBef>
                <a:spcPts val="0"/>
              </a:spcBef>
              <a:spcAft>
                <a:spcPts val="0"/>
              </a:spcAft>
              <a:buClr>
                <a:schemeClr val="dk1"/>
              </a:buClr>
              <a:buSzPts val="1200"/>
              <a:buFont typeface="Arial"/>
              <a:buNone/>
              <a:defRPr sz="1200"/>
            </a:lvl7pPr>
            <a:lvl8pPr indent="-228600" lvl="7" marL="3657600" rtl="0" algn="l">
              <a:lnSpc>
                <a:spcPct val="100000"/>
              </a:lnSpc>
              <a:spcBef>
                <a:spcPts val="0"/>
              </a:spcBef>
              <a:spcAft>
                <a:spcPts val="0"/>
              </a:spcAft>
              <a:buClr>
                <a:schemeClr val="dk1"/>
              </a:buClr>
              <a:buSzPts val="1200"/>
              <a:buFont typeface="Arial"/>
              <a:buNone/>
              <a:defRPr sz="1200"/>
            </a:lvl8pPr>
            <a:lvl9pPr indent="-228600" lvl="8" marL="4114800" rtl="0" algn="l">
              <a:lnSpc>
                <a:spcPct val="100000"/>
              </a:lnSpc>
              <a:spcBef>
                <a:spcPts val="0"/>
              </a:spcBef>
              <a:spcAft>
                <a:spcPts val="0"/>
              </a:spcAft>
              <a:buClr>
                <a:schemeClr val="dk1"/>
              </a:buClr>
              <a:buSzPts val="1200"/>
              <a:buFont typeface="Arial"/>
              <a:buNone/>
              <a:defRPr sz="1200"/>
            </a:lvl9pPr>
          </a:lstStyle>
          <a:p/>
        </p:txBody>
      </p:sp>
      <p:sp>
        <p:nvSpPr>
          <p:cNvPr id="1145" name="Google Shape;1145;p153"/>
          <p:cNvSpPr/>
          <p:nvPr/>
        </p:nvSpPr>
        <p:spPr>
          <a:xfrm>
            <a:off x="332185" y="515251"/>
            <a:ext cx="653653" cy="509589"/>
          </a:xfrm>
          <a:custGeom>
            <a:rect b="b" l="l" r="r" t="t"/>
            <a:pathLst>
              <a:path extrusionOk="0" h="1424" w="1811">
                <a:moveTo>
                  <a:pt x="1757" y="1424"/>
                </a:moveTo>
                <a:lnTo>
                  <a:pt x="1757" y="1424"/>
                </a:lnTo>
                <a:lnTo>
                  <a:pt x="1099" y="1424"/>
                </a:lnTo>
                <a:lnTo>
                  <a:pt x="1099" y="953"/>
                </a:lnTo>
                <a:cubicBezTo>
                  <a:pt x="1099" y="761"/>
                  <a:pt x="1115" y="610"/>
                  <a:pt x="1149" y="501"/>
                </a:cubicBezTo>
                <a:cubicBezTo>
                  <a:pt x="1183" y="392"/>
                  <a:pt x="1245" y="293"/>
                  <a:pt x="1337" y="206"/>
                </a:cubicBezTo>
                <a:cubicBezTo>
                  <a:pt x="1428" y="118"/>
                  <a:pt x="1543" y="50"/>
                  <a:pt x="1682" y="0"/>
                </a:cubicBezTo>
                <a:lnTo>
                  <a:pt x="1811" y="271"/>
                </a:lnTo>
                <a:cubicBezTo>
                  <a:pt x="1680" y="315"/>
                  <a:pt x="1586" y="376"/>
                  <a:pt x="1529" y="454"/>
                </a:cubicBezTo>
                <a:cubicBezTo>
                  <a:pt x="1472" y="532"/>
                  <a:pt x="1442" y="636"/>
                  <a:pt x="1439" y="766"/>
                </a:cubicBezTo>
                <a:lnTo>
                  <a:pt x="1757" y="766"/>
                </a:lnTo>
                <a:lnTo>
                  <a:pt x="1757" y="1424"/>
                </a:lnTo>
                <a:close/>
                <a:moveTo>
                  <a:pt x="658" y="1424"/>
                </a:moveTo>
                <a:lnTo>
                  <a:pt x="658" y="1424"/>
                </a:lnTo>
                <a:lnTo>
                  <a:pt x="0" y="1424"/>
                </a:lnTo>
                <a:lnTo>
                  <a:pt x="0" y="953"/>
                </a:lnTo>
                <a:cubicBezTo>
                  <a:pt x="0" y="763"/>
                  <a:pt x="16" y="612"/>
                  <a:pt x="50" y="502"/>
                </a:cubicBezTo>
                <a:cubicBezTo>
                  <a:pt x="83" y="392"/>
                  <a:pt x="146" y="293"/>
                  <a:pt x="236" y="206"/>
                </a:cubicBezTo>
                <a:cubicBezTo>
                  <a:pt x="327" y="118"/>
                  <a:pt x="442" y="50"/>
                  <a:pt x="583" y="0"/>
                </a:cubicBezTo>
                <a:lnTo>
                  <a:pt x="712" y="271"/>
                </a:lnTo>
                <a:cubicBezTo>
                  <a:pt x="581" y="315"/>
                  <a:pt x="487" y="376"/>
                  <a:pt x="430" y="454"/>
                </a:cubicBezTo>
                <a:cubicBezTo>
                  <a:pt x="373" y="532"/>
                  <a:pt x="342" y="636"/>
                  <a:pt x="339" y="766"/>
                </a:cubicBezTo>
                <a:lnTo>
                  <a:pt x="658" y="766"/>
                </a:lnTo>
                <a:lnTo>
                  <a:pt x="658" y="1424"/>
                </a:lnTo>
                <a:close/>
              </a:path>
            </a:pathLst>
          </a:custGeom>
          <a:solidFill>
            <a:srgbClr val="000000"/>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146" name="Google Shape;1146;p153"/>
          <p:cNvSpPr txBox="1"/>
          <p:nvPr>
            <p:ph idx="12" type="sldNum"/>
          </p:nvPr>
        </p:nvSpPr>
        <p:spPr>
          <a:xfrm>
            <a:off x="7488222" y="4869180"/>
            <a:ext cx="1323600" cy="1029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147" name="Google Shape;1147;p153"/>
          <p:cNvSpPr txBox="1"/>
          <p:nvPr>
            <p:ph idx="10" type="dt"/>
          </p:nvPr>
        </p:nvSpPr>
        <p:spPr>
          <a:xfrm>
            <a:off x="7488222" y="4766310"/>
            <a:ext cx="1323600" cy="102900"/>
          </a:xfrm>
          <a:prstGeom prst="rect">
            <a:avLst/>
          </a:prstGeom>
          <a:noFill/>
          <a:ln>
            <a:noFill/>
          </a:ln>
        </p:spPr>
        <p:txBody>
          <a:bodyPr anchorCtr="0" anchor="b" bIns="0" lIns="0" spcFirstLastPara="1" rIns="0" wrap="square" tIns="0">
            <a:noAutofit/>
          </a:bodyPr>
          <a:lstStyle>
            <a:lvl1pPr lvl="0" rtl="0" algn="r">
              <a:lnSpc>
                <a:spcPct val="100000"/>
              </a:lnSpc>
              <a:spcBef>
                <a:spcPts val="0"/>
              </a:spcBef>
              <a:spcAft>
                <a:spcPts val="0"/>
              </a:spcAft>
              <a:buSzPts val="1100"/>
              <a:buNone/>
              <a:defRPr>
                <a:solidFill>
                  <a:schemeClr val="lt1"/>
                </a:solidFill>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148" name="Google Shape;1148;p153"/>
          <p:cNvSpPr txBox="1"/>
          <p:nvPr>
            <p:ph idx="11" type="ftr"/>
          </p:nvPr>
        </p:nvSpPr>
        <p:spPr>
          <a:xfrm>
            <a:off x="332184" y="4766310"/>
            <a:ext cx="4105200" cy="102900"/>
          </a:xfrm>
          <a:prstGeom prst="rect">
            <a:avLst/>
          </a:prstGeom>
          <a:noFill/>
          <a:ln>
            <a:noFill/>
          </a:ln>
        </p:spPr>
        <p:txBody>
          <a:bodyPr anchorCtr="0" anchor="b" bIns="0" lIns="0" spcFirstLastPara="1" rIns="0" wrap="square" tIns="0">
            <a:noAutofit/>
          </a:bodyPr>
          <a:lstStyle>
            <a:lvl1pPr lvl="0" rtl="0" algn="ctr">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hree Content">
  <p:cSld name="Three Content">
    <p:spTree>
      <p:nvGrpSpPr>
        <p:cNvPr id="107" name="Shape 107"/>
        <p:cNvGrpSpPr/>
        <p:nvPr/>
      </p:nvGrpSpPr>
      <p:grpSpPr>
        <a:xfrm>
          <a:off x="0" y="0"/>
          <a:ext cx="0" cy="0"/>
          <a:chOff x="0" y="0"/>
          <a:chExt cx="0" cy="0"/>
        </a:xfrm>
      </p:grpSpPr>
      <p:sp>
        <p:nvSpPr>
          <p:cNvPr id="108" name="Google Shape;108;p16"/>
          <p:cNvSpPr txBox="1"/>
          <p:nvPr>
            <p:ph idx="1" type="body"/>
          </p:nvPr>
        </p:nvSpPr>
        <p:spPr>
          <a:xfrm>
            <a:off x="332185" y="1577579"/>
            <a:ext cx="2646600" cy="30516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accent1"/>
              </a:buClr>
              <a:buSzPts val="1400"/>
              <a:buNone/>
              <a:defRPr/>
            </a:lvl1pPr>
            <a:lvl2pPr indent="-228600" lvl="1" marL="914400" rtl="0" algn="l">
              <a:lnSpc>
                <a:spcPct val="100000"/>
              </a:lnSpc>
              <a:spcBef>
                <a:spcPts val="900"/>
              </a:spcBef>
              <a:spcAft>
                <a:spcPts val="0"/>
              </a:spcAft>
              <a:buClr>
                <a:schemeClr val="dk1"/>
              </a:buClr>
              <a:buSzPts val="1400"/>
              <a:buNone/>
              <a:defRPr/>
            </a:lvl2pPr>
            <a:lvl3pPr indent="-317500" lvl="2" marL="1371600" rtl="0" algn="l">
              <a:lnSpc>
                <a:spcPct val="100000"/>
              </a:lnSpc>
              <a:spcBef>
                <a:spcPts val="500"/>
              </a:spcBef>
              <a:spcAft>
                <a:spcPts val="0"/>
              </a:spcAft>
              <a:buClr>
                <a:schemeClr val="dk1"/>
              </a:buClr>
              <a:buSzPts val="1400"/>
              <a:buChar char="•"/>
              <a:defRPr/>
            </a:lvl3pPr>
            <a:lvl4pPr indent="-317500" lvl="3" marL="1828800" rtl="0" algn="l">
              <a:lnSpc>
                <a:spcPct val="100000"/>
              </a:lnSpc>
              <a:spcBef>
                <a:spcPts val="500"/>
              </a:spcBef>
              <a:spcAft>
                <a:spcPts val="0"/>
              </a:spcAft>
              <a:buClr>
                <a:schemeClr val="dk1"/>
              </a:buClr>
              <a:buSzPts val="1400"/>
              <a:buChar char="–"/>
              <a:defRPr/>
            </a:lvl4pPr>
            <a:lvl5pPr indent="-304800" lvl="4" marL="2286000" rtl="0" algn="l">
              <a:lnSpc>
                <a:spcPct val="100000"/>
              </a:lnSpc>
              <a:spcBef>
                <a:spcPts val="500"/>
              </a:spcBef>
              <a:spcAft>
                <a:spcPts val="0"/>
              </a:spcAft>
              <a:buClr>
                <a:schemeClr val="dk1"/>
              </a:buClr>
              <a:buSzPts val="1200"/>
              <a:buChar char="•"/>
              <a:defRPr/>
            </a:lvl5pPr>
            <a:lvl6pPr indent="-317500" lvl="5" marL="2743200" rtl="0" algn="l">
              <a:lnSpc>
                <a:spcPct val="100000"/>
              </a:lnSpc>
              <a:spcBef>
                <a:spcPts val="500"/>
              </a:spcBef>
              <a:spcAft>
                <a:spcPts val="0"/>
              </a:spcAft>
              <a:buClr>
                <a:schemeClr val="dk1"/>
              </a:buClr>
              <a:buSzPts val="1400"/>
              <a:buChar char="–"/>
              <a:defRPr/>
            </a:lvl6pPr>
            <a:lvl7pPr indent="-317500" lvl="6" marL="3200400" rtl="0" algn="l">
              <a:lnSpc>
                <a:spcPct val="100000"/>
              </a:lnSpc>
              <a:spcBef>
                <a:spcPts val="500"/>
              </a:spcBef>
              <a:spcAft>
                <a:spcPts val="0"/>
              </a:spcAft>
              <a:buClr>
                <a:schemeClr val="dk1"/>
              </a:buClr>
              <a:buSzPts val="1400"/>
              <a:buChar char="•"/>
              <a:defRPr/>
            </a:lvl7pPr>
            <a:lvl8pPr indent="-317500" lvl="7" marL="3657600" rtl="0" algn="l">
              <a:lnSpc>
                <a:spcPct val="100000"/>
              </a:lnSpc>
              <a:spcBef>
                <a:spcPts val="500"/>
              </a:spcBef>
              <a:spcAft>
                <a:spcPts val="0"/>
              </a:spcAft>
              <a:buClr>
                <a:schemeClr val="dk1"/>
              </a:buClr>
              <a:buSzPts val="1400"/>
              <a:buChar char="–"/>
              <a:defRPr/>
            </a:lvl8pPr>
            <a:lvl9pPr indent="-317500" lvl="8" marL="4114800" rtl="0" algn="l">
              <a:lnSpc>
                <a:spcPct val="100000"/>
              </a:lnSpc>
              <a:spcBef>
                <a:spcPts val="500"/>
              </a:spcBef>
              <a:spcAft>
                <a:spcPts val="500"/>
              </a:spcAft>
              <a:buClr>
                <a:schemeClr val="dk1"/>
              </a:buClr>
              <a:buSzPts val="1400"/>
              <a:buChar char="•"/>
              <a:defRPr/>
            </a:lvl9pPr>
          </a:lstStyle>
          <a:p/>
        </p:txBody>
      </p:sp>
      <p:sp>
        <p:nvSpPr>
          <p:cNvPr id="109" name="Google Shape;109;p16"/>
          <p:cNvSpPr txBox="1"/>
          <p:nvPr>
            <p:ph idx="2" type="body"/>
          </p:nvPr>
        </p:nvSpPr>
        <p:spPr>
          <a:xfrm>
            <a:off x="3249216" y="1577579"/>
            <a:ext cx="2646600" cy="30516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accent1"/>
              </a:buClr>
              <a:buSzPts val="1400"/>
              <a:buNone/>
              <a:defRPr/>
            </a:lvl1pPr>
            <a:lvl2pPr indent="-228600" lvl="1" marL="914400" rtl="0" algn="l">
              <a:lnSpc>
                <a:spcPct val="100000"/>
              </a:lnSpc>
              <a:spcBef>
                <a:spcPts val="900"/>
              </a:spcBef>
              <a:spcAft>
                <a:spcPts val="0"/>
              </a:spcAft>
              <a:buClr>
                <a:schemeClr val="dk1"/>
              </a:buClr>
              <a:buSzPts val="1400"/>
              <a:buNone/>
              <a:defRPr/>
            </a:lvl2pPr>
            <a:lvl3pPr indent="-317500" lvl="2" marL="1371600" rtl="0" algn="l">
              <a:lnSpc>
                <a:spcPct val="100000"/>
              </a:lnSpc>
              <a:spcBef>
                <a:spcPts val="500"/>
              </a:spcBef>
              <a:spcAft>
                <a:spcPts val="0"/>
              </a:spcAft>
              <a:buClr>
                <a:schemeClr val="dk1"/>
              </a:buClr>
              <a:buSzPts val="1400"/>
              <a:buChar char="•"/>
              <a:defRPr/>
            </a:lvl3pPr>
            <a:lvl4pPr indent="-317500" lvl="3" marL="1828800" rtl="0" algn="l">
              <a:lnSpc>
                <a:spcPct val="100000"/>
              </a:lnSpc>
              <a:spcBef>
                <a:spcPts val="500"/>
              </a:spcBef>
              <a:spcAft>
                <a:spcPts val="0"/>
              </a:spcAft>
              <a:buClr>
                <a:schemeClr val="dk1"/>
              </a:buClr>
              <a:buSzPts val="1400"/>
              <a:buChar char="–"/>
              <a:defRPr/>
            </a:lvl4pPr>
            <a:lvl5pPr indent="-304800" lvl="4" marL="2286000" rtl="0" algn="l">
              <a:lnSpc>
                <a:spcPct val="100000"/>
              </a:lnSpc>
              <a:spcBef>
                <a:spcPts val="500"/>
              </a:spcBef>
              <a:spcAft>
                <a:spcPts val="0"/>
              </a:spcAft>
              <a:buClr>
                <a:schemeClr val="dk1"/>
              </a:buClr>
              <a:buSzPts val="1200"/>
              <a:buChar char="•"/>
              <a:defRPr/>
            </a:lvl5pPr>
            <a:lvl6pPr indent="-317500" lvl="5" marL="2743200" rtl="0" algn="l">
              <a:lnSpc>
                <a:spcPct val="100000"/>
              </a:lnSpc>
              <a:spcBef>
                <a:spcPts val="500"/>
              </a:spcBef>
              <a:spcAft>
                <a:spcPts val="0"/>
              </a:spcAft>
              <a:buClr>
                <a:schemeClr val="dk1"/>
              </a:buClr>
              <a:buSzPts val="1400"/>
              <a:buChar char="–"/>
              <a:defRPr/>
            </a:lvl6pPr>
            <a:lvl7pPr indent="-317500" lvl="6" marL="3200400" rtl="0" algn="l">
              <a:lnSpc>
                <a:spcPct val="100000"/>
              </a:lnSpc>
              <a:spcBef>
                <a:spcPts val="500"/>
              </a:spcBef>
              <a:spcAft>
                <a:spcPts val="0"/>
              </a:spcAft>
              <a:buClr>
                <a:schemeClr val="dk1"/>
              </a:buClr>
              <a:buSzPts val="1400"/>
              <a:buChar char="•"/>
              <a:defRPr/>
            </a:lvl7pPr>
            <a:lvl8pPr indent="-317500" lvl="7" marL="3657600" rtl="0" algn="l">
              <a:lnSpc>
                <a:spcPct val="100000"/>
              </a:lnSpc>
              <a:spcBef>
                <a:spcPts val="500"/>
              </a:spcBef>
              <a:spcAft>
                <a:spcPts val="0"/>
              </a:spcAft>
              <a:buClr>
                <a:schemeClr val="dk1"/>
              </a:buClr>
              <a:buSzPts val="1400"/>
              <a:buChar char="–"/>
              <a:defRPr/>
            </a:lvl8pPr>
            <a:lvl9pPr indent="-317500" lvl="8" marL="4114800" rtl="0" algn="l">
              <a:lnSpc>
                <a:spcPct val="100000"/>
              </a:lnSpc>
              <a:spcBef>
                <a:spcPts val="500"/>
              </a:spcBef>
              <a:spcAft>
                <a:spcPts val="500"/>
              </a:spcAft>
              <a:buClr>
                <a:schemeClr val="dk1"/>
              </a:buClr>
              <a:buSzPts val="1400"/>
              <a:buChar char="•"/>
              <a:defRPr/>
            </a:lvl9pPr>
          </a:lstStyle>
          <a:p/>
        </p:txBody>
      </p:sp>
      <p:sp>
        <p:nvSpPr>
          <p:cNvPr id="110" name="Google Shape;110;p16"/>
          <p:cNvSpPr txBox="1"/>
          <p:nvPr>
            <p:ph idx="3" type="body"/>
          </p:nvPr>
        </p:nvSpPr>
        <p:spPr>
          <a:xfrm>
            <a:off x="6165057" y="1577579"/>
            <a:ext cx="2646600" cy="30516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accent1"/>
              </a:buClr>
              <a:buSzPts val="1400"/>
              <a:buNone/>
              <a:defRPr/>
            </a:lvl1pPr>
            <a:lvl2pPr indent="-228600" lvl="1" marL="914400" rtl="0" algn="l">
              <a:lnSpc>
                <a:spcPct val="100000"/>
              </a:lnSpc>
              <a:spcBef>
                <a:spcPts val="900"/>
              </a:spcBef>
              <a:spcAft>
                <a:spcPts val="0"/>
              </a:spcAft>
              <a:buClr>
                <a:schemeClr val="dk1"/>
              </a:buClr>
              <a:buSzPts val="1400"/>
              <a:buNone/>
              <a:defRPr/>
            </a:lvl2pPr>
            <a:lvl3pPr indent="-317500" lvl="2" marL="1371600" rtl="0" algn="l">
              <a:lnSpc>
                <a:spcPct val="100000"/>
              </a:lnSpc>
              <a:spcBef>
                <a:spcPts val="500"/>
              </a:spcBef>
              <a:spcAft>
                <a:spcPts val="0"/>
              </a:spcAft>
              <a:buClr>
                <a:schemeClr val="dk1"/>
              </a:buClr>
              <a:buSzPts val="1400"/>
              <a:buChar char="•"/>
              <a:defRPr/>
            </a:lvl3pPr>
            <a:lvl4pPr indent="-317500" lvl="3" marL="1828800" rtl="0" algn="l">
              <a:lnSpc>
                <a:spcPct val="100000"/>
              </a:lnSpc>
              <a:spcBef>
                <a:spcPts val="500"/>
              </a:spcBef>
              <a:spcAft>
                <a:spcPts val="0"/>
              </a:spcAft>
              <a:buClr>
                <a:schemeClr val="dk1"/>
              </a:buClr>
              <a:buSzPts val="1400"/>
              <a:buChar char="–"/>
              <a:defRPr/>
            </a:lvl4pPr>
            <a:lvl5pPr indent="-304800" lvl="4" marL="2286000" rtl="0" algn="l">
              <a:lnSpc>
                <a:spcPct val="100000"/>
              </a:lnSpc>
              <a:spcBef>
                <a:spcPts val="500"/>
              </a:spcBef>
              <a:spcAft>
                <a:spcPts val="0"/>
              </a:spcAft>
              <a:buClr>
                <a:schemeClr val="dk1"/>
              </a:buClr>
              <a:buSzPts val="1200"/>
              <a:buChar char="•"/>
              <a:defRPr/>
            </a:lvl5pPr>
            <a:lvl6pPr indent="-317500" lvl="5" marL="2743200" rtl="0" algn="l">
              <a:lnSpc>
                <a:spcPct val="100000"/>
              </a:lnSpc>
              <a:spcBef>
                <a:spcPts val="500"/>
              </a:spcBef>
              <a:spcAft>
                <a:spcPts val="0"/>
              </a:spcAft>
              <a:buClr>
                <a:schemeClr val="dk1"/>
              </a:buClr>
              <a:buSzPts val="1400"/>
              <a:buChar char="–"/>
              <a:defRPr/>
            </a:lvl6pPr>
            <a:lvl7pPr indent="-317500" lvl="6" marL="3200400" rtl="0" algn="l">
              <a:lnSpc>
                <a:spcPct val="100000"/>
              </a:lnSpc>
              <a:spcBef>
                <a:spcPts val="500"/>
              </a:spcBef>
              <a:spcAft>
                <a:spcPts val="0"/>
              </a:spcAft>
              <a:buClr>
                <a:schemeClr val="dk1"/>
              </a:buClr>
              <a:buSzPts val="1400"/>
              <a:buChar char="•"/>
              <a:defRPr/>
            </a:lvl7pPr>
            <a:lvl8pPr indent="-317500" lvl="7" marL="3657600" rtl="0" algn="l">
              <a:lnSpc>
                <a:spcPct val="100000"/>
              </a:lnSpc>
              <a:spcBef>
                <a:spcPts val="500"/>
              </a:spcBef>
              <a:spcAft>
                <a:spcPts val="0"/>
              </a:spcAft>
              <a:buClr>
                <a:schemeClr val="dk1"/>
              </a:buClr>
              <a:buSzPts val="1400"/>
              <a:buChar char="–"/>
              <a:defRPr/>
            </a:lvl8pPr>
            <a:lvl9pPr indent="-317500" lvl="8" marL="4114800" rtl="0" algn="l">
              <a:lnSpc>
                <a:spcPct val="100000"/>
              </a:lnSpc>
              <a:spcBef>
                <a:spcPts val="500"/>
              </a:spcBef>
              <a:spcAft>
                <a:spcPts val="500"/>
              </a:spcAft>
              <a:buClr>
                <a:schemeClr val="dk1"/>
              </a:buClr>
              <a:buSzPts val="1400"/>
              <a:buChar char="•"/>
              <a:defRPr/>
            </a:lvl9pPr>
          </a:lstStyle>
          <a:p/>
        </p:txBody>
      </p:sp>
      <p:sp>
        <p:nvSpPr>
          <p:cNvPr id="111" name="Google Shape;111;p16"/>
          <p:cNvSpPr txBox="1"/>
          <p:nvPr>
            <p:ph type="title"/>
          </p:nvPr>
        </p:nvSpPr>
        <p:spPr>
          <a:xfrm>
            <a:off x="332185" y="324000"/>
            <a:ext cx="8479500" cy="1040400"/>
          </a:xfrm>
          <a:prstGeom prst="rect">
            <a:avLst/>
          </a:prstGeom>
          <a:noFill/>
          <a:ln>
            <a:noFill/>
          </a:ln>
        </p:spPr>
        <p:txBody>
          <a:bodyPr anchorCtr="0" anchor="t" bIns="0" lIns="0" spcFirstLastPara="1" rIns="0" wrap="square" tIns="0">
            <a:noAutofit/>
          </a:bodyPr>
          <a:lstStyle>
            <a:lvl1pPr lvl="0" rtl="0" algn="l">
              <a:lnSpc>
                <a:spcPct val="85000"/>
              </a:lnSpc>
              <a:spcBef>
                <a:spcPts val="0"/>
              </a:spcBef>
              <a:spcAft>
                <a:spcPts val="0"/>
              </a:spcAft>
              <a:buClr>
                <a:schemeClr val="dk1"/>
              </a:buClr>
              <a:buSzPts val="2400"/>
              <a:buFont typeface="Georgia"/>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12" name="Google Shape;112;p16"/>
          <p:cNvSpPr txBox="1"/>
          <p:nvPr>
            <p:ph idx="12" type="sldNum"/>
          </p:nvPr>
        </p:nvSpPr>
        <p:spPr>
          <a:xfrm>
            <a:off x="7488222" y="4869180"/>
            <a:ext cx="1323600" cy="102900"/>
          </a:xfrm>
          <a:prstGeom prst="rect">
            <a:avLst/>
          </a:prstGeom>
          <a:noFill/>
          <a:ln>
            <a:noFill/>
          </a:ln>
        </p:spPr>
        <p:txBody>
          <a:bodyPr anchorCtr="0" anchor="b" bIns="0" lIns="0" spcFirstLastPara="1" rIns="0" wrap="square" tIns="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
        <p:nvSpPr>
          <p:cNvPr id="113" name="Google Shape;113;p16"/>
          <p:cNvSpPr txBox="1"/>
          <p:nvPr>
            <p:ph idx="10" type="dt"/>
          </p:nvPr>
        </p:nvSpPr>
        <p:spPr>
          <a:xfrm>
            <a:off x="7488222" y="4766310"/>
            <a:ext cx="1323600" cy="102900"/>
          </a:xfrm>
          <a:prstGeom prst="rect">
            <a:avLst/>
          </a:prstGeom>
          <a:noFill/>
          <a:ln>
            <a:noFill/>
          </a:ln>
        </p:spPr>
        <p:txBody>
          <a:bodyPr anchorCtr="0" anchor="b" bIns="0" lIns="0" spcFirstLastPara="1" rIns="0" wrap="square" tIns="0">
            <a:noAutofit/>
          </a:bodyPr>
          <a:lstStyle>
            <a:lvl1pPr lvl="0" rtl="0" algn="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14" name="Google Shape;114;p16"/>
          <p:cNvSpPr txBox="1"/>
          <p:nvPr>
            <p:ph idx="11" type="ftr"/>
          </p:nvPr>
        </p:nvSpPr>
        <p:spPr>
          <a:xfrm>
            <a:off x="332184" y="4766310"/>
            <a:ext cx="4105200" cy="102900"/>
          </a:xfrm>
          <a:prstGeom prst="rect">
            <a:avLst/>
          </a:prstGeom>
          <a:noFill/>
          <a:ln>
            <a:noFill/>
          </a:ln>
        </p:spPr>
        <p:txBody>
          <a:bodyPr anchorCtr="0" anchor="b" bIns="0" lIns="0" spcFirstLastPara="1" rIns="0" wrap="square" tIns="0">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 2">
  <p:cSld name="Quote 2">
    <p:spTree>
      <p:nvGrpSpPr>
        <p:cNvPr id="1149" name="Shape 1149"/>
        <p:cNvGrpSpPr/>
        <p:nvPr/>
      </p:nvGrpSpPr>
      <p:grpSpPr>
        <a:xfrm>
          <a:off x="0" y="0"/>
          <a:ext cx="0" cy="0"/>
          <a:chOff x="0" y="0"/>
          <a:chExt cx="0" cy="0"/>
        </a:xfrm>
      </p:grpSpPr>
      <p:sp>
        <p:nvSpPr>
          <p:cNvPr id="1150" name="Google Shape;1150;p154"/>
          <p:cNvSpPr txBox="1"/>
          <p:nvPr>
            <p:ph idx="1" type="body"/>
          </p:nvPr>
        </p:nvSpPr>
        <p:spPr>
          <a:xfrm>
            <a:off x="332186" y="1705927"/>
            <a:ext cx="7155300" cy="2923200"/>
          </a:xfrm>
          <a:prstGeom prst="rect">
            <a:avLst/>
          </a:prstGeom>
          <a:noFill/>
          <a:ln>
            <a:noFill/>
          </a:ln>
        </p:spPr>
        <p:txBody>
          <a:bodyPr anchorCtr="0" anchor="t" bIns="0" lIns="0" spcFirstLastPara="1" rIns="0" wrap="square" tIns="0">
            <a:noAutofit/>
          </a:bodyPr>
          <a:lstStyle>
            <a:lvl1pPr indent="-228600" lvl="0" marL="457200" rtl="0" algn="l">
              <a:lnSpc>
                <a:spcPct val="85000"/>
              </a:lnSpc>
              <a:spcBef>
                <a:spcPts val="0"/>
              </a:spcBef>
              <a:spcAft>
                <a:spcPts val="0"/>
              </a:spcAft>
              <a:buClr>
                <a:schemeClr val="dk1"/>
              </a:buClr>
              <a:buSzPts val="2900"/>
              <a:buNone/>
              <a:defRPr b="0" sz="2900">
                <a:solidFill>
                  <a:schemeClr val="dk1"/>
                </a:solidFill>
                <a:latin typeface="Georgia"/>
                <a:ea typeface="Georgia"/>
                <a:cs typeface="Georgia"/>
                <a:sym typeface="Georgia"/>
              </a:defRPr>
            </a:lvl1pPr>
            <a:lvl2pPr indent="-228600" lvl="1" marL="914400" rtl="0" algn="l">
              <a:lnSpc>
                <a:spcPct val="100000"/>
              </a:lnSpc>
              <a:spcBef>
                <a:spcPts val="2300"/>
              </a:spcBef>
              <a:spcAft>
                <a:spcPts val="0"/>
              </a:spcAft>
              <a:buClr>
                <a:schemeClr val="dk1"/>
              </a:buClr>
              <a:buSzPts val="1200"/>
              <a:buFont typeface="Arial"/>
              <a:buNone/>
              <a:defRPr b="1" sz="1200"/>
            </a:lvl2pPr>
            <a:lvl3pPr indent="-228600" lvl="2" marL="1371600" rtl="0" algn="l">
              <a:lnSpc>
                <a:spcPct val="100000"/>
              </a:lnSpc>
              <a:spcBef>
                <a:spcPts val="0"/>
              </a:spcBef>
              <a:spcAft>
                <a:spcPts val="0"/>
              </a:spcAft>
              <a:buClr>
                <a:schemeClr val="dk1"/>
              </a:buClr>
              <a:buSzPts val="1200"/>
              <a:buFont typeface="Arial"/>
              <a:buNone/>
              <a:defRPr sz="1200"/>
            </a:lvl3pPr>
            <a:lvl4pPr indent="-228600" lvl="3" marL="1828800" rtl="0" algn="l">
              <a:lnSpc>
                <a:spcPct val="100000"/>
              </a:lnSpc>
              <a:spcBef>
                <a:spcPts val="0"/>
              </a:spcBef>
              <a:spcAft>
                <a:spcPts val="0"/>
              </a:spcAft>
              <a:buClr>
                <a:schemeClr val="dk1"/>
              </a:buClr>
              <a:buSzPts val="1200"/>
              <a:buFont typeface="Arial"/>
              <a:buNone/>
              <a:defRPr sz="1200"/>
            </a:lvl4pPr>
            <a:lvl5pPr indent="-228600" lvl="4" marL="2286000" rtl="0" algn="l">
              <a:lnSpc>
                <a:spcPct val="100000"/>
              </a:lnSpc>
              <a:spcBef>
                <a:spcPts val="0"/>
              </a:spcBef>
              <a:spcAft>
                <a:spcPts val="0"/>
              </a:spcAft>
              <a:buClr>
                <a:schemeClr val="dk1"/>
              </a:buClr>
              <a:buSzPts val="1200"/>
              <a:buFont typeface="Arial"/>
              <a:buNone/>
              <a:defRPr sz="1200"/>
            </a:lvl5pPr>
            <a:lvl6pPr indent="-228600" lvl="5" marL="2743200" rtl="0" algn="l">
              <a:lnSpc>
                <a:spcPct val="100000"/>
              </a:lnSpc>
              <a:spcBef>
                <a:spcPts val="0"/>
              </a:spcBef>
              <a:spcAft>
                <a:spcPts val="0"/>
              </a:spcAft>
              <a:buClr>
                <a:schemeClr val="dk1"/>
              </a:buClr>
              <a:buSzPts val="1200"/>
              <a:buFont typeface="Arial"/>
              <a:buNone/>
              <a:defRPr sz="1200"/>
            </a:lvl6pPr>
            <a:lvl7pPr indent="-228600" lvl="6" marL="3200400" rtl="0" algn="l">
              <a:lnSpc>
                <a:spcPct val="100000"/>
              </a:lnSpc>
              <a:spcBef>
                <a:spcPts val="0"/>
              </a:spcBef>
              <a:spcAft>
                <a:spcPts val="0"/>
              </a:spcAft>
              <a:buClr>
                <a:schemeClr val="dk1"/>
              </a:buClr>
              <a:buSzPts val="1200"/>
              <a:buFont typeface="Arial"/>
              <a:buNone/>
              <a:defRPr sz="1200"/>
            </a:lvl7pPr>
            <a:lvl8pPr indent="-228600" lvl="7" marL="3657600" rtl="0" algn="l">
              <a:lnSpc>
                <a:spcPct val="100000"/>
              </a:lnSpc>
              <a:spcBef>
                <a:spcPts val="0"/>
              </a:spcBef>
              <a:spcAft>
                <a:spcPts val="0"/>
              </a:spcAft>
              <a:buClr>
                <a:schemeClr val="dk1"/>
              </a:buClr>
              <a:buSzPts val="1200"/>
              <a:buFont typeface="Arial"/>
              <a:buNone/>
              <a:defRPr sz="1200"/>
            </a:lvl8pPr>
            <a:lvl9pPr indent="-228600" lvl="8" marL="4114800" rtl="0" algn="l">
              <a:lnSpc>
                <a:spcPct val="100000"/>
              </a:lnSpc>
              <a:spcBef>
                <a:spcPts val="0"/>
              </a:spcBef>
              <a:spcAft>
                <a:spcPts val="0"/>
              </a:spcAft>
              <a:buClr>
                <a:schemeClr val="dk1"/>
              </a:buClr>
              <a:buSzPts val="1200"/>
              <a:buFont typeface="Arial"/>
              <a:buNone/>
              <a:defRPr sz="1200"/>
            </a:lvl9pPr>
          </a:lstStyle>
          <a:p/>
        </p:txBody>
      </p:sp>
      <p:sp>
        <p:nvSpPr>
          <p:cNvPr id="1151" name="Google Shape;1151;p154"/>
          <p:cNvSpPr/>
          <p:nvPr/>
        </p:nvSpPr>
        <p:spPr>
          <a:xfrm>
            <a:off x="332185" y="1022219"/>
            <a:ext cx="653653" cy="509589"/>
          </a:xfrm>
          <a:custGeom>
            <a:rect b="b" l="l" r="r" t="t"/>
            <a:pathLst>
              <a:path extrusionOk="0" h="1424" w="1811">
                <a:moveTo>
                  <a:pt x="1757" y="1424"/>
                </a:moveTo>
                <a:lnTo>
                  <a:pt x="1757" y="1424"/>
                </a:lnTo>
                <a:lnTo>
                  <a:pt x="1099" y="1424"/>
                </a:lnTo>
                <a:lnTo>
                  <a:pt x="1099" y="953"/>
                </a:lnTo>
                <a:cubicBezTo>
                  <a:pt x="1099" y="761"/>
                  <a:pt x="1115" y="610"/>
                  <a:pt x="1149" y="501"/>
                </a:cubicBezTo>
                <a:cubicBezTo>
                  <a:pt x="1183" y="392"/>
                  <a:pt x="1245" y="293"/>
                  <a:pt x="1337" y="206"/>
                </a:cubicBezTo>
                <a:cubicBezTo>
                  <a:pt x="1428" y="118"/>
                  <a:pt x="1543" y="50"/>
                  <a:pt x="1682" y="0"/>
                </a:cubicBezTo>
                <a:lnTo>
                  <a:pt x="1811" y="271"/>
                </a:lnTo>
                <a:cubicBezTo>
                  <a:pt x="1680" y="315"/>
                  <a:pt x="1586" y="376"/>
                  <a:pt x="1529" y="454"/>
                </a:cubicBezTo>
                <a:cubicBezTo>
                  <a:pt x="1472" y="532"/>
                  <a:pt x="1442" y="636"/>
                  <a:pt x="1439" y="766"/>
                </a:cubicBezTo>
                <a:lnTo>
                  <a:pt x="1757" y="766"/>
                </a:lnTo>
                <a:lnTo>
                  <a:pt x="1757" y="1424"/>
                </a:lnTo>
                <a:close/>
                <a:moveTo>
                  <a:pt x="658" y="1424"/>
                </a:moveTo>
                <a:lnTo>
                  <a:pt x="658" y="1424"/>
                </a:lnTo>
                <a:lnTo>
                  <a:pt x="0" y="1424"/>
                </a:lnTo>
                <a:lnTo>
                  <a:pt x="0" y="953"/>
                </a:lnTo>
                <a:cubicBezTo>
                  <a:pt x="0" y="763"/>
                  <a:pt x="16" y="612"/>
                  <a:pt x="50" y="502"/>
                </a:cubicBezTo>
                <a:cubicBezTo>
                  <a:pt x="83" y="392"/>
                  <a:pt x="146" y="293"/>
                  <a:pt x="236" y="206"/>
                </a:cubicBezTo>
                <a:cubicBezTo>
                  <a:pt x="327" y="118"/>
                  <a:pt x="442" y="50"/>
                  <a:pt x="583" y="0"/>
                </a:cubicBezTo>
                <a:lnTo>
                  <a:pt x="712" y="271"/>
                </a:lnTo>
                <a:cubicBezTo>
                  <a:pt x="581" y="315"/>
                  <a:pt x="487" y="376"/>
                  <a:pt x="430" y="454"/>
                </a:cubicBezTo>
                <a:cubicBezTo>
                  <a:pt x="373" y="532"/>
                  <a:pt x="342" y="636"/>
                  <a:pt x="339" y="766"/>
                </a:cubicBezTo>
                <a:lnTo>
                  <a:pt x="658" y="766"/>
                </a:lnTo>
                <a:lnTo>
                  <a:pt x="658" y="1424"/>
                </a:lnTo>
                <a:close/>
              </a:path>
            </a:pathLst>
          </a:custGeom>
          <a:solidFill>
            <a:srgbClr val="000000"/>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152" name="Google Shape;1152;p154"/>
          <p:cNvSpPr txBox="1"/>
          <p:nvPr>
            <p:ph idx="10" type="dt"/>
          </p:nvPr>
        </p:nvSpPr>
        <p:spPr>
          <a:xfrm>
            <a:off x="7488222" y="4766310"/>
            <a:ext cx="1323600" cy="102900"/>
          </a:xfrm>
          <a:prstGeom prst="rect">
            <a:avLst/>
          </a:prstGeom>
          <a:noFill/>
          <a:ln>
            <a:noFill/>
          </a:ln>
        </p:spPr>
        <p:txBody>
          <a:bodyPr anchorCtr="0" anchor="b" bIns="0" lIns="0" spcFirstLastPara="1" rIns="0" wrap="square" tIns="0">
            <a:noAutofit/>
          </a:bodyPr>
          <a:lstStyle>
            <a:lvl1pPr lvl="0" rtl="0" algn="r">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153" name="Google Shape;1153;p154"/>
          <p:cNvSpPr txBox="1"/>
          <p:nvPr>
            <p:ph idx="11" type="ftr"/>
          </p:nvPr>
        </p:nvSpPr>
        <p:spPr>
          <a:xfrm>
            <a:off x="332184" y="4766310"/>
            <a:ext cx="4105200" cy="102900"/>
          </a:xfrm>
          <a:prstGeom prst="rect">
            <a:avLst/>
          </a:prstGeom>
          <a:noFill/>
          <a:ln>
            <a:noFill/>
          </a:ln>
        </p:spPr>
        <p:txBody>
          <a:bodyPr anchorCtr="0" anchor="b" bIns="0" lIns="0" spcFirstLastPara="1" rIns="0" wrap="square" tIns="0">
            <a:noAutofit/>
          </a:bodyPr>
          <a:lstStyle>
            <a:lvl1pPr lvl="0" rtl="0" algn="ctr">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154" name="Google Shape;1154;p154"/>
          <p:cNvSpPr txBox="1"/>
          <p:nvPr>
            <p:ph idx="12" type="sldNum"/>
          </p:nvPr>
        </p:nvSpPr>
        <p:spPr>
          <a:xfrm>
            <a:off x="7488222" y="4869180"/>
            <a:ext cx="1323600" cy="1029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p:cSld name="Title and Content">
    <p:spTree>
      <p:nvGrpSpPr>
        <p:cNvPr id="1155" name="Shape 1155"/>
        <p:cNvGrpSpPr/>
        <p:nvPr/>
      </p:nvGrpSpPr>
      <p:grpSpPr>
        <a:xfrm>
          <a:off x="0" y="0"/>
          <a:ext cx="0" cy="0"/>
          <a:chOff x="0" y="0"/>
          <a:chExt cx="0" cy="0"/>
        </a:xfrm>
      </p:grpSpPr>
      <p:sp>
        <p:nvSpPr>
          <p:cNvPr id="1156" name="Google Shape;1156;p155"/>
          <p:cNvSpPr txBox="1"/>
          <p:nvPr>
            <p:ph type="title"/>
          </p:nvPr>
        </p:nvSpPr>
        <p:spPr>
          <a:xfrm>
            <a:off x="332185" y="324000"/>
            <a:ext cx="8479500" cy="1040400"/>
          </a:xfrm>
          <a:prstGeom prst="rect">
            <a:avLst/>
          </a:prstGeom>
          <a:noFill/>
          <a:ln>
            <a:noFill/>
          </a:ln>
        </p:spPr>
        <p:txBody>
          <a:bodyPr anchorCtr="0" anchor="t" bIns="0" lIns="0" spcFirstLastPara="1" rIns="0" wrap="square" tIns="0">
            <a:noAutofit/>
          </a:bodyPr>
          <a:lstStyle>
            <a:lvl1pPr lvl="0" rtl="0" algn="l">
              <a:lnSpc>
                <a:spcPct val="85000"/>
              </a:lnSpc>
              <a:spcBef>
                <a:spcPts val="0"/>
              </a:spcBef>
              <a:spcAft>
                <a:spcPts val="0"/>
              </a:spcAft>
              <a:buClr>
                <a:schemeClr val="dk1"/>
              </a:buClr>
              <a:buSzPts val="2400"/>
              <a:buFont typeface="Georgia"/>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157" name="Google Shape;1157;p155"/>
          <p:cNvSpPr txBox="1"/>
          <p:nvPr>
            <p:ph idx="1" type="body"/>
          </p:nvPr>
        </p:nvSpPr>
        <p:spPr>
          <a:xfrm>
            <a:off x="332185" y="1577340"/>
            <a:ext cx="5563800" cy="30552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accent1"/>
              </a:buClr>
              <a:buSzPts val="1400"/>
              <a:buNone/>
              <a:defRPr/>
            </a:lvl1pPr>
            <a:lvl2pPr indent="-228600" lvl="1" marL="914400" rtl="0" algn="l">
              <a:lnSpc>
                <a:spcPct val="100000"/>
              </a:lnSpc>
              <a:spcBef>
                <a:spcPts val="900"/>
              </a:spcBef>
              <a:spcAft>
                <a:spcPts val="0"/>
              </a:spcAft>
              <a:buClr>
                <a:schemeClr val="dk1"/>
              </a:buClr>
              <a:buSzPts val="1400"/>
              <a:buNone/>
              <a:defRPr/>
            </a:lvl2pPr>
            <a:lvl3pPr indent="-317500" lvl="2" marL="1371600" rtl="0" algn="l">
              <a:lnSpc>
                <a:spcPct val="100000"/>
              </a:lnSpc>
              <a:spcBef>
                <a:spcPts val="500"/>
              </a:spcBef>
              <a:spcAft>
                <a:spcPts val="0"/>
              </a:spcAft>
              <a:buClr>
                <a:schemeClr val="dk1"/>
              </a:buClr>
              <a:buSzPts val="1400"/>
              <a:buChar char="•"/>
              <a:defRPr/>
            </a:lvl3pPr>
            <a:lvl4pPr indent="-317500" lvl="3" marL="1828800" rtl="0" algn="l">
              <a:lnSpc>
                <a:spcPct val="100000"/>
              </a:lnSpc>
              <a:spcBef>
                <a:spcPts val="500"/>
              </a:spcBef>
              <a:spcAft>
                <a:spcPts val="0"/>
              </a:spcAft>
              <a:buClr>
                <a:schemeClr val="dk1"/>
              </a:buClr>
              <a:buSzPts val="1400"/>
              <a:buChar char="–"/>
              <a:defRPr/>
            </a:lvl4pPr>
            <a:lvl5pPr indent="-317500" lvl="4" marL="2286000" rtl="0" algn="l">
              <a:lnSpc>
                <a:spcPct val="100000"/>
              </a:lnSpc>
              <a:spcBef>
                <a:spcPts val="500"/>
              </a:spcBef>
              <a:spcAft>
                <a:spcPts val="0"/>
              </a:spcAft>
              <a:buClr>
                <a:schemeClr val="dk1"/>
              </a:buClr>
              <a:buSzPts val="1400"/>
              <a:buChar char="•"/>
              <a:defRPr/>
            </a:lvl5pPr>
            <a:lvl6pPr indent="-317500" lvl="5" marL="2743200" rtl="0" algn="l">
              <a:lnSpc>
                <a:spcPct val="100000"/>
              </a:lnSpc>
              <a:spcBef>
                <a:spcPts val="500"/>
              </a:spcBef>
              <a:spcAft>
                <a:spcPts val="0"/>
              </a:spcAft>
              <a:buClr>
                <a:schemeClr val="dk1"/>
              </a:buClr>
              <a:buSzPts val="1400"/>
              <a:buChar char="–"/>
              <a:defRPr/>
            </a:lvl6pPr>
            <a:lvl7pPr indent="-317500" lvl="6" marL="3200400" rtl="0" algn="l">
              <a:lnSpc>
                <a:spcPct val="100000"/>
              </a:lnSpc>
              <a:spcBef>
                <a:spcPts val="500"/>
              </a:spcBef>
              <a:spcAft>
                <a:spcPts val="0"/>
              </a:spcAft>
              <a:buClr>
                <a:schemeClr val="dk1"/>
              </a:buClr>
              <a:buSzPts val="1400"/>
              <a:buChar char="•"/>
              <a:defRPr/>
            </a:lvl7pPr>
            <a:lvl8pPr indent="-317500" lvl="7" marL="3657600" rtl="0" algn="l">
              <a:lnSpc>
                <a:spcPct val="100000"/>
              </a:lnSpc>
              <a:spcBef>
                <a:spcPts val="500"/>
              </a:spcBef>
              <a:spcAft>
                <a:spcPts val="0"/>
              </a:spcAft>
              <a:buClr>
                <a:schemeClr val="dk1"/>
              </a:buClr>
              <a:buSzPts val="1400"/>
              <a:buChar char="–"/>
              <a:defRPr/>
            </a:lvl8pPr>
            <a:lvl9pPr indent="-317500" lvl="8" marL="4114800" rtl="0" algn="l">
              <a:lnSpc>
                <a:spcPct val="100000"/>
              </a:lnSpc>
              <a:spcBef>
                <a:spcPts val="500"/>
              </a:spcBef>
              <a:spcAft>
                <a:spcPts val="500"/>
              </a:spcAft>
              <a:buClr>
                <a:schemeClr val="dk1"/>
              </a:buClr>
              <a:buSzPts val="1400"/>
              <a:buChar char="•"/>
              <a:defRPr/>
            </a:lvl9pPr>
          </a:lstStyle>
          <a:p/>
        </p:txBody>
      </p:sp>
      <p:sp>
        <p:nvSpPr>
          <p:cNvPr id="1158" name="Google Shape;1158;p155"/>
          <p:cNvSpPr txBox="1"/>
          <p:nvPr>
            <p:ph idx="12" type="sldNum"/>
          </p:nvPr>
        </p:nvSpPr>
        <p:spPr>
          <a:xfrm>
            <a:off x="7488222" y="4869180"/>
            <a:ext cx="1323600" cy="1029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159" name="Google Shape;1159;p155"/>
          <p:cNvSpPr txBox="1"/>
          <p:nvPr>
            <p:ph idx="10" type="dt"/>
          </p:nvPr>
        </p:nvSpPr>
        <p:spPr>
          <a:xfrm>
            <a:off x="7488222" y="4766310"/>
            <a:ext cx="1323600" cy="102900"/>
          </a:xfrm>
          <a:prstGeom prst="rect">
            <a:avLst/>
          </a:prstGeom>
          <a:noFill/>
          <a:ln>
            <a:noFill/>
          </a:ln>
        </p:spPr>
        <p:txBody>
          <a:bodyPr anchorCtr="0" anchor="b" bIns="0" lIns="0" spcFirstLastPara="1" rIns="0" wrap="square" tIns="0">
            <a:noAutofit/>
          </a:bodyPr>
          <a:lstStyle>
            <a:lvl1pPr lvl="0" rtl="0" algn="r">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160" name="Google Shape;1160;p155"/>
          <p:cNvSpPr txBox="1"/>
          <p:nvPr>
            <p:ph idx="11" type="ftr"/>
          </p:nvPr>
        </p:nvSpPr>
        <p:spPr>
          <a:xfrm>
            <a:off x="332184" y="4766310"/>
            <a:ext cx="4105200" cy="102900"/>
          </a:xfrm>
          <a:prstGeom prst="rect">
            <a:avLst/>
          </a:prstGeom>
          <a:noFill/>
          <a:ln>
            <a:noFill/>
          </a:ln>
        </p:spPr>
        <p:txBody>
          <a:bodyPr anchorCtr="0" anchor="b" bIns="0" lIns="0" spcFirstLastPara="1" rIns="0" wrap="square" tIns="0">
            <a:noAutofit/>
          </a:bodyPr>
          <a:lstStyle>
            <a:lvl1pPr lvl="0" rtl="0" algn="ctr">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 Subtitle">
  <p:cSld name="Title and Content - Subtitle">
    <p:spTree>
      <p:nvGrpSpPr>
        <p:cNvPr id="1161" name="Shape 1161"/>
        <p:cNvGrpSpPr/>
        <p:nvPr/>
      </p:nvGrpSpPr>
      <p:grpSpPr>
        <a:xfrm>
          <a:off x="0" y="0"/>
          <a:ext cx="0" cy="0"/>
          <a:chOff x="0" y="0"/>
          <a:chExt cx="0" cy="0"/>
        </a:xfrm>
      </p:grpSpPr>
      <p:sp>
        <p:nvSpPr>
          <p:cNvPr id="1162" name="Google Shape;1162;p156"/>
          <p:cNvSpPr txBox="1"/>
          <p:nvPr>
            <p:ph type="title"/>
          </p:nvPr>
        </p:nvSpPr>
        <p:spPr>
          <a:xfrm>
            <a:off x="332185" y="322886"/>
            <a:ext cx="8479500" cy="377100"/>
          </a:xfrm>
          <a:prstGeom prst="rect">
            <a:avLst/>
          </a:prstGeom>
          <a:noFill/>
          <a:ln>
            <a:noFill/>
          </a:ln>
        </p:spPr>
        <p:txBody>
          <a:bodyPr anchorCtr="0" anchor="t" bIns="0" lIns="0" spcFirstLastPara="1" rIns="0" wrap="square" tIns="0">
            <a:noAutofit/>
          </a:bodyPr>
          <a:lstStyle>
            <a:lvl1pPr lvl="0" rtl="0" algn="l">
              <a:lnSpc>
                <a:spcPct val="85000"/>
              </a:lnSpc>
              <a:spcBef>
                <a:spcPts val="0"/>
              </a:spcBef>
              <a:spcAft>
                <a:spcPts val="0"/>
              </a:spcAft>
              <a:buClr>
                <a:schemeClr val="dk1"/>
              </a:buClr>
              <a:buSzPts val="2400"/>
              <a:buFont typeface="Georgia"/>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163" name="Google Shape;1163;p156"/>
          <p:cNvSpPr txBox="1"/>
          <p:nvPr>
            <p:ph idx="1" type="body"/>
          </p:nvPr>
        </p:nvSpPr>
        <p:spPr>
          <a:xfrm>
            <a:off x="332185" y="1577579"/>
            <a:ext cx="5563800" cy="30516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accent1"/>
              </a:buClr>
              <a:buSzPts val="1400"/>
              <a:buNone/>
              <a:defRPr/>
            </a:lvl1pPr>
            <a:lvl2pPr indent="-228600" lvl="1" marL="914400" rtl="0" algn="l">
              <a:lnSpc>
                <a:spcPct val="100000"/>
              </a:lnSpc>
              <a:spcBef>
                <a:spcPts val="900"/>
              </a:spcBef>
              <a:spcAft>
                <a:spcPts val="0"/>
              </a:spcAft>
              <a:buClr>
                <a:schemeClr val="dk1"/>
              </a:buClr>
              <a:buSzPts val="1400"/>
              <a:buNone/>
              <a:defRPr/>
            </a:lvl2pPr>
            <a:lvl3pPr indent="-317500" lvl="2" marL="1371600" rtl="0" algn="l">
              <a:lnSpc>
                <a:spcPct val="100000"/>
              </a:lnSpc>
              <a:spcBef>
                <a:spcPts val="500"/>
              </a:spcBef>
              <a:spcAft>
                <a:spcPts val="0"/>
              </a:spcAft>
              <a:buClr>
                <a:schemeClr val="dk1"/>
              </a:buClr>
              <a:buSzPts val="1400"/>
              <a:buChar char="•"/>
              <a:defRPr/>
            </a:lvl3pPr>
            <a:lvl4pPr indent="-317500" lvl="3" marL="1828800" rtl="0" algn="l">
              <a:lnSpc>
                <a:spcPct val="100000"/>
              </a:lnSpc>
              <a:spcBef>
                <a:spcPts val="500"/>
              </a:spcBef>
              <a:spcAft>
                <a:spcPts val="0"/>
              </a:spcAft>
              <a:buClr>
                <a:schemeClr val="dk1"/>
              </a:buClr>
              <a:buSzPts val="1400"/>
              <a:buChar char="–"/>
              <a:defRPr/>
            </a:lvl4pPr>
            <a:lvl5pPr indent="-304800" lvl="4" marL="2286000" rtl="0" algn="l">
              <a:lnSpc>
                <a:spcPct val="100000"/>
              </a:lnSpc>
              <a:spcBef>
                <a:spcPts val="500"/>
              </a:spcBef>
              <a:spcAft>
                <a:spcPts val="0"/>
              </a:spcAft>
              <a:buClr>
                <a:schemeClr val="dk1"/>
              </a:buClr>
              <a:buSzPts val="1200"/>
              <a:buChar char="•"/>
              <a:defRPr/>
            </a:lvl5pPr>
            <a:lvl6pPr indent="-317500" lvl="5" marL="2743200" rtl="0" algn="l">
              <a:lnSpc>
                <a:spcPct val="100000"/>
              </a:lnSpc>
              <a:spcBef>
                <a:spcPts val="500"/>
              </a:spcBef>
              <a:spcAft>
                <a:spcPts val="0"/>
              </a:spcAft>
              <a:buClr>
                <a:schemeClr val="dk1"/>
              </a:buClr>
              <a:buSzPts val="1400"/>
              <a:buChar char="–"/>
              <a:defRPr/>
            </a:lvl6pPr>
            <a:lvl7pPr indent="-317500" lvl="6" marL="3200400" rtl="0" algn="l">
              <a:lnSpc>
                <a:spcPct val="100000"/>
              </a:lnSpc>
              <a:spcBef>
                <a:spcPts val="500"/>
              </a:spcBef>
              <a:spcAft>
                <a:spcPts val="0"/>
              </a:spcAft>
              <a:buClr>
                <a:schemeClr val="dk1"/>
              </a:buClr>
              <a:buSzPts val="1400"/>
              <a:buChar char="•"/>
              <a:defRPr/>
            </a:lvl7pPr>
            <a:lvl8pPr indent="-317500" lvl="7" marL="3657600" rtl="0" algn="l">
              <a:lnSpc>
                <a:spcPct val="100000"/>
              </a:lnSpc>
              <a:spcBef>
                <a:spcPts val="500"/>
              </a:spcBef>
              <a:spcAft>
                <a:spcPts val="0"/>
              </a:spcAft>
              <a:buClr>
                <a:schemeClr val="dk1"/>
              </a:buClr>
              <a:buSzPts val="1400"/>
              <a:buChar char="–"/>
              <a:defRPr/>
            </a:lvl8pPr>
            <a:lvl9pPr indent="-317500" lvl="8" marL="4114800" rtl="0" algn="l">
              <a:lnSpc>
                <a:spcPct val="100000"/>
              </a:lnSpc>
              <a:spcBef>
                <a:spcPts val="500"/>
              </a:spcBef>
              <a:spcAft>
                <a:spcPts val="500"/>
              </a:spcAft>
              <a:buClr>
                <a:schemeClr val="dk1"/>
              </a:buClr>
              <a:buSzPts val="1400"/>
              <a:buChar char="•"/>
              <a:defRPr/>
            </a:lvl9pPr>
          </a:lstStyle>
          <a:p/>
        </p:txBody>
      </p:sp>
      <p:sp>
        <p:nvSpPr>
          <p:cNvPr id="1164" name="Google Shape;1164;p156"/>
          <p:cNvSpPr txBox="1"/>
          <p:nvPr>
            <p:ph idx="12" type="sldNum"/>
          </p:nvPr>
        </p:nvSpPr>
        <p:spPr>
          <a:xfrm>
            <a:off x="7488222" y="4869180"/>
            <a:ext cx="1323600" cy="1029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165" name="Google Shape;1165;p156"/>
          <p:cNvSpPr txBox="1"/>
          <p:nvPr>
            <p:ph idx="2" type="subTitle"/>
          </p:nvPr>
        </p:nvSpPr>
        <p:spPr>
          <a:xfrm>
            <a:off x="332184" y="700075"/>
            <a:ext cx="8479500" cy="664500"/>
          </a:xfrm>
          <a:prstGeom prst="rect">
            <a:avLst/>
          </a:prstGeom>
          <a:noFill/>
          <a:ln>
            <a:noFill/>
          </a:ln>
        </p:spPr>
        <p:txBody>
          <a:bodyPr anchorCtr="0" anchor="t" bIns="0" lIns="0" spcFirstLastPara="1" rIns="0" wrap="square" tIns="0">
            <a:noAutofit/>
          </a:bodyPr>
          <a:lstStyle>
            <a:lvl1pPr lvl="0" rtl="0" algn="l">
              <a:lnSpc>
                <a:spcPct val="85000"/>
              </a:lnSpc>
              <a:spcBef>
                <a:spcPts val="0"/>
              </a:spcBef>
              <a:spcAft>
                <a:spcPts val="0"/>
              </a:spcAft>
              <a:buClr>
                <a:schemeClr val="dk1"/>
              </a:buClr>
              <a:buSzPts val="1800"/>
              <a:buNone/>
              <a:defRPr b="0" sz="1800">
                <a:solidFill>
                  <a:schemeClr val="dk1"/>
                </a:solidFill>
              </a:defRPr>
            </a:lvl1pPr>
            <a:lvl2pPr lvl="1" rtl="0" algn="l">
              <a:lnSpc>
                <a:spcPct val="85000"/>
              </a:lnSpc>
              <a:spcBef>
                <a:spcPts val="0"/>
              </a:spcBef>
              <a:spcAft>
                <a:spcPts val="0"/>
              </a:spcAft>
              <a:buClr>
                <a:schemeClr val="dk1"/>
              </a:buClr>
              <a:buSzPts val="1800"/>
              <a:buNone/>
              <a:defRPr sz="1800"/>
            </a:lvl2pPr>
            <a:lvl3pPr lvl="2" rtl="0" algn="l">
              <a:lnSpc>
                <a:spcPct val="85000"/>
              </a:lnSpc>
              <a:spcBef>
                <a:spcPts val="0"/>
              </a:spcBef>
              <a:spcAft>
                <a:spcPts val="0"/>
              </a:spcAft>
              <a:buClr>
                <a:schemeClr val="dk1"/>
              </a:buClr>
              <a:buSzPts val="1800"/>
              <a:buNone/>
              <a:defRPr sz="1800"/>
            </a:lvl3pPr>
            <a:lvl4pPr lvl="3" rtl="0" algn="l">
              <a:lnSpc>
                <a:spcPct val="85000"/>
              </a:lnSpc>
              <a:spcBef>
                <a:spcPts val="0"/>
              </a:spcBef>
              <a:spcAft>
                <a:spcPts val="0"/>
              </a:spcAft>
              <a:buClr>
                <a:schemeClr val="dk1"/>
              </a:buClr>
              <a:buSzPts val="1800"/>
              <a:buNone/>
              <a:defRPr sz="1800"/>
            </a:lvl4pPr>
            <a:lvl5pPr lvl="4" rtl="0" algn="l">
              <a:lnSpc>
                <a:spcPct val="85000"/>
              </a:lnSpc>
              <a:spcBef>
                <a:spcPts val="0"/>
              </a:spcBef>
              <a:spcAft>
                <a:spcPts val="0"/>
              </a:spcAft>
              <a:buClr>
                <a:schemeClr val="dk1"/>
              </a:buClr>
              <a:buSzPts val="1800"/>
              <a:buNone/>
              <a:defRPr sz="1800"/>
            </a:lvl5pPr>
            <a:lvl6pPr lvl="5" rtl="0" algn="l">
              <a:lnSpc>
                <a:spcPct val="85000"/>
              </a:lnSpc>
              <a:spcBef>
                <a:spcPts val="0"/>
              </a:spcBef>
              <a:spcAft>
                <a:spcPts val="0"/>
              </a:spcAft>
              <a:buClr>
                <a:schemeClr val="dk1"/>
              </a:buClr>
              <a:buSzPts val="1800"/>
              <a:buNone/>
              <a:defRPr sz="1800"/>
            </a:lvl6pPr>
            <a:lvl7pPr lvl="6" rtl="0" algn="l">
              <a:lnSpc>
                <a:spcPct val="85000"/>
              </a:lnSpc>
              <a:spcBef>
                <a:spcPts val="0"/>
              </a:spcBef>
              <a:spcAft>
                <a:spcPts val="0"/>
              </a:spcAft>
              <a:buClr>
                <a:schemeClr val="dk1"/>
              </a:buClr>
              <a:buSzPts val="1800"/>
              <a:buNone/>
              <a:defRPr sz="1800"/>
            </a:lvl7pPr>
            <a:lvl8pPr lvl="7" rtl="0" algn="l">
              <a:lnSpc>
                <a:spcPct val="85000"/>
              </a:lnSpc>
              <a:spcBef>
                <a:spcPts val="0"/>
              </a:spcBef>
              <a:spcAft>
                <a:spcPts val="0"/>
              </a:spcAft>
              <a:buClr>
                <a:schemeClr val="dk1"/>
              </a:buClr>
              <a:buSzPts val="1800"/>
              <a:buNone/>
              <a:defRPr sz="1800"/>
            </a:lvl8pPr>
            <a:lvl9pPr lvl="8" rtl="0" algn="l">
              <a:lnSpc>
                <a:spcPct val="85000"/>
              </a:lnSpc>
              <a:spcBef>
                <a:spcPts val="0"/>
              </a:spcBef>
              <a:spcAft>
                <a:spcPts val="0"/>
              </a:spcAft>
              <a:buClr>
                <a:schemeClr val="dk1"/>
              </a:buClr>
              <a:buSzPts val="1800"/>
              <a:buNone/>
              <a:defRPr sz="1800"/>
            </a:lvl9pPr>
          </a:lstStyle>
          <a:p/>
        </p:txBody>
      </p:sp>
      <p:sp>
        <p:nvSpPr>
          <p:cNvPr id="1166" name="Google Shape;1166;p156"/>
          <p:cNvSpPr txBox="1"/>
          <p:nvPr>
            <p:ph idx="10" type="dt"/>
          </p:nvPr>
        </p:nvSpPr>
        <p:spPr>
          <a:xfrm>
            <a:off x="7488222" y="4766310"/>
            <a:ext cx="1323600" cy="102900"/>
          </a:xfrm>
          <a:prstGeom prst="rect">
            <a:avLst/>
          </a:prstGeom>
          <a:noFill/>
          <a:ln>
            <a:noFill/>
          </a:ln>
        </p:spPr>
        <p:txBody>
          <a:bodyPr anchorCtr="0" anchor="b" bIns="0" lIns="0" spcFirstLastPara="1" rIns="0" wrap="square" tIns="0">
            <a:noAutofit/>
          </a:bodyPr>
          <a:lstStyle>
            <a:lvl1pPr lvl="0" rtl="0" algn="r">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167" name="Google Shape;1167;p156"/>
          <p:cNvSpPr txBox="1"/>
          <p:nvPr>
            <p:ph idx="11" type="ftr"/>
          </p:nvPr>
        </p:nvSpPr>
        <p:spPr>
          <a:xfrm>
            <a:off x="332184" y="4766310"/>
            <a:ext cx="4105200" cy="102900"/>
          </a:xfrm>
          <a:prstGeom prst="rect">
            <a:avLst/>
          </a:prstGeom>
          <a:noFill/>
          <a:ln>
            <a:noFill/>
          </a:ln>
        </p:spPr>
        <p:txBody>
          <a:bodyPr anchorCtr="0" anchor="b" bIns="0" lIns="0" spcFirstLastPara="1" rIns="0" wrap="square" tIns="0">
            <a:noAutofit/>
          </a:bodyPr>
          <a:lstStyle>
            <a:lvl1pPr lvl="0" rtl="0" algn="ctr">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Content">
  <p:cSld name="One Column Content">
    <p:spTree>
      <p:nvGrpSpPr>
        <p:cNvPr id="1168" name="Shape 1168"/>
        <p:cNvGrpSpPr/>
        <p:nvPr/>
      </p:nvGrpSpPr>
      <p:grpSpPr>
        <a:xfrm>
          <a:off x="0" y="0"/>
          <a:ext cx="0" cy="0"/>
          <a:chOff x="0" y="0"/>
          <a:chExt cx="0" cy="0"/>
        </a:xfrm>
      </p:grpSpPr>
      <p:sp>
        <p:nvSpPr>
          <p:cNvPr id="1169" name="Google Shape;1169;p157"/>
          <p:cNvSpPr txBox="1"/>
          <p:nvPr>
            <p:ph idx="1" type="body"/>
          </p:nvPr>
        </p:nvSpPr>
        <p:spPr>
          <a:xfrm>
            <a:off x="332186" y="1577579"/>
            <a:ext cx="2646600" cy="30516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accent1"/>
              </a:buClr>
              <a:buSzPts val="1400"/>
              <a:buNone/>
              <a:defRPr/>
            </a:lvl1pPr>
            <a:lvl2pPr indent="-228600" lvl="1" marL="914400" rtl="0" algn="l">
              <a:lnSpc>
                <a:spcPct val="100000"/>
              </a:lnSpc>
              <a:spcBef>
                <a:spcPts val="900"/>
              </a:spcBef>
              <a:spcAft>
                <a:spcPts val="0"/>
              </a:spcAft>
              <a:buClr>
                <a:schemeClr val="dk1"/>
              </a:buClr>
              <a:buSzPts val="1400"/>
              <a:buNone/>
              <a:defRPr/>
            </a:lvl2pPr>
            <a:lvl3pPr indent="-317500" lvl="2" marL="1371600" rtl="0" algn="l">
              <a:lnSpc>
                <a:spcPct val="100000"/>
              </a:lnSpc>
              <a:spcBef>
                <a:spcPts val="500"/>
              </a:spcBef>
              <a:spcAft>
                <a:spcPts val="0"/>
              </a:spcAft>
              <a:buClr>
                <a:schemeClr val="dk1"/>
              </a:buClr>
              <a:buSzPts val="1400"/>
              <a:buChar char="•"/>
              <a:defRPr/>
            </a:lvl3pPr>
            <a:lvl4pPr indent="-317500" lvl="3" marL="1828800" rtl="0" algn="l">
              <a:lnSpc>
                <a:spcPct val="100000"/>
              </a:lnSpc>
              <a:spcBef>
                <a:spcPts val="500"/>
              </a:spcBef>
              <a:spcAft>
                <a:spcPts val="0"/>
              </a:spcAft>
              <a:buClr>
                <a:schemeClr val="dk1"/>
              </a:buClr>
              <a:buSzPts val="1400"/>
              <a:buChar char="–"/>
              <a:defRPr/>
            </a:lvl4pPr>
            <a:lvl5pPr indent="-317500" lvl="4" marL="2286000" rtl="0" algn="l">
              <a:lnSpc>
                <a:spcPct val="100000"/>
              </a:lnSpc>
              <a:spcBef>
                <a:spcPts val="500"/>
              </a:spcBef>
              <a:spcAft>
                <a:spcPts val="0"/>
              </a:spcAft>
              <a:buClr>
                <a:schemeClr val="dk1"/>
              </a:buClr>
              <a:buSzPts val="1400"/>
              <a:buChar char="•"/>
              <a:defRPr/>
            </a:lvl5pPr>
            <a:lvl6pPr indent="-317500" lvl="5" marL="2743200" rtl="0" algn="l">
              <a:lnSpc>
                <a:spcPct val="100000"/>
              </a:lnSpc>
              <a:spcBef>
                <a:spcPts val="500"/>
              </a:spcBef>
              <a:spcAft>
                <a:spcPts val="0"/>
              </a:spcAft>
              <a:buClr>
                <a:schemeClr val="dk1"/>
              </a:buClr>
              <a:buSzPts val="1400"/>
              <a:buChar char="–"/>
              <a:defRPr/>
            </a:lvl6pPr>
            <a:lvl7pPr indent="-317500" lvl="6" marL="3200400" rtl="0" algn="l">
              <a:lnSpc>
                <a:spcPct val="100000"/>
              </a:lnSpc>
              <a:spcBef>
                <a:spcPts val="500"/>
              </a:spcBef>
              <a:spcAft>
                <a:spcPts val="0"/>
              </a:spcAft>
              <a:buClr>
                <a:schemeClr val="dk1"/>
              </a:buClr>
              <a:buSzPts val="1400"/>
              <a:buChar char="•"/>
              <a:defRPr/>
            </a:lvl7pPr>
            <a:lvl8pPr indent="-317500" lvl="7" marL="3657600" rtl="0" algn="l">
              <a:lnSpc>
                <a:spcPct val="100000"/>
              </a:lnSpc>
              <a:spcBef>
                <a:spcPts val="500"/>
              </a:spcBef>
              <a:spcAft>
                <a:spcPts val="0"/>
              </a:spcAft>
              <a:buClr>
                <a:schemeClr val="dk1"/>
              </a:buClr>
              <a:buSzPts val="1400"/>
              <a:buChar char="–"/>
              <a:defRPr/>
            </a:lvl8pPr>
            <a:lvl9pPr indent="-317500" lvl="8" marL="4114800" rtl="0" algn="l">
              <a:lnSpc>
                <a:spcPct val="100000"/>
              </a:lnSpc>
              <a:spcBef>
                <a:spcPts val="500"/>
              </a:spcBef>
              <a:spcAft>
                <a:spcPts val="500"/>
              </a:spcAft>
              <a:buClr>
                <a:schemeClr val="dk1"/>
              </a:buClr>
              <a:buSzPts val="1400"/>
              <a:buChar char="•"/>
              <a:defRPr/>
            </a:lvl9pPr>
          </a:lstStyle>
          <a:p/>
        </p:txBody>
      </p:sp>
      <p:sp>
        <p:nvSpPr>
          <p:cNvPr id="1170" name="Google Shape;1170;p157"/>
          <p:cNvSpPr txBox="1"/>
          <p:nvPr>
            <p:ph type="title"/>
          </p:nvPr>
        </p:nvSpPr>
        <p:spPr>
          <a:xfrm>
            <a:off x="332185" y="324000"/>
            <a:ext cx="8479500" cy="1040400"/>
          </a:xfrm>
          <a:prstGeom prst="rect">
            <a:avLst/>
          </a:prstGeom>
          <a:noFill/>
          <a:ln>
            <a:noFill/>
          </a:ln>
        </p:spPr>
        <p:txBody>
          <a:bodyPr anchorCtr="0" anchor="t" bIns="0" lIns="0" spcFirstLastPara="1" rIns="0" wrap="square" tIns="0">
            <a:noAutofit/>
          </a:bodyPr>
          <a:lstStyle>
            <a:lvl1pPr lvl="0" rtl="0" algn="l">
              <a:lnSpc>
                <a:spcPct val="85000"/>
              </a:lnSpc>
              <a:spcBef>
                <a:spcPts val="0"/>
              </a:spcBef>
              <a:spcAft>
                <a:spcPts val="0"/>
              </a:spcAft>
              <a:buClr>
                <a:schemeClr val="dk1"/>
              </a:buClr>
              <a:buSzPts val="2400"/>
              <a:buFont typeface="Georgia"/>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171" name="Google Shape;1171;p157"/>
          <p:cNvSpPr txBox="1"/>
          <p:nvPr>
            <p:ph idx="12" type="sldNum"/>
          </p:nvPr>
        </p:nvSpPr>
        <p:spPr>
          <a:xfrm>
            <a:off x="7488222" y="4869180"/>
            <a:ext cx="1323600" cy="1029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172" name="Google Shape;1172;p157"/>
          <p:cNvSpPr txBox="1"/>
          <p:nvPr>
            <p:ph idx="10" type="dt"/>
          </p:nvPr>
        </p:nvSpPr>
        <p:spPr>
          <a:xfrm>
            <a:off x="7488222" y="4766310"/>
            <a:ext cx="1323600" cy="102900"/>
          </a:xfrm>
          <a:prstGeom prst="rect">
            <a:avLst/>
          </a:prstGeom>
          <a:noFill/>
          <a:ln>
            <a:noFill/>
          </a:ln>
        </p:spPr>
        <p:txBody>
          <a:bodyPr anchorCtr="0" anchor="b" bIns="0" lIns="0" spcFirstLastPara="1" rIns="0" wrap="square" tIns="0">
            <a:noAutofit/>
          </a:bodyPr>
          <a:lstStyle>
            <a:lvl1pPr lvl="0" rtl="0" algn="r">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173" name="Google Shape;1173;p157"/>
          <p:cNvSpPr txBox="1"/>
          <p:nvPr>
            <p:ph idx="11" type="ftr"/>
          </p:nvPr>
        </p:nvSpPr>
        <p:spPr>
          <a:xfrm>
            <a:off x="332184" y="4766310"/>
            <a:ext cx="4105200" cy="102900"/>
          </a:xfrm>
          <a:prstGeom prst="rect">
            <a:avLst/>
          </a:prstGeom>
          <a:noFill/>
          <a:ln>
            <a:noFill/>
          </a:ln>
        </p:spPr>
        <p:txBody>
          <a:bodyPr anchorCtr="0" anchor="b" bIns="0" lIns="0" spcFirstLastPara="1" rIns="0" wrap="square" tIns="0">
            <a:noAutofit/>
          </a:bodyPr>
          <a:lstStyle>
            <a:lvl1pPr lvl="0" rtl="0" algn="ctr">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p:cSld name="Two Content">
    <p:spTree>
      <p:nvGrpSpPr>
        <p:cNvPr id="1174" name="Shape 1174"/>
        <p:cNvGrpSpPr/>
        <p:nvPr/>
      </p:nvGrpSpPr>
      <p:grpSpPr>
        <a:xfrm>
          <a:off x="0" y="0"/>
          <a:ext cx="0" cy="0"/>
          <a:chOff x="0" y="0"/>
          <a:chExt cx="0" cy="0"/>
        </a:xfrm>
      </p:grpSpPr>
      <p:sp>
        <p:nvSpPr>
          <p:cNvPr id="1175" name="Google Shape;1175;p158"/>
          <p:cNvSpPr txBox="1"/>
          <p:nvPr>
            <p:ph idx="1" type="body"/>
          </p:nvPr>
        </p:nvSpPr>
        <p:spPr>
          <a:xfrm>
            <a:off x="332185" y="1577579"/>
            <a:ext cx="4105200" cy="30516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accent1"/>
              </a:buClr>
              <a:buSzPts val="1400"/>
              <a:buNone/>
              <a:defRPr/>
            </a:lvl1pPr>
            <a:lvl2pPr indent="-228600" lvl="1" marL="914400" rtl="0" algn="l">
              <a:lnSpc>
                <a:spcPct val="100000"/>
              </a:lnSpc>
              <a:spcBef>
                <a:spcPts val="900"/>
              </a:spcBef>
              <a:spcAft>
                <a:spcPts val="0"/>
              </a:spcAft>
              <a:buClr>
                <a:schemeClr val="dk1"/>
              </a:buClr>
              <a:buSzPts val="1400"/>
              <a:buNone/>
              <a:defRPr/>
            </a:lvl2pPr>
            <a:lvl3pPr indent="-317500" lvl="2" marL="1371600" rtl="0" algn="l">
              <a:lnSpc>
                <a:spcPct val="100000"/>
              </a:lnSpc>
              <a:spcBef>
                <a:spcPts val="500"/>
              </a:spcBef>
              <a:spcAft>
                <a:spcPts val="0"/>
              </a:spcAft>
              <a:buClr>
                <a:schemeClr val="dk1"/>
              </a:buClr>
              <a:buSzPts val="1400"/>
              <a:buChar char="•"/>
              <a:defRPr/>
            </a:lvl3pPr>
            <a:lvl4pPr indent="-317500" lvl="3" marL="1828800" rtl="0" algn="l">
              <a:lnSpc>
                <a:spcPct val="100000"/>
              </a:lnSpc>
              <a:spcBef>
                <a:spcPts val="500"/>
              </a:spcBef>
              <a:spcAft>
                <a:spcPts val="0"/>
              </a:spcAft>
              <a:buClr>
                <a:schemeClr val="dk1"/>
              </a:buClr>
              <a:buSzPts val="1400"/>
              <a:buChar char="–"/>
              <a:defRPr/>
            </a:lvl4pPr>
            <a:lvl5pPr indent="-317500" lvl="4" marL="2286000" rtl="0" algn="l">
              <a:lnSpc>
                <a:spcPct val="100000"/>
              </a:lnSpc>
              <a:spcBef>
                <a:spcPts val="500"/>
              </a:spcBef>
              <a:spcAft>
                <a:spcPts val="0"/>
              </a:spcAft>
              <a:buClr>
                <a:schemeClr val="dk1"/>
              </a:buClr>
              <a:buSzPts val="1400"/>
              <a:buChar char="•"/>
              <a:defRPr/>
            </a:lvl5pPr>
            <a:lvl6pPr indent="-317500" lvl="5" marL="2743200" rtl="0" algn="l">
              <a:lnSpc>
                <a:spcPct val="100000"/>
              </a:lnSpc>
              <a:spcBef>
                <a:spcPts val="500"/>
              </a:spcBef>
              <a:spcAft>
                <a:spcPts val="0"/>
              </a:spcAft>
              <a:buClr>
                <a:schemeClr val="dk1"/>
              </a:buClr>
              <a:buSzPts val="1400"/>
              <a:buChar char="–"/>
              <a:defRPr/>
            </a:lvl6pPr>
            <a:lvl7pPr indent="-317500" lvl="6" marL="3200400" rtl="0" algn="l">
              <a:lnSpc>
                <a:spcPct val="100000"/>
              </a:lnSpc>
              <a:spcBef>
                <a:spcPts val="500"/>
              </a:spcBef>
              <a:spcAft>
                <a:spcPts val="0"/>
              </a:spcAft>
              <a:buClr>
                <a:schemeClr val="dk1"/>
              </a:buClr>
              <a:buSzPts val="1400"/>
              <a:buChar char="•"/>
              <a:defRPr/>
            </a:lvl7pPr>
            <a:lvl8pPr indent="-317500" lvl="7" marL="3657600" rtl="0" algn="l">
              <a:lnSpc>
                <a:spcPct val="100000"/>
              </a:lnSpc>
              <a:spcBef>
                <a:spcPts val="500"/>
              </a:spcBef>
              <a:spcAft>
                <a:spcPts val="0"/>
              </a:spcAft>
              <a:buClr>
                <a:schemeClr val="dk1"/>
              </a:buClr>
              <a:buSzPts val="1400"/>
              <a:buChar char="–"/>
              <a:defRPr/>
            </a:lvl8pPr>
            <a:lvl9pPr indent="-317500" lvl="8" marL="4114800" rtl="0" algn="l">
              <a:lnSpc>
                <a:spcPct val="100000"/>
              </a:lnSpc>
              <a:spcBef>
                <a:spcPts val="500"/>
              </a:spcBef>
              <a:spcAft>
                <a:spcPts val="500"/>
              </a:spcAft>
              <a:buClr>
                <a:schemeClr val="dk1"/>
              </a:buClr>
              <a:buSzPts val="1400"/>
              <a:buChar char="•"/>
              <a:defRPr/>
            </a:lvl9pPr>
          </a:lstStyle>
          <a:p/>
        </p:txBody>
      </p:sp>
      <p:sp>
        <p:nvSpPr>
          <p:cNvPr id="1176" name="Google Shape;1176;p158"/>
          <p:cNvSpPr txBox="1"/>
          <p:nvPr>
            <p:ph idx="2" type="body"/>
          </p:nvPr>
        </p:nvSpPr>
        <p:spPr>
          <a:xfrm>
            <a:off x="4706541" y="1577579"/>
            <a:ext cx="4105200" cy="30516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accent1"/>
              </a:buClr>
              <a:buSzPts val="1400"/>
              <a:buNone/>
              <a:defRPr/>
            </a:lvl1pPr>
            <a:lvl2pPr indent="-228600" lvl="1" marL="914400" rtl="0" algn="l">
              <a:lnSpc>
                <a:spcPct val="100000"/>
              </a:lnSpc>
              <a:spcBef>
                <a:spcPts val="900"/>
              </a:spcBef>
              <a:spcAft>
                <a:spcPts val="0"/>
              </a:spcAft>
              <a:buClr>
                <a:schemeClr val="dk1"/>
              </a:buClr>
              <a:buSzPts val="1400"/>
              <a:buNone/>
              <a:defRPr/>
            </a:lvl2pPr>
            <a:lvl3pPr indent="-317500" lvl="2" marL="1371600" rtl="0" algn="l">
              <a:lnSpc>
                <a:spcPct val="100000"/>
              </a:lnSpc>
              <a:spcBef>
                <a:spcPts val="500"/>
              </a:spcBef>
              <a:spcAft>
                <a:spcPts val="0"/>
              </a:spcAft>
              <a:buClr>
                <a:schemeClr val="dk1"/>
              </a:buClr>
              <a:buSzPts val="1400"/>
              <a:buChar char="•"/>
              <a:defRPr/>
            </a:lvl3pPr>
            <a:lvl4pPr indent="-317500" lvl="3" marL="1828800" rtl="0" algn="l">
              <a:lnSpc>
                <a:spcPct val="100000"/>
              </a:lnSpc>
              <a:spcBef>
                <a:spcPts val="500"/>
              </a:spcBef>
              <a:spcAft>
                <a:spcPts val="0"/>
              </a:spcAft>
              <a:buClr>
                <a:schemeClr val="dk1"/>
              </a:buClr>
              <a:buSzPts val="1400"/>
              <a:buChar char="–"/>
              <a:defRPr/>
            </a:lvl4pPr>
            <a:lvl5pPr indent="-304800" lvl="4" marL="2286000" rtl="0" algn="l">
              <a:lnSpc>
                <a:spcPct val="100000"/>
              </a:lnSpc>
              <a:spcBef>
                <a:spcPts val="500"/>
              </a:spcBef>
              <a:spcAft>
                <a:spcPts val="0"/>
              </a:spcAft>
              <a:buClr>
                <a:schemeClr val="dk1"/>
              </a:buClr>
              <a:buSzPts val="1200"/>
              <a:buChar char="•"/>
              <a:defRPr/>
            </a:lvl5pPr>
            <a:lvl6pPr indent="-317500" lvl="5" marL="2743200" rtl="0" algn="l">
              <a:lnSpc>
                <a:spcPct val="100000"/>
              </a:lnSpc>
              <a:spcBef>
                <a:spcPts val="500"/>
              </a:spcBef>
              <a:spcAft>
                <a:spcPts val="0"/>
              </a:spcAft>
              <a:buClr>
                <a:schemeClr val="dk1"/>
              </a:buClr>
              <a:buSzPts val="1400"/>
              <a:buChar char="–"/>
              <a:defRPr/>
            </a:lvl6pPr>
            <a:lvl7pPr indent="-317500" lvl="6" marL="3200400" rtl="0" algn="l">
              <a:lnSpc>
                <a:spcPct val="100000"/>
              </a:lnSpc>
              <a:spcBef>
                <a:spcPts val="500"/>
              </a:spcBef>
              <a:spcAft>
                <a:spcPts val="0"/>
              </a:spcAft>
              <a:buClr>
                <a:schemeClr val="dk1"/>
              </a:buClr>
              <a:buSzPts val="1400"/>
              <a:buChar char="•"/>
              <a:defRPr/>
            </a:lvl7pPr>
            <a:lvl8pPr indent="-317500" lvl="7" marL="3657600" rtl="0" algn="l">
              <a:lnSpc>
                <a:spcPct val="100000"/>
              </a:lnSpc>
              <a:spcBef>
                <a:spcPts val="500"/>
              </a:spcBef>
              <a:spcAft>
                <a:spcPts val="0"/>
              </a:spcAft>
              <a:buClr>
                <a:schemeClr val="dk1"/>
              </a:buClr>
              <a:buSzPts val="1400"/>
              <a:buChar char="–"/>
              <a:defRPr/>
            </a:lvl8pPr>
            <a:lvl9pPr indent="-317500" lvl="8" marL="4114800" rtl="0" algn="l">
              <a:lnSpc>
                <a:spcPct val="100000"/>
              </a:lnSpc>
              <a:spcBef>
                <a:spcPts val="500"/>
              </a:spcBef>
              <a:spcAft>
                <a:spcPts val="500"/>
              </a:spcAft>
              <a:buClr>
                <a:schemeClr val="dk1"/>
              </a:buClr>
              <a:buSzPts val="1400"/>
              <a:buChar char="•"/>
              <a:defRPr/>
            </a:lvl9pPr>
          </a:lstStyle>
          <a:p/>
        </p:txBody>
      </p:sp>
      <p:sp>
        <p:nvSpPr>
          <p:cNvPr id="1177" name="Google Shape;1177;p158"/>
          <p:cNvSpPr txBox="1"/>
          <p:nvPr>
            <p:ph type="title"/>
          </p:nvPr>
        </p:nvSpPr>
        <p:spPr>
          <a:xfrm>
            <a:off x="332185" y="324000"/>
            <a:ext cx="8479500" cy="1040400"/>
          </a:xfrm>
          <a:prstGeom prst="rect">
            <a:avLst/>
          </a:prstGeom>
          <a:noFill/>
          <a:ln>
            <a:noFill/>
          </a:ln>
        </p:spPr>
        <p:txBody>
          <a:bodyPr anchorCtr="0" anchor="t" bIns="0" lIns="0" spcFirstLastPara="1" rIns="0" wrap="square" tIns="0">
            <a:noAutofit/>
          </a:bodyPr>
          <a:lstStyle>
            <a:lvl1pPr lvl="0" rtl="0" algn="l">
              <a:lnSpc>
                <a:spcPct val="85000"/>
              </a:lnSpc>
              <a:spcBef>
                <a:spcPts val="0"/>
              </a:spcBef>
              <a:spcAft>
                <a:spcPts val="0"/>
              </a:spcAft>
              <a:buClr>
                <a:schemeClr val="dk1"/>
              </a:buClr>
              <a:buSzPts val="2400"/>
              <a:buFont typeface="Georgia"/>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178" name="Google Shape;1178;p158"/>
          <p:cNvSpPr txBox="1"/>
          <p:nvPr>
            <p:ph idx="12" type="sldNum"/>
          </p:nvPr>
        </p:nvSpPr>
        <p:spPr>
          <a:xfrm>
            <a:off x="7488222" y="4869180"/>
            <a:ext cx="1323600" cy="1029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179" name="Google Shape;1179;p158"/>
          <p:cNvSpPr txBox="1"/>
          <p:nvPr>
            <p:ph idx="10" type="dt"/>
          </p:nvPr>
        </p:nvSpPr>
        <p:spPr>
          <a:xfrm>
            <a:off x="7488222" y="4766310"/>
            <a:ext cx="1323600" cy="102900"/>
          </a:xfrm>
          <a:prstGeom prst="rect">
            <a:avLst/>
          </a:prstGeom>
          <a:noFill/>
          <a:ln>
            <a:noFill/>
          </a:ln>
        </p:spPr>
        <p:txBody>
          <a:bodyPr anchorCtr="0" anchor="b" bIns="0" lIns="0" spcFirstLastPara="1" rIns="0" wrap="square" tIns="0">
            <a:noAutofit/>
          </a:bodyPr>
          <a:lstStyle>
            <a:lvl1pPr lvl="0" rtl="0" algn="r">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180" name="Google Shape;1180;p158"/>
          <p:cNvSpPr txBox="1"/>
          <p:nvPr>
            <p:ph idx="11" type="ftr"/>
          </p:nvPr>
        </p:nvSpPr>
        <p:spPr>
          <a:xfrm>
            <a:off x="332184" y="4766310"/>
            <a:ext cx="4105200" cy="102900"/>
          </a:xfrm>
          <a:prstGeom prst="rect">
            <a:avLst/>
          </a:prstGeom>
          <a:noFill/>
          <a:ln>
            <a:noFill/>
          </a:ln>
        </p:spPr>
        <p:txBody>
          <a:bodyPr anchorCtr="0" anchor="b" bIns="0" lIns="0" spcFirstLastPara="1" rIns="0" wrap="square" tIns="0">
            <a:noAutofit/>
          </a:bodyPr>
          <a:lstStyle>
            <a:lvl1pPr lvl="0" rtl="0" algn="ctr">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hree Content">
  <p:cSld name="Three Content">
    <p:spTree>
      <p:nvGrpSpPr>
        <p:cNvPr id="1181" name="Shape 1181"/>
        <p:cNvGrpSpPr/>
        <p:nvPr/>
      </p:nvGrpSpPr>
      <p:grpSpPr>
        <a:xfrm>
          <a:off x="0" y="0"/>
          <a:ext cx="0" cy="0"/>
          <a:chOff x="0" y="0"/>
          <a:chExt cx="0" cy="0"/>
        </a:xfrm>
      </p:grpSpPr>
      <p:sp>
        <p:nvSpPr>
          <p:cNvPr id="1182" name="Google Shape;1182;p159"/>
          <p:cNvSpPr txBox="1"/>
          <p:nvPr>
            <p:ph idx="1" type="body"/>
          </p:nvPr>
        </p:nvSpPr>
        <p:spPr>
          <a:xfrm>
            <a:off x="332185" y="1577579"/>
            <a:ext cx="2646600" cy="30516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accent1"/>
              </a:buClr>
              <a:buSzPts val="1400"/>
              <a:buNone/>
              <a:defRPr/>
            </a:lvl1pPr>
            <a:lvl2pPr indent="-228600" lvl="1" marL="914400" rtl="0" algn="l">
              <a:lnSpc>
                <a:spcPct val="100000"/>
              </a:lnSpc>
              <a:spcBef>
                <a:spcPts val="900"/>
              </a:spcBef>
              <a:spcAft>
                <a:spcPts val="0"/>
              </a:spcAft>
              <a:buClr>
                <a:schemeClr val="dk1"/>
              </a:buClr>
              <a:buSzPts val="1400"/>
              <a:buNone/>
              <a:defRPr/>
            </a:lvl2pPr>
            <a:lvl3pPr indent="-317500" lvl="2" marL="1371600" rtl="0" algn="l">
              <a:lnSpc>
                <a:spcPct val="100000"/>
              </a:lnSpc>
              <a:spcBef>
                <a:spcPts val="500"/>
              </a:spcBef>
              <a:spcAft>
                <a:spcPts val="0"/>
              </a:spcAft>
              <a:buClr>
                <a:schemeClr val="dk1"/>
              </a:buClr>
              <a:buSzPts val="1400"/>
              <a:buChar char="•"/>
              <a:defRPr/>
            </a:lvl3pPr>
            <a:lvl4pPr indent="-317500" lvl="3" marL="1828800" rtl="0" algn="l">
              <a:lnSpc>
                <a:spcPct val="100000"/>
              </a:lnSpc>
              <a:spcBef>
                <a:spcPts val="500"/>
              </a:spcBef>
              <a:spcAft>
                <a:spcPts val="0"/>
              </a:spcAft>
              <a:buClr>
                <a:schemeClr val="dk1"/>
              </a:buClr>
              <a:buSzPts val="1400"/>
              <a:buChar char="–"/>
              <a:defRPr/>
            </a:lvl4pPr>
            <a:lvl5pPr indent="-304800" lvl="4" marL="2286000" rtl="0" algn="l">
              <a:lnSpc>
                <a:spcPct val="100000"/>
              </a:lnSpc>
              <a:spcBef>
                <a:spcPts val="500"/>
              </a:spcBef>
              <a:spcAft>
                <a:spcPts val="0"/>
              </a:spcAft>
              <a:buClr>
                <a:schemeClr val="dk1"/>
              </a:buClr>
              <a:buSzPts val="1200"/>
              <a:buChar char="•"/>
              <a:defRPr/>
            </a:lvl5pPr>
            <a:lvl6pPr indent="-317500" lvl="5" marL="2743200" rtl="0" algn="l">
              <a:lnSpc>
                <a:spcPct val="100000"/>
              </a:lnSpc>
              <a:spcBef>
                <a:spcPts val="500"/>
              </a:spcBef>
              <a:spcAft>
                <a:spcPts val="0"/>
              </a:spcAft>
              <a:buClr>
                <a:schemeClr val="dk1"/>
              </a:buClr>
              <a:buSzPts val="1400"/>
              <a:buChar char="–"/>
              <a:defRPr/>
            </a:lvl6pPr>
            <a:lvl7pPr indent="-317500" lvl="6" marL="3200400" rtl="0" algn="l">
              <a:lnSpc>
                <a:spcPct val="100000"/>
              </a:lnSpc>
              <a:spcBef>
                <a:spcPts val="500"/>
              </a:spcBef>
              <a:spcAft>
                <a:spcPts val="0"/>
              </a:spcAft>
              <a:buClr>
                <a:schemeClr val="dk1"/>
              </a:buClr>
              <a:buSzPts val="1400"/>
              <a:buChar char="•"/>
              <a:defRPr/>
            </a:lvl7pPr>
            <a:lvl8pPr indent="-317500" lvl="7" marL="3657600" rtl="0" algn="l">
              <a:lnSpc>
                <a:spcPct val="100000"/>
              </a:lnSpc>
              <a:spcBef>
                <a:spcPts val="500"/>
              </a:spcBef>
              <a:spcAft>
                <a:spcPts val="0"/>
              </a:spcAft>
              <a:buClr>
                <a:schemeClr val="dk1"/>
              </a:buClr>
              <a:buSzPts val="1400"/>
              <a:buChar char="–"/>
              <a:defRPr/>
            </a:lvl8pPr>
            <a:lvl9pPr indent="-317500" lvl="8" marL="4114800" rtl="0" algn="l">
              <a:lnSpc>
                <a:spcPct val="100000"/>
              </a:lnSpc>
              <a:spcBef>
                <a:spcPts val="500"/>
              </a:spcBef>
              <a:spcAft>
                <a:spcPts val="500"/>
              </a:spcAft>
              <a:buClr>
                <a:schemeClr val="dk1"/>
              </a:buClr>
              <a:buSzPts val="1400"/>
              <a:buChar char="•"/>
              <a:defRPr/>
            </a:lvl9pPr>
          </a:lstStyle>
          <a:p/>
        </p:txBody>
      </p:sp>
      <p:sp>
        <p:nvSpPr>
          <p:cNvPr id="1183" name="Google Shape;1183;p159"/>
          <p:cNvSpPr txBox="1"/>
          <p:nvPr>
            <p:ph idx="2" type="body"/>
          </p:nvPr>
        </p:nvSpPr>
        <p:spPr>
          <a:xfrm>
            <a:off x="3249216" y="1577579"/>
            <a:ext cx="2646600" cy="30516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accent1"/>
              </a:buClr>
              <a:buSzPts val="1400"/>
              <a:buNone/>
              <a:defRPr/>
            </a:lvl1pPr>
            <a:lvl2pPr indent="-228600" lvl="1" marL="914400" rtl="0" algn="l">
              <a:lnSpc>
                <a:spcPct val="100000"/>
              </a:lnSpc>
              <a:spcBef>
                <a:spcPts val="900"/>
              </a:spcBef>
              <a:spcAft>
                <a:spcPts val="0"/>
              </a:spcAft>
              <a:buClr>
                <a:schemeClr val="dk1"/>
              </a:buClr>
              <a:buSzPts val="1400"/>
              <a:buNone/>
              <a:defRPr/>
            </a:lvl2pPr>
            <a:lvl3pPr indent="-317500" lvl="2" marL="1371600" rtl="0" algn="l">
              <a:lnSpc>
                <a:spcPct val="100000"/>
              </a:lnSpc>
              <a:spcBef>
                <a:spcPts val="500"/>
              </a:spcBef>
              <a:spcAft>
                <a:spcPts val="0"/>
              </a:spcAft>
              <a:buClr>
                <a:schemeClr val="dk1"/>
              </a:buClr>
              <a:buSzPts val="1400"/>
              <a:buChar char="•"/>
              <a:defRPr/>
            </a:lvl3pPr>
            <a:lvl4pPr indent="-317500" lvl="3" marL="1828800" rtl="0" algn="l">
              <a:lnSpc>
                <a:spcPct val="100000"/>
              </a:lnSpc>
              <a:spcBef>
                <a:spcPts val="500"/>
              </a:spcBef>
              <a:spcAft>
                <a:spcPts val="0"/>
              </a:spcAft>
              <a:buClr>
                <a:schemeClr val="dk1"/>
              </a:buClr>
              <a:buSzPts val="1400"/>
              <a:buChar char="–"/>
              <a:defRPr/>
            </a:lvl4pPr>
            <a:lvl5pPr indent="-304800" lvl="4" marL="2286000" rtl="0" algn="l">
              <a:lnSpc>
                <a:spcPct val="100000"/>
              </a:lnSpc>
              <a:spcBef>
                <a:spcPts val="500"/>
              </a:spcBef>
              <a:spcAft>
                <a:spcPts val="0"/>
              </a:spcAft>
              <a:buClr>
                <a:schemeClr val="dk1"/>
              </a:buClr>
              <a:buSzPts val="1200"/>
              <a:buChar char="•"/>
              <a:defRPr/>
            </a:lvl5pPr>
            <a:lvl6pPr indent="-317500" lvl="5" marL="2743200" rtl="0" algn="l">
              <a:lnSpc>
                <a:spcPct val="100000"/>
              </a:lnSpc>
              <a:spcBef>
                <a:spcPts val="500"/>
              </a:spcBef>
              <a:spcAft>
                <a:spcPts val="0"/>
              </a:spcAft>
              <a:buClr>
                <a:schemeClr val="dk1"/>
              </a:buClr>
              <a:buSzPts val="1400"/>
              <a:buChar char="–"/>
              <a:defRPr/>
            </a:lvl6pPr>
            <a:lvl7pPr indent="-317500" lvl="6" marL="3200400" rtl="0" algn="l">
              <a:lnSpc>
                <a:spcPct val="100000"/>
              </a:lnSpc>
              <a:spcBef>
                <a:spcPts val="500"/>
              </a:spcBef>
              <a:spcAft>
                <a:spcPts val="0"/>
              </a:spcAft>
              <a:buClr>
                <a:schemeClr val="dk1"/>
              </a:buClr>
              <a:buSzPts val="1400"/>
              <a:buChar char="•"/>
              <a:defRPr/>
            </a:lvl7pPr>
            <a:lvl8pPr indent="-317500" lvl="7" marL="3657600" rtl="0" algn="l">
              <a:lnSpc>
                <a:spcPct val="100000"/>
              </a:lnSpc>
              <a:spcBef>
                <a:spcPts val="500"/>
              </a:spcBef>
              <a:spcAft>
                <a:spcPts val="0"/>
              </a:spcAft>
              <a:buClr>
                <a:schemeClr val="dk1"/>
              </a:buClr>
              <a:buSzPts val="1400"/>
              <a:buChar char="–"/>
              <a:defRPr/>
            </a:lvl8pPr>
            <a:lvl9pPr indent="-317500" lvl="8" marL="4114800" rtl="0" algn="l">
              <a:lnSpc>
                <a:spcPct val="100000"/>
              </a:lnSpc>
              <a:spcBef>
                <a:spcPts val="500"/>
              </a:spcBef>
              <a:spcAft>
                <a:spcPts val="500"/>
              </a:spcAft>
              <a:buClr>
                <a:schemeClr val="dk1"/>
              </a:buClr>
              <a:buSzPts val="1400"/>
              <a:buChar char="•"/>
              <a:defRPr/>
            </a:lvl9pPr>
          </a:lstStyle>
          <a:p/>
        </p:txBody>
      </p:sp>
      <p:sp>
        <p:nvSpPr>
          <p:cNvPr id="1184" name="Google Shape;1184;p159"/>
          <p:cNvSpPr txBox="1"/>
          <p:nvPr>
            <p:ph idx="3" type="body"/>
          </p:nvPr>
        </p:nvSpPr>
        <p:spPr>
          <a:xfrm>
            <a:off x="6165057" y="1577579"/>
            <a:ext cx="2646600" cy="30516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accent1"/>
              </a:buClr>
              <a:buSzPts val="1400"/>
              <a:buNone/>
              <a:defRPr/>
            </a:lvl1pPr>
            <a:lvl2pPr indent="-228600" lvl="1" marL="914400" rtl="0" algn="l">
              <a:lnSpc>
                <a:spcPct val="100000"/>
              </a:lnSpc>
              <a:spcBef>
                <a:spcPts val="900"/>
              </a:spcBef>
              <a:spcAft>
                <a:spcPts val="0"/>
              </a:spcAft>
              <a:buClr>
                <a:schemeClr val="dk1"/>
              </a:buClr>
              <a:buSzPts val="1400"/>
              <a:buNone/>
              <a:defRPr/>
            </a:lvl2pPr>
            <a:lvl3pPr indent="-317500" lvl="2" marL="1371600" rtl="0" algn="l">
              <a:lnSpc>
                <a:spcPct val="100000"/>
              </a:lnSpc>
              <a:spcBef>
                <a:spcPts val="500"/>
              </a:spcBef>
              <a:spcAft>
                <a:spcPts val="0"/>
              </a:spcAft>
              <a:buClr>
                <a:schemeClr val="dk1"/>
              </a:buClr>
              <a:buSzPts val="1400"/>
              <a:buChar char="•"/>
              <a:defRPr/>
            </a:lvl3pPr>
            <a:lvl4pPr indent="-317500" lvl="3" marL="1828800" rtl="0" algn="l">
              <a:lnSpc>
                <a:spcPct val="100000"/>
              </a:lnSpc>
              <a:spcBef>
                <a:spcPts val="500"/>
              </a:spcBef>
              <a:spcAft>
                <a:spcPts val="0"/>
              </a:spcAft>
              <a:buClr>
                <a:schemeClr val="dk1"/>
              </a:buClr>
              <a:buSzPts val="1400"/>
              <a:buChar char="–"/>
              <a:defRPr/>
            </a:lvl4pPr>
            <a:lvl5pPr indent="-304800" lvl="4" marL="2286000" rtl="0" algn="l">
              <a:lnSpc>
                <a:spcPct val="100000"/>
              </a:lnSpc>
              <a:spcBef>
                <a:spcPts val="500"/>
              </a:spcBef>
              <a:spcAft>
                <a:spcPts val="0"/>
              </a:spcAft>
              <a:buClr>
                <a:schemeClr val="dk1"/>
              </a:buClr>
              <a:buSzPts val="1200"/>
              <a:buChar char="•"/>
              <a:defRPr/>
            </a:lvl5pPr>
            <a:lvl6pPr indent="-317500" lvl="5" marL="2743200" rtl="0" algn="l">
              <a:lnSpc>
                <a:spcPct val="100000"/>
              </a:lnSpc>
              <a:spcBef>
                <a:spcPts val="500"/>
              </a:spcBef>
              <a:spcAft>
                <a:spcPts val="0"/>
              </a:spcAft>
              <a:buClr>
                <a:schemeClr val="dk1"/>
              </a:buClr>
              <a:buSzPts val="1400"/>
              <a:buChar char="–"/>
              <a:defRPr/>
            </a:lvl6pPr>
            <a:lvl7pPr indent="-317500" lvl="6" marL="3200400" rtl="0" algn="l">
              <a:lnSpc>
                <a:spcPct val="100000"/>
              </a:lnSpc>
              <a:spcBef>
                <a:spcPts val="500"/>
              </a:spcBef>
              <a:spcAft>
                <a:spcPts val="0"/>
              </a:spcAft>
              <a:buClr>
                <a:schemeClr val="dk1"/>
              </a:buClr>
              <a:buSzPts val="1400"/>
              <a:buChar char="•"/>
              <a:defRPr/>
            </a:lvl7pPr>
            <a:lvl8pPr indent="-317500" lvl="7" marL="3657600" rtl="0" algn="l">
              <a:lnSpc>
                <a:spcPct val="100000"/>
              </a:lnSpc>
              <a:spcBef>
                <a:spcPts val="500"/>
              </a:spcBef>
              <a:spcAft>
                <a:spcPts val="0"/>
              </a:spcAft>
              <a:buClr>
                <a:schemeClr val="dk1"/>
              </a:buClr>
              <a:buSzPts val="1400"/>
              <a:buChar char="–"/>
              <a:defRPr/>
            </a:lvl8pPr>
            <a:lvl9pPr indent="-317500" lvl="8" marL="4114800" rtl="0" algn="l">
              <a:lnSpc>
                <a:spcPct val="100000"/>
              </a:lnSpc>
              <a:spcBef>
                <a:spcPts val="500"/>
              </a:spcBef>
              <a:spcAft>
                <a:spcPts val="500"/>
              </a:spcAft>
              <a:buClr>
                <a:schemeClr val="dk1"/>
              </a:buClr>
              <a:buSzPts val="1400"/>
              <a:buChar char="•"/>
              <a:defRPr/>
            </a:lvl9pPr>
          </a:lstStyle>
          <a:p/>
        </p:txBody>
      </p:sp>
      <p:sp>
        <p:nvSpPr>
          <p:cNvPr id="1185" name="Google Shape;1185;p159"/>
          <p:cNvSpPr txBox="1"/>
          <p:nvPr>
            <p:ph type="title"/>
          </p:nvPr>
        </p:nvSpPr>
        <p:spPr>
          <a:xfrm>
            <a:off x="332185" y="324000"/>
            <a:ext cx="8479500" cy="1040400"/>
          </a:xfrm>
          <a:prstGeom prst="rect">
            <a:avLst/>
          </a:prstGeom>
          <a:noFill/>
          <a:ln>
            <a:noFill/>
          </a:ln>
        </p:spPr>
        <p:txBody>
          <a:bodyPr anchorCtr="0" anchor="t" bIns="0" lIns="0" spcFirstLastPara="1" rIns="0" wrap="square" tIns="0">
            <a:noAutofit/>
          </a:bodyPr>
          <a:lstStyle>
            <a:lvl1pPr lvl="0" rtl="0" algn="l">
              <a:lnSpc>
                <a:spcPct val="85000"/>
              </a:lnSpc>
              <a:spcBef>
                <a:spcPts val="0"/>
              </a:spcBef>
              <a:spcAft>
                <a:spcPts val="0"/>
              </a:spcAft>
              <a:buClr>
                <a:schemeClr val="dk1"/>
              </a:buClr>
              <a:buSzPts val="2400"/>
              <a:buFont typeface="Georgia"/>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186" name="Google Shape;1186;p159"/>
          <p:cNvSpPr txBox="1"/>
          <p:nvPr>
            <p:ph idx="12" type="sldNum"/>
          </p:nvPr>
        </p:nvSpPr>
        <p:spPr>
          <a:xfrm>
            <a:off x="7488222" y="4869180"/>
            <a:ext cx="1323600" cy="1029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187" name="Google Shape;1187;p159"/>
          <p:cNvSpPr txBox="1"/>
          <p:nvPr>
            <p:ph idx="10" type="dt"/>
          </p:nvPr>
        </p:nvSpPr>
        <p:spPr>
          <a:xfrm>
            <a:off x="7488222" y="4766310"/>
            <a:ext cx="1323600" cy="102900"/>
          </a:xfrm>
          <a:prstGeom prst="rect">
            <a:avLst/>
          </a:prstGeom>
          <a:noFill/>
          <a:ln>
            <a:noFill/>
          </a:ln>
        </p:spPr>
        <p:txBody>
          <a:bodyPr anchorCtr="0" anchor="b" bIns="0" lIns="0" spcFirstLastPara="1" rIns="0" wrap="square" tIns="0">
            <a:noAutofit/>
          </a:bodyPr>
          <a:lstStyle>
            <a:lvl1pPr lvl="0" rtl="0" algn="r">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188" name="Google Shape;1188;p159"/>
          <p:cNvSpPr txBox="1"/>
          <p:nvPr>
            <p:ph idx="11" type="ftr"/>
          </p:nvPr>
        </p:nvSpPr>
        <p:spPr>
          <a:xfrm>
            <a:off x="332184" y="4766310"/>
            <a:ext cx="4105200" cy="102900"/>
          </a:xfrm>
          <a:prstGeom prst="rect">
            <a:avLst/>
          </a:prstGeom>
          <a:noFill/>
          <a:ln>
            <a:noFill/>
          </a:ln>
        </p:spPr>
        <p:txBody>
          <a:bodyPr anchorCtr="0" anchor="b" bIns="0" lIns="0" spcFirstLastPara="1" rIns="0" wrap="square" tIns="0">
            <a:noAutofit/>
          </a:bodyPr>
          <a:lstStyle>
            <a:lvl1pPr lvl="0" rtl="0" algn="ctr">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Four Content">
  <p:cSld name="Four Content">
    <p:spTree>
      <p:nvGrpSpPr>
        <p:cNvPr id="1189" name="Shape 1189"/>
        <p:cNvGrpSpPr/>
        <p:nvPr/>
      </p:nvGrpSpPr>
      <p:grpSpPr>
        <a:xfrm>
          <a:off x="0" y="0"/>
          <a:ext cx="0" cy="0"/>
          <a:chOff x="0" y="0"/>
          <a:chExt cx="0" cy="0"/>
        </a:xfrm>
      </p:grpSpPr>
      <p:sp>
        <p:nvSpPr>
          <p:cNvPr id="1190" name="Google Shape;1190;p160"/>
          <p:cNvSpPr txBox="1"/>
          <p:nvPr>
            <p:ph idx="1" type="body"/>
          </p:nvPr>
        </p:nvSpPr>
        <p:spPr>
          <a:xfrm>
            <a:off x="332185" y="1577579"/>
            <a:ext cx="1917000" cy="30516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accent1"/>
              </a:buClr>
              <a:buSzPts val="1400"/>
              <a:buNone/>
              <a:defRPr/>
            </a:lvl1pPr>
            <a:lvl2pPr indent="-228600" lvl="1" marL="914400" rtl="0" algn="l">
              <a:lnSpc>
                <a:spcPct val="100000"/>
              </a:lnSpc>
              <a:spcBef>
                <a:spcPts val="900"/>
              </a:spcBef>
              <a:spcAft>
                <a:spcPts val="0"/>
              </a:spcAft>
              <a:buClr>
                <a:schemeClr val="dk1"/>
              </a:buClr>
              <a:buSzPts val="1400"/>
              <a:buNone/>
              <a:defRPr/>
            </a:lvl2pPr>
            <a:lvl3pPr indent="-317500" lvl="2" marL="1371600" rtl="0" algn="l">
              <a:lnSpc>
                <a:spcPct val="100000"/>
              </a:lnSpc>
              <a:spcBef>
                <a:spcPts val="500"/>
              </a:spcBef>
              <a:spcAft>
                <a:spcPts val="0"/>
              </a:spcAft>
              <a:buClr>
                <a:schemeClr val="dk1"/>
              </a:buClr>
              <a:buSzPts val="1400"/>
              <a:buChar char="•"/>
              <a:defRPr/>
            </a:lvl3pPr>
            <a:lvl4pPr indent="-317500" lvl="3" marL="1828800" rtl="0" algn="l">
              <a:lnSpc>
                <a:spcPct val="100000"/>
              </a:lnSpc>
              <a:spcBef>
                <a:spcPts val="500"/>
              </a:spcBef>
              <a:spcAft>
                <a:spcPts val="0"/>
              </a:spcAft>
              <a:buClr>
                <a:schemeClr val="dk1"/>
              </a:buClr>
              <a:buSzPts val="1400"/>
              <a:buChar char="–"/>
              <a:defRPr/>
            </a:lvl4pPr>
            <a:lvl5pPr indent="-304800" lvl="4" marL="2286000" rtl="0" algn="l">
              <a:lnSpc>
                <a:spcPct val="100000"/>
              </a:lnSpc>
              <a:spcBef>
                <a:spcPts val="500"/>
              </a:spcBef>
              <a:spcAft>
                <a:spcPts val="0"/>
              </a:spcAft>
              <a:buClr>
                <a:schemeClr val="dk1"/>
              </a:buClr>
              <a:buSzPts val="1200"/>
              <a:buChar char="•"/>
              <a:defRPr/>
            </a:lvl5pPr>
            <a:lvl6pPr indent="-317500" lvl="5" marL="2743200" rtl="0" algn="l">
              <a:lnSpc>
                <a:spcPct val="100000"/>
              </a:lnSpc>
              <a:spcBef>
                <a:spcPts val="500"/>
              </a:spcBef>
              <a:spcAft>
                <a:spcPts val="0"/>
              </a:spcAft>
              <a:buClr>
                <a:schemeClr val="dk1"/>
              </a:buClr>
              <a:buSzPts val="1400"/>
              <a:buChar char="–"/>
              <a:defRPr/>
            </a:lvl6pPr>
            <a:lvl7pPr indent="-317500" lvl="6" marL="3200400" rtl="0" algn="l">
              <a:lnSpc>
                <a:spcPct val="100000"/>
              </a:lnSpc>
              <a:spcBef>
                <a:spcPts val="500"/>
              </a:spcBef>
              <a:spcAft>
                <a:spcPts val="0"/>
              </a:spcAft>
              <a:buClr>
                <a:schemeClr val="dk1"/>
              </a:buClr>
              <a:buSzPts val="1400"/>
              <a:buChar char="•"/>
              <a:defRPr/>
            </a:lvl7pPr>
            <a:lvl8pPr indent="-317500" lvl="7" marL="3657600" rtl="0" algn="l">
              <a:lnSpc>
                <a:spcPct val="100000"/>
              </a:lnSpc>
              <a:spcBef>
                <a:spcPts val="500"/>
              </a:spcBef>
              <a:spcAft>
                <a:spcPts val="0"/>
              </a:spcAft>
              <a:buClr>
                <a:schemeClr val="dk1"/>
              </a:buClr>
              <a:buSzPts val="1400"/>
              <a:buChar char="–"/>
              <a:defRPr/>
            </a:lvl8pPr>
            <a:lvl9pPr indent="-317500" lvl="8" marL="4114800" rtl="0" algn="l">
              <a:lnSpc>
                <a:spcPct val="100000"/>
              </a:lnSpc>
              <a:spcBef>
                <a:spcPts val="500"/>
              </a:spcBef>
              <a:spcAft>
                <a:spcPts val="500"/>
              </a:spcAft>
              <a:buClr>
                <a:schemeClr val="dk1"/>
              </a:buClr>
              <a:buSzPts val="1400"/>
              <a:buChar char="•"/>
              <a:defRPr/>
            </a:lvl9pPr>
          </a:lstStyle>
          <a:p/>
        </p:txBody>
      </p:sp>
      <p:sp>
        <p:nvSpPr>
          <p:cNvPr id="1191" name="Google Shape;1191;p160"/>
          <p:cNvSpPr txBox="1"/>
          <p:nvPr>
            <p:ph idx="2" type="body"/>
          </p:nvPr>
        </p:nvSpPr>
        <p:spPr>
          <a:xfrm>
            <a:off x="2520460" y="1577579"/>
            <a:ext cx="1917000" cy="30516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accent1"/>
              </a:buClr>
              <a:buSzPts val="1400"/>
              <a:buNone/>
              <a:defRPr/>
            </a:lvl1pPr>
            <a:lvl2pPr indent="-228600" lvl="1" marL="914400" rtl="0" algn="l">
              <a:lnSpc>
                <a:spcPct val="100000"/>
              </a:lnSpc>
              <a:spcBef>
                <a:spcPts val="900"/>
              </a:spcBef>
              <a:spcAft>
                <a:spcPts val="0"/>
              </a:spcAft>
              <a:buClr>
                <a:schemeClr val="dk1"/>
              </a:buClr>
              <a:buSzPts val="1400"/>
              <a:buNone/>
              <a:defRPr/>
            </a:lvl2pPr>
            <a:lvl3pPr indent="-317500" lvl="2" marL="1371600" rtl="0" algn="l">
              <a:lnSpc>
                <a:spcPct val="100000"/>
              </a:lnSpc>
              <a:spcBef>
                <a:spcPts val="500"/>
              </a:spcBef>
              <a:spcAft>
                <a:spcPts val="0"/>
              </a:spcAft>
              <a:buClr>
                <a:schemeClr val="dk1"/>
              </a:buClr>
              <a:buSzPts val="1400"/>
              <a:buChar char="•"/>
              <a:defRPr/>
            </a:lvl3pPr>
            <a:lvl4pPr indent="-317500" lvl="3" marL="1828800" rtl="0" algn="l">
              <a:lnSpc>
                <a:spcPct val="100000"/>
              </a:lnSpc>
              <a:spcBef>
                <a:spcPts val="500"/>
              </a:spcBef>
              <a:spcAft>
                <a:spcPts val="0"/>
              </a:spcAft>
              <a:buClr>
                <a:schemeClr val="dk1"/>
              </a:buClr>
              <a:buSzPts val="1400"/>
              <a:buChar char="–"/>
              <a:defRPr/>
            </a:lvl4pPr>
            <a:lvl5pPr indent="-304800" lvl="4" marL="2286000" rtl="0" algn="l">
              <a:lnSpc>
                <a:spcPct val="100000"/>
              </a:lnSpc>
              <a:spcBef>
                <a:spcPts val="500"/>
              </a:spcBef>
              <a:spcAft>
                <a:spcPts val="0"/>
              </a:spcAft>
              <a:buClr>
                <a:schemeClr val="dk1"/>
              </a:buClr>
              <a:buSzPts val="1200"/>
              <a:buChar char="•"/>
              <a:defRPr/>
            </a:lvl5pPr>
            <a:lvl6pPr indent="-317500" lvl="5" marL="2743200" rtl="0" algn="l">
              <a:lnSpc>
                <a:spcPct val="100000"/>
              </a:lnSpc>
              <a:spcBef>
                <a:spcPts val="500"/>
              </a:spcBef>
              <a:spcAft>
                <a:spcPts val="0"/>
              </a:spcAft>
              <a:buClr>
                <a:schemeClr val="dk1"/>
              </a:buClr>
              <a:buSzPts val="1400"/>
              <a:buChar char="–"/>
              <a:defRPr/>
            </a:lvl6pPr>
            <a:lvl7pPr indent="-317500" lvl="6" marL="3200400" rtl="0" algn="l">
              <a:lnSpc>
                <a:spcPct val="100000"/>
              </a:lnSpc>
              <a:spcBef>
                <a:spcPts val="500"/>
              </a:spcBef>
              <a:spcAft>
                <a:spcPts val="0"/>
              </a:spcAft>
              <a:buClr>
                <a:schemeClr val="dk1"/>
              </a:buClr>
              <a:buSzPts val="1400"/>
              <a:buChar char="•"/>
              <a:defRPr/>
            </a:lvl7pPr>
            <a:lvl8pPr indent="-317500" lvl="7" marL="3657600" rtl="0" algn="l">
              <a:lnSpc>
                <a:spcPct val="100000"/>
              </a:lnSpc>
              <a:spcBef>
                <a:spcPts val="500"/>
              </a:spcBef>
              <a:spcAft>
                <a:spcPts val="0"/>
              </a:spcAft>
              <a:buClr>
                <a:schemeClr val="dk1"/>
              </a:buClr>
              <a:buSzPts val="1400"/>
              <a:buChar char="–"/>
              <a:defRPr/>
            </a:lvl8pPr>
            <a:lvl9pPr indent="-317500" lvl="8" marL="4114800" rtl="0" algn="l">
              <a:lnSpc>
                <a:spcPct val="100000"/>
              </a:lnSpc>
              <a:spcBef>
                <a:spcPts val="500"/>
              </a:spcBef>
              <a:spcAft>
                <a:spcPts val="500"/>
              </a:spcAft>
              <a:buClr>
                <a:schemeClr val="dk1"/>
              </a:buClr>
              <a:buSzPts val="1400"/>
              <a:buChar char="•"/>
              <a:defRPr/>
            </a:lvl9pPr>
          </a:lstStyle>
          <a:p/>
        </p:txBody>
      </p:sp>
      <p:sp>
        <p:nvSpPr>
          <p:cNvPr id="1192" name="Google Shape;1192;p160"/>
          <p:cNvSpPr txBox="1"/>
          <p:nvPr>
            <p:ph idx="3" type="body"/>
          </p:nvPr>
        </p:nvSpPr>
        <p:spPr>
          <a:xfrm>
            <a:off x="4706541" y="1577579"/>
            <a:ext cx="1917000" cy="30516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accent1"/>
              </a:buClr>
              <a:buSzPts val="1400"/>
              <a:buNone/>
              <a:defRPr/>
            </a:lvl1pPr>
            <a:lvl2pPr indent="-228600" lvl="1" marL="914400" rtl="0" algn="l">
              <a:lnSpc>
                <a:spcPct val="100000"/>
              </a:lnSpc>
              <a:spcBef>
                <a:spcPts val="900"/>
              </a:spcBef>
              <a:spcAft>
                <a:spcPts val="0"/>
              </a:spcAft>
              <a:buClr>
                <a:schemeClr val="dk1"/>
              </a:buClr>
              <a:buSzPts val="1400"/>
              <a:buNone/>
              <a:defRPr/>
            </a:lvl2pPr>
            <a:lvl3pPr indent="-317500" lvl="2" marL="1371600" rtl="0" algn="l">
              <a:lnSpc>
                <a:spcPct val="100000"/>
              </a:lnSpc>
              <a:spcBef>
                <a:spcPts val="500"/>
              </a:spcBef>
              <a:spcAft>
                <a:spcPts val="0"/>
              </a:spcAft>
              <a:buClr>
                <a:schemeClr val="dk1"/>
              </a:buClr>
              <a:buSzPts val="1400"/>
              <a:buChar char="•"/>
              <a:defRPr/>
            </a:lvl3pPr>
            <a:lvl4pPr indent="-317500" lvl="3" marL="1828800" rtl="0" algn="l">
              <a:lnSpc>
                <a:spcPct val="100000"/>
              </a:lnSpc>
              <a:spcBef>
                <a:spcPts val="500"/>
              </a:spcBef>
              <a:spcAft>
                <a:spcPts val="0"/>
              </a:spcAft>
              <a:buClr>
                <a:schemeClr val="dk1"/>
              </a:buClr>
              <a:buSzPts val="1400"/>
              <a:buChar char="–"/>
              <a:defRPr/>
            </a:lvl4pPr>
            <a:lvl5pPr indent="-304800" lvl="4" marL="2286000" rtl="0" algn="l">
              <a:lnSpc>
                <a:spcPct val="100000"/>
              </a:lnSpc>
              <a:spcBef>
                <a:spcPts val="500"/>
              </a:spcBef>
              <a:spcAft>
                <a:spcPts val="0"/>
              </a:spcAft>
              <a:buClr>
                <a:schemeClr val="dk1"/>
              </a:buClr>
              <a:buSzPts val="1200"/>
              <a:buChar char="•"/>
              <a:defRPr/>
            </a:lvl5pPr>
            <a:lvl6pPr indent="-317500" lvl="5" marL="2743200" rtl="0" algn="l">
              <a:lnSpc>
                <a:spcPct val="100000"/>
              </a:lnSpc>
              <a:spcBef>
                <a:spcPts val="500"/>
              </a:spcBef>
              <a:spcAft>
                <a:spcPts val="0"/>
              </a:spcAft>
              <a:buClr>
                <a:schemeClr val="dk1"/>
              </a:buClr>
              <a:buSzPts val="1400"/>
              <a:buChar char="–"/>
              <a:defRPr/>
            </a:lvl6pPr>
            <a:lvl7pPr indent="-317500" lvl="6" marL="3200400" rtl="0" algn="l">
              <a:lnSpc>
                <a:spcPct val="100000"/>
              </a:lnSpc>
              <a:spcBef>
                <a:spcPts val="500"/>
              </a:spcBef>
              <a:spcAft>
                <a:spcPts val="0"/>
              </a:spcAft>
              <a:buClr>
                <a:schemeClr val="dk1"/>
              </a:buClr>
              <a:buSzPts val="1400"/>
              <a:buChar char="•"/>
              <a:defRPr/>
            </a:lvl7pPr>
            <a:lvl8pPr indent="-317500" lvl="7" marL="3657600" rtl="0" algn="l">
              <a:lnSpc>
                <a:spcPct val="100000"/>
              </a:lnSpc>
              <a:spcBef>
                <a:spcPts val="500"/>
              </a:spcBef>
              <a:spcAft>
                <a:spcPts val="0"/>
              </a:spcAft>
              <a:buClr>
                <a:schemeClr val="dk1"/>
              </a:buClr>
              <a:buSzPts val="1400"/>
              <a:buChar char="–"/>
              <a:defRPr/>
            </a:lvl8pPr>
            <a:lvl9pPr indent="-317500" lvl="8" marL="4114800" rtl="0" algn="l">
              <a:lnSpc>
                <a:spcPct val="100000"/>
              </a:lnSpc>
              <a:spcBef>
                <a:spcPts val="500"/>
              </a:spcBef>
              <a:spcAft>
                <a:spcPts val="500"/>
              </a:spcAft>
              <a:buClr>
                <a:schemeClr val="dk1"/>
              </a:buClr>
              <a:buSzPts val="1400"/>
              <a:buChar char="•"/>
              <a:defRPr/>
            </a:lvl9pPr>
          </a:lstStyle>
          <a:p/>
        </p:txBody>
      </p:sp>
      <p:sp>
        <p:nvSpPr>
          <p:cNvPr id="1193" name="Google Shape;1193;p160"/>
          <p:cNvSpPr txBox="1"/>
          <p:nvPr>
            <p:ph idx="4" type="body"/>
          </p:nvPr>
        </p:nvSpPr>
        <p:spPr>
          <a:xfrm>
            <a:off x="6892622" y="1577579"/>
            <a:ext cx="1917000" cy="30516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accent1"/>
              </a:buClr>
              <a:buSzPts val="1400"/>
              <a:buNone/>
              <a:defRPr/>
            </a:lvl1pPr>
            <a:lvl2pPr indent="-228600" lvl="1" marL="914400" rtl="0" algn="l">
              <a:lnSpc>
                <a:spcPct val="100000"/>
              </a:lnSpc>
              <a:spcBef>
                <a:spcPts val="900"/>
              </a:spcBef>
              <a:spcAft>
                <a:spcPts val="0"/>
              </a:spcAft>
              <a:buClr>
                <a:schemeClr val="dk1"/>
              </a:buClr>
              <a:buSzPts val="1400"/>
              <a:buNone/>
              <a:defRPr/>
            </a:lvl2pPr>
            <a:lvl3pPr indent="-317500" lvl="2" marL="1371600" rtl="0" algn="l">
              <a:lnSpc>
                <a:spcPct val="100000"/>
              </a:lnSpc>
              <a:spcBef>
                <a:spcPts val="500"/>
              </a:spcBef>
              <a:spcAft>
                <a:spcPts val="0"/>
              </a:spcAft>
              <a:buClr>
                <a:schemeClr val="dk1"/>
              </a:buClr>
              <a:buSzPts val="1400"/>
              <a:buChar char="•"/>
              <a:defRPr/>
            </a:lvl3pPr>
            <a:lvl4pPr indent="-317500" lvl="3" marL="1828800" rtl="0" algn="l">
              <a:lnSpc>
                <a:spcPct val="100000"/>
              </a:lnSpc>
              <a:spcBef>
                <a:spcPts val="500"/>
              </a:spcBef>
              <a:spcAft>
                <a:spcPts val="0"/>
              </a:spcAft>
              <a:buClr>
                <a:schemeClr val="dk1"/>
              </a:buClr>
              <a:buSzPts val="1400"/>
              <a:buChar char="–"/>
              <a:defRPr/>
            </a:lvl4pPr>
            <a:lvl5pPr indent="-304800" lvl="4" marL="2286000" rtl="0" algn="l">
              <a:lnSpc>
                <a:spcPct val="100000"/>
              </a:lnSpc>
              <a:spcBef>
                <a:spcPts val="500"/>
              </a:spcBef>
              <a:spcAft>
                <a:spcPts val="0"/>
              </a:spcAft>
              <a:buClr>
                <a:schemeClr val="dk1"/>
              </a:buClr>
              <a:buSzPts val="1200"/>
              <a:buChar char="•"/>
              <a:defRPr/>
            </a:lvl5pPr>
            <a:lvl6pPr indent="-317500" lvl="5" marL="2743200" rtl="0" algn="l">
              <a:lnSpc>
                <a:spcPct val="100000"/>
              </a:lnSpc>
              <a:spcBef>
                <a:spcPts val="500"/>
              </a:spcBef>
              <a:spcAft>
                <a:spcPts val="0"/>
              </a:spcAft>
              <a:buClr>
                <a:schemeClr val="dk1"/>
              </a:buClr>
              <a:buSzPts val="1400"/>
              <a:buChar char="–"/>
              <a:defRPr/>
            </a:lvl6pPr>
            <a:lvl7pPr indent="-317500" lvl="6" marL="3200400" rtl="0" algn="l">
              <a:lnSpc>
                <a:spcPct val="100000"/>
              </a:lnSpc>
              <a:spcBef>
                <a:spcPts val="500"/>
              </a:spcBef>
              <a:spcAft>
                <a:spcPts val="0"/>
              </a:spcAft>
              <a:buClr>
                <a:schemeClr val="dk1"/>
              </a:buClr>
              <a:buSzPts val="1400"/>
              <a:buChar char="•"/>
              <a:defRPr/>
            </a:lvl7pPr>
            <a:lvl8pPr indent="-317500" lvl="7" marL="3657600" rtl="0" algn="l">
              <a:lnSpc>
                <a:spcPct val="100000"/>
              </a:lnSpc>
              <a:spcBef>
                <a:spcPts val="500"/>
              </a:spcBef>
              <a:spcAft>
                <a:spcPts val="0"/>
              </a:spcAft>
              <a:buClr>
                <a:schemeClr val="dk1"/>
              </a:buClr>
              <a:buSzPts val="1400"/>
              <a:buChar char="–"/>
              <a:defRPr/>
            </a:lvl8pPr>
            <a:lvl9pPr indent="-317500" lvl="8" marL="4114800" rtl="0" algn="l">
              <a:lnSpc>
                <a:spcPct val="100000"/>
              </a:lnSpc>
              <a:spcBef>
                <a:spcPts val="500"/>
              </a:spcBef>
              <a:spcAft>
                <a:spcPts val="500"/>
              </a:spcAft>
              <a:buClr>
                <a:schemeClr val="dk1"/>
              </a:buClr>
              <a:buSzPts val="1400"/>
              <a:buChar char="•"/>
              <a:defRPr/>
            </a:lvl9pPr>
          </a:lstStyle>
          <a:p/>
        </p:txBody>
      </p:sp>
      <p:sp>
        <p:nvSpPr>
          <p:cNvPr id="1194" name="Google Shape;1194;p160"/>
          <p:cNvSpPr txBox="1"/>
          <p:nvPr>
            <p:ph type="title"/>
          </p:nvPr>
        </p:nvSpPr>
        <p:spPr>
          <a:xfrm>
            <a:off x="332185" y="324000"/>
            <a:ext cx="8479500" cy="1040400"/>
          </a:xfrm>
          <a:prstGeom prst="rect">
            <a:avLst/>
          </a:prstGeom>
          <a:noFill/>
          <a:ln>
            <a:noFill/>
          </a:ln>
        </p:spPr>
        <p:txBody>
          <a:bodyPr anchorCtr="0" anchor="t" bIns="0" lIns="0" spcFirstLastPara="1" rIns="0" wrap="square" tIns="0">
            <a:noAutofit/>
          </a:bodyPr>
          <a:lstStyle>
            <a:lvl1pPr lvl="0" rtl="0" algn="l">
              <a:lnSpc>
                <a:spcPct val="85000"/>
              </a:lnSpc>
              <a:spcBef>
                <a:spcPts val="0"/>
              </a:spcBef>
              <a:spcAft>
                <a:spcPts val="0"/>
              </a:spcAft>
              <a:buClr>
                <a:schemeClr val="dk1"/>
              </a:buClr>
              <a:buSzPts val="2400"/>
              <a:buFont typeface="Georgia"/>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195" name="Google Shape;1195;p160"/>
          <p:cNvSpPr txBox="1"/>
          <p:nvPr>
            <p:ph idx="12" type="sldNum"/>
          </p:nvPr>
        </p:nvSpPr>
        <p:spPr>
          <a:xfrm>
            <a:off x="7488222" y="4869180"/>
            <a:ext cx="1323600" cy="1029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196" name="Google Shape;1196;p160"/>
          <p:cNvSpPr txBox="1"/>
          <p:nvPr>
            <p:ph idx="10" type="dt"/>
          </p:nvPr>
        </p:nvSpPr>
        <p:spPr>
          <a:xfrm>
            <a:off x="7488222" y="4766310"/>
            <a:ext cx="1323600" cy="102900"/>
          </a:xfrm>
          <a:prstGeom prst="rect">
            <a:avLst/>
          </a:prstGeom>
          <a:noFill/>
          <a:ln>
            <a:noFill/>
          </a:ln>
        </p:spPr>
        <p:txBody>
          <a:bodyPr anchorCtr="0" anchor="b" bIns="0" lIns="0" spcFirstLastPara="1" rIns="0" wrap="square" tIns="0">
            <a:noAutofit/>
          </a:bodyPr>
          <a:lstStyle>
            <a:lvl1pPr lvl="0" rtl="0" algn="r">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197" name="Google Shape;1197;p160"/>
          <p:cNvSpPr txBox="1"/>
          <p:nvPr>
            <p:ph idx="11" type="ftr"/>
          </p:nvPr>
        </p:nvSpPr>
        <p:spPr>
          <a:xfrm>
            <a:off x="332184" y="4766310"/>
            <a:ext cx="4105200" cy="102900"/>
          </a:xfrm>
          <a:prstGeom prst="rect">
            <a:avLst/>
          </a:prstGeom>
          <a:noFill/>
          <a:ln>
            <a:noFill/>
          </a:ln>
        </p:spPr>
        <p:txBody>
          <a:bodyPr anchorCtr="0" anchor="b" bIns="0" lIns="0" spcFirstLastPara="1" rIns="0" wrap="square" tIns="0">
            <a:noAutofit/>
          </a:bodyPr>
          <a:lstStyle>
            <a:lvl1pPr lvl="0" rtl="0" algn="ctr">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Five Content">
  <p:cSld name="Five Content">
    <p:spTree>
      <p:nvGrpSpPr>
        <p:cNvPr id="1198" name="Shape 1198"/>
        <p:cNvGrpSpPr/>
        <p:nvPr/>
      </p:nvGrpSpPr>
      <p:grpSpPr>
        <a:xfrm>
          <a:off x="0" y="0"/>
          <a:ext cx="0" cy="0"/>
          <a:chOff x="0" y="0"/>
          <a:chExt cx="0" cy="0"/>
        </a:xfrm>
      </p:grpSpPr>
      <p:sp>
        <p:nvSpPr>
          <p:cNvPr id="1199" name="Google Shape;1199;p161"/>
          <p:cNvSpPr txBox="1"/>
          <p:nvPr>
            <p:ph idx="1" type="body"/>
          </p:nvPr>
        </p:nvSpPr>
        <p:spPr>
          <a:xfrm>
            <a:off x="332185" y="1577579"/>
            <a:ext cx="1479600" cy="30516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accent1"/>
              </a:buClr>
              <a:buSzPts val="1400"/>
              <a:buNone/>
              <a:defRPr/>
            </a:lvl1pPr>
            <a:lvl2pPr indent="-228600" lvl="1" marL="914400" rtl="0" algn="l">
              <a:lnSpc>
                <a:spcPct val="100000"/>
              </a:lnSpc>
              <a:spcBef>
                <a:spcPts val="900"/>
              </a:spcBef>
              <a:spcAft>
                <a:spcPts val="0"/>
              </a:spcAft>
              <a:buClr>
                <a:schemeClr val="dk1"/>
              </a:buClr>
              <a:buSzPts val="1400"/>
              <a:buNone/>
              <a:defRPr/>
            </a:lvl2pPr>
            <a:lvl3pPr indent="-317500" lvl="2" marL="1371600" rtl="0" algn="l">
              <a:lnSpc>
                <a:spcPct val="100000"/>
              </a:lnSpc>
              <a:spcBef>
                <a:spcPts val="500"/>
              </a:spcBef>
              <a:spcAft>
                <a:spcPts val="0"/>
              </a:spcAft>
              <a:buClr>
                <a:schemeClr val="dk1"/>
              </a:buClr>
              <a:buSzPts val="1400"/>
              <a:buChar char="•"/>
              <a:defRPr/>
            </a:lvl3pPr>
            <a:lvl4pPr indent="-317500" lvl="3" marL="1828800" rtl="0" algn="l">
              <a:lnSpc>
                <a:spcPct val="100000"/>
              </a:lnSpc>
              <a:spcBef>
                <a:spcPts val="500"/>
              </a:spcBef>
              <a:spcAft>
                <a:spcPts val="0"/>
              </a:spcAft>
              <a:buClr>
                <a:schemeClr val="dk1"/>
              </a:buClr>
              <a:buSzPts val="1400"/>
              <a:buChar char="–"/>
              <a:defRPr/>
            </a:lvl4pPr>
            <a:lvl5pPr indent="-317500" lvl="4" marL="2286000" rtl="0" algn="l">
              <a:lnSpc>
                <a:spcPct val="100000"/>
              </a:lnSpc>
              <a:spcBef>
                <a:spcPts val="500"/>
              </a:spcBef>
              <a:spcAft>
                <a:spcPts val="0"/>
              </a:spcAft>
              <a:buClr>
                <a:schemeClr val="dk1"/>
              </a:buClr>
              <a:buSzPts val="1400"/>
              <a:buChar char="•"/>
              <a:defRPr/>
            </a:lvl5pPr>
            <a:lvl6pPr indent="-317500" lvl="5" marL="2743200" rtl="0" algn="l">
              <a:lnSpc>
                <a:spcPct val="100000"/>
              </a:lnSpc>
              <a:spcBef>
                <a:spcPts val="500"/>
              </a:spcBef>
              <a:spcAft>
                <a:spcPts val="0"/>
              </a:spcAft>
              <a:buClr>
                <a:schemeClr val="dk1"/>
              </a:buClr>
              <a:buSzPts val="1400"/>
              <a:buChar char="–"/>
              <a:defRPr/>
            </a:lvl6pPr>
            <a:lvl7pPr indent="-317500" lvl="6" marL="3200400" rtl="0" algn="l">
              <a:lnSpc>
                <a:spcPct val="100000"/>
              </a:lnSpc>
              <a:spcBef>
                <a:spcPts val="500"/>
              </a:spcBef>
              <a:spcAft>
                <a:spcPts val="0"/>
              </a:spcAft>
              <a:buClr>
                <a:schemeClr val="dk1"/>
              </a:buClr>
              <a:buSzPts val="1400"/>
              <a:buChar char="•"/>
              <a:defRPr/>
            </a:lvl7pPr>
            <a:lvl8pPr indent="-317500" lvl="7" marL="3657600" rtl="0" algn="l">
              <a:lnSpc>
                <a:spcPct val="100000"/>
              </a:lnSpc>
              <a:spcBef>
                <a:spcPts val="500"/>
              </a:spcBef>
              <a:spcAft>
                <a:spcPts val="0"/>
              </a:spcAft>
              <a:buClr>
                <a:schemeClr val="dk1"/>
              </a:buClr>
              <a:buSzPts val="1400"/>
              <a:buChar char="–"/>
              <a:defRPr/>
            </a:lvl8pPr>
            <a:lvl9pPr indent="-317500" lvl="8" marL="4114800" rtl="0" algn="l">
              <a:lnSpc>
                <a:spcPct val="100000"/>
              </a:lnSpc>
              <a:spcBef>
                <a:spcPts val="500"/>
              </a:spcBef>
              <a:spcAft>
                <a:spcPts val="500"/>
              </a:spcAft>
              <a:buClr>
                <a:schemeClr val="dk1"/>
              </a:buClr>
              <a:buSzPts val="1400"/>
              <a:buChar char="•"/>
              <a:defRPr/>
            </a:lvl9pPr>
          </a:lstStyle>
          <a:p/>
        </p:txBody>
      </p:sp>
      <p:sp>
        <p:nvSpPr>
          <p:cNvPr id="1200" name="Google Shape;1200;p161"/>
          <p:cNvSpPr txBox="1"/>
          <p:nvPr>
            <p:ph idx="2" type="body"/>
          </p:nvPr>
        </p:nvSpPr>
        <p:spPr>
          <a:xfrm>
            <a:off x="2082784" y="1577579"/>
            <a:ext cx="1479600" cy="30516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accent1"/>
              </a:buClr>
              <a:buSzPts val="1400"/>
              <a:buNone/>
              <a:defRPr/>
            </a:lvl1pPr>
            <a:lvl2pPr indent="-228600" lvl="1" marL="914400" rtl="0" algn="l">
              <a:lnSpc>
                <a:spcPct val="100000"/>
              </a:lnSpc>
              <a:spcBef>
                <a:spcPts val="900"/>
              </a:spcBef>
              <a:spcAft>
                <a:spcPts val="0"/>
              </a:spcAft>
              <a:buClr>
                <a:schemeClr val="dk1"/>
              </a:buClr>
              <a:buSzPts val="1400"/>
              <a:buNone/>
              <a:defRPr/>
            </a:lvl2pPr>
            <a:lvl3pPr indent="-317500" lvl="2" marL="1371600" rtl="0" algn="l">
              <a:lnSpc>
                <a:spcPct val="100000"/>
              </a:lnSpc>
              <a:spcBef>
                <a:spcPts val="500"/>
              </a:spcBef>
              <a:spcAft>
                <a:spcPts val="0"/>
              </a:spcAft>
              <a:buClr>
                <a:schemeClr val="dk1"/>
              </a:buClr>
              <a:buSzPts val="1400"/>
              <a:buChar char="•"/>
              <a:defRPr/>
            </a:lvl3pPr>
            <a:lvl4pPr indent="-317500" lvl="3" marL="1828800" rtl="0" algn="l">
              <a:lnSpc>
                <a:spcPct val="100000"/>
              </a:lnSpc>
              <a:spcBef>
                <a:spcPts val="500"/>
              </a:spcBef>
              <a:spcAft>
                <a:spcPts val="0"/>
              </a:spcAft>
              <a:buClr>
                <a:schemeClr val="dk1"/>
              </a:buClr>
              <a:buSzPts val="1400"/>
              <a:buChar char="–"/>
              <a:defRPr/>
            </a:lvl4pPr>
            <a:lvl5pPr indent="-317500" lvl="4" marL="2286000" rtl="0" algn="l">
              <a:lnSpc>
                <a:spcPct val="100000"/>
              </a:lnSpc>
              <a:spcBef>
                <a:spcPts val="500"/>
              </a:spcBef>
              <a:spcAft>
                <a:spcPts val="0"/>
              </a:spcAft>
              <a:buClr>
                <a:schemeClr val="dk1"/>
              </a:buClr>
              <a:buSzPts val="1400"/>
              <a:buChar char="•"/>
              <a:defRPr/>
            </a:lvl5pPr>
            <a:lvl6pPr indent="-317500" lvl="5" marL="2743200" rtl="0" algn="l">
              <a:lnSpc>
                <a:spcPct val="100000"/>
              </a:lnSpc>
              <a:spcBef>
                <a:spcPts val="500"/>
              </a:spcBef>
              <a:spcAft>
                <a:spcPts val="0"/>
              </a:spcAft>
              <a:buClr>
                <a:schemeClr val="dk1"/>
              </a:buClr>
              <a:buSzPts val="1400"/>
              <a:buChar char="–"/>
              <a:defRPr/>
            </a:lvl6pPr>
            <a:lvl7pPr indent="-317500" lvl="6" marL="3200400" rtl="0" algn="l">
              <a:lnSpc>
                <a:spcPct val="100000"/>
              </a:lnSpc>
              <a:spcBef>
                <a:spcPts val="500"/>
              </a:spcBef>
              <a:spcAft>
                <a:spcPts val="0"/>
              </a:spcAft>
              <a:buClr>
                <a:schemeClr val="dk1"/>
              </a:buClr>
              <a:buSzPts val="1400"/>
              <a:buChar char="•"/>
              <a:defRPr/>
            </a:lvl7pPr>
            <a:lvl8pPr indent="-317500" lvl="7" marL="3657600" rtl="0" algn="l">
              <a:lnSpc>
                <a:spcPct val="100000"/>
              </a:lnSpc>
              <a:spcBef>
                <a:spcPts val="500"/>
              </a:spcBef>
              <a:spcAft>
                <a:spcPts val="0"/>
              </a:spcAft>
              <a:buClr>
                <a:schemeClr val="dk1"/>
              </a:buClr>
              <a:buSzPts val="1400"/>
              <a:buChar char="–"/>
              <a:defRPr/>
            </a:lvl8pPr>
            <a:lvl9pPr indent="-317500" lvl="8" marL="4114800" rtl="0" algn="l">
              <a:lnSpc>
                <a:spcPct val="100000"/>
              </a:lnSpc>
              <a:spcBef>
                <a:spcPts val="500"/>
              </a:spcBef>
              <a:spcAft>
                <a:spcPts val="500"/>
              </a:spcAft>
              <a:buClr>
                <a:schemeClr val="dk1"/>
              </a:buClr>
              <a:buSzPts val="1400"/>
              <a:buChar char="•"/>
              <a:defRPr/>
            </a:lvl9pPr>
          </a:lstStyle>
          <a:p/>
        </p:txBody>
      </p:sp>
      <p:sp>
        <p:nvSpPr>
          <p:cNvPr id="1201" name="Google Shape;1201;p161"/>
          <p:cNvSpPr txBox="1"/>
          <p:nvPr>
            <p:ph idx="3" type="body"/>
          </p:nvPr>
        </p:nvSpPr>
        <p:spPr>
          <a:xfrm>
            <a:off x="3833383" y="1577579"/>
            <a:ext cx="1479600" cy="30516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accent1"/>
              </a:buClr>
              <a:buSzPts val="1400"/>
              <a:buNone/>
              <a:defRPr/>
            </a:lvl1pPr>
            <a:lvl2pPr indent="-228600" lvl="1" marL="914400" rtl="0" algn="l">
              <a:lnSpc>
                <a:spcPct val="100000"/>
              </a:lnSpc>
              <a:spcBef>
                <a:spcPts val="900"/>
              </a:spcBef>
              <a:spcAft>
                <a:spcPts val="0"/>
              </a:spcAft>
              <a:buClr>
                <a:schemeClr val="dk1"/>
              </a:buClr>
              <a:buSzPts val="1400"/>
              <a:buNone/>
              <a:defRPr/>
            </a:lvl2pPr>
            <a:lvl3pPr indent="-317500" lvl="2" marL="1371600" rtl="0" algn="l">
              <a:lnSpc>
                <a:spcPct val="100000"/>
              </a:lnSpc>
              <a:spcBef>
                <a:spcPts val="500"/>
              </a:spcBef>
              <a:spcAft>
                <a:spcPts val="0"/>
              </a:spcAft>
              <a:buClr>
                <a:schemeClr val="dk1"/>
              </a:buClr>
              <a:buSzPts val="1400"/>
              <a:buChar char="•"/>
              <a:defRPr/>
            </a:lvl3pPr>
            <a:lvl4pPr indent="-317500" lvl="3" marL="1828800" rtl="0" algn="l">
              <a:lnSpc>
                <a:spcPct val="100000"/>
              </a:lnSpc>
              <a:spcBef>
                <a:spcPts val="500"/>
              </a:spcBef>
              <a:spcAft>
                <a:spcPts val="0"/>
              </a:spcAft>
              <a:buClr>
                <a:schemeClr val="dk1"/>
              </a:buClr>
              <a:buSzPts val="1400"/>
              <a:buChar char="–"/>
              <a:defRPr/>
            </a:lvl4pPr>
            <a:lvl5pPr indent="-317500" lvl="4" marL="2286000" rtl="0" algn="l">
              <a:lnSpc>
                <a:spcPct val="100000"/>
              </a:lnSpc>
              <a:spcBef>
                <a:spcPts val="500"/>
              </a:spcBef>
              <a:spcAft>
                <a:spcPts val="0"/>
              </a:spcAft>
              <a:buClr>
                <a:schemeClr val="dk1"/>
              </a:buClr>
              <a:buSzPts val="1400"/>
              <a:buChar char="•"/>
              <a:defRPr/>
            </a:lvl5pPr>
            <a:lvl6pPr indent="-317500" lvl="5" marL="2743200" rtl="0" algn="l">
              <a:lnSpc>
                <a:spcPct val="100000"/>
              </a:lnSpc>
              <a:spcBef>
                <a:spcPts val="500"/>
              </a:spcBef>
              <a:spcAft>
                <a:spcPts val="0"/>
              </a:spcAft>
              <a:buClr>
                <a:schemeClr val="dk1"/>
              </a:buClr>
              <a:buSzPts val="1400"/>
              <a:buChar char="–"/>
              <a:defRPr/>
            </a:lvl6pPr>
            <a:lvl7pPr indent="-317500" lvl="6" marL="3200400" rtl="0" algn="l">
              <a:lnSpc>
                <a:spcPct val="100000"/>
              </a:lnSpc>
              <a:spcBef>
                <a:spcPts val="500"/>
              </a:spcBef>
              <a:spcAft>
                <a:spcPts val="0"/>
              </a:spcAft>
              <a:buClr>
                <a:schemeClr val="dk1"/>
              </a:buClr>
              <a:buSzPts val="1400"/>
              <a:buChar char="•"/>
              <a:defRPr/>
            </a:lvl7pPr>
            <a:lvl8pPr indent="-317500" lvl="7" marL="3657600" rtl="0" algn="l">
              <a:lnSpc>
                <a:spcPct val="100000"/>
              </a:lnSpc>
              <a:spcBef>
                <a:spcPts val="500"/>
              </a:spcBef>
              <a:spcAft>
                <a:spcPts val="0"/>
              </a:spcAft>
              <a:buClr>
                <a:schemeClr val="dk1"/>
              </a:buClr>
              <a:buSzPts val="1400"/>
              <a:buChar char="–"/>
              <a:defRPr/>
            </a:lvl8pPr>
            <a:lvl9pPr indent="-317500" lvl="8" marL="4114800" rtl="0" algn="l">
              <a:lnSpc>
                <a:spcPct val="100000"/>
              </a:lnSpc>
              <a:spcBef>
                <a:spcPts val="500"/>
              </a:spcBef>
              <a:spcAft>
                <a:spcPts val="500"/>
              </a:spcAft>
              <a:buClr>
                <a:schemeClr val="dk1"/>
              </a:buClr>
              <a:buSzPts val="1400"/>
              <a:buChar char="•"/>
              <a:defRPr/>
            </a:lvl9pPr>
          </a:lstStyle>
          <a:p/>
        </p:txBody>
      </p:sp>
      <p:sp>
        <p:nvSpPr>
          <p:cNvPr id="1202" name="Google Shape;1202;p161"/>
          <p:cNvSpPr txBox="1"/>
          <p:nvPr>
            <p:ph idx="4" type="body"/>
          </p:nvPr>
        </p:nvSpPr>
        <p:spPr>
          <a:xfrm>
            <a:off x="5583982" y="1577579"/>
            <a:ext cx="1479600" cy="30516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accent1"/>
              </a:buClr>
              <a:buSzPts val="1400"/>
              <a:buNone/>
              <a:defRPr/>
            </a:lvl1pPr>
            <a:lvl2pPr indent="-228600" lvl="1" marL="914400" rtl="0" algn="l">
              <a:lnSpc>
                <a:spcPct val="100000"/>
              </a:lnSpc>
              <a:spcBef>
                <a:spcPts val="900"/>
              </a:spcBef>
              <a:spcAft>
                <a:spcPts val="0"/>
              </a:spcAft>
              <a:buClr>
                <a:schemeClr val="dk1"/>
              </a:buClr>
              <a:buSzPts val="1400"/>
              <a:buNone/>
              <a:defRPr/>
            </a:lvl2pPr>
            <a:lvl3pPr indent="-317500" lvl="2" marL="1371600" rtl="0" algn="l">
              <a:lnSpc>
                <a:spcPct val="100000"/>
              </a:lnSpc>
              <a:spcBef>
                <a:spcPts val="500"/>
              </a:spcBef>
              <a:spcAft>
                <a:spcPts val="0"/>
              </a:spcAft>
              <a:buClr>
                <a:schemeClr val="dk1"/>
              </a:buClr>
              <a:buSzPts val="1400"/>
              <a:buChar char="•"/>
              <a:defRPr/>
            </a:lvl3pPr>
            <a:lvl4pPr indent="-317500" lvl="3" marL="1828800" rtl="0" algn="l">
              <a:lnSpc>
                <a:spcPct val="100000"/>
              </a:lnSpc>
              <a:spcBef>
                <a:spcPts val="500"/>
              </a:spcBef>
              <a:spcAft>
                <a:spcPts val="0"/>
              </a:spcAft>
              <a:buClr>
                <a:schemeClr val="dk1"/>
              </a:buClr>
              <a:buSzPts val="1400"/>
              <a:buChar char="–"/>
              <a:defRPr/>
            </a:lvl4pPr>
            <a:lvl5pPr indent="-317500" lvl="4" marL="2286000" rtl="0" algn="l">
              <a:lnSpc>
                <a:spcPct val="100000"/>
              </a:lnSpc>
              <a:spcBef>
                <a:spcPts val="500"/>
              </a:spcBef>
              <a:spcAft>
                <a:spcPts val="0"/>
              </a:spcAft>
              <a:buClr>
                <a:schemeClr val="dk1"/>
              </a:buClr>
              <a:buSzPts val="1400"/>
              <a:buChar char="•"/>
              <a:defRPr/>
            </a:lvl5pPr>
            <a:lvl6pPr indent="-317500" lvl="5" marL="2743200" rtl="0" algn="l">
              <a:lnSpc>
                <a:spcPct val="100000"/>
              </a:lnSpc>
              <a:spcBef>
                <a:spcPts val="500"/>
              </a:spcBef>
              <a:spcAft>
                <a:spcPts val="0"/>
              </a:spcAft>
              <a:buClr>
                <a:schemeClr val="dk1"/>
              </a:buClr>
              <a:buSzPts val="1400"/>
              <a:buChar char="–"/>
              <a:defRPr/>
            </a:lvl6pPr>
            <a:lvl7pPr indent="-317500" lvl="6" marL="3200400" rtl="0" algn="l">
              <a:lnSpc>
                <a:spcPct val="100000"/>
              </a:lnSpc>
              <a:spcBef>
                <a:spcPts val="500"/>
              </a:spcBef>
              <a:spcAft>
                <a:spcPts val="0"/>
              </a:spcAft>
              <a:buClr>
                <a:schemeClr val="dk1"/>
              </a:buClr>
              <a:buSzPts val="1400"/>
              <a:buChar char="•"/>
              <a:defRPr/>
            </a:lvl7pPr>
            <a:lvl8pPr indent="-317500" lvl="7" marL="3657600" rtl="0" algn="l">
              <a:lnSpc>
                <a:spcPct val="100000"/>
              </a:lnSpc>
              <a:spcBef>
                <a:spcPts val="500"/>
              </a:spcBef>
              <a:spcAft>
                <a:spcPts val="0"/>
              </a:spcAft>
              <a:buClr>
                <a:schemeClr val="dk1"/>
              </a:buClr>
              <a:buSzPts val="1400"/>
              <a:buChar char="–"/>
              <a:defRPr/>
            </a:lvl8pPr>
            <a:lvl9pPr indent="-317500" lvl="8" marL="4114800" rtl="0" algn="l">
              <a:lnSpc>
                <a:spcPct val="100000"/>
              </a:lnSpc>
              <a:spcBef>
                <a:spcPts val="500"/>
              </a:spcBef>
              <a:spcAft>
                <a:spcPts val="500"/>
              </a:spcAft>
              <a:buClr>
                <a:schemeClr val="dk1"/>
              </a:buClr>
              <a:buSzPts val="1400"/>
              <a:buChar char="•"/>
              <a:defRPr/>
            </a:lvl9pPr>
          </a:lstStyle>
          <a:p/>
        </p:txBody>
      </p:sp>
      <p:sp>
        <p:nvSpPr>
          <p:cNvPr id="1203" name="Google Shape;1203;p161"/>
          <p:cNvSpPr txBox="1"/>
          <p:nvPr>
            <p:ph idx="5" type="body"/>
          </p:nvPr>
        </p:nvSpPr>
        <p:spPr>
          <a:xfrm>
            <a:off x="7334582" y="1577579"/>
            <a:ext cx="1479600" cy="30516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accent1"/>
              </a:buClr>
              <a:buSzPts val="1400"/>
              <a:buNone/>
              <a:defRPr/>
            </a:lvl1pPr>
            <a:lvl2pPr indent="-228600" lvl="1" marL="914400" rtl="0" algn="l">
              <a:lnSpc>
                <a:spcPct val="100000"/>
              </a:lnSpc>
              <a:spcBef>
                <a:spcPts val="900"/>
              </a:spcBef>
              <a:spcAft>
                <a:spcPts val="0"/>
              </a:spcAft>
              <a:buClr>
                <a:schemeClr val="dk1"/>
              </a:buClr>
              <a:buSzPts val="1400"/>
              <a:buNone/>
              <a:defRPr/>
            </a:lvl2pPr>
            <a:lvl3pPr indent="-317500" lvl="2" marL="1371600" rtl="0" algn="l">
              <a:lnSpc>
                <a:spcPct val="100000"/>
              </a:lnSpc>
              <a:spcBef>
                <a:spcPts val="500"/>
              </a:spcBef>
              <a:spcAft>
                <a:spcPts val="0"/>
              </a:spcAft>
              <a:buClr>
                <a:schemeClr val="dk1"/>
              </a:buClr>
              <a:buSzPts val="1400"/>
              <a:buChar char="•"/>
              <a:defRPr/>
            </a:lvl3pPr>
            <a:lvl4pPr indent="-317500" lvl="3" marL="1828800" rtl="0" algn="l">
              <a:lnSpc>
                <a:spcPct val="100000"/>
              </a:lnSpc>
              <a:spcBef>
                <a:spcPts val="500"/>
              </a:spcBef>
              <a:spcAft>
                <a:spcPts val="0"/>
              </a:spcAft>
              <a:buClr>
                <a:schemeClr val="dk1"/>
              </a:buClr>
              <a:buSzPts val="1400"/>
              <a:buChar char="–"/>
              <a:defRPr/>
            </a:lvl4pPr>
            <a:lvl5pPr indent="-317500" lvl="4" marL="2286000" rtl="0" algn="l">
              <a:lnSpc>
                <a:spcPct val="100000"/>
              </a:lnSpc>
              <a:spcBef>
                <a:spcPts val="500"/>
              </a:spcBef>
              <a:spcAft>
                <a:spcPts val="0"/>
              </a:spcAft>
              <a:buClr>
                <a:schemeClr val="dk1"/>
              </a:buClr>
              <a:buSzPts val="1400"/>
              <a:buChar char="•"/>
              <a:defRPr/>
            </a:lvl5pPr>
            <a:lvl6pPr indent="-317500" lvl="5" marL="2743200" rtl="0" algn="l">
              <a:lnSpc>
                <a:spcPct val="100000"/>
              </a:lnSpc>
              <a:spcBef>
                <a:spcPts val="500"/>
              </a:spcBef>
              <a:spcAft>
                <a:spcPts val="0"/>
              </a:spcAft>
              <a:buClr>
                <a:schemeClr val="dk1"/>
              </a:buClr>
              <a:buSzPts val="1400"/>
              <a:buChar char="–"/>
              <a:defRPr/>
            </a:lvl6pPr>
            <a:lvl7pPr indent="-317500" lvl="6" marL="3200400" rtl="0" algn="l">
              <a:lnSpc>
                <a:spcPct val="100000"/>
              </a:lnSpc>
              <a:spcBef>
                <a:spcPts val="500"/>
              </a:spcBef>
              <a:spcAft>
                <a:spcPts val="0"/>
              </a:spcAft>
              <a:buClr>
                <a:schemeClr val="dk1"/>
              </a:buClr>
              <a:buSzPts val="1400"/>
              <a:buChar char="•"/>
              <a:defRPr/>
            </a:lvl7pPr>
            <a:lvl8pPr indent="-317500" lvl="7" marL="3657600" rtl="0" algn="l">
              <a:lnSpc>
                <a:spcPct val="100000"/>
              </a:lnSpc>
              <a:spcBef>
                <a:spcPts val="500"/>
              </a:spcBef>
              <a:spcAft>
                <a:spcPts val="0"/>
              </a:spcAft>
              <a:buClr>
                <a:schemeClr val="dk1"/>
              </a:buClr>
              <a:buSzPts val="1400"/>
              <a:buChar char="–"/>
              <a:defRPr/>
            </a:lvl8pPr>
            <a:lvl9pPr indent="-317500" lvl="8" marL="4114800" rtl="0" algn="l">
              <a:lnSpc>
                <a:spcPct val="100000"/>
              </a:lnSpc>
              <a:spcBef>
                <a:spcPts val="500"/>
              </a:spcBef>
              <a:spcAft>
                <a:spcPts val="500"/>
              </a:spcAft>
              <a:buClr>
                <a:schemeClr val="dk1"/>
              </a:buClr>
              <a:buSzPts val="1400"/>
              <a:buChar char="•"/>
              <a:defRPr/>
            </a:lvl9pPr>
          </a:lstStyle>
          <a:p/>
        </p:txBody>
      </p:sp>
      <p:sp>
        <p:nvSpPr>
          <p:cNvPr id="1204" name="Google Shape;1204;p161"/>
          <p:cNvSpPr txBox="1"/>
          <p:nvPr>
            <p:ph type="title"/>
          </p:nvPr>
        </p:nvSpPr>
        <p:spPr>
          <a:xfrm>
            <a:off x="332185" y="324000"/>
            <a:ext cx="8479500" cy="1040400"/>
          </a:xfrm>
          <a:prstGeom prst="rect">
            <a:avLst/>
          </a:prstGeom>
          <a:noFill/>
          <a:ln>
            <a:noFill/>
          </a:ln>
        </p:spPr>
        <p:txBody>
          <a:bodyPr anchorCtr="0" anchor="t" bIns="0" lIns="0" spcFirstLastPara="1" rIns="0" wrap="square" tIns="0">
            <a:noAutofit/>
          </a:bodyPr>
          <a:lstStyle>
            <a:lvl1pPr lvl="0" rtl="0" algn="l">
              <a:lnSpc>
                <a:spcPct val="85000"/>
              </a:lnSpc>
              <a:spcBef>
                <a:spcPts val="0"/>
              </a:spcBef>
              <a:spcAft>
                <a:spcPts val="0"/>
              </a:spcAft>
              <a:buClr>
                <a:schemeClr val="dk1"/>
              </a:buClr>
              <a:buSzPts val="2400"/>
              <a:buFont typeface="Georgia"/>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205" name="Google Shape;1205;p161"/>
          <p:cNvSpPr txBox="1"/>
          <p:nvPr>
            <p:ph idx="12" type="sldNum"/>
          </p:nvPr>
        </p:nvSpPr>
        <p:spPr>
          <a:xfrm>
            <a:off x="7488222" y="4869180"/>
            <a:ext cx="1323600" cy="1029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206" name="Google Shape;1206;p161"/>
          <p:cNvSpPr txBox="1"/>
          <p:nvPr>
            <p:ph idx="10" type="dt"/>
          </p:nvPr>
        </p:nvSpPr>
        <p:spPr>
          <a:xfrm>
            <a:off x="7488222" y="4766310"/>
            <a:ext cx="1323600" cy="102900"/>
          </a:xfrm>
          <a:prstGeom prst="rect">
            <a:avLst/>
          </a:prstGeom>
          <a:noFill/>
          <a:ln>
            <a:noFill/>
          </a:ln>
        </p:spPr>
        <p:txBody>
          <a:bodyPr anchorCtr="0" anchor="b" bIns="0" lIns="0" spcFirstLastPara="1" rIns="0" wrap="square" tIns="0">
            <a:noAutofit/>
          </a:bodyPr>
          <a:lstStyle>
            <a:lvl1pPr lvl="0" rtl="0" algn="r">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207" name="Google Shape;1207;p161"/>
          <p:cNvSpPr txBox="1"/>
          <p:nvPr>
            <p:ph idx="11" type="ftr"/>
          </p:nvPr>
        </p:nvSpPr>
        <p:spPr>
          <a:xfrm>
            <a:off x="332184" y="4766310"/>
            <a:ext cx="4105200" cy="102900"/>
          </a:xfrm>
          <a:prstGeom prst="rect">
            <a:avLst/>
          </a:prstGeom>
          <a:noFill/>
          <a:ln>
            <a:noFill/>
          </a:ln>
        </p:spPr>
        <p:txBody>
          <a:bodyPr anchorCtr="0" anchor="b" bIns="0" lIns="0" spcFirstLastPara="1" rIns="0" wrap="square" tIns="0">
            <a:noAutofit/>
          </a:bodyPr>
          <a:lstStyle>
            <a:lvl1pPr lvl="0" rtl="0" algn="ctr">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Full Content">
  <p:cSld name="Title and Full Content">
    <p:spTree>
      <p:nvGrpSpPr>
        <p:cNvPr id="1208" name="Shape 1208"/>
        <p:cNvGrpSpPr/>
        <p:nvPr/>
      </p:nvGrpSpPr>
      <p:grpSpPr>
        <a:xfrm>
          <a:off x="0" y="0"/>
          <a:ext cx="0" cy="0"/>
          <a:chOff x="0" y="0"/>
          <a:chExt cx="0" cy="0"/>
        </a:xfrm>
      </p:grpSpPr>
      <p:sp>
        <p:nvSpPr>
          <p:cNvPr id="1209" name="Google Shape;1209;p162"/>
          <p:cNvSpPr txBox="1"/>
          <p:nvPr>
            <p:ph type="title"/>
          </p:nvPr>
        </p:nvSpPr>
        <p:spPr>
          <a:xfrm>
            <a:off x="332185" y="324000"/>
            <a:ext cx="8479500" cy="1040400"/>
          </a:xfrm>
          <a:prstGeom prst="rect">
            <a:avLst/>
          </a:prstGeom>
          <a:noFill/>
          <a:ln>
            <a:noFill/>
          </a:ln>
        </p:spPr>
        <p:txBody>
          <a:bodyPr anchorCtr="0" anchor="t" bIns="0" lIns="0" spcFirstLastPara="1" rIns="0" wrap="square" tIns="0">
            <a:noAutofit/>
          </a:bodyPr>
          <a:lstStyle>
            <a:lvl1pPr lvl="0" rtl="0" algn="l">
              <a:lnSpc>
                <a:spcPct val="85000"/>
              </a:lnSpc>
              <a:spcBef>
                <a:spcPts val="0"/>
              </a:spcBef>
              <a:spcAft>
                <a:spcPts val="0"/>
              </a:spcAft>
              <a:buClr>
                <a:schemeClr val="dk1"/>
              </a:buClr>
              <a:buSzPts val="2400"/>
              <a:buFont typeface="Georgia"/>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210" name="Google Shape;1210;p162"/>
          <p:cNvSpPr txBox="1"/>
          <p:nvPr>
            <p:ph idx="1" type="body"/>
          </p:nvPr>
        </p:nvSpPr>
        <p:spPr>
          <a:xfrm>
            <a:off x="332185" y="1577340"/>
            <a:ext cx="8479500" cy="30552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accent1"/>
              </a:buClr>
              <a:buSzPts val="1400"/>
              <a:buNone/>
              <a:defRPr/>
            </a:lvl1pPr>
            <a:lvl2pPr indent="-228600" lvl="1" marL="914400" rtl="0" algn="l">
              <a:lnSpc>
                <a:spcPct val="100000"/>
              </a:lnSpc>
              <a:spcBef>
                <a:spcPts val="900"/>
              </a:spcBef>
              <a:spcAft>
                <a:spcPts val="0"/>
              </a:spcAft>
              <a:buClr>
                <a:schemeClr val="dk1"/>
              </a:buClr>
              <a:buSzPts val="1400"/>
              <a:buNone/>
              <a:defRPr/>
            </a:lvl2pPr>
            <a:lvl3pPr indent="-317500" lvl="2" marL="1371600" rtl="0" algn="l">
              <a:lnSpc>
                <a:spcPct val="100000"/>
              </a:lnSpc>
              <a:spcBef>
                <a:spcPts val="500"/>
              </a:spcBef>
              <a:spcAft>
                <a:spcPts val="0"/>
              </a:spcAft>
              <a:buClr>
                <a:schemeClr val="dk1"/>
              </a:buClr>
              <a:buSzPts val="1400"/>
              <a:buChar char="•"/>
              <a:defRPr/>
            </a:lvl3pPr>
            <a:lvl4pPr indent="-317500" lvl="3" marL="1828800" rtl="0" algn="l">
              <a:lnSpc>
                <a:spcPct val="100000"/>
              </a:lnSpc>
              <a:spcBef>
                <a:spcPts val="500"/>
              </a:spcBef>
              <a:spcAft>
                <a:spcPts val="0"/>
              </a:spcAft>
              <a:buClr>
                <a:schemeClr val="dk1"/>
              </a:buClr>
              <a:buSzPts val="1400"/>
              <a:buChar char="–"/>
              <a:defRPr/>
            </a:lvl4pPr>
            <a:lvl5pPr indent="-317500" lvl="4" marL="2286000" rtl="0" algn="l">
              <a:lnSpc>
                <a:spcPct val="100000"/>
              </a:lnSpc>
              <a:spcBef>
                <a:spcPts val="500"/>
              </a:spcBef>
              <a:spcAft>
                <a:spcPts val="0"/>
              </a:spcAft>
              <a:buClr>
                <a:schemeClr val="dk1"/>
              </a:buClr>
              <a:buSzPts val="1400"/>
              <a:buChar char="•"/>
              <a:defRPr/>
            </a:lvl5pPr>
            <a:lvl6pPr indent="-317500" lvl="5" marL="2743200" rtl="0" algn="l">
              <a:lnSpc>
                <a:spcPct val="100000"/>
              </a:lnSpc>
              <a:spcBef>
                <a:spcPts val="500"/>
              </a:spcBef>
              <a:spcAft>
                <a:spcPts val="0"/>
              </a:spcAft>
              <a:buClr>
                <a:schemeClr val="dk1"/>
              </a:buClr>
              <a:buSzPts val="1400"/>
              <a:buChar char="–"/>
              <a:defRPr/>
            </a:lvl6pPr>
            <a:lvl7pPr indent="-317500" lvl="6" marL="3200400" rtl="0" algn="l">
              <a:lnSpc>
                <a:spcPct val="100000"/>
              </a:lnSpc>
              <a:spcBef>
                <a:spcPts val="500"/>
              </a:spcBef>
              <a:spcAft>
                <a:spcPts val="0"/>
              </a:spcAft>
              <a:buClr>
                <a:schemeClr val="dk1"/>
              </a:buClr>
              <a:buSzPts val="1400"/>
              <a:buChar char="•"/>
              <a:defRPr/>
            </a:lvl7pPr>
            <a:lvl8pPr indent="-317500" lvl="7" marL="3657600" rtl="0" algn="l">
              <a:lnSpc>
                <a:spcPct val="100000"/>
              </a:lnSpc>
              <a:spcBef>
                <a:spcPts val="500"/>
              </a:spcBef>
              <a:spcAft>
                <a:spcPts val="0"/>
              </a:spcAft>
              <a:buClr>
                <a:schemeClr val="dk1"/>
              </a:buClr>
              <a:buSzPts val="1400"/>
              <a:buChar char="–"/>
              <a:defRPr/>
            </a:lvl8pPr>
            <a:lvl9pPr indent="-317500" lvl="8" marL="4114800" rtl="0" algn="l">
              <a:lnSpc>
                <a:spcPct val="100000"/>
              </a:lnSpc>
              <a:spcBef>
                <a:spcPts val="500"/>
              </a:spcBef>
              <a:spcAft>
                <a:spcPts val="500"/>
              </a:spcAft>
              <a:buClr>
                <a:schemeClr val="dk1"/>
              </a:buClr>
              <a:buSzPts val="1400"/>
              <a:buChar char="•"/>
              <a:defRPr/>
            </a:lvl9pPr>
          </a:lstStyle>
          <a:p/>
        </p:txBody>
      </p:sp>
      <p:sp>
        <p:nvSpPr>
          <p:cNvPr id="1211" name="Google Shape;1211;p162"/>
          <p:cNvSpPr txBox="1"/>
          <p:nvPr>
            <p:ph idx="12" type="sldNum"/>
          </p:nvPr>
        </p:nvSpPr>
        <p:spPr>
          <a:xfrm>
            <a:off x="7488222" y="4869180"/>
            <a:ext cx="1323600" cy="1029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212" name="Google Shape;1212;p162"/>
          <p:cNvSpPr txBox="1"/>
          <p:nvPr>
            <p:ph idx="10" type="dt"/>
          </p:nvPr>
        </p:nvSpPr>
        <p:spPr>
          <a:xfrm>
            <a:off x="7488222" y="4766310"/>
            <a:ext cx="1323600" cy="102900"/>
          </a:xfrm>
          <a:prstGeom prst="rect">
            <a:avLst/>
          </a:prstGeom>
          <a:noFill/>
          <a:ln>
            <a:noFill/>
          </a:ln>
        </p:spPr>
        <p:txBody>
          <a:bodyPr anchorCtr="0" anchor="b" bIns="0" lIns="0" spcFirstLastPara="1" rIns="0" wrap="square" tIns="0">
            <a:noAutofit/>
          </a:bodyPr>
          <a:lstStyle>
            <a:lvl1pPr lvl="0" rtl="0" algn="r">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213" name="Google Shape;1213;p162"/>
          <p:cNvSpPr txBox="1"/>
          <p:nvPr>
            <p:ph idx="11" type="ftr"/>
          </p:nvPr>
        </p:nvSpPr>
        <p:spPr>
          <a:xfrm>
            <a:off x="332184" y="4766310"/>
            <a:ext cx="4105200" cy="102900"/>
          </a:xfrm>
          <a:prstGeom prst="rect">
            <a:avLst/>
          </a:prstGeom>
          <a:noFill/>
          <a:ln>
            <a:noFill/>
          </a:ln>
        </p:spPr>
        <p:txBody>
          <a:bodyPr anchorCtr="0" anchor="b" bIns="0" lIns="0" spcFirstLastPara="1" rIns="0" wrap="square" tIns="0">
            <a:noAutofit/>
          </a:bodyPr>
          <a:lstStyle>
            <a:lvl1pPr lvl="0" rtl="0" algn="ctr">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Rose" showMasterSp="0">
  <p:cSld name="Section Header Rose">
    <p:bg>
      <p:bgPr>
        <a:solidFill>
          <a:srgbClr val="DB536A"/>
        </a:solidFill>
      </p:bgPr>
    </p:bg>
    <p:spTree>
      <p:nvGrpSpPr>
        <p:cNvPr id="1214" name="Shape 1214"/>
        <p:cNvGrpSpPr/>
        <p:nvPr/>
      </p:nvGrpSpPr>
      <p:grpSpPr>
        <a:xfrm>
          <a:off x="0" y="0"/>
          <a:ext cx="0" cy="0"/>
          <a:chOff x="0" y="0"/>
          <a:chExt cx="0" cy="0"/>
        </a:xfrm>
      </p:grpSpPr>
      <p:sp>
        <p:nvSpPr>
          <p:cNvPr id="1215" name="Google Shape;1215;p163"/>
          <p:cNvSpPr txBox="1"/>
          <p:nvPr>
            <p:ph type="title"/>
          </p:nvPr>
        </p:nvSpPr>
        <p:spPr>
          <a:xfrm>
            <a:off x="3713560" y="1577579"/>
            <a:ext cx="3702600" cy="1923300"/>
          </a:xfrm>
          <a:prstGeom prst="rect">
            <a:avLst/>
          </a:prstGeom>
          <a:noFill/>
          <a:ln>
            <a:noFill/>
          </a:ln>
        </p:spPr>
        <p:txBody>
          <a:bodyPr anchorCtr="0" anchor="t" bIns="0" lIns="0" spcFirstLastPara="1" rIns="0" wrap="square" tIns="0">
            <a:noAutofit/>
          </a:bodyPr>
          <a:lstStyle>
            <a:lvl1pPr lvl="0" rtl="0" algn="l">
              <a:lnSpc>
                <a:spcPct val="85000"/>
              </a:lnSpc>
              <a:spcBef>
                <a:spcPts val="0"/>
              </a:spcBef>
              <a:spcAft>
                <a:spcPts val="0"/>
              </a:spcAft>
              <a:buClr>
                <a:schemeClr val="lt1"/>
              </a:buClr>
              <a:buSzPts val="3000"/>
              <a:buFont typeface="Arial"/>
              <a:buNone/>
              <a:defRPr b="0" sz="3000">
                <a:solidFill>
                  <a:schemeClr val="lt1"/>
                </a:solidFill>
                <a:latin typeface="Arial"/>
                <a:ea typeface="Arial"/>
                <a:cs typeface="Arial"/>
                <a:sym typeface="Arial"/>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216" name="Google Shape;1216;p163"/>
          <p:cNvSpPr txBox="1"/>
          <p:nvPr>
            <p:ph idx="1" type="subTitle"/>
          </p:nvPr>
        </p:nvSpPr>
        <p:spPr>
          <a:xfrm>
            <a:off x="332184" y="0"/>
            <a:ext cx="3258600" cy="5143500"/>
          </a:xfrm>
          <a:prstGeom prst="rect">
            <a:avLst/>
          </a:prstGeom>
          <a:noFill/>
          <a:ln>
            <a:noFill/>
          </a:ln>
        </p:spPr>
        <p:txBody>
          <a:bodyPr anchorCtr="0" anchor="ctr" bIns="0" lIns="0" spcFirstLastPara="1" rIns="0" wrap="square" tIns="0">
            <a:noAutofit/>
          </a:bodyPr>
          <a:lstStyle>
            <a:lvl1pPr lvl="0" rtl="0" algn="l">
              <a:lnSpc>
                <a:spcPct val="95000"/>
              </a:lnSpc>
              <a:spcBef>
                <a:spcPts val="0"/>
              </a:spcBef>
              <a:spcAft>
                <a:spcPts val="0"/>
              </a:spcAft>
              <a:buClr>
                <a:schemeClr val="lt1"/>
              </a:buClr>
              <a:buSzPts val="48800"/>
              <a:buNone/>
              <a:defRPr b="0" sz="48800">
                <a:solidFill>
                  <a:schemeClr val="lt1"/>
                </a:solidFill>
              </a:defRPr>
            </a:lvl1pPr>
            <a:lvl2pPr lvl="1" rtl="0" algn="l">
              <a:lnSpc>
                <a:spcPct val="95000"/>
              </a:lnSpc>
              <a:spcBef>
                <a:spcPts val="0"/>
              </a:spcBef>
              <a:spcAft>
                <a:spcPts val="0"/>
              </a:spcAft>
              <a:buClr>
                <a:schemeClr val="lt1"/>
              </a:buClr>
              <a:buSzPts val="48800"/>
              <a:buNone/>
              <a:defRPr sz="48800">
                <a:solidFill>
                  <a:schemeClr val="lt1"/>
                </a:solidFill>
              </a:defRPr>
            </a:lvl2pPr>
            <a:lvl3pPr lvl="2" rtl="0" algn="l">
              <a:lnSpc>
                <a:spcPct val="95000"/>
              </a:lnSpc>
              <a:spcBef>
                <a:spcPts val="0"/>
              </a:spcBef>
              <a:spcAft>
                <a:spcPts val="0"/>
              </a:spcAft>
              <a:buClr>
                <a:schemeClr val="lt1"/>
              </a:buClr>
              <a:buSzPts val="48800"/>
              <a:buNone/>
              <a:defRPr sz="48800">
                <a:solidFill>
                  <a:schemeClr val="lt1"/>
                </a:solidFill>
              </a:defRPr>
            </a:lvl3pPr>
            <a:lvl4pPr lvl="3" rtl="0" algn="l">
              <a:lnSpc>
                <a:spcPct val="95000"/>
              </a:lnSpc>
              <a:spcBef>
                <a:spcPts val="0"/>
              </a:spcBef>
              <a:spcAft>
                <a:spcPts val="0"/>
              </a:spcAft>
              <a:buClr>
                <a:schemeClr val="lt1"/>
              </a:buClr>
              <a:buSzPts val="48800"/>
              <a:buNone/>
              <a:defRPr sz="48800">
                <a:solidFill>
                  <a:schemeClr val="lt1"/>
                </a:solidFill>
              </a:defRPr>
            </a:lvl4pPr>
            <a:lvl5pPr lvl="4" rtl="0" algn="l">
              <a:lnSpc>
                <a:spcPct val="95000"/>
              </a:lnSpc>
              <a:spcBef>
                <a:spcPts val="0"/>
              </a:spcBef>
              <a:spcAft>
                <a:spcPts val="0"/>
              </a:spcAft>
              <a:buClr>
                <a:schemeClr val="lt1"/>
              </a:buClr>
              <a:buSzPts val="48800"/>
              <a:buNone/>
              <a:defRPr sz="48800">
                <a:solidFill>
                  <a:schemeClr val="lt1"/>
                </a:solidFill>
              </a:defRPr>
            </a:lvl5pPr>
            <a:lvl6pPr lvl="5" rtl="0" algn="l">
              <a:lnSpc>
                <a:spcPct val="95000"/>
              </a:lnSpc>
              <a:spcBef>
                <a:spcPts val="0"/>
              </a:spcBef>
              <a:spcAft>
                <a:spcPts val="0"/>
              </a:spcAft>
              <a:buClr>
                <a:schemeClr val="lt1"/>
              </a:buClr>
              <a:buSzPts val="48800"/>
              <a:buNone/>
              <a:defRPr sz="48800">
                <a:solidFill>
                  <a:schemeClr val="lt1"/>
                </a:solidFill>
              </a:defRPr>
            </a:lvl6pPr>
            <a:lvl7pPr lvl="6" rtl="0" algn="l">
              <a:lnSpc>
                <a:spcPct val="95000"/>
              </a:lnSpc>
              <a:spcBef>
                <a:spcPts val="0"/>
              </a:spcBef>
              <a:spcAft>
                <a:spcPts val="0"/>
              </a:spcAft>
              <a:buClr>
                <a:schemeClr val="lt1"/>
              </a:buClr>
              <a:buSzPts val="48800"/>
              <a:buNone/>
              <a:defRPr sz="48800">
                <a:solidFill>
                  <a:schemeClr val="lt1"/>
                </a:solidFill>
              </a:defRPr>
            </a:lvl7pPr>
            <a:lvl8pPr lvl="7" rtl="0" algn="l">
              <a:lnSpc>
                <a:spcPct val="95000"/>
              </a:lnSpc>
              <a:spcBef>
                <a:spcPts val="0"/>
              </a:spcBef>
              <a:spcAft>
                <a:spcPts val="0"/>
              </a:spcAft>
              <a:buClr>
                <a:schemeClr val="lt1"/>
              </a:buClr>
              <a:buSzPts val="48800"/>
              <a:buNone/>
              <a:defRPr sz="48800">
                <a:solidFill>
                  <a:schemeClr val="lt1"/>
                </a:solidFill>
              </a:defRPr>
            </a:lvl8pPr>
            <a:lvl9pPr lvl="8" rtl="0" algn="l">
              <a:lnSpc>
                <a:spcPct val="95000"/>
              </a:lnSpc>
              <a:spcBef>
                <a:spcPts val="0"/>
              </a:spcBef>
              <a:spcAft>
                <a:spcPts val="0"/>
              </a:spcAft>
              <a:buClr>
                <a:schemeClr val="lt1"/>
              </a:buClr>
              <a:buSzPts val="48800"/>
              <a:buNone/>
              <a:defRPr sz="48800">
                <a:solidFill>
                  <a:schemeClr val="lt1"/>
                </a:solidFil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hree Content - Subtitle">
  <p:cSld name="Three Content - Subtitle">
    <p:spTree>
      <p:nvGrpSpPr>
        <p:cNvPr id="115" name="Shape 115"/>
        <p:cNvGrpSpPr/>
        <p:nvPr/>
      </p:nvGrpSpPr>
      <p:grpSpPr>
        <a:xfrm>
          <a:off x="0" y="0"/>
          <a:ext cx="0" cy="0"/>
          <a:chOff x="0" y="0"/>
          <a:chExt cx="0" cy="0"/>
        </a:xfrm>
      </p:grpSpPr>
      <p:sp>
        <p:nvSpPr>
          <p:cNvPr id="116" name="Google Shape;116;p17"/>
          <p:cNvSpPr txBox="1"/>
          <p:nvPr>
            <p:ph idx="1" type="body"/>
          </p:nvPr>
        </p:nvSpPr>
        <p:spPr>
          <a:xfrm>
            <a:off x="332185" y="1577579"/>
            <a:ext cx="2646600" cy="30516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accent1"/>
              </a:buClr>
              <a:buSzPts val="1400"/>
              <a:buNone/>
              <a:defRPr/>
            </a:lvl1pPr>
            <a:lvl2pPr indent="-228600" lvl="1" marL="914400" rtl="0" algn="l">
              <a:lnSpc>
                <a:spcPct val="100000"/>
              </a:lnSpc>
              <a:spcBef>
                <a:spcPts val="900"/>
              </a:spcBef>
              <a:spcAft>
                <a:spcPts val="0"/>
              </a:spcAft>
              <a:buClr>
                <a:schemeClr val="dk1"/>
              </a:buClr>
              <a:buSzPts val="1400"/>
              <a:buNone/>
              <a:defRPr/>
            </a:lvl2pPr>
            <a:lvl3pPr indent="-317500" lvl="2" marL="1371600" rtl="0" algn="l">
              <a:lnSpc>
                <a:spcPct val="100000"/>
              </a:lnSpc>
              <a:spcBef>
                <a:spcPts val="500"/>
              </a:spcBef>
              <a:spcAft>
                <a:spcPts val="0"/>
              </a:spcAft>
              <a:buClr>
                <a:schemeClr val="dk1"/>
              </a:buClr>
              <a:buSzPts val="1400"/>
              <a:buChar char="•"/>
              <a:defRPr/>
            </a:lvl3pPr>
            <a:lvl4pPr indent="-317500" lvl="3" marL="1828800" rtl="0" algn="l">
              <a:lnSpc>
                <a:spcPct val="100000"/>
              </a:lnSpc>
              <a:spcBef>
                <a:spcPts val="500"/>
              </a:spcBef>
              <a:spcAft>
                <a:spcPts val="0"/>
              </a:spcAft>
              <a:buClr>
                <a:schemeClr val="dk1"/>
              </a:buClr>
              <a:buSzPts val="1400"/>
              <a:buChar char="–"/>
              <a:defRPr/>
            </a:lvl4pPr>
            <a:lvl5pPr indent="-304800" lvl="4" marL="2286000" rtl="0" algn="l">
              <a:lnSpc>
                <a:spcPct val="100000"/>
              </a:lnSpc>
              <a:spcBef>
                <a:spcPts val="500"/>
              </a:spcBef>
              <a:spcAft>
                <a:spcPts val="0"/>
              </a:spcAft>
              <a:buClr>
                <a:schemeClr val="dk1"/>
              </a:buClr>
              <a:buSzPts val="1200"/>
              <a:buChar char="•"/>
              <a:defRPr/>
            </a:lvl5pPr>
            <a:lvl6pPr indent="-317500" lvl="5" marL="2743200" rtl="0" algn="l">
              <a:lnSpc>
                <a:spcPct val="100000"/>
              </a:lnSpc>
              <a:spcBef>
                <a:spcPts val="500"/>
              </a:spcBef>
              <a:spcAft>
                <a:spcPts val="0"/>
              </a:spcAft>
              <a:buClr>
                <a:schemeClr val="dk1"/>
              </a:buClr>
              <a:buSzPts val="1400"/>
              <a:buChar char="–"/>
              <a:defRPr/>
            </a:lvl6pPr>
            <a:lvl7pPr indent="-317500" lvl="6" marL="3200400" rtl="0" algn="l">
              <a:lnSpc>
                <a:spcPct val="100000"/>
              </a:lnSpc>
              <a:spcBef>
                <a:spcPts val="500"/>
              </a:spcBef>
              <a:spcAft>
                <a:spcPts val="0"/>
              </a:spcAft>
              <a:buClr>
                <a:schemeClr val="dk1"/>
              </a:buClr>
              <a:buSzPts val="1400"/>
              <a:buChar char="•"/>
              <a:defRPr/>
            </a:lvl7pPr>
            <a:lvl8pPr indent="-317500" lvl="7" marL="3657600" rtl="0" algn="l">
              <a:lnSpc>
                <a:spcPct val="100000"/>
              </a:lnSpc>
              <a:spcBef>
                <a:spcPts val="500"/>
              </a:spcBef>
              <a:spcAft>
                <a:spcPts val="0"/>
              </a:spcAft>
              <a:buClr>
                <a:schemeClr val="dk1"/>
              </a:buClr>
              <a:buSzPts val="1400"/>
              <a:buChar char="–"/>
              <a:defRPr/>
            </a:lvl8pPr>
            <a:lvl9pPr indent="-317500" lvl="8" marL="4114800" rtl="0" algn="l">
              <a:lnSpc>
                <a:spcPct val="100000"/>
              </a:lnSpc>
              <a:spcBef>
                <a:spcPts val="500"/>
              </a:spcBef>
              <a:spcAft>
                <a:spcPts val="500"/>
              </a:spcAft>
              <a:buClr>
                <a:schemeClr val="dk1"/>
              </a:buClr>
              <a:buSzPts val="1400"/>
              <a:buChar char="•"/>
              <a:defRPr/>
            </a:lvl9pPr>
          </a:lstStyle>
          <a:p/>
        </p:txBody>
      </p:sp>
      <p:sp>
        <p:nvSpPr>
          <p:cNvPr id="117" name="Google Shape;117;p17"/>
          <p:cNvSpPr txBox="1"/>
          <p:nvPr>
            <p:ph idx="2" type="body"/>
          </p:nvPr>
        </p:nvSpPr>
        <p:spPr>
          <a:xfrm>
            <a:off x="3249216" y="1577579"/>
            <a:ext cx="2646600" cy="30516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accent1"/>
              </a:buClr>
              <a:buSzPts val="1400"/>
              <a:buNone/>
              <a:defRPr/>
            </a:lvl1pPr>
            <a:lvl2pPr indent="-228600" lvl="1" marL="914400" rtl="0" algn="l">
              <a:lnSpc>
                <a:spcPct val="100000"/>
              </a:lnSpc>
              <a:spcBef>
                <a:spcPts val="900"/>
              </a:spcBef>
              <a:spcAft>
                <a:spcPts val="0"/>
              </a:spcAft>
              <a:buClr>
                <a:schemeClr val="dk1"/>
              </a:buClr>
              <a:buSzPts val="1400"/>
              <a:buNone/>
              <a:defRPr/>
            </a:lvl2pPr>
            <a:lvl3pPr indent="-317500" lvl="2" marL="1371600" rtl="0" algn="l">
              <a:lnSpc>
                <a:spcPct val="100000"/>
              </a:lnSpc>
              <a:spcBef>
                <a:spcPts val="500"/>
              </a:spcBef>
              <a:spcAft>
                <a:spcPts val="0"/>
              </a:spcAft>
              <a:buClr>
                <a:schemeClr val="dk1"/>
              </a:buClr>
              <a:buSzPts val="1400"/>
              <a:buChar char="•"/>
              <a:defRPr/>
            </a:lvl3pPr>
            <a:lvl4pPr indent="-317500" lvl="3" marL="1828800" rtl="0" algn="l">
              <a:lnSpc>
                <a:spcPct val="100000"/>
              </a:lnSpc>
              <a:spcBef>
                <a:spcPts val="500"/>
              </a:spcBef>
              <a:spcAft>
                <a:spcPts val="0"/>
              </a:spcAft>
              <a:buClr>
                <a:schemeClr val="dk1"/>
              </a:buClr>
              <a:buSzPts val="1400"/>
              <a:buChar char="–"/>
              <a:defRPr/>
            </a:lvl4pPr>
            <a:lvl5pPr indent="-304800" lvl="4" marL="2286000" rtl="0" algn="l">
              <a:lnSpc>
                <a:spcPct val="100000"/>
              </a:lnSpc>
              <a:spcBef>
                <a:spcPts val="500"/>
              </a:spcBef>
              <a:spcAft>
                <a:spcPts val="0"/>
              </a:spcAft>
              <a:buClr>
                <a:schemeClr val="dk1"/>
              </a:buClr>
              <a:buSzPts val="1200"/>
              <a:buChar char="•"/>
              <a:defRPr/>
            </a:lvl5pPr>
            <a:lvl6pPr indent="-317500" lvl="5" marL="2743200" rtl="0" algn="l">
              <a:lnSpc>
                <a:spcPct val="100000"/>
              </a:lnSpc>
              <a:spcBef>
                <a:spcPts val="500"/>
              </a:spcBef>
              <a:spcAft>
                <a:spcPts val="0"/>
              </a:spcAft>
              <a:buClr>
                <a:schemeClr val="dk1"/>
              </a:buClr>
              <a:buSzPts val="1400"/>
              <a:buChar char="–"/>
              <a:defRPr/>
            </a:lvl6pPr>
            <a:lvl7pPr indent="-317500" lvl="6" marL="3200400" rtl="0" algn="l">
              <a:lnSpc>
                <a:spcPct val="100000"/>
              </a:lnSpc>
              <a:spcBef>
                <a:spcPts val="500"/>
              </a:spcBef>
              <a:spcAft>
                <a:spcPts val="0"/>
              </a:spcAft>
              <a:buClr>
                <a:schemeClr val="dk1"/>
              </a:buClr>
              <a:buSzPts val="1400"/>
              <a:buChar char="•"/>
              <a:defRPr/>
            </a:lvl7pPr>
            <a:lvl8pPr indent="-317500" lvl="7" marL="3657600" rtl="0" algn="l">
              <a:lnSpc>
                <a:spcPct val="100000"/>
              </a:lnSpc>
              <a:spcBef>
                <a:spcPts val="500"/>
              </a:spcBef>
              <a:spcAft>
                <a:spcPts val="0"/>
              </a:spcAft>
              <a:buClr>
                <a:schemeClr val="dk1"/>
              </a:buClr>
              <a:buSzPts val="1400"/>
              <a:buChar char="–"/>
              <a:defRPr/>
            </a:lvl8pPr>
            <a:lvl9pPr indent="-317500" lvl="8" marL="4114800" rtl="0" algn="l">
              <a:lnSpc>
                <a:spcPct val="100000"/>
              </a:lnSpc>
              <a:spcBef>
                <a:spcPts val="500"/>
              </a:spcBef>
              <a:spcAft>
                <a:spcPts val="500"/>
              </a:spcAft>
              <a:buClr>
                <a:schemeClr val="dk1"/>
              </a:buClr>
              <a:buSzPts val="1400"/>
              <a:buChar char="•"/>
              <a:defRPr/>
            </a:lvl9pPr>
          </a:lstStyle>
          <a:p/>
        </p:txBody>
      </p:sp>
      <p:sp>
        <p:nvSpPr>
          <p:cNvPr id="118" name="Google Shape;118;p17"/>
          <p:cNvSpPr txBox="1"/>
          <p:nvPr>
            <p:ph idx="3" type="body"/>
          </p:nvPr>
        </p:nvSpPr>
        <p:spPr>
          <a:xfrm>
            <a:off x="6165057" y="1577579"/>
            <a:ext cx="2646600" cy="30516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accent1"/>
              </a:buClr>
              <a:buSzPts val="1400"/>
              <a:buNone/>
              <a:defRPr/>
            </a:lvl1pPr>
            <a:lvl2pPr indent="-228600" lvl="1" marL="914400" rtl="0" algn="l">
              <a:lnSpc>
                <a:spcPct val="100000"/>
              </a:lnSpc>
              <a:spcBef>
                <a:spcPts val="900"/>
              </a:spcBef>
              <a:spcAft>
                <a:spcPts val="0"/>
              </a:spcAft>
              <a:buClr>
                <a:schemeClr val="dk1"/>
              </a:buClr>
              <a:buSzPts val="1400"/>
              <a:buNone/>
              <a:defRPr/>
            </a:lvl2pPr>
            <a:lvl3pPr indent="-317500" lvl="2" marL="1371600" rtl="0" algn="l">
              <a:lnSpc>
                <a:spcPct val="100000"/>
              </a:lnSpc>
              <a:spcBef>
                <a:spcPts val="500"/>
              </a:spcBef>
              <a:spcAft>
                <a:spcPts val="0"/>
              </a:spcAft>
              <a:buClr>
                <a:schemeClr val="dk1"/>
              </a:buClr>
              <a:buSzPts val="1400"/>
              <a:buChar char="•"/>
              <a:defRPr/>
            </a:lvl3pPr>
            <a:lvl4pPr indent="-317500" lvl="3" marL="1828800" rtl="0" algn="l">
              <a:lnSpc>
                <a:spcPct val="100000"/>
              </a:lnSpc>
              <a:spcBef>
                <a:spcPts val="500"/>
              </a:spcBef>
              <a:spcAft>
                <a:spcPts val="0"/>
              </a:spcAft>
              <a:buClr>
                <a:schemeClr val="dk1"/>
              </a:buClr>
              <a:buSzPts val="1400"/>
              <a:buChar char="–"/>
              <a:defRPr/>
            </a:lvl4pPr>
            <a:lvl5pPr indent="-304800" lvl="4" marL="2286000" rtl="0" algn="l">
              <a:lnSpc>
                <a:spcPct val="100000"/>
              </a:lnSpc>
              <a:spcBef>
                <a:spcPts val="500"/>
              </a:spcBef>
              <a:spcAft>
                <a:spcPts val="0"/>
              </a:spcAft>
              <a:buClr>
                <a:schemeClr val="dk1"/>
              </a:buClr>
              <a:buSzPts val="1200"/>
              <a:buChar char="•"/>
              <a:defRPr/>
            </a:lvl5pPr>
            <a:lvl6pPr indent="-317500" lvl="5" marL="2743200" rtl="0" algn="l">
              <a:lnSpc>
                <a:spcPct val="100000"/>
              </a:lnSpc>
              <a:spcBef>
                <a:spcPts val="500"/>
              </a:spcBef>
              <a:spcAft>
                <a:spcPts val="0"/>
              </a:spcAft>
              <a:buClr>
                <a:schemeClr val="dk1"/>
              </a:buClr>
              <a:buSzPts val="1400"/>
              <a:buChar char="–"/>
              <a:defRPr/>
            </a:lvl6pPr>
            <a:lvl7pPr indent="-317500" lvl="6" marL="3200400" rtl="0" algn="l">
              <a:lnSpc>
                <a:spcPct val="100000"/>
              </a:lnSpc>
              <a:spcBef>
                <a:spcPts val="500"/>
              </a:spcBef>
              <a:spcAft>
                <a:spcPts val="0"/>
              </a:spcAft>
              <a:buClr>
                <a:schemeClr val="dk1"/>
              </a:buClr>
              <a:buSzPts val="1400"/>
              <a:buChar char="•"/>
              <a:defRPr/>
            </a:lvl7pPr>
            <a:lvl8pPr indent="-317500" lvl="7" marL="3657600" rtl="0" algn="l">
              <a:lnSpc>
                <a:spcPct val="100000"/>
              </a:lnSpc>
              <a:spcBef>
                <a:spcPts val="500"/>
              </a:spcBef>
              <a:spcAft>
                <a:spcPts val="0"/>
              </a:spcAft>
              <a:buClr>
                <a:schemeClr val="dk1"/>
              </a:buClr>
              <a:buSzPts val="1400"/>
              <a:buChar char="–"/>
              <a:defRPr/>
            </a:lvl8pPr>
            <a:lvl9pPr indent="-317500" lvl="8" marL="4114800" rtl="0" algn="l">
              <a:lnSpc>
                <a:spcPct val="100000"/>
              </a:lnSpc>
              <a:spcBef>
                <a:spcPts val="500"/>
              </a:spcBef>
              <a:spcAft>
                <a:spcPts val="500"/>
              </a:spcAft>
              <a:buClr>
                <a:schemeClr val="dk1"/>
              </a:buClr>
              <a:buSzPts val="1400"/>
              <a:buChar char="•"/>
              <a:defRPr/>
            </a:lvl9pPr>
          </a:lstStyle>
          <a:p/>
        </p:txBody>
      </p:sp>
      <p:sp>
        <p:nvSpPr>
          <p:cNvPr id="119" name="Google Shape;119;p17"/>
          <p:cNvSpPr txBox="1"/>
          <p:nvPr>
            <p:ph type="title"/>
          </p:nvPr>
        </p:nvSpPr>
        <p:spPr>
          <a:xfrm>
            <a:off x="332185" y="322886"/>
            <a:ext cx="8479500" cy="377100"/>
          </a:xfrm>
          <a:prstGeom prst="rect">
            <a:avLst/>
          </a:prstGeom>
          <a:noFill/>
          <a:ln>
            <a:noFill/>
          </a:ln>
        </p:spPr>
        <p:txBody>
          <a:bodyPr anchorCtr="0" anchor="t" bIns="0" lIns="0" spcFirstLastPara="1" rIns="0" wrap="square" tIns="0">
            <a:noAutofit/>
          </a:bodyPr>
          <a:lstStyle>
            <a:lvl1pPr lvl="0" rtl="0" algn="l">
              <a:lnSpc>
                <a:spcPct val="85000"/>
              </a:lnSpc>
              <a:spcBef>
                <a:spcPts val="0"/>
              </a:spcBef>
              <a:spcAft>
                <a:spcPts val="0"/>
              </a:spcAft>
              <a:buClr>
                <a:schemeClr val="dk1"/>
              </a:buClr>
              <a:buSzPts val="2400"/>
              <a:buFont typeface="Georgia"/>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20" name="Google Shape;120;p17"/>
          <p:cNvSpPr txBox="1"/>
          <p:nvPr>
            <p:ph idx="12" type="sldNum"/>
          </p:nvPr>
        </p:nvSpPr>
        <p:spPr>
          <a:xfrm>
            <a:off x="7488222" y="4869180"/>
            <a:ext cx="1323600" cy="102900"/>
          </a:xfrm>
          <a:prstGeom prst="rect">
            <a:avLst/>
          </a:prstGeom>
          <a:noFill/>
          <a:ln>
            <a:noFill/>
          </a:ln>
        </p:spPr>
        <p:txBody>
          <a:bodyPr anchorCtr="0" anchor="b" bIns="0" lIns="0" spcFirstLastPara="1" rIns="0" wrap="square" tIns="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
        <p:nvSpPr>
          <p:cNvPr id="121" name="Google Shape;121;p17"/>
          <p:cNvSpPr txBox="1"/>
          <p:nvPr>
            <p:ph idx="4" type="subTitle"/>
          </p:nvPr>
        </p:nvSpPr>
        <p:spPr>
          <a:xfrm>
            <a:off x="332184" y="700075"/>
            <a:ext cx="8479500" cy="664500"/>
          </a:xfrm>
          <a:prstGeom prst="rect">
            <a:avLst/>
          </a:prstGeom>
          <a:noFill/>
          <a:ln>
            <a:noFill/>
          </a:ln>
        </p:spPr>
        <p:txBody>
          <a:bodyPr anchorCtr="0" anchor="t" bIns="0" lIns="0" spcFirstLastPara="1" rIns="0" wrap="square" tIns="0">
            <a:noAutofit/>
          </a:bodyPr>
          <a:lstStyle>
            <a:lvl1pPr lvl="0" rtl="0" algn="l">
              <a:lnSpc>
                <a:spcPct val="85000"/>
              </a:lnSpc>
              <a:spcBef>
                <a:spcPts val="0"/>
              </a:spcBef>
              <a:spcAft>
                <a:spcPts val="0"/>
              </a:spcAft>
              <a:buClr>
                <a:schemeClr val="dk1"/>
              </a:buClr>
              <a:buSzPts val="1800"/>
              <a:buNone/>
              <a:defRPr b="0" sz="1800">
                <a:solidFill>
                  <a:schemeClr val="dk1"/>
                </a:solidFill>
              </a:defRPr>
            </a:lvl1pPr>
            <a:lvl2pPr lvl="1" rtl="0" algn="l">
              <a:lnSpc>
                <a:spcPct val="85000"/>
              </a:lnSpc>
              <a:spcBef>
                <a:spcPts val="0"/>
              </a:spcBef>
              <a:spcAft>
                <a:spcPts val="0"/>
              </a:spcAft>
              <a:buClr>
                <a:schemeClr val="dk1"/>
              </a:buClr>
              <a:buSzPts val="1800"/>
              <a:buNone/>
              <a:defRPr sz="1800"/>
            </a:lvl2pPr>
            <a:lvl3pPr lvl="2" rtl="0" algn="l">
              <a:lnSpc>
                <a:spcPct val="85000"/>
              </a:lnSpc>
              <a:spcBef>
                <a:spcPts val="0"/>
              </a:spcBef>
              <a:spcAft>
                <a:spcPts val="0"/>
              </a:spcAft>
              <a:buClr>
                <a:schemeClr val="dk1"/>
              </a:buClr>
              <a:buSzPts val="1800"/>
              <a:buNone/>
              <a:defRPr sz="1800"/>
            </a:lvl3pPr>
            <a:lvl4pPr lvl="3" rtl="0" algn="l">
              <a:lnSpc>
                <a:spcPct val="85000"/>
              </a:lnSpc>
              <a:spcBef>
                <a:spcPts val="0"/>
              </a:spcBef>
              <a:spcAft>
                <a:spcPts val="0"/>
              </a:spcAft>
              <a:buClr>
                <a:schemeClr val="dk1"/>
              </a:buClr>
              <a:buSzPts val="1800"/>
              <a:buNone/>
              <a:defRPr sz="1800"/>
            </a:lvl4pPr>
            <a:lvl5pPr lvl="4" rtl="0" algn="l">
              <a:lnSpc>
                <a:spcPct val="85000"/>
              </a:lnSpc>
              <a:spcBef>
                <a:spcPts val="0"/>
              </a:spcBef>
              <a:spcAft>
                <a:spcPts val="0"/>
              </a:spcAft>
              <a:buClr>
                <a:schemeClr val="dk1"/>
              </a:buClr>
              <a:buSzPts val="1800"/>
              <a:buNone/>
              <a:defRPr sz="1800"/>
            </a:lvl5pPr>
            <a:lvl6pPr lvl="5" rtl="0" algn="l">
              <a:lnSpc>
                <a:spcPct val="85000"/>
              </a:lnSpc>
              <a:spcBef>
                <a:spcPts val="0"/>
              </a:spcBef>
              <a:spcAft>
                <a:spcPts val="0"/>
              </a:spcAft>
              <a:buClr>
                <a:schemeClr val="dk1"/>
              </a:buClr>
              <a:buSzPts val="1800"/>
              <a:buNone/>
              <a:defRPr sz="1800"/>
            </a:lvl6pPr>
            <a:lvl7pPr lvl="6" rtl="0" algn="l">
              <a:lnSpc>
                <a:spcPct val="85000"/>
              </a:lnSpc>
              <a:spcBef>
                <a:spcPts val="0"/>
              </a:spcBef>
              <a:spcAft>
                <a:spcPts val="0"/>
              </a:spcAft>
              <a:buClr>
                <a:schemeClr val="dk1"/>
              </a:buClr>
              <a:buSzPts val="1800"/>
              <a:buNone/>
              <a:defRPr sz="1800"/>
            </a:lvl7pPr>
            <a:lvl8pPr lvl="7" rtl="0" algn="l">
              <a:lnSpc>
                <a:spcPct val="85000"/>
              </a:lnSpc>
              <a:spcBef>
                <a:spcPts val="0"/>
              </a:spcBef>
              <a:spcAft>
                <a:spcPts val="0"/>
              </a:spcAft>
              <a:buClr>
                <a:schemeClr val="dk1"/>
              </a:buClr>
              <a:buSzPts val="1800"/>
              <a:buNone/>
              <a:defRPr sz="1800"/>
            </a:lvl8pPr>
            <a:lvl9pPr lvl="8" rtl="0" algn="l">
              <a:lnSpc>
                <a:spcPct val="85000"/>
              </a:lnSpc>
              <a:spcBef>
                <a:spcPts val="0"/>
              </a:spcBef>
              <a:spcAft>
                <a:spcPts val="0"/>
              </a:spcAft>
              <a:buClr>
                <a:schemeClr val="dk1"/>
              </a:buClr>
              <a:buSzPts val="1800"/>
              <a:buNone/>
              <a:defRPr sz="1800"/>
            </a:lvl9pPr>
          </a:lstStyle>
          <a:p/>
        </p:txBody>
      </p:sp>
      <p:sp>
        <p:nvSpPr>
          <p:cNvPr id="122" name="Google Shape;122;p17"/>
          <p:cNvSpPr txBox="1"/>
          <p:nvPr>
            <p:ph idx="10" type="dt"/>
          </p:nvPr>
        </p:nvSpPr>
        <p:spPr>
          <a:xfrm>
            <a:off x="7488222" y="4766310"/>
            <a:ext cx="1323600" cy="102900"/>
          </a:xfrm>
          <a:prstGeom prst="rect">
            <a:avLst/>
          </a:prstGeom>
          <a:noFill/>
          <a:ln>
            <a:noFill/>
          </a:ln>
        </p:spPr>
        <p:txBody>
          <a:bodyPr anchorCtr="0" anchor="b" bIns="0" lIns="0" spcFirstLastPara="1" rIns="0" wrap="square" tIns="0">
            <a:noAutofit/>
          </a:bodyPr>
          <a:lstStyle>
            <a:lvl1pPr lvl="0" rtl="0" algn="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23" name="Google Shape;123;p17"/>
          <p:cNvSpPr txBox="1"/>
          <p:nvPr>
            <p:ph idx="11" type="ftr"/>
          </p:nvPr>
        </p:nvSpPr>
        <p:spPr>
          <a:xfrm>
            <a:off x="332184" y="4766310"/>
            <a:ext cx="4105200" cy="102900"/>
          </a:xfrm>
          <a:prstGeom prst="rect">
            <a:avLst/>
          </a:prstGeom>
          <a:noFill/>
          <a:ln>
            <a:noFill/>
          </a:ln>
        </p:spPr>
        <p:txBody>
          <a:bodyPr anchorCtr="0" anchor="b" bIns="0" lIns="0" spcFirstLastPara="1" rIns="0" wrap="square" tIns="0">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and Image">
  <p:cSld name="Content and Image">
    <p:spTree>
      <p:nvGrpSpPr>
        <p:cNvPr id="1217" name="Shape 1217"/>
        <p:cNvGrpSpPr/>
        <p:nvPr/>
      </p:nvGrpSpPr>
      <p:grpSpPr>
        <a:xfrm>
          <a:off x="0" y="0"/>
          <a:ext cx="0" cy="0"/>
          <a:chOff x="0" y="0"/>
          <a:chExt cx="0" cy="0"/>
        </a:xfrm>
      </p:grpSpPr>
      <p:sp>
        <p:nvSpPr>
          <p:cNvPr id="1218" name="Google Shape;1218;p164"/>
          <p:cNvSpPr/>
          <p:nvPr>
            <p:ph idx="2" type="pic"/>
          </p:nvPr>
        </p:nvSpPr>
        <p:spPr>
          <a:xfrm>
            <a:off x="4572000" y="0"/>
            <a:ext cx="4572000" cy="5143500"/>
          </a:xfrm>
          <a:prstGeom prst="rect">
            <a:avLst/>
          </a:prstGeom>
          <a:solidFill>
            <a:srgbClr val="DEDEDE"/>
          </a:solidFill>
          <a:ln>
            <a:noFill/>
          </a:ln>
        </p:spPr>
        <p:txBody>
          <a:bodyPr anchorCtr="0" anchor="ctr" bIns="0" lIns="0" spcFirstLastPara="1" rIns="0" wrap="square" tIns="0">
            <a:noAutofit/>
          </a:bodyPr>
          <a:lstStyle>
            <a:lvl1pPr lvl="0" marR="0" rtl="0" algn="ctr">
              <a:lnSpc>
                <a:spcPct val="100000"/>
              </a:lnSpc>
              <a:spcBef>
                <a:spcPts val="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1pPr>
            <a:lvl2pPr lvl="1" marR="0" rtl="0" algn="l">
              <a:lnSpc>
                <a:spcPct val="100000"/>
              </a:lnSpc>
              <a:spcBef>
                <a:spcPts val="9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lvl="2"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lvl="3"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lvl="4"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lvl="5"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lvl="6"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lvl="7"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lvl="8" marR="0" rtl="0" algn="l">
              <a:lnSpc>
                <a:spcPct val="100000"/>
              </a:lnSpc>
              <a:spcBef>
                <a:spcPts val="500"/>
              </a:spcBef>
              <a:spcAft>
                <a:spcPts val="50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1219" name="Google Shape;1219;p164"/>
          <p:cNvSpPr txBox="1"/>
          <p:nvPr>
            <p:ph idx="1" type="body"/>
          </p:nvPr>
        </p:nvSpPr>
        <p:spPr>
          <a:xfrm>
            <a:off x="332185" y="1577579"/>
            <a:ext cx="3988500" cy="30516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accent1"/>
              </a:buClr>
              <a:buSzPts val="1400"/>
              <a:buNone/>
              <a:defRPr/>
            </a:lvl1pPr>
            <a:lvl2pPr indent="-228600" lvl="1" marL="914400" rtl="0" algn="l">
              <a:lnSpc>
                <a:spcPct val="100000"/>
              </a:lnSpc>
              <a:spcBef>
                <a:spcPts val="900"/>
              </a:spcBef>
              <a:spcAft>
                <a:spcPts val="0"/>
              </a:spcAft>
              <a:buClr>
                <a:schemeClr val="dk1"/>
              </a:buClr>
              <a:buSzPts val="1400"/>
              <a:buNone/>
              <a:defRPr/>
            </a:lvl2pPr>
            <a:lvl3pPr indent="-317500" lvl="2" marL="1371600" rtl="0" algn="l">
              <a:lnSpc>
                <a:spcPct val="100000"/>
              </a:lnSpc>
              <a:spcBef>
                <a:spcPts val="500"/>
              </a:spcBef>
              <a:spcAft>
                <a:spcPts val="0"/>
              </a:spcAft>
              <a:buClr>
                <a:schemeClr val="dk1"/>
              </a:buClr>
              <a:buSzPts val="1400"/>
              <a:buChar char="•"/>
              <a:defRPr/>
            </a:lvl3pPr>
            <a:lvl4pPr indent="-317500" lvl="3" marL="1828800" rtl="0" algn="l">
              <a:lnSpc>
                <a:spcPct val="100000"/>
              </a:lnSpc>
              <a:spcBef>
                <a:spcPts val="500"/>
              </a:spcBef>
              <a:spcAft>
                <a:spcPts val="0"/>
              </a:spcAft>
              <a:buClr>
                <a:schemeClr val="dk1"/>
              </a:buClr>
              <a:buSzPts val="1400"/>
              <a:buChar char="–"/>
              <a:defRPr/>
            </a:lvl4pPr>
            <a:lvl5pPr indent="-304800" lvl="4" marL="2286000" rtl="0" algn="l">
              <a:lnSpc>
                <a:spcPct val="100000"/>
              </a:lnSpc>
              <a:spcBef>
                <a:spcPts val="500"/>
              </a:spcBef>
              <a:spcAft>
                <a:spcPts val="0"/>
              </a:spcAft>
              <a:buClr>
                <a:schemeClr val="dk1"/>
              </a:buClr>
              <a:buSzPts val="1200"/>
              <a:buChar char="•"/>
              <a:defRPr/>
            </a:lvl5pPr>
            <a:lvl6pPr indent="-317500" lvl="5" marL="2743200" rtl="0" algn="l">
              <a:lnSpc>
                <a:spcPct val="100000"/>
              </a:lnSpc>
              <a:spcBef>
                <a:spcPts val="500"/>
              </a:spcBef>
              <a:spcAft>
                <a:spcPts val="0"/>
              </a:spcAft>
              <a:buClr>
                <a:schemeClr val="dk1"/>
              </a:buClr>
              <a:buSzPts val="1400"/>
              <a:buChar char="–"/>
              <a:defRPr/>
            </a:lvl6pPr>
            <a:lvl7pPr indent="-317500" lvl="6" marL="3200400" rtl="0" algn="l">
              <a:lnSpc>
                <a:spcPct val="100000"/>
              </a:lnSpc>
              <a:spcBef>
                <a:spcPts val="500"/>
              </a:spcBef>
              <a:spcAft>
                <a:spcPts val="0"/>
              </a:spcAft>
              <a:buClr>
                <a:schemeClr val="dk1"/>
              </a:buClr>
              <a:buSzPts val="1400"/>
              <a:buChar char="•"/>
              <a:defRPr/>
            </a:lvl7pPr>
            <a:lvl8pPr indent="-317500" lvl="7" marL="3657600" rtl="0" algn="l">
              <a:lnSpc>
                <a:spcPct val="100000"/>
              </a:lnSpc>
              <a:spcBef>
                <a:spcPts val="500"/>
              </a:spcBef>
              <a:spcAft>
                <a:spcPts val="0"/>
              </a:spcAft>
              <a:buClr>
                <a:schemeClr val="dk1"/>
              </a:buClr>
              <a:buSzPts val="1400"/>
              <a:buChar char="–"/>
              <a:defRPr/>
            </a:lvl8pPr>
            <a:lvl9pPr indent="-317500" lvl="8" marL="4114800" rtl="0" algn="l">
              <a:lnSpc>
                <a:spcPct val="100000"/>
              </a:lnSpc>
              <a:spcBef>
                <a:spcPts val="500"/>
              </a:spcBef>
              <a:spcAft>
                <a:spcPts val="500"/>
              </a:spcAft>
              <a:buClr>
                <a:schemeClr val="dk1"/>
              </a:buClr>
              <a:buSzPts val="1400"/>
              <a:buChar char="•"/>
              <a:defRPr/>
            </a:lvl9pPr>
          </a:lstStyle>
          <a:p/>
        </p:txBody>
      </p:sp>
      <p:sp>
        <p:nvSpPr>
          <p:cNvPr id="1220" name="Google Shape;1220;p164"/>
          <p:cNvSpPr txBox="1"/>
          <p:nvPr>
            <p:ph type="title"/>
          </p:nvPr>
        </p:nvSpPr>
        <p:spPr>
          <a:xfrm>
            <a:off x="332185" y="324000"/>
            <a:ext cx="3988500" cy="1040400"/>
          </a:xfrm>
          <a:prstGeom prst="rect">
            <a:avLst/>
          </a:prstGeom>
          <a:noFill/>
          <a:ln>
            <a:noFill/>
          </a:ln>
        </p:spPr>
        <p:txBody>
          <a:bodyPr anchorCtr="0" anchor="t" bIns="0" lIns="0" spcFirstLastPara="1" rIns="0" wrap="square" tIns="0">
            <a:noAutofit/>
          </a:bodyPr>
          <a:lstStyle>
            <a:lvl1pPr lvl="0" rtl="0" algn="l">
              <a:lnSpc>
                <a:spcPct val="85000"/>
              </a:lnSpc>
              <a:spcBef>
                <a:spcPts val="0"/>
              </a:spcBef>
              <a:spcAft>
                <a:spcPts val="0"/>
              </a:spcAft>
              <a:buClr>
                <a:schemeClr val="dk1"/>
              </a:buClr>
              <a:buSzPts val="2400"/>
              <a:buFont typeface="Georgia"/>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221" name="Google Shape;1221;p164"/>
          <p:cNvSpPr txBox="1"/>
          <p:nvPr>
            <p:ph idx="12" type="sldNum"/>
          </p:nvPr>
        </p:nvSpPr>
        <p:spPr>
          <a:xfrm>
            <a:off x="7488222" y="4869180"/>
            <a:ext cx="1323600" cy="1029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222" name="Google Shape;1222;p164"/>
          <p:cNvSpPr txBox="1"/>
          <p:nvPr>
            <p:ph idx="10" type="dt"/>
          </p:nvPr>
        </p:nvSpPr>
        <p:spPr>
          <a:xfrm>
            <a:off x="7488222" y="4766310"/>
            <a:ext cx="1323600" cy="102900"/>
          </a:xfrm>
          <a:prstGeom prst="rect">
            <a:avLst/>
          </a:prstGeom>
          <a:noFill/>
          <a:ln>
            <a:noFill/>
          </a:ln>
        </p:spPr>
        <p:txBody>
          <a:bodyPr anchorCtr="0" anchor="b" bIns="0" lIns="0" spcFirstLastPara="1" rIns="0" wrap="square" tIns="0">
            <a:noAutofit/>
          </a:bodyPr>
          <a:lstStyle>
            <a:lvl1pPr lvl="0" rtl="0" algn="r">
              <a:lnSpc>
                <a:spcPct val="100000"/>
              </a:lnSpc>
              <a:spcBef>
                <a:spcPts val="0"/>
              </a:spcBef>
              <a:spcAft>
                <a:spcPts val="0"/>
              </a:spcAft>
              <a:buSzPts val="1100"/>
              <a:buNone/>
              <a:defRPr>
                <a:solidFill>
                  <a:schemeClr val="lt1"/>
                </a:solidFill>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223" name="Google Shape;1223;p164"/>
          <p:cNvSpPr txBox="1"/>
          <p:nvPr>
            <p:ph idx="11" type="ftr"/>
          </p:nvPr>
        </p:nvSpPr>
        <p:spPr>
          <a:xfrm>
            <a:off x="332184" y="4766310"/>
            <a:ext cx="4105200" cy="102900"/>
          </a:xfrm>
          <a:prstGeom prst="rect">
            <a:avLst/>
          </a:prstGeom>
          <a:noFill/>
          <a:ln>
            <a:noFill/>
          </a:ln>
        </p:spPr>
        <p:txBody>
          <a:bodyPr anchorCtr="0" anchor="b" bIns="0" lIns="0" spcFirstLastPara="1" rIns="0" wrap="square" tIns="0">
            <a:noAutofit/>
          </a:bodyPr>
          <a:lstStyle>
            <a:lvl1pPr lvl="0" rtl="0" algn="ctr">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hree Images">
  <p:cSld name="Three Images">
    <p:spTree>
      <p:nvGrpSpPr>
        <p:cNvPr id="1224" name="Shape 1224"/>
        <p:cNvGrpSpPr/>
        <p:nvPr/>
      </p:nvGrpSpPr>
      <p:grpSpPr>
        <a:xfrm>
          <a:off x="0" y="0"/>
          <a:ext cx="0" cy="0"/>
          <a:chOff x="0" y="0"/>
          <a:chExt cx="0" cy="0"/>
        </a:xfrm>
      </p:grpSpPr>
      <p:sp>
        <p:nvSpPr>
          <p:cNvPr id="1225" name="Google Shape;1225;p165"/>
          <p:cNvSpPr/>
          <p:nvPr>
            <p:ph idx="2" type="pic"/>
          </p:nvPr>
        </p:nvSpPr>
        <p:spPr>
          <a:xfrm>
            <a:off x="332184" y="1575197"/>
            <a:ext cx="2646600" cy="2263200"/>
          </a:xfrm>
          <a:prstGeom prst="rect">
            <a:avLst/>
          </a:prstGeom>
          <a:solidFill>
            <a:srgbClr val="DEDEDE"/>
          </a:solidFill>
          <a:ln>
            <a:noFill/>
          </a:ln>
        </p:spPr>
        <p:txBody>
          <a:bodyPr anchorCtr="0" anchor="ctr" bIns="0" lIns="0" spcFirstLastPara="1" rIns="0" wrap="square" tIns="0">
            <a:noAutofit/>
          </a:bodyPr>
          <a:lstStyle>
            <a:lvl1pPr lvl="0" marR="0" rtl="0" algn="ctr">
              <a:lnSpc>
                <a:spcPct val="100000"/>
              </a:lnSpc>
              <a:spcBef>
                <a:spcPts val="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1pPr>
            <a:lvl2pPr lvl="1" marR="0" rtl="0" algn="l">
              <a:lnSpc>
                <a:spcPct val="100000"/>
              </a:lnSpc>
              <a:spcBef>
                <a:spcPts val="9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lvl="2"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lvl="3"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lvl="4"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lvl="5"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lvl="6"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lvl="7"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lvl="8" marR="0" rtl="0" algn="l">
              <a:lnSpc>
                <a:spcPct val="100000"/>
              </a:lnSpc>
              <a:spcBef>
                <a:spcPts val="500"/>
              </a:spcBef>
              <a:spcAft>
                <a:spcPts val="50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1226" name="Google Shape;1226;p165"/>
          <p:cNvSpPr txBox="1"/>
          <p:nvPr>
            <p:ph idx="1" type="body"/>
          </p:nvPr>
        </p:nvSpPr>
        <p:spPr>
          <a:xfrm>
            <a:off x="332185" y="3960019"/>
            <a:ext cx="2646600" cy="6690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accent1"/>
              </a:buClr>
              <a:buSzPts val="900"/>
              <a:buNone/>
              <a:defRPr b="1" sz="900"/>
            </a:lvl1pPr>
            <a:lvl2pPr indent="-228600" lvl="1" marL="914400" rtl="0" algn="l">
              <a:lnSpc>
                <a:spcPct val="100000"/>
              </a:lnSpc>
              <a:spcBef>
                <a:spcPts val="200"/>
              </a:spcBef>
              <a:spcAft>
                <a:spcPts val="0"/>
              </a:spcAft>
              <a:buClr>
                <a:schemeClr val="dk1"/>
              </a:buClr>
              <a:buSzPts val="1200"/>
              <a:buNone/>
              <a:defRPr/>
            </a:lvl2pPr>
            <a:lvl3pPr indent="-304800" lvl="2" marL="1371600" rtl="0" algn="l">
              <a:lnSpc>
                <a:spcPct val="100000"/>
              </a:lnSpc>
              <a:spcBef>
                <a:spcPts val="200"/>
              </a:spcBef>
              <a:spcAft>
                <a:spcPts val="0"/>
              </a:spcAft>
              <a:buClr>
                <a:schemeClr val="dk1"/>
              </a:buClr>
              <a:buSzPts val="1200"/>
              <a:buChar char="•"/>
              <a:defRPr/>
            </a:lvl3pPr>
            <a:lvl4pPr indent="-304800" lvl="3" marL="1828800" rtl="0" algn="l">
              <a:lnSpc>
                <a:spcPct val="100000"/>
              </a:lnSpc>
              <a:spcBef>
                <a:spcPts val="200"/>
              </a:spcBef>
              <a:spcAft>
                <a:spcPts val="0"/>
              </a:spcAft>
              <a:buClr>
                <a:schemeClr val="dk1"/>
              </a:buClr>
              <a:buSzPts val="1200"/>
              <a:buChar char="–"/>
              <a:defRPr/>
            </a:lvl4pPr>
            <a:lvl5pPr indent="-304800" lvl="4" marL="2286000" rtl="0" algn="l">
              <a:lnSpc>
                <a:spcPct val="100000"/>
              </a:lnSpc>
              <a:spcBef>
                <a:spcPts val="200"/>
              </a:spcBef>
              <a:spcAft>
                <a:spcPts val="0"/>
              </a:spcAft>
              <a:buClr>
                <a:schemeClr val="dk1"/>
              </a:buClr>
              <a:buSzPts val="1200"/>
              <a:buChar char="•"/>
              <a:defRPr/>
            </a:lvl5pPr>
            <a:lvl6pPr indent="-304800" lvl="5" marL="2743200" rtl="0" algn="l">
              <a:lnSpc>
                <a:spcPct val="100000"/>
              </a:lnSpc>
              <a:spcBef>
                <a:spcPts val="200"/>
              </a:spcBef>
              <a:spcAft>
                <a:spcPts val="0"/>
              </a:spcAft>
              <a:buClr>
                <a:schemeClr val="dk1"/>
              </a:buClr>
              <a:buSzPts val="1200"/>
              <a:buChar char="–"/>
              <a:defRPr/>
            </a:lvl6pPr>
            <a:lvl7pPr indent="-304800" lvl="6" marL="3200400" rtl="0" algn="l">
              <a:lnSpc>
                <a:spcPct val="100000"/>
              </a:lnSpc>
              <a:spcBef>
                <a:spcPts val="200"/>
              </a:spcBef>
              <a:spcAft>
                <a:spcPts val="0"/>
              </a:spcAft>
              <a:buClr>
                <a:schemeClr val="dk1"/>
              </a:buClr>
              <a:buSzPts val="1200"/>
              <a:buChar char="•"/>
              <a:defRPr/>
            </a:lvl7pPr>
            <a:lvl8pPr indent="-304800" lvl="7" marL="3657600" rtl="0" algn="l">
              <a:lnSpc>
                <a:spcPct val="100000"/>
              </a:lnSpc>
              <a:spcBef>
                <a:spcPts val="200"/>
              </a:spcBef>
              <a:spcAft>
                <a:spcPts val="0"/>
              </a:spcAft>
              <a:buClr>
                <a:schemeClr val="dk1"/>
              </a:buClr>
              <a:buSzPts val="1200"/>
              <a:buChar char="–"/>
              <a:defRPr/>
            </a:lvl8pPr>
            <a:lvl9pPr indent="-304800" lvl="8" marL="4114800" rtl="0" algn="l">
              <a:lnSpc>
                <a:spcPct val="100000"/>
              </a:lnSpc>
              <a:spcBef>
                <a:spcPts val="200"/>
              </a:spcBef>
              <a:spcAft>
                <a:spcPts val="200"/>
              </a:spcAft>
              <a:buClr>
                <a:schemeClr val="dk1"/>
              </a:buClr>
              <a:buSzPts val="1200"/>
              <a:buChar char="•"/>
              <a:defRPr/>
            </a:lvl9pPr>
          </a:lstStyle>
          <a:p/>
        </p:txBody>
      </p:sp>
      <p:sp>
        <p:nvSpPr>
          <p:cNvPr id="1227" name="Google Shape;1227;p165"/>
          <p:cNvSpPr/>
          <p:nvPr>
            <p:ph idx="3" type="pic"/>
          </p:nvPr>
        </p:nvSpPr>
        <p:spPr>
          <a:xfrm>
            <a:off x="3248621" y="1575197"/>
            <a:ext cx="2646600" cy="2263200"/>
          </a:xfrm>
          <a:prstGeom prst="rect">
            <a:avLst/>
          </a:prstGeom>
          <a:solidFill>
            <a:srgbClr val="DEDEDE"/>
          </a:solidFill>
          <a:ln>
            <a:noFill/>
          </a:ln>
        </p:spPr>
        <p:txBody>
          <a:bodyPr anchorCtr="0" anchor="ctr" bIns="0" lIns="0" spcFirstLastPara="1" rIns="0" wrap="square" tIns="0">
            <a:noAutofit/>
          </a:bodyPr>
          <a:lstStyle>
            <a:lvl1pPr lvl="0" marR="0" rtl="0" algn="ctr">
              <a:lnSpc>
                <a:spcPct val="100000"/>
              </a:lnSpc>
              <a:spcBef>
                <a:spcPts val="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1pPr>
            <a:lvl2pPr lvl="1" marR="0" rtl="0" algn="l">
              <a:lnSpc>
                <a:spcPct val="100000"/>
              </a:lnSpc>
              <a:spcBef>
                <a:spcPts val="9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lvl="2"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lvl="3"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lvl="4"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lvl="5"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lvl="6"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lvl="7"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lvl="8" marR="0" rtl="0" algn="l">
              <a:lnSpc>
                <a:spcPct val="100000"/>
              </a:lnSpc>
              <a:spcBef>
                <a:spcPts val="500"/>
              </a:spcBef>
              <a:spcAft>
                <a:spcPts val="50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1228" name="Google Shape;1228;p165"/>
          <p:cNvSpPr txBox="1"/>
          <p:nvPr>
            <p:ph idx="4" type="body"/>
          </p:nvPr>
        </p:nvSpPr>
        <p:spPr>
          <a:xfrm>
            <a:off x="3248621" y="3960019"/>
            <a:ext cx="2646600" cy="6690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accent1"/>
              </a:buClr>
              <a:buSzPts val="900"/>
              <a:buNone/>
              <a:defRPr b="1" sz="900"/>
            </a:lvl1pPr>
            <a:lvl2pPr indent="-228600" lvl="1" marL="914400" rtl="0" algn="l">
              <a:lnSpc>
                <a:spcPct val="100000"/>
              </a:lnSpc>
              <a:spcBef>
                <a:spcPts val="200"/>
              </a:spcBef>
              <a:spcAft>
                <a:spcPts val="0"/>
              </a:spcAft>
              <a:buClr>
                <a:schemeClr val="dk1"/>
              </a:buClr>
              <a:buSzPts val="1200"/>
              <a:buNone/>
              <a:defRPr/>
            </a:lvl2pPr>
            <a:lvl3pPr indent="-304800" lvl="2" marL="1371600" rtl="0" algn="l">
              <a:lnSpc>
                <a:spcPct val="100000"/>
              </a:lnSpc>
              <a:spcBef>
                <a:spcPts val="200"/>
              </a:spcBef>
              <a:spcAft>
                <a:spcPts val="0"/>
              </a:spcAft>
              <a:buClr>
                <a:schemeClr val="dk1"/>
              </a:buClr>
              <a:buSzPts val="1200"/>
              <a:buChar char="•"/>
              <a:defRPr/>
            </a:lvl3pPr>
            <a:lvl4pPr indent="-304800" lvl="3" marL="1828800" rtl="0" algn="l">
              <a:lnSpc>
                <a:spcPct val="100000"/>
              </a:lnSpc>
              <a:spcBef>
                <a:spcPts val="200"/>
              </a:spcBef>
              <a:spcAft>
                <a:spcPts val="0"/>
              </a:spcAft>
              <a:buClr>
                <a:schemeClr val="dk1"/>
              </a:buClr>
              <a:buSzPts val="1200"/>
              <a:buChar char="–"/>
              <a:defRPr/>
            </a:lvl4pPr>
            <a:lvl5pPr indent="-304800" lvl="4" marL="2286000" rtl="0" algn="l">
              <a:lnSpc>
                <a:spcPct val="100000"/>
              </a:lnSpc>
              <a:spcBef>
                <a:spcPts val="200"/>
              </a:spcBef>
              <a:spcAft>
                <a:spcPts val="0"/>
              </a:spcAft>
              <a:buClr>
                <a:schemeClr val="dk1"/>
              </a:buClr>
              <a:buSzPts val="1200"/>
              <a:buChar char="•"/>
              <a:defRPr/>
            </a:lvl5pPr>
            <a:lvl6pPr indent="-304800" lvl="5" marL="2743200" rtl="0" algn="l">
              <a:lnSpc>
                <a:spcPct val="100000"/>
              </a:lnSpc>
              <a:spcBef>
                <a:spcPts val="200"/>
              </a:spcBef>
              <a:spcAft>
                <a:spcPts val="0"/>
              </a:spcAft>
              <a:buClr>
                <a:schemeClr val="dk1"/>
              </a:buClr>
              <a:buSzPts val="1200"/>
              <a:buChar char="–"/>
              <a:defRPr/>
            </a:lvl6pPr>
            <a:lvl7pPr indent="-304800" lvl="6" marL="3200400" rtl="0" algn="l">
              <a:lnSpc>
                <a:spcPct val="100000"/>
              </a:lnSpc>
              <a:spcBef>
                <a:spcPts val="200"/>
              </a:spcBef>
              <a:spcAft>
                <a:spcPts val="0"/>
              </a:spcAft>
              <a:buClr>
                <a:schemeClr val="dk1"/>
              </a:buClr>
              <a:buSzPts val="1200"/>
              <a:buChar char="•"/>
              <a:defRPr/>
            </a:lvl7pPr>
            <a:lvl8pPr indent="-304800" lvl="7" marL="3657600" rtl="0" algn="l">
              <a:lnSpc>
                <a:spcPct val="100000"/>
              </a:lnSpc>
              <a:spcBef>
                <a:spcPts val="200"/>
              </a:spcBef>
              <a:spcAft>
                <a:spcPts val="0"/>
              </a:spcAft>
              <a:buClr>
                <a:schemeClr val="dk1"/>
              </a:buClr>
              <a:buSzPts val="1200"/>
              <a:buChar char="–"/>
              <a:defRPr/>
            </a:lvl8pPr>
            <a:lvl9pPr indent="-304800" lvl="8" marL="4114800" rtl="0" algn="l">
              <a:lnSpc>
                <a:spcPct val="100000"/>
              </a:lnSpc>
              <a:spcBef>
                <a:spcPts val="200"/>
              </a:spcBef>
              <a:spcAft>
                <a:spcPts val="200"/>
              </a:spcAft>
              <a:buClr>
                <a:schemeClr val="dk1"/>
              </a:buClr>
              <a:buSzPts val="1200"/>
              <a:buChar char="•"/>
              <a:defRPr/>
            </a:lvl9pPr>
          </a:lstStyle>
          <a:p/>
        </p:txBody>
      </p:sp>
      <p:sp>
        <p:nvSpPr>
          <p:cNvPr id="1229" name="Google Shape;1229;p165"/>
          <p:cNvSpPr/>
          <p:nvPr>
            <p:ph idx="5" type="pic"/>
          </p:nvPr>
        </p:nvSpPr>
        <p:spPr>
          <a:xfrm>
            <a:off x="6165056" y="1575197"/>
            <a:ext cx="2646600" cy="2263200"/>
          </a:xfrm>
          <a:prstGeom prst="rect">
            <a:avLst/>
          </a:prstGeom>
          <a:solidFill>
            <a:srgbClr val="DEDEDE"/>
          </a:solidFill>
          <a:ln>
            <a:noFill/>
          </a:ln>
        </p:spPr>
        <p:txBody>
          <a:bodyPr anchorCtr="0" anchor="ctr" bIns="0" lIns="0" spcFirstLastPara="1" rIns="0" wrap="square" tIns="0">
            <a:noAutofit/>
          </a:bodyPr>
          <a:lstStyle>
            <a:lvl1pPr lvl="0" marR="0" rtl="0" algn="ctr">
              <a:lnSpc>
                <a:spcPct val="100000"/>
              </a:lnSpc>
              <a:spcBef>
                <a:spcPts val="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1pPr>
            <a:lvl2pPr lvl="1" marR="0" rtl="0" algn="l">
              <a:lnSpc>
                <a:spcPct val="100000"/>
              </a:lnSpc>
              <a:spcBef>
                <a:spcPts val="9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lvl="2"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lvl="3"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lvl="4"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lvl="5"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lvl="6"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lvl="7"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lvl="8" marR="0" rtl="0" algn="l">
              <a:lnSpc>
                <a:spcPct val="100000"/>
              </a:lnSpc>
              <a:spcBef>
                <a:spcPts val="500"/>
              </a:spcBef>
              <a:spcAft>
                <a:spcPts val="50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1230" name="Google Shape;1230;p165"/>
          <p:cNvSpPr txBox="1"/>
          <p:nvPr>
            <p:ph idx="6" type="body"/>
          </p:nvPr>
        </p:nvSpPr>
        <p:spPr>
          <a:xfrm>
            <a:off x="6165057" y="3960019"/>
            <a:ext cx="2646600" cy="6690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accent1"/>
              </a:buClr>
              <a:buSzPts val="900"/>
              <a:buNone/>
              <a:defRPr b="1" sz="900"/>
            </a:lvl1pPr>
            <a:lvl2pPr indent="-228600" lvl="1" marL="914400" rtl="0" algn="l">
              <a:lnSpc>
                <a:spcPct val="100000"/>
              </a:lnSpc>
              <a:spcBef>
                <a:spcPts val="200"/>
              </a:spcBef>
              <a:spcAft>
                <a:spcPts val="0"/>
              </a:spcAft>
              <a:buClr>
                <a:schemeClr val="dk1"/>
              </a:buClr>
              <a:buSzPts val="1200"/>
              <a:buNone/>
              <a:defRPr/>
            </a:lvl2pPr>
            <a:lvl3pPr indent="-304800" lvl="2" marL="1371600" rtl="0" algn="l">
              <a:lnSpc>
                <a:spcPct val="100000"/>
              </a:lnSpc>
              <a:spcBef>
                <a:spcPts val="200"/>
              </a:spcBef>
              <a:spcAft>
                <a:spcPts val="0"/>
              </a:spcAft>
              <a:buClr>
                <a:schemeClr val="dk1"/>
              </a:buClr>
              <a:buSzPts val="1200"/>
              <a:buChar char="•"/>
              <a:defRPr/>
            </a:lvl3pPr>
            <a:lvl4pPr indent="-304800" lvl="3" marL="1828800" rtl="0" algn="l">
              <a:lnSpc>
                <a:spcPct val="100000"/>
              </a:lnSpc>
              <a:spcBef>
                <a:spcPts val="200"/>
              </a:spcBef>
              <a:spcAft>
                <a:spcPts val="0"/>
              </a:spcAft>
              <a:buClr>
                <a:schemeClr val="dk1"/>
              </a:buClr>
              <a:buSzPts val="1200"/>
              <a:buChar char="–"/>
              <a:defRPr/>
            </a:lvl4pPr>
            <a:lvl5pPr indent="-304800" lvl="4" marL="2286000" rtl="0" algn="l">
              <a:lnSpc>
                <a:spcPct val="100000"/>
              </a:lnSpc>
              <a:spcBef>
                <a:spcPts val="200"/>
              </a:spcBef>
              <a:spcAft>
                <a:spcPts val="0"/>
              </a:spcAft>
              <a:buClr>
                <a:schemeClr val="dk1"/>
              </a:buClr>
              <a:buSzPts val="1200"/>
              <a:buChar char="•"/>
              <a:defRPr/>
            </a:lvl5pPr>
            <a:lvl6pPr indent="-304800" lvl="5" marL="2743200" rtl="0" algn="l">
              <a:lnSpc>
                <a:spcPct val="100000"/>
              </a:lnSpc>
              <a:spcBef>
                <a:spcPts val="200"/>
              </a:spcBef>
              <a:spcAft>
                <a:spcPts val="0"/>
              </a:spcAft>
              <a:buClr>
                <a:schemeClr val="dk1"/>
              </a:buClr>
              <a:buSzPts val="1200"/>
              <a:buChar char="–"/>
              <a:defRPr/>
            </a:lvl6pPr>
            <a:lvl7pPr indent="-304800" lvl="6" marL="3200400" rtl="0" algn="l">
              <a:lnSpc>
                <a:spcPct val="100000"/>
              </a:lnSpc>
              <a:spcBef>
                <a:spcPts val="200"/>
              </a:spcBef>
              <a:spcAft>
                <a:spcPts val="0"/>
              </a:spcAft>
              <a:buClr>
                <a:schemeClr val="dk1"/>
              </a:buClr>
              <a:buSzPts val="1200"/>
              <a:buChar char="•"/>
              <a:defRPr/>
            </a:lvl7pPr>
            <a:lvl8pPr indent="-304800" lvl="7" marL="3657600" rtl="0" algn="l">
              <a:lnSpc>
                <a:spcPct val="100000"/>
              </a:lnSpc>
              <a:spcBef>
                <a:spcPts val="200"/>
              </a:spcBef>
              <a:spcAft>
                <a:spcPts val="0"/>
              </a:spcAft>
              <a:buClr>
                <a:schemeClr val="dk1"/>
              </a:buClr>
              <a:buSzPts val="1200"/>
              <a:buChar char="–"/>
              <a:defRPr/>
            </a:lvl8pPr>
            <a:lvl9pPr indent="-304800" lvl="8" marL="4114800" rtl="0" algn="l">
              <a:lnSpc>
                <a:spcPct val="100000"/>
              </a:lnSpc>
              <a:spcBef>
                <a:spcPts val="200"/>
              </a:spcBef>
              <a:spcAft>
                <a:spcPts val="200"/>
              </a:spcAft>
              <a:buClr>
                <a:schemeClr val="dk1"/>
              </a:buClr>
              <a:buSzPts val="1200"/>
              <a:buChar char="•"/>
              <a:defRPr/>
            </a:lvl9pPr>
          </a:lstStyle>
          <a:p/>
        </p:txBody>
      </p:sp>
      <p:sp>
        <p:nvSpPr>
          <p:cNvPr id="1231" name="Google Shape;1231;p165"/>
          <p:cNvSpPr txBox="1"/>
          <p:nvPr>
            <p:ph type="title"/>
          </p:nvPr>
        </p:nvSpPr>
        <p:spPr>
          <a:xfrm>
            <a:off x="332185" y="324000"/>
            <a:ext cx="8479500" cy="1040400"/>
          </a:xfrm>
          <a:prstGeom prst="rect">
            <a:avLst/>
          </a:prstGeom>
          <a:noFill/>
          <a:ln>
            <a:noFill/>
          </a:ln>
        </p:spPr>
        <p:txBody>
          <a:bodyPr anchorCtr="0" anchor="t" bIns="0" lIns="0" spcFirstLastPara="1" rIns="0" wrap="square" tIns="0">
            <a:noAutofit/>
          </a:bodyPr>
          <a:lstStyle>
            <a:lvl1pPr lvl="0" rtl="0" algn="l">
              <a:lnSpc>
                <a:spcPct val="85000"/>
              </a:lnSpc>
              <a:spcBef>
                <a:spcPts val="0"/>
              </a:spcBef>
              <a:spcAft>
                <a:spcPts val="0"/>
              </a:spcAft>
              <a:buClr>
                <a:schemeClr val="dk1"/>
              </a:buClr>
              <a:buSzPts val="2400"/>
              <a:buFont typeface="Georgia"/>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232" name="Google Shape;1232;p165"/>
          <p:cNvSpPr txBox="1"/>
          <p:nvPr>
            <p:ph idx="12" type="sldNum"/>
          </p:nvPr>
        </p:nvSpPr>
        <p:spPr>
          <a:xfrm>
            <a:off x="7488222" y="4869180"/>
            <a:ext cx="1323600" cy="1029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233" name="Google Shape;1233;p165"/>
          <p:cNvSpPr txBox="1"/>
          <p:nvPr>
            <p:ph idx="10" type="dt"/>
          </p:nvPr>
        </p:nvSpPr>
        <p:spPr>
          <a:xfrm>
            <a:off x="7488222" y="4766310"/>
            <a:ext cx="1323600" cy="102900"/>
          </a:xfrm>
          <a:prstGeom prst="rect">
            <a:avLst/>
          </a:prstGeom>
          <a:noFill/>
          <a:ln>
            <a:noFill/>
          </a:ln>
        </p:spPr>
        <p:txBody>
          <a:bodyPr anchorCtr="0" anchor="b" bIns="0" lIns="0" spcFirstLastPara="1" rIns="0" wrap="square" tIns="0">
            <a:noAutofit/>
          </a:bodyPr>
          <a:lstStyle>
            <a:lvl1pPr lvl="0" rtl="0" algn="r">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234" name="Google Shape;1234;p165"/>
          <p:cNvSpPr txBox="1"/>
          <p:nvPr>
            <p:ph idx="11" type="ftr"/>
          </p:nvPr>
        </p:nvSpPr>
        <p:spPr>
          <a:xfrm>
            <a:off x="332184" y="4766310"/>
            <a:ext cx="4105200" cy="102900"/>
          </a:xfrm>
          <a:prstGeom prst="rect">
            <a:avLst/>
          </a:prstGeom>
          <a:noFill/>
          <a:ln>
            <a:noFill/>
          </a:ln>
        </p:spPr>
        <p:txBody>
          <a:bodyPr anchorCtr="0" anchor="b" bIns="0" lIns="0" spcFirstLastPara="1" rIns="0" wrap="square" tIns="0">
            <a:noAutofit/>
          </a:bodyPr>
          <a:lstStyle>
            <a:lvl1pPr lvl="0" rtl="0" algn="ctr">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1235" name="Shape 1235"/>
        <p:cNvGrpSpPr/>
        <p:nvPr/>
      </p:nvGrpSpPr>
      <p:grpSpPr>
        <a:xfrm>
          <a:off x="0" y="0"/>
          <a:ext cx="0" cy="0"/>
          <a:chOff x="0" y="0"/>
          <a:chExt cx="0" cy="0"/>
        </a:xfrm>
      </p:grpSpPr>
      <p:sp>
        <p:nvSpPr>
          <p:cNvPr id="1236" name="Google Shape;1236;p166"/>
          <p:cNvSpPr txBox="1"/>
          <p:nvPr>
            <p:ph type="title"/>
          </p:nvPr>
        </p:nvSpPr>
        <p:spPr>
          <a:xfrm>
            <a:off x="332185" y="324001"/>
            <a:ext cx="8479500" cy="1040400"/>
          </a:xfrm>
          <a:prstGeom prst="rect">
            <a:avLst/>
          </a:prstGeom>
          <a:noFill/>
          <a:ln>
            <a:noFill/>
          </a:ln>
        </p:spPr>
        <p:txBody>
          <a:bodyPr anchorCtr="0" anchor="t" bIns="0" lIns="0" spcFirstLastPara="1" rIns="0" wrap="square" tIns="0">
            <a:noAutofit/>
          </a:bodyPr>
          <a:lstStyle>
            <a:lvl1pPr lvl="0" rtl="0" algn="l">
              <a:lnSpc>
                <a:spcPct val="85000"/>
              </a:lnSpc>
              <a:spcBef>
                <a:spcPts val="0"/>
              </a:spcBef>
              <a:spcAft>
                <a:spcPts val="0"/>
              </a:spcAft>
              <a:buClr>
                <a:schemeClr val="dk1"/>
              </a:buClr>
              <a:buSzPts val="2400"/>
              <a:buFont typeface="Georgia"/>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237" name="Google Shape;1237;p166"/>
          <p:cNvSpPr txBox="1"/>
          <p:nvPr>
            <p:ph idx="12" type="sldNum"/>
          </p:nvPr>
        </p:nvSpPr>
        <p:spPr>
          <a:xfrm>
            <a:off x="7488222" y="4869180"/>
            <a:ext cx="1323600" cy="1029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238" name="Google Shape;1238;p166"/>
          <p:cNvSpPr txBox="1"/>
          <p:nvPr>
            <p:ph idx="10" type="dt"/>
          </p:nvPr>
        </p:nvSpPr>
        <p:spPr>
          <a:xfrm>
            <a:off x="7488222" y="4766310"/>
            <a:ext cx="1323600" cy="102900"/>
          </a:xfrm>
          <a:prstGeom prst="rect">
            <a:avLst/>
          </a:prstGeom>
          <a:noFill/>
          <a:ln>
            <a:noFill/>
          </a:ln>
        </p:spPr>
        <p:txBody>
          <a:bodyPr anchorCtr="0" anchor="b" bIns="0" lIns="0" spcFirstLastPara="1" rIns="0" wrap="square" tIns="0">
            <a:noAutofit/>
          </a:bodyPr>
          <a:lstStyle>
            <a:lvl1pPr lvl="0" rtl="0" algn="r">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239" name="Google Shape;1239;p166"/>
          <p:cNvSpPr txBox="1"/>
          <p:nvPr>
            <p:ph idx="11" type="ftr"/>
          </p:nvPr>
        </p:nvSpPr>
        <p:spPr>
          <a:xfrm>
            <a:off x="332184" y="4766310"/>
            <a:ext cx="4105200" cy="102900"/>
          </a:xfrm>
          <a:prstGeom prst="rect">
            <a:avLst/>
          </a:prstGeom>
          <a:noFill/>
          <a:ln>
            <a:noFill/>
          </a:ln>
        </p:spPr>
        <p:txBody>
          <a:bodyPr anchorCtr="0" anchor="b" bIns="0" lIns="0" spcFirstLastPara="1" rIns="0" wrap="square" tIns="0">
            <a:noAutofit/>
          </a:bodyPr>
          <a:lstStyle>
            <a:lvl1pPr lvl="0" rtl="0" algn="ctr">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hree Content Infographic">
  <p:cSld name="Three Content Infographic">
    <p:spTree>
      <p:nvGrpSpPr>
        <p:cNvPr id="1240" name="Shape 1240"/>
        <p:cNvGrpSpPr/>
        <p:nvPr/>
      </p:nvGrpSpPr>
      <p:grpSpPr>
        <a:xfrm>
          <a:off x="0" y="0"/>
          <a:ext cx="0" cy="0"/>
          <a:chOff x="0" y="0"/>
          <a:chExt cx="0" cy="0"/>
        </a:xfrm>
      </p:grpSpPr>
      <p:sp>
        <p:nvSpPr>
          <p:cNvPr id="1241" name="Google Shape;1241;p167"/>
          <p:cNvSpPr txBox="1"/>
          <p:nvPr>
            <p:ph idx="1" type="body"/>
          </p:nvPr>
        </p:nvSpPr>
        <p:spPr>
          <a:xfrm>
            <a:off x="332185" y="2699657"/>
            <a:ext cx="2646600" cy="19338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accent3"/>
              </a:buClr>
              <a:buSzPts val="1400"/>
              <a:buNone/>
              <a:defRPr>
                <a:solidFill>
                  <a:schemeClr val="accent3"/>
                </a:solidFill>
              </a:defRPr>
            </a:lvl1pPr>
            <a:lvl2pPr indent="-228600" lvl="1" marL="914400" rtl="0" algn="l">
              <a:lnSpc>
                <a:spcPct val="100000"/>
              </a:lnSpc>
              <a:spcBef>
                <a:spcPts val="500"/>
              </a:spcBef>
              <a:spcAft>
                <a:spcPts val="0"/>
              </a:spcAft>
              <a:buClr>
                <a:schemeClr val="dk1"/>
              </a:buClr>
              <a:buSzPts val="1200"/>
              <a:buNone/>
              <a:defRPr>
                <a:solidFill>
                  <a:schemeClr val="dk1"/>
                </a:solidFill>
              </a:defRPr>
            </a:lvl2pPr>
            <a:lvl3pPr indent="-304800" lvl="2" marL="1371600" rtl="0" algn="l">
              <a:lnSpc>
                <a:spcPct val="100000"/>
              </a:lnSpc>
              <a:spcBef>
                <a:spcPts val="500"/>
              </a:spcBef>
              <a:spcAft>
                <a:spcPts val="0"/>
              </a:spcAft>
              <a:buClr>
                <a:schemeClr val="dk1"/>
              </a:buClr>
              <a:buSzPts val="1200"/>
              <a:buChar char="•"/>
              <a:defRPr>
                <a:solidFill>
                  <a:schemeClr val="dk1"/>
                </a:solidFill>
              </a:defRPr>
            </a:lvl3pPr>
            <a:lvl4pPr indent="-304800" lvl="3" marL="1828800" rtl="0" algn="l">
              <a:lnSpc>
                <a:spcPct val="100000"/>
              </a:lnSpc>
              <a:spcBef>
                <a:spcPts val="500"/>
              </a:spcBef>
              <a:spcAft>
                <a:spcPts val="0"/>
              </a:spcAft>
              <a:buClr>
                <a:schemeClr val="dk1"/>
              </a:buClr>
              <a:buSzPts val="1200"/>
              <a:buChar char="–"/>
              <a:defRPr>
                <a:solidFill>
                  <a:schemeClr val="dk1"/>
                </a:solidFill>
              </a:defRPr>
            </a:lvl4pPr>
            <a:lvl5pPr indent="-304800" lvl="4" marL="2286000" rtl="0" algn="l">
              <a:lnSpc>
                <a:spcPct val="100000"/>
              </a:lnSpc>
              <a:spcBef>
                <a:spcPts val="500"/>
              </a:spcBef>
              <a:spcAft>
                <a:spcPts val="0"/>
              </a:spcAft>
              <a:buClr>
                <a:schemeClr val="dk1"/>
              </a:buClr>
              <a:buSzPts val="1200"/>
              <a:buChar char="•"/>
              <a:defRPr>
                <a:solidFill>
                  <a:schemeClr val="dk1"/>
                </a:solidFill>
              </a:defRPr>
            </a:lvl5pPr>
            <a:lvl6pPr indent="-317500" lvl="5" marL="2743200" rtl="0" algn="l">
              <a:lnSpc>
                <a:spcPct val="100000"/>
              </a:lnSpc>
              <a:spcBef>
                <a:spcPts val="500"/>
              </a:spcBef>
              <a:spcAft>
                <a:spcPts val="0"/>
              </a:spcAft>
              <a:buClr>
                <a:schemeClr val="dk1"/>
              </a:buClr>
              <a:buSzPts val="1400"/>
              <a:buChar char="–"/>
              <a:defRPr/>
            </a:lvl6pPr>
            <a:lvl7pPr indent="-317500" lvl="6" marL="3200400" rtl="0" algn="l">
              <a:lnSpc>
                <a:spcPct val="100000"/>
              </a:lnSpc>
              <a:spcBef>
                <a:spcPts val="500"/>
              </a:spcBef>
              <a:spcAft>
                <a:spcPts val="0"/>
              </a:spcAft>
              <a:buClr>
                <a:schemeClr val="dk1"/>
              </a:buClr>
              <a:buSzPts val="1400"/>
              <a:buChar char="•"/>
              <a:defRPr/>
            </a:lvl7pPr>
            <a:lvl8pPr indent="-317500" lvl="7" marL="3657600" rtl="0" algn="l">
              <a:lnSpc>
                <a:spcPct val="100000"/>
              </a:lnSpc>
              <a:spcBef>
                <a:spcPts val="500"/>
              </a:spcBef>
              <a:spcAft>
                <a:spcPts val="0"/>
              </a:spcAft>
              <a:buClr>
                <a:schemeClr val="dk1"/>
              </a:buClr>
              <a:buSzPts val="1400"/>
              <a:buChar char="–"/>
              <a:defRPr/>
            </a:lvl8pPr>
            <a:lvl9pPr indent="-317500" lvl="8" marL="4114800" rtl="0" algn="l">
              <a:lnSpc>
                <a:spcPct val="100000"/>
              </a:lnSpc>
              <a:spcBef>
                <a:spcPts val="500"/>
              </a:spcBef>
              <a:spcAft>
                <a:spcPts val="500"/>
              </a:spcAft>
              <a:buClr>
                <a:schemeClr val="dk1"/>
              </a:buClr>
              <a:buSzPts val="1400"/>
              <a:buChar char="•"/>
              <a:defRPr/>
            </a:lvl9pPr>
          </a:lstStyle>
          <a:p/>
        </p:txBody>
      </p:sp>
      <p:sp>
        <p:nvSpPr>
          <p:cNvPr id="1242" name="Google Shape;1242;p167"/>
          <p:cNvSpPr txBox="1"/>
          <p:nvPr>
            <p:ph idx="2" type="body"/>
          </p:nvPr>
        </p:nvSpPr>
        <p:spPr>
          <a:xfrm>
            <a:off x="332185" y="1571625"/>
            <a:ext cx="2646600" cy="1000200"/>
          </a:xfrm>
          <a:prstGeom prst="rect">
            <a:avLst/>
          </a:prstGeom>
          <a:noFill/>
          <a:ln>
            <a:noFill/>
          </a:ln>
        </p:spPr>
        <p:txBody>
          <a:bodyPr anchorCtr="0" anchor="ctr" bIns="0" lIns="0" spcFirstLastPara="1" rIns="0" wrap="square" tIns="0">
            <a:noAutofit/>
          </a:bodyPr>
          <a:lstStyle>
            <a:lvl1pPr indent="-228600" lvl="0" marL="457200" rtl="0" algn="l">
              <a:lnSpc>
                <a:spcPct val="100000"/>
              </a:lnSpc>
              <a:spcBef>
                <a:spcPts val="0"/>
              </a:spcBef>
              <a:spcAft>
                <a:spcPts val="0"/>
              </a:spcAft>
              <a:buClr>
                <a:schemeClr val="accent3"/>
              </a:buClr>
              <a:buSzPts val="6400"/>
              <a:buNone/>
              <a:defRPr b="0" sz="6400">
                <a:solidFill>
                  <a:schemeClr val="accent3"/>
                </a:solidFill>
              </a:defRPr>
            </a:lvl1pPr>
            <a:lvl2pPr indent="-228600" lvl="1" marL="914400" rtl="0" algn="l">
              <a:lnSpc>
                <a:spcPct val="100000"/>
              </a:lnSpc>
              <a:spcBef>
                <a:spcPts val="900"/>
              </a:spcBef>
              <a:spcAft>
                <a:spcPts val="0"/>
              </a:spcAft>
              <a:buClr>
                <a:schemeClr val="dk1"/>
              </a:buClr>
              <a:buSzPts val="1400"/>
              <a:buNone/>
              <a:defRPr/>
            </a:lvl2pPr>
            <a:lvl3pPr indent="-317500" lvl="2" marL="1371600" rtl="0" algn="l">
              <a:lnSpc>
                <a:spcPct val="100000"/>
              </a:lnSpc>
              <a:spcBef>
                <a:spcPts val="500"/>
              </a:spcBef>
              <a:spcAft>
                <a:spcPts val="0"/>
              </a:spcAft>
              <a:buClr>
                <a:schemeClr val="dk1"/>
              </a:buClr>
              <a:buSzPts val="1400"/>
              <a:buChar char="•"/>
              <a:defRPr/>
            </a:lvl3pPr>
            <a:lvl4pPr indent="-317500" lvl="3" marL="1828800" rtl="0" algn="l">
              <a:lnSpc>
                <a:spcPct val="100000"/>
              </a:lnSpc>
              <a:spcBef>
                <a:spcPts val="500"/>
              </a:spcBef>
              <a:spcAft>
                <a:spcPts val="0"/>
              </a:spcAft>
              <a:buClr>
                <a:schemeClr val="dk1"/>
              </a:buClr>
              <a:buSzPts val="1400"/>
              <a:buChar char="–"/>
              <a:defRPr/>
            </a:lvl4pPr>
            <a:lvl5pPr indent="-317500" lvl="4" marL="2286000" rtl="0" algn="l">
              <a:lnSpc>
                <a:spcPct val="100000"/>
              </a:lnSpc>
              <a:spcBef>
                <a:spcPts val="500"/>
              </a:spcBef>
              <a:spcAft>
                <a:spcPts val="0"/>
              </a:spcAft>
              <a:buClr>
                <a:schemeClr val="dk1"/>
              </a:buClr>
              <a:buSzPts val="1400"/>
              <a:buChar char="•"/>
              <a:defRPr/>
            </a:lvl5pPr>
            <a:lvl6pPr indent="-317500" lvl="5" marL="2743200" rtl="0" algn="l">
              <a:lnSpc>
                <a:spcPct val="100000"/>
              </a:lnSpc>
              <a:spcBef>
                <a:spcPts val="500"/>
              </a:spcBef>
              <a:spcAft>
                <a:spcPts val="0"/>
              </a:spcAft>
              <a:buClr>
                <a:schemeClr val="dk1"/>
              </a:buClr>
              <a:buSzPts val="1400"/>
              <a:buChar char="–"/>
              <a:defRPr/>
            </a:lvl6pPr>
            <a:lvl7pPr indent="-317500" lvl="6" marL="3200400" rtl="0" algn="l">
              <a:lnSpc>
                <a:spcPct val="100000"/>
              </a:lnSpc>
              <a:spcBef>
                <a:spcPts val="500"/>
              </a:spcBef>
              <a:spcAft>
                <a:spcPts val="0"/>
              </a:spcAft>
              <a:buClr>
                <a:schemeClr val="dk1"/>
              </a:buClr>
              <a:buSzPts val="1400"/>
              <a:buChar char="•"/>
              <a:defRPr/>
            </a:lvl7pPr>
            <a:lvl8pPr indent="-317500" lvl="7" marL="3657600" rtl="0" algn="l">
              <a:lnSpc>
                <a:spcPct val="100000"/>
              </a:lnSpc>
              <a:spcBef>
                <a:spcPts val="500"/>
              </a:spcBef>
              <a:spcAft>
                <a:spcPts val="0"/>
              </a:spcAft>
              <a:buClr>
                <a:schemeClr val="dk1"/>
              </a:buClr>
              <a:buSzPts val="1400"/>
              <a:buChar char="–"/>
              <a:defRPr/>
            </a:lvl8pPr>
            <a:lvl9pPr indent="-317500" lvl="8" marL="4114800" rtl="0" algn="l">
              <a:lnSpc>
                <a:spcPct val="100000"/>
              </a:lnSpc>
              <a:spcBef>
                <a:spcPts val="500"/>
              </a:spcBef>
              <a:spcAft>
                <a:spcPts val="500"/>
              </a:spcAft>
              <a:buClr>
                <a:schemeClr val="dk1"/>
              </a:buClr>
              <a:buSzPts val="1400"/>
              <a:buChar char="•"/>
              <a:defRPr/>
            </a:lvl9pPr>
          </a:lstStyle>
          <a:p/>
        </p:txBody>
      </p:sp>
      <p:sp>
        <p:nvSpPr>
          <p:cNvPr id="1243" name="Google Shape;1243;p167"/>
          <p:cNvSpPr txBox="1"/>
          <p:nvPr>
            <p:ph idx="3" type="body"/>
          </p:nvPr>
        </p:nvSpPr>
        <p:spPr>
          <a:xfrm>
            <a:off x="3245643" y="1571625"/>
            <a:ext cx="2650200" cy="1000200"/>
          </a:xfrm>
          <a:prstGeom prst="rect">
            <a:avLst/>
          </a:prstGeom>
          <a:noFill/>
          <a:ln>
            <a:noFill/>
          </a:ln>
        </p:spPr>
        <p:txBody>
          <a:bodyPr anchorCtr="0" anchor="ctr" bIns="0" lIns="0" spcFirstLastPara="1" rIns="0" wrap="square" tIns="0">
            <a:noAutofit/>
          </a:bodyPr>
          <a:lstStyle>
            <a:lvl1pPr indent="-228600" lvl="0" marL="457200" rtl="0" algn="l">
              <a:lnSpc>
                <a:spcPct val="100000"/>
              </a:lnSpc>
              <a:spcBef>
                <a:spcPts val="0"/>
              </a:spcBef>
              <a:spcAft>
                <a:spcPts val="0"/>
              </a:spcAft>
              <a:buClr>
                <a:schemeClr val="dk2"/>
              </a:buClr>
              <a:buSzPts val="6400"/>
              <a:buNone/>
              <a:defRPr b="0" sz="6400">
                <a:solidFill>
                  <a:schemeClr val="dk2"/>
                </a:solidFill>
              </a:defRPr>
            </a:lvl1pPr>
            <a:lvl2pPr indent="-228600" lvl="1" marL="914400" rtl="0" algn="l">
              <a:lnSpc>
                <a:spcPct val="100000"/>
              </a:lnSpc>
              <a:spcBef>
                <a:spcPts val="900"/>
              </a:spcBef>
              <a:spcAft>
                <a:spcPts val="0"/>
              </a:spcAft>
              <a:buClr>
                <a:schemeClr val="dk1"/>
              </a:buClr>
              <a:buSzPts val="1400"/>
              <a:buNone/>
              <a:defRPr/>
            </a:lvl2pPr>
            <a:lvl3pPr indent="-317500" lvl="2" marL="1371600" rtl="0" algn="l">
              <a:lnSpc>
                <a:spcPct val="100000"/>
              </a:lnSpc>
              <a:spcBef>
                <a:spcPts val="500"/>
              </a:spcBef>
              <a:spcAft>
                <a:spcPts val="0"/>
              </a:spcAft>
              <a:buClr>
                <a:schemeClr val="dk1"/>
              </a:buClr>
              <a:buSzPts val="1400"/>
              <a:buChar char="•"/>
              <a:defRPr/>
            </a:lvl3pPr>
            <a:lvl4pPr indent="-317500" lvl="3" marL="1828800" rtl="0" algn="l">
              <a:lnSpc>
                <a:spcPct val="100000"/>
              </a:lnSpc>
              <a:spcBef>
                <a:spcPts val="500"/>
              </a:spcBef>
              <a:spcAft>
                <a:spcPts val="0"/>
              </a:spcAft>
              <a:buClr>
                <a:schemeClr val="dk1"/>
              </a:buClr>
              <a:buSzPts val="1400"/>
              <a:buChar char="–"/>
              <a:defRPr/>
            </a:lvl4pPr>
            <a:lvl5pPr indent="-317500" lvl="4" marL="2286000" rtl="0" algn="l">
              <a:lnSpc>
                <a:spcPct val="100000"/>
              </a:lnSpc>
              <a:spcBef>
                <a:spcPts val="500"/>
              </a:spcBef>
              <a:spcAft>
                <a:spcPts val="0"/>
              </a:spcAft>
              <a:buClr>
                <a:schemeClr val="dk1"/>
              </a:buClr>
              <a:buSzPts val="1400"/>
              <a:buChar char="•"/>
              <a:defRPr/>
            </a:lvl5pPr>
            <a:lvl6pPr indent="-317500" lvl="5" marL="2743200" rtl="0" algn="l">
              <a:lnSpc>
                <a:spcPct val="100000"/>
              </a:lnSpc>
              <a:spcBef>
                <a:spcPts val="500"/>
              </a:spcBef>
              <a:spcAft>
                <a:spcPts val="0"/>
              </a:spcAft>
              <a:buClr>
                <a:schemeClr val="dk1"/>
              </a:buClr>
              <a:buSzPts val="1400"/>
              <a:buChar char="–"/>
              <a:defRPr/>
            </a:lvl6pPr>
            <a:lvl7pPr indent="-317500" lvl="6" marL="3200400" rtl="0" algn="l">
              <a:lnSpc>
                <a:spcPct val="100000"/>
              </a:lnSpc>
              <a:spcBef>
                <a:spcPts val="500"/>
              </a:spcBef>
              <a:spcAft>
                <a:spcPts val="0"/>
              </a:spcAft>
              <a:buClr>
                <a:schemeClr val="dk1"/>
              </a:buClr>
              <a:buSzPts val="1400"/>
              <a:buChar char="•"/>
              <a:defRPr/>
            </a:lvl7pPr>
            <a:lvl8pPr indent="-317500" lvl="7" marL="3657600" rtl="0" algn="l">
              <a:lnSpc>
                <a:spcPct val="100000"/>
              </a:lnSpc>
              <a:spcBef>
                <a:spcPts val="500"/>
              </a:spcBef>
              <a:spcAft>
                <a:spcPts val="0"/>
              </a:spcAft>
              <a:buClr>
                <a:schemeClr val="dk1"/>
              </a:buClr>
              <a:buSzPts val="1400"/>
              <a:buChar char="–"/>
              <a:defRPr/>
            </a:lvl8pPr>
            <a:lvl9pPr indent="-317500" lvl="8" marL="4114800" rtl="0" algn="l">
              <a:lnSpc>
                <a:spcPct val="100000"/>
              </a:lnSpc>
              <a:spcBef>
                <a:spcPts val="500"/>
              </a:spcBef>
              <a:spcAft>
                <a:spcPts val="500"/>
              </a:spcAft>
              <a:buClr>
                <a:schemeClr val="dk1"/>
              </a:buClr>
              <a:buSzPts val="1400"/>
              <a:buChar char="•"/>
              <a:defRPr/>
            </a:lvl9pPr>
          </a:lstStyle>
          <a:p/>
        </p:txBody>
      </p:sp>
      <p:sp>
        <p:nvSpPr>
          <p:cNvPr id="1244" name="Google Shape;1244;p167"/>
          <p:cNvSpPr txBox="1"/>
          <p:nvPr>
            <p:ph idx="4" type="body"/>
          </p:nvPr>
        </p:nvSpPr>
        <p:spPr>
          <a:xfrm>
            <a:off x="6166928" y="1571625"/>
            <a:ext cx="2646600" cy="1000200"/>
          </a:xfrm>
          <a:prstGeom prst="rect">
            <a:avLst/>
          </a:prstGeom>
          <a:noFill/>
          <a:ln>
            <a:noFill/>
          </a:ln>
        </p:spPr>
        <p:txBody>
          <a:bodyPr anchorCtr="0" anchor="ctr" bIns="0" lIns="0" spcFirstLastPara="1" rIns="0" wrap="square" tIns="0">
            <a:noAutofit/>
          </a:bodyPr>
          <a:lstStyle>
            <a:lvl1pPr indent="-228600" lvl="0" marL="457200" rtl="0" algn="l">
              <a:lnSpc>
                <a:spcPct val="100000"/>
              </a:lnSpc>
              <a:spcBef>
                <a:spcPts val="0"/>
              </a:spcBef>
              <a:spcAft>
                <a:spcPts val="0"/>
              </a:spcAft>
              <a:buClr>
                <a:schemeClr val="accent1"/>
              </a:buClr>
              <a:buSzPts val="6400"/>
              <a:buNone/>
              <a:defRPr b="0" sz="6400">
                <a:solidFill>
                  <a:schemeClr val="accent1"/>
                </a:solidFill>
              </a:defRPr>
            </a:lvl1pPr>
            <a:lvl2pPr indent="-228600" lvl="1" marL="914400" rtl="0" algn="l">
              <a:lnSpc>
                <a:spcPct val="100000"/>
              </a:lnSpc>
              <a:spcBef>
                <a:spcPts val="900"/>
              </a:spcBef>
              <a:spcAft>
                <a:spcPts val="0"/>
              </a:spcAft>
              <a:buClr>
                <a:schemeClr val="dk1"/>
              </a:buClr>
              <a:buSzPts val="1400"/>
              <a:buNone/>
              <a:defRPr/>
            </a:lvl2pPr>
            <a:lvl3pPr indent="-317500" lvl="2" marL="1371600" rtl="0" algn="l">
              <a:lnSpc>
                <a:spcPct val="100000"/>
              </a:lnSpc>
              <a:spcBef>
                <a:spcPts val="500"/>
              </a:spcBef>
              <a:spcAft>
                <a:spcPts val="0"/>
              </a:spcAft>
              <a:buClr>
                <a:schemeClr val="dk1"/>
              </a:buClr>
              <a:buSzPts val="1400"/>
              <a:buChar char="•"/>
              <a:defRPr/>
            </a:lvl3pPr>
            <a:lvl4pPr indent="-317500" lvl="3" marL="1828800" rtl="0" algn="l">
              <a:lnSpc>
                <a:spcPct val="100000"/>
              </a:lnSpc>
              <a:spcBef>
                <a:spcPts val="500"/>
              </a:spcBef>
              <a:spcAft>
                <a:spcPts val="0"/>
              </a:spcAft>
              <a:buClr>
                <a:schemeClr val="dk1"/>
              </a:buClr>
              <a:buSzPts val="1400"/>
              <a:buChar char="–"/>
              <a:defRPr/>
            </a:lvl4pPr>
            <a:lvl5pPr indent="-317500" lvl="4" marL="2286000" rtl="0" algn="l">
              <a:lnSpc>
                <a:spcPct val="100000"/>
              </a:lnSpc>
              <a:spcBef>
                <a:spcPts val="500"/>
              </a:spcBef>
              <a:spcAft>
                <a:spcPts val="0"/>
              </a:spcAft>
              <a:buClr>
                <a:schemeClr val="dk1"/>
              </a:buClr>
              <a:buSzPts val="1400"/>
              <a:buChar char="•"/>
              <a:defRPr/>
            </a:lvl5pPr>
            <a:lvl6pPr indent="-317500" lvl="5" marL="2743200" rtl="0" algn="l">
              <a:lnSpc>
                <a:spcPct val="100000"/>
              </a:lnSpc>
              <a:spcBef>
                <a:spcPts val="500"/>
              </a:spcBef>
              <a:spcAft>
                <a:spcPts val="0"/>
              </a:spcAft>
              <a:buClr>
                <a:schemeClr val="dk1"/>
              </a:buClr>
              <a:buSzPts val="1400"/>
              <a:buChar char="–"/>
              <a:defRPr/>
            </a:lvl6pPr>
            <a:lvl7pPr indent="-317500" lvl="6" marL="3200400" rtl="0" algn="l">
              <a:lnSpc>
                <a:spcPct val="100000"/>
              </a:lnSpc>
              <a:spcBef>
                <a:spcPts val="500"/>
              </a:spcBef>
              <a:spcAft>
                <a:spcPts val="0"/>
              </a:spcAft>
              <a:buClr>
                <a:schemeClr val="dk1"/>
              </a:buClr>
              <a:buSzPts val="1400"/>
              <a:buChar char="•"/>
              <a:defRPr/>
            </a:lvl7pPr>
            <a:lvl8pPr indent="-317500" lvl="7" marL="3657600" rtl="0" algn="l">
              <a:lnSpc>
                <a:spcPct val="100000"/>
              </a:lnSpc>
              <a:spcBef>
                <a:spcPts val="500"/>
              </a:spcBef>
              <a:spcAft>
                <a:spcPts val="0"/>
              </a:spcAft>
              <a:buClr>
                <a:schemeClr val="dk1"/>
              </a:buClr>
              <a:buSzPts val="1400"/>
              <a:buChar char="–"/>
              <a:defRPr/>
            </a:lvl8pPr>
            <a:lvl9pPr indent="-317500" lvl="8" marL="4114800" rtl="0" algn="l">
              <a:lnSpc>
                <a:spcPct val="100000"/>
              </a:lnSpc>
              <a:spcBef>
                <a:spcPts val="500"/>
              </a:spcBef>
              <a:spcAft>
                <a:spcPts val="500"/>
              </a:spcAft>
              <a:buClr>
                <a:schemeClr val="dk1"/>
              </a:buClr>
              <a:buSzPts val="1400"/>
              <a:buChar char="•"/>
              <a:defRPr/>
            </a:lvl9pPr>
          </a:lstStyle>
          <a:p/>
        </p:txBody>
      </p:sp>
      <p:sp>
        <p:nvSpPr>
          <p:cNvPr id="1245" name="Google Shape;1245;p167"/>
          <p:cNvSpPr txBox="1"/>
          <p:nvPr>
            <p:ph type="title"/>
          </p:nvPr>
        </p:nvSpPr>
        <p:spPr>
          <a:xfrm>
            <a:off x="332185" y="324001"/>
            <a:ext cx="8479500" cy="1040400"/>
          </a:xfrm>
          <a:prstGeom prst="rect">
            <a:avLst/>
          </a:prstGeom>
          <a:noFill/>
          <a:ln>
            <a:noFill/>
          </a:ln>
        </p:spPr>
        <p:txBody>
          <a:bodyPr anchorCtr="0" anchor="t" bIns="0" lIns="0" spcFirstLastPara="1" rIns="0" wrap="square" tIns="0">
            <a:noAutofit/>
          </a:bodyPr>
          <a:lstStyle>
            <a:lvl1pPr lvl="0" rtl="0" algn="l">
              <a:lnSpc>
                <a:spcPct val="85000"/>
              </a:lnSpc>
              <a:spcBef>
                <a:spcPts val="0"/>
              </a:spcBef>
              <a:spcAft>
                <a:spcPts val="0"/>
              </a:spcAft>
              <a:buClr>
                <a:schemeClr val="dk1"/>
              </a:buClr>
              <a:buSzPts val="2400"/>
              <a:buFont typeface="Georgia"/>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246" name="Google Shape;1246;p167"/>
          <p:cNvSpPr txBox="1"/>
          <p:nvPr>
            <p:ph idx="12" type="sldNum"/>
          </p:nvPr>
        </p:nvSpPr>
        <p:spPr>
          <a:xfrm>
            <a:off x="7488222" y="4869180"/>
            <a:ext cx="1323600" cy="1029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247" name="Google Shape;1247;p167"/>
          <p:cNvSpPr txBox="1"/>
          <p:nvPr>
            <p:ph idx="5" type="body"/>
          </p:nvPr>
        </p:nvSpPr>
        <p:spPr>
          <a:xfrm>
            <a:off x="3245644" y="2699657"/>
            <a:ext cx="2650200" cy="19338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dk2"/>
              </a:buClr>
              <a:buSzPts val="1400"/>
              <a:buNone/>
              <a:defRPr>
                <a:solidFill>
                  <a:schemeClr val="dk2"/>
                </a:solidFill>
              </a:defRPr>
            </a:lvl1pPr>
            <a:lvl2pPr indent="-228600" lvl="1" marL="914400" rtl="0" algn="l">
              <a:lnSpc>
                <a:spcPct val="100000"/>
              </a:lnSpc>
              <a:spcBef>
                <a:spcPts val="500"/>
              </a:spcBef>
              <a:spcAft>
                <a:spcPts val="0"/>
              </a:spcAft>
              <a:buClr>
                <a:schemeClr val="dk1"/>
              </a:buClr>
              <a:buSzPts val="1200"/>
              <a:buNone/>
              <a:defRPr>
                <a:solidFill>
                  <a:schemeClr val="dk1"/>
                </a:solidFill>
              </a:defRPr>
            </a:lvl2pPr>
            <a:lvl3pPr indent="-304800" lvl="2" marL="1371600" rtl="0" algn="l">
              <a:lnSpc>
                <a:spcPct val="100000"/>
              </a:lnSpc>
              <a:spcBef>
                <a:spcPts val="500"/>
              </a:spcBef>
              <a:spcAft>
                <a:spcPts val="0"/>
              </a:spcAft>
              <a:buClr>
                <a:schemeClr val="dk1"/>
              </a:buClr>
              <a:buSzPts val="1200"/>
              <a:buChar char="•"/>
              <a:defRPr>
                <a:solidFill>
                  <a:schemeClr val="dk1"/>
                </a:solidFill>
              </a:defRPr>
            </a:lvl3pPr>
            <a:lvl4pPr indent="-304800" lvl="3" marL="1828800" rtl="0" algn="l">
              <a:lnSpc>
                <a:spcPct val="100000"/>
              </a:lnSpc>
              <a:spcBef>
                <a:spcPts val="500"/>
              </a:spcBef>
              <a:spcAft>
                <a:spcPts val="0"/>
              </a:spcAft>
              <a:buClr>
                <a:schemeClr val="dk1"/>
              </a:buClr>
              <a:buSzPts val="1200"/>
              <a:buChar char="–"/>
              <a:defRPr>
                <a:solidFill>
                  <a:schemeClr val="dk1"/>
                </a:solidFill>
              </a:defRPr>
            </a:lvl4pPr>
            <a:lvl5pPr indent="-304800" lvl="4" marL="2286000" rtl="0" algn="l">
              <a:lnSpc>
                <a:spcPct val="100000"/>
              </a:lnSpc>
              <a:spcBef>
                <a:spcPts val="500"/>
              </a:spcBef>
              <a:spcAft>
                <a:spcPts val="0"/>
              </a:spcAft>
              <a:buClr>
                <a:schemeClr val="dk1"/>
              </a:buClr>
              <a:buSzPts val="1200"/>
              <a:buChar char="•"/>
              <a:defRPr>
                <a:solidFill>
                  <a:schemeClr val="dk1"/>
                </a:solidFill>
              </a:defRPr>
            </a:lvl5pPr>
            <a:lvl6pPr indent="-317500" lvl="5" marL="2743200" rtl="0" algn="l">
              <a:lnSpc>
                <a:spcPct val="100000"/>
              </a:lnSpc>
              <a:spcBef>
                <a:spcPts val="500"/>
              </a:spcBef>
              <a:spcAft>
                <a:spcPts val="0"/>
              </a:spcAft>
              <a:buClr>
                <a:schemeClr val="dk1"/>
              </a:buClr>
              <a:buSzPts val="1400"/>
              <a:buChar char="–"/>
              <a:defRPr/>
            </a:lvl6pPr>
            <a:lvl7pPr indent="-317500" lvl="6" marL="3200400" rtl="0" algn="l">
              <a:lnSpc>
                <a:spcPct val="100000"/>
              </a:lnSpc>
              <a:spcBef>
                <a:spcPts val="500"/>
              </a:spcBef>
              <a:spcAft>
                <a:spcPts val="0"/>
              </a:spcAft>
              <a:buClr>
                <a:schemeClr val="dk1"/>
              </a:buClr>
              <a:buSzPts val="1400"/>
              <a:buChar char="•"/>
              <a:defRPr/>
            </a:lvl7pPr>
            <a:lvl8pPr indent="-317500" lvl="7" marL="3657600" rtl="0" algn="l">
              <a:lnSpc>
                <a:spcPct val="100000"/>
              </a:lnSpc>
              <a:spcBef>
                <a:spcPts val="500"/>
              </a:spcBef>
              <a:spcAft>
                <a:spcPts val="0"/>
              </a:spcAft>
              <a:buClr>
                <a:schemeClr val="dk1"/>
              </a:buClr>
              <a:buSzPts val="1400"/>
              <a:buChar char="–"/>
              <a:defRPr/>
            </a:lvl8pPr>
            <a:lvl9pPr indent="-317500" lvl="8" marL="4114800" rtl="0" algn="l">
              <a:lnSpc>
                <a:spcPct val="100000"/>
              </a:lnSpc>
              <a:spcBef>
                <a:spcPts val="500"/>
              </a:spcBef>
              <a:spcAft>
                <a:spcPts val="500"/>
              </a:spcAft>
              <a:buClr>
                <a:schemeClr val="dk1"/>
              </a:buClr>
              <a:buSzPts val="1400"/>
              <a:buChar char="•"/>
              <a:defRPr/>
            </a:lvl9pPr>
          </a:lstStyle>
          <a:p/>
        </p:txBody>
      </p:sp>
      <p:sp>
        <p:nvSpPr>
          <p:cNvPr id="1248" name="Google Shape;1248;p167"/>
          <p:cNvSpPr txBox="1"/>
          <p:nvPr>
            <p:ph idx="6" type="body"/>
          </p:nvPr>
        </p:nvSpPr>
        <p:spPr>
          <a:xfrm>
            <a:off x="6166928" y="2699657"/>
            <a:ext cx="2646600" cy="19338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accent1"/>
              </a:buClr>
              <a:buSzPts val="1400"/>
              <a:buNone/>
              <a:defRPr>
                <a:solidFill>
                  <a:schemeClr val="accent1"/>
                </a:solidFill>
              </a:defRPr>
            </a:lvl1pPr>
            <a:lvl2pPr indent="-228600" lvl="1" marL="914400" rtl="0" algn="l">
              <a:lnSpc>
                <a:spcPct val="100000"/>
              </a:lnSpc>
              <a:spcBef>
                <a:spcPts val="500"/>
              </a:spcBef>
              <a:spcAft>
                <a:spcPts val="0"/>
              </a:spcAft>
              <a:buClr>
                <a:schemeClr val="dk1"/>
              </a:buClr>
              <a:buSzPts val="1200"/>
              <a:buNone/>
              <a:defRPr>
                <a:solidFill>
                  <a:schemeClr val="dk1"/>
                </a:solidFill>
              </a:defRPr>
            </a:lvl2pPr>
            <a:lvl3pPr indent="-304800" lvl="2" marL="1371600" rtl="0" algn="l">
              <a:lnSpc>
                <a:spcPct val="100000"/>
              </a:lnSpc>
              <a:spcBef>
                <a:spcPts val="500"/>
              </a:spcBef>
              <a:spcAft>
                <a:spcPts val="0"/>
              </a:spcAft>
              <a:buClr>
                <a:schemeClr val="dk1"/>
              </a:buClr>
              <a:buSzPts val="1200"/>
              <a:buChar char="•"/>
              <a:defRPr>
                <a:solidFill>
                  <a:schemeClr val="dk1"/>
                </a:solidFill>
              </a:defRPr>
            </a:lvl3pPr>
            <a:lvl4pPr indent="-304800" lvl="3" marL="1828800" rtl="0" algn="l">
              <a:lnSpc>
                <a:spcPct val="100000"/>
              </a:lnSpc>
              <a:spcBef>
                <a:spcPts val="500"/>
              </a:spcBef>
              <a:spcAft>
                <a:spcPts val="0"/>
              </a:spcAft>
              <a:buClr>
                <a:schemeClr val="dk1"/>
              </a:buClr>
              <a:buSzPts val="1200"/>
              <a:buChar char="–"/>
              <a:defRPr>
                <a:solidFill>
                  <a:schemeClr val="dk1"/>
                </a:solidFill>
              </a:defRPr>
            </a:lvl4pPr>
            <a:lvl5pPr indent="-304800" lvl="4" marL="2286000" rtl="0" algn="l">
              <a:lnSpc>
                <a:spcPct val="100000"/>
              </a:lnSpc>
              <a:spcBef>
                <a:spcPts val="500"/>
              </a:spcBef>
              <a:spcAft>
                <a:spcPts val="0"/>
              </a:spcAft>
              <a:buClr>
                <a:schemeClr val="dk1"/>
              </a:buClr>
              <a:buSzPts val="1200"/>
              <a:buChar char="•"/>
              <a:defRPr>
                <a:solidFill>
                  <a:schemeClr val="dk1"/>
                </a:solidFill>
              </a:defRPr>
            </a:lvl5pPr>
            <a:lvl6pPr indent="-317500" lvl="5" marL="2743200" rtl="0" algn="l">
              <a:lnSpc>
                <a:spcPct val="100000"/>
              </a:lnSpc>
              <a:spcBef>
                <a:spcPts val="500"/>
              </a:spcBef>
              <a:spcAft>
                <a:spcPts val="0"/>
              </a:spcAft>
              <a:buClr>
                <a:schemeClr val="dk1"/>
              </a:buClr>
              <a:buSzPts val="1400"/>
              <a:buChar char="–"/>
              <a:defRPr/>
            </a:lvl6pPr>
            <a:lvl7pPr indent="-317500" lvl="6" marL="3200400" rtl="0" algn="l">
              <a:lnSpc>
                <a:spcPct val="100000"/>
              </a:lnSpc>
              <a:spcBef>
                <a:spcPts val="500"/>
              </a:spcBef>
              <a:spcAft>
                <a:spcPts val="0"/>
              </a:spcAft>
              <a:buClr>
                <a:schemeClr val="dk1"/>
              </a:buClr>
              <a:buSzPts val="1400"/>
              <a:buChar char="•"/>
              <a:defRPr/>
            </a:lvl7pPr>
            <a:lvl8pPr indent="-317500" lvl="7" marL="3657600" rtl="0" algn="l">
              <a:lnSpc>
                <a:spcPct val="100000"/>
              </a:lnSpc>
              <a:spcBef>
                <a:spcPts val="500"/>
              </a:spcBef>
              <a:spcAft>
                <a:spcPts val="0"/>
              </a:spcAft>
              <a:buClr>
                <a:schemeClr val="dk1"/>
              </a:buClr>
              <a:buSzPts val="1400"/>
              <a:buChar char="–"/>
              <a:defRPr/>
            </a:lvl8pPr>
            <a:lvl9pPr indent="-317500" lvl="8" marL="4114800" rtl="0" algn="l">
              <a:lnSpc>
                <a:spcPct val="100000"/>
              </a:lnSpc>
              <a:spcBef>
                <a:spcPts val="500"/>
              </a:spcBef>
              <a:spcAft>
                <a:spcPts val="500"/>
              </a:spcAft>
              <a:buClr>
                <a:schemeClr val="dk1"/>
              </a:buClr>
              <a:buSzPts val="1400"/>
              <a:buChar char="•"/>
              <a:defRPr/>
            </a:lvl9pPr>
          </a:lstStyle>
          <a:p/>
        </p:txBody>
      </p:sp>
      <p:sp>
        <p:nvSpPr>
          <p:cNvPr id="1249" name="Google Shape;1249;p167"/>
          <p:cNvSpPr txBox="1"/>
          <p:nvPr>
            <p:ph idx="10" type="dt"/>
          </p:nvPr>
        </p:nvSpPr>
        <p:spPr>
          <a:xfrm>
            <a:off x="7488222" y="4766310"/>
            <a:ext cx="1323600" cy="102900"/>
          </a:xfrm>
          <a:prstGeom prst="rect">
            <a:avLst/>
          </a:prstGeom>
          <a:noFill/>
          <a:ln>
            <a:noFill/>
          </a:ln>
        </p:spPr>
        <p:txBody>
          <a:bodyPr anchorCtr="0" anchor="b" bIns="0" lIns="0" spcFirstLastPara="1" rIns="0" wrap="square" tIns="0">
            <a:noAutofit/>
          </a:bodyPr>
          <a:lstStyle>
            <a:lvl1pPr lvl="0" rtl="0" algn="r">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250" name="Google Shape;1250;p167"/>
          <p:cNvSpPr txBox="1"/>
          <p:nvPr>
            <p:ph idx="11" type="ftr"/>
          </p:nvPr>
        </p:nvSpPr>
        <p:spPr>
          <a:xfrm>
            <a:off x="332184" y="4766310"/>
            <a:ext cx="4105200" cy="102900"/>
          </a:xfrm>
          <a:prstGeom prst="rect">
            <a:avLst/>
          </a:prstGeom>
          <a:noFill/>
          <a:ln>
            <a:noFill/>
          </a:ln>
        </p:spPr>
        <p:txBody>
          <a:bodyPr anchorCtr="0" anchor="b" bIns="0" lIns="0" spcFirstLastPara="1" rIns="0" wrap="square" tIns="0">
            <a:noAutofit/>
          </a:bodyPr>
          <a:lstStyle>
            <a:lvl1pPr lvl="0" rtl="0" algn="ctr">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nfographic and Chart">
  <p:cSld name="Infographic and Chart">
    <p:spTree>
      <p:nvGrpSpPr>
        <p:cNvPr id="1251" name="Shape 1251"/>
        <p:cNvGrpSpPr/>
        <p:nvPr/>
      </p:nvGrpSpPr>
      <p:grpSpPr>
        <a:xfrm>
          <a:off x="0" y="0"/>
          <a:ext cx="0" cy="0"/>
          <a:chOff x="0" y="0"/>
          <a:chExt cx="0" cy="0"/>
        </a:xfrm>
      </p:grpSpPr>
      <p:sp>
        <p:nvSpPr>
          <p:cNvPr id="1252" name="Google Shape;1252;p168"/>
          <p:cNvSpPr/>
          <p:nvPr/>
        </p:nvSpPr>
        <p:spPr>
          <a:xfrm>
            <a:off x="0" y="1577579"/>
            <a:ext cx="2979000" cy="3051600"/>
          </a:xfrm>
          <a:prstGeom prst="rect">
            <a:avLst/>
          </a:prstGeom>
          <a:solidFill>
            <a:srgbClr val="D04A0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253" name="Google Shape;1253;p168"/>
          <p:cNvSpPr txBox="1"/>
          <p:nvPr>
            <p:ph idx="1" type="body"/>
          </p:nvPr>
        </p:nvSpPr>
        <p:spPr>
          <a:xfrm>
            <a:off x="270277" y="1783080"/>
            <a:ext cx="2709000" cy="1302900"/>
          </a:xfrm>
          <a:prstGeom prst="rect">
            <a:avLst/>
          </a:prstGeom>
          <a:noFill/>
          <a:ln>
            <a:noFill/>
          </a:ln>
        </p:spPr>
        <p:txBody>
          <a:bodyPr anchorCtr="0" anchor="t" bIns="0" lIns="0" spcFirstLastPara="1" rIns="0" wrap="square" tIns="0">
            <a:noAutofit/>
          </a:bodyPr>
          <a:lstStyle>
            <a:lvl1pPr indent="-228600" lvl="0" marL="457200" rtl="0" algn="l">
              <a:lnSpc>
                <a:spcPct val="80000"/>
              </a:lnSpc>
              <a:spcBef>
                <a:spcPts val="0"/>
              </a:spcBef>
              <a:spcAft>
                <a:spcPts val="0"/>
              </a:spcAft>
              <a:buClr>
                <a:schemeClr val="lt1"/>
              </a:buClr>
              <a:buSzPts val="10200"/>
              <a:buNone/>
              <a:defRPr b="1" sz="10200">
                <a:solidFill>
                  <a:schemeClr val="lt1"/>
                </a:solidFill>
              </a:defRPr>
            </a:lvl1pPr>
            <a:lvl2pPr indent="-228600" lvl="1" marL="914400" rtl="0" algn="l">
              <a:lnSpc>
                <a:spcPct val="100000"/>
              </a:lnSpc>
              <a:spcBef>
                <a:spcPts val="0"/>
              </a:spcBef>
              <a:spcAft>
                <a:spcPts val="0"/>
              </a:spcAft>
              <a:buClr>
                <a:schemeClr val="dk1"/>
              </a:buClr>
              <a:buSzPts val="1400"/>
              <a:buNone/>
              <a:defRPr/>
            </a:lvl2pPr>
            <a:lvl3pPr indent="-317500" lvl="2" marL="1371600" rtl="0" algn="l">
              <a:lnSpc>
                <a:spcPct val="100000"/>
              </a:lnSpc>
              <a:spcBef>
                <a:spcPts val="500"/>
              </a:spcBef>
              <a:spcAft>
                <a:spcPts val="0"/>
              </a:spcAft>
              <a:buClr>
                <a:schemeClr val="dk1"/>
              </a:buClr>
              <a:buSzPts val="1400"/>
              <a:buChar char="•"/>
              <a:defRPr/>
            </a:lvl3pPr>
            <a:lvl4pPr indent="-317500" lvl="3" marL="1828800" rtl="0" algn="l">
              <a:lnSpc>
                <a:spcPct val="100000"/>
              </a:lnSpc>
              <a:spcBef>
                <a:spcPts val="500"/>
              </a:spcBef>
              <a:spcAft>
                <a:spcPts val="0"/>
              </a:spcAft>
              <a:buClr>
                <a:schemeClr val="dk1"/>
              </a:buClr>
              <a:buSzPts val="1400"/>
              <a:buChar char="–"/>
              <a:defRPr/>
            </a:lvl4pPr>
            <a:lvl5pPr indent="-317500" lvl="4" marL="2286000" rtl="0" algn="l">
              <a:lnSpc>
                <a:spcPct val="100000"/>
              </a:lnSpc>
              <a:spcBef>
                <a:spcPts val="500"/>
              </a:spcBef>
              <a:spcAft>
                <a:spcPts val="0"/>
              </a:spcAft>
              <a:buClr>
                <a:schemeClr val="dk1"/>
              </a:buClr>
              <a:buSzPts val="1400"/>
              <a:buChar char="•"/>
              <a:defRPr/>
            </a:lvl5pPr>
            <a:lvl6pPr indent="-317500" lvl="5" marL="2743200" rtl="0" algn="l">
              <a:lnSpc>
                <a:spcPct val="100000"/>
              </a:lnSpc>
              <a:spcBef>
                <a:spcPts val="500"/>
              </a:spcBef>
              <a:spcAft>
                <a:spcPts val="0"/>
              </a:spcAft>
              <a:buClr>
                <a:schemeClr val="dk1"/>
              </a:buClr>
              <a:buSzPts val="1400"/>
              <a:buChar char="–"/>
              <a:defRPr/>
            </a:lvl6pPr>
            <a:lvl7pPr indent="-317500" lvl="6" marL="3200400" rtl="0" algn="l">
              <a:lnSpc>
                <a:spcPct val="100000"/>
              </a:lnSpc>
              <a:spcBef>
                <a:spcPts val="500"/>
              </a:spcBef>
              <a:spcAft>
                <a:spcPts val="0"/>
              </a:spcAft>
              <a:buClr>
                <a:schemeClr val="dk1"/>
              </a:buClr>
              <a:buSzPts val="1400"/>
              <a:buChar char="•"/>
              <a:defRPr/>
            </a:lvl7pPr>
            <a:lvl8pPr indent="-317500" lvl="7" marL="3657600" rtl="0" algn="l">
              <a:lnSpc>
                <a:spcPct val="100000"/>
              </a:lnSpc>
              <a:spcBef>
                <a:spcPts val="500"/>
              </a:spcBef>
              <a:spcAft>
                <a:spcPts val="0"/>
              </a:spcAft>
              <a:buClr>
                <a:schemeClr val="dk1"/>
              </a:buClr>
              <a:buSzPts val="1400"/>
              <a:buChar char="–"/>
              <a:defRPr/>
            </a:lvl8pPr>
            <a:lvl9pPr indent="-317500" lvl="8" marL="4114800" rtl="0" algn="l">
              <a:lnSpc>
                <a:spcPct val="100000"/>
              </a:lnSpc>
              <a:spcBef>
                <a:spcPts val="500"/>
              </a:spcBef>
              <a:spcAft>
                <a:spcPts val="500"/>
              </a:spcAft>
              <a:buClr>
                <a:schemeClr val="dk1"/>
              </a:buClr>
              <a:buSzPts val="1400"/>
              <a:buChar char="•"/>
              <a:defRPr/>
            </a:lvl9pPr>
          </a:lstStyle>
          <a:p/>
        </p:txBody>
      </p:sp>
      <p:sp>
        <p:nvSpPr>
          <p:cNvPr id="1254" name="Google Shape;1254;p168"/>
          <p:cNvSpPr txBox="1"/>
          <p:nvPr>
            <p:ph idx="2" type="body"/>
          </p:nvPr>
        </p:nvSpPr>
        <p:spPr>
          <a:xfrm>
            <a:off x="332186" y="2948940"/>
            <a:ext cx="2496900" cy="15465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lt1"/>
              </a:buClr>
              <a:buSzPts val="1200"/>
              <a:buNone/>
              <a:defRPr b="0" sz="1200">
                <a:solidFill>
                  <a:schemeClr val="lt1"/>
                </a:solidFill>
              </a:defRPr>
            </a:lvl1pPr>
            <a:lvl2pPr indent="-304800" lvl="1" marL="914400" rtl="0" algn="l">
              <a:lnSpc>
                <a:spcPct val="100000"/>
              </a:lnSpc>
              <a:spcBef>
                <a:spcPts val="0"/>
              </a:spcBef>
              <a:spcAft>
                <a:spcPts val="0"/>
              </a:spcAft>
              <a:buClr>
                <a:schemeClr val="lt1"/>
              </a:buClr>
              <a:buSzPts val="1200"/>
              <a:buFont typeface="Arial"/>
              <a:buChar char="•"/>
              <a:defRPr b="0">
                <a:solidFill>
                  <a:schemeClr val="lt1"/>
                </a:solidFill>
              </a:defRPr>
            </a:lvl2pPr>
            <a:lvl3pPr indent="-304800" lvl="2" marL="1371600" rtl="0" algn="l">
              <a:lnSpc>
                <a:spcPct val="100000"/>
              </a:lnSpc>
              <a:spcBef>
                <a:spcPts val="0"/>
              </a:spcBef>
              <a:spcAft>
                <a:spcPts val="0"/>
              </a:spcAft>
              <a:buClr>
                <a:schemeClr val="lt1"/>
              </a:buClr>
              <a:buSzPts val="1200"/>
              <a:buFont typeface="Arial"/>
              <a:buChar char="–"/>
              <a:defRPr b="0">
                <a:solidFill>
                  <a:schemeClr val="lt1"/>
                </a:solidFill>
              </a:defRPr>
            </a:lvl3pPr>
            <a:lvl4pPr indent="-304800" lvl="3" marL="1828800" rtl="0" algn="l">
              <a:lnSpc>
                <a:spcPct val="100000"/>
              </a:lnSpc>
              <a:spcBef>
                <a:spcPts val="0"/>
              </a:spcBef>
              <a:spcAft>
                <a:spcPts val="0"/>
              </a:spcAft>
              <a:buClr>
                <a:schemeClr val="lt1"/>
              </a:buClr>
              <a:buSzPts val="1200"/>
              <a:buFont typeface="Arial"/>
              <a:buChar char="•"/>
              <a:defRPr b="0">
                <a:solidFill>
                  <a:schemeClr val="lt1"/>
                </a:solidFill>
              </a:defRPr>
            </a:lvl4pPr>
            <a:lvl5pPr indent="-304800" lvl="4" marL="2286000" rtl="0" algn="l">
              <a:lnSpc>
                <a:spcPct val="100000"/>
              </a:lnSpc>
              <a:spcBef>
                <a:spcPts val="0"/>
              </a:spcBef>
              <a:spcAft>
                <a:spcPts val="0"/>
              </a:spcAft>
              <a:buClr>
                <a:schemeClr val="lt1"/>
              </a:buClr>
              <a:buSzPts val="1200"/>
              <a:buFont typeface="Arial"/>
              <a:buChar char="–"/>
              <a:defRPr b="0">
                <a:solidFill>
                  <a:schemeClr val="lt1"/>
                </a:solidFill>
              </a:defRPr>
            </a:lvl5pPr>
            <a:lvl6pPr indent="-304800" lvl="5" marL="2743200" rtl="0" algn="l">
              <a:lnSpc>
                <a:spcPct val="100000"/>
              </a:lnSpc>
              <a:spcBef>
                <a:spcPts val="0"/>
              </a:spcBef>
              <a:spcAft>
                <a:spcPts val="0"/>
              </a:spcAft>
              <a:buClr>
                <a:schemeClr val="lt1"/>
              </a:buClr>
              <a:buSzPts val="1200"/>
              <a:buFont typeface="Arial"/>
              <a:buChar char="•"/>
              <a:defRPr>
                <a:solidFill>
                  <a:schemeClr val="lt1"/>
                </a:solidFill>
              </a:defRPr>
            </a:lvl6pPr>
            <a:lvl7pPr indent="-304800" lvl="6" marL="3200400" rtl="0" algn="l">
              <a:lnSpc>
                <a:spcPct val="100000"/>
              </a:lnSpc>
              <a:spcBef>
                <a:spcPts val="500"/>
              </a:spcBef>
              <a:spcAft>
                <a:spcPts val="0"/>
              </a:spcAft>
              <a:buClr>
                <a:schemeClr val="lt1"/>
              </a:buClr>
              <a:buSzPts val="1200"/>
              <a:buFont typeface="Arial"/>
              <a:buChar char="–"/>
              <a:defRPr>
                <a:solidFill>
                  <a:schemeClr val="lt1"/>
                </a:solidFill>
              </a:defRPr>
            </a:lvl7pPr>
            <a:lvl8pPr indent="-304800" lvl="7" marL="3657600" rtl="0" algn="l">
              <a:lnSpc>
                <a:spcPct val="100000"/>
              </a:lnSpc>
              <a:spcBef>
                <a:spcPts val="500"/>
              </a:spcBef>
              <a:spcAft>
                <a:spcPts val="0"/>
              </a:spcAft>
              <a:buClr>
                <a:schemeClr val="lt1"/>
              </a:buClr>
              <a:buSzPts val="1200"/>
              <a:buFont typeface="Arial"/>
              <a:buChar char="•"/>
              <a:defRPr>
                <a:solidFill>
                  <a:schemeClr val="lt1"/>
                </a:solidFill>
              </a:defRPr>
            </a:lvl8pPr>
            <a:lvl9pPr indent="-304800" lvl="8" marL="4114800" rtl="0" algn="l">
              <a:lnSpc>
                <a:spcPct val="100000"/>
              </a:lnSpc>
              <a:spcBef>
                <a:spcPts val="500"/>
              </a:spcBef>
              <a:spcAft>
                <a:spcPts val="500"/>
              </a:spcAft>
              <a:buClr>
                <a:schemeClr val="lt1"/>
              </a:buClr>
              <a:buSzPts val="1200"/>
              <a:buFont typeface="Arial"/>
              <a:buChar char="–"/>
              <a:defRPr>
                <a:solidFill>
                  <a:schemeClr val="lt1"/>
                </a:solidFill>
              </a:defRPr>
            </a:lvl9pPr>
          </a:lstStyle>
          <a:p/>
        </p:txBody>
      </p:sp>
      <p:sp>
        <p:nvSpPr>
          <p:cNvPr id="1255" name="Google Shape;1255;p168"/>
          <p:cNvSpPr/>
          <p:nvPr>
            <p:ph idx="3" type="chart"/>
          </p:nvPr>
        </p:nvSpPr>
        <p:spPr>
          <a:xfrm>
            <a:off x="3245644" y="1571625"/>
            <a:ext cx="5566200" cy="30576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1pPr>
            <a:lvl2pPr lvl="1" marR="0" rtl="0" algn="l">
              <a:lnSpc>
                <a:spcPct val="100000"/>
              </a:lnSpc>
              <a:spcBef>
                <a:spcPts val="9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lvl="2"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lvl="3"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lvl="4"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lvl="5"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lvl="6"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lvl="7"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lvl="8" marR="0" rtl="0" algn="l">
              <a:lnSpc>
                <a:spcPct val="100000"/>
              </a:lnSpc>
              <a:spcBef>
                <a:spcPts val="500"/>
              </a:spcBef>
              <a:spcAft>
                <a:spcPts val="50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1256" name="Google Shape;1256;p168"/>
          <p:cNvSpPr txBox="1"/>
          <p:nvPr>
            <p:ph type="title"/>
          </p:nvPr>
        </p:nvSpPr>
        <p:spPr>
          <a:xfrm>
            <a:off x="332185" y="324001"/>
            <a:ext cx="8479500" cy="1040400"/>
          </a:xfrm>
          <a:prstGeom prst="rect">
            <a:avLst/>
          </a:prstGeom>
          <a:noFill/>
          <a:ln>
            <a:noFill/>
          </a:ln>
        </p:spPr>
        <p:txBody>
          <a:bodyPr anchorCtr="0" anchor="t" bIns="0" lIns="0" spcFirstLastPara="1" rIns="0" wrap="square" tIns="0">
            <a:noAutofit/>
          </a:bodyPr>
          <a:lstStyle>
            <a:lvl1pPr lvl="0" rtl="0" algn="l">
              <a:lnSpc>
                <a:spcPct val="85000"/>
              </a:lnSpc>
              <a:spcBef>
                <a:spcPts val="0"/>
              </a:spcBef>
              <a:spcAft>
                <a:spcPts val="0"/>
              </a:spcAft>
              <a:buClr>
                <a:schemeClr val="dk1"/>
              </a:buClr>
              <a:buSzPts val="2400"/>
              <a:buFont typeface="Georgia"/>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257" name="Google Shape;1257;p168"/>
          <p:cNvSpPr txBox="1"/>
          <p:nvPr>
            <p:ph idx="12" type="sldNum"/>
          </p:nvPr>
        </p:nvSpPr>
        <p:spPr>
          <a:xfrm>
            <a:off x="7488222" y="4869180"/>
            <a:ext cx="1323600" cy="1029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258" name="Google Shape;1258;p168"/>
          <p:cNvSpPr txBox="1"/>
          <p:nvPr>
            <p:ph idx="10" type="dt"/>
          </p:nvPr>
        </p:nvSpPr>
        <p:spPr>
          <a:xfrm>
            <a:off x="7488222" y="4766310"/>
            <a:ext cx="1323600" cy="102900"/>
          </a:xfrm>
          <a:prstGeom prst="rect">
            <a:avLst/>
          </a:prstGeom>
          <a:noFill/>
          <a:ln>
            <a:noFill/>
          </a:ln>
        </p:spPr>
        <p:txBody>
          <a:bodyPr anchorCtr="0" anchor="b" bIns="0" lIns="0" spcFirstLastPara="1" rIns="0" wrap="square" tIns="0">
            <a:noAutofit/>
          </a:bodyPr>
          <a:lstStyle>
            <a:lvl1pPr lvl="0" rtl="0" algn="r">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259" name="Google Shape;1259;p168"/>
          <p:cNvSpPr txBox="1"/>
          <p:nvPr>
            <p:ph idx="11" type="ftr"/>
          </p:nvPr>
        </p:nvSpPr>
        <p:spPr>
          <a:xfrm>
            <a:off x="332184" y="4766310"/>
            <a:ext cx="4105200" cy="102900"/>
          </a:xfrm>
          <a:prstGeom prst="rect">
            <a:avLst/>
          </a:prstGeom>
          <a:noFill/>
          <a:ln>
            <a:noFill/>
          </a:ln>
        </p:spPr>
        <p:txBody>
          <a:bodyPr anchorCtr="0" anchor="b" bIns="0" lIns="0" spcFirstLastPara="1" rIns="0" wrap="square" tIns="0">
            <a:noAutofit/>
          </a:bodyPr>
          <a:lstStyle>
            <a:lvl1pPr lvl="0" rtl="0" algn="ctr">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Chart">
  <p:cSld name="One Column Chart">
    <p:spTree>
      <p:nvGrpSpPr>
        <p:cNvPr id="1260" name="Shape 1260"/>
        <p:cNvGrpSpPr/>
        <p:nvPr/>
      </p:nvGrpSpPr>
      <p:grpSpPr>
        <a:xfrm>
          <a:off x="0" y="0"/>
          <a:ext cx="0" cy="0"/>
          <a:chOff x="0" y="0"/>
          <a:chExt cx="0" cy="0"/>
        </a:xfrm>
      </p:grpSpPr>
      <p:sp>
        <p:nvSpPr>
          <p:cNvPr id="1261" name="Google Shape;1261;p169"/>
          <p:cNvSpPr txBox="1"/>
          <p:nvPr>
            <p:ph idx="1" type="body"/>
          </p:nvPr>
        </p:nvSpPr>
        <p:spPr>
          <a:xfrm>
            <a:off x="332186" y="1577579"/>
            <a:ext cx="2646600" cy="30516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accent1"/>
              </a:buClr>
              <a:buSzPts val="1400"/>
              <a:buNone/>
              <a:defRPr/>
            </a:lvl1pPr>
            <a:lvl2pPr indent="-228600" lvl="1" marL="914400" rtl="0" algn="l">
              <a:lnSpc>
                <a:spcPct val="100000"/>
              </a:lnSpc>
              <a:spcBef>
                <a:spcPts val="900"/>
              </a:spcBef>
              <a:spcAft>
                <a:spcPts val="0"/>
              </a:spcAft>
              <a:buClr>
                <a:schemeClr val="dk1"/>
              </a:buClr>
              <a:buSzPts val="1400"/>
              <a:buNone/>
              <a:defRPr/>
            </a:lvl2pPr>
            <a:lvl3pPr indent="-317500" lvl="2" marL="1371600" rtl="0" algn="l">
              <a:lnSpc>
                <a:spcPct val="100000"/>
              </a:lnSpc>
              <a:spcBef>
                <a:spcPts val="500"/>
              </a:spcBef>
              <a:spcAft>
                <a:spcPts val="0"/>
              </a:spcAft>
              <a:buClr>
                <a:schemeClr val="dk1"/>
              </a:buClr>
              <a:buSzPts val="1400"/>
              <a:buChar char="•"/>
              <a:defRPr/>
            </a:lvl3pPr>
            <a:lvl4pPr indent="-317500" lvl="3" marL="1828800" rtl="0" algn="l">
              <a:lnSpc>
                <a:spcPct val="100000"/>
              </a:lnSpc>
              <a:spcBef>
                <a:spcPts val="500"/>
              </a:spcBef>
              <a:spcAft>
                <a:spcPts val="0"/>
              </a:spcAft>
              <a:buClr>
                <a:schemeClr val="dk1"/>
              </a:buClr>
              <a:buSzPts val="1400"/>
              <a:buChar char="–"/>
              <a:defRPr/>
            </a:lvl4pPr>
            <a:lvl5pPr indent="-304800" lvl="4" marL="2286000" rtl="0" algn="l">
              <a:lnSpc>
                <a:spcPct val="100000"/>
              </a:lnSpc>
              <a:spcBef>
                <a:spcPts val="500"/>
              </a:spcBef>
              <a:spcAft>
                <a:spcPts val="0"/>
              </a:spcAft>
              <a:buClr>
                <a:schemeClr val="dk1"/>
              </a:buClr>
              <a:buSzPts val="1200"/>
              <a:buChar char="•"/>
              <a:defRPr/>
            </a:lvl5pPr>
            <a:lvl6pPr indent="-317500" lvl="5" marL="2743200" rtl="0" algn="l">
              <a:lnSpc>
                <a:spcPct val="100000"/>
              </a:lnSpc>
              <a:spcBef>
                <a:spcPts val="500"/>
              </a:spcBef>
              <a:spcAft>
                <a:spcPts val="0"/>
              </a:spcAft>
              <a:buClr>
                <a:schemeClr val="dk1"/>
              </a:buClr>
              <a:buSzPts val="1400"/>
              <a:buChar char="–"/>
              <a:defRPr/>
            </a:lvl6pPr>
            <a:lvl7pPr indent="-317500" lvl="6" marL="3200400" rtl="0" algn="l">
              <a:lnSpc>
                <a:spcPct val="100000"/>
              </a:lnSpc>
              <a:spcBef>
                <a:spcPts val="500"/>
              </a:spcBef>
              <a:spcAft>
                <a:spcPts val="0"/>
              </a:spcAft>
              <a:buClr>
                <a:schemeClr val="dk1"/>
              </a:buClr>
              <a:buSzPts val="1400"/>
              <a:buChar char="•"/>
              <a:defRPr/>
            </a:lvl7pPr>
            <a:lvl8pPr indent="-317500" lvl="7" marL="3657600" rtl="0" algn="l">
              <a:lnSpc>
                <a:spcPct val="100000"/>
              </a:lnSpc>
              <a:spcBef>
                <a:spcPts val="500"/>
              </a:spcBef>
              <a:spcAft>
                <a:spcPts val="0"/>
              </a:spcAft>
              <a:buClr>
                <a:schemeClr val="dk1"/>
              </a:buClr>
              <a:buSzPts val="1400"/>
              <a:buChar char="–"/>
              <a:defRPr/>
            </a:lvl8pPr>
            <a:lvl9pPr indent="-317500" lvl="8" marL="4114800" rtl="0" algn="l">
              <a:lnSpc>
                <a:spcPct val="100000"/>
              </a:lnSpc>
              <a:spcBef>
                <a:spcPts val="500"/>
              </a:spcBef>
              <a:spcAft>
                <a:spcPts val="500"/>
              </a:spcAft>
              <a:buClr>
                <a:schemeClr val="dk1"/>
              </a:buClr>
              <a:buSzPts val="1400"/>
              <a:buChar char="•"/>
              <a:defRPr/>
            </a:lvl9pPr>
          </a:lstStyle>
          <a:p/>
        </p:txBody>
      </p:sp>
      <p:sp>
        <p:nvSpPr>
          <p:cNvPr id="1262" name="Google Shape;1262;p169"/>
          <p:cNvSpPr/>
          <p:nvPr>
            <p:ph idx="2" type="chart"/>
          </p:nvPr>
        </p:nvSpPr>
        <p:spPr>
          <a:xfrm>
            <a:off x="4200526" y="1071563"/>
            <a:ext cx="4611300" cy="35577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1pPr>
            <a:lvl2pPr lvl="1" marR="0" rtl="0" algn="l">
              <a:lnSpc>
                <a:spcPct val="100000"/>
              </a:lnSpc>
              <a:spcBef>
                <a:spcPts val="9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lvl="2"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lvl="3"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lvl="4"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lvl="5"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lvl="6"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lvl="7"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lvl="8" marR="0" rtl="0" algn="l">
              <a:lnSpc>
                <a:spcPct val="100000"/>
              </a:lnSpc>
              <a:spcBef>
                <a:spcPts val="500"/>
              </a:spcBef>
              <a:spcAft>
                <a:spcPts val="50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1263" name="Google Shape;1263;p169"/>
          <p:cNvSpPr txBox="1"/>
          <p:nvPr>
            <p:ph type="title"/>
          </p:nvPr>
        </p:nvSpPr>
        <p:spPr>
          <a:xfrm>
            <a:off x="332185" y="324000"/>
            <a:ext cx="8479500" cy="1040400"/>
          </a:xfrm>
          <a:prstGeom prst="rect">
            <a:avLst/>
          </a:prstGeom>
          <a:noFill/>
          <a:ln>
            <a:noFill/>
          </a:ln>
        </p:spPr>
        <p:txBody>
          <a:bodyPr anchorCtr="0" anchor="t" bIns="0" lIns="0" spcFirstLastPara="1" rIns="0" wrap="square" tIns="0">
            <a:noAutofit/>
          </a:bodyPr>
          <a:lstStyle>
            <a:lvl1pPr lvl="0" rtl="0" algn="l">
              <a:lnSpc>
                <a:spcPct val="85000"/>
              </a:lnSpc>
              <a:spcBef>
                <a:spcPts val="0"/>
              </a:spcBef>
              <a:spcAft>
                <a:spcPts val="0"/>
              </a:spcAft>
              <a:buClr>
                <a:schemeClr val="dk1"/>
              </a:buClr>
              <a:buSzPts val="2400"/>
              <a:buFont typeface="Georgia"/>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264" name="Google Shape;1264;p169"/>
          <p:cNvSpPr txBox="1"/>
          <p:nvPr>
            <p:ph idx="12" type="sldNum"/>
          </p:nvPr>
        </p:nvSpPr>
        <p:spPr>
          <a:xfrm>
            <a:off x="7488222" y="4869180"/>
            <a:ext cx="1323600" cy="1029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265" name="Google Shape;1265;p169"/>
          <p:cNvSpPr txBox="1"/>
          <p:nvPr>
            <p:ph idx="10" type="dt"/>
          </p:nvPr>
        </p:nvSpPr>
        <p:spPr>
          <a:xfrm>
            <a:off x="7488222" y="4766310"/>
            <a:ext cx="1323600" cy="102900"/>
          </a:xfrm>
          <a:prstGeom prst="rect">
            <a:avLst/>
          </a:prstGeom>
          <a:noFill/>
          <a:ln>
            <a:noFill/>
          </a:ln>
        </p:spPr>
        <p:txBody>
          <a:bodyPr anchorCtr="0" anchor="b" bIns="0" lIns="0" spcFirstLastPara="1" rIns="0" wrap="square" tIns="0">
            <a:noAutofit/>
          </a:bodyPr>
          <a:lstStyle>
            <a:lvl1pPr lvl="0" rtl="0" algn="r">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266" name="Google Shape;1266;p169"/>
          <p:cNvSpPr txBox="1"/>
          <p:nvPr>
            <p:ph idx="11" type="ftr"/>
          </p:nvPr>
        </p:nvSpPr>
        <p:spPr>
          <a:xfrm>
            <a:off x="332184" y="4766310"/>
            <a:ext cx="4105200" cy="102900"/>
          </a:xfrm>
          <a:prstGeom prst="rect">
            <a:avLst/>
          </a:prstGeom>
          <a:noFill/>
          <a:ln>
            <a:noFill/>
          </a:ln>
        </p:spPr>
        <p:txBody>
          <a:bodyPr anchorCtr="0" anchor="b" bIns="0" lIns="0" spcFirstLastPara="1" rIns="0" wrap="square" tIns="0">
            <a:noAutofit/>
          </a:bodyPr>
          <a:lstStyle>
            <a:lvl1pPr lvl="0" rtl="0" algn="ctr">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Four Text Boxes for Icons">
  <p:cSld name="Four Text Boxes for Icons">
    <p:spTree>
      <p:nvGrpSpPr>
        <p:cNvPr id="1267" name="Shape 1267"/>
        <p:cNvGrpSpPr/>
        <p:nvPr/>
      </p:nvGrpSpPr>
      <p:grpSpPr>
        <a:xfrm>
          <a:off x="0" y="0"/>
          <a:ext cx="0" cy="0"/>
          <a:chOff x="0" y="0"/>
          <a:chExt cx="0" cy="0"/>
        </a:xfrm>
      </p:grpSpPr>
      <p:sp>
        <p:nvSpPr>
          <p:cNvPr id="1268" name="Google Shape;1268;p170"/>
          <p:cNvSpPr txBox="1"/>
          <p:nvPr>
            <p:ph idx="1" type="body"/>
          </p:nvPr>
        </p:nvSpPr>
        <p:spPr>
          <a:xfrm>
            <a:off x="332185" y="2571750"/>
            <a:ext cx="1920300" cy="20574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accent1"/>
              </a:buClr>
              <a:buSzPts val="900"/>
              <a:buNone/>
              <a:defRPr b="1" sz="900"/>
            </a:lvl1pPr>
            <a:lvl2pPr indent="-228600" lvl="1" marL="914400" rtl="0" algn="l">
              <a:lnSpc>
                <a:spcPct val="100000"/>
              </a:lnSpc>
              <a:spcBef>
                <a:spcPts val="200"/>
              </a:spcBef>
              <a:spcAft>
                <a:spcPts val="0"/>
              </a:spcAft>
              <a:buClr>
                <a:schemeClr val="dk1"/>
              </a:buClr>
              <a:buSzPts val="1200"/>
              <a:buNone/>
              <a:defRPr/>
            </a:lvl2pPr>
            <a:lvl3pPr indent="-304800" lvl="2" marL="1371600" rtl="0" algn="l">
              <a:lnSpc>
                <a:spcPct val="100000"/>
              </a:lnSpc>
              <a:spcBef>
                <a:spcPts val="200"/>
              </a:spcBef>
              <a:spcAft>
                <a:spcPts val="0"/>
              </a:spcAft>
              <a:buClr>
                <a:schemeClr val="dk1"/>
              </a:buClr>
              <a:buSzPts val="1200"/>
              <a:buChar char="•"/>
              <a:defRPr/>
            </a:lvl3pPr>
            <a:lvl4pPr indent="-304800" lvl="3" marL="1828800" rtl="0" algn="l">
              <a:lnSpc>
                <a:spcPct val="100000"/>
              </a:lnSpc>
              <a:spcBef>
                <a:spcPts val="200"/>
              </a:spcBef>
              <a:spcAft>
                <a:spcPts val="0"/>
              </a:spcAft>
              <a:buClr>
                <a:schemeClr val="dk1"/>
              </a:buClr>
              <a:buSzPts val="1200"/>
              <a:buChar char="–"/>
              <a:defRPr/>
            </a:lvl4pPr>
            <a:lvl5pPr indent="-304800" lvl="4" marL="2286000" rtl="0" algn="l">
              <a:lnSpc>
                <a:spcPct val="100000"/>
              </a:lnSpc>
              <a:spcBef>
                <a:spcPts val="200"/>
              </a:spcBef>
              <a:spcAft>
                <a:spcPts val="0"/>
              </a:spcAft>
              <a:buClr>
                <a:schemeClr val="dk1"/>
              </a:buClr>
              <a:buSzPts val="1200"/>
              <a:buChar char="•"/>
              <a:defRPr/>
            </a:lvl5pPr>
            <a:lvl6pPr indent="-304800" lvl="5" marL="2743200" rtl="0" algn="l">
              <a:lnSpc>
                <a:spcPct val="100000"/>
              </a:lnSpc>
              <a:spcBef>
                <a:spcPts val="200"/>
              </a:spcBef>
              <a:spcAft>
                <a:spcPts val="0"/>
              </a:spcAft>
              <a:buClr>
                <a:schemeClr val="dk1"/>
              </a:buClr>
              <a:buSzPts val="1200"/>
              <a:buChar char="–"/>
              <a:defRPr/>
            </a:lvl6pPr>
            <a:lvl7pPr indent="-304800" lvl="6" marL="3200400" rtl="0" algn="l">
              <a:lnSpc>
                <a:spcPct val="100000"/>
              </a:lnSpc>
              <a:spcBef>
                <a:spcPts val="200"/>
              </a:spcBef>
              <a:spcAft>
                <a:spcPts val="0"/>
              </a:spcAft>
              <a:buClr>
                <a:schemeClr val="dk1"/>
              </a:buClr>
              <a:buSzPts val="1200"/>
              <a:buChar char="•"/>
              <a:defRPr/>
            </a:lvl7pPr>
            <a:lvl8pPr indent="-304800" lvl="7" marL="3657600" rtl="0" algn="l">
              <a:lnSpc>
                <a:spcPct val="100000"/>
              </a:lnSpc>
              <a:spcBef>
                <a:spcPts val="200"/>
              </a:spcBef>
              <a:spcAft>
                <a:spcPts val="0"/>
              </a:spcAft>
              <a:buClr>
                <a:schemeClr val="dk1"/>
              </a:buClr>
              <a:buSzPts val="1200"/>
              <a:buChar char="–"/>
              <a:defRPr/>
            </a:lvl8pPr>
            <a:lvl9pPr indent="-304800" lvl="8" marL="4114800" rtl="0" algn="l">
              <a:lnSpc>
                <a:spcPct val="100000"/>
              </a:lnSpc>
              <a:spcBef>
                <a:spcPts val="200"/>
              </a:spcBef>
              <a:spcAft>
                <a:spcPts val="200"/>
              </a:spcAft>
              <a:buClr>
                <a:schemeClr val="dk1"/>
              </a:buClr>
              <a:buSzPts val="1200"/>
              <a:buChar char="•"/>
              <a:defRPr/>
            </a:lvl9pPr>
          </a:lstStyle>
          <a:p/>
        </p:txBody>
      </p:sp>
      <p:sp>
        <p:nvSpPr>
          <p:cNvPr id="1269" name="Google Shape;1269;p170"/>
          <p:cNvSpPr txBox="1"/>
          <p:nvPr>
            <p:ph idx="2" type="body"/>
          </p:nvPr>
        </p:nvSpPr>
        <p:spPr>
          <a:xfrm>
            <a:off x="2519728" y="2571750"/>
            <a:ext cx="1920300" cy="20574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accent1"/>
              </a:buClr>
              <a:buSzPts val="900"/>
              <a:buNone/>
              <a:defRPr b="1" sz="900"/>
            </a:lvl1pPr>
            <a:lvl2pPr indent="-228600" lvl="1" marL="914400" rtl="0" algn="l">
              <a:lnSpc>
                <a:spcPct val="100000"/>
              </a:lnSpc>
              <a:spcBef>
                <a:spcPts val="200"/>
              </a:spcBef>
              <a:spcAft>
                <a:spcPts val="0"/>
              </a:spcAft>
              <a:buClr>
                <a:schemeClr val="dk1"/>
              </a:buClr>
              <a:buSzPts val="1200"/>
              <a:buNone/>
              <a:defRPr/>
            </a:lvl2pPr>
            <a:lvl3pPr indent="-304800" lvl="2" marL="1371600" rtl="0" algn="l">
              <a:lnSpc>
                <a:spcPct val="100000"/>
              </a:lnSpc>
              <a:spcBef>
                <a:spcPts val="200"/>
              </a:spcBef>
              <a:spcAft>
                <a:spcPts val="0"/>
              </a:spcAft>
              <a:buClr>
                <a:schemeClr val="dk1"/>
              </a:buClr>
              <a:buSzPts val="1200"/>
              <a:buChar char="•"/>
              <a:defRPr/>
            </a:lvl3pPr>
            <a:lvl4pPr indent="-304800" lvl="3" marL="1828800" rtl="0" algn="l">
              <a:lnSpc>
                <a:spcPct val="100000"/>
              </a:lnSpc>
              <a:spcBef>
                <a:spcPts val="200"/>
              </a:spcBef>
              <a:spcAft>
                <a:spcPts val="0"/>
              </a:spcAft>
              <a:buClr>
                <a:schemeClr val="dk1"/>
              </a:buClr>
              <a:buSzPts val="1200"/>
              <a:buChar char="–"/>
              <a:defRPr/>
            </a:lvl4pPr>
            <a:lvl5pPr indent="-304800" lvl="4" marL="2286000" rtl="0" algn="l">
              <a:lnSpc>
                <a:spcPct val="100000"/>
              </a:lnSpc>
              <a:spcBef>
                <a:spcPts val="200"/>
              </a:spcBef>
              <a:spcAft>
                <a:spcPts val="0"/>
              </a:spcAft>
              <a:buClr>
                <a:schemeClr val="dk1"/>
              </a:buClr>
              <a:buSzPts val="1200"/>
              <a:buChar char="•"/>
              <a:defRPr/>
            </a:lvl5pPr>
            <a:lvl6pPr indent="-304800" lvl="5" marL="2743200" rtl="0" algn="l">
              <a:lnSpc>
                <a:spcPct val="100000"/>
              </a:lnSpc>
              <a:spcBef>
                <a:spcPts val="200"/>
              </a:spcBef>
              <a:spcAft>
                <a:spcPts val="0"/>
              </a:spcAft>
              <a:buClr>
                <a:schemeClr val="dk1"/>
              </a:buClr>
              <a:buSzPts val="1200"/>
              <a:buChar char="–"/>
              <a:defRPr/>
            </a:lvl6pPr>
            <a:lvl7pPr indent="-304800" lvl="6" marL="3200400" rtl="0" algn="l">
              <a:lnSpc>
                <a:spcPct val="100000"/>
              </a:lnSpc>
              <a:spcBef>
                <a:spcPts val="200"/>
              </a:spcBef>
              <a:spcAft>
                <a:spcPts val="0"/>
              </a:spcAft>
              <a:buClr>
                <a:schemeClr val="dk1"/>
              </a:buClr>
              <a:buSzPts val="1200"/>
              <a:buChar char="•"/>
              <a:defRPr/>
            </a:lvl7pPr>
            <a:lvl8pPr indent="-304800" lvl="7" marL="3657600" rtl="0" algn="l">
              <a:lnSpc>
                <a:spcPct val="100000"/>
              </a:lnSpc>
              <a:spcBef>
                <a:spcPts val="200"/>
              </a:spcBef>
              <a:spcAft>
                <a:spcPts val="0"/>
              </a:spcAft>
              <a:buClr>
                <a:schemeClr val="dk1"/>
              </a:buClr>
              <a:buSzPts val="1200"/>
              <a:buChar char="–"/>
              <a:defRPr/>
            </a:lvl8pPr>
            <a:lvl9pPr indent="-304800" lvl="8" marL="4114800" rtl="0" algn="l">
              <a:lnSpc>
                <a:spcPct val="100000"/>
              </a:lnSpc>
              <a:spcBef>
                <a:spcPts val="200"/>
              </a:spcBef>
              <a:spcAft>
                <a:spcPts val="200"/>
              </a:spcAft>
              <a:buClr>
                <a:schemeClr val="dk1"/>
              </a:buClr>
              <a:buSzPts val="1200"/>
              <a:buChar char="•"/>
              <a:defRPr/>
            </a:lvl9pPr>
          </a:lstStyle>
          <a:p/>
        </p:txBody>
      </p:sp>
      <p:sp>
        <p:nvSpPr>
          <p:cNvPr id="1270" name="Google Shape;1270;p170"/>
          <p:cNvSpPr txBox="1"/>
          <p:nvPr>
            <p:ph idx="3" type="body"/>
          </p:nvPr>
        </p:nvSpPr>
        <p:spPr>
          <a:xfrm>
            <a:off x="4707272" y="2571750"/>
            <a:ext cx="1920300" cy="20574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accent1"/>
              </a:buClr>
              <a:buSzPts val="900"/>
              <a:buNone/>
              <a:defRPr b="1" sz="900"/>
            </a:lvl1pPr>
            <a:lvl2pPr indent="-228600" lvl="1" marL="914400" rtl="0" algn="l">
              <a:lnSpc>
                <a:spcPct val="100000"/>
              </a:lnSpc>
              <a:spcBef>
                <a:spcPts val="200"/>
              </a:spcBef>
              <a:spcAft>
                <a:spcPts val="0"/>
              </a:spcAft>
              <a:buClr>
                <a:schemeClr val="dk1"/>
              </a:buClr>
              <a:buSzPts val="1200"/>
              <a:buNone/>
              <a:defRPr/>
            </a:lvl2pPr>
            <a:lvl3pPr indent="-304800" lvl="2" marL="1371600" rtl="0" algn="l">
              <a:lnSpc>
                <a:spcPct val="100000"/>
              </a:lnSpc>
              <a:spcBef>
                <a:spcPts val="200"/>
              </a:spcBef>
              <a:spcAft>
                <a:spcPts val="0"/>
              </a:spcAft>
              <a:buClr>
                <a:schemeClr val="dk1"/>
              </a:buClr>
              <a:buSzPts val="1200"/>
              <a:buChar char="•"/>
              <a:defRPr/>
            </a:lvl3pPr>
            <a:lvl4pPr indent="-304800" lvl="3" marL="1828800" rtl="0" algn="l">
              <a:lnSpc>
                <a:spcPct val="100000"/>
              </a:lnSpc>
              <a:spcBef>
                <a:spcPts val="200"/>
              </a:spcBef>
              <a:spcAft>
                <a:spcPts val="0"/>
              </a:spcAft>
              <a:buClr>
                <a:schemeClr val="dk1"/>
              </a:buClr>
              <a:buSzPts val="1200"/>
              <a:buChar char="–"/>
              <a:defRPr/>
            </a:lvl4pPr>
            <a:lvl5pPr indent="-304800" lvl="4" marL="2286000" rtl="0" algn="l">
              <a:lnSpc>
                <a:spcPct val="100000"/>
              </a:lnSpc>
              <a:spcBef>
                <a:spcPts val="200"/>
              </a:spcBef>
              <a:spcAft>
                <a:spcPts val="0"/>
              </a:spcAft>
              <a:buClr>
                <a:schemeClr val="dk1"/>
              </a:buClr>
              <a:buSzPts val="1200"/>
              <a:buChar char="•"/>
              <a:defRPr/>
            </a:lvl5pPr>
            <a:lvl6pPr indent="-304800" lvl="5" marL="2743200" rtl="0" algn="l">
              <a:lnSpc>
                <a:spcPct val="100000"/>
              </a:lnSpc>
              <a:spcBef>
                <a:spcPts val="200"/>
              </a:spcBef>
              <a:spcAft>
                <a:spcPts val="0"/>
              </a:spcAft>
              <a:buClr>
                <a:schemeClr val="dk1"/>
              </a:buClr>
              <a:buSzPts val="1200"/>
              <a:buChar char="–"/>
              <a:defRPr/>
            </a:lvl6pPr>
            <a:lvl7pPr indent="-304800" lvl="6" marL="3200400" rtl="0" algn="l">
              <a:lnSpc>
                <a:spcPct val="100000"/>
              </a:lnSpc>
              <a:spcBef>
                <a:spcPts val="200"/>
              </a:spcBef>
              <a:spcAft>
                <a:spcPts val="0"/>
              </a:spcAft>
              <a:buClr>
                <a:schemeClr val="dk1"/>
              </a:buClr>
              <a:buSzPts val="1200"/>
              <a:buChar char="•"/>
              <a:defRPr/>
            </a:lvl7pPr>
            <a:lvl8pPr indent="-304800" lvl="7" marL="3657600" rtl="0" algn="l">
              <a:lnSpc>
                <a:spcPct val="100000"/>
              </a:lnSpc>
              <a:spcBef>
                <a:spcPts val="200"/>
              </a:spcBef>
              <a:spcAft>
                <a:spcPts val="0"/>
              </a:spcAft>
              <a:buClr>
                <a:schemeClr val="dk1"/>
              </a:buClr>
              <a:buSzPts val="1200"/>
              <a:buChar char="–"/>
              <a:defRPr/>
            </a:lvl8pPr>
            <a:lvl9pPr indent="-304800" lvl="8" marL="4114800" rtl="0" algn="l">
              <a:lnSpc>
                <a:spcPct val="100000"/>
              </a:lnSpc>
              <a:spcBef>
                <a:spcPts val="200"/>
              </a:spcBef>
              <a:spcAft>
                <a:spcPts val="200"/>
              </a:spcAft>
              <a:buClr>
                <a:schemeClr val="dk1"/>
              </a:buClr>
              <a:buSzPts val="1200"/>
              <a:buChar char="•"/>
              <a:defRPr/>
            </a:lvl9pPr>
          </a:lstStyle>
          <a:p/>
        </p:txBody>
      </p:sp>
      <p:sp>
        <p:nvSpPr>
          <p:cNvPr id="1271" name="Google Shape;1271;p170"/>
          <p:cNvSpPr txBox="1"/>
          <p:nvPr>
            <p:ph idx="4" type="body"/>
          </p:nvPr>
        </p:nvSpPr>
        <p:spPr>
          <a:xfrm>
            <a:off x="6894816" y="2571750"/>
            <a:ext cx="1920300" cy="20574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accent1"/>
              </a:buClr>
              <a:buSzPts val="900"/>
              <a:buNone/>
              <a:defRPr b="1" sz="900"/>
            </a:lvl1pPr>
            <a:lvl2pPr indent="-228600" lvl="1" marL="914400" rtl="0" algn="l">
              <a:lnSpc>
                <a:spcPct val="100000"/>
              </a:lnSpc>
              <a:spcBef>
                <a:spcPts val="200"/>
              </a:spcBef>
              <a:spcAft>
                <a:spcPts val="0"/>
              </a:spcAft>
              <a:buClr>
                <a:schemeClr val="dk1"/>
              </a:buClr>
              <a:buSzPts val="1200"/>
              <a:buNone/>
              <a:defRPr/>
            </a:lvl2pPr>
            <a:lvl3pPr indent="-304800" lvl="2" marL="1371600" rtl="0" algn="l">
              <a:lnSpc>
                <a:spcPct val="100000"/>
              </a:lnSpc>
              <a:spcBef>
                <a:spcPts val="200"/>
              </a:spcBef>
              <a:spcAft>
                <a:spcPts val="0"/>
              </a:spcAft>
              <a:buClr>
                <a:schemeClr val="dk1"/>
              </a:buClr>
              <a:buSzPts val="1200"/>
              <a:buChar char="•"/>
              <a:defRPr/>
            </a:lvl3pPr>
            <a:lvl4pPr indent="-304800" lvl="3" marL="1828800" rtl="0" algn="l">
              <a:lnSpc>
                <a:spcPct val="100000"/>
              </a:lnSpc>
              <a:spcBef>
                <a:spcPts val="200"/>
              </a:spcBef>
              <a:spcAft>
                <a:spcPts val="0"/>
              </a:spcAft>
              <a:buClr>
                <a:schemeClr val="dk1"/>
              </a:buClr>
              <a:buSzPts val="1200"/>
              <a:buChar char="–"/>
              <a:defRPr/>
            </a:lvl4pPr>
            <a:lvl5pPr indent="-304800" lvl="4" marL="2286000" rtl="0" algn="l">
              <a:lnSpc>
                <a:spcPct val="100000"/>
              </a:lnSpc>
              <a:spcBef>
                <a:spcPts val="200"/>
              </a:spcBef>
              <a:spcAft>
                <a:spcPts val="0"/>
              </a:spcAft>
              <a:buClr>
                <a:schemeClr val="dk1"/>
              </a:buClr>
              <a:buSzPts val="1200"/>
              <a:buChar char="•"/>
              <a:defRPr/>
            </a:lvl5pPr>
            <a:lvl6pPr indent="-304800" lvl="5" marL="2743200" rtl="0" algn="l">
              <a:lnSpc>
                <a:spcPct val="100000"/>
              </a:lnSpc>
              <a:spcBef>
                <a:spcPts val="200"/>
              </a:spcBef>
              <a:spcAft>
                <a:spcPts val="0"/>
              </a:spcAft>
              <a:buClr>
                <a:schemeClr val="dk1"/>
              </a:buClr>
              <a:buSzPts val="1200"/>
              <a:buChar char="–"/>
              <a:defRPr/>
            </a:lvl6pPr>
            <a:lvl7pPr indent="-304800" lvl="6" marL="3200400" rtl="0" algn="l">
              <a:lnSpc>
                <a:spcPct val="100000"/>
              </a:lnSpc>
              <a:spcBef>
                <a:spcPts val="200"/>
              </a:spcBef>
              <a:spcAft>
                <a:spcPts val="0"/>
              </a:spcAft>
              <a:buClr>
                <a:schemeClr val="dk1"/>
              </a:buClr>
              <a:buSzPts val="1200"/>
              <a:buChar char="•"/>
              <a:defRPr/>
            </a:lvl7pPr>
            <a:lvl8pPr indent="-304800" lvl="7" marL="3657600" rtl="0" algn="l">
              <a:lnSpc>
                <a:spcPct val="100000"/>
              </a:lnSpc>
              <a:spcBef>
                <a:spcPts val="200"/>
              </a:spcBef>
              <a:spcAft>
                <a:spcPts val="0"/>
              </a:spcAft>
              <a:buClr>
                <a:schemeClr val="dk1"/>
              </a:buClr>
              <a:buSzPts val="1200"/>
              <a:buChar char="–"/>
              <a:defRPr/>
            </a:lvl8pPr>
            <a:lvl9pPr indent="-304800" lvl="8" marL="4114800" rtl="0" algn="l">
              <a:lnSpc>
                <a:spcPct val="100000"/>
              </a:lnSpc>
              <a:spcBef>
                <a:spcPts val="200"/>
              </a:spcBef>
              <a:spcAft>
                <a:spcPts val="200"/>
              </a:spcAft>
              <a:buClr>
                <a:schemeClr val="dk1"/>
              </a:buClr>
              <a:buSzPts val="1200"/>
              <a:buChar char="•"/>
              <a:defRPr/>
            </a:lvl9pPr>
          </a:lstStyle>
          <a:p/>
        </p:txBody>
      </p:sp>
      <p:sp>
        <p:nvSpPr>
          <p:cNvPr id="1272" name="Google Shape;1272;p170"/>
          <p:cNvSpPr txBox="1"/>
          <p:nvPr>
            <p:ph type="title"/>
          </p:nvPr>
        </p:nvSpPr>
        <p:spPr>
          <a:xfrm>
            <a:off x="332185" y="324000"/>
            <a:ext cx="8479500" cy="1040400"/>
          </a:xfrm>
          <a:prstGeom prst="rect">
            <a:avLst/>
          </a:prstGeom>
          <a:noFill/>
          <a:ln>
            <a:noFill/>
          </a:ln>
        </p:spPr>
        <p:txBody>
          <a:bodyPr anchorCtr="0" anchor="t" bIns="0" lIns="0" spcFirstLastPara="1" rIns="0" wrap="square" tIns="0">
            <a:noAutofit/>
          </a:bodyPr>
          <a:lstStyle>
            <a:lvl1pPr lvl="0" rtl="0" algn="l">
              <a:lnSpc>
                <a:spcPct val="85000"/>
              </a:lnSpc>
              <a:spcBef>
                <a:spcPts val="0"/>
              </a:spcBef>
              <a:spcAft>
                <a:spcPts val="0"/>
              </a:spcAft>
              <a:buClr>
                <a:schemeClr val="dk1"/>
              </a:buClr>
              <a:buSzPts val="2400"/>
              <a:buFont typeface="Georgia"/>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273" name="Google Shape;1273;p170"/>
          <p:cNvSpPr txBox="1"/>
          <p:nvPr>
            <p:ph idx="12" type="sldNum"/>
          </p:nvPr>
        </p:nvSpPr>
        <p:spPr>
          <a:xfrm>
            <a:off x="7488222" y="4869180"/>
            <a:ext cx="1323600" cy="1029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274" name="Google Shape;1274;p170"/>
          <p:cNvSpPr txBox="1"/>
          <p:nvPr>
            <p:ph idx="10" type="dt"/>
          </p:nvPr>
        </p:nvSpPr>
        <p:spPr>
          <a:xfrm>
            <a:off x="7488222" y="4766310"/>
            <a:ext cx="1323600" cy="102900"/>
          </a:xfrm>
          <a:prstGeom prst="rect">
            <a:avLst/>
          </a:prstGeom>
          <a:noFill/>
          <a:ln>
            <a:noFill/>
          </a:ln>
        </p:spPr>
        <p:txBody>
          <a:bodyPr anchorCtr="0" anchor="b" bIns="0" lIns="0" spcFirstLastPara="1" rIns="0" wrap="square" tIns="0">
            <a:noAutofit/>
          </a:bodyPr>
          <a:lstStyle>
            <a:lvl1pPr lvl="0" rtl="0" algn="r">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275" name="Google Shape;1275;p170"/>
          <p:cNvSpPr txBox="1"/>
          <p:nvPr>
            <p:ph idx="11" type="ftr"/>
          </p:nvPr>
        </p:nvSpPr>
        <p:spPr>
          <a:xfrm>
            <a:off x="332184" y="4766310"/>
            <a:ext cx="4105200" cy="102900"/>
          </a:xfrm>
          <a:prstGeom prst="rect">
            <a:avLst/>
          </a:prstGeom>
          <a:noFill/>
          <a:ln>
            <a:noFill/>
          </a:ln>
        </p:spPr>
        <p:txBody>
          <a:bodyPr anchorCtr="0" anchor="b" bIns="0" lIns="0" spcFirstLastPara="1" rIns="0" wrap="square" tIns="0">
            <a:noAutofit/>
          </a:bodyPr>
          <a:lstStyle>
            <a:lvl1pPr lvl="0" rtl="0" algn="ctr">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Four Team Images">
  <p:cSld name="Four Team Images">
    <p:spTree>
      <p:nvGrpSpPr>
        <p:cNvPr id="1276" name="Shape 1276"/>
        <p:cNvGrpSpPr/>
        <p:nvPr/>
      </p:nvGrpSpPr>
      <p:grpSpPr>
        <a:xfrm>
          <a:off x="0" y="0"/>
          <a:ext cx="0" cy="0"/>
          <a:chOff x="0" y="0"/>
          <a:chExt cx="0" cy="0"/>
        </a:xfrm>
      </p:grpSpPr>
      <p:sp>
        <p:nvSpPr>
          <p:cNvPr id="1277" name="Google Shape;1277;p171"/>
          <p:cNvSpPr/>
          <p:nvPr>
            <p:ph idx="2" type="pic"/>
          </p:nvPr>
        </p:nvSpPr>
        <p:spPr>
          <a:xfrm>
            <a:off x="332183" y="1577340"/>
            <a:ext cx="994500" cy="994500"/>
          </a:xfrm>
          <a:prstGeom prst="rect">
            <a:avLst/>
          </a:prstGeom>
          <a:solidFill>
            <a:srgbClr val="DEDEDE"/>
          </a:solidFill>
          <a:ln>
            <a:noFill/>
          </a:ln>
        </p:spPr>
        <p:txBody>
          <a:bodyPr anchorCtr="0" anchor="ctr" bIns="0" lIns="0" spcFirstLastPara="1" rIns="0" wrap="square" tIns="0">
            <a:noAutofit/>
          </a:bodyPr>
          <a:lstStyle>
            <a:lvl1pPr lvl="0" marR="0" rtl="0" algn="ctr">
              <a:lnSpc>
                <a:spcPct val="100000"/>
              </a:lnSpc>
              <a:spcBef>
                <a:spcPts val="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1pPr>
            <a:lvl2pPr lvl="1" marR="0" rtl="0" algn="l">
              <a:lnSpc>
                <a:spcPct val="100000"/>
              </a:lnSpc>
              <a:spcBef>
                <a:spcPts val="9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lvl="2"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lvl="3"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lvl="4"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lvl="5"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lvl="6"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lvl="7"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lvl="8" marR="0" rtl="0" algn="l">
              <a:lnSpc>
                <a:spcPct val="100000"/>
              </a:lnSpc>
              <a:spcBef>
                <a:spcPts val="500"/>
              </a:spcBef>
              <a:spcAft>
                <a:spcPts val="50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1278" name="Google Shape;1278;p171"/>
          <p:cNvSpPr txBox="1"/>
          <p:nvPr>
            <p:ph idx="1" type="body"/>
          </p:nvPr>
        </p:nvSpPr>
        <p:spPr>
          <a:xfrm>
            <a:off x="332184" y="2743200"/>
            <a:ext cx="1920300" cy="18858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accent1"/>
              </a:buClr>
              <a:buSzPts val="1200"/>
              <a:buNone/>
              <a:defRPr b="1" sz="1200"/>
            </a:lvl1pPr>
            <a:lvl2pPr indent="-228600" lvl="1" marL="914400" rtl="0" algn="l">
              <a:lnSpc>
                <a:spcPct val="100000"/>
              </a:lnSpc>
              <a:spcBef>
                <a:spcPts val="200"/>
              </a:spcBef>
              <a:spcAft>
                <a:spcPts val="0"/>
              </a:spcAft>
              <a:buClr>
                <a:schemeClr val="dk1"/>
              </a:buClr>
              <a:buSzPts val="1200"/>
              <a:buNone/>
              <a:defRPr sz="1200"/>
            </a:lvl2pPr>
            <a:lvl3pPr indent="-304800" lvl="2" marL="1371600" rtl="0" algn="l">
              <a:lnSpc>
                <a:spcPct val="100000"/>
              </a:lnSpc>
              <a:spcBef>
                <a:spcPts val="200"/>
              </a:spcBef>
              <a:spcAft>
                <a:spcPts val="0"/>
              </a:spcAft>
              <a:buClr>
                <a:schemeClr val="dk1"/>
              </a:buClr>
              <a:buSzPts val="1200"/>
              <a:buChar char="•"/>
              <a:defRPr sz="1200"/>
            </a:lvl3pPr>
            <a:lvl4pPr indent="-304800" lvl="3" marL="1828800" rtl="0" algn="l">
              <a:lnSpc>
                <a:spcPct val="100000"/>
              </a:lnSpc>
              <a:spcBef>
                <a:spcPts val="200"/>
              </a:spcBef>
              <a:spcAft>
                <a:spcPts val="0"/>
              </a:spcAft>
              <a:buClr>
                <a:schemeClr val="dk1"/>
              </a:buClr>
              <a:buSzPts val="1200"/>
              <a:buChar char="–"/>
              <a:defRPr sz="1200"/>
            </a:lvl4pPr>
            <a:lvl5pPr indent="-304800" lvl="4" marL="2286000" rtl="0" algn="l">
              <a:lnSpc>
                <a:spcPct val="100000"/>
              </a:lnSpc>
              <a:spcBef>
                <a:spcPts val="200"/>
              </a:spcBef>
              <a:spcAft>
                <a:spcPts val="0"/>
              </a:spcAft>
              <a:buClr>
                <a:schemeClr val="dk1"/>
              </a:buClr>
              <a:buSzPts val="1200"/>
              <a:buChar char="•"/>
              <a:defRPr sz="1200"/>
            </a:lvl5pPr>
            <a:lvl6pPr indent="-304800" lvl="5" marL="2743200" rtl="0" algn="l">
              <a:lnSpc>
                <a:spcPct val="100000"/>
              </a:lnSpc>
              <a:spcBef>
                <a:spcPts val="200"/>
              </a:spcBef>
              <a:spcAft>
                <a:spcPts val="0"/>
              </a:spcAft>
              <a:buClr>
                <a:schemeClr val="dk1"/>
              </a:buClr>
              <a:buSzPts val="1200"/>
              <a:buChar char="–"/>
              <a:defRPr sz="1200"/>
            </a:lvl6pPr>
            <a:lvl7pPr indent="-304800" lvl="6" marL="3200400" rtl="0" algn="l">
              <a:lnSpc>
                <a:spcPct val="100000"/>
              </a:lnSpc>
              <a:spcBef>
                <a:spcPts val="200"/>
              </a:spcBef>
              <a:spcAft>
                <a:spcPts val="0"/>
              </a:spcAft>
              <a:buClr>
                <a:schemeClr val="dk1"/>
              </a:buClr>
              <a:buSzPts val="1200"/>
              <a:buChar char="•"/>
              <a:defRPr sz="1200"/>
            </a:lvl7pPr>
            <a:lvl8pPr indent="-304800" lvl="7" marL="3657600" rtl="0" algn="l">
              <a:lnSpc>
                <a:spcPct val="100000"/>
              </a:lnSpc>
              <a:spcBef>
                <a:spcPts val="200"/>
              </a:spcBef>
              <a:spcAft>
                <a:spcPts val="0"/>
              </a:spcAft>
              <a:buClr>
                <a:schemeClr val="dk1"/>
              </a:buClr>
              <a:buSzPts val="1200"/>
              <a:buChar char="–"/>
              <a:defRPr sz="1200"/>
            </a:lvl8pPr>
            <a:lvl9pPr indent="-304800" lvl="8" marL="4114800" rtl="0" algn="l">
              <a:lnSpc>
                <a:spcPct val="100000"/>
              </a:lnSpc>
              <a:spcBef>
                <a:spcPts val="200"/>
              </a:spcBef>
              <a:spcAft>
                <a:spcPts val="200"/>
              </a:spcAft>
              <a:buClr>
                <a:schemeClr val="dk1"/>
              </a:buClr>
              <a:buSzPts val="1200"/>
              <a:buChar char="•"/>
              <a:defRPr sz="1200"/>
            </a:lvl9pPr>
          </a:lstStyle>
          <a:p/>
        </p:txBody>
      </p:sp>
      <p:sp>
        <p:nvSpPr>
          <p:cNvPr id="1279" name="Google Shape;1279;p171"/>
          <p:cNvSpPr/>
          <p:nvPr>
            <p:ph idx="3" type="pic"/>
          </p:nvPr>
        </p:nvSpPr>
        <p:spPr>
          <a:xfrm>
            <a:off x="2519728" y="1577340"/>
            <a:ext cx="994500" cy="994500"/>
          </a:xfrm>
          <a:prstGeom prst="rect">
            <a:avLst/>
          </a:prstGeom>
          <a:solidFill>
            <a:srgbClr val="DEDEDE"/>
          </a:solidFill>
          <a:ln>
            <a:noFill/>
          </a:ln>
        </p:spPr>
        <p:txBody>
          <a:bodyPr anchorCtr="0" anchor="ctr" bIns="0" lIns="0" spcFirstLastPara="1" rIns="0" wrap="square" tIns="0">
            <a:noAutofit/>
          </a:bodyPr>
          <a:lstStyle>
            <a:lvl1pPr lvl="0" marR="0" rtl="0" algn="ctr">
              <a:lnSpc>
                <a:spcPct val="100000"/>
              </a:lnSpc>
              <a:spcBef>
                <a:spcPts val="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1pPr>
            <a:lvl2pPr lvl="1" marR="0" rtl="0" algn="l">
              <a:lnSpc>
                <a:spcPct val="100000"/>
              </a:lnSpc>
              <a:spcBef>
                <a:spcPts val="9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lvl="2"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lvl="3"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lvl="4"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lvl="5"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lvl="6"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lvl="7"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lvl="8" marR="0" rtl="0" algn="l">
              <a:lnSpc>
                <a:spcPct val="100000"/>
              </a:lnSpc>
              <a:spcBef>
                <a:spcPts val="500"/>
              </a:spcBef>
              <a:spcAft>
                <a:spcPts val="50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1280" name="Google Shape;1280;p171"/>
          <p:cNvSpPr txBox="1"/>
          <p:nvPr>
            <p:ph idx="4" type="body"/>
          </p:nvPr>
        </p:nvSpPr>
        <p:spPr>
          <a:xfrm>
            <a:off x="2519728" y="2743200"/>
            <a:ext cx="1920300" cy="18858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accent1"/>
              </a:buClr>
              <a:buSzPts val="1200"/>
              <a:buNone/>
              <a:defRPr b="1" sz="1200"/>
            </a:lvl1pPr>
            <a:lvl2pPr indent="-228600" lvl="1" marL="914400" rtl="0" algn="l">
              <a:lnSpc>
                <a:spcPct val="100000"/>
              </a:lnSpc>
              <a:spcBef>
                <a:spcPts val="200"/>
              </a:spcBef>
              <a:spcAft>
                <a:spcPts val="0"/>
              </a:spcAft>
              <a:buClr>
                <a:schemeClr val="dk1"/>
              </a:buClr>
              <a:buSzPts val="1200"/>
              <a:buNone/>
              <a:defRPr sz="1200"/>
            </a:lvl2pPr>
            <a:lvl3pPr indent="-304800" lvl="2" marL="1371600" rtl="0" algn="l">
              <a:lnSpc>
                <a:spcPct val="100000"/>
              </a:lnSpc>
              <a:spcBef>
                <a:spcPts val="200"/>
              </a:spcBef>
              <a:spcAft>
                <a:spcPts val="0"/>
              </a:spcAft>
              <a:buClr>
                <a:schemeClr val="dk1"/>
              </a:buClr>
              <a:buSzPts val="1200"/>
              <a:buChar char="•"/>
              <a:defRPr sz="1200"/>
            </a:lvl3pPr>
            <a:lvl4pPr indent="-304800" lvl="3" marL="1828800" rtl="0" algn="l">
              <a:lnSpc>
                <a:spcPct val="100000"/>
              </a:lnSpc>
              <a:spcBef>
                <a:spcPts val="200"/>
              </a:spcBef>
              <a:spcAft>
                <a:spcPts val="0"/>
              </a:spcAft>
              <a:buClr>
                <a:schemeClr val="dk1"/>
              </a:buClr>
              <a:buSzPts val="1200"/>
              <a:buChar char="–"/>
              <a:defRPr sz="1200"/>
            </a:lvl4pPr>
            <a:lvl5pPr indent="-304800" lvl="4" marL="2286000" rtl="0" algn="l">
              <a:lnSpc>
                <a:spcPct val="100000"/>
              </a:lnSpc>
              <a:spcBef>
                <a:spcPts val="200"/>
              </a:spcBef>
              <a:spcAft>
                <a:spcPts val="0"/>
              </a:spcAft>
              <a:buClr>
                <a:schemeClr val="dk1"/>
              </a:buClr>
              <a:buSzPts val="1200"/>
              <a:buChar char="•"/>
              <a:defRPr sz="1200"/>
            </a:lvl5pPr>
            <a:lvl6pPr indent="-304800" lvl="5" marL="2743200" rtl="0" algn="l">
              <a:lnSpc>
                <a:spcPct val="100000"/>
              </a:lnSpc>
              <a:spcBef>
                <a:spcPts val="200"/>
              </a:spcBef>
              <a:spcAft>
                <a:spcPts val="0"/>
              </a:spcAft>
              <a:buClr>
                <a:schemeClr val="dk1"/>
              </a:buClr>
              <a:buSzPts val="1200"/>
              <a:buChar char="–"/>
              <a:defRPr sz="1200"/>
            </a:lvl6pPr>
            <a:lvl7pPr indent="-304800" lvl="6" marL="3200400" rtl="0" algn="l">
              <a:lnSpc>
                <a:spcPct val="100000"/>
              </a:lnSpc>
              <a:spcBef>
                <a:spcPts val="200"/>
              </a:spcBef>
              <a:spcAft>
                <a:spcPts val="0"/>
              </a:spcAft>
              <a:buClr>
                <a:schemeClr val="dk1"/>
              </a:buClr>
              <a:buSzPts val="1200"/>
              <a:buChar char="•"/>
              <a:defRPr sz="1200"/>
            </a:lvl7pPr>
            <a:lvl8pPr indent="-304800" lvl="7" marL="3657600" rtl="0" algn="l">
              <a:lnSpc>
                <a:spcPct val="100000"/>
              </a:lnSpc>
              <a:spcBef>
                <a:spcPts val="200"/>
              </a:spcBef>
              <a:spcAft>
                <a:spcPts val="0"/>
              </a:spcAft>
              <a:buClr>
                <a:schemeClr val="dk1"/>
              </a:buClr>
              <a:buSzPts val="1200"/>
              <a:buChar char="–"/>
              <a:defRPr sz="1200"/>
            </a:lvl8pPr>
            <a:lvl9pPr indent="-304800" lvl="8" marL="4114800" rtl="0" algn="l">
              <a:lnSpc>
                <a:spcPct val="100000"/>
              </a:lnSpc>
              <a:spcBef>
                <a:spcPts val="200"/>
              </a:spcBef>
              <a:spcAft>
                <a:spcPts val="200"/>
              </a:spcAft>
              <a:buClr>
                <a:schemeClr val="dk1"/>
              </a:buClr>
              <a:buSzPts val="1200"/>
              <a:buChar char="•"/>
              <a:defRPr sz="1200"/>
            </a:lvl9pPr>
          </a:lstStyle>
          <a:p/>
        </p:txBody>
      </p:sp>
      <p:sp>
        <p:nvSpPr>
          <p:cNvPr id="1281" name="Google Shape;1281;p171"/>
          <p:cNvSpPr/>
          <p:nvPr>
            <p:ph idx="5" type="pic"/>
          </p:nvPr>
        </p:nvSpPr>
        <p:spPr>
          <a:xfrm>
            <a:off x="4707272" y="1577340"/>
            <a:ext cx="994500" cy="994500"/>
          </a:xfrm>
          <a:prstGeom prst="rect">
            <a:avLst/>
          </a:prstGeom>
          <a:solidFill>
            <a:srgbClr val="DEDEDE"/>
          </a:solidFill>
          <a:ln>
            <a:noFill/>
          </a:ln>
        </p:spPr>
        <p:txBody>
          <a:bodyPr anchorCtr="0" anchor="ctr" bIns="0" lIns="0" spcFirstLastPara="1" rIns="0" wrap="square" tIns="0">
            <a:noAutofit/>
          </a:bodyPr>
          <a:lstStyle>
            <a:lvl1pPr lvl="0" marR="0" rtl="0" algn="ctr">
              <a:lnSpc>
                <a:spcPct val="100000"/>
              </a:lnSpc>
              <a:spcBef>
                <a:spcPts val="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1pPr>
            <a:lvl2pPr lvl="1" marR="0" rtl="0" algn="l">
              <a:lnSpc>
                <a:spcPct val="100000"/>
              </a:lnSpc>
              <a:spcBef>
                <a:spcPts val="9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lvl="2"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lvl="3"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lvl="4"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lvl="5"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lvl="6"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lvl="7"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lvl="8" marR="0" rtl="0" algn="l">
              <a:lnSpc>
                <a:spcPct val="100000"/>
              </a:lnSpc>
              <a:spcBef>
                <a:spcPts val="500"/>
              </a:spcBef>
              <a:spcAft>
                <a:spcPts val="50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1282" name="Google Shape;1282;p171"/>
          <p:cNvSpPr txBox="1"/>
          <p:nvPr>
            <p:ph idx="6" type="body"/>
          </p:nvPr>
        </p:nvSpPr>
        <p:spPr>
          <a:xfrm>
            <a:off x="4707272" y="2743200"/>
            <a:ext cx="1920300" cy="18858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accent1"/>
              </a:buClr>
              <a:buSzPts val="1200"/>
              <a:buNone/>
              <a:defRPr b="1" sz="1200"/>
            </a:lvl1pPr>
            <a:lvl2pPr indent="-228600" lvl="1" marL="914400" rtl="0" algn="l">
              <a:lnSpc>
                <a:spcPct val="100000"/>
              </a:lnSpc>
              <a:spcBef>
                <a:spcPts val="200"/>
              </a:spcBef>
              <a:spcAft>
                <a:spcPts val="0"/>
              </a:spcAft>
              <a:buClr>
                <a:schemeClr val="dk1"/>
              </a:buClr>
              <a:buSzPts val="1200"/>
              <a:buNone/>
              <a:defRPr sz="1200"/>
            </a:lvl2pPr>
            <a:lvl3pPr indent="-304800" lvl="2" marL="1371600" rtl="0" algn="l">
              <a:lnSpc>
                <a:spcPct val="100000"/>
              </a:lnSpc>
              <a:spcBef>
                <a:spcPts val="200"/>
              </a:spcBef>
              <a:spcAft>
                <a:spcPts val="0"/>
              </a:spcAft>
              <a:buClr>
                <a:schemeClr val="dk1"/>
              </a:buClr>
              <a:buSzPts val="1200"/>
              <a:buChar char="•"/>
              <a:defRPr sz="1200"/>
            </a:lvl3pPr>
            <a:lvl4pPr indent="-304800" lvl="3" marL="1828800" rtl="0" algn="l">
              <a:lnSpc>
                <a:spcPct val="100000"/>
              </a:lnSpc>
              <a:spcBef>
                <a:spcPts val="200"/>
              </a:spcBef>
              <a:spcAft>
                <a:spcPts val="0"/>
              </a:spcAft>
              <a:buClr>
                <a:schemeClr val="dk1"/>
              </a:buClr>
              <a:buSzPts val="1200"/>
              <a:buChar char="–"/>
              <a:defRPr sz="1200"/>
            </a:lvl4pPr>
            <a:lvl5pPr indent="-304800" lvl="4" marL="2286000" rtl="0" algn="l">
              <a:lnSpc>
                <a:spcPct val="100000"/>
              </a:lnSpc>
              <a:spcBef>
                <a:spcPts val="200"/>
              </a:spcBef>
              <a:spcAft>
                <a:spcPts val="0"/>
              </a:spcAft>
              <a:buClr>
                <a:schemeClr val="dk1"/>
              </a:buClr>
              <a:buSzPts val="1200"/>
              <a:buChar char="•"/>
              <a:defRPr sz="1200"/>
            </a:lvl5pPr>
            <a:lvl6pPr indent="-304800" lvl="5" marL="2743200" rtl="0" algn="l">
              <a:lnSpc>
                <a:spcPct val="100000"/>
              </a:lnSpc>
              <a:spcBef>
                <a:spcPts val="200"/>
              </a:spcBef>
              <a:spcAft>
                <a:spcPts val="0"/>
              </a:spcAft>
              <a:buClr>
                <a:schemeClr val="dk1"/>
              </a:buClr>
              <a:buSzPts val="1200"/>
              <a:buChar char="–"/>
              <a:defRPr sz="1200"/>
            </a:lvl6pPr>
            <a:lvl7pPr indent="-304800" lvl="6" marL="3200400" rtl="0" algn="l">
              <a:lnSpc>
                <a:spcPct val="100000"/>
              </a:lnSpc>
              <a:spcBef>
                <a:spcPts val="200"/>
              </a:spcBef>
              <a:spcAft>
                <a:spcPts val="0"/>
              </a:spcAft>
              <a:buClr>
                <a:schemeClr val="dk1"/>
              </a:buClr>
              <a:buSzPts val="1200"/>
              <a:buChar char="•"/>
              <a:defRPr sz="1200"/>
            </a:lvl7pPr>
            <a:lvl8pPr indent="-304800" lvl="7" marL="3657600" rtl="0" algn="l">
              <a:lnSpc>
                <a:spcPct val="100000"/>
              </a:lnSpc>
              <a:spcBef>
                <a:spcPts val="200"/>
              </a:spcBef>
              <a:spcAft>
                <a:spcPts val="0"/>
              </a:spcAft>
              <a:buClr>
                <a:schemeClr val="dk1"/>
              </a:buClr>
              <a:buSzPts val="1200"/>
              <a:buChar char="–"/>
              <a:defRPr sz="1200"/>
            </a:lvl8pPr>
            <a:lvl9pPr indent="-304800" lvl="8" marL="4114800" rtl="0" algn="l">
              <a:lnSpc>
                <a:spcPct val="100000"/>
              </a:lnSpc>
              <a:spcBef>
                <a:spcPts val="200"/>
              </a:spcBef>
              <a:spcAft>
                <a:spcPts val="200"/>
              </a:spcAft>
              <a:buClr>
                <a:schemeClr val="dk1"/>
              </a:buClr>
              <a:buSzPts val="1200"/>
              <a:buChar char="•"/>
              <a:defRPr sz="1200"/>
            </a:lvl9pPr>
          </a:lstStyle>
          <a:p/>
        </p:txBody>
      </p:sp>
      <p:sp>
        <p:nvSpPr>
          <p:cNvPr id="1283" name="Google Shape;1283;p171"/>
          <p:cNvSpPr/>
          <p:nvPr>
            <p:ph idx="7" type="pic"/>
          </p:nvPr>
        </p:nvSpPr>
        <p:spPr>
          <a:xfrm>
            <a:off x="6894816" y="1577340"/>
            <a:ext cx="994500" cy="994500"/>
          </a:xfrm>
          <a:prstGeom prst="rect">
            <a:avLst/>
          </a:prstGeom>
          <a:solidFill>
            <a:srgbClr val="DEDEDE"/>
          </a:solidFill>
          <a:ln>
            <a:noFill/>
          </a:ln>
        </p:spPr>
        <p:txBody>
          <a:bodyPr anchorCtr="0" anchor="ctr" bIns="0" lIns="0" spcFirstLastPara="1" rIns="0" wrap="square" tIns="0">
            <a:noAutofit/>
          </a:bodyPr>
          <a:lstStyle>
            <a:lvl1pPr lvl="0" marR="0" rtl="0" algn="ctr">
              <a:lnSpc>
                <a:spcPct val="100000"/>
              </a:lnSpc>
              <a:spcBef>
                <a:spcPts val="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1pPr>
            <a:lvl2pPr lvl="1" marR="0" rtl="0" algn="l">
              <a:lnSpc>
                <a:spcPct val="100000"/>
              </a:lnSpc>
              <a:spcBef>
                <a:spcPts val="9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lvl="2"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lvl="3"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lvl="4"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lvl="5"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lvl="6"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lvl="7"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lvl="8" marR="0" rtl="0" algn="l">
              <a:lnSpc>
                <a:spcPct val="100000"/>
              </a:lnSpc>
              <a:spcBef>
                <a:spcPts val="500"/>
              </a:spcBef>
              <a:spcAft>
                <a:spcPts val="50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1284" name="Google Shape;1284;p171"/>
          <p:cNvSpPr txBox="1"/>
          <p:nvPr>
            <p:ph idx="8" type="body"/>
          </p:nvPr>
        </p:nvSpPr>
        <p:spPr>
          <a:xfrm>
            <a:off x="6894816" y="2743200"/>
            <a:ext cx="1920300" cy="18858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accent1"/>
              </a:buClr>
              <a:buSzPts val="1200"/>
              <a:buNone/>
              <a:defRPr b="1" sz="1200"/>
            </a:lvl1pPr>
            <a:lvl2pPr indent="-228600" lvl="1" marL="914400" rtl="0" algn="l">
              <a:lnSpc>
                <a:spcPct val="100000"/>
              </a:lnSpc>
              <a:spcBef>
                <a:spcPts val="200"/>
              </a:spcBef>
              <a:spcAft>
                <a:spcPts val="0"/>
              </a:spcAft>
              <a:buClr>
                <a:schemeClr val="dk1"/>
              </a:buClr>
              <a:buSzPts val="1200"/>
              <a:buNone/>
              <a:defRPr sz="1200"/>
            </a:lvl2pPr>
            <a:lvl3pPr indent="-304800" lvl="2" marL="1371600" rtl="0" algn="l">
              <a:lnSpc>
                <a:spcPct val="100000"/>
              </a:lnSpc>
              <a:spcBef>
                <a:spcPts val="200"/>
              </a:spcBef>
              <a:spcAft>
                <a:spcPts val="0"/>
              </a:spcAft>
              <a:buClr>
                <a:schemeClr val="dk1"/>
              </a:buClr>
              <a:buSzPts val="1200"/>
              <a:buChar char="•"/>
              <a:defRPr sz="1200"/>
            </a:lvl3pPr>
            <a:lvl4pPr indent="-304800" lvl="3" marL="1828800" rtl="0" algn="l">
              <a:lnSpc>
                <a:spcPct val="100000"/>
              </a:lnSpc>
              <a:spcBef>
                <a:spcPts val="200"/>
              </a:spcBef>
              <a:spcAft>
                <a:spcPts val="0"/>
              </a:spcAft>
              <a:buClr>
                <a:schemeClr val="dk1"/>
              </a:buClr>
              <a:buSzPts val="1200"/>
              <a:buChar char="–"/>
              <a:defRPr sz="1200"/>
            </a:lvl4pPr>
            <a:lvl5pPr indent="-304800" lvl="4" marL="2286000" rtl="0" algn="l">
              <a:lnSpc>
                <a:spcPct val="100000"/>
              </a:lnSpc>
              <a:spcBef>
                <a:spcPts val="200"/>
              </a:spcBef>
              <a:spcAft>
                <a:spcPts val="0"/>
              </a:spcAft>
              <a:buClr>
                <a:schemeClr val="dk1"/>
              </a:buClr>
              <a:buSzPts val="1200"/>
              <a:buChar char="•"/>
              <a:defRPr sz="1200"/>
            </a:lvl5pPr>
            <a:lvl6pPr indent="-304800" lvl="5" marL="2743200" rtl="0" algn="l">
              <a:lnSpc>
                <a:spcPct val="100000"/>
              </a:lnSpc>
              <a:spcBef>
                <a:spcPts val="200"/>
              </a:spcBef>
              <a:spcAft>
                <a:spcPts val="0"/>
              </a:spcAft>
              <a:buClr>
                <a:schemeClr val="dk1"/>
              </a:buClr>
              <a:buSzPts val="1200"/>
              <a:buChar char="–"/>
              <a:defRPr sz="1200"/>
            </a:lvl6pPr>
            <a:lvl7pPr indent="-304800" lvl="6" marL="3200400" rtl="0" algn="l">
              <a:lnSpc>
                <a:spcPct val="100000"/>
              </a:lnSpc>
              <a:spcBef>
                <a:spcPts val="200"/>
              </a:spcBef>
              <a:spcAft>
                <a:spcPts val="0"/>
              </a:spcAft>
              <a:buClr>
                <a:schemeClr val="dk1"/>
              </a:buClr>
              <a:buSzPts val="1200"/>
              <a:buChar char="•"/>
              <a:defRPr sz="1200"/>
            </a:lvl7pPr>
            <a:lvl8pPr indent="-304800" lvl="7" marL="3657600" rtl="0" algn="l">
              <a:lnSpc>
                <a:spcPct val="100000"/>
              </a:lnSpc>
              <a:spcBef>
                <a:spcPts val="200"/>
              </a:spcBef>
              <a:spcAft>
                <a:spcPts val="0"/>
              </a:spcAft>
              <a:buClr>
                <a:schemeClr val="dk1"/>
              </a:buClr>
              <a:buSzPts val="1200"/>
              <a:buChar char="–"/>
              <a:defRPr sz="1200"/>
            </a:lvl8pPr>
            <a:lvl9pPr indent="-304800" lvl="8" marL="4114800" rtl="0" algn="l">
              <a:lnSpc>
                <a:spcPct val="100000"/>
              </a:lnSpc>
              <a:spcBef>
                <a:spcPts val="200"/>
              </a:spcBef>
              <a:spcAft>
                <a:spcPts val="200"/>
              </a:spcAft>
              <a:buClr>
                <a:schemeClr val="dk1"/>
              </a:buClr>
              <a:buSzPts val="1200"/>
              <a:buChar char="•"/>
              <a:defRPr sz="1200"/>
            </a:lvl9pPr>
          </a:lstStyle>
          <a:p/>
        </p:txBody>
      </p:sp>
      <p:sp>
        <p:nvSpPr>
          <p:cNvPr id="1285" name="Google Shape;1285;p171"/>
          <p:cNvSpPr txBox="1"/>
          <p:nvPr>
            <p:ph type="title"/>
          </p:nvPr>
        </p:nvSpPr>
        <p:spPr>
          <a:xfrm>
            <a:off x="332185" y="324000"/>
            <a:ext cx="8479500" cy="1040400"/>
          </a:xfrm>
          <a:prstGeom prst="rect">
            <a:avLst/>
          </a:prstGeom>
          <a:noFill/>
          <a:ln>
            <a:noFill/>
          </a:ln>
        </p:spPr>
        <p:txBody>
          <a:bodyPr anchorCtr="0" anchor="t" bIns="0" lIns="0" spcFirstLastPara="1" rIns="0" wrap="square" tIns="0">
            <a:noAutofit/>
          </a:bodyPr>
          <a:lstStyle>
            <a:lvl1pPr lvl="0" rtl="0" algn="l">
              <a:lnSpc>
                <a:spcPct val="85000"/>
              </a:lnSpc>
              <a:spcBef>
                <a:spcPts val="0"/>
              </a:spcBef>
              <a:spcAft>
                <a:spcPts val="0"/>
              </a:spcAft>
              <a:buClr>
                <a:schemeClr val="dk1"/>
              </a:buClr>
              <a:buSzPts val="2400"/>
              <a:buFont typeface="Georgia"/>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286" name="Google Shape;1286;p171"/>
          <p:cNvSpPr txBox="1"/>
          <p:nvPr>
            <p:ph idx="12" type="sldNum"/>
          </p:nvPr>
        </p:nvSpPr>
        <p:spPr>
          <a:xfrm>
            <a:off x="7488222" y="4869180"/>
            <a:ext cx="1323600" cy="1029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287" name="Google Shape;1287;p171"/>
          <p:cNvSpPr txBox="1"/>
          <p:nvPr>
            <p:ph idx="10" type="dt"/>
          </p:nvPr>
        </p:nvSpPr>
        <p:spPr>
          <a:xfrm>
            <a:off x="7488222" y="4766310"/>
            <a:ext cx="1323600" cy="102900"/>
          </a:xfrm>
          <a:prstGeom prst="rect">
            <a:avLst/>
          </a:prstGeom>
          <a:noFill/>
          <a:ln>
            <a:noFill/>
          </a:ln>
        </p:spPr>
        <p:txBody>
          <a:bodyPr anchorCtr="0" anchor="b" bIns="0" lIns="0" spcFirstLastPara="1" rIns="0" wrap="square" tIns="0">
            <a:noAutofit/>
          </a:bodyPr>
          <a:lstStyle>
            <a:lvl1pPr lvl="0" rtl="0" algn="r">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288" name="Google Shape;1288;p171"/>
          <p:cNvSpPr txBox="1"/>
          <p:nvPr>
            <p:ph idx="11" type="ftr"/>
          </p:nvPr>
        </p:nvSpPr>
        <p:spPr>
          <a:xfrm>
            <a:off x="332184" y="4766310"/>
            <a:ext cx="4105200" cy="102900"/>
          </a:xfrm>
          <a:prstGeom prst="rect">
            <a:avLst/>
          </a:prstGeom>
          <a:noFill/>
          <a:ln>
            <a:noFill/>
          </a:ln>
        </p:spPr>
        <p:txBody>
          <a:bodyPr anchorCtr="0" anchor="b" bIns="0" lIns="0" spcFirstLastPara="1" rIns="0" wrap="square" tIns="0">
            <a:noAutofit/>
          </a:bodyPr>
          <a:lstStyle>
            <a:lvl1pPr lvl="0" rtl="0" algn="ctr">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hank You Light" showMasterSp="0">
  <p:cSld name="Thank You Light">
    <p:bg>
      <p:bgPr>
        <a:solidFill>
          <a:schemeClr val="lt1"/>
        </a:solidFill>
      </p:bgPr>
    </p:bg>
    <p:spTree>
      <p:nvGrpSpPr>
        <p:cNvPr id="1289" name="Shape 1289"/>
        <p:cNvGrpSpPr/>
        <p:nvPr/>
      </p:nvGrpSpPr>
      <p:grpSpPr>
        <a:xfrm>
          <a:off x="0" y="0"/>
          <a:ext cx="0" cy="0"/>
          <a:chOff x="0" y="0"/>
          <a:chExt cx="0" cy="0"/>
        </a:xfrm>
      </p:grpSpPr>
      <p:sp>
        <p:nvSpPr>
          <p:cNvPr id="1290" name="Google Shape;1290;p172"/>
          <p:cNvSpPr/>
          <p:nvPr/>
        </p:nvSpPr>
        <p:spPr>
          <a:xfrm>
            <a:off x="0" y="3705640"/>
            <a:ext cx="9144000" cy="1437900"/>
          </a:xfrm>
          <a:prstGeom prst="rect">
            <a:avLst/>
          </a:prstGeom>
          <a:solidFill>
            <a:srgbClr val="D04A0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291" name="Google Shape;1291;p172"/>
          <p:cNvSpPr txBox="1"/>
          <p:nvPr>
            <p:ph type="ctrTitle"/>
          </p:nvPr>
        </p:nvSpPr>
        <p:spPr>
          <a:xfrm>
            <a:off x="332186" y="321469"/>
            <a:ext cx="4105200" cy="1821600"/>
          </a:xfrm>
          <a:prstGeom prst="rect">
            <a:avLst/>
          </a:prstGeom>
          <a:noFill/>
          <a:ln>
            <a:noFill/>
          </a:ln>
        </p:spPr>
        <p:txBody>
          <a:bodyPr anchorCtr="0" anchor="b" bIns="0" lIns="0" spcFirstLastPara="1" rIns="0" wrap="square" tIns="0">
            <a:noAutofit/>
          </a:bodyPr>
          <a:lstStyle>
            <a:lvl1pPr lvl="0" rtl="0" algn="l">
              <a:lnSpc>
                <a:spcPct val="85000"/>
              </a:lnSpc>
              <a:spcBef>
                <a:spcPts val="0"/>
              </a:spcBef>
              <a:spcAft>
                <a:spcPts val="0"/>
              </a:spcAft>
              <a:buClr>
                <a:schemeClr val="dk1"/>
              </a:buClr>
              <a:buSzPts val="4400"/>
              <a:buFont typeface="Georgia"/>
              <a:buNone/>
              <a:defRPr sz="4400">
                <a:solidFill>
                  <a:schemeClr val="dk1"/>
                </a:solidFill>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292" name="Google Shape;1292;p172"/>
          <p:cNvSpPr/>
          <p:nvPr/>
        </p:nvSpPr>
        <p:spPr>
          <a:xfrm>
            <a:off x="4000500" y="0"/>
            <a:ext cx="5143500" cy="51435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293" name="Google Shape;1293;p172"/>
          <p:cNvSpPr txBox="1"/>
          <p:nvPr>
            <p:ph idx="1" type="body"/>
          </p:nvPr>
        </p:nvSpPr>
        <p:spPr>
          <a:xfrm>
            <a:off x="332184" y="3944700"/>
            <a:ext cx="8479500" cy="10887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lt1"/>
              </a:buClr>
              <a:buSzPts val="900"/>
              <a:buFont typeface="Arial"/>
              <a:buNone/>
              <a:defRPr b="0" sz="900">
                <a:solidFill>
                  <a:schemeClr val="lt1"/>
                </a:solidFill>
              </a:defRPr>
            </a:lvl1pPr>
            <a:lvl2pPr indent="-228600" lvl="1" marL="914400" rtl="0" algn="l">
              <a:lnSpc>
                <a:spcPct val="100000"/>
              </a:lnSpc>
              <a:spcBef>
                <a:spcPts val="0"/>
              </a:spcBef>
              <a:spcAft>
                <a:spcPts val="0"/>
              </a:spcAft>
              <a:buClr>
                <a:schemeClr val="lt1"/>
              </a:buClr>
              <a:buSzPts val="900"/>
              <a:buFont typeface="Arial"/>
              <a:buNone/>
              <a:defRPr b="0" sz="900">
                <a:solidFill>
                  <a:schemeClr val="lt1"/>
                </a:solidFill>
              </a:defRPr>
            </a:lvl2pPr>
            <a:lvl3pPr indent="-228600" lvl="2" marL="1371600" rtl="0" algn="l">
              <a:lnSpc>
                <a:spcPct val="100000"/>
              </a:lnSpc>
              <a:spcBef>
                <a:spcPts val="0"/>
              </a:spcBef>
              <a:spcAft>
                <a:spcPts val="0"/>
              </a:spcAft>
              <a:buClr>
                <a:schemeClr val="lt1"/>
              </a:buClr>
              <a:buSzPts val="900"/>
              <a:buFont typeface="Arial"/>
              <a:buNone/>
              <a:defRPr b="0" sz="900">
                <a:solidFill>
                  <a:schemeClr val="lt1"/>
                </a:solidFill>
              </a:defRPr>
            </a:lvl3pPr>
            <a:lvl4pPr indent="-228600" lvl="3" marL="1828800" rtl="0" algn="l">
              <a:lnSpc>
                <a:spcPct val="100000"/>
              </a:lnSpc>
              <a:spcBef>
                <a:spcPts val="0"/>
              </a:spcBef>
              <a:spcAft>
                <a:spcPts val="0"/>
              </a:spcAft>
              <a:buClr>
                <a:schemeClr val="lt1"/>
              </a:buClr>
              <a:buSzPts val="900"/>
              <a:buFont typeface="Arial"/>
              <a:buNone/>
              <a:defRPr b="0" sz="900">
                <a:solidFill>
                  <a:schemeClr val="lt1"/>
                </a:solidFill>
              </a:defRPr>
            </a:lvl4pPr>
            <a:lvl5pPr indent="-228600" lvl="4" marL="2286000" rtl="0" algn="l">
              <a:lnSpc>
                <a:spcPct val="100000"/>
              </a:lnSpc>
              <a:spcBef>
                <a:spcPts val="0"/>
              </a:spcBef>
              <a:spcAft>
                <a:spcPts val="0"/>
              </a:spcAft>
              <a:buClr>
                <a:schemeClr val="lt1"/>
              </a:buClr>
              <a:buSzPts val="900"/>
              <a:buFont typeface="Arial"/>
              <a:buNone/>
              <a:defRPr b="0" sz="900">
                <a:solidFill>
                  <a:schemeClr val="lt1"/>
                </a:solidFill>
              </a:defRPr>
            </a:lvl5pPr>
            <a:lvl6pPr indent="-228600" lvl="5" marL="2743200" rtl="0" algn="l">
              <a:lnSpc>
                <a:spcPct val="100000"/>
              </a:lnSpc>
              <a:spcBef>
                <a:spcPts val="0"/>
              </a:spcBef>
              <a:spcAft>
                <a:spcPts val="0"/>
              </a:spcAft>
              <a:buClr>
                <a:schemeClr val="lt1"/>
              </a:buClr>
              <a:buSzPts val="900"/>
              <a:buFont typeface="Arial"/>
              <a:buNone/>
              <a:defRPr sz="900">
                <a:solidFill>
                  <a:schemeClr val="lt1"/>
                </a:solidFill>
              </a:defRPr>
            </a:lvl6pPr>
            <a:lvl7pPr indent="-228600" lvl="6" marL="3200400" rtl="0" algn="l">
              <a:lnSpc>
                <a:spcPct val="100000"/>
              </a:lnSpc>
              <a:spcBef>
                <a:spcPts val="0"/>
              </a:spcBef>
              <a:spcAft>
                <a:spcPts val="0"/>
              </a:spcAft>
              <a:buClr>
                <a:schemeClr val="lt1"/>
              </a:buClr>
              <a:buSzPts val="900"/>
              <a:buFont typeface="Arial"/>
              <a:buNone/>
              <a:defRPr sz="900">
                <a:solidFill>
                  <a:schemeClr val="lt1"/>
                </a:solidFill>
              </a:defRPr>
            </a:lvl7pPr>
            <a:lvl8pPr indent="-228600" lvl="7" marL="3657600" rtl="0" algn="l">
              <a:lnSpc>
                <a:spcPct val="100000"/>
              </a:lnSpc>
              <a:spcBef>
                <a:spcPts val="0"/>
              </a:spcBef>
              <a:spcAft>
                <a:spcPts val="0"/>
              </a:spcAft>
              <a:buClr>
                <a:schemeClr val="lt1"/>
              </a:buClr>
              <a:buSzPts val="900"/>
              <a:buFont typeface="Arial"/>
              <a:buNone/>
              <a:defRPr sz="900">
                <a:solidFill>
                  <a:schemeClr val="lt1"/>
                </a:solidFill>
              </a:defRPr>
            </a:lvl8pPr>
            <a:lvl9pPr indent="-228600" lvl="8" marL="4114800" rtl="0" algn="l">
              <a:lnSpc>
                <a:spcPct val="100000"/>
              </a:lnSpc>
              <a:spcBef>
                <a:spcPts val="0"/>
              </a:spcBef>
              <a:spcAft>
                <a:spcPts val="0"/>
              </a:spcAft>
              <a:buClr>
                <a:schemeClr val="lt1"/>
              </a:buClr>
              <a:buSzPts val="900"/>
              <a:buFont typeface="Arial"/>
              <a:buNone/>
              <a:defRPr sz="900">
                <a:solidFill>
                  <a:schemeClr val="lt1"/>
                </a:solidFill>
              </a:defRPr>
            </a:lvl9pPr>
          </a:lstStyle>
          <a:p/>
        </p:txBody>
      </p:sp>
      <p:sp>
        <p:nvSpPr>
          <p:cNvPr id="1294" name="Google Shape;1294;p172"/>
          <p:cNvSpPr/>
          <p:nvPr/>
        </p:nvSpPr>
        <p:spPr>
          <a:xfrm>
            <a:off x="4000500" y="0"/>
            <a:ext cx="5143500" cy="51435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295" name="Google Shape;1295;p172"/>
          <p:cNvSpPr txBox="1"/>
          <p:nvPr/>
        </p:nvSpPr>
        <p:spPr>
          <a:xfrm>
            <a:off x="332185" y="3300411"/>
            <a:ext cx="4105200" cy="2553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900"/>
              <a:buFont typeface="Arial"/>
              <a:buNone/>
            </a:pPr>
            <a:r>
              <a:rPr b="0" i="0" lang="en" sz="900" u="none" cap="none" strike="noStrike">
                <a:solidFill>
                  <a:schemeClr val="dk1"/>
                </a:solidFill>
                <a:latin typeface="Arial"/>
                <a:ea typeface="Arial"/>
                <a:cs typeface="Arial"/>
                <a:sym typeface="Arial"/>
              </a:rPr>
              <a:t>www.pwc.be</a:t>
            </a:r>
            <a:endParaRPr b="0" i="0" sz="900" u="none" cap="none" strike="noStrike">
              <a:solidFill>
                <a:schemeClr val="dk1"/>
              </a:solidFill>
              <a:latin typeface="Arial"/>
              <a:ea typeface="Arial"/>
              <a:cs typeface="Arial"/>
              <a:sym typeface="Arial"/>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hank You Dark" showMasterSp="0">
  <p:cSld name="Thank You Dark">
    <p:bg>
      <p:bgPr>
        <a:solidFill>
          <a:srgbClr val="464646"/>
        </a:solidFill>
      </p:bgPr>
    </p:bg>
    <p:spTree>
      <p:nvGrpSpPr>
        <p:cNvPr id="1296" name="Shape 1296"/>
        <p:cNvGrpSpPr/>
        <p:nvPr/>
      </p:nvGrpSpPr>
      <p:grpSpPr>
        <a:xfrm>
          <a:off x="0" y="0"/>
          <a:ext cx="0" cy="0"/>
          <a:chOff x="0" y="0"/>
          <a:chExt cx="0" cy="0"/>
        </a:xfrm>
      </p:grpSpPr>
      <p:sp>
        <p:nvSpPr>
          <p:cNvPr id="1297" name="Google Shape;1297;p173"/>
          <p:cNvSpPr/>
          <p:nvPr/>
        </p:nvSpPr>
        <p:spPr>
          <a:xfrm>
            <a:off x="0" y="3705640"/>
            <a:ext cx="9144000" cy="1437900"/>
          </a:xfrm>
          <a:prstGeom prst="rect">
            <a:avLst/>
          </a:prstGeom>
          <a:solidFill>
            <a:srgbClr val="D04A0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298" name="Google Shape;1298;p173"/>
          <p:cNvSpPr txBox="1"/>
          <p:nvPr>
            <p:ph type="ctrTitle"/>
          </p:nvPr>
        </p:nvSpPr>
        <p:spPr>
          <a:xfrm>
            <a:off x="332186" y="321469"/>
            <a:ext cx="4105200" cy="1821600"/>
          </a:xfrm>
          <a:prstGeom prst="rect">
            <a:avLst/>
          </a:prstGeom>
          <a:noFill/>
          <a:ln>
            <a:noFill/>
          </a:ln>
        </p:spPr>
        <p:txBody>
          <a:bodyPr anchorCtr="0" anchor="b" bIns="0" lIns="0" spcFirstLastPara="1" rIns="0" wrap="square" tIns="0">
            <a:noAutofit/>
          </a:bodyPr>
          <a:lstStyle>
            <a:lvl1pPr lvl="0" rtl="0" algn="l">
              <a:lnSpc>
                <a:spcPct val="85000"/>
              </a:lnSpc>
              <a:spcBef>
                <a:spcPts val="0"/>
              </a:spcBef>
              <a:spcAft>
                <a:spcPts val="0"/>
              </a:spcAft>
              <a:buClr>
                <a:schemeClr val="lt1"/>
              </a:buClr>
              <a:buSzPts val="4400"/>
              <a:buFont typeface="Georgia"/>
              <a:buNone/>
              <a:defRPr sz="4400">
                <a:solidFill>
                  <a:schemeClr val="lt1"/>
                </a:solidFill>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299" name="Google Shape;1299;p173"/>
          <p:cNvSpPr/>
          <p:nvPr/>
        </p:nvSpPr>
        <p:spPr>
          <a:xfrm>
            <a:off x="4000500" y="0"/>
            <a:ext cx="5143500" cy="51435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300" name="Google Shape;1300;p173"/>
          <p:cNvSpPr txBox="1"/>
          <p:nvPr>
            <p:ph idx="1" type="body"/>
          </p:nvPr>
        </p:nvSpPr>
        <p:spPr>
          <a:xfrm>
            <a:off x="332184" y="3944700"/>
            <a:ext cx="8479500" cy="10887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lt1"/>
              </a:buClr>
              <a:buSzPts val="900"/>
              <a:buFont typeface="Arial"/>
              <a:buNone/>
              <a:defRPr b="0" sz="900">
                <a:solidFill>
                  <a:schemeClr val="lt1"/>
                </a:solidFill>
              </a:defRPr>
            </a:lvl1pPr>
            <a:lvl2pPr indent="-228600" lvl="1" marL="914400" rtl="0" algn="l">
              <a:lnSpc>
                <a:spcPct val="100000"/>
              </a:lnSpc>
              <a:spcBef>
                <a:spcPts val="0"/>
              </a:spcBef>
              <a:spcAft>
                <a:spcPts val="0"/>
              </a:spcAft>
              <a:buClr>
                <a:schemeClr val="lt1"/>
              </a:buClr>
              <a:buSzPts val="900"/>
              <a:buFont typeface="Arial"/>
              <a:buNone/>
              <a:defRPr b="0" sz="900">
                <a:solidFill>
                  <a:schemeClr val="lt1"/>
                </a:solidFill>
              </a:defRPr>
            </a:lvl2pPr>
            <a:lvl3pPr indent="-228600" lvl="2" marL="1371600" rtl="0" algn="l">
              <a:lnSpc>
                <a:spcPct val="100000"/>
              </a:lnSpc>
              <a:spcBef>
                <a:spcPts val="0"/>
              </a:spcBef>
              <a:spcAft>
                <a:spcPts val="0"/>
              </a:spcAft>
              <a:buClr>
                <a:schemeClr val="lt1"/>
              </a:buClr>
              <a:buSzPts val="900"/>
              <a:buFont typeface="Arial"/>
              <a:buNone/>
              <a:defRPr b="0" sz="900">
                <a:solidFill>
                  <a:schemeClr val="lt1"/>
                </a:solidFill>
              </a:defRPr>
            </a:lvl3pPr>
            <a:lvl4pPr indent="-228600" lvl="3" marL="1828800" rtl="0" algn="l">
              <a:lnSpc>
                <a:spcPct val="100000"/>
              </a:lnSpc>
              <a:spcBef>
                <a:spcPts val="0"/>
              </a:spcBef>
              <a:spcAft>
                <a:spcPts val="0"/>
              </a:spcAft>
              <a:buClr>
                <a:schemeClr val="lt1"/>
              </a:buClr>
              <a:buSzPts val="900"/>
              <a:buFont typeface="Arial"/>
              <a:buNone/>
              <a:defRPr b="0" sz="900">
                <a:solidFill>
                  <a:schemeClr val="lt1"/>
                </a:solidFill>
              </a:defRPr>
            </a:lvl4pPr>
            <a:lvl5pPr indent="-228600" lvl="4" marL="2286000" rtl="0" algn="l">
              <a:lnSpc>
                <a:spcPct val="100000"/>
              </a:lnSpc>
              <a:spcBef>
                <a:spcPts val="0"/>
              </a:spcBef>
              <a:spcAft>
                <a:spcPts val="0"/>
              </a:spcAft>
              <a:buClr>
                <a:schemeClr val="lt1"/>
              </a:buClr>
              <a:buSzPts val="900"/>
              <a:buFont typeface="Arial"/>
              <a:buNone/>
              <a:defRPr b="0" sz="900">
                <a:solidFill>
                  <a:schemeClr val="lt1"/>
                </a:solidFill>
              </a:defRPr>
            </a:lvl5pPr>
            <a:lvl6pPr indent="-228600" lvl="5" marL="2743200" rtl="0" algn="l">
              <a:lnSpc>
                <a:spcPct val="100000"/>
              </a:lnSpc>
              <a:spcBef>
                <a:spcPts val="0"/>
              </a:spcBef>
              <a:spcAft>
                <a:spcPts val="0"/>
              </a:spcAft>
              <a:buClr>
                <a:schemeClr val="lt1"/>
              </a:buClr>
              <a:buSzPts val="900"/>
              <a:buFont typeface="Arial"/>
              <a:buNone/>
              <a:defRPr sz="900">
                <a:solidFill>
                  <a:schemeClr val="lt1"/>
                </a:solidFill>
              </a:defRPr>
            </a:lvl6pPr>
            <a:lvl7pPr indent="-228600" lvl="6" marL="3200400" rtl="0" algn="l">
              <a:lnSpc>
                <a:spcPct val="100000"/>
              </a:lnSpc>
              <a:spcBef>
                <a:spcPts val="0"/>
              </a:spcBef>
              <a:spcAft>
                <a:spcPts val="0"/>
              </a:spcAft>
              <a:buClr>
                <a:schemeClr val="lt1"/>
              </a:buClr>
              <a:buSzPts val="900"/>
              <a:buFont typeface="Arial"/>
              <a:buNone/>
              <a:defRPr sz="900">
                <a:solidFill>
                  <a:schemeClr val="lt1"/>
                </a:solidFill>
              </a:defRPr>
            </a:lvl7pPr>
            <a:lvl8pPr indent="-228600" lvl="7" marL="3657600" rtl="0" algn="l">
              <a:lnSpc>
                <a:spcPct val="100000"/>
              </a:lnSpc>
              <a:spcBef>
                <a:spcPts val="0"/>
              </a:spcBef>
              <a:spcAft>
                <a:spcPts val="0"/>
              </a:spcAft>
              <a:buClr>
                <a:schemeClr val="lt1"/>
              </a:buClr>
              <a:buSzPts val="900"/>
              <a:buFont typeface="Arial"/>
              <a:buNone/>
              <a:defRPr sz="900">
                <a:solidFill>
                  <a:schemeClr val="lt1"/>
                </a:solidFill>
              </a:defRPr>
            </a:lvl8pPr>
            <a:lvl9pPr indent="-228600" lvl="8" marL="4114800" rtl="0" algn="l">
              <a:lnSpc>
                <a:spcPct val="100000"/>
              </a:lnSpc>
              <a:spcBef>
                <a:spcPts val="0"/>
              </a:spcBef>
              <a:spcAft>
                <a:spcPts val="0"/>
              </a:spcAft>
              <a:buClr>
                <a:schemeClr val="lt1"/>
              </a:buClr>
              <a:buSzPts val="900"/>
              <a:buFont typeface="Arial"/>
              <a:buNone/>
              <a:defRPr sz="900">
                <a:solidFill>
                  <a:schemeClr val="lt1"/>
                </a:solidFill>
              </a:defRPr>
            </a:lvl9pPr>
          </a:lstStyle>
          <a:p/>
        </p:txBody>
      </p:sp>
      <p:sp>
        <p:nvSpPr>
          <p:cNvPr id="1301" name="Google Shape;1301;p173"/>
          <p:cNvSpPr/>
          <p:nvPr/>
        </p:nvSpPr>
        <p:spPr>
          <a:xfrm>
            <a:off x="4000500" y="0"/>
            <a:ext cx="5143500" cy="51435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302" name="Google Shape;1302;p173"/>
          <p:cNvSpPr txBox="1"/>
          <p:nvPr/>
        </p:nvSpPr>
        <p:spPr>
          <a:xfrm>
            <a:off x="332185" y="3300411"/>
            <a:ext cx="4105200" cy="2553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lt1"/>
              </a:buClr>
              <a:buSzPts val="900"/>
              <a:buFont typeface="Arial"/>
              <a:buNone/>
            </a:pPr>
            <a:r>
              <a:rPr b="0" i="0" lang="en" sz="900" u="none" cap="none" strike="noStrike">
                <a:solidFill>
                  <a:schemeClr val="lt1"/>
                </a:solidFill>
                <a:latin typeface="Arial"/>
                <a:ea typeface="Arial"/>
                <a:cs typeface="Arial"/>
                <a:sym typeface="Arial"/>
              </a:rPr>
              <a:t>www.pwc.be</a:t>
            </a:r>
            <a:endParaRPr b="0" i="0" sz="900" u="none" cap="none" strike="noStrike">
              <a:solidFill>
                <a:schemeClr val="lt1"/>
              </a:solidFill>
              <a:latin typeface="Arial"/>
              <a:ea typeface="Arial"/>
              <a:cs typeface="Arial"/>
              <a:sym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Four Content">
  <p:cSld name="Four Content">
    <p:spTree>
      <p:nvGrpSpPr>
        <p:cNvPr id="124" name="Shape 124"/>
        <p:cNvGrpSpPr/>
        <p:nvPr/>
      </p:nvGrpSpPr>
      <p:grpSpPr>
        <a:xfrm>
          <a:off x="0" y="0"/>
          <a:ext cx="0" cy="0"/>
          <a:chOff x="0" y="0"/>
          <a:chExt cx="0" cy="0"/>
        </a:xfrm>
      </p:grpSpPr>
      <p:sp>
        <p:nvSpPr>
          <p:cNvPr id="125" name="Google Shape;125;p18"/>
          <p:cNvSpPr txBox="1"/>
          <p:nvPr>
            <p:ph idx="1" type="body"/>
          </p:nvPr>
        </p:nvSpPr>
        <p:spPr>
          <a:xfrm>
            <a:off x="332185" y="1577579"/>
            <a:ext cx="1917000" cy="30516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accent1"/>
              </a:buClr>
              <a:buSzPts val="1400"/>
              <a:buNone/>
              <a:defRPr/>
            </a:lvl1pPr>
            <a:lvl2pPr indent="-228600" lvl="1" marL="914400" rtl="0" algn="l">
              <a:lnSpc>
                <a:spcPct val="100000"/>
              </a:lnSpc>
              <a:spcBef>
                <a:spcPts val="900"/>
              </a:spcBef>
              <a:spcAft>
                <a:spcPts val="0"/>
              </a:spcAft>
              <a:buClr>
                <a:schemeClr val="dk1"/>
              </a:buClr>
              <a:buSzPts val="1400"/>
              <a:buNone/>
              <a:defRPr/>
            </a:lvl2pPr>
            <a:lvl3pPr indent="-317500" lvl="2" marL="1371600" rtl="0" algn="l">
              <a:lnSpc>
                <a:spcPct val="100000"/>
              </a:lnSpc>
              <a:spcBef>
                <a:spcPts val="500"/>
              </a:spcBef>
              <a:spcAft>
                <a:spcPts val="0"/>
              </a:spcAft>
              <a:buClr>
                <a:schemeClr val="dk1"/>
              </a:buClr>
              <a:buSzPts val="1400"/>
              <a:buChar char="•"/>
              <a:defRPr/>
            </a:lvl3pPr>
            <a:lvl4pPr indent="-317500" lvl="3" marL="1828800" rtl="0" algn="l">
              <a:lnSpc>
                <a:spcPct val="100000"/>
              </a:lnSpc>
              <a:spcBef>
                <a:spcPts val="500"/>
              </a:spcBef>
              <a:spcAft>
                <a:spcPts val="0"/>
              </a:spcAft>
              <a:buClr>
                <a:schemeClr val="dk1"/>
              </a:buClr>
              <a:buSzPts val="1400"/>
              <a:buChar char="–"/>
              <a:defRPr/>
            </a:lvl4pPr>
            <a:lvl5pPr indent="-304800" lvl="4" marL="2286000" rtl="0" algn="l">
              <a:lnSpc>
                <a:spcPct val="100000"/>
              </a:lnSpc>
              <a:spcBef>
                <a:spcPts val="500"/>
              </a:spcBef>
              <a:spcAft>
                <a:spcPts val="0"/>
              </a:spcAft>
              <a:buClr>
                <a:schemeClr val="dk1"/>
              </a:buClr>
              <a:buSzPts val="1200"/>
              <a:buChar char="•"/>
              <a:defRPr/>
            </a:lvl5pPr>
            <a:lvl6pPr indent="-317500" lvl="5" marL="2743200" rtl="0" algn="l">
              <a:lnSpc>
                <a:spcPct val="100000"/>
              </a:lnSpc>
              <a:spcBef>
                <a:spcPts val="500"/>
              </a:spcBef>
              <a:spcAft>
                <a:spcPts val="0"/>
              </a:spcAft>
              <a:buClr>
                <a:schemeClr val="dk1"/>
              </a:buClr>
              <a:buSzPts val="1400"/>
              <a:buChar char="–"/>
              <a:defRPr/>
            </a:lvl6pPr>
            <a:lvl7pPr indent="-317500" lvl="6" marL="3200400" rtl="0" algn="l">
              <a:lnSpc>
                <a:spcPct val="100000"/>
              </a:lnSpc>
              <a:spcBef>
                <a:spcPts val="500"/>
              </a:spcBef>
              <a:spcAft>
                <a:spcPts val="0"/>
              </a:spcAft>
              <a:buClr>
                <a:schemeClr val="dk1"/>
              </a:buClr>
              <a:buSzPts val="1400"/>
              <a:buChar char="•"/>
              <a:defRPr/>
            </a:lvl7pPr>
            <a:lvl8pPr indent="-317500" lvl="7" marL="3657600" rtl="0" algn="l">
              <a:lnSpc>
                <a:spcPct val="100000"/>
              </a:lnSpc>
              <a:spcBef>
                <a:spcPts val="500"/>
              </a:spcBef>
              <a:spcAft>
                <a:spcPts val="0"/>
              </a:spcAft>
              <a:buClr>
                <a:schemeClr val="dk1"/>
              </a:buClr>
              <a:buSzPts val="1400"/>
              <a:buChar char="–"/>
              <a:defRPr/>
            </a:lvl8pPr>
            <a:lvl9pPr indent="-317500" lvl="8" marL="4114800" rtl="0" algn="l">
              <a:lnSpc>
                <a:spcPct val="100000"/>
              </a:lnSpc>
              <a:spcBef>
                <a:spcPts val="500"/>
              </a:spcBef>
              <a:spcAft>
                <a:spcPts val="500"/>
              </a:spcAft>
              <a:buClr>
                <a:schemeClr val="dk1"/>
              </a:buClr>
              <a:buSzPts val="1400"/>
              <a:buChar char="•"/>
              <a:defRPr/>
            </a:lvl9pPr>
          </a:lstStyle>
          <a:p/>
        </p:txBody>
      </p:sp>
      <p:sp>
        <p:nvSpPr>
          <p:cNvPr id="126" name="Google Shape;126;p18"/>
          <p:cNvSpPr txBox="1"/>
          <p:nvPr>
            <p:ph idx="2" type="body"/>
          </p:nvPr>
        </p:nvSpPr>
        <p:spPr>
          <a:xfrm>
            <a:off x="2520460" y="1577579"/>
            <a:ext cx="1917000" cy="30516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accent1"/>
              </a:buClr>
              <a:buSzPts val="1400"/>
              <a:buNone/>
              <a:defRPr/>
            </a:lvl1pPr>
            <a:lvl2pPr indent="-228600" lvl="1" marL="914400" rtl="0" algn="l">
              <a:lnSpc>
                <a:spcPct val="100000"/>
              </a:lnSpc>
              <a:spcBef>
                <a:spcPts val="900"/>
              </a:spcBef>
              <a:spcAft>
                <a:spcPts val="0"/>
              </a:spcAft>
              <a:buClr>
                <a:schemeClr val="dk1"/>
              </a:buClr>
              <a:buSzPts val="1400"/>
              <a:buNone/>
              <a:defRPr/>
            </a:lvl2pPr>
            <a:lvl3pPr indent="-317500" lvl="2" marL="1371600" rtl="0" algn="l">
              <a:lnSpc>
                <a:spcPct val="100000"/>
              </a:lnSpc>
              <a:spcBef>
                <a:spcPts val="500"/>
              </a:spcBef>
              <a:spcAft>
                <a:spcPts val="0"/>
              </a:spcAft>
              <a:buClr>
                <a:schemeClr val="dk1"/>
              </a:buClr>
              <a:buSzPts val="1400"/>
              <a:buChar char="•"/>
              <a:defRPr/>
            </a:lvl3pPr>
            <a:lvl4pPr indent="-317500" lvl="3" marL="1828800" rtl="0" algn="l">
              <a:lnSpc>
                <a:spcPct val="100000"/>
              </a:lnSpc>
              <a:spcBef>
                <a:spcPts val="500"/>
              </a:spcBef>
              <a:spcAft>
                <a:spcPts val="0"/>
              </a:spcAft>
              <a:buClr>
                <a:schemeClr val="dk1"/>
              </a:buClr>
              <a:buSzPts val="1400"/>
              <a:buChar char="–"/>
              <a:defRPr/>
            </a:lvl4pPr>
            <a:lvl5pPr indent="-304800" lvl="4" marL="2286000" rtl="0" algn="l">
              <a:lnSpc>
                <a:spcPct val="100000"/>
              </a:lnSpc>
              <a:spcBef>
                <a:spcPts val="500"/>
              </a:spcBef>
              <a:spcAft>
                <a:spcPts val="0"/>
              </a:spcAft>
              <a:buClr>
                <a:schemeClr val="dk1"/>
              </a:buClr>
              <a:buSzPts val="1200"/>
              <a:buChar char="•"/>
              <a:defRPr/>
            </a:lvl5pPr>
            <a:lvl6pPr indent="-317500" lvl="5" marL="2743200" rtl="0" algn="l">
              <a:lnSpc>
                <a:spcPct val="100000"/>
              </a:lnSpc>
              <a:spcBef>
                <a:spcPts val="500"/>
              </a:spcBef>
              <a:spcAft>
                <a:spcPts val="0"/>
              </a:spcAft>
              <a:buClr>
                <a:schemeClr val="dk1"/>
              </a:buClr>
              <a:buSzPts val="1400"/>
              <a:buChar char="–"/>
              <a:defRPr/>
            </a:lvl6pPr>
            <a:lvl7pPr indent="-317500" lvl="6" marL="3200400" rtl="0" algn="l">
              <a:lnSpc>
                <a:spcPct val="100000"/>
              </a:lnSpc>
              <a:spcBef>
                <a:spcPts val="500"/>
              </a:spcBef>
              <a:spcAft>
                <a:spcPts val="0"/>
              </a:spcAft>
              <a:buClr>
                <a:schemeClr val="dk1"/>
              </a:buClr>
              <a:buSzPts val="1400"/>
              <a:buChar char="•"/>
              <a:defRPr/>
            </a:lvl7pPr>
            <a:lvl8pPr indent="-317500" lvl="7" marL="3657600" rtl="0" algn="l">
              <a:lnSpc>
                <a:spcPct val="100000"/>
              </a:lnSpc>
              <a:spcBef>
                <a:spcPts val="500"/>
              </a:spcBef>
              <a:spcAft>
                <a:spcPts val="0"/>
              </a:spcAft>
              <a:buClr>
                <a:schemeClr val="dk1"/>
              </a:buClr>
              <a:buSzPts val="1400"/>
              <a:buChar char="–"/>
              <a:defRPr/>
            </a:lvl8pPr>
            <a:lvl9pPr indent="-317500" lvl="8" marL="4114800" rtl="0" algn="l">
              <a:lnSpc>
                <a:spcPct val="100000"/>
              </a:lnSpc>
              <a:spcBef>
                <a:spcPts val="500"/>
              </a:spcBef>
              <a:spcAft>
                <a:spcPts val="500"/>
              </a:spcAft>
              <a:buClr>
                <a:schemeClr val="dk1"/>
              </a:buClr>
              <a:buSzPts val="1400"/>
              <a:buChar char="•"/>
              <a:defRPr/>
            </a:lvl9pPr>
          </a:lstStyle>
          <a:p/>
        </p:txBody>
      </p:sp>
      <p:sp>
        <p:nvSpPr>
          <p:cNvPr id="127" name="Google Shape;127;p18"/>
          <p:cNvSpPr txBox="1"/>
          <p:nvPr>
            <p:ph idx="3" type="body"/>
          </p:nvPr>
        </p:nvSpPr>
        <p:spPr>
          <a:xfrm>
            <a:off x="4706541" y="1577579"/>
            <a:ext cx="1917000" cy="30516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accent1"/>
              </a:buClr>
              <a:buSzPts val="1400"/>
              <a:buNone/>
              <a:defRPr/>
            </a:lvl1pPr>
            <a:lvl2pPr indent="-228600" lvl="1" marL="914400" rtl="0" algn="l">
              <a:lnSpc>
                <a:spcPct val="100000"/>
              </a:lnSpc>
              <a:spcBef>
                <a:spcPts val="900"/>
              </a:spcBef>
              <a:spcAft>
                <a:spcPts val="0"/>
              </a:spcAft>
              <a:buClr>
                <a:schemeClr val="dk1"/>
              </a:buClr>
              <a:buSzPts val="1400"/>
              <a:buNone/>
              <a:defRPr/>
            </a:lvl2pPr>
            <a:lvl3pPr indent="-317500" lvl="2" marL="1371600" rtl="0" algn="l">
              <a:lnSpc>
                <a:spcPct val="100000"/>
              </a:lnSpc>
              <a:spcBef>
                <a:spcPts val="500"/>
              </a:spcBef>
              <a:spcAft>
                <a:spcPts val="0"/>
              </a:spcAft>
              <a:buClr>
                <a:schemeClr val="dk1"/>
              </a:buClr>
              <a:buSzPts val="1400"/>
              <a:buChar char="•"/>
              <a:defRPr/>
            </a:lvl3pPr>
            <a:lvl4pPr indent="-317500" lvl="3" marL="1828800" rtl="0" algn="l">
              <a:lnSpc>
                <a:spcPct val="100000"/>
              </a:lnSpc>
              <a:spcBef>
                <a:spcPts val="500"/>
              </a:spcBef>
              <a:spcAft>
                <a:spcPts val="0"/>
              </a:spcAft>
              <a:buClr>
                <a:schemeClr val="dk1"/>
              </a:buClr>
              <a:buSzPts val="1400"/>
              <a:buChar char="–"/>
              <a:defRPr/>
            </a:lvl4pPr>
            <a:lvl5pPr indent="-304800" lvl="4" marL="2286000" rtl="0" algn="l">
              <a:lnSpc>
                <a:spcPct val="100000"/>
              </a:lnSpc>
              <a:spcBef>
                <a:spcPts val="500"/>
              </a:spcBef>
              <a:spcAft>
                <a:spcPts val="0"/>
              </a:spcAft>
              <a:buClr>
                <a:schemeClr val="dk1"/>
              </a:buClr>
              <a:buSzPts val="1200"/>
              <a:buChar char="•"/>
              <a:defRPr/>
            </a:lvl5pPr>
            <a:lvl6pPr indent="-317500" lvl="5" marL="2743200" rtl="0" algn="l">
              <a:lnSpc>
                <a:spcPct val="100000"/>
              </a:lnSpc>
              <a:spcBef>
                <a:spcPts val="500"/>
              </a:spcBef>
              <a:spcAft>
                <a:spcPts val="0"/>
              </a:spcAft>
              <a:buClr>
                <a:schemeClr val="dk1"/>
              </a:buClr>
              <a:buSzPts val="1400"/>
              <a:buChar char="–"/>
              <a:defRPr/>
            </a:lvl6pPr>
            <a:lvl7pPr indent="-317500" lvl="6" marL="3200400" rtl="0" algn="l">
              <a:lnSpc>
                <a:spcPct val="100000"/>
              </a:lnSpc>
              <a:spcBef>
                <a:spcPts val="500"/>
              </a:spcBef>
              <a:spcAft>
                <a:spcPts val="0"/>
              </a:spcAft>
              <a:buClr>
                <a:schemeClr val="dk1"/>
              </a:buClr>
              <a:buSzPts val="1400"/>
              <a:buChar char="•"/>
              <a:defRPr/>
            </a:lvl7pPr>
            <a:lvl8pPr indent="-317500" lvl="7" marL="3657600" rtl="0" algn="l">
              <a:lnSpc>
                <a:spcPct val="100000"/>
              </a:lnSpc>
              <a:spcBef>
                <a:spcPts val="500"/>
              </a:spcBef>
              <a:spcAft>
                <a:spcPts val="0"/>
              </a:spcAft>
              <a:buClr>
                <a:schemeClr val="dk1"/>
              </a:buClr>
              <a:buSzPts val="1400"/>
              <a:buChar char="–"/>
              <a:defRPr/>
            </a:lvl8pPr>
            <a:lvl9pPr indent="-317500" lvl="8" marL="4114800" rtl="0" algn="l">
              <a:lnSpc>
                <a:spcPct val="100000"/>
              </a:lnSpc>
              <a:spcBef>
                <a:spcPts val="500"/>
              </a:spcBef>
              <a:spcAft>
                <a:spcPts val="500"/>
              </a:spcAft>
              <a:buClr>
                <a:schemeClr val="dk1"/>
              </a:buClr>
              <a:buSzPts val="1400"/>
              <a:buChar char="•"/>
              <a:defRPr/>
            </a:lvl9pPr>
          </a:lstStyle>
          <a:p/>
        </p:txBody>
      </p:sp>
      <p:sp>
        <p:nvSpPr>
          <p:cNvPr id="128" name="Google Shape;128;p18"/>
          <p:cNvSpPr txBox="1"/>
          <p:nvPr>
            <p:ph idx="4" type="body"/>
          </p:nvPr>
        </p:nvSpPr>
        <p:spPr>
          <a:xfrm>
            <a:off x="6892622" y="1577579"/>
            <a:ext cx="1917000" cy="30516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accent1"/>
              </a:buClr>
              <a:buSzPts val="1400"/>
              <a:buNone/>
              <a:defRPr/>
            </a:lvl1pPr>
            <a:lvl2pPr indent="-228600" lvl="1" marL="914400" rtl="0" algn="l">
              <a:lnSpc>
                <a:spcPct val="100000"/>
              </a:lnSpc>
              <a:spcBef>
                <a:spcPts val="900"/>
              </a:spcBef>
              <a:spcAft>
                <a:spcPts val="0"/>
              </a:spcAft>
              <a:buClr>
                <a:schemeClr val="dk1"/>
              </a:buClr>
              <a:buSzPts val="1400"/>
              <a:buNone/>
              <a:defRPr/>
            </a:lvl2pPr>
            <a:lvl3pPr indent="-317500" lvl="2" marL="1371600" rtl="0" algn="l">
              <a:lnSpc>
                <a:spcPct val="100000"/>
              </a:lnSpc>
              <a:spcBef>
                <a:spcPts val="500"/>
              </a:spcBef>
              <a:spcAft>
                <a:spcPts val="0"/>
              </a:spcAft>
              <a:buClr>
                <a:schemeClr val="dk1"/>
              </a:buClr>
              <a:buSzPts val="1400"/>
              <a:buChar char="•"/>
              <a:defRPr/>
            </a:lvl3pPr>
            <a:lvl4pPr indent="-317500" lvl="3" marL="1828800" rtl="0" algn="l">
              <a:lnSpc>
                <a:spcPct val="100000"/>
              </a:lnSpc>
              <a:spcBef>
                <a:spcPts val="500"/>
              </a:spcBef>
              <a:spcAft>
                <a:spcPts val="0"/>
              </a:spcAft>
              <a:buClr>
                <a:schemeClr val="dk1"/>
              </a:buClr>
              <a:buSzPts val="1400"/>
              <a:buChar char="–"/>
              <a:defRPr/>
            </a:lvl4pPr>
            <a:lvl5pPr indent="-304800" lvl="4" marL="2286000" rtl="0" algn="l">
              <a:lnSpc>
                <a:spcPct val="100000"/>
              </a:lnSpc>
              <a:spcBef>
                <a:spcPts val="500"/>
              </a:spcBef>
              <a:spcAft>
                <a:spcPts val="0"/>
              </a:spcAft>
              <a:buClr>
                <a:schemeClr val="dk1"/>
              </a:buClr>
              <a:buSzPts val="1200"/>
              <a:buChar char="•"/>
              <a:defRPr/>
            </a:lvl5pPr>
            <a:lvl6pPr indent="-317500" lvl="5" marL="2743200" rtl="0" algn="l">
              <a:lnSpc>
                <a:spcPct val="100000"/>
              </a:lnSpc>
              <a:spcBef>
                <a:spcPts val="500"/>
              </a:spcBef>
              <a:spcAft>
                <a:spcPts val="0"/>
              </a:spcAft>
              <a:buClr>
                <a:schemeClr val="dk1"/>
              </a:buClr>
              <a:buSzPts val="1400"/>
              <a:buChar char="–"/>
              <a:defRPr/>
            </a:lvl6pPr>
            <a:lvl7pPr indent="-317500" lvl="6" marL="3200400" rtl="0" algn="l">
              <a:lnSpc>
                <a:spcPct val="100000"/>
              </a:lnSpc>
              <a:spcBef>
                <a:spcPts val="500"/>
              </a:spcBef>
              <a:spcAft>
                <a:spcPts val="0"/>
              </a:spcAft>
              <a:buClr>
                <a:schemeClr val="dk1"/>
              </a:buClr>
              <a:buSzPts val="1400"/>
              <a:buChar char="•"/>
              <a:defRPr/>
            </a:lvl7pPr>
            <a:lvl8pPr indent="-317500" lvl="7" marL="3657600" rtl="0" algn="l">
              <a:lnSpc>
                <a:spcPct val="100000"/>
              </a:lnSpc>
              <a:spcBef>
                <a:spcPts val="500"/>
              </a:spcBef>
              <a:spcAft>
                <a:spcPts val="0"/>
              </a:spcAft>
              <a:buClr>
                <a:schemeClr val="dk1"/>
              </a:buClr>
              <a:buSzPts val="1400"/>
              <a:buChar char="–"/>
              <a:defRPr/>
            </a:lvl8pPr>
            <a:lvl9pPr indent="-317500" lvl="8" marL="4114800" rtl="0" algn="l">
              <a:lnSpc>
                <a:spcPct val="100000"/>
              </a:lnSpc>
              <a:spcBef>
                <a:spcPts val="500"/>
              </a:spcBef>
              <a:spcAft>
                <a:spcPts val="500"/>
              </a:spcAft>
              <a:buClr>
                <a:schemeClr val="dk1"/>
              </a:buClr>
              <a:buSzPts val="1400"/>
              <a:buChar char="•"/>
              <a:defRPr/>
            </a:lvl9pPr>
          </a:lstStyle>
          <a:p/>
        </p:txBody>
      </p:sp>
      <p:sp>
        <p:nvSpPr>
          <p:cNvPr id="129" name="Google Shape;129;p18"/>
          <p:cNvSpPr txBox="1"/>
          <p:nvPr>
            <p:ph type="title"/>
          </p:nvPr>
        </p:nvSpPr>
        <p:spPr>
          <a:xfrm>
            <a:off x="332185" y="324000"/>
            <a:ext cx="8479500" cy="1040400"/>
          </a:xfrm>
          <a:prstGeom prst="rect">
            <a:avLst/>
          </a:prstGeom>
          <a:noFill/>
          <a:ln>
            <a:noFill/>
          </a:ln>
        </p:spPr>
        <p:txBody>
          <a:bodyPr anchorCtr="0" anchor="t" bIns="0" lIns="0" spcFirstLastPara="1" rIns="0" wrap="square" tIns="0">
            <a:noAutofit/>
          </a:bodyPr>
          <a:lstStyle>
            <a:lvl1pPr lvl="0" rtl="0" algn="l">
              <a:lnSpc>
                <a:spcPct val="85000"/>
              </a:lnSpc>
              <a:spcBef>
                <a:spcPts val="0"/>
              </a:spcBef>
              <a:spcAft>
                <a:spcPts val="0"/>
              </a:spcAft>
              <a:buClr>
                <a:schemeClr val="dk1"/>
              </a:buClr>
              <a:buSzPts val="2400"/>
              <a:buFont typeface="Georgia"/>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30" name="Google Shape;130;p18"/>
          <p:cNvSpPr txBox="1"/>
          <p:nvPr>
            <p:ph idx="12" type="sldNum"/>
          </p:nvPr>
        </p:nvSpPr>
        <p:spPr>
          <a:xfrm>
            <a:off x="7488222" y="4869180"/>
            <a:ext cx="1323600" cy="102900"/>
          </a:xfrm>
          <a:prstGeom prst="rect">
            <a:avLst/>
          </a:prstGeom>
          <a:noFill/>
          <a:ln>
            <a:noFill/>
          </a:ln>
        </p:spPr>
        <p:txBody>
          <a:bodyPr anchorCtr="0" anchor="b" bIns="0" lIns="0" spcFirstLastPara="1" rIns="0" wrap="square" tIns="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
        <p:nvSpPr>
          <p:cNvPr id="131" name="Google Shape;131;p18"/>
          <p:cNvSpPr txBox="1"/>
          <p:nvPr>
            <p:ph idx="10" type="dt"/>
          </p:nvPr>
        </p:nvSpPr>
        <p:spPr>
          <a:xfrm>
            <a:off x="7488222" y="4766310"/>
            <a:ext cx="1323600" cy="102900"/>
          </a:xfrm>
          <a:prstGeom prst="rect">
            <a:avLst/>
          </a:prstGeom>
          <a:noFill/>
          <a:ln>
            <a:noFill/>
          </a:ln>
        </p:spPr>
        <p:txBody>
          <a:bodyPr anchorCtr="0" anchor="b" bIns="0" lIns="0" spcFirstLastPara="1" rIns="0" wrap="square" tIns="0">
            <a:noAutofit/>
          </a:bodyPr>
          <a:lstStyle>
            <a:lvl1pPr lvl="0" rtl="0" algn="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32" name="Google Shape;132;p18"/>
          <p:cNvSpPr txBox="1"/>
          <p:nvPr>
            <p:ph idx="11" type="ftr"/>
          </p:nvPr>
        </p:nvSpPr>
        <p:spPr>
          <a:xfrm>
            <a:off x="332184" y="4766310"/>
            <a:ext cx="4105200" cy="102900"/>
          </a:xfrm>
          <a:prstGeom prst="rect">
            <a:avLst/>
          </a:prstGeom>
          <a:noFill/>
          <a:ln>
            <a:noFill/>
          </a:ln>
        </p:spPr>
        <p:txBody>
          <a:bodyPr anchorCtr="0" anchor="b" bIns="0" lIns="0" spcFirstLastPara="1" rIns="0" wrap="square" tIns="0">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Logo Shape Rose" showMasterSp="0">
  <p:cSld name="Title Slide Logo Shape Rose">
    <p:spTree>
      <p:nvGrpSpPr>
        <p:cNvPr id="1303" name="Shape 1303"/>
        <p:cNvGrpSpPr/>
        <p:nvPr/>
      </p:nvGrpSpPr>
      <p:grpSpPr>
        <a:xfrm>
          <a:off x="0" y="0"/>
          <a:ext cx="0" cy="0"/>
          <a:chOff x="0" y="0"/>
          <a:chExt cx="0" cy="0"/>
        </a:xfrm>
      </p:grpSpPr>
      <p:sp>
        <p:nvSpPr>
          <p:cNvPr id="1304" name="Google Shape;1304;p174"/>
          <p:cNvSpPr/>
          <p:nvPr>
            <p:ph idx="2" type="pic"/>
          </p:nvPr>
        </p:nvSpPr>
        <p:spPr>
          <a:xfrm>
            <a:off x="3827368" y="0"/>
            <a:ext cx="5316600" cy="5143500"/>
          </a:xfrm>
          <a:prstGeom prst="rect">
            <a:avLst/>
          </a:prstGeom>
          <a:solidFill>
            <a:srgbClr val="DEDEDE"/>
          </a:solidFill>
          <a:ln>
            <a:noFill/>
          </a:ln>
        </p:spPr>
        <p:txBody>
          <a:bodyPr anchorCtr="0" anchor="ctr" bIns="0" lIns="0" spcFirstLastPara="1" rIns="1028700" wrap="square" tIns="0">
            <a:noAutofit/>
          </a:bodyPr>
          <a:lstStyle>
            <a:lvl1pPr lvl="0" marR="0" rtl="0" algn="r">
              <a:lnSpc>
                <a:spcPct val="100000"/>
              </a:lnSpc>
              <a:spcBef>
                <a:spcPts val="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1pPr>
            <a:lvl2pPr lvl="1" marR="0" rtl="0" algn="l">
              <a:lnSpc>
                <a:spcPct val="100000"/>
              </a:lnSpc>
              <a:spcBef>
                <a:spcPts val="9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lvl="2"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lvl="3"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lvl="4"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lvl="5"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lvl="6"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lvl="7"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lvl="8" marR="0" rtl="0" algn="l">
              <a:lnSpc>
                <a:spcPct val="100000"/>
              </a:lnSpc>
              <a:spcBef>
                <a:spcPts val="500"/>
              </a:spcBef>
              <a:spcAft>
                <a:spcPts val="50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grpSp>
        <p:nvGrpSpPr>
          <p:cNvPr id="1305" name="Google Shape;1305;p174"/>
          <p:cNvGrpSpPr/>
          <p:nvPr/>
        </p:nvGrpSpPr>
        <p:grpSpPr>
          <a:xfrm>
            <a:off x="0" y="0"/>
            <a:ext cx="6685577" cy="5143501"/>
            <a:chOff x="0" y="0"/>
            <a:chExt cx="8914102" cy="6858001"/>
          </a:xfrm>
        </p:grpSpPr>
        <p:sp>
          <p:nvSpPr>
            <p:cNvPr id="1306" name="Google Shape;1306;p174"/>
            <p:cNvSpPr/>
            <p:nvPr/>
          </p:nvSpPr>
          <p:spPr>
            <a:xfrm>
              <a:off x="0" y="0"/>
              <a:ext cx="8914102" cy="6858001"/>
            </a:xfrm>
            <a:custGeom>
              <a:rect b="b" l="l" r="r" t="t"/>
              <a:pathLst>
                <a:path extrusionOk="0" h="6858001" w="8914102">
                  <a:moveTo>
                    <a:pt x="1260764" y="0"/>
                  </a:moveTo>
                  <a:lnTo>
                    <a:pt x="5169189" y="0"/>
                  </a:lnTo>
                  <a:lnTo>
                    <a:pt x="5169189" y="765175"/>
                  </a:lnTo>
                  <a:lnTo>
                    <a:pt x="5937540" y="765175"/>
                  </a:lnTo>
                  <a:lnTo>
                    <a:pt x="5937540" y="1957388"/>
                  </a:lnTo>
                  <a:lnTo>
                    <a:pt x="7920327" y="1957388"/>
                  </a:lnTo>
                  <a:lnTo>
                    <a:pt x="7920327" y="4899025"/>
                  </a:lnTo>
                  <a:lnTo>
                    <a:pt x="8914102" y="4899025"/>
                  </a:lnTo>
                  <a:lnTo>
                    <a:pt x="8914102" y="6858000"/>
                  </a:lnTo>
                  <a:lnTo>
                    <a:pt x="7920327" y="6858000"/>
                  </a:lnTo>
                  <a:lnTo>
                    <a:pt x="5937540" y="6858000"/>
                  </a:lnTo>
                  <a:lnTo>
                    <a:pt x="5169189" y="6858000"/>
                  </a:lnTo>
                  <a:lnTo>
                    <a:pt x="3705515" y="6858000"/>
                  </a:lnTo>
                  <a:lnTo>
                    <a:pt x="1260764" y="6858000"/>
                  </a:lnTo>
                  <a:lnTo>
                    <a:pt x="1260764" y="6858001"/>
                  </a:lnTo>
                  <a:lnTo>
                    <a:pt x="0" y="6858001"/>
                  </a:lnTo>
                  <a:lnTo>
                    <a:pt x="0" y="1"/>
                  </a:lnTo>
                  <a:lnTo>
                    <a:pt x="1260764" y="1"/>
                  </a:lnTo>
                  <a:close/>
                </a:path>
              </a:pathLst>
            </a:custGeom>
            <a:solidFill>
              <a:srgbClr val="DB536A"/>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1307" name="Google Shape;1307;p174"/>
            <p:cNvPicPr preferRelativeResize="0"/>
            <p:nvPr/>
          </p:nvPicPr>
          <p:blipFill rotWithShape="1">
            <a:blip r:embed="rId2">
              <a:alphaModFix/>
            </a:blip>
            <a:srcRect b="0" l="0" r="0" t="0"/>
            <a:stretch/>
          </p:blipFill>
          <p:spPr>
            <a:xfrm>
              <a:off x="185139" y="5330952"/>
              <a:ext cx="1636775" cy="1351183"/>
            </a:xfrm>
            <a:prstGeom prst="rect">
              <a:avLst/>
            </a:prstGeom>
            <a:noFill/>
            <a:ln>
              <a:noFill/>
            </a:ln>
          </p:spPr>
        </p:pic>
      </p:grpSp>
      <p:sp>
        <p:nvSpPr>
          <p:cNvPr id="1308" name="Google Shape;1308;p174"/>
          <p:cNvSpPr txBox="1"/>
          <p:nvPr>
            <p:ph type="ctrTitle"/>
          </p:nvPr>
        </p:nvSpPr>
        <p:spPr>
          <a:xfrm>
            <a:off x="332185" y="756889"/>
            <a:ext cx="3944100" cy="1814700"/>
          </a:xfrm>
          <a:prstGeom prst="rect">
            <a:avLst/>
          </a:prstGeom>
          <a:noFill/>
          <a:ln>
            <a:noFill/>
          </a:ln>
        </p:spPr>
        <p:txBody>
          <a:bodyPr anchorCtr="0" anchor="b" bIns="0" lIns="0" spcFirstLastPara="1" rIns="0" wrap="square" tIns="0">
            <a:noAutofit/>
          </a:bodyPr>
          <a:lstStyle>
            <a:lvl1pPr lvl="0" rtl="0" algn="l">
              <a:lnSpc>
                <a:spcPct val="85000"/>
              </a:lnSpc>
              <a:spcBef>
                <a:spcPts val="0"/>
              </a:spcBef>
              <a:spcAft>
                <a:spcPts val="0"/>
              </a:spcAft>
              <a:buClr>
                <a:schemeClr val="lt1"/>
              </a:buClr>
              <a:buSzPts val="3800"/>
              <a:buFont typeface="Georgia"/>
              <a:buNone/>
              <a:defRPr sz="3800">
                <a:solidFill>
                  <a:schemeClr val="lt1"/>
                </a:solidFill>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309" name="Google Shape;1309;p174"/>
          <p:cNvSpPr txBox="1"/>
          <p:nvPr>
            <p:ph idx="1" type="subTitle"/>
          </p:nvPr>
        </p:nvSpPr>
        <p:spPr>
          <a:xfrm>
            <a:off x="332186" y="2811780"/>
            <a:ext cx="3944100" cy="4458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Clr>
                <a:schemeClr val="lt1"/>
              </a:buClr>
              <a:buSzPts val="1200"/>
              <a:buNone/>
              <a:defRPr b="0" sz="1200">
                <a:solidFill>
                  <a:schemeClr val="lt1"/>
                </a:solidFill>
              </a:defRPr>
            </a:lvl1pPr>
            <a:lvl2pPr lvl="1" rtl="0" algn="l">
              <a:lnSpc>
                <a:spcPct val="100000"/>
              </a:lnSpc>
              <a:spcBef>
                <a:spcPts val="0"/>
              </a:spcBef>
              <a:spcAft>
                <a:spcPts val="0"/>
              </a:spcAft>
              <a:buClr>
                <a:schemeClr val="lt1"/>
              </a:buClr>
              <a:buSzPts val="1200"/>
              <a:buNone/>
              <a:defRPr sz="1200">
                <a:solidFill>
                  <a:schemeClr val="lt1"/>
                </a:solidFill>
              </a:defRPr>
            </a:lvl2pPr>
            <a:lvl3pPr lvl="2" rtl="0" algn="l">
              <a:lnSpc>
                <a:spcPct val="100000"/>
              </a:lnSpc>
              <a:spcBef>
                <a:spcPts val="0"/>
              </a:spcBef>
              <a:spcAft>
                <a:spcPts val="0"/>
              </a:spcAft>
              <a:buClr>
                <a:schemeClr val="lt1"/>
              </a:buClr>
              <a:buSzPts val="1200"/>
              <a:buNone/>
              <a:defRPr sz="1200">
                <a:solidFill>
                  <a:schemeClr val="lt1"/>
                </a:solidFill>
              </a:defRPr>
            </a:lvl3pPr>
            <a:lvl4pPr lvl="3" rtl="0" algn="l">
              <a:lnSpc>
                <a:spcPct val="100000"/>
              </a:lnSpc>
              <a:spcBef>
                <a:spcPts val="0"/>
              </a:spcBef>
              <a:spcAft>
                <a:spcPts val="0"/>
              </a:spcAft>
              <a:buClr>
                <a:schemeClr val="lt1"/>
              </a:buClr>
              <a:buSzPts val="1200"/>
              <a:buNone/>
              <a:defRPr sz="1200">
                <a:solidFill>
                  <a:schemeClr val="lt1"/>
                </a:solidFill>
              </a:defRPr>
            </a:lvl4pPr>
            <a:lvl5pPr lvl="4" rtl="0" algn="l">
              <a:lnSpc>
                <a:spcPct val="100000"/>
              </a:lnSpc>
              <a:spcBef>
                <a:spcPts val="0"/>
              </a:spcBef>
              <a:spcAft>
                <a:spcPts val="0"/>
              </a:spcAft>
              <a:buClr>
                <a:schemeClr val="lt1"/>
              </a:buClr>
              <a:buSzPts val="1200"/>
              <a:buNone/>
              <a:defRPr sz="1200">
                <a:solidFill>
                  <a:schemeClr val="lt1"/>
                </a:solidFill>
              </a:defRPr>
            </a:lvl5pPr>
            <a:lvl6pPr lvl="5" rtl="0" algn="l">
              <a:lnSpc>
                <a:spcPct val="100000"/>
              </a:lnSpc>
              <a:spcBef>
                <a:spcPts val="0"/>
              </a:spcBef>
              <a:spcAft>
                <a:spcPts val="0"/>
              </a:spcAft>
              <a:buClr>
                <a:schemeClr val="lt1"/>
              </a:buClr>
              <a:buSzPts val="1200"/>
              <a:buNone/>
              <a:defRPr sz="1200">
                <a:solidFill>
                  <a:schemeClr val="lt1"/>
                </a:solidFill>
              </a:defRPr>
            </a:lvl6pPr>
            <a:lvl7pPr lvl="6" rtl="0" algn="l">
              <a:lnSpc>
                <a:spcPct val="100000"/>
              </a:lnSpc>
              <a:spcBef>
                <a:spcPts val="0"/>
              </a:spcBef>
              <a:spcAft>
                <a:spcPts val="0"/>
              </a:spcAft>
              <a:buClr>
                <a:schemeClr val="lt1"/>
              </a:buClr>
              <a:buSzPts val="1200"/>
              <a:buNone/>
              <a:defRPr sz="1200">
                <a:solidFill>
                  <a:schemeClr val="lt1"/>
                </a:solidFill>
              </a:defRPr>
            </a:lvl7pPr>
            <a:lvl8pPr lvl="7" rtl="0" algn="l">
              <a:lnSpc>
                <a:spcPct val="100000"/>
              </a:lnSpc>
              <a:spcBef>
                <a:spcPts val="0"/>
              </a:spcBef>
              <a:spcAft>
                <a:spcPts val="0"/>
              </a:spcAft>
              <a:buClr>
                <a:schemeClr val="lt1"/>
              </a:buClr>
              <a:buSzPts val="1200"/>
              <a:buNone/>
              <a:defRPr sz="1200">
                <a:solidFill>
                  <a:schemeClr val="lt1"/>
                </a:solidFill>
              </a:defRPr>
            </a:lvl8pPr>
            <a:lvl9pPr lvl="8" rtl="0" algn="l">
              <a:lnSpc>
                <a:spcPct val="100000"/>
              </a:lnSpc>
              <a:spcBef>
                <a:spcPts val="0"/>
              </a:spcBef>
              <a:spcAft>
                <a:spcPts val="0"/>
              </a:spcAft>
              <a:buClr>
                <a:schemeClr val="lt1"/>
              </a:buClr>
              <a:buSzPts val="1200"/>
              <a:buNone/>
              <a:defRPr sz="1200">
                <a:solidFill>
                  <a:schemeClr val="lt1"/>
                </a:solidFill>
              </a:defRPr>
            </a:lvl9pPr>
          </a:lstStyle>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Full Content - Subtitle">
  <p:cSld name="Title and Full Content - Subtitle">
    <p:spTree>
      <p:nvGrpSpPr>
        <p:cNvPr id="1310" name="Shape 1310"/>
        <p:cNvGrpSpPr/>
        <p:nvPr/>
      </p:nvGrpSpPr>
      <p:grpSpPr>
        <a:xfrm>
          <a:off x="0" y="0"/>
          <a:ext cx="0" cy="0"/>
          <a:chOff x="0" y="0"/>
          <a:chExt cx="0" cy="0"/>
        </a:xfrm>
      </p:grpSpPr>
      <p:sp>
        <p:nvSpPr>
          <p:cNvPr id="1311" name="Google Shape;1311;p175"/>
          <p:cNvSpPr txBox="1"/>
          <p:nvPr>
            <p:ph idx="1" type="body"/>
          </p:nvPr>
        </p:nvSpPr>
        <p:spPr>
          <a:xfrm>
            <a:off x="332185" y="1577579"/>
            <a:ext cx="8479500" cy="30516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accent1"/>
              </a:buClr>
              <a:buSzPts val="1400"/>
              <a:buNone/>
              <a:defRPr/>
            </a:lvl1pPr>
            <a:lvl2pPr indent="-228600" lvl="1" marL="914400" rtl="0" algn="l">
              <a:lnSpc>
                <a:spcPct val="100000"/>
              </a:lnSpc>
              <a:spcBef>
                <a:spcPts val="900"/>
              </a:spcBef>
              <a:spcAft>
                <a:spcPts val="0"/>
              </a:spcAft>
              <a:buClr>
                <a:schemeClr val="dk1"/>
              </a:buClr>
              <a:buSzPts val="1400"/>
              <a:buNone/>
              <a:defRPr/>
            </a:lvl2pPr>
            <a:lvl3pPr indent="-317500" lvl="2" marL="1371600" rtl="0" algn="l">
              <a:lnSpc>
                <a:spcPct val="100000"/>
              </a:lnSpc>
              <a:spcBef>
                <a:spcPts val="500"/>
              </a:spcBef>
              <a:spcAft>
                <a:spcPts val="0"/>
              </a:spcAft>
              <a:buClr>
                <a:schemeClr val="dk1"/>
              </a:buClr>
              <a:buSzPts val="1400"/>
              <a:buChar char="•"/>
              <a:defRPr/>
            </a:lvl3pPr>
            <a:lvl4pPr indent="-317500" lvl="3" marL="1828800" rtl="0" algn="l">
              <a:lnSpc>
                <a:spcPct val="100000"/>
              </a:lnSpc>
              <a:spcBef>
                <a:spcPts val="500"/>
              </a:spcBef>
              <a:spcAft>
                <a:spcPts val="0"/>
              </a:spcAft>
              <a:buClr>
                <a:schemeClr val="dk1"/>
              </a:buClr>
              <a:buSzPts val="1400"/>
              <a:buChar char="–"/>
              <a:defRPr/>
            </a:lvl4pPr>
            <a:lvl5pPr indent="-304800" lvl="4" marL="2286000" rtl="0" algn="l">
              <a:lnSpc>
                <a:spcPct val="100000"/>
              </a:lnSpc>
              <a:spcBef>
                <a:spcPts val="500"/>
              </a:spcBef>
              <a:spcAft>
                <a:spcPts val="0"/>
              </a:spcAft>
              <a:buClr>
                <a:schemeClr val="dk1"/>
              </a:buClr>
              <a:buSzPts val="1200"/>
              <a:buChar char="•"/>
              <a:defRPr/>
            </a:lvl5pPr>
            <a:lvl6pPr indent="-317500" lvl="5" marL="2743200" rtl="0" algn="l">
              <a:lnSpc>
                <a:spcPct val="100000"/>
              </a:lnSpc>
              <a:spcBef>
                <a:spcPts val="500"/>
              </a:spcBef>
              <a:spcAft>
                <a:spcPts val="0"/>
              </a:spcAft>
              <a:buClr>
                <a:schemeClr val="dk1"/>
              </a:buClr>
              <a:buSzPts val="1400"/>
              <a:buChar char="–"/>
              <a:defRPr/>
            </a:lvl6pPr>
            <a:lvl7pPr indent="-317500" lvl="6" marL="3200400" rtl="0" algn="l">
              <a:lnSpc>
                <a:spcPct val="100000"/>
              </a:lnSpc>
              <a:spcBef>
                <a:spcPts val="500"/>
              </a:spcBef>
              <a:spcAft>
                <a:spcPts val="0"/>
              </a:spcAft>
              <a:buClr>
                <a:schemeClr val="dk1"/>
              </a:buClr>
              <a:buSzPts val="1400"/>
              <a:buChar char="•"/>
              <a:defRPr/>
            </a:lvl7pPr>
            <a:lvl8pPr indent="-317500" lvl="7" marL="3657600" rtl="0" algn="l">
              <a:lnSpc>
                <a:spcPct val="100000"/>
              </a:lnSpc>
              <a:spcBef>
                <a:spcPts val="500"/>
              </a:spcBef>
              <a:spcAft>
                <a:spcPts val="0"/>
              </a:spcAft>
              <a:buClr>
                <a:schemeClr val="dk1"/>
              </a:buClr>
              <a:buSzPts val="1400"/>
              <a:buChar char="–"/>
              <a:defRPr/>
            </a:lvl8pPr>
            <a:lvl9pPr indent="-317500" lvl="8" marL="4114800" rtl="0" algn="l">
              <a:lnSpc>
                <a:spcPct val="100000"/>
              </a:lnSpc>
              <a:spcBef>
                <a:spcPts val="500"/>
              </a:spcBef>
              <a:spcAft>
                <a:spcPts val="500"/>
              </a:spcAft>
              <a:buClr>
                <a:schemeClr val="dk1"/>
              </a:buClr>
              <a:buSzPts val="1400"/>
              <a:buChar char="•"/>
              <a:defRPr/>
            </a:lvl9pPr>
          </a:lstStyle>
          <a:p/>
        </p:txBody>
      </p:sp>
      <p:sp>
        <p:nvSpPr>
          <p:cNvPr id="1312" name="Google Shape;1312;p175"/>
          <p:cNvSpPr txBox="1"/>
          <p:nvPr>
            <p:ph type="title"/>
          </p:nvPr>
        </p:nvSpPr>
        <p:spPr>
          <a:xfrm>
            <a:off x="332185" y="322886"/>
            <a:ext cx="8479500" cy="377100"/>
          </a:xfrm>
          <a:prstGeom prst="rect">
            <a:avLst/>
          </a:prstGeom>
          <a:noFill/>
          <a:ln>
            <a:noFill/>
          </a:ln>
        </p:spPr>
        <p:txBody>
          <a:bodyPr anchorCtr="0" anchor="t" bIns="0" lIns="0" spcFirstLastPara="1" rIns="0" wrap="square" tIns="0">
            <a:noAutofit/>
          </a:bodyPr>
          <a:lstStyle>
            <a:lvl1pPr lvl="0" rtl="0" algn="l">
              <a:lnSpc>
                <a:spcPct val="85000"/>
              </a:lnSpc>
              <a:spcBef>
                <a:spcPts val="0"/>
              </a:spcBef>
              <a:spcAft>
                <a:spcPts val="0"/>
              </a:spcAft>
              <a:buClr>
                <a:schemeClr val="dk1"/>
              </a:buClr>
              <a:buSzPts val="2400"/>
              <a:buFont typeface="Georgia"/>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313" name="Google Shape;1313;p175"/>
          <p:cNvSpPr txBox="1"/>
          <p:nvPr>
            <p:ph idx="12" type="sldNum"/>
          </p:nvPr>
        </p:nvSpPr>
        <p:spPr>
          <a:xfrm>
            <a:off x="7488222" y="4869180"/>
            <a:ext cx="1323600" cy="1029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314" name="Google Shape;1314;p175"/>
          <p:cNvSpPr txBox="1"/>
          <p:nvPr>
            <p:ph idx="2" type="subTitle"/>
          </p:nvPr>
        </p:nvSpPr>
        <p:spPr>
          <a:xfrm>
            <a:off x="332184" y="700075"/>
            <a:ext cx="8479500" cy="664500"/>
          </a:xfrm>
          <a:prstGeom prst="rect">
            <a:avLst/>
          </a:prstGeom>
          <a:noFill/>
          <a:ln>
            <a:noFill/>
          </a:ln>
        </p:spPr>
        <p:txBody>
          <a:bodyPr anchorCtr="0" anchor="t" bIns="0" lIns="0" spcFirstLastPara="1" rIns="0" wrap="square" tIns="0">
            <a:noAutofit/>
          </a:bodyPr>
          <a:lstStyle>
            <a:lvl1pPr lvl="0" rtl="0" algn="l">
              <a:lnSpc>
                <a:spcPct val="85000"/>
              </a:lnSpc>
              <a:spcBef>
                <a:spcPts val="0"/>
              </a:spcBef>
              <a:spcAft>
                <a:spcPts val="0"/>
              </a:spcAft>
              <a:buClr>
                <a:schemeClr val="dk1"/>
              </a:buClr>
              <a:buSzPts val="1800"/>
              <a:buNone/>
              <a:defRPr b="0" sz="1800">
                <a:solidFill>
                  <a:schemeClr val="dk1"/>
                </a:solidFill>
              </a:defRPr>
            </a:lvl1pPr>
            <a:lvl2pPr lvl="1" rtl="0" algn="l">
              <a:lnSpc>
                <a:spcPct val="85000"/>
              </a:lnSpc>
              <a:spcBef>
                <a:spcPts val="0"/>
              </a:spcBef>
              <a:spcAft>
                <a:spcPts val="0"/>
              </a:spcAft>
              <a:buClr>
                <a:schemeClr val="dk1"/>
              </a:buClr>
              <a:buSzPts val="1800"/>
              <a:buNone/>
              <a:defRPr sz="1800"/>
            </a:lvl2pPr>
            <a:lvl3pPr lvl="2" rtl="0" algn="l">
              <a:lnSpc>
                <a:spcPct val="85000"/>
              </a:lnSpc>
              <a:spcBef>
                <a:spcPts val="0"/>
              </a:spcBef>
              <a:spcAft>
                <a:spcPts val="0"/>
              </a:spcAft>
              <a:buClr>
                <a:schemeClr val="dk1"/>
              </a:buClr>
              <a:buSzPts val="1800"/>
              <a:buNone/>
              <a:defRPr sz="1800"/>
            </a:lvl3pPr>
            <a:lvl4pPr lvl="3" rtl="0" algn="l">
              <a:lnSpc>
                <a:spcPct val="85000"/>
              </a:lnSpc>
              <a:spcBef>
                <a:spcPts val="0"/>
              </a:spcBef>
              <a:spcAft>
                <a:spcPts val="0"/>
              </a:spcAft>
              <a:buClr>
                <a:schemeClr val="dk1"/>
              </a:buClr>
              <a:buSzPts val="1800"/>
              <a:buNone/>
              <a:defRPr sz="1800"/>
            </a:lvl4pPr>
            <a:lvl5pPr lvl="4" rtl="0" algn="l">
              <a:lnSpc>
                <a:spcPct val="85000"/>
              </a:lnSpc>
              <a:spcBef>
                <a:spcPts val="0"/>
              </a:spcBef>
              <a:spcAft>
                <a:spcPts val="0"/>
              </a:spcAft>
              <a:buClr>
                <a:schemeClr val="dk1"/>
              </a:buClr>
              <a:buSzPts val="1800"/>
              <a:buNone/>
              <a:defRPr sz="1800"/>
            </a:lvl5pPr>
            <a:lvl6pPr lvl="5" rtl="0" algn="l">
              <a:lnSpc>
                <a:spcPct val="85000"/>
              </a:lnSpc>
              <a:spcBef>
                <a:spcPts val="0"/>
              </a:spcBef>
              <a:spcAft>
                <a:spcPts val="0"/>
              </a:spcAft>
              <a:buClr>
                <a:schemeClr val="dk1"/>
              </a:buClr>
              <a:buSzPts val="1800"/>
              <a:buNone/>
              <a:defRPr sz="1800"/>
            </a:lvl6pPr>
            <a:lvl7pPr lvl="6" rtl="0" algn="l">
              <a:lnSpc>
                <a:spcPct val="85000"/>
              </a:lnSpc>
              <a:spcBef>
                <a:spcPts val="0"/>
              </a:spcBef>
              <a:spcAft>
                <a:spcPts val="0"/>
              </a:spcAft>
              <a:buClr>
                <a:schemeClr val="dk1"/>
              </a:buClr>
              <a:buSzPts val="1800"/>
              <a:buNone/>
              <a:defRPr sz="1800"/>
            </a:lvl7pPr>
            <a:lvl8pPr lvl="7" rtl="0" algn="l">
              <a:lnSpc>
                <a:spcPct val="85000"/>
              </a:lnSpc>
              <a:spcBef>
                <a:spcPts val="0"/>
              </a:spcBef>
              <a:spcAft>
                <a:spcPts val="0"/>
              </a:spcAft>
              <a:buClr>
                <a:schemeClr val="dk1"/>
              </a:buClr>
              <a:buSzPts val="1800"/>
              <a:buNone/>
              <a:defRPr sz="1800"/>
            </a:lvl8pPr>
            <a:lvl9pPr lvl="8" rtl="0" algn="l">
              <a:lnSpc>
                <a:spcPct val="85000"/>
              </a:lnSpc>
              <a:spcBef>
                <a:spcPts val="0"/>
              </a:spcBef>
              <a:spcAft>
                <a:spcPts val="0"/>
              </a:spcAft>
              <a:buClr>
                <a:schemeClr val="dk1"/>
              </a:buClr>
              <a:buSzPts val="1800"/>
              <a:buNone/>
              <a:defRPr sz="1800"/>
            </a:lvl9pPr>
          </a:lstStyle>
          <a:p/>
        </p:txBody>
      </p:sp>
      <p:sp>
        <p:nvSpPr>
          <p:cNvPr id="1315" name="Google Shape;1315;p175"/>
          <p:cNvSpPr txBox="1"/>
          <p:nvPr>
            <p:ph idx="10" type="dt"/>
          </p:nvPr>
        </p:nvSpPr>
        <p:spPr>
          <a:xfrm>
            <a:off x="7488222" y="4766310"/>
            <a:ext cx="1323600" cy="102900"/>
          </a:xfrm>
          <a:prstGeom prst="rect">
            <a:avLst/>
          </a:prstGeom>
          <a:noFill/>
          <a:ln>
            <a:noFill/>
          </a:ln>
        </p:spPr>
        <p:txBody>
          <a:bodyPr anchorCtr="0" anchor="b" bIns="0" lIns="0" spcFirstLastPara="1" rIns="0" wrap="square" tIns="0">
            <a:noAutofit/>
          </a:bodyPr>
          <a:lstStyle>
            <a:lvl1pPr lvl="0" rtl="0" algn="r">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316" name="Google Shape;1316;p175"/>
          <p:cNvSpPr txBox="1"/>
          <p:nvPr>
            <p:ph idx="11" type="ftr"/>
          </p:nvPr>
        </p:nvSpPr>
        <p:spPr>
          <a:xfrm>
            <a:off x="332184" y="4766310"/>
            <a:ext cx="4105200" cy="102900"/>
          </a:xfrm>
          <a:prstGeom prst="rect">
            <a:avLst/>
          </a:prstGeom>
          <a:noFill/>
          <a:ln>
            <a:noFill/>
          </a:ln>
        </p:spPr>
        <p:txBody>
          <a:bodyPr anchorCtr="0" anchor="b" bIns="0" lIns="0" spcFirstLastPara="1" rIns="0" wrap="square" tIns="0">
            <a:noAutofit/>
          </a:bodyPr>
          <a:lstStyle>
            <a:lvl1pPr lvl="0" rtl="0" algn="ctr">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Content - Subtitle">
  <p:cSld name="One Column Content - Subtitle">
    <p:spTree>
      <p:nvGrpSpPr>
        <p:cNvPr id="1317" name="Shape 1317"/>
        <p:cNvGrpSpPr/>
        <p:nvPr/>
      </p:nvGrpSpPr>
      <p:grpSpPr>
        <a:xfrm>
          <a:off x="0" y="0"/>
          <a:ext cx="0" cy="0"/>
          <a:chOff x="0" y="0"/>
          <a:chExt cx="0" cy="0"/>
        </a:xfrm>
      </p:grpSpPr>
      <p:sp>
        <p:nvSpPr>
          <p:cNvPr id="1318" name="Google Shape;1318;p176"/>
          <p:cNvSpPr txBox="1"/>
          <p:nvPr>
            <p:ph idx="1" type="body"/>
          </p:nvPr>
        </p:nvSpPr>
        <p:spPr>
          <a:xfrm>
            <a:off x="332186" y="1577579"/>
            <a:ext cx="2646600" cy="30516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accent1"/>
              </a:buClr>
              <a:buSzPts val="1400"/>
              <a:buNone/>
              <a:defRPr/>
            </a:lvl1pPr>
            <a:lvl2pPr indent="-228600" lvl="1" marL="914400" rtl="0" algn="l">
              <a:lnSpc>
                <a:spcPct val="100000"/>
              </a:lnSpc>
              <a:spcBef>
                <a:spcPts val="900"/>
              </a:spcBef>
              <a:spcAft>
                <a:spcPts val="0"/>
              </a:spcAft>
              <a:buClr>
                <a:schemeClr val="dk1"/>
              </a:buClr>
              <a:buSzPts val="1400"/>
              <a:buNone/>
              <a:defRPr/>
            </a:lvl2pPr>
            <a:lvl3pPr indent="-317500" lvl="2" marL="1371600" rtl="0" algn="l">
              <a:lnSpc>
                <a:spcPct val="100000"/>
              </a:lnSpc>
              <a:spcBef>
                <a:spcPts val="500"/>
              </a:spcBef>
              <a:spcAft>
                <a:spcPts val="0"/>
              </a:spcAft>
              <a:buClr>
                <a:schemeClr val="dk1"/>
              </a:buClr>
              <a:buSzPts val="1400"/>
              <a:buChar char="•"/>
              <a:defRPr/>
            </a:lvl3pPr>
            <a:lvl4pPr indent="-317500" lvl="3" marL="1828800" rtl="0" algn="l">
              <a:lnSpc>
                <a:spcPct val="100000"/>
              </a:lnSpc>
              <a:spcBef>
                <a:spcPts val="500"/>
              </a:spcBef>
              <a:spcAft>
                <a:spcPts val="0"/>
              </a:spcAft>
              <a:buClr>
                <a:schemeClr val="dk1"/>
              </a:buClr>
              <a:buSzPts val="1400"/>
              <a:buChar char="–"/>
              <a:defRPr/>
            </a:lvl4pPr>
            <a:lvl5pPr indent="-304800" lvl="4" marL="2286000" rtl="0" algn="l">
              <a:lnSpc>
                <a:spcPct val="100000"/>
              </a:lnSpc>
              <a:spcBef>
                <a:spcPts val="500"/>
              </a:spcBef>
              <a:spcAft>
                <a:spcPts val="0"/>
              </a:spcAft>
              <a:buClr>
                <a:schemeClr val="dk1"/>
              </a:buClr>
              <a:buSzPts val="1200"/>
              <a:buChar char="•"/>
              <a:defRPr/>
            </a:lvl5pPr>
            <a:lvl6pPr indent="-317500" lvl="5" marL="2743200" rtl="0" algn="l">
              <a:lnSpc>
                <a:spcPct val="100000"/>
              </a:lnSpc>
              <a:spcBef>
                <a:spcPts val="500"/>
              </a:spcBef>
              <a:spcAft>
                <a:spcPts val="0"/>
              </a:spcAft>
              <a:buClr>
                <a:schemeClr val="dk1"/>
              </a:buClr>
              <a:buSzPts val="1400"/>
              <a:buChar char="–"/>
              <a:defRPr/>
            </a:lvl6pPr>
            <a:lvl7pPr indent="-317500" lvl="6" marL="3200400" rtl="0" algn="l">
              <a:lnSpc>
                <a:spcPct val="100000"/>
              </a:lnSpc>
              <a:spcBef>
                <a:spcPts val="500"/>
              </a:spcBef>
              <a:spcAft>
                <a:spcPts val="0"/>
              </a:spcAft>
              <a:buClr>
                <a:schemeClr val="dk1"/>
              </a:buClr>
              <a:buSzPts val="1400"/>
              <a:buChar char="•"/>
              <a:defRPr/>
            </a:lvl7pPr>
            <a:lvl8pPr indent="-317500" lvl="7" marL="3657600" rtl="0" algn="l">
              <a:lnSpc>
                <a:spcPct val="100000"/>
              </a:lnSpc>
              <a:spcBef>
                <a:spcPts val="500"/>
              </a:spcBef>
              <a:spcAft>
                <a:spcPts val="0"/>
              </a:spcAft>
              <a:buClr>
                <a:schemeClr val="dk1"/>
              </a:buClr>
              <a:buSzPts val="1400"/>
              <a:buChar char="–"/>
              <a:defRPr/>
            </a:lvl8pPr>
            <a:lvl9pPr indent="-317500" lvl="8" marL="4114800" rtl="0" algn="l">
              <a:lnSpc>
                <a:spcPct val="100000"/>
              </a:lnSpc>
              <a:spcBef>
                <a:spcPts val="500"/>
              </a:spcBef>
              <a:spcAft>
                <a:spcPts val="500"/>
              </a:spcAft>
              <a:buClr>
                <a:schemeClr val="dk1"/>
              </a:buClr>
              <a:buSzPts val="1400"/>
              <a:buChar char="•"/>
              <a:defRPr/>
            </a:lvl9pPr>
          </a:lstStyle>
          <a:p/>
        </p:txBody>
      </p:sp>
      <p:sp>
        <p:nvSpPr>
          <p:cNvPr id="1319" name="Google Shape;1319;p176"/>
          <p:cNvSpPr txBox="1"/>
          <p:nvPr>
            <p:ph type="title"/>
          </p:nvPr>
        </p:nvSpPr>
        <p:spPr>
          <a:xfrm>
            <a:off x="332185" y="322886"/>
            <a:ext cx="8479500" cy="377100"/>
          </a:xfrm>
          <a:prstGeom prst="rect">
            <a:avLst/>
          </a:prstGeom>
          <a:noFill/>
          <a:ln>
            <a:noFill/>
          </a:ln>
        </p:spPr>
        <p:txBody>
          <a:bodyPr anchorCtr="0" anchor="t" bIns="0" lIns="0" spcFirstLastPara="1" rIns="0" wrap="square" tIns="0">
            <a:noAutofit/>
          </a:bodyPr>
          <a:lstStyle>
            <a:lvl1pPr lvl="0" rtl="0" algn="l">
              <a:lnSpc>
                <a:spcPct val="85000"/>
              </a:lnSpc>
              <a:spcBef>
                <a:spcPts val="0"/>
              </a:spcBef>
              <a:spcAft>
                <a:spcPts val="0"/>
              </a:spcAft>
              <a:buClr>
                <a:schemeClr val="dk1"/>
              </a:buClr>
              <a:buSzPts val="2400"/>
              <a:buFont typeface="Georgia"/>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320" name="Google Shape;1320;p176"/>
          <p:cNvSpPr txBox="1"/>
          <p:nvPr>
            <p:ph idx="12" type="sldNum"/>
          </p:nvPr>
        </p:nvSpPr>
        <p:spPr>
          <a:xfrm>
            <a:off x="7488222" y="4869180"/>
            <a:ext cx="1323600" cy="1029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321" name="Google Shape;1321;p176"/>
          <p:cNvSpPr txBox="1"/>
          <p:nvPr>
            <p:ph idx="2" type="subTitle"/>
          </p:nvPr>
        </p:nvSpPr>
        <p:spPr>
          <a:xfrm>
            <a:off x="332184" y="700075"/>
            <a:ext cx="8479500" cy="664500"/>
          </a:xfrm>
          <a:prstGeom prst="rect">
            <a:avLst/>
          </a:prstGeom>
          <a:noFill/>
          <a:ln>
            <a:noFill/>
          </a:ln>
        </p:spPr>
        <p:txBody>
          <a:bodyPr anchorCtr="0" anchor="t" bIns="0" lIns="0" spcFirstLastPara="1" rIns="0" wrap="square" tIns="0">
            <a:noAutofit/>
          </a:bodyPr>
          <a:lstStyle>
            <a:lvl1pPr lvl="0" rtl="0" algn="l">
              <a:lnSpc>
                <a:spcPct val="85000"/>
              </a:lnSpc>
              <a:spcBef>
                <a:spcPts val="0"/>
              </a:spcBef>
              <a:spcAft>
                <a:spcPts val="0"/>
              </a:spcAft>
              <a:buClr>
                <a:schemeClr val="dk1"/>
              </a:buClr>
              <a:buSzPts val="1800"/>
              <a:buNone/>
              <a:defRPr b="0" sz="1800">
                <a:solidFill>
                  <a:schemeClr val="dk1"/>
                </a:solidFill>
              </a:defRPr>
            </a:lvl1pPr>
            <a:lvl2pPr lvl="1" rtl="0" algn="l">
              <a:lnSpc>
                <a:spcPct val="85000"/>
              </a:lnSpc>
              <a:spcBef>
                <a:spcPts val="0"/>
              </a:spcBef>
              <a:spcAft>
                <a:spcPts val="0"/>
              </a:spcAft>
              <a:buClr>
                <a:schemeClr val="dk1"/>
              </a:buClr>
              <a:buSzPts val="1800"/>
              <a:buNone/>
              <a:defRPr sz="1800"/>
            </a:lvl2pPr>
            <a:lvl3pPr lvl="2" rtl="0" algn="l">
              <a:lnSpc>
                <a:spcPct val="85000"/>
              </a:lnSpc>
              <a:spcBef>
                <a:spcPts val="0"/>
              </a:spcBef>
              <a:spcAft>
                <a:spcPts val="0"/>
              </a:spcAft>
              <a:buClr>
                <a:schemeClr val="dk1"/>
              </a:buClr>
              <a:buSzPts val="1800"/>
              <a:buNone/>
              <a:defRPr sz="1800"/>
            </a:lvl3pPr>
            <a:lvl4pPr lvl="3" rtl="0" algn="l">
              <a:lnSpc>
                <a:spcPct val="85000"/>
              </a:lnSpc>
              <a:spcBef>
                <a:spcPts val="0"/>
              </a:spcBef>
              <a:spcAft>
                <a:spcPts val="0"/>
              </a:spcAft>
              <a:buClr>
                <a:schemeClr val="dk1"/>
              </a:buClr>
              <a:buSzPts val="1800"/>
              <a:buNone/>
              <a:defRPr sz="1800"/>
            </a:lvl4pPr>
            <a:lvl5pPr lvl="4" rtl="0" algn="l">
              <a:lnSpc>
                <a:spcPct val="85000"/>
              </a:lnSpc>
              <a:spcBef>
                <a:spcPts val="0"/>
              </a:spcBef>
              <a:spcAft>
                <a:spcPts val="0"/>
              </a:spcAft>
              <a:buClr>
                <a:schemeClr val="dk1"/>
              </a:buClr>
              <a:buSzPts val="1800"/>
              <a:buNone/>
              <a:defRPr sz="1800"/>
            </a:lvl5pPr>
            <a:lvl6pPr lvl="5" rtl="0" algn="l">
              <a:lnSpc>
                <a:spcPct val="85000"/>
              </a:lnSpc>
              <a:spcBef>
                <a:spcPts val="0"/>
              </a:spcBef>
              <a:spcAft>
                <a:spcPts val="0"/>
              </a:spcAft>
              <a:buClr>
                <a:schemeClr val="dk1"/>
              </a:buClr>
              <a:buSzPts val="1800"/>
              <a:buNone/>
              <a:defRPr sz="1800"/>
            </a:lvl6pPr>
            <a:lvl7pPr lvl="6" rtl="0" algn="l">
              <a:lnSpc>
                <a:spcPct val="85000"/>
              </a:lnSpc>
              <a:spcBef>
                <a:spcPts val="0"/>
              </a:spcBef>
              <a:spcAft>
                <a:spcPts val="0"/>
              </a:spcAft>
              <a:buClr>
                <a:schemeClr val="dk1"/>
              </a:buClr>
              <a:buSzPts val="1800"/>
              <a:buNone/>
              <a:defRPr sz="1800"/>
            </a:lvl7pPr>
            <a:lvl8pPr lvl="7" rtl="0" algn="l">
              <a:lnSpc>
                <a:spcPct val="85000"/>
              </a:lnSpc>
              <a:spcBef>
                <a:spcPts val="0"/>
              </a:spcBef>
              <a:spcAft>
                <a:spcPts val="0"/>
              </a:spcAft>
              <a:buClr>
                <a:schemeClr val="dk1"/>
              </a:buClr>
              <a:buSzPts val="1800"/>
              <a:buNone/>
              <a:defRPr sz="1800"/>
            </a:lvl8pPr>
            <a:lvl9pPr lvl="8" rtl="0" algn="l">
              <a:lnSpc>
                <a:spcPct val="85000"/>
              </a:lnSpc>
              <a:spcBef>
                <a:spcPts val="0"/>
              </a:spcBef>
              <a:spcAft>
                <a:spcPts val="0"/>
              </a:spcAft>
              <a:buClr>
                <a:schemeClr val="dk1"/>
              </a:buClr>
              <a:buSzPts val="1800"/>
              <a:buNone/>
              <a:defRPr sz="1800"/>
            </a:lvl9pPr>
          </a:lstStyle>
          <a:p/>
        </p:txBody>
      </p:sp>
      <p:sp>
        <p:nvSpPr>
          <p:cNvPr id="1322" name="Google Shape;1322;p176"/>
          <p:cNvSpPr txBox="1"/>
          <p:nvPr>
            <p:ph idx="10" type="dt"/>
          </p:nvPr>
        </p:nvSpPr>
        <p:spPr>
          <a:xfrm>
            <a:off x="7488222" y="4766310"/>
            <a:ext cx="1323600" cy="102900"/>
          </a:xfrm>
          <a:prstGeom prst="rect">
            <a:avLst/>
          </a:prstGeom>
          <a:noFill/>
          <a:ln>
            <a:noFill/>
          </a:ln>
        </p:spPr>
        <p:txBody>
          <a:bodyPr anchorCtr="0" anchor="b" bIns="0" lIns="0" spcFirstLastPara="1" rIns="0" wrap="square" tIns="0">
            <a:noAutofit/>
          </a:bodyPr>
          <a:lstStyle>
            <a:lvl1pPr lvl="0" rtl="0" algn="r">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323" name="Google Shape;1323;p176"/>
          <p:cNvSpPr txBox="1"/>
          <p:nvPr>
            <p:ph idx="11" type="ftr"/>
          </p:nvPr>
        </p:nvSpPr>
        <p:spPr>
          <a:xfrm>
            <a:off x="332184" y="4766310"/>
            <a:ext cx="4105200" cy="102900"/>
          </a:xfrm>
          <a:prstGeom prst="rect">
            <a:avLst/>
          </a:prstGeom>
          <a:noFill/>
          <a:ln>
            <a:noFill/>
          </a:ln>
        </p:spPr>
        <p:txBody>
          <a:bodyPr anchorCtr="0" anchor="b" bIns="0" lIns="0" spcFirstLastPara="1" rIns="0" wrap="square" tIns="0">
            <a:noAutofit/>
          </a:bodyPr>
          <a:lstStyle>
            <a:lvl1pPr lvl="0" rtl="0" algn="ctr">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 Subtitle">
  <p:cSld name="Two Content - Subtitle">
    <p:spTree>
      <p:nvGrpSpPr>
        <p:cNvPr id="1324" name="Shape 1324"/>
        <p:cNvGrpSpPr/>
        <p:nvPr/>
      </p:nvGrpSpPr>
      <p:grpSpPr>
        <a:xfrm>
          <a:off x="0" y="0"/>
          <a:ext cx="0" cy="0"/>
          <a:chOff x="0" y="0"/>
          <a:chExt cx="0" cy="0"/>
        </a:xfrm>
      </p:grpSpPr>
      <p:sp>
        <p:nvSpPr>
          <p:cNvPr id="1325" name="Google Shape;1325;p177"/>
          <p:cNvSpPr txBox="1"/>
          <p:nvPr>
            <p:ph idx="1" type="body"/>
          </p:nvPr>
        </p:nvSpPr>
        <p:spPr>
          <a:xfrm>
            <a:off x="332185" y="1577579"/>
            <a:ext cx="4105200" cy="30516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accent1"/>
              </a:buClr>
              <a:buSzPts val="1400"/>
              <a:buNone/>
              <a:defRPr/>
            </a:lvl1pPr>
            <a:lvl2pPr indent="-228600" lvl="1" marL="914400" rtl="0" algn="l">
              <a:lnSpc>
                <a:spcPct val="100000"/>
              </a:lnSpc>
              <a:spcBef>
                <a:spcPts val="900"/>
              </a:spcBef>
              <a:spcAft>
                <a:spcPts val="0"/>
              </a:spcAft>
              <a:buClr>
                <a:schemeClr val="dk1"/>
              </a:buClr>
              <a:buSzPts val="1400"/>
              <a:buNone/>
              <a:defRPr/>
            </a:lvl2pPr>
            <a:lvl3pPr indent="-317500" lvl="2" marL="1371600" rtl="0" algn="l">
              <a:lnSpc>
                <a:spcPct val="100000"/>
              </a:lnSpc>
              <a:spcBef>
                <a:spcPts val="500"/>
              </a:spcBef>
              <a:spcAft>
                <a:spcPts val="0"/>
              </a:spcAft>
              <a:buClr>
                <a:schemeClr val="dk1"/>
              </a:buClr>
              <a:buSzPts val="1400"/>
              <a:buChar char="•"/>
              <a:defRPr/>
            </a:lvl3pPr>
            <a:lvl4pPr indent="-317500" lvl="3" marL="1828800" rtl="0" algn="l">
              <a:lnSpc>
                <a:spcPct val="100000"/>
              </a:lnSpc>
              <a:spcBef>
                <a:spcPts val="500"/>
              </a:spcBef>
              <a:spcAft>
                <a:spcPts val="0"/>
              </a:spcAft>
              <a:buClr>
                <a:schemeClr val="dk1"/>
              </a:buClr>
              <a:buSzPts val="1400"/>
              <a:buChar char="–"/>
              <a:defRPr/>
            </a:lvl4pPr>
            <a:lvl5pPr indent="-304800" lvl="4" marL="2286000" rtl="0" algn="l">
              <a:lnSpc>
                <a:spcPct val="100000"/>
              </a:lnSpc>
              <a:spcBef>
                <a:spcPts val="500"/>
              </a:spcBef>
              <a:spcAft>
                <a:spcPts val="0"/>
              </a:spcAft>
              <a:buClr>
                <a:schemeClr val="dk1"/>
              </a:buClr>
              <a:buSzPts val="1200"/>
              <a:buChar char="•"/>
              <a:defRPr/>
            </a:lvl5pPr>
            <a:lvl6pPr indent="-317500" lvl="5" marL="2743200" rtl="0" algn="l">
              <a:lnSpc>
                <a:spcPct val="100000"/>
              </a:lnSpc>
              <a:spcBef>
                <a:spcPts val="500"/>
              </a:spcBef>
              <a:spcAft>
                <a:spcPts val="0"/>
              </a:spcAft>
              <a:buClr>
                <a:schemeClr val="dk1"/>
              </a:buClr>
              <a:buSzPts val="1400"/>
              <a:buChar char="–"/>
              <a:defRPr/>
            </a:lvl6pPr>
            <a:lvl7pPr indent="-317500" lvl="6" marL="3200400" rtl="0" algn="l">
              <a:lnSpc>
                <a:spcPct val="100000"/>
              </a:lnSpc>
              <a:spcBef>
                <a:spcPts val="500"/>
              </a:spcBef>
              <a:spcAft>
                <a:spcPts val="0"/>
              </a:spcAft>
              <a:buClr>
                <a:schemeClr val="dk1"/>
              </a:buClr>
              <a:buSzPts val="1400"/>
              <a:buChar char="•"/>
              <a:defRPr/>
            </a:lvl7pPr>
            <a:lvl8pPr indent="-317500" lvl="7" marL="3657600" rtl="0" algn="l">
              <a:lnSpc>
                <a:spcPct val="100000"/>
              </a:lnSpc>
              <a:spcBef>
                <a:spcPts val="500"/>
              </a:spcBef>
              <a:spcAft>
                <a:spcPts val="0"/>
              </a:spcAft>
              <a:buClr>
                <a:schemeClr val="dk1"/>
              </a:buClr>
              <a:buSzPts val="1400"/>
              <a:buChar char="–"/>
              <a:defRPr/>
            </a:lvl8pPr>
            <a:lvl9pPr indent="-317500" lvl="8" marL="4114800" rtl="0" algn="l">
              <a:lnSpc>
                <a:spcPct val="100000"/>
              </a:lnSpc>
              <a:spcBef>
                <a:spcPts val="500"/>
              </a:spcBef>
              <a:spcAft>
                <a:spcPts val="500"/>
              </a:spcAft>
              <a:buClr>
                <a:schemeClr val="dk1"/>
              </a:buClr>
              <a:buSzPts val="1400"/>
              <a:buChar char="•"/>
              <a:defRPr/>
            </a:lvl9pPr>
          </a:lstStyle>
          <a:p/>
        </p:txBody>
      </p:sp>
      <p:sp>
        <p:nvSpPr>
          <p:cNvPr id="1326" name="Google Shape;1326;p177"/>
          <p:cNvSpPr txBox="1"/>
          <p:nvPr>
            <p:ph idx="2" type="body"/>
          </p:nvPr>
        </p:nvSpPr>
        <p:spPr>
          <a:xfrm>
            <a:off x="4706541" y="1577578"/>
            <a:ext cx="4105200" cy="30516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accent1"/>
              </a:buClr>
              <a:buSzPts val="1400"/>
              <a:buNone/>
              <a:defRPr/>
            </a:lvl1pPr>
            <a:lvl2pPr indent="-228600" lvl="1" marL="914400" rtl="0" algn="l">
              <a:lnSpc>
                <a:spcPct val="100000"/>
              </a:lnSpc>
              <a:spcBef>
                <a:spcPts val="900"/>
              </a:spcBef>
              <a:spcAft>
                <a:spcPts val="0"/>
              </a:spcAft>
              <a:buClr>
                <a:schemeClr val="dk1"/>
              </a:buClr>
              <a:buSzPts val="1400"/>
              <a:buNone/>
              <a:defRPr/>
            </a:lvl2pPr>
            <a:lvl3pPr indent="-317500" lvl="2" marL="1371600" rtl="0" algn="l">
              <a:lnSpc>
                <a:spcPct val="100000"/>
              </a:lnSpc>
              <a:spcBef>
                <a:spcPts val="500"/>
              </a:spcBef>
              <a:spcAft>
                <a:spcPts val="0"/>
              </a:spcAft>
              <a:buClr>
                <a:schemeClr val="dk1"/>
              </a:buClr>
              <a:buSzPts val="1400"/>
              <a:buChar char="•"/>
              <a:defRPr/>
            </a:lvl3pPr>
            <a:lvl4pPr indent="-317500" lvl="3" marL="1828800" rtl="0" algn="l">
              <a:lnSpc>
                <a:spcPct val="100000"/>
              </a:lnSpc>
              <a:spcBef>
                <a:spcPts val="500"/>
              </a:spcBef>
              <a:spcAft>
                <a:spcPts val="0"/>
              </a:spcAft>
              <a:buClr>
                <a:schemeClr val="dk1"/>
              </a:buClr>
              <a:buSzPts val="1400"/>
              <a:buChar char="–"/>
              <a:defRPr/>
            </a:lvl4pPr>
            <a:lvl5pPr indent="-304800" lvl="4" marL="2286000" rtl="0" algn="l">
              <a:lnSpc>
                <a:spcPct val="100000"/>
              </a:lnSpc>
              <a:spcBef>
                <a:spcPts val="500"/>
              </a:spcBef>
              <a:spcAft>
                <a:spcPts val="0"/>
              </a:spcAft>
              <a:buClr>
                <a:schemeClr val="dk1"/>
              </a:buClr>
              <a:buSzPts val="1200"/>
              <a:buChar char="•"/>
              <a:defRPr/>
            </a:lvl5pPr>
            <a:lvl6pPr indent="-317500" lvl="5" marL="2743200" rtl="0" algn="l">
              <a:lnSpc>
                <a:spcPct val="100000"/>
              </a:lnSpc>
              <a:spcBef>
                <a:spcPts val="500"/>
              </a:spcBef>
              <a:spcAft>
                <a:spcPts val="0"/>
              </a:spcAft>
              <a:buClr>
                <a:schemeClr val="dk1"/>
              </a:buClr>
              <a:buSzPts val="1400"/>
              <a:buChar char="–"/>
              <a:defRPr/>
            </a:lvl6pPr>
            <a:lvl7pPr indent="-317500" lvl="6" marL="3200400" rtl="0" algn="l">
              <a:lnSpc>
                <a:spcPct val="100000"/>
              </a:lnSpc>
              <a:spcBef>
                <a:spcPts val="500"/>
              </a:spcBef>
              <a:spcAft>
                <a:spcPts val="0"/>
              </a:spcAft>
              <a:buClr>
                <a:schemeClr val="dk1"/>
              </a:buClr>
              <a:buSzPts val="1400"/>
              <a:buChar char="•"/>
              <a:defRPr/>
            </a:lvl7pPr>
            <a:lvl8pPr indent="-317500" lvl="7" marL="3657600" rtl="0" algn="l">
              <a:lnSpc>
                <a:spcPct val="100000"/>
              </a:lnSpc>
              <a:spcBef>
                <a:spcPts val="500"/>
              </a:spcBef>
              <a:spcAft>
                <a:spcPts val="0"/>
              </a:spcAft>
              <a:buClr>
                <a:schemeClr val="dk1"/>
              </a:buClr>
              <a:buSzPts val="1400"/>
              <a:buChar char="–"/>
              <a:defRPr/>
            </a:lvl8pPr>
            <a:lvl9pPr indent="-317500" lvl="8" marL="4114800" rtl="0" algn="l">
              <a:lnSpc>
                <a:spcPct val="100000"/>
              </a:lnSpc>
              <a:spcBef>
                <a:spcPts val="500"/>
              </a:spcBef>
              <a:spcAft>
                <a:spcPts val="500"/>
              </a:spcAft>
              <a:buClr>
                <a:schemeClr val="dk1"/>
              </a:buClr>
              <a:buSzPts val="1400"/>
              <a:buChar char="•"/>
              <a:defRPr/>
            </a:lvl9pPr>
          </a:lstStyle>
          <a:p/>
        </p:txBody>
      </p:sp>
      <p:sp>
        <p:nvSpPr>
          <p:cNvPr id="1327" name="Google Shape;1327;p177"/>
          <p:cNvSpPr txBox="1"/>
          <p:nvPr>
            <p:ph type="title"/>
          </p:nvPr>
        </p:nvSpPr>
        <p:spPr>
          <a:xfrm>
            <a:off x="332185" y="322886"/>
            <a:ext cx="8479500" cy="377100"/>
          </a:xfrm>
          <a:prstGeom prst="rect">
            <a:avLst/>
          </a:prstGeom>
          <a:noFill/>
          <a:ln>
            <a:noFill/>
          </a:ln>
        </p:spPr>
        <p:txBody>
          <a:bodyPr anchorCtr="0" anchor="t" bIns="0" lIns="0" spcFirstLastPara="1" rIns="0" wrap="square" tIns="0">
            <a:noAutofit/>
          </a:bodyPr>
          <a:lstStyle>
            <a:lvl1pPr lvl="0" rtl="0" algn="l">
              <a:lnSpc>
                <a:spcPct val="85000"/>
              </a:lnSpc>
              <a:spcBef>
                <a:spcPts val="0"/>
              </a:spcBef>
              <a:spcAft>
                <a:spcPts val="0"/>
              </a:spcAft>
              <a:buClr>
                <a:schemeClr val="dk1"/>
              </a:buClr>
              <a:buSzPts val="2400"/>
              <a:buFont typeface="Georgia"/>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328" name="Google Shape;1328;p177"/>
          <p:cNvSpPr txBox="1"/>
          <p:nvPr>
            <p:ph idx="12" type="sldNum"/>
          </p:nvPr>
        </p:nvSpPr>
        <p:spPr>
          <a:xfrm>
            <a:off x="7488222" y="4869180"/>
            <a:ext cx="1323600" cy="1029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329" name="Google Shape;1329;p177"/>
          <p:cNvSpPr txBox="1"/>
          <p:nvPr>
            <p:ph idx="3" type="subTitle"/>
          </p:nvPr>
        </p:nvSpPr>
        <p:spPr>
          <a:xfrm>
            <a:off x="332184" y="700075"/>
            <a:ext cx="8479500" cy="664500"/>
          </a:xfrm>
          <a:prstGeom prst="rect">
            <a:avLst/>
          </a:prstGeom>
          <a:noFill/>
          <a:ln>
            <a:noFill/>
          </a:ln>
        </p:spPr>
        <p:txBody>
          <a:bodyPr anchorCtr="0" anchor="t" bIns="0" lIns="0" spcFirstLastPara="1" rIns="0" wrap="square" tIns="0">
            <a:noAutofit/>
          </a:bodyPr>
          <a:lstStyle>
            <a:lvl1pPr lvl="0" rtl="0" algn="l">
              <a:lnSpc>
                <a:spcPct val="85000"/>
              </a:lnSpc>
              <a:spcBef>
                <a:spcPts val="0"/>
              </a:spcBef>
              <a:spcAft>
                <a:spcPts val="0"/>
              </a:spcAft>
              <a:buClr>
                <a:schemeClr val="dk1"/>
              </a:buClr>
              <a:buSzPts val="1800"/>
              <a:buNone/>
              <a:defRPr b="0" sz="1800">
                <a:solidFill>
                  <a:schemeClr val="dk1"/>
                </a:solidFill>
              </a:defRPr>
            </a:lvl1pPr>
            <a:lvl2pPr lvl="1" rtl="0" algn="l">
              <a:lnSpc>
                <a:spcPct val="85000"/>
              </a:lnSpc>
              <a:spcBef>
                <a:spcPts val="0"/>
              </a:spcBef>
              <a:spcAft>
                <a:spcPts val="0"/>
              </a:spcAft>
              <a:buClr>
                <a:schemeClr val="dk1"/>
              </a:buClr>
              <a:buSzPts val="1800"/>
              <a:buNone/>
              <a:defRPr sz="1800"/>
            </a:lvl2pPr>
            <a:lvl3pPr lvl="2" rtl="0" algn="l">
              <a:lnSpc>
                <a:spcPct val="85000"/>
              </a:lnSpc>
              <a:spcBef>
                <a:spcPts val="0"/>
              </a:spcBef>
              <a:spcAft>
                <a:spcPts val="0"/>
              </a:spcAft>
              <a:buClr>
                <a:schemeClr val="dk1"/>
              </a:buClr>
              <a:buSzPts val="1800"/>
              <a:buNone/>
              <a:defRPr sz="1800"/>
            </a:lvl3pPr>
            <a:lvl4pPr lvl="3" rtl="0" algn="l">
              <a:lnSpc>
                <a:spcPct val="85000"/>
              </a:lnSpc>
              <a:spcBef>
                <a:spcPts val="0"/>
              </a:spcBef>
              <a:spcAft>
                <a:spcPts val="0"/>
              </a:spcAft>
              <a:buClr>
                <a:schemeClr val="dk1"/>
              </a:buClr>
              <a:buSzPts val="1800"/>
              <a:buNone/>
              <a:defRPr sz="1800"/>
            </a:lvl4pPr>
            <a:lvl5pPr lvl="4" rtl="0" algn="l">
              <a:lnSpc>
                <a:spcPct val="85000"/>
              </a:lnSpc>
              <a:spcBef>
                <a:spcPts val="0"/>
              </a:spcBef>
              <a:spcAft>
                <a:spcPts val="0"/>
              </a:spcAft>
              <a:buClr>
                <a:schemeClr val="dk1"/>
              </a:buClr>
              <a:buSzPts val="1800"/>
              <a:buNone/>
              <a:defRPr sz="1800"/>
            </a:lvl5pPr>
            <a:lvl6pPr lvl="5" rtl="0" algn="l">
              <a:lnSpc>
                <a:spcPct val="85000"/>
              </a:lnSpc>
              <a:spcBef>
                <a:spcPts val="0"/>
              </a:spcBef>
              <a:spcAft>
                <a:spcPts val="0"/>
              </a:spcAft>
              <a:buClr>
                <a:schemeClr val="dk1"/>
              </a:buClr>
              <a:buSzPts val="1800"/>
              <a:buNone/>
              <a:defRPr sz="1800"/>
            </a:lvl6pPr>
            <a:lvl7pPr lvl="6" rtl="0" algn="l">
              <a:lnSpc>
                <a:spcPct val="85000"/>
              </a:lnSpc>
              <a:spcBef>
                <a:spcPts val="0"/>
              </a:spcBef>
              <a:spcAft>
                <a:spcPts val="0"/>
              </a:spcAft>
              <a:buClr>
                <a:schemeClr val="dk1"/>
              </a:buClr>
              <a:buSzPts val="1800"/>
              <a:buNone/>
              <a:defRPr sz="1800"/>
            </a:lvl7pPr>
            <a:lvl8pPr lvl="7" rtl="0" algn="l">
              <a:lnSpc>
                <a:spcPct val="85000"/>
              </a:lnSpc>
              <a:spcBef>
                <a:spcPts val="0"/>
              </a:spcBef>
              <a:spcAft>
                <a:spcPts val="0"/>
              </a:spcAft>
              <a:buClr>
                <a:schemeClr val="dk1"/>
              </a:buClr>
              <a:buSzPts val="1800"/>
              <a:buNone/>
              <a:defRPr sz="1800"/>
            </a:lvl8pPr>
            <a:lvl9pPr lvl="8" rtl="0" algn="l">
              <a:lnSpc>
                <a:spcPct val="85000"/>
              </a:lnSpc>
              <a:spcBef>
                <a:spcPts val="0"/>
              </a:spcBef>
              <a:spcAft>
                <a:spcPts val="0"/>
              </a:spcAft>
              <a:buClr>
                <a:schemeClr val="dk1"/>
              </a:buClr>
              <a:buSzPts val="1800"/>
              <a:buNone/>
              <a:defRPr sz="1800"/>
            </a:lvl9pPr>
          </a:lstStyle>
          <a:p/>
        </p:txBody>
      </p:sp>
      <p:sp>
        <p:nvSpPr>
          <p:cNvPr id="1330" name="Google Shape;1330;p177"/>
          <p:cNvSpPr txBox="1"/>
          <p:nvPr>
            <p:ph idx="10" type="dt"/>
          </p:nvPr>
        </p:nvSpPr>
        <p:spPr>
          <a:xfrm>
            <a:off x="7488222" y="4766310"/>
            <a:ext cx="1323600" cy="102900"/>
          </a:xfrm>
          <a:prstGeom prst="rect">
            <a:avLst/>
          </a:prstGeom>
          <a:noFill/>
          <a:ln>
            <a:noFill/>
          </a:ln>
        </p:spPr>
        <p:txBody>
          <a:bodyPr anchorCtr="0" anchor="b" bIns="0" lIns="0" spcFirstLastPara="1" rIns="0" wrap="square" tIns="0">
            <a:noAutofit/>
          </a:bodyPr>
          <a:lstStyle>
            <a:lvl1pPr lvl="0" rtl="0" algn="r">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331" name="Google Shape;1331;p177"/>
          <p:cNvSpPr txBox="1"/>
          <p:nvPr>
            <p:ph idx="11" type="ftr"/>
          </p:nvPr>
        </p:nvSpPr>
        <p:spPr>
          <a:xfrm>
            <a:off x="332184" y="4766310"/>
            <a:ext cx="4105200" cy="102900"/>
          </a:xfrm>
          <a:prstGeom prst="rect">
            <a:avLst/>
          </a:prstGeom>
          <a:noFill/>
          <a:ln>
            <a:noFill/>
          </a:ln>
        </p:spPr>
        <p:txBody>
          <a:bodyPr anchorCtr="0" anchor="b" bIns="0" lIns="0" spcFirstLastPara="1" rIns="0" wrap="square" tIns="0">
            <a:noAutofit/>
          </a:bodyPr>
          <a:lstStyle>
            <a:lvl1pPr lvl="0" rtl="0" algn="ctr">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and Image - Subtitle">
  <p:cSld name="Content and Image - Subtitle">
    <p:spTree>
      <p:nvGrpSpPr>
        <p:cNvPr id="1332" name="Shape 1332"/>
        <p:cNvGrpSpPr/>
        <p:nvPr/>
      </p:nvGrpSpPr>
      <p:grpSpPr>
        <a:xfrm>
          <a:off x="0" y="0"/>
          <a:ext cx="0" cy="0"/>
          <a:chOff x="0" y="0"/>
          <a:chExt cx="0" cy="0"/>
        </a:xfrm>
      </p:grpSpPr>
      <p:sp>
        <p:nvSpPr>
          <p:cNvPr id="1333" name="Google Shape;1333;p178"/>
          <p:cNvSpPr/>
          <p:nvPr>
            <p:ph idx="2" type="pic"/>
          </p:nvPr>
        </p:nvSpPr>
        <p:spPr>
          <a:xfrm>
            <a:off x="4572000" y="0"/>
            <a:ext cx="4572000" cy="5143500"/>
          </a:xfrm>
          <a:prstGeom prst="rect">
            <a:avLst/>
          </a:prstGeom>
          <a:solidFill>
            <a:srgbClr val="DEDEDE"/>
          </a:solidFill>
          <a:ln>
            <a:noFill/>
          </a:ln>
        </p:spPr>
        <p:txBody>
          <a:bodyPr anchorCtr="0" anchor="ctr" bIns="0" lIns="0" spcFirstLastPara="1" rIns="0" wrap="square" tIns="0">
            <a:noAutofit/>
          </a:bodyPr>
          <a:lstStyle>
            <a:lvl1pPr lvl="0" marR="0" rtl="0" algn="ctr">
              <a:lnSpc>
                <a:spcPct val="100000"/>
              </a:lnSpc>
              <a:spcBef>
                <a:spcPts val="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1pPr>
            <a:lvl2pPr lvl="1" marR="0" rtl="0" algn="l">
              <a:lnSpc>
                <a:spcPct val="100000"/>
              </a:lnSpc>
              <a:spcBef>
                <a:spcPts val="9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lvl="2"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lvl="3"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lvl="4"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lvl="5"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lvl="6"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lvl="7"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lvl="8" marR="0" rtl="0" algn="l">
              <a:lnSpc>
                <a:spcPct val="100000"/>
              </a:lnSpc>
              <a:spcBef>
                <a:spcPts val="500"/>
              </a:spcBef>
              <a:spcAft>
                <a:spcPts val="50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1334" name="Google Shape;1334;p178"/>
          <p:cNvSpPr txBox="1"/>
          <p:nvPr>
            <p:ph idx="1" type="body"/>
          </p:nvPr>
        </p:nvSpPr>
        <p:spPr>
          <a:xfrm>
            <a:off x="332185" y="1577579"/>
            <a:ext cx="3988500" cy="30516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accent1"/>
              </a:buClr>
              <a:buSzPts val="1400"/>
              <a:buNone/>
              <a:defRPr/>
            </a:lvl1pPr>
            <a:lvl2pPr indent="-228600" lvl="1" marL="914400" rtl="0" algn="l">
              <a:lnSpc>
                <a:spcPct val="100000"/>
              </a:lnSpc>
              <a:spcBef>
                <a:spcPts val="900"/>
              </a:spcBef>
              <a:spcAft>
                <a:spcPts val="0"/>
              </a:spcAft>
              <a:buClr>
                <a:schemeClr val="dk1"/>
              </a:buClr>
              <a:buSzPts val="1400"/>
              <a:buNone/>
              <a:defRPr/>
            </a:lvl2pPr>
            <a:lvl3pPr indent="-317500" lvl="2" marL="1371600" rtl="0" algn="l">
              <a:lnSpc>
                <a:spcPct val="100000"/>
              </a:lnSpc>
              <a:spcBef>
                <a:spcPts val="500"/>
              </a:spcBef>
              <a:spcAft>
                <a:spcPts val="0"/>
              </a:spcAft>
              <a:buClr>
                <a:schemeClr val="dk1"/>
              </a:buClr>
              <a:buSzPts val="1400"/>
              <a:buChar char="•"/>
              <a:defRPr/>
            </a:lvl3pPr>
            <a:lvl4pPr indent="-317500" lvl="3" marL="1828800" rtl="0" algn="l">
              <a:lnSpc>
                <a:spcPct val="100000"/>
              </a:lnSpc>
              <a:spcBef>
                <a:spcPts val="500"/>
              </a:spcBef>
              <a:spcAft>
                <a:spcPts val="0"/>
              </a:spcAft>
              <a:buClr>
                <a:schemeClr val="dk1"/>
              </a:buClr>
              <a:buSzPts val="1400"/>
              <a:buChar char="–"/>
              <a:defRPr/>
            </a:lvl4pPr>
            <a:lvl5pPr indent="-304800" lvl="4" marL="2286000" rtl="0" algn="l">
              <a:lnSpc>
                <a:spcPct val="100000"/>
              </a:lnSpc>
              <a:spcBef>
                <a:spcPts val="500"/>
              </a:spcBef>
              <a:spcAft>
                <a:spcPts val="0"/>
              </a:spcAft>
              <a:buClr>
                <a:schemeClr val="dk1"/>
              </a:buClr>
              <a:buSzPts val="1200"/>
              <a:buChar char="•"/>
              <a:defRPr/>
            </a:lvl5pPr>
            <a:lvl6pPr indent="-317500" lvl="5" marL="2743200" rtl="0" algn="l">
              <a:lnSpc>
                <a:spcPct val="100000"/>
              </a:lnSpc>
              <a:spcBef>
                <a:spcPts val="500"/>
              </a:spcBef>
              <a:spcAft>
                <a:spcPts val="0"/>
              </a:spcAft>
              <a:buClr>
                <a:schemeClr val="dk1"/>
              </a:buClr>
              <a:buSzPts val="1400"/>
              <a:buChar char="–"/>
              <a:defRPr/>
            </a:lvl6pPr>
            <a:lvl7pPr indent="-317500" lvl="6" marL="3200400" rtl="0" algn="l">
              <a:lnSpc>
                <a:spcPct val="100000"/>
              </a:lnSpc>
              <a:spcBef>
                <a:spcPts val="500"/>
              </a:spcBef>
              <a:spcAft>
                <a:spcPts val="0"/>
              </a:spcAft>
              <a:buClr>
                <a:schemeClr val="dk1"/>
              </a:buClr>
              <a:buSzPts val="1400"/>
              <a:buChar char="•"/>
              <a:defRPr/>
            </a:lvl7pPr>
            <a:lvl8pPr indent="-317500" lvl="7" marL="3657600" rtl="0" algn="l">
              <a:lnSpc>
                <a:spcPct val="100000"/>
              </a:lnSpc>
              <a:spcBef>
                <a:spcPts val="500"/>
              </a:spcBef>
              <a:spcAft>
                <a:spcPts val="0"/>
              </a:spcAft>
              <a:buClr>
                <a:schemeClr val="dk1"/>
              </a:buClr>
              <a:buSzPts val="1400"/>
              <a:buChar char="–"/>
              <a:defRPr/>
            </a:lvl8pPr>
            <a:lvl9pPr indent="-317500" lvl="8" marL="4114800" rtl="0" algn="l">
              <a:lnSpc>
                <a:spcPct val="100000"/>
              </a:lnSpc>
              <a:spcBef>
                <a:spcPts val="500"/>
              </a:spcBef>
              <a:spcAft>
                <a:spcPts val="500"/>
              </a:spcAft>
              <a:buClr>
                <a:schemeClr val="dk1"/>
              </a:buClr>
              <a:buSzPts val="1400"/>
              <a:buChar char="•"/>
              <a:defRPr/>
            </a:lvl9pPr>
          </a:lstStyle>
          <a:p/>
        </p:txBody>
      </p:sp>
      <p:sp>
        <p:nvSpPr>
          <p:cNvPr id="1335" name="Google Shape;1335;p178"/>
          <p:cNvSpPr txBox="1"/>
          <p:nvPr>
            <p:ph type="title"/>
          </p:nvPr>
        </p:nvSpPr>
        <p:spPr>
          <a:xfrm>
            <a:off x="332186" y="322886"/>
            <a:ext cx="3988500" cy="377100"/>
          </a:xfrm>
          <a:prstGeom prst="rect">
            <a:avLst/>
          </a:prstGeom>
          <a:noFill/>
          <a:ln>
            <a:noFill/>
          </a:ln>
        </p:spPr>
        <p:txBody>
          <a:bodyPr anchorCtr="0" anchor="t" bIns="0" lIns="0" spcFirstLastPara="1" rIns="0" wrap="square" tIns="0">
            <a:noAutofit/>
          </a:bodyPr>
          <a:lstStyle>
            <a:lvl1pPr lvl="0" rtl="0" algn="l">
              <a:lnSpc>
                <a:spcPct val="85000"/>
              </a:lnSpc>
              <a:spcBef>
                <a:spcPts val="0"/>
              </a:spcBef>
              <a:spcAft>
                <a:spcPts val="0"/>
              </a:spcAft>
              <a:buClr>
                <a:schemeClr val="dk1"/>
              </a:buClr>
              <a:buSzPts val="2400"/>
              <a:buFont typeface="Georgia"/>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336" name="Google Shape;1336;p178"/>
          <p:cNvSpPr txBox="1"/>
          <p:nvPr>
            <p:ph idx="12" type="sldNum"/>
          </p:nvPr>
        </p:nvSpPr>
        <p:spPr>
          <a:xfrm>
            <a:off x="7488222" y="4869180"/>
            <a:ext cx="1323600" cy="1029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337" name="Google Shape;1337;p178"/>
          <p:cNvSpPr txBox="1"/>
          <p:nvPr>
            <p:ph idx="3" type="subTitle"/>
          </p:nvPr>
        </p:nvSpPr>
        <p:spPr>
          <a:xfrm>
            <a:off x="332184" y="700075"/>
            <a:ext cx="3988500" cy="664500"/>
          </a:xfrm>
          <a:prstGeom prst="rect">
            <a:avLst/>
          </a:prstGeom>
          <a:noFill/>
          <a:ln>
            <a:noFill/>
          </a:ln>
        </p:spPr>
        <p:txBody>
          <a:bodyPr anchorCtr="0" anchor="t" bIns="0" lIns="0" spcFirstLastPara="1" rIns="0" wrap="square" tIns="0">
            <a:noAutofit/>
          </a:bodyPr>
          <a:lstStyle>
            <a:lvl1pPr lvl="0" rtl="0" algn="l">
              <a:lnSpc>
                <a:spcPct val="85000"/>
              </a:lnSpc>
              <a:spcBef>
                <a:spcPts val="0"/>
              </a:spcBef>
              <a:spcAft>
                <a:spcPts val="0"/>
              </a:spcAft>
              <a:buClr>
                <a:schemeClr val="dk1"/>
              </a:buClr>
              <a:buSzPts val="1800"/>
              <a:buNone/>
              <a:defRPr b="0" sz="1800">
                <a:solidFill>
                  <a:schemeClr val="dk1"/>
                </a:solidFill>
              </a:defRPr>
            </a:lvl1pPr>
            <a:lvl2pPr lvl="1" rtl="0" algn="l">
              <a:lnSpc>
                <a:spcPct val="85000"/>
              </a:lnSpc>
              <a:spcBef>
                <a:spcPts val="0"/>
              </a:spcBef>
              <a:spcAft>
                <a:spcPts val="0"/>
              </a:spcAft>
              <a:buClr>
                <a:schemeClr val="dk1"/>
              </a:buClr>
              <a:buSzPts val="1800"/>
              <a:buNone/>
              <a:defRPr sz="1800"/>
            </a:lvl2pPr>
            <a:lvl3pPr lvl="2" rtl="0" algn="l">
              <a:lnSpc>
                <a:spcPct val="85000"/>
              </a:lnSpc>
              <a:spcBef>
                <a:spcPts val="0"/>
              </a:spcBef>
              <a:spcAft>
                <a:spcPts val="0"/>
              </a:spcAft>
              <a:buClr>
                <a:schemeClr val="dk1"/>
              </a:buClr>
              <a:buSzPts val="1800"/>
              <a:buNone/>
              <a:defRPr sz="1800"/>
            </a:lvl3pPr>
            <a:lvl4pPr lvl="3" rtl="0" algn="l">
              <a:lnSpc>
                <a:spcPct val="85000"/>
              </a:lnSpc>
              <a:spcBef>
                <a:spcPts val="0"/>
              </a:spcBef>
              <a:spcAft>
                <a:spcPts val="0"/>
              </a:spcAft>
              <a:buClr>
                <a:schemeClr val="dk1"/>
              </a:buClr>
              <a:buSzPts val="1800"/>
              <a:buNone/>
              <a:defRPr sz="1800"/>
            </a:lvl4pPr>
            <a:lvl5pPr lvl="4" rtl="0" algn="l">
              <a:lnSpc>
                <a:spcPct val="85000"/>
              </a:lnSpc>
              <a:spcBef>
                <a:spcPts val="0"/>
              </a:spcBef>
              <a:spcAft>
                <a:spcPts val="0"/>
              </a:spcAft>
              <a:buClr>
                <a:schemeClr val="dk1"/>
              </a:buClr>
              <a:buSzPts val="1800"/>
              <a:buNone/>
              <a:defRPr sz="1800"/>
            </a:lvl5pPr>
            <a:lvl6pPr lvl="5" rtl="0" algn="l">
              <a:lnSpc>
                <a:spcPct val="85000"/>
              </a:lnSpc>
              <a:spcBef>
                <a:spcPts val="0"/>
              </a:spcBef>
              <a:spcAft>
                <a:spcPts val="0"/>
              </a:spcAft>
              <a:buClr>
                <a:schemeClr val="dk1"/>
              </a:buClr>
              <a:buSzPts val="1800"/>
              <a:buNone/>
              <a:defRPr sz="1800"/>
            </a:lvl6pPr>
            <a:lvl7pPr lvl="6" rtl="0" algn="l">
              <a:lnSpc>
                <a:spcPct val="85000"/>
              </a:lnSpc>
              <a:spcBef>
                <a:spcPts val="0"/>
              </a:spcBef>
              <a:spcAft>
                <a:spcPts val="0"/>
              </a:spcAft>
              <a:buClr>
                <a:schemeClr val="dk1"/>
              </a:buClr>
              <a:buSzPts val="1800"/>
              <a:buNone/>
              <a:defRPr sz="1800"/>
            </a:lvl7pPr>
            <a:lvl8pPr lvl="7" rtl="0" algn="l">
              <a:lnSpc>
                <a:spcPct val="85000"/>
              </a:lnSpc>
              <a:spcBef>
                <a:spcPts val="0"/>
              </a:spcBef>
              <a:spcAft>
                <a:spcPts val="0"/>
              </a:spcAft>
              <a:buClr>
                <a:schemeClr val="dk1"/>
              </a:buClr>
              <a:buSzPts val="1800"/>
              <a:buNone/>
              <a:defRPr sz="1800"/>
            </a:lvl8pPr>
            <a:lvl9pPr lvl="8" rtl="0" algn="l">
              <a:lnSpc>
                <a:spcPct val="85000"/>
              </a:lnSpc>
              <a:spcBef>
                <a:spcPts val="0"/>
              </a:spcBef>
              <a:spcAft>
                <a:spcPts val="0"/>
              </a:spcAft>
              <a:buClr>
                <a:schemeClr val="dk1"/>
              </a:buClr>
              <a:buSzPts val="1800"/>
              <a:buNone/>
              <a:defRPr sz="1800"/>
            </a:lvl9pPr>
          </a:lstStyle>
          <a:p/>
        </p:txBody>
      </p:sp>
      <p:sp>
        <p:nvSpPr>
          <p:cNvPr id="1338" name="Google Shape;1338;p178"/>
          <p:cNvSpPr txBox="1"/>
          <p:nvPr>
            <p:ph idx="10" type="dt"/>
          </p:nvPr>
        </p:nvSpPr>
        <p:spPr>
          <a:xfrm>
            <a:off x="7488222" y="4766310"/>
            <a:ext cx="1323600" cy="102900"/>
          </a:xfrm>
          <a:prstGeom prst="rect">
            <a:avLst/>
          </a:prstGeom>
          <a:noFill/>
          <a:ln>
            <a:noFill/>
          </a:ln>
        </p:spPr>
        <p:txBody>
          <a:bodyPr anchorCtr="0" anchor="b" bIns="0" lIns="0" spcFirstLastPara="1" rIns="0" wrap="square" tIns="0">
            <a:noAutofit/>
          </a:bodyPr>
          <a:lstStyle>
            <a:lvl1pPr lvl="0" rtl="0" algn="r">
              <a:lnSpc>
                <a:spcPct val="100000"/>
              </a:lnSpc>
              <a:spcBef>
                <a:spcPts val="0"/>
              </a:spcBef>
              <a:spcAft>
                <a:spcPts val="0"/>
              </a:spcAft>
              <a:buSzPts val="1100"/>
              <a:buNone/>
              <a:defRPr>
                <a:solidFill>
                  <a:schemeClr val="lt1"/>
                </a:solidFill>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339" name="Google Shape;1339;p178"/>
          <p:cNvSpPr txBox="1"/>
          <p:nvPr>
            <p:ph idx="11" type="ftr"/>
          </p:nvPr>
        </p:nvSpPr>
        <p:spPr>
          <a:xfrm>
            <a:off x="332184" y="4766310"/>
            <a:ext cx="4105200" cy="102900"/>
          </a:xfrm>
          <a:prstGeom prst="rect">
            <a:avLst/>
          </a:prstGeom>
          <a:noFill/>
          <a:ln>
            <a:noFill/>
          </a:ln>
        </p:spPr>
        <p:txBody>
          <a:bodyPr anchorCtr="0" anchor="b" bIns="0" lIns="0" spcFirstLastPara="1" rIns="0" wrap="square" tIns="0">
            <a:noAutofit/>
          </a:bodyPr>
          <a:lstStyle>
            <a:lvl1pPr lvl="0" rtl="0" algn="ctr">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hree Content - Subtitle">
  <p:cSld name="Three Content - Subtitle">
    <p:spTree>
      <p:nvGrpSpPr>
        <p:cNvPr id="1340" name="Shape 1340"/>
        <p:cNvGrpSpPr/>
        <p:nvPr/>
      </p:nvGrpSpPr>
      <p:grpSpPr>
        <a:xfrm>
          <a:off x="0" y="0"/>
          <a:ext cx="0" cy="0"/>
          <a:chOff x="0" y="0"/>
          <a:chExt cx="0" cy="0"/>
        </a:xfrm>
      </p:grpSpPr>
      <p:sp>
        <p:nvSpPr>
          <p:cNvPr id="1341" name="Google Shape;1341;p179"/>
          <p:cNvSpPr txBox="1"/>
          <p:nvPr>
            <p:ph idx="1" type="body"/>
          </p:nvPr>
        </p:nvSpPr>
        <p:spPr>
          <a:xfrm>
            <a:off x="332185" y="1577579"/>
            <a:ext cx="2646600" cy="30516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accent1"/>
              </a:buClr>
              <a:buSzPts val="1400"/>
              <a:buNone/>
              <a:defRPr/>
            </a:lvl1pPr>
            <a:lvl2pPr indent="-228600" lvl="1" marL="914400" rtl="0" algn="l">
              <a:lnSpc>
                <a:spcPct val="100000"/>
              </a:lnSpc>
              <a:spcBef>
                <a:spcPts val="900"/>
              </a:spcBef>
              <a:spcAft>
                <a:spcPts val="0"/>
              </a:spcAft>
              <a:buClr>
                <a:schemeClr val="dk1"/>
              </a:buClr>
              <a:buSzPts val="1400"/>
              <a:buNone/>
              <a:defRPr/>
            </a:lvl2pPr>
            <a:lvl3pPr indent="-317500" lvl="2" marL="1371600" rtl="0" algn="l">
              <a:lnSpc>
                <a:spcPct val="100000"/>
              </a:lnSpc>
              <a:spcBef>
                <a:spcPts val="500"/>
              </a:spcBef>
              <a:spcAft>
                <a:spcPts val="0"/>
              </a:spcAft>
              <a:buClr>
                <a:schemeClr val="dk1"/>
              </a:buClr>
              <a:buSzPts val="1400"/>
              <a:buChar char="•"/>
              <a:defRPr/>
            </a:lvl3pPr>
            <a:lvl4pPr indent="-317500" lvl="3" marL="1828800" rtl="0" algn="l">
              <a:lnSpc>
                <a:spcPct val="100000"/>
              </a:lnSpc>
              <a:spcBef>
                <a:spcPts val="500"/>
              </a:spcBef>
              <a:spcAft>
                <a:spcPts val="0"/>
              </a:spcAft>
              <a:buClr>
                <a:schemeClr val="dk1"/>
              </a:buClr>
              <a:buSzPts val="1400"/>
              <a:buChar char="–"/>
              <a:defRPr/>
            </a:lvl4pPr>
            <a:lvl5pPr indent="-304800" lvl="4" marL="2286000" rtl="0" algn="l">
              <a:lnSpc>
                <a:spcPct val="100000"/>
              </a:lnSpc>
              <a:spcBef>
                <a:spcPts val="500"/>
              </a:spcBef>
              <a:spcAft>
                <a:spcPts val="0"/>
              </a:spcAft>
              <a:buClr>
                <a:schemeClr val="dk1"/>
              </a:buClr>
              <a:buSzPts val="1200"/>
              <a:buChar char="•"/>
              <a:defRPr/>
            </a:lvl5pPr>
            <a:lvl6pPr indent="-317500" lvl="5" marL="2743200" rtl="0" algn="l">
              <a:lnSpc>
                <a:spcPct val="100000"/>
              </a:lnSpc>
              <a:spcBef>
                <a:spcPts val="500"/>
              </a:spcBef>
              <a:spcAft>
                <a:spcPts val="0"/>
              </a:spcAft>
              <a:buClr>
                <a:schemeClr val="dk1"/>
              </a:buClr>
              <a:buSzPts val="1400"/>
              <a:buChar char="–"/>
              <a:defRPr/>
            </a:lvl6pPr>
            <a:lvl7pPr indent="-317500" lvl="6" marL="3200400" rtl="0" algn="l">
              <a:lnSpc>
                <a:spcPct val="100000"/>
              </a:lnSpc>
              <a:spcBef>
                <a:spcPts val="500"/>
              </a:spcBef>
              <a:spcAft>
                <a:spcPts val="0"/>
              </a:spcAft>
              <a:buClr>
                <a:schemeClr val="dk1"/>
              </a:buClr>
              <a:buSzPts val="1400"/>
              <a:buChar char="•"/>
              <a:defRPr/>
            </a:lvl7pPr>
            <a:lvl8pPr indent="-317500" lvl="7" marL="3657600" rtl="0" algn="l">
              <a:lnSpc>
                <a:spcPct val="100000"/>
              </a:lnSpc>
              <a:spcBef>
                <a:spcPts val="500"/>
              </a:spcBef>
              <a:spcAft>
                <a:spcPts val="0"/>
              </a:spcAft>
              <a:buClr>
                <a:schemeClr val="dk1"/>
              </a:buClr>
              <a:buSzPts val="1400"/>
              <a:buChar char="–"/>
              <a:defRPr/>
            </a:lvl8pPr>
            <a:lvl9pPr indent="-317500" lvl="8" marL="4114800" rtl="0" algn="l">
              <a:lnSpc>
                <a:spcPct val="100000"/>
              </a:lnSpc>
              <a:spcBef>
                <a:spcPts val="500"/>
              </a:spcBef>
              <a:spcAft>
                <a:spcPts val="500"/>
              </a:spcAft>
              <a:buClr>
                <a:schemeClr val="dk1"/>
              </a:buClr>
              <a:buSzPts val="1400"/>
              <a:buChar char="•"/>
              <a:defRPr/>
            </a:lvl9pPr>
          </a:lstStyle>
          <a:p/>
        </p:txBody>
      </p:sp>
      <p:sp>
        <p:nvSpPr>
          <p:cNvPr id="1342" name="Google Shape;1342;p179"/>
          <p:cNvSpPr txBox="1"/>
          <p:nvPr>
            <p:ph idx="2" type="body"/>
          </p:nvPr>
        </p:nvSpPr>
        <p:spPr>
          <a:xfrm>
            <a:off x="3249216" y="1577579"/>
            <a:ext cx="2646600" cy="30516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accent1"/>
              </a:buClr>
              <a:buSzPts val="1400"/>
              <a:buNone/>
              <a:defRPr/>
            </a:lvl1pPr>
            <a:lvl2pPr indent="-228600" lvl="1" marL="914400" rtl="0" algn="l">
              <a:lnSpc>
                <a:spcPct val="100000"/>
              </a:lnSpc>
              <a:spcBef>
                <a:spcPts val="900"/>
              </a:spcBef>
              <a:spcAft>
                <a:spcPts val="0"/>
              </a:spcAft>
              <a:buClr>
                <a:schemeClr val="dk1"/>
              </a:buClr>
              <a:buSzPts val="1400"/>
              <a:buNone/>
              <a:defRPr/>
            </a:lvl2pPr>
            <a:lvl3pPr indent="-317500" lvl="2" marL="1371600" rtl="0" algn="l">
              <a:lnSpc>
                <a:spcPct val="100000"/>
              </a:lnSpc>
              <a:spcBef>
                <a:spcPts val="500"/>
              </a:spcBef>
              <a:spcAft>
                <a:spcPts val="0"/>
              </a:spcAft>
              <a:buClr>
                <a:schemeClr val="dk1"/>
              </a:buClr>
              <a:buSzPts val="1400"/>
              <a:buChar char="•"/>
              <a:defRPr/>
            </a:lvl3pPr>
            <a:lvl4pPr indent="-317500" lvl="3" marL="1828800" rtl="0" algn="l">
              <a:lnSpc>
                <a:spcPct val="100000"/>
              </a:lnSpc>
              <a:spcBef>
                <a:spcPts val="500"/>
              </a:spcBef>
              <a:spcAft>
                <a:spcPts val="0"/>
              </a:spcAft>
              <a:buClr>
                <a:schemeClr val="dk1"/>
              </a:buClr>
              <a:buSzPts val="1400"/>
              <a:buChar char="–"/>
              <a:defRPr/>
            </a:lvl4pPr>
            <a:lvl5pPr indent="-304800" lvl="4" marL="2286000" rtl="0" algn="l">
              <a:lnSpc>
                <a:spcPct val="100000"/>
              </a:lnSpc>
              <a:spcBef>
                <a:spcPts val="500"/>
              </a:spcBef>
              <a:spcAft>
                <a:spcPts val="0"/>
              </a:spcAft>
              <a:buClr>
                <a:schemeClr val="dk1"/>
              </a:buClr>
              <a:buSzPts val="1200"/>
              <a:buChar char="•"/>
              <a:defRPr/>
            </a:lvl5pPr>
            <a:lvl6pPr indent="-317500" lvl="5" marL="2743200" rtl="0" algn="l">
              <a:lnSpc>
                <a:spcPct val="100000"/>
              </a:lnSpc>
              <a:spcBef>
                <a:spcPts val="500"/>
              </a:spcBef>
              <a:spcAft>
                <a:spcPts val="0"/>
              </a:spcAft>
              <a:buClr>
                <a:schemeClr val="dk1"/>
              </a:buClr>
              <a:buSzPts val="1400"/>
              <a:buChar char="–"/>
              <a:defRPr/>
            </a:lvl6pPr>
            <a:lvl7pPr indent="-317500" lvl="6" marL="3200400" rtl="0" algn="l">
              <a:lnSpc>
                <a:spcPct val="100000"/>
              </a:lnSpc>
              <a:spcBef>
                <a:spcPts val="500"/>
              </a:spcBef>
              <a:spcAft>
                <a:spcPts val="0"/>
              </a:spcAft>
              <a:buClr>
                <a:schemeClr val="dk1"/>
              </a:buClr>
              <a:buSzPts val="1400"/>
              <a:buChar char="•"/>
              <a:defRPr/>
            </a:lvl7pPr>
            <a:lvl8pPr indent="-317500" lvl="7" marL="3657600" rtl="0" algn="l">
              <a:lnSpc>
                <a:spcPct val="100000"/>
              </a:lnSpc>
              <a:spcBef>
                <a:spcPts val="500"/>
              </a:spcBef>
              <a:spcAft>
                <a:spcPts val="0"/>
              </a:spcAft>
              <a:buClr>
                <a:schemeClr val="dk1"/>
              </a:buClr>
              <a:buSzPts val="1400"/>
              <a:buChar char="–"/>
              <a:defRPr/>
            </a:lvl8pPr>
            <a:lvl9pPr indent="-317500" lvl="8" marL="4114800" rtl="0" algn="l">
              <a:lnSpc>
                <a:spcPct val="100000"/>
              </a:lnSpc>
              <a:spcBef>
                <a:spcPts val="500"/>
              </a:spcBef>
              <a:spcAft>
                <a:spcPts val="500"/>
              </a:spcAft>
              <a:buClr>
                <a:schemeClr val="dk1"/>
              </a:buClr>
              <a:buSzPts val="1400"/>
              <a:buChar char="•"/>
              <a:defRPr/>
            </a:lvl9pPr>
          </a:lstStyle>
          <a:p/>
        </p:txBody>
      </p:sp>
      <p:sp>
        <p:nvSpPr>
          <p:cNvPr id="1343" name="Google Shape;1343;p179"/>
          <p:cNvSpPr txBox="1"/>
          <p:nvPr>
            <p:ph idx="3" type="body"/>
          </p:nvPr>
        </p:nvSpPr>
        <p:spPr>
          <a:xfrm>
            <a:off x="6165057" y="1577579"/>
            <a:ext cx="2646600" cy="30516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accent1"/>
              </a:buClr>
              <a:buSzPts val="1400"/>
              <a:buNone/>
              <a:defRPr/>
            </a:lvl1pPr>
            <a:lvl2pPr indent="-228600" lvl="1" marL="914400" rtl="0" algn="l">
              <a:lnSpc>
                <a:spcPct val="100000"/>
              </a:lnSpc>
              <a:spcBef>
                <a:spcPts val="900"/>
              </a:spcBef>
              <a:spcAft>
                <a:spcPts val="0"/>
              </a:spcAft>
              <a:buClr>
                <a:schemeClr val="dk1"/>
              </a:buClr>
              <a:buSzPts val="1400"/>
              <a:buNone/>
              <a:defRPr/>
            </a:lvl2pPr>
            <a:lvl3pPr indent="-317500" lvl="2" marL="1371600" rtl="0" algn="l">
              <a:lnSpc>
                <a:spcPct val="100000"/>
              </a:lnSpc>
              <a:spcBef>
                <a:spcPts val="500"/>
              </a:spcBef>
              <a:spcAft>
                <a:spcPts val="0"/>
              </a:spcAft>
              <a:buClr>
                <a:schemeClr val="dk1"/>
              </a:buClr>
              <a:buSzPts val="1400"/>
              <a:buChar char="•"/>
              <a:defRPr/>
            </a:lvl3pPr>
            <a:lvl4pPr indent="-317500" lvl="3" marL="1828800" rtl="0" algn="l">
              <a:lnSpc>
                <a:spcPct val="100000"/>
              </a:lnSpc>
              <a:spcBef>
                <a:spcPts val="500"/>
              </a:spcBef>
              <a:spcAft>
                <a:spcPts val="0"/>
              </a:spcAft>
              <a:buClr>
                <a:schemeClr val="dk1"/>
              </a:buClr>
              <a:buSzPts val="1400"/>
              <a:buChar char="–"/>
              <a:defRPr/>
            </a:lvl4pPr>
            <a:lvl5pPr indent="-304800" lvl="4" marL="2286000" rtl="0" algn="l">
              <a:lnSpc>
                <a:spcPct val="100000"/>
              </a:lnSpc>
              <a:spcBef>
                <a:spcPts val="500"/>
              </a:spcBef>
              <a:spcAft>
                <a:spcPts val="0"/>
              </a:spcAft>
              <a:buClr>
                <a:schemeClr val="dk1"/>
              </a:buClr>
              <a:buSzPts val="1200"/>
              <a:buChar char="•"/>
              <a:defRPr/>
            </a:lvl5pPr>
            <a:lvl6pPr indent="-317500" lvl="5" marL="2743200" rtl="0" algn="l">
              <a:lnSpc>
                <a:spcPct val="100000"/>
              </a:lnSpc>
              <a:spcBef>
                <a:spcPts val="500"/>
              </a:spcBef>
              <a:spcAft>
                <a:spcPts val="0"/>
              </a:spcAft>
              <a:buClr>
                <a:schemeClr val="dk1"/>
              </a:buClr>
              <a:buSzPts val="1400"/>
              <a:buChar char="–"/>
              <a:defRPr/>
            </a:lvl6pPr>
            <a:lvl7pPr indent="-317500" lvl="6" marL="3200400" rtl="0" algn="l">
              <a:lnSpc>
                <a:spcPct val="100000"/>
              </a:lnSpc>
              <a:spcBef>
                <a:spcPts val="500"/>
              </a:spcBef>
              <a:spcAft>
                <a:spcPts val="0"/>
              </a:spcAft>
              <a:buClr>
                <a:schemeClr val="dk1"/>
              </a:buClr>
              <a:buSzPts val="1400"/>
              <a:buChar char="•"/>
              <a:defRPr/>
            </a:lvl7pPr>
            <a:lvl8pPr indent="-317500" lvl="7" marL="3657600" rtl="0" algn="l">
              <a:lnSpc>
                <a:spcPct val="100000"/>
              </a:lnSpc>
              <a:spcBef>
                <a:spcPts val="500"/>
              </a:spcBef>
              <a:spcAft>
                <a:spcPts val="0"/>
              </a:spcAft>
              <a:buClr>
                <a:schemeClr val="dk1"/>
              </a:buClr>
              <a:buSzPts val="1400"/>
              <a:buChar char="–"/>
              <a:defRPr/>
            </a:lvl8pPr>
            <a:lvl9pPr indent="-317500" lvl="8" marL="4114800" rtl="0" algn="l">
              <a:lnSpc>
                <a:spcPct val="100000"/>
              </a:lnSpc>
              <a:spcBef>
                <a:spcPts val="500"/>
              </a:spcBef>
              <a:spcAft>
                <a:spcPts val="500"/>
              </a:spcAft>
              <a:buClr>
                <a:schemeClr val="dk1"/>
              </a:buClr>
              <a:buSzPts val="1400"/>
              <a:buChar char="•"/>
              <a:defRPr/>
            </a:lvl9pPr>
          </a:lstStyle>
          <a:p/>
        </p:txBody>
      </p:sp>
      <p:sp>
        <p:nvSpPr>
          <p:cNvPr id="1344" name="Google Shape;1344;p179"/>
          <p:cNvSpPr txBox="1"/>
          <p:nvPr>
            <p:ph type="title"/>
          </p:nvPr>
        </p:nvSpPr>
        <p:spPr>
          <a:xfrm>
            <a:off x="332185" y="322886"/>
            <a:ext cx="8479500" cy="377100"/>
          </a:xfrm>
          <a:prstGeom prst="rect">
            <a:avLst/>
          </a:prstGeom>
          <a:noFill/>
          <a:ln>
            <a:noFill/>
          </a:ln>
        </p:spPr>
        <p:txBody>
          <a:bodyPr anchorCtr="0" anchor="t" bIns="0" lIns="0" spcFirstLastPara="1" rIns="0" wrap="square" tIns="0">
            <a:noAutofit/>
          </a:bodyPr>
          <a:lstStyle>
            <a:lvl1pPr lvl="0" rtl="0" algn="l">
              <a:lnSpc>
                <a:spcPct val="85000"/>
              </a:lnSpc>
              <a:spcBef>
                <a:spcPts val="0"/>
              </a:spcBef>
              <a:spcAft>
                <a:spcPts val="0"/>
              </a:spcAft>
              <a:buClr>
                <a:schemeClr val="dk1"/>
              </a:buClr>
              <a:buSzPts val="2400"/>
              <a:buFont typeface="Georgia"/>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345" name="Google Shape;1345;p179"/>
          <p:cNvSpPr txBox="1"/>
          <p:nvPr>
            <p:ph idx="12" type="sldNum"/>
          </p:nvPr>
        </p:nvSpPr>
        <p:spPr>
          <a:xfrm>
            <a:off x="7488222" y="4869180"/>
            <a:ext cx="1323600" cy="1029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346" name="Google Shape;1346;p179"/>
          <p:cNvSpPr txBox="1"/>
          <p:nvPr>
            <p:ph idx="4" type="subTitle"/>
          </p:nvPr>
        </p:nvSpPr>
        <p:spPr>
          <a:xfrm>
            <a:off x="332184" y="700075"/>
            <a:ext cx="8479500" cy="664500"/>
          </a:xfrm>
          <a:prstGeom prst="rect">
            <a:avLst/>
          </a:prstGeom>
          <a:noFill/>
          <a:ln>
            <a:noFill/>
          </a:ln>
        </p:spPr>
        <p:txBody>
          <a:bodyPr anchorCtr="0" anchor="t" bIns="0" lIns="0" spcFirstLastPara="1" rIns="0" wrap="square" tIns="0">
            <a:noAutofit/>
          </a:bodyPr>
          <a:lstStyle>
            <a:lvl1pPr lvl="0" rtl="0" algn="l">
              <a:lnSpc>
                <a:spcPct val="85000"/>
              </a:lnSpc>
              <a:spcBef>
                <a:spcPts val="0"/>
              </a:spcBef>
              <a:spcAft>
                <a:spcPts val="0"/>
              </a:spcAft>
              <a:buClr>
                <a:schemeClr val="dk1"/>
              </a:buClr>
              <a:buSzPts val="1800"/>
              <a:buNone/>
              <a:defRPr b="0" sz="1800">
                <a:solidFill>
                  <a:schemeClr val="dk1"/>
                </a:solidFill>
              </a:defRPr>
            </a:lvl1pPr>
            <a:lvl2pPr lvl="1" rtl="0" algn="l">
              <a:lnSpc>
                <a:spcPct val="85000"/>
              </a:lnSpc>
              <a:spcBef>
                <a:spcPts val="0"/>
              </a:spcBef>
              <a:spcAft>
                <a:spcPts val="0"/>
              </a:spcAft>
              <a:buClr>
                <a:schemeClr val="dk1"/>
              </a:buClr>
              <a:buSzPts val="1800"/>
              <a:buNone/>
              <a:defRPr sz="1800"/>
            </a:lvl2pPr>
            <a:lvl3pPr lvl="2" rtl="0" algn="l">
              <a:lnSpc>
                <a:spcPct val="85000"/>
              </a:lnSpc>
              <a:spcBef>
                <a:spcPts val="0"/>
              </a:spcBef>
              <a:spcAft>
                <a:spcPts val="0"/>
              </a:spcAft>
              <a:buClr>
                <a:schemeClr val="dk1"/>
              </a:buClr>
              <a:buSzPts val="1800"/>
              <a:buNone/>
              <a:defRPr sz="1800"/>
            </a:lvl3pPr>
            <a:lvl4pPr lvl="3" rtl="0" algn="l">
              <a:lnSpc>
                <a:spcPct val="85000"/>
              </a:lnSpc>
              <a:spcBef>
                <a:spcPts val="0"/>
              </a:spcBef>
              <a:spcAft>
                <a:spcPts val="0"/>
              </a:spcAft>
              <a:buClr>
                <a:schemeClr val="dk1"/>
              </a:buClr>
              <a:buSzPts val="1800"/>
              <a:buNone/>
              <a:defRPr sz="1800"/>
            </a:lvl4pPr>
            <a:lvl5pPr lvl="4" rtl="0" algn="l">
              <a:lnSpc>
                <a:spcPct val="85000"/>
              </a:lnSpc>
              <a:spcBef>
                <a:spcPts val="0"/>
              </a:spcBef>
              <a:spcAft>
                <a:spcPts val="0"/>
              </a:spcAft>
              <a:buClr>
                <a:schemeClr val="dk1"/>
              </a:buClr>
              <a:buSzPts val="1800"/>
              <a:buNone/>
              <a:defRPr sz="1800"/>
            </a:lvl5pPr>
            <a:lvl6pPr lvl="5" rtl="0" algn="l">
              <a:lnSpc>
                <a:spcPct val="85000"/>
              </a:lnSpc>
              <a:spcBef>
                <a:spcPts val="0"/>
              </a:spcBef>
              <a:spcAft>
                <a:spcPts val="0"/>
              </a:spcAft>
              <a:buClr>
                <a:schemeClr val="dk1"/>
              </a:buClr>
              <a:buSzPts val="1800"/>
              <a:buNone/>
              <a:defRPr sz="1800"/>
            </a:lvl6pPr>
            <a:lvl7pPr lvl="6" rtl="0" algn="l">
              <a:lnSpc>
                <a:spcPct val="85000"/>
              </a:lnSpc>
              <a:spcBef>
                <a:spcPts val="0"/>
              </a:spcBef>
              <a:spcAft>
                <a:spcPts val="0"/>
              </a:spcAft>
              <a:buClr>
                <a:schemeClr val="dk1"/>
              </a:buClr>
              <a:buSzPts val="1800"/>
              <a:buNone/>
              <a:defRPr sz="1800"/>
            </a:lvl7pPr>
            <a:lvl8pPr lvl="7" rtl="0" algn="l">
              <a:lnSpc>
                <a:spcPct val="85000"/>
              </a:lnSpc>
              <a:spcBef>
                <a:spcPts val="0"/>
              </a:spcBef>
              <a:spcAft>
                <a:spcPts val="0"/>
              </a:spcAft>
              <a:buClr>
                <a:schemeClr val="dk1"/>
              </a:buClr>
              <a:buSzPts val="1800"/>
              <a:buNone/>
              <a:defRPr sz="1800"/>
            </a:lvl8pPr>
            <a:lvl9pPr lvl="8" rtl="0" algn="l">
              <a:lnSpc>
                <a:spcPct val="85000"/>
              </a:lnSpc>
              <a:spcBef>
                <a:spcPts val="0"/>
              </a:spcBef>
              <a:spcAft>
                <a:spcPts val="0"/>
              </a:spcAft>
              <a:buClr>
                <a:schemeClr val="dk1"/>
              </a:buClr>
              <a:buSzPts val="1800"/>
              <a:buNone/>
              <a:defRPr sz="1800"/>
            </a:lvl9pPr>
          </a:lstStyle>
          <a:p/>
        </p:txBody>
      </p:sp>
      <p:sp>
        <p:nvSpPr>
          <p:cNvPr id="1347" name="Google Shape;1347;p179"/>
          <p:cNvSpPr txBox="1"/>
          <p:nvPr>
            <p:ph idx="10" type="dt"/>
          </p:nvPr>
        </p:nvSpPr>
        <p:spPr>
          <a:xfrm>
            <a:off x="7488222" y="4766310"/>
            <a:ext cx="1323600" cy="102900"/>
          </a:xfrm>
          <a:prstGeom prst="rect">
            <a:avLst/>
          </a:prstGeom>
          <a:noFill/>
          <a:ln>
            <a:noFill/>
          </a:ln>
        </p:spPr>
        <p:txBody>
          <a:bodyPr anchorCtr="0" anchor="b" bIns="0" lIns="0" spcFirstLastPara="1" rIns="0" wrap="square" tIns="0">
            <a:noAutofit/>
          </a:bodyPr>
          <a:lstStyle>
            <a:lvl1pPr lvl="0" rtl="0" algn="r">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348" name="Google Shape;1348;p179"/>
          <p:cNvSpPr txBox="1"/>
          <p:nvPr>
            <p:ph idx="11" type="ftr"/>
          </p:nvPr>
        </p:nvSpPr>
        <p:spPr>
          <a:xfrm>
            <a:off x="332184" y="4766310"/>
            <a:ext cx="4105200" cy="102900"/>
          </a:xfrm>
          <a:prstGeom prst="rect">
            <a:avLst/>
          </a:prstGeom>
          <a:noFill/>
          <a:ln>
            <a:noFill/>
          </a:ln>
        </p:spPr>
        <p:txBody>
          <a:bodyPr anchorCtr="0" anchor="b" bIns="0" lIns="0" spcFirstLastPara="1" rIns="0" wrap="square" tIns="0">
            <a:noAutofit/>
          </a:bodyPr>
          <a:lstStyle>
            <a:lvl1pPr lvl="0" rtl="0" algn="ctr">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Four Content - Subtitle">
  <p:cSld name="Four Content - Subtitle">
    <p:spTree>
      <p:nvGrpSpPr>
        <p:cNvPr id="1349" name="Shape 1349"/>
        <p:cNvGrpSpPr/>
        <p:nvPr/>
      </p:nvGrpSpPr>
      <p:grpSpPr>
        <a:xfrm>
          <a:off x="0" y="0"/>
          <a:ext cx="0" cy="0"/>
          <a:chOff x="0" y="0"/>
          <a:chExt cx="0" cy="0"/>
        </a:xfrm>
      </p:grpSpPr>
      <p:sp>
        <p:nvSpPr>
          <p:cNvPr id="1350" name="Google Shape;1350;p180"/>
          <p:cNvSpPr txBox="1"/>
          <p:nvPr>
            <p:ph idx="1" type="body"/>
          </p:nvPr>
        </p:nvSpPr>
        <p:spPr>
          <a:xfrm>
            <a:off x="332185" y="1577579"/>
            <a:ext cx="1917000" cy="30516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accent1"/>
              </a:buClr>
              <a:buSzPts val="1400"/>
              <a:buNone/>
              <a:defRPr/>
            </a:lvl1pPr>
            <a:lvl2pPr indent="-228600" lvl="1" marL="914400" rtl="0" algn="l">
              <a:lnSpc>
                <a:spcPct val="100000"/>
              </a:lnSpc>
              <a:spcBef>
                <a:spcPts val="900"/>
              </a:spcBef>
              <a:spcAft>
                <a:spcPts val="0"/>
              </a:spcAft>
              <a:buClr>
                <a:schemeClr val="dk1"/>
              </a:buClr>
              <a:buSzPts val="1400"/>
              <a:buNone/>
              <a:defRPr/>
            </a:lvl2pPr>
            <a:lvl3pPr indent="-317500" lvl="2" marL="1371600" rtl="0" algn="l">
              <a:lnSpc>
                <a:spcPct val="100000"/>
              </a:lnSpc>
              <a:spcBef>
                <a:spcPts val="500"/>
              </a:spcBef>
              <a:spcAft>
                <a:spcPts val="0"/>
              </a:spcAft>
              <a:buClr>
                <a:schemeClr val="dk1"/>
              </a:buClr>
              <a:buSzPts val="1400"/>
              <a:buChar char="•"/>
              <a:defRPr/>
            </a:lvl3pPr>
            <a:lvl4pPr indent="-317500" lvl="3" marL="1828800" rtl="0" algn="l">
              <a:lnSpc>
                <a:spcPct val="100000"/>
              </a:lnSpc>
              <a:spcBef>
                <a:spcPts val="500"/>
              </a:spcBef>
              <a:spcAft>
                <a:spcPts val="0"/>
              </a:spcAft>
              <a:buClr>
                <a:schemeClr val="dk1"/>
              </a:buClr>
              <a:buSzPts val="1400"/>
              <a:buChar char="–"/>
              <a:defRPr/>
            </a:lvl4pPr>
            <a:lvl5pPr indent="-304800" lvl="4" marL="2286000" rtl="0" algn="l">
              <a:lnSpc>
                <a:spcPct val="100000"/>
              </a:lnSpc>
              <a:spcBef>
                <a:spcPts val="500"/>
              </a:spcBef>
              <a:spcAft>
                <a:spcPts val="0"/>
              </a:spcAft>
              <a:buClr>
                <a:schemeClr val="dk1"/>
              </a:buClr>
              <a:buSzPts val="1200"/>
              <a:buChar char="•"/>
              <a:defRPr/>
            </a:lvl5pPr>
            <a:lvl6pPr indent="-317500" lvl="5" marL="2743200" rtl="0" algn="l">
              <a:lnSpc>
                <a:spcPct val="100000"/>
              </a:lnSpc>
              <a:spcBef>
                <a:spcPts val="500"/>
              </a:spcBef>
              <a:spcAft>
                <a:spcPts val="0"/>
              </a:spcAft>
              <a:buClr>
                <a:schemeClr val="dk1"/>
              </a:buClr>
              <a:buSzPts val="1400"/>
              <a:buChar char="–"/>
              <a:defRPr/>
            </a:lvl6pPr>
            <a:lvl7pPr indent="-317500" lvl="6" marL="3200400" rtl="0" algn="l">
              <a:lnSpc>
                <a:spcPct val="100000"/>
              </a:lnSpc>
              <a:spcBef>
                <a:spcPts val="500"/>
              </a:spcBef>
              <a:spcAft>
                <a:spcPts val="0"/>
              </a:spcAft>
              <a:buClr>
                <a:schemeClr val="dk1"/>
              </a:buClr>
              <a:buSzPts val="1400"/>
              <a:buChar char="•"/>
              <a:defRPr/>
            </a:lvl7pPr>
            <a:lvl8pPr indent="-317500" lvl="7" marL="3657600" rtl="0" algn="l">
              <a:lnSpc>
                <a:spcPct val="100000"/>
              </a:lnSpc>
              <a:spcBef>
                <a:spcPts val="500"/>
              </a:spcBef>
              <a:spcAft>
                <a:spcPts val="0"/>
              </a:spcAft>
              <a:buClr>
                <a:schemeClr val="dk1"/>
              </a:buClr>
              <a:buSzPts val="1400"/>
              <a:buChar char="–"/>
              <a:defRPr/>
            </a:lvl8pPr>
            <a:lvl9pPr indent="-317500" lvl="8" marL="4114800" rtl="0" algn="l">
              <a:lnSpc>
                <a:spcPct val="100000"/>
              </a:lnSpc>
              <a:spcBef>
                <a:spcPts val="500"/>
              </a:spcBef>
              <a:spcAft>
                <a:spcPts val="500"/>
              </a:spcAft>
              <a:buClr>
                <a:schemeClr val="dk1"/>
              </a:buClr>
              <a:buSzPts val="1400"/>
              <a:buChar char="•"/>
              <a:defRPr/>
            </a:lvl9pPr>
          </a:lstStyle>
          <a:p/>
        </p:txBody>
      </p:sp>
      <p:sp>
        <p:nvSpPr>
          <p:cNvPr id="1351" name="Google Shape;1351;p180"/>
          <p:cNvSpPr txBox="1"/>
          <p:nvPr>
            <p:ph idx="2" type="body"/>
          </p:nvPr>
        </p:nvSpPr>
        <p:spPr>
          <a:xfrm>
            <a:off x="2520460" y="1577579"/>
            <a:ext cx="1917000" cy="30516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accent1"/>
              </a:buClr>
              <a:buSzPts val="1400"/>
              <a:buNone/>
              <a:defRPr/>
            </a:lvl1pPr>
            <a:lvl2pPr indent="-228600" lvl="1" marL="914400" rtl="0" algn="l">
              <a:lnSpc>
                <a:spcPct val="100000"/>
              </a:lnSpc>
              <a:spcBef>
                <a:spcPts val="900"/>
              </a:spcBef>
              <a:spcAft>
                <a:spcPts val="0"/>
              </a:spcAft>
              <a:buClr>
                <a:schemeClr val="dk1"/>
              </a:buClr>
              <a:buSzPts val="1400"/>
              <a:buNone/>
              <a:defRPr/>
            </a:lvl2pPr>
            <a:lvl3pPr indent="-317500" lvl="2" marL="1371600" rtl="0" algn="l">
              <a:lnSpc>
                <a:spcPct val="100000"/>
              </a:lnSpc>
              <a:spcBef>
                <a:spcPts val="500"/>
              </a:spcBef>
              <a:spcAft>
                <a:spcPts val="0"/>
              </a:spcAft>
              <a:buClr>
                <a:schemeClr val="dk1"/>
              </a:buClr>
              <a:buSzPts val="1400"/>
              <a:buChar char="•"/>
              <a:defRPr/>
            </a:lvl3pPr>
            <a:lvl4pPr indent="-317500" lvl="3" marL="1828800" rtl="0" algn="l">
              <a:lnSpc>
                <a:spcPct val="100000"/>
              </a:lnSpc>
              <a:spcBef>
                <a:spcPts val="500"/>
              </a:spcBef>
              <a:spcAft>
                <a:spcPts val="0"/>
              </a:spcAft>
              <a:buClr>
                <a:schemeClr val="dk1"/>
              </a:buClr>
              <a:buSzPts val="1400"/>
              <a:buChar char="–"/>
              <a:defRPr/>
            </a:lvl4pPr>
            <a:lvl5pPr indent="-304800" lvl="4" marL="2286000" rtl="0" algn="l">
              <a:lnSpc>
                <a:spcPct val="100000"/>
              </a:lnSpc>
              <a:spcBef>
                <a:spcPts val="500"/>
              </a:spcBef>
              <a:spcAft>
                <a:spcPts val="0"/>
              </a:spcAft>
              <a:buClr>
                <a:schemeClr val="dk1"/>
              </a:buClr>
              <a:buSzPts val="1200"/>
              <a:buChar char="•"/>
              <a:defRPr/>
            </a:lvl5pPr>
            <a:lvl6pPr indent="-317500" lvl="5" marL="2743200" rtl="0" algn="l">
              <a:lnSpc>
                <a:spcPct val="100000"/>
              </a:lnSpc>
              <a:spcBef>
                <a:spcPts val="500"/>
              </a:spcBef>
              <a:spcAft>
                <a:spcPts val="0"/>
              </a:spcAft>
              <a:buClr>
                <a:schemeClr val="dk1"/>
              </a:buClr>
              <a:buSzPts val="1400"/>
              <a:buChar char="–"/>
              <a:defRPr/>
            </a:lvl6pPr>
            <a:lvl7pPr indent="-317500" lvl="6" marL="3200400" rtl="0" algn="l">
              <a:lnSpc>
                <a:spcPct val="100000"/>
              </a:lnSpc>
              <a:spcBef>
                <a:spcPts val="500"/>
              </a:spcBef>
              <a:spcAft>
                <a:spcPts val="0"/>
              </a:spcAft>
              <a:buClr>
                <a:schemeClr val="dk1"/>
              </a:buClr>
              <a:buSzPts val="1400"/>
              <a:buChar char="•"/>
              <a:defRPr/>
            </a:lvl7pPr>
            <a:lvl8pPr indent="-317500" lvl="7" marL="3657600" rtl="0" algn="l">
              <a:lnSpc>
                <a:spcPct val="100000"/>
              </a:lnSpc>
              <a:spcBef>
                <a:spcPts val="500"/>
              </a:spcBef>
              <a:spcAft>
                <a:spcPts val="0"/>
              </a:spcAft>
              <a:buClr>
                <a:schemeClr val="dk1"/>
              </a:buClr>
              <a:buSzPts val="1400"/>
              <a:buChar char="–"/>
              <a:defRPr/>
            </a:lvl8pPr>
            <a:lvl9pPr indent="-317500" lvl="8" marL="4114800" rtl="0" algn="l">
              <a:lnSpc>
                <a:spcPct val="100000"/>
              </a:lnSpc>
              <a:spcBef>
                <a:spcPts val="500"/>
              </a:spcBef>
              <a:spcAft>
                <a:spcPts val="500"/>
              </a:spcAft>
              <a:buClr>
                <a:schemeClr val="dk1"/>
              </a:buClr>
              <a:buSzPts val="1400"/>
              <a:buChar char="•"/>
              <a:defRPr/>
            </a:lvl9pPr>
          </a:lstStyle>
          <a:p/>
        </p:txBody>
      </p:sp>
      <p:sp>
        <p:nvSpPr>
          <p:cNvPr id="1352" name="Google Shape;1352;p180"/>
          <p:cNvSpPr txBox="1"/>
          <p:nvPr>
            <p:ph idx="3" type="body"/>
          </p:nvPr>
        </p:nvSpPr>
        <p:spPr>
          <a:xfrm>
            <a:off x="4706541" y="1577579"/>
            <a:ext cx="1917000" cy="30516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accent1"/>
              </a:buClr>
              <a:buSzPts val="1400"/>
              <a:buNone/>
              <a:defRPr/>
            </a:lvl1pPr>
            <a:lvl2pPr indent="-228600" lvl="1" marL="914400" rtl="0" algn="l">
              <a:lnSpc>
                <a:spcPct val="100000"/>
              </a:lnSpc>
              <a:spcBef>
                <a:spcPts val="900"/>
              </a:spcBef>
              <a:spcAft>
                <a:spcPts val="0"/>
              </a:spcAft>
              <a:buClr>
                <a:schemeClr val="dk1"/>
              </a:buClr>
              <a:buSzPts val="1400"/>
              <a:buNone/>
              <a:defRPr/>
            </a:lvl2pPr>
            <a:lvl3pPr indent="-317500" lvl="2" marL="1371600" rtl="0" algn="l">
              <a:lnSpc>
                <a:spcPct val="100000"/>
              </a:lnSpc>
              <a:spcBef>
                <a:spcPts val="500"/>
              </a:spcBef>
              <a:spcAft>
                <a:spcPts val="0"/>
              </a:spcAft>
              <a:buClr>
                <a:schemeClr val="dk1"/>
              </a:buClr>
              <a:buSzPts val="1400"/>
              <a:buChar char="•"/>
              <a:defRPr/>
            </a:lvl3pPr>
            <a:lvl4pPr indent="-317500" lvl="3" marL="1828800" rtl="0" algn="l">
              <a:lnSpc>
                <a:spcPct val="100000"/>
              </a:lnSpc>
              <a:spcBef>
                <a:spcPts val="500"/>
              </a:spcBef>
              <a:spcAft>
                <a:spcPts val="0"/>
              </a:spcAft>
              <a:buClr>
                <a:schemeClr val="dk1"/>
              </a:buClr>
              <a:buSzPts val="1400"/>
              <a:buChar char="–"/>
              <a:defRPr/>
            </a:lvl4pPr>
            <a:lvl5pPr indent="-304800" lvl="4" marL="2286000" rtl="0" algn="l">
              <a:lnSpc>
                <a:spcPct val="100000"/>
              </a:lnSpc>
              <a:spcBef>
                <a:spcPts val="500"/>
              </a:spcBef>
              <a:spcAft>
                <a:spcPts val="0"/>
              </a:spcAft>
              <a:buClr>
                <a:schemeClr val="dk1"/>
              </a:buClr>
              <a:buSzPts val="1200"/>
              <a:buChar char="•"/>
              <a:defRPr/>
            </a:lvl5pPr>
            <a:lvl6pPr indent="-317500" lvl="5" marL="2743200" rtl="0" algn="l">
              <a:lnSpc>
                <a:spcPct val="100000"/>
              </a:lnSpc>
              <a:spcBef>
                <a:spcPts val="500"/>
              </a:spcBef>
              <a:spcAft>
                <a:spcPts val="0"/>
              </a:spcAft>
              <a:buClr>
                <a:schemeClr val="dk1"/>
              </a:buClr>
              <a:buSzPts val="1400"/>
              <a:buChar char="–"/>
              <a:defRPr/>
            </a:lvl6pPr>
            <a:lvl7pPr indent="-317500" lvl="6" marL="3200400" rtl="0" algn="l">
              <a:lnSpc>
                <a:spcPct val="100000"/>
              </a:lnSpc>
              <a:spcBef>
                <a:spcPts val="500"/>
              </a:spcBef>
              <a:spcAft>
                <a:spcPts val="0"/>
              </a:spcAft>
              <a:buClr>
                <a:schemeClr val="dk1"/>
              </a:buClr>
              <a:buSzPts val="1400"/>
              <a:buChar char="•"/>
              <a:defRPr/>
            </a:lvl7pPr>
            <a:lvl8pPr indent="-317500" lvl="7" marL="3657600" rtl="0" algn="l">
              <a:lnSpc>
                <a:spcPct val="100000"/>
              </a:lnSpc>
              <a:spcBef>
                <a:spcPts val="500"/>
              </a:spcBef>
              <a:spcAft>
                <a:spcPts val="0"/>
              </a:spcAft>
              <a:buClr>
                <a:schemeClr val="dk1"/>
              </a:buClr>
              <a:buSzPts val="1400"/>
              <a:buChar char="–"/>
              <a:defRPr/>
            </a:lvl8pPr>
            <a:lvl9pPr indent="-317500" lvl="8" marL="4114800" rtl="0" algn="l">
              <a:lnSpc>
                <a:spcPct val="100000"/>
              </a:lnSpc>
              <a:spcBef>
                <a:spcPts val="500"/>
              </a:spcBef>
              <a:spcAft>
                <a:spcPts val="500"/>
              </a:spcAft>
              <a:buClr>
                <a:schemeClr val="dk1"/>
              </a:buClr>
              <a:buSzPts val="1400"/>
              <a:buChar char="•"/>
              <a:defRPr/>
            </a:lvl9pPr>
          </a:lstStyle>
          <a:p/>
        </p:txBody>
      </p:sp>
      <p:sp>
        <p:nvSpPr>
          <p:cNvPr id="1353" name="Google Shape;1353;p180"/>
          <p:cNvSpPr txBox="1"/>
          <p:nvPr>
            <p:ph idx="4" type="body"/>
          </p:nvPr>
        </p:nvSpPr>
        <p:spPr>
          <a:xfrm>
            <a:off x="6892622" y="1577579"/>
            <a:ext cx="1917000" cy="30516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accent1"/>
              </a:buClr>
              <a:buSzPts val="1400"/>
              <a:buNone/>
              <a:defRPr/>
            </a:lvl1pPr>
            <a:lvl2pPr indent="-228600" lvl="1" marL="914400" rtl="0" algn="l">
              <a:lnSpc>
                <a:spcPct val="100000"/>
              </a:lnSpc>
              <a:spcBef>
                <a:spcPts val="900"/>
              </a:spcBef>
              <a:spcAft>
                <a:spcPts val="0"/>
              </a:spcAft>
              <a:buClr>
                <a:schemeClr val="dk1"/>
              </a:buClr>
              <a:buSzPts val="1400"/>
              <a:buNone/>
              <a:defRPr/>
            </a:lvl2pPr>
            <a:lvl3pPr indent="-317500" lvl="2" marL="1371600" rtl="0" algn="l">
              <a:lnSpc>
                <a:spcPct val="100000"/>
              </a:lnSpc>
              <a:spcBef>
                <a:spcPts val="500"/>
              </a:spcBef>
              <a:spcAft>
                <a:spcPts val="0"/>
              </a:spcAft>
              <a:buClr>
                <a:schemeClr val="dk1"/>
              </a:buClr>
              <a:buSzPts val="1400"/>
              <a:buChar char="•"/>
              <a:defRPr/>
            </a:lvl3pPr>
            <a:lvl4pPr indent="-317500" lvl="3" marL="1828800" rtl="0" algn="l">
              <a:lnSpc>
                <a:spcPct val="100000"/>
              </a:lnSpc>
              <a:spcBef>
                <a:spcPts val="500"/>
              </a:spcBef>
              <a:spcAft>
                <a:spcPts val="0"/>
              </a:spcAft>
              <a:buClr>
                <a:schemeClr val="dk1"/>
              </a:buClr>
              <a:buSzPts val="1400"/>
              <a:buChar char="–"/>
              <a:defRPr/>
            </a:lvl4pPr>
            <a:lvl5pPr indent="-304800" lvl="4" marL="2286000" rtl="0" algn="l">
              <a:lnSpc>
                <a:spcPct val="100000"/>
              </a:lnSpc>
              <a:spcBef>
                <a:spcPts val="500"/>
              </a:spcBef>
              <a:spcAft>
                <a:spcPts val="0"/>
              </a:spcAft>
              <a:buClr>
                <a:schemeClr val="dk1"/>
              </a:buClr>
              <a:buSzPts val="1200"/>
              <a:buChar char="•"/>
              <a:defRPr/>
            </a:lvl5pPr>
            <a:lvl6pPr indent="-317500" lvl="5" marL="2743200" rtl="0" algn="l">
              <a:lnSpc>
                <a:spcPct val="100000"/>
              </a:lnSpc>
              <a:spcBef>
                <a:spcPts val="500"/>
              </a:spcBef>
              <a:spcAft>
                <a:spcPts val="0"/>
              </a:spcAft>
              <a:buClr>
                <a:schemeClr val="dk1"/>
              </a:buClr>
              <a:buSzPts val="1400"/>
              <a:buChar char="–"/>
              <a:defRPr/>
            </a:lvl6pPr>
            <a:lvl7pPr indent="-317500" lvl="6" marL="3200400" rtl="0" algn="l">
              <a:lnSpc>
                <a:spcPct val="100000"/>
              </a:lnSpc>
              <a:spcBef>
                <a:spcPts val="500"/>
              </a:spcBef>
              <a:spcAft>
                <a:spcPts val="0"/>
              </a:spcAft>
              <a:buClr>
                <a:schemeClr val="dk1"/>
              </a:buClr>
              <a:buSzPts val="1400"/>
              <a:buChar char="•"/>
              <a:defRPr/>
            </a:lvl7pPr>
            <a:lvl8pPr indent="-317500" lvl="7" marL="3657600" rtl="0" algn="l">
              <a:lnSpc>
                <a:spcPct val="100000"/>
              </a:lnSpc>
              <a:spcBef>
                <a:spcPts val="500"/>
              </a:spcBef>
              <a:spcAft>
                <a:spcPts val="0"/>
              </a:spcAft>
              <a:buClr>
                <a:schemeClr val="dk1"/>
              </a:buClr>
              <a:buSzPts val="1400"/>
              <a:buChar char="–"/>
              <a:defRPr/>
            </a:lvl8pPr>
            <a:lvl9pPr indent="-317500" lvl="8" marL="4114800" rtl="0" algn="l">
              <a:lnSpc>
                <a:spcPct val="100000"/>
              </a:lnSpc>
              <a:spcBef>
                <a:spcPts val="500"/>
              </a:spcBef>
              <a:spcAft>
                <a:spcPts val="500"/>
              </a:spcAft>
              <a:buClr>
                <a:schemeClr val="dk1"/>
              </a:buClr>
              <a:buSzPts val="1400"/>
              <a:buChar char="•"/>
              <a:defRPr/>
            </a:lvl9pPr>
          </a:lstStyle>
          <a:p/>
        </p:txBody>
      </p:sp>
      <p:sp>
        <p:nvSpPr>
          <p:cNvPr id="1354" name="Google Shape;1354;p180"/>
          <p:cNvSpPr txBox="1"/>
          <p:nvPr>
            <p:ph type="title"/>
          </p:nvPr>
        </p:nvSpPr>
        <p:spPr>
          <a:xfrm>
            <a:off x="332185" y="322886"/>
            <a:ext cx="8479500" cy="377100"/>
          </a:xfrm>
          <a:prstGeom prst="rect">
            <a:avLst/>
          </a:prstGeom>
          <a:noFill/>
          <a:ln>
            <a:noFill/>
          </a:ln>
        </p:spPr>
        <p:txBody>
          <a:bodyPr anchorCtr="0" anchor="t" bIns="0" lIns="0" spcFirstLastPara="1" rIns="0" wrap="square" tIns="0">
            <a:noAutofit/>
          </a:bodyPr>
          <a:lstStyle>
            <a:lvl1pPr lvl="0" rtl="0" algn="l">
              <a:lnSpc>
                <a:spcPct val="85000"/>
              </a:lnSpc>
              <a:spcBef>
                <a:spcPts val="0"/>
              </a:spcBef>
              <a:spcAft>
                <a:spcPts val="0"/>
              </a:spcAft>
              <a:buClr>
                <a:schemeClr val="dk1"/>
              </a:buClr>
              <a:buSzPts val="2400"/>
              <a:buFont typeface="Georgia"/>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355" name="Google Shape;1355;p180"/>
          <p:cNvSpPr txBox="1"/>
          <p:nvPr>
            <p:ph idx="12" type="sldNum"/>
          </p:nvPr>
        </p:nvSpPr>
        <p:spPr>
          <a:xfrm>
            <a:off x="7488222" y="4869180"/>
            <a:ext cx="1323600" cy="1029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356" name="Google Shape;1356;p180"/>
          <p:cNvSpPr txBox="1"/>
          <p:nvPr>
            <p:ph idx="5" type="subTitle"/>
          </p:nvPr>
        </p:nvSpPr>
        <p:spPr>
          <a:xfrm>
            <a:off x="332184" y="700075"/>
            <a:ext cx="8479500" cy="664500"/>
          </a:xfrm>
          <a:prstGeom prst="rect">
            <a:avLst/>
          </a:prstGeom>
          <a:noFill/>
          <a:ln>
            <a:noFill/>
          </a:ln>
        </p:spPr>
        <p:txBody>
          <a:bodyPr anchorCtr="0" anchor="t" bIns="0" lIns="0" spcFirstLastPara="1" rIns="0" wrap="square" tIns="0">
            <a:noAutofit/>
          </a:bodyPr>
          <a:lstStyle>
            <a:lvl1pPr lvl="0" rtl="0" algn="l">
              <a:lnSpc>
                <a:spcPct val="85000"/>
              </a:lnSpc>
              <a:spcBef>
                <a:spcPts val="0"/>
              </a:spcBef>
              <a:spcAft>
                <a:spcPts val="0"/>
              </a:spcAft>
              <a:buClr>
                <a:schemeClr val="dk1"/>
              </a:buClr>
              <a:buSzPts val="1800"/>
              <a:buNone/>
              <a:defRPr b="0" sz="1800">
                <a:solidFill>
                  <a:schemeClr val="dk1"/>
                </a:solidFill>
              </a:defRPr>
            </a:lvl1pPr>
            <a:lvl2pPr lvl="1" rtl="0" algn="l">
              <a:lnSpc>
                <a:spcPct val="85000"/>
              </a:lnSpc>
              <a:spcBef>
                <a:spcPts val="0"/>
              </a:spcBef>
              <a:spcAft>
                <a:spcPts val="0"/>
              </a:spcAft>
              <a:buClr>
                <a:schemeClr val="dk1"/>
              </a:buClr>
              <a:buSzPts val="1800"/>
              <a:buNone/>
              <a:defRPr sz="1800"/>
            </a:lvl2pPr>
            <a:lvl3pPr lvl="2" rtl="0" algn="l">
              <a:lnSpc>
                <a:spcPct val="85000"/>
              </a:lnSpc>
              <a:spcBef>
                <a:spcPts val="0"/>
              </a:spcBef>
              <a:spcAft>
                <a:spcPts val="0"/>
              </a:spcAft>
              <a:buClr>
                <a:schemeClr val="dk1"/>
              </a:buClr>
              <a:buSzPts val="1800"/>
              <a:buNone/>
              <a:defRPr sz="1800"/>
            </a:lvl3pPr>
            <a:lvl4pPr lvl="3" rtl="0" algn="l">
              <a:lnSpc>
                <a:spcPct val="85000"/>
              </a:lnSpc>
              <a:spcBef>
                <a:spcPts val="0"/>
              </a:spcBef>
              <a:spcAft>
                <a:spcPts val="0"/>
              </a:spcAft>
              <a:buClr>
                <a:schemeClr val="dk1"/>
              </a:buClr>
              <a:buSzPts val="1800"/>
              <a:buNone/>
              <a:defRPr sz="1800"/>
            </a:lvl4pPr>
            <a:lvl5pPr lvl="4" rtl="0" algn="l">
              <a:lnSpc>
                <a:spcPct val="85000"/>
              </a:lnSpc>
              <a:spcBef>
                <a:spcPts val="0"/>
              </a:spcBef>
              <a:spcAft>
                <a:spcPts val="0"/>
              </a:spcAft>
              <a:buClr>
                <a:schemeClr val="dk1"/>
              </a:buClr>
              <a:buSzPts val="1800"/>
              <a:buNone/>
              <a:defRPr sz="1800"/>
            </a:lvl5pPr>
            <a:lvl6pPr lvl="5" rtl="0" algn="l">
              <a:lnSpc>
                <a:spcPct val="85000"/>
              </a:lnSpc>
              <a:spcBef>
                <a:spcPts val="0"/>
              </a:spcBef>
              <a:spcAft>
                <a:spcPts val="0"/>
              </a:spcAft>
              <a:buClr>
                <a:schemeClr val="dk1"/>
              </a:buClr>
              <a:buSzPts val="1800"/>
              <a:buNone/>
              <a:defRPr sz="1800"/>
            </a:lvl6pPr>
            <a:lvl7pPr lvl="6" rtl="0" algn="l">
              <a:lnSpc>
                <a:spcPct val="85000"/>
              </a:lnSpc>
              <a:spcBef>
                <a:spcPts val="0"/>
              </a:spcBef>
              <a:spcAft>
                <a:spcPts val="0"/>
              </a:spcAft>
              <a:buClr>
                <a:schemeClr val="dk1"/>
              </a:buClr>
              <a:buSzPts val="1800"/>
              <a:buNone/>
              <a:defRPr sz="1800"/>
            </a:lvl7pPr>
            <a:lvl8pPr lvl="7" rtl="0" algn="l">
              <a:lnSpc>
                <a:spcPct val="85000"/>
              </a:lnSpc>
              <a:spcBef>
                <a:spcPts val="0"/>
              </a:spcBef>
              <a:spcAft>
                <a:spcPts val="0"/>
              </a:spcAft>
              <a:buClr>
                <a:schemeClr val="dk1"/>
              </a:buClr>
              <a:buSzPts val="1800"/>
              <a:buNone/>
              <a:defRPr sz="1800"/>
            </a:lvl8pPr>
            <a:lvl9pPr lvl="8" rtl="0" algn="l">
              <a:lnSpc>
                <a:spcPct val="85000"/>
              </a:lnSpc>
              <a:spcBef>
                <a:spcPts val="0"/>
              </a:spcBef>
              <a:spcAft>
                <a:spcPts val="0"/>
              </a:spcAft>
              <a:buClr>
                <a:schemeClr val="dk1"/>
              </a:buClr>
              <a:buSzPts val="1800"/>
              <a:buNone/>
              <a:defRPr sz="1800"/>
            </a:lvl9pPr>
          </a:lstStyle>
          <a:p/>
        </p:txBody>
      </p:sp>
      <p:sp>
        <p:nvSpPr>
          <p:cNvPr id="1357" name="Google Shape;1357;p180"/>
          <p:cNvSpPr txBox="1"/>
          <p:nvPr>
            <p:ph idx="10" type="dt"/>
          </p:nvPr>
        </p:nvSpPr>
        <p:spPr>
          <a:xfrm>
            <a:off x="7488222" y="4766310"/>
            <a:ext cx="1323600" cy="102900"/>
          </a:xfrm>
          <a:prstGeom prst="rect">
            <a:avLst/>
          </a:prstGeom>
          <a:noFill/>
          <a:ln>
            <a:noFill/>
          </a:ln>
        </p:spPr>
        <p:txBody>
          <a:bodyPr anchorCtr="0" anchor="b" bIns="0" lIns="0" spcFirstLastPara="1" rIns="0" wrap="square" tIns="0">
            <a:noAutofit/>
          </a:bodyPr>
          <a:lstStyle>
            <a:lvl1pPr lvl="0" rtl="0" algn="r">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358" name="Google Shape;1358;p180"/>
          <p:cNvSpPr txBox="1"/>
          <p:nvPr>
            <p:ph idx="11" type="ftr"/>
          </p:nvPr>
        </p:nvSpPr>
        <p:spPr>
          <a:xfrm>
            <a:off x="332184" y="4766310"/>
            <a:ext cx="4105200" cy="102900"/>
          </a:xfrm>
          <a:prstGeom prst="rect">
            <a:avLst/>
          </a:prstGeom>
          <a:noFill/>
          <a:ln>
            <a:noFill/>
          </a:ln>
        </p:spPr>
        <p:txBody>
          <a:bodyPr anchorCtr="0" anchor="b" bIns="0" lIns="0" spcFirstLastPara="1" rIns="0" wrap="square" tIns="0">
            <a:noAutofit/>
          </a:bodyPr>
          <a:lstStyle>
            <a:lvl1pPr lvl="0" rtl="0" algn="ctr">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Five Content - Subtitle">
  <p:cSld name="Five Content - Subtitle">
    <p:spTree>
      <p:nvGrpSpPr>
        <p:cNvPr id="1359" name="Shape 1359"/>
        <p:cNvGrpSpPr/>
        <p:nvPr/>
      </p:nvGrpSpPr>
      <p:grpSpPr>
        <a:xfrm>
          <a:off x="0" y="0"/>
          <a:ext cx="0" cy="0"/>
          <a:chOff x="0" y="0"/>
          <a:chExt cx="0" cy="0"/>
        </a:xfrm>
      </p:grpSpPr>
      <p:sp>
        <p:nvSpPr>
          <p:cNvPr id="1360" name="Google Shape;1360;p181"/>
          <p:cNvSpPr txBox="1"/>
          <p:nvPr>
            <p:ph idx="1" type="body"/>
          </p:nvPr>
        </p:nvSpPr>
        <p:spPr>
          <a:xfrm>
            <a:off x="332185" y="1577579"/>
            <a:ext cx="1479600" cy="30516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accent1"/>
              </a:buClr>
              <a:buSzPts val="1400"/>
              <a:buNone/>
              <a:defRPr/>
            </a:lvl1pPr>
            <a:lvl2pPr indent="-228600" lvl="1" marL="914400" rtl="0" algn="l">
              <a:lnSpc>
                <a:spcPct val="100000"/>
              </a:lnSpc>
              <a:spcBef>
                <a:spcPts val="900"/>
              </a:spcBef>
              <a:spcAft>
                <a:spcPts val="0"/>
              </a:spcAft>
              <a:buClr>
                <a:schemeClr val="dk1"/>
              </a:buClr>
              <a:buSzPts val="1400"/>
              <a:buNone/>
              <a:defRPr/>
            </a:lvl2pPr>
            <a:lvl3pPr indent="-317500" lvl="2" marL="1371600" rtl="0" algn="l">
              <a:lnSpc>
                <a:spcPct val="100000"/>
              </a:lnSpc>
              <a:spcBef>
                <a:spcPts val="500"/>
              </a:spcBef>
              <a:spcAft>
                <a:spcPts val="0"/>
              </a:spcAft>
              <a:buClr>
                <a:schemeClr val="dk1"/>
              </a:buClr>
              <a:buSzPts val="1400"/>
              <a:buChar char="•"/>
              <a:defRPr/>
            </a:lvl3pPr>
            <a:lvl4pPr indent="-317500" lvl="3" marL="1828800" rtl="0" algn="l">
              <a:lnSpc>
                <a:spcPct val="100000"/>
              </a:lnSpc>
              <a:spcBef>
                <a:spcPts val="500"/>
              </a:spcBef>
              <a:spcAft>
                <a:spcPts val="0"/>
              </a:spcAft>
              <a:buClr>
                <a:schemeClr val="dk1"/>
              </a:buClr>
              <a:buSzPts val="1400"/>
              <a:buChar char="–"/>
              <a:defRPr/>
            </a:lvl4pPr>
            <a:lvl5pPr indent="-317500" lvl="4" marL="2286000" rtl="0" algn="l">
              <a:lnSpc>
                <a:spcPct val="100000"/>
              </a:lnSpc>
              <a:spcBef>
                <a:spcPts val="500"/>
              </a:spcBef>
              <a:spcAft>
                <a:spcPts val="0"/>
              </a:spcAft>
              <a:buClr>
                <a:schemeClr val="dk1"/>
              </a:buClr>
              <a:buSzPts val="1400"/>
              <a:buChar char="•"/>
              <a:defRPr/>
            </a:lvl5pPr>
            <a:lvl6pPr indent="-317500" lvl="5" marL="2743200" rtl="0" algn="l">
              <a:lnSpc>
                <a:spcPct val="100000"/>
              </a:lnSpc>
              <a:spcBef>
                <a:spcPts val="500"/>
              </a:spcBef>
              <a:spcAft>
                <a:spcPts val="0"/>
              </a:spcAft>
              <a:buClr>
                <a:schemeClr val="dk1"/>
              </a:buClr>
              <a:buSzPts val="1400"/>
              <a:buChar char="–"/>
              <a:defRPr/>
            </a:lvl6pPr>
            <a:lvl7pPr indent="-317500" lvl="6" marL="3200400" rtl="0" algn="l">
              <a:lnSpc>
                <a:spcPct val="100000"/>
              </a:lnSpc>
              <a:spcBef>
                <a:spcPts val="500"/>
              </a:spcBef>
              <a:spcAft>
                <a:spcPts val="0"/>
              </a:spcAft>
              <a:buClr>
                <a:schemeClr val="dk1"/>
              </a:buClr>
              <a:buSzPts val="1400"/>
              <a:buChar char="•"/>
              <a:defRPr/>
            </a:lvl7pPr>
            <a:lvl8pPr indent="-317500" lvl="7" marL="3657600" rtl="0" algn="l">
              <a:lnSpc>
                <a:spcPct val="100000"/>
              </a:lnSpc>
              <a:spcBef>
                <a:spcPts val="500"/>
              </a:spcBef>
              <a:spcAft>
                <a:spcPts val="0"/>
              </a:spcAft>
              <a:buClr>
                <a:schemeClr val="dk1"/>
              </a:buClr>
              <a:buSzPts val="1400"/>
              <a:buChar char="–"/>
              <a:defRPr/>
            </a:lvl8pPr>
            <a:lvl9pPr indent="-317500" lvl="8" marL="4114800" rtl="0" algn="l">
              <a:lnSpc>
                <a:spcPct val="100000"/>
              </a:lnSpc>
              <a:spcBef>
                <a:spcPts val="500"/>
              </a:spcBef>
              <a:spcAft>
                <a:spcPts val="500"/>
              </a:spcAft>
              <a:buClr>
                <a:schemeClr val="dk1"/>
              </a:buClr>
              <a:buSzPts val="1400"/>
              <a:buChar char="•"/>
              <a:defRPr/>
            </a:lvl9pPr>
          </a:lstStyle>
          <a:p/>
        </p:txBody>
      </p:sp>
      <p:sp>
        <p:nvSpPr>
          <p:cNvPr id="1361" name="Google Shape;1361;p181"/>
          <p:cNvSpPr txBox="1"/>
          <p:nvPr>
            <p:ph idx="2" type="body"/>
          </p:nvPr>
        </p:nvSpPr>
        <p:spPr>
          <a:xfrm>
            <a:off x="2082784" y="1577579"/>
            <a:ext cx="1479600" cy="30516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accent1"/>
              </a:buClr>
              <a:buSzPts val="1400"/>
              <a:buNone/>
              <a:defRPr/>
            </a:lvl1pPr>
            <a:lvl2pPr indent="-228600" lvl="1" marL="914400" rtl="0" algn="l">
              <a:lnSpc>
                <a:spcPct val="100000"/>
              </a:lnSpc>
              <a:spcBef>
                <a:spcPts val="900"/>
              </a:spcBef>
              <a:spcAft>
                <a:spcPts val="0"/>
              </a:spcAft>
              <a:buClr>
                <a:schemeClr val="dk1"/>
              </a:buClr>
              <a:buSzPts val="1400"/>
              <a:buNone/>
              <a:defRPr/>
            </a:lvl2pPr>
            <a:lvl3pPr indent="-317500" lvl="2" marL="1371600" rtl="0" algn="l">
              <a:lnSpc>
                <a:spcPct val="100000"/>
              </a:lnSpc>
              <a:spcBef>
                <a:spcPts val="500"/>
              </a:spcBef>
              <a:spcAft>
                <a:spcPts val="0"/>
              </a:spcAft>
              <a:buClr>
                <a:schemeClr val="dk1"/>
              </a:buClr>
              <a:buSzPts val="1400"/>
              <a:buChar char="•"/>
              <a:defRPr/>
            </a:lvl3pPr>
            <a:lvl4pPr indent="-317500" lvl="3" marL="1828800" rtl="0" algn="l">
              <a:lnSpc>
                <a:spcPct val="100000"/>
              </a:lnSpc>
              <a:spcBef>
                <a:spcPts val="500"/>
              </a:spcBef>
              <a:spcAft>
                <a:spcPts val="0"/>
              </a:spcAft>
              <a:buClr>
                <a:schemeClr val="dk1"/>
              </a:buClr>
              <a:buSzPts val="1400"/>
              <a:buChar char="–"/>
              <a:defRPr/>
            </a:lvl4pPr>
            <a:lvl5pPr indent="-317500" lvl="4" marL="2286000" rtl="0" algn="l">
              <a:lnSpc>
                <a:spcPct val="100000"/>
              </a:lnSpc>
              <a:spcBef>
                <a:spcPts val="500"/>
              </a:spcBef>
              <a:spcAft>
                <a:spcPts val="0"/>
              </a:spcAft>
              <a:buClr>
                <a:schemeClr val="dk1"/>
              </a:buClr>
              <a:buSzPts val="1400"/>
              <a:buChar char="•"/>
              <a:defRPr/>
            </a:lvl5pPr>
            <a:lvl6pPr indent="-317500" lvl="5" marL="2743200" rtl="0" algn="l">
              <a:lnSpc>
                <a:spcPct val="100000"/>
              </a:lnSpc>
              <a:spcBef>
                <a:spcPts val="500"/>
              </a:spcBef>
              <a:spcAft>
                <a:spcPts val="0"/>
              </a:spcAft>
              <a:buClr>
                <a:schemeClr val="dk1"/>
              </a:buClr>
              <a:buSzPts val="1400"/>
              <a:buChar char="–"/>
              <a:defRPr/>
            </a:lvl6pPr>
            <a:lvl7pPr indent="-317500" lvl="6" marL="3200400" rtl="0" algn="l">
              <a:lnSpc>
                <a:spcPct val="100000"/>
              </a:lnSpc>
              <a:spcBef>
                <a:spcPts val="500"/>
              </a:spcBef>
              <a:spcAft>
                <a:spcPts val="0"/>
              </a:spcAft>
              <a:buClr>
                <a:schemeClr val="dk1"/>
              </a:buClr>
              <a:buSzPts val="1400"/>
              <a:buChar char="•"/>
              <a:defRPr/>
            </a:lvl7pPr>
            <a:lvl8pPr indent="-317500" lvl="7" marL="3657600" rtl="0" algn="l">
              <a:lnSpc>
                <a:spcPct val="100000"/>
              </a:lnSpc>
              <a:spcBef>
                <a:spcPts val="500"/>
              </a:spcBef>
              <a:spcAft>
                <a:spcPts val="0"/>
              </a:spcAft>
              <a:buClr>
                <a:schemeClr val="dk1"/>
              </a:buClr>
              <a:buSzPts val="1400"/>
              <a:buChar char="–"/>
              <a:defRPr/>
            </a:lvl8pPr>
            <a:lvl9pPr indent="-317500" lvl="8" marL="4114800" rtl="0" algn="l">
              <a:lnSpc>
                <a:spcPct val="100000"/>
              </a:lnSpc>
              <a:spcBef>
                <a:spcPts val="500"/>
              </a:spcBef>
              <a:spcAft>
                <a:spcPts val="500"/>
              </a:spcAft>
              <a:buClr>
                <a:schemeClr val="dk1"/>
              </a:buClr>
              <a:buSzPts val="1400"/>
              <a:buChar char="•"/>
              <a:defRPr/>
            </a:lvl9pPr>
          </a:lstStyle>
          <a:p/>
        </p:txBody>
      </p:sp>
      <p:sp>
        <p:nvSpPr>
          <p:cNvPr id="1362" name="Google Shape;1362;p181"/>
          <p:cNvSpPr txBox="1"/>
          <p:nvPr>
            <p:ph idx="3" type="body"/>
          </p:nvPr>
        </p:nvSpPr>
        <p:spPr>
          <a:xfrm>
            <a:off x="3833383" y="1577579"/>
            <a:ext cx="1479600" cy="30516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accent1"/>
              </a:buClr>
              <a:buSzPts val="1400"/>
              <a:buNone/>
              <a:defRPr/>
            </a:lvl1pPr>
            <a:lvl2pPr indent="-228600" lvl="1" marL="914400" rtl="0" algn="l">
              <a:lnSpc>
                <a:spcPct val="100000"/>
              </a:lnSpc>
              <a:spcBef>
                <a:spcPts val="900"/>
              </a:spcBef>
              <a:spcAft>
                <a:spcPts val="0"/>
              </a:spcAft>
              <a:buClr>
                <a:schemeClr val="dk1"/>
              </a:buClr>
              <a:buSzPts val="1400"/>
              <a:buNone/>
              <a:defRPr/>
            </a:lvl2pPr>
            <a:lvl3pPr indent="-317500" lvl="2" marL="1371600" rtl="0" algn="l">
              <a:lnSpc>
                <a:spcPct val="100000"/>
              </a:lnSpc>
              <a:spcBef>
                <a:spcPts val="500"/>
              </a:spcBef>
              <a:spcAft>
                <a:spcPts val="0"/>
              </a:spcAft>
              <a:buClr>
                <a:schemeClr val="dk1"/>
              </a:buClr>
              <a:buSzPts val="1400"/>
              <a:buChar char="•"/>
              <a:defRPr/>
            </a:lvl3pPr>
            <a:lvl4pPr indent="-317500" lvl="3" marL="1828800" rtl="0" algn="l">
              <a:lnSpc>
                <a:spcPct val="100000"/>
              </a:lnSpc>
              <a:spcBef>
                <a:spcPts val="500"/>
              </a:spcBef>
              <a:spcAft>
                <a:spcPts val="0"/>
              </a:spcAft>
              <a:buClr>
                <a:schemeClr val="dk1"/>
              </a:buClr>
              <a:buSzPts val="1400"/>
              <a:buChar char="–"/>
              <a:defRPr/>
            </a:lvl4pPr>
            <a:lvl5pPr indent="-317500" lvl="4" marL="2286000" rtl="0" algn="l">
              <a:lnSpc>
                <a:spcPct val="100000"/>
              </a:lnSpc>
              <a:spcBef>
                <a:spcPts val="500"/>
              </a:spcBef>
              <a:spcAft>
                <a:spcPts val="0"/>
              </a:spcAft>
              <a:buClr>
                <a:schemeClr val="dk1"/>
              </a:buClr>
              <a:buSzPts val="1400"/>
              <a:buChar char="•"/>
              <a:defRPr/>
            </a:lvl5pPr>
            <a:lvl6pPr indent="-317500" lvl="5" marL="2743200" rtl="0" algn="l">
              <a:lnSpc>
                <a:spcPct val="100000"/>
              </a:lnSpc>
              <a:spcBef>
                <a:spcPts val="500"/>
              </a:spcBef>
              <a:spcAft>
                <a:spcPts val="0"/>
              </a:spcAft>
              <a:buClr>
                <a:schemeClr val="dk1"/>
              </a:buClr>
              <a:buSzPts val="1400"/>
              <a:buChar char="–"/>
              <a:defRPr/>
            </a:lvl6pPr>
            <a:lvl7pPr indent="-317500" lvl="6" marL="3200400" rtl="0" algn="l">
              <a:lnSpc>
                <a:spcPct val="100000"/>
              </a:lnSpc>
              <a:spcBef>
                <a:spcPts val="500"/>
              </a:spcBef>
              <a:spcAft>
                <a:spcPts val="0"/>
              </a:spcAft>
              <a:buClr>
                <a:schemeClr val="dk1"/>
              </a:buClr>
              <a:buSzPts val="1400"/>
              <a:buChar char="•"/>
              <a:defRPr/>
            </a:lvl7pPr>
            <a:lvl8pPr indent="-317500" lvl="7" marL="3657600" rtl="0" algn="l">
              <a:lnSpc>
                <a:spcPct val="100000"/>
              </a:lnSpc>
              <a:spcBef>
                <a:spcPts val="500"/>
              </a:spcBef>
              <a:spcAft>
                <a:spcPts val="0"/>
              </a:spcAft>
              <a:buClr>
                <a:schemeClr val="dk1"/>
              </a:buClr>
              <a:buSzPts val="1400"/>
              <a:buChar char="–"/>
              <a:defRPr/>
            </a:lvl8pPr>
            <a:lvl9pPr indent="-317500" lvl="8" marL="4114800" rtl="0" algn="l">
              <a:lnSpc>
                <a:spcPct val="100000"/>
              </a:lnSpc>
              <a:spcBef>
                <a:spcPts val="500"/>
              </a:spcBef>
              <a:spcAft>
                <a:spcPts val="500"/>
              </a:spcAft>
              <a:buClr>
                <a:schemeClr val="dk1"/>
              </a:buClr>
              <a:buSzPts val="1400"/>
              <a:buChar char="•"/>
              <a:defRPr/>
            </a:lvl9pPr>
          </a:lstStyle>
          <a:p/>
        </p:txBody>
      </p:sp>
      <p:sp>
        <p:nvSpPr>
          <p:cNvPr id="1363" name="Google Shape;1363;p181"/>
          <p:cNvSpPr txBox="1"/>
          <p:nvPr>
            <p:ph idx="4" type="body"/>
          </p:nvPr>
        </p:nvSpPr>
        <p:spPr>
          <a:xfrm>
            <a:off x="5583982" y="1577579"/>
            <a:ext cx="1479600" cy="30516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accent1"/>
              </a:buClr>
              <a:buSzPts val="1400"/>
              <a:buNone/>
              <a:defRPr/>
            </a:lvl1pPr>
            <a:lvl2pPr indent="-228600" lvl="1" marL="914400" rtl="0" algn="l">
              <a:lnSpc>
                <a:spcPct val="100000"/>
              </a:lnSpc>
              <a:spcBef>
                <a:spcPts val="900"/>
              </a:spcBef>
              <a:spcAft>
                <a:spcPts val="0"/>
              </a:spcAft>
              <a:buClr>
                <a:schemeClr val="dk1"/>
              </a:buClr>
              <a:buSzPts val="1400"/>
              <a:buNone/>
              <a:defRPr/>
            </a:lvl2pPr>
            <a:lvl3pPr indent="-317500" lvl="2" marL="1371600" rtl="0" algn="l">
              <a:lnSpc>
                <a:spcPct val="100000"/>
              </a:lnSpc>
              <a:spcBef>
                <a:spcPts val="500"/>
              </a:spcBef>
              <a:spcAft>
                <a:spcPts val="0"/>
              </a:spcAft>
              <a:buClr>
                <a:schemeClr val="dk1"/>
              </a:buClr>
              <a:buSzPts val="1400"/>
              <a:buChar char="•"/>
              <a:defRPr/>
            </a:lvl3pPr>
            <a:lvl4pPr indent="-317500" lvl="3" marL="1828800" rtl="0" algn="l">
              <a:lnSpc>
                <a:spcPct val="100000"/>
              </a:lnSpc>
              <a:spcBef>
                <a:spcPts val="500"/>
              </a:spcBef>
              <a:spcAft>
                <a:spcPts val="0"/>
              </a:spcAft>
              <a:buClr>
                <a:schemeClr val="dk1"/>
              </a:buClr>
              <a:buSzPts val="1400"/>
              <a:buChar char="–"/>
              <a:defRPr/>
            </a:lvl4pPr>
            <a:lvl5pPr indent="-317500" lvl="4" marL="2286000" rtl="0" algn="l">
              <a:lnSpc>
                <a:spcPct val="100000"/>
              </a:lnSpc>
              <a:spcBef>
                <a:spcPts val="500"/>
              </a:spcBef>
              <a:spcAft>
                <a:spcPts val="0"/>
              </a:spcAft>
              <a:buClr>
                <a:schemeClr val="dk1"/>
              </a:buClr>
              <a:buSzPts val="1400"/>
              <a:buChar char="•"/>
              <a:defRPr/>
            </a:lvl5pPr>
            <a:lvl6pPr indent="-317500" lvl="5" marL="2743200" rtl="0" algn="l">
              <a:lnSpc>
                <a:spcPct val="100000"/>
              </a:lnSpc>
              <a:spcBef>
                <a:spcPts val="500"/>
              </a:spcBef>
              <a:spcAft>
                <a:spcPts val="0"/>
              </a:spcAft>
              <a:buClr>
                <a:schemeClr val="dk1"/>
              </a:buClr>
              <a:buSzPts val="1400"/>
              <a:buChar char="–"/>
              <a:defRPr/>
            </a:lvl6pPr>
            <a:lvl7pPr indent="-317500" lvl="6" marL="3200400" rtl="0" algn="l">
              <a:lnSpc>
                <a:spcPct val="100000"/>
              </a:lnSpc>
              <a:spcBef>
                <a:spcPts val="500"/>
              </a:spcBef>
              <a:spcAft>
                <a:spcPts val="0"/>
              </a:spcAft>
              <a:buClr>
                <a:schemeClr val="dk1"/>
              </a:buClr>
              <a:buSzPts val="1400"/>
              <a:buChar char="•"/>
              <a:defRPr/>
            </a:lvl7pPr>
            <a:lvl8pPr indent="-317500" lvl="7" marL="3657600" rtl="0" algn="l">
              <a:lnSpc>
                <a:spcPct val="100000"/>
              </a:lnSpc>
              <a:spcBef>
                <a:spcPts val="500"/>
              </a:spcBef>
              <a:spcAft>
                <a:spcPts val="0"/>
              </a:spcAft>
              <a:buClr>
                <a:schemeClr val="dk1"/>
              </a:buClr>
              <a:buSzPts val="1400"/>
              <a:buChar char="–"/>
              <a:defRPr/>
            </a:lvl8pPr>
            <a:lvl9pPr indent="-317500" lvl="8" marL="4114800" rtl="0" algn="l">
              <a:lnSpc>
                <a:spcPct val="100000"/>
              </a:lnSpc>
              <a:spcBef>
                <a:spcPts val="500"/>
              </a:spcBef>
              <a:spcAft>
                <a:spcPts val="500"/>
              </a:spcAft>
              <a:buClr>
                <a:schemeClr val="dk1"/>
              </a:buClr>
              <a:buSzPts val="1400"/>
              <a:buChar char="•"/>
              <a:defRPr/>
            </a:lvl9pPr>
          </a:lstStyle>
          <a:p/>
        </p:txBody>
      </p:sp>
      <p:sp>
        <p:nvSpPr>
          <p:cNvPr id="1364" name="Google Shape;1364;p181"/>
          <p:cNvSpPr txBox="1"/>
          <p:nvPr>
            <p:ph idx="5" type="body"/>
          </p:nvPr>
        </p:nvSpPr>
        <p:spPr>
          <a:xfrm>
            <a:off x="7334582" y="1577579"/>
            <a:ext cx="1479600" cy="30516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accent1"/>
              </a:buClr>
              <a:buSzPts val="1400"/>
              <a:buNone/>
              <a:defRPr/>
            </a:lvl1pPr>
            <a:lvl2pPr indent="-228600" lvl="1" marL="914400" rtl="0" algn="l">
              <a:lnSpc>
                <a:spcPct val="100000"/>
              </a:lnSpc>
              <a:spcBef>
                <a:spcPts val="900"/>
              </a:spcBef>
              <a:spcAft>
                <a:spcPts val="0"/>
              </a:spcAft>
              <a:buClr>
                <a:schemeClr val="dk1"/>
              </a:buClr>
              <a:buSzPts val="1400"/>
              <a:buNone/>
              <a:defRPr/>
            </a:lvl2pPr>
            <a:lvl3pPr indent="-317500" lvl="2" marL="1371600" rtl="0" algn="l">
              <a:lnSpc>
                <a:spcPct val="100000"/>
              </a:lnSpc>
              <a:spcBef>
                <a:spcPts val="500"/>
              </a:spcBef>
              <a:spcAft>
                <a:spcPts val="0"/>
              </a:spcAft>
              <a:buClr>
                <a:schemeClr val="dk1"/>
              </a:buClr>
              <a:buSzPts val="1400"/>
              <a:buChar char="•"/>
              <a:defRPr/>
            </a:lvl3pPr>
            <a:lvl4pPr indent="-317500" lvl="3" marL="1828800" rtl="0" algn="l">
              <a:lnSpc>
                <a:spcPct val="100000"/>
              </a:lnSpc>
              <a:spcBef>
                <a:spcPts val="500"/>
              </a:spcBef>
              <a:spcAft>
                <a:spcPts val="0"/>
              </a:spcAft>
              <a:buClr>
                <a:schemeClr val="dk1"/>
              </a:buClr>
              <a:buSzPts val="1400"/>
              <a:buChar char="–"/>
              <a:defRPr/>
            </a:lvl4pPr>
            <a:lvl5pPr indent="-317500" lvl="4" marL="2286000" rtl="0" algn="l">
              <a:lnSpc>
                <a:spcPct val="100000"/>
              </a:lnSpc>
              <a:spcBef>
                <a:spcPts val="500"/>
              </a:spcBef>
              <a:spcAft>
                <a:spcPts val="0"/>
              </a:spcAft>
              <a:buClr>
                <a:schemeClr val="dk1"/>
              </a:buClr>
              <a:buSzPts val="1400"/>
              <a:buChar char="•"/>
              <a:defRPr/>
            </a:lvl5pPr>
            <a:lvl6pPr indent="-317500" lvl="5" marL="2743200" rtl="0" algn="l">
              <a:lnSpc>
                <a:spcPct val="100000"/>
              </a:lnSpc>
              <a:spcBef>
                <a:spcPts val="500"/>
              </a:spcBef>
              <a:spcAft>
                <a:spcPts val="0"/>
              </a:spcAft>
              <a:buClr>
                <a:schemeClr val="dk1"/>
              </a:buClr>
              <a:buSzPts val="1400"/>
              <a:buChar char="–"/>
              <a:defRPr/>
            </a:lvl6pPr>
            <a:lvl7pPr indent="-317500" lvl="6" marL="3200400" rtl="0" algn="l">
              <a:lnSpc>
                <a:spcPct val="100000"/>
              </a:lnSpc>
              <a:spcBef>
                <a:spcPts val="500"/>
              </a:spcBef>
              <a:spcAft>
                <a:spcPts val="0"/>
              </a:spcAft>
              <a:buClr>
                <a:schemeClr val="dk1"/>
              </a:buClr>
              <a:buSzPts val="1400"/>
              <a:buChar char="•"/>
              <a:defRPr/>
            </a:lvl7pPr>
            <a:lvl8pPr indent="-317500" lvl="7" marL="3657600" rtl="0" algn="l">
              <a:lnSpc>
                <a:spcPct val="100000"/>
              </a:lnSpc>
              <a:spcBef>
                <a:spcPts val="500"/>
              </a:spcBef>
              <a:spcAft>
                <a:spcPts val="0"/>
              </a:spcAft>
              <a:buClr>
                <a:schemeClr val="dk1"/>
              </a:buClr>
              <a:buSzPts val="1400"/>
              <a:buChar char="–"/>
              <a:defRPr/>
            </a:lvl8pPr>
            <a:lvl9pPr indent="-317500" lvl="8" marL="4114800" rtl="0" algn="l">
              <a:lnSpc>
                <a:spcPct val="100000"/>
              </a:lnSpc>
              <a:spcBef>
                <a:spcPts val="500"/>
              </a:spcBef>
              <a:spcAft>
                <a:spcPts val="500"/>
              </a:spcAft>
              <a:buClr>
                <a:schemeClr val="dk1"/>
              </a:buClr>
              <a:buSzPts val="1400"/>
              <a:buChar char="•"/>
              <a:defRPr/>
            </a:lvl9pPr>
          </a:lstStyle>
          <a:p/>
        </p:txBody>
      </p:sp>
      <p:sp>
        <p:nvSpPr>
          <p:cNvPr id="1365" name="Google Shape;1365;p181"/>
          <p:cNvSpPr txBox="1"/>
          <p:nvPr>
            <p:ph type="title"/>
          </p:nvPr>
        </p:nvSpPr>
        <p:spPr>
          <a:xfrm>
            <a:off x="332185" y="322886"/>
            <a:ext cx="8479500" cy="377100"/>
          </a:xfrm>
          <a:prstGeom prst="rect">
            <a:avLst/>
          </a:prstGeom>
          <a:noFill/>
          <a:ln>
            <a:noFill/>
          </a:ln>
        </p:spPr>
        <p:txBody>
          <a:bodyPr anchorCtr="0" anchor="t" bIns="0" lIns="0" spcFirstLastPara="1" rIns="0" wrap="square" tIns="0">
            <a:noAutofit/>
          </a:bodyPr>
          <a:lstStyle>
            <a:lvl1pPr lvl="0" rtl="0" algn="l">
              <a:lnSpc>
                <a:spcPct val="85000"/>
              </a:lnSpc>
              <a:spcBef>
                <a:spcPts val="0"/>
              </a:spcBef>
              <a:spcAft>
                <a:spcPts val="0"/>
              </a:spcAft>
              <a:buClr>
                <a:schemeClr val="dk1"/>
              </a:buClr>
              <a:buSzPts val="2400"/>
              <a:buFont typeface="Georgia"/>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366" name="Google Shape;1366;p181"/>
          <p:cNvSpPr txBox="1"/>
          <p:nvPr>
            <p:ph idx="12" type="sldNum"/>
          </p:nvPr>
        </p:nvSpPr>
        <p:spPr>
          <a:xfrm>
            <a:off x="7488222" y="4869180"/>
            <a:ext cx="1323600" cy="1029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367" name="Google Shape;1367;p181"/>
          <p:cNvSpPr txBox="1"/>
          <p:nvPr>
            <p:ph idx="6" type="subTitle"/>
          </p:nvPr>
        </p:nvSpPr>
        <p:spPr>
          <a:xfrm>
            <a:off x="332184" y="700075"/>
            <a:ext cx="8479500" cy="664500"/>
          </a:xfrm>
          <a:prstGeom prst="rect">
            <a:avLst/>
          </a:prstGeom>
          <a:noFill/>
          <a:ln>
            <a:noFill/>
          </a:ln>
        </p:spPr>
        <p:txBody>
          <a:bodyPr anchorCtr="0" anchor="t" bIns="0" lIns="0" spcFirstLastPara="1" rIns="0" wrap="square" tIns="0">
            <a:noAutofit/>
          </a:bodyPr>
          <a:lstStyle>
            <a:lvl1pPr lvl="0" rtl="0" algn="l">
              <a:lnSpc>
                <a:spcPct val="85000"/>
              </a:lnSpc>
              <a:spcBef>
                <a:spcPts val="0"/>
              </a:spcBef>
              <a:spcAft>
                <a:spcPts val="0"/>
              </a:spcAft>
              <a:buClr>
                <a:schemeClr val="dk1"/>
              </a:buClr>
              <a:buSzPts val="1800"/>
              <a:buNone/>
              <a:defRPr b="0" sz="1800">
                <a:solidFill>
                  <a:schemeClr val="dk1"/>
                </a:solidFill>
              </a:defRPr>
            </a:lvl1pPr>
            <a:lvl2pPr lvl="1" rtl="0" algn="l">
              <a:lnSpc>
                <a:spcPct val="85000"/>
              </a:lnSpc>
              <a:spcBef>
                <a:spcPts val="0"/>
              </a:spcBef>
              <a:spcAft>
                <a:spcPts val="0"/>
              </a:spcAft>
              <a:buClr>
                <a:schemeClr val="dk1"/>
              </a:buClr>
              <a:buSzPts val="1800"/>
              <a:buNone/>
              <a:defRPr sz="1800"/>
            </a:lvl2pPr>
            <a:lvl3pPr lvl="2" rtl="0" algn="l">
              <a:lnSpc>
                <a:spcPct val="85000"/>
              </a:lnSpc>
              <a:spcBef>
                <a:spcPts val="0"/>
              </a:spcBef>
              <a:spcAft>
                <a:spcPts val="0"/>
              </a:spcAft>
              <a:buClr>
                <a:schemeClr val="dk1"/>
              </a:buClr>
              <a:buSzPts val="1800"/>
              <a:buNone/>
              <a:defRPr sz="1800"/>
            </a:lvl3pPr>
            <a:lvl4pPr lvl="3" rtl="0" algn="l">
              <a:lnSpc>
                <a:spcPct val="85000"/>
              </a:lnSpc>
              <a:spcBef>
                <a:spcPts val="0"/>
              </a:spcBef>
              <a:spcAft>
                <a:spcPts val="0"/>
              </a:spcAft>
              <a:buClr>
                <a:schemeClr val="dk1"/>
              </a:buClr>
              <a:buSzPts val="1800"/>
              <a:buNone/>
              <a:defRPr sz="1800"/>
            </a:lvl4pPr>
            <a:lvl5pPr lvl="4" rtl="0" algn="l">
              <a:lnSpc>
                <a:spcPct val="85000"/>
              </a:lnSpc>
              <a:spcBef>
                <a:spcPts val="0"/>
              </a:spcBef>
              <a:spcAft>
                <a:spcPts val="0"/>
              </a:spcAft>
              <a:buClr>
                <a:schemeClr val="dk1"/>
              </a:buClr>
              <a:buSzPts val="1800"/>
              <a:buNone/>
              <a:defRPr sz="1800"/>
            </a:lvl5pPr>
            <a:lvl6pPr lvl="5" rtl="0" algn="l">
              <a:lnSpc>
                <a:spcPct val="85000"/>
              </a:lnSpc>
              <a:spcBef>
                <a:spcPts val="0"/>
              </a:spcBef>
              <a:spcAft>
                <a:spcPts val="0"/>
              </a:spcAft>
              <a:buClr>
                <a:schemeClr val="dk1"/>
              </a:buClr>
              <a:buSzPts val="1800"/>
              <a:buNone/>
              <a:defRPr sz="1800"/>
            </a:lvl6pPr>
            <a:lvl7pPr lvl="6" rtl="0" algn="l">
              <a:lnSpc>
                <a:spcPct val="85000"/>
              </a:lnSpc>
              <a:spcBef>
                <a:spcPts val="0"/>
              </a:spcBef>
              <a:spcAft>
                <a:spcPts val="0"/>
              </a:spcAft>
              <a:buClr>
                <a:schemeClr val="dk1"/>
              </a:buClr>
              <a:buSzPts val="1800"/>
              <a:buNone/>
              <a:defRPr sz="1800"/>
            </a:lvl7pPr>
            <a:lvl8pPr lvl="7" rtl="0" algn="l">
              <a:lnSpc>
                <a:spcPct val="85000"/>
              </a:lnSpc>
              <a:spcBef>
                <a:spcPts val="0"/>
              </a:spcBef>
              <a:spcAft>
                <a:spcPts val="0"/>
              </a:spcAft>
              <a:buClr>
                <a:schemeClr val="dk1"/>
              </a:buClr>
              <a:buSzPts val="1800"/>
              <a:buNone/>
              <a:defRPr sz="1800"/>
            </a:lvl8pPr>
            <a:lvl9pPr lvl="8" rtl="0" algn="l">
              <a:lnSpc>
                <a:spcPct val="85000"/>
              </a:lnSpc>
              <a:spcBef>
                <a:spcPts val="0"/>
              </a:spcBef>
              <a:spcAft>
                <a:spcPts val="0"/>
              </a:spcAft>
              <a:buClr>
                <a:schemeClr val="dk1"/>
              </a:buClr>
              <a:buSzPts val="1800"/>
              <a:buNone/>
              <a:defRPr sz="1800"/>
            </a:lvl9pPr>
          </a:lstStyle>
          <a:p/>
        </p:txBody>
      </p:sp>
      <p:sp>
        <p:nvSpPr>
          <p:cNvPr id="1368" name="Google Shape;1368;p181"/>
          <p:cNvSpPr txBox="1"/>
          <p:nvPr>
            <p:ph idx="10" type="dt"/>
          </p:nvPr>
        </p:nvSpPr>
        <p:spPr>
          <a:xfrm>
            <a:off x="7488222" y="4766310"/>
            <a:ext cx="1323600" cy="102900"/>
          </a:xfrm>
          <a:prstGeom prst="rect">
            <a:avLst/>
          </a:prstGeom>
          <a:noFill/>
          <a:ln>
            <a:noFill/>
          </a:ln>
        </p:spPr>
        <p:txBody>
          <a:bodyPr anchorCtr="0" anchor="b" bIns="0" lIns="0" spcFirstLastPara="1" rIns="0" wrap="square" tIns="0">
            <a:noAutofit/>
          </a:bodyPr>
          <a:lstStyle>
            <a:lvl1pPr lvl="0" rtl="0" algn="r">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369" name="Google Shape;1369;p181"/>
          <p:cNvSpPr txBox="1"/>
          <p:nvPr>
            <p:ph idx="11" type="ftr"/>
          </p:nvPr>
        </p:nvSpPr>
        <p:spPr>
          <a:xfrm>
            <a:off x="332184" y="4766310"/>
            <a:ext cx="4105200" cy="102900"/>
          </a:xfrm>
          <a:prstGeom prst="rect">
            <a:avLst/>
          </a:prstGeom>
          <a:noFill/>
          <a:ln>
            <a:noFill/>
          </a:ln>
        </p:spPr>
        <p:txBody>
          <a:bodyPr anchorCtr="0" anchor="b" bIns="0" lIns="0" spcFirstLastPara="1" rIns="0" wrap="square" tIns="0">
            <a:noAutofit/>
          </a:bodyPr>
          <a:lstStyle>
            <a:lvl1pPr lvl="0" rtl="0" algn="ctr">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hree Images - Subtitle">
  <p:cSld name="Three Images - Subtitle">
    <p:spTree>
      <p:nvGrpSpPr>
        <p:cNvPr id="1370" name="Shape 1370"/>
        <p:cNvGrpSpPr/>
        <p:nvPr/>
      </p:nvGrpSpPr>
      <p:grpSpPr>
        <a:xfrm>
          <a:off x="0" y="0"/>
          <a:ext cx="0" cy="0"/>
          <a:chOff x="0" y="0"/>
          <a:chExt cx="0" cy="0"/>
        </a:xfrm>
      </p:grpSpPr>
      <p:sp>
        <p:nvSpPr>
          <p:cNvPr id="1371" name="Google Shape;1371;p182"/>
          <p:cNvSpPr/>
          <p:nvPr>
            <p:ph idx="2" type="pic"/>
          </p:nvPr>
        </p:nvSpPr>
        <p:spPr>
          <a:xfrm>
            <a:off x="332184" y="1575197"/>
            <a:ext cx="2646600" cy="2263200"/>
          </a:xfrm>
          <a:prstGeom prst="rect">
            <a:avLst/>
          </a:prstGeom>
          <a:solidFill>
            <a:srgbClr val="DEDEDE"/>
          </a:solidFill>
          <a:ln>
            <a:noFill/>
          </a:ln>
        </p:spPr>
        <p:txBody>
          <a:bodyPr anchorCtr="0" anchor="ctr" bIns="0" lIns="0" spcFirstLastPara="1" rIns="0" wrap="square" tIns="0">
            <a:noAutofit/>
          </a:bodyPr>
          <a:lstStyle>
            <a:lvl1pPr lvl="0" marR="0" rtl="0" algn="ctr">
              <a:lnSpc>
                <a:spcPct val="100000"/>
              </a:lnSpc>
              <a:spcBef>
                <a:spcPts val="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1pPr>
            <a:lvl2pPr lvl="1" marR="0" rtl="0" algn="l">
              <a:lnSpc>
                <a:spcPct val="100000"/>
              </a:lnSpc>
              <a:spcBef>
                <a:spcPts val="9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lvl="2"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lvl="3"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lvl="4"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lvl="5"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lvl="6"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lvl="7"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lvl="8" marR="0" rtl="0" algn="l">
              <a:lnSpc>
                <a:spcPct val="100000"/>
              </a:lnSpc>
              <a:spcBef>
                <a:spcPts val="500"/>
              </a:spcBef>
              <a:spcAft>
                <a:spcPts val="50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1372" name="Google Shape;1372;p182"/>
          <p:cNvSpPr txBox="1"/>
          <p:nvPr>
            <p:ph idx="1" type="body"/>
          </p:nvPr>
        </p:nvSpPr>
        <p:spPr>
          <a:xfrm>
            <a:off x="332185" y="3960019"/>
            <a:ext cx="2646600" cy="6690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accent1"/>
              </a:buClr>
              <a:buSzPts val="900"/>
              <a:buNone/>
              <a:defRPr b="1" sz="900"/>
            </a:lvl1pPr>
            <a:lvl2pPr indent="-228600" lvl="1" marL="914400" rtl="0" algn="l">
              <a:lnSpc>
                <a:spcPct val="100000"/>
              </a:lnSpc>
              <a:spcBef>
                <a:spcPts val="200"/>
              </a:spcBef>
              <a:spcAft>
                <a:spcPts val="0"/>
              </a:spcAft>
              <a:buClr>
                <a:schemeClr val="dk1"/>
              </a:buClr>
              <a:buSzPts val="1200"/>
              <a:buNone/>
              <a:defRPr/>
            </a:lvl2pPr>
            <a:lvl3pPr indent="-304800" lvl="2" marL="1371600" rtl="0" algn="l">
              <a:lnSpc>
                <a:spcPct val="100000"/>
              </a:lnSpc>
              <a:spcBef>
                <a:spcPts val="200"/>
              </a:spcBef>
              <a:spcAft>
                <a:spcPts val="0"/>
              </a:spcAft>
              <a:buClr>
                <a:schemeClr val="dk1"/>
              </a:buClr>
              <a:buSzPts val="1200"/>
              <a:buChar char="•"/>
              <a:defRPr/>
            </a:lvl3pPr>
            <a:lvl4pPr indent="-304800" lvl="3" marL="1828800" rtl="0" algn="l">
              <a:lnSpc>
                <a:spcPct val="100000"/>
              </a:lnSpc>
              <a:spcBef>
                <a:spcPts val="200"/>
              </a:spcBef>
              <a:spcAft>
                <a:spcPts val="0"/>
              </a:spcAft>
              <a:buClr>
                <a:schemeClr val="dk1"/>
              </a:buClr>
              <a:buSzPts val="1200"/>
              <a:buChar char="–"/>
              <a:defRPr/>
            </a:lvl4pPr>
            <a:lvl5pPr indent="-304800" lvl="4" marL="2286000" rtl="0" algn="l">
              <a:lnSpc>
                <a:spcPct val="100000"/>
              </a:lnSpc>
              <a:spcBef>
                <a:spcPts val="200"/>
              </a:spcBef>
              <a:spcAft>
                <a:spcPts val="0"/>
              </a:spcAft>
              <a:buClr>
                <a:schemeClr val="dk1"/>
              </a:buClr>
              <a:buSzPts val="1200"/>
              <a:buChar char="•"/>
              <a:defRPr/>
            </a:lvl5pPr>
            <a:lvl6pPr indent="-304800" lvl="5" marL="2743200" rtl="0" algn="l">
              <a:lnSpc>
                <a:spcPct val="100000"/>
              </a:lnSpc>
              <a:spcBef>
                <a:spcPts val="200"/>
              </a:spcBef>
              <a:spcAft>
                <a:spcPts val="0"/>
              </a:spcAft>
              <a:buClr>
                <a:schemeClr val="dk1"/>
              </a:buClr>
              <a:buSzPts val="1200"/>
              <a:buChar char="–"/>
              <a:defRPr/>
            </a:lvl6pPr>
            <a:lvl7pPr indent="-304800" lvl="6" marL="3200400" rtl="0" algn="l">
              <a:lnSpc>
                <a:spcPct val="100000"/>
              </a:lnSpc>
              <a:spcBef>
                <a:spcPts val="200"/>
              </a:spcBef>
              <a:spcAft>
                <a:spcPts val="0"/>
              </a:spcAft>
              <a:buClr>
                <a:schemeClr val="dk1"/>
              </a:buClr>
              <a:buSzPts val="1200"/>
              <a:buChar char="•"/>
              <a:defRPr/>
            </a:lvl7pPr>
            <a:lvl8pPr indent="-304800" lvl="7" marL="3657600" rtl="0" algn="l">
              <a:lnSpc>
                <a:spcPct val="100000"/>
              </a:lnSpc>
              <a:spcBef>
                <a:spcPts val="200"/>
              </a:spcBef>
              <a:spcAft>
                <a:spcPts val="0"/>
              </a:spcAft>
              <a:buClr>
                <a:schemeClr val="dk1"/>
              </a:buClr>
              <a:buSzPts val="1200"/>
              <a:buChar char="–"/>
              <a:defRPr/>
            </a:lvl8pPr>
            <a:lvl9pPr indent="-304800" lvl="8" marL="4114800" rtl="0" algn="l">
              <a:lnSpc>
                <a:spcPct val="100000"/>
              </a:lnSpc>
              <a:spcBef>
                <a:spcPts val="200"/>
              </a:spcBef>
              <a:spcAft>
                <a:spcPts val="200"/>
              </a:spcAft>
              <a:buClr>
                <a:schemeClr val="dk1"/>
              </a:buClr>
              <a:buSzPts val="1200"/>
              <a:buChar char="•"/>
              <a:defRPr/>
            </a:lvl9pPr>
          </a:lstStyle>
          <a:p/>
        </p:txBody>
      </p:sp>
      <p:sp>
        <p:nvSpPr>
          <p:cNvPr id="1373" name="Google Shape;1373;p182"/>
          <p:cNvSpPr/>
          <p:nvPr>
            <p:ph idx="3" type="pic"/>
          </p:nvPr>
        </p:nvSpPr>
        <p:spPr>
          <a:xfrm>
            <a:off x="3248621" y="1575197"/>
            <a:ext cx="2646600" cy="2263200"/>
          </a:xfrm>
          <a:prstGeom prst="rect">
            <a:avLst/>
          </a:prstGeom>
          <a:solidFill>
            <a:srgbClr val="DEDEDE"/>
          </a:solidFill>
          <a:ln>
            <a:noFill/>
          </a:ln>
        </p:spPr>
        <p:txBody>
          <a:bodyPr anchorCtr="0" anchor="ctr" bIns="0" lIns="0" spcFirstLastPara="1" rIns="0" wrap="square" tIns="0">
            <a:noAutofit/>
          </a:bodyPr>
          <a:lstStyle>
            <a:lvl1pPr lvl="0" marR="0" rtl="0" algn="ctr">
              <a:lnSpc>
                <a:spcPct val="100000"/>
              </a:lnSpc>
              <a:spcBef>
                <a:spcPts val="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1pPr>
            <a:lvl2pPr lvl="1" marR="0" rtl="0" algn="l">
              <a:lnSpc>
                <a:spcPct val="100000"/>
              </a:lnSpc>
              <a:spcBef>
                <a:spcPts val="9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lvl="2"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lvl="3"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lvl="4"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lvl="5"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lvl="6"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lvl="7"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lvl="8" marR="0" rtl="0" algn="l">
              <a:lnSpc>
                <a:spcPct val="100000"/>
              </a:lnSpc>
              <a:spcBef>
                <a:spcPts val="500"/>
              </a:spcBef>
              <a:spcAft>
                <a:spcPts val="50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1374" name="Google Shape;1374;p182"/>
          <p:cNvSpPr txBox="1"/>
          <p:nvPr>
            <p:ph idx="4" type="body"/>
          </p:nvPr>
        </p:nvSpPr>
        <p:spPr>
          <a:xfrm>
            <a:off x="3248621" y="3960019"/>
            <a:ext cx="2646600" cy="6690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accent1"/>
              </a:buClr>
              <a:buSzPts val="900"/>
              <a:buNone/>
              <a:defRPr b="1" sz="900"/>
            </a:lvl1pPr>
            <a:lvl2pPr indent="-228600" lvl="1" marL="914400" rtl="0" algn="l">
              <a:lnSpc>
                <a:spcPct val="100000"/>
              </a:lnSpc>
              <a:spcBef>
                <a:spcPts val="200"/>
              </a:spcBef>
              <a:spcAft>
                <a:spcPts val="0"/>
              </a:spcAft>
              <a:buClr>
                <a:schemeClr val="dk1"/>
              </a:buClr>
              <a:buSzPts val="1200"/>
              <a:buNone/>
              <a:defRPr/>
            </a:lvl2pPr>
            <a:lvl3pPr indent="-304800" lvl="2" marL="1371600" rtl="0" algn="l">
              <a:lnSpc>
                <a:spcPct val="100000"/>
              </a:lnSpc>
              <a:spcBef>
                <a:spcPts val="200"/>
              </a:spcBef>
              <a:spcAft>
                <a:spcPts val="0"/>
              </a:spcAft>
              <a:buClr>
                <a:schemeClr val="dk1"/>
              </a:buClr>
              <a:buSzPts val="1200"/>
              <a:buChar char="•"/>
              <a:defRPr/>
            </a:lvl3pPr>
            <a:lvl4pPr indent="-304800" lvl="3" marL="1828800" rtl="0" algn="l">
              <a:lnSpc>
                <a:spcPct val="100000"/>
              </a:lnSpc>
              <a:spcBef>
                <a:spcPts val="200"/>
              </a:spcBef>
              <a:spcAft>
                <a:spcPts val="0"/>
              </a:spcAft>
              <a:buClr>
                <a:schemeClr val="dk1"/>
              </a:buClr>
              <a:buSzPts val="1200"/>
              <a:buChar char="–"/>
              <a:defRPr/>
            </a:lvl4pPr>
            <a:lvl5pPr indent="-304800" lvl="4" marL="2286000" rtl="0" algn="l">
              <a:lnSpc>
                <a:spcPct val="100000"/>
              </a:lnSpc>
              <a:spcBef>
                <a:spcPts val="200"/>
              </a:spcBef>
              <a:spcAft>
                <a:spcPts val="0"/>
              </a:spcAft>
              <a:buClr>
                <a:schemeClr val="dk1"/>
              </a:buClr>
              <a:buSzPts val="1200"/>
              <a:buChar char="•"/>
              <a:defRPr/>
            </a:lvl5pPr>
            <a:lvl6pPr indent="-304800" lvl="5" marL="2743200" rtl="0" algn="l">
              <a:lnSpc>
                <a:spcPct val="100000"/>
              </a:lnSpc>
              <a:spcBef>
                <a:spcPts val="200"/>
              </a:spcBef>
              <a:spcAft>
                <a:spcPts val="0"/>
              </a:spcAft>
              <a:buClr>
                <a:schemeClr val="dk1"/>
              </a:buClr>
              <a:buSzPts val="1200"/>
              <a:buChar char="–"/>
              <a:defRPr/>
            </a:lvl6pPr>
            <a:lvl7pPr indent="-304800" lvl="6" marL="3200400" rtl="0" algn="l">
              <a:lnSpc>
                <a:spcPct val="100000"/>
              </a:lnSpc>
              <a:spcBef>
                <a:spcPts val="200"/>
              </a:spcBef>
              <a:spcAft>
                <a:spcPts val="0"/>
              </a:spcAft>
              <a:buClr>
                <a:schemeClr val="dk1"/>
              </a:buClr>
              <a:buSzPts val="1200"/>
              <a:buChar char="•"/>
              <a:defRPr/>
            </a:lvl7pPr>
            <a:lvl8pPr indent="-304800" lvl="7" marL="3657600" rtl="0" algn="l">
              <a:lnSpc>
                <a:spcPct val="100000"/>
              </a:lnSpc>
              <a:spcBef>
                <a:spcPts val="200"/>
              </a:spcBef>
              <a:spcAft>
                <a:spcPts val="0"/>
              </a:spcAft>
              <a:buClr>
                <a:schemeClr val="dk1"/>
              </a:buClr>
              <a:buSzPts val="1200"/>
              <a:buChar char="–"/>
              <a:defRPr/>
            </a:lvl8pPr>
            <a:lvl9pPr indent="-304800" lvl="8" marL="4114800" rtl="0" algn="l">
              <a:lnSpc>
                <a:spcPct val="100000"/>
              </a:lnSpc>
              <a:spcBef>
                <a:spcPts val="200"/>
              </a:spcBef>
              <a:spcAft>
                <a:spcPts val="200"/>
              </a:spcAft>
              <a:buClr>
                <a:schemeClr val="dk1"/>
              </a:buClr>
              <a:buSzPts val="1200"/>
              <a:buChar char="•"/>
              <a:defRPr/>
            </a:lvl9pPr>
          </a:lstStyle>
          <a:p/>
        </p:txBody>
      </p:sp>
      <p:sp>
        <p:nvSpPr>
          <p:cNvPr id="1375" name="Google Shape;1375;p182"/>
          <p:cNvSpPr/>
          <p:nvPr>
            <p:ph idx="5" type="pic"/>
          </p:nvPr>
        </p:nvSpPr>
        <p:spPr>
          <a:xfrm>
            <a:off x="6165056" y="1575197"/>
            <a:ext cx="2646600" cy="2263200"/>
          </a:xfrm>
          <a:prstGeom prst="rect">
            <a:avLst/>
          </a:prstGeom>
          <a:solidFill>
            <a:srgbClr val="DEDEDE"/>
          </a:solidFill>
          <a:ln>
            <a:noFill/>
          </a:ln>
        </p:spPr>
        <p:txBody>
          <a:bodyPr anchorCtr="0" anchor="ctr" bIns="0" lIns="0" spcFirstLastPara="1" rIns="0" wrap="square" tIns="0">
            <a:noAutofit/>
          </a:bodyPr>
          <a:lstStyle>
            <a:lvl1pPr lvl="0" marR="0" rtl="0" algn="ctr">
              <a:lnSpc>
                <a:spcPct val="100000"/>
              </a:lnSpc>
              <a:spcBef>
                <a:spcPts val="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1pPr>
            <a:lvl2pPr lvl="1" marR="0" rtl="0" algn="l">
              <a:lnSpc>
                <a:spcPct val="100000"/>
              </a:lnSpc>
              <a:spcBef>
                <a:spcPts val="9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lvl="2"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lvl="3"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lvl="4"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lvl="5"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lvl="6"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lvl="7"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lvl="8" marR="0" rtl="0" algn="l">
              <a:lnSpc>
                <a:spcPct val="100000"/>
              </a:lnSpc>
              <a:spcBef>
                <a:spcPts val="500"/>
              </a:spcBef>
              <a:spcAft>
                <a:spcPts val="50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1376" name="Google Shape;1376;p182"/>
          <p:cNvSpPr txBox="1"/>
          <p:nvPr>
            <p:ph idx="6" type="body"/>
          </p:nvPr>
        </p:nvSpPr>
        <p:spPr>
          <a:xfrm>
            <a:off x="6165057" y="3960019"/>
            <a:ext cx="2646600" cy="6690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accent1"/>
              </a:buClr>
              <a:buSzPts val="900"/>
              <a:buNone/>
              <a:defRPr b="1" sz="900"/>
            </a:lvl1pPr>
            <a:lvl2pPr indent="-228600" lvl="1" marL="914400" rtl="0" algn="l">
              <a:lnSpc>
                <a:spcPct val="100000"/>
              </a:lnSpc>
              <a:spcBef>
                <a:spcPts val="200"/>
              </a:spcBef>
              <a:spcAft>
                <a:spcPts val="0"/>
              </a:spcAft>
              <a:buClr>
                <a:schemeClr val="dk1"/>
              </a:buClr>
              <a:buSzPts val="1200"/>
              <a:buNone/>
              <a:defRPr/>
            </a:lvl2pPr>
            <a:lvl3pPr indent="-304800" lvl="2" marL="1371600" rtl="0" algn="l">
              <a:lnSpc>
                <a:spcPct val="100000"/>
              </a:lnSpc>
              <a:spcBef>
                <a:spcPts val="200"/>
              </a:spcBef>
              <a:spcAft>
                <a:spcPts val="0"/>
              </a:spcAft>
              <a:buClr>
                <a:schemeClr val="dk1"/>
              </a:buClr>
              <a:buSzPts val="1200"/>
              <a:buChar char="•"/>
              <a:defRPr/>
            </a:lvl3pPr>
            <a:lvl4pPr indent="-304800" lvl="3" marL="1828800" rtl="0" algn="l">
              <a:lnSpc>
                <a:spcPct val="100000"/>
              </a:lnSpc>
              <a:spcBef>
                <a:spcPts val="200"/>
              </a:spcBef>
              <a:spcAft>
                <a:spcPts val="0"/>
              </a:spcAft>
              <a:buClr>
                <a:schemeClr val="dk1"/>
              </a:buClr>
              <a:buSzPts val="1200"/>
              <a:buChar char="–"/>
              <a:defRPr/>
            </a:lvl4pPr>
            <a:lvl5pPr indent="-304800" lvl="4" marL="2286000" rtl="0" algn="l">
              <a:lnSpc>
                <a:spcPct val="100000"/>
              </a:lnSpc>
              <a:spcBef>
                <a:spcPts val="200"/>
              </a:spcBef>
              <a:spcAft>
                <a:spcPts val="0"/>
              </a:spcAft>
              <a:buClr>
                <a:schemeClr val="dk1"/>
              </a:buClr>
              <a:buSzPts val="1200"/>
              <a:buChar char="•"/>
              <a:defRPr/>
            </a:lvl5pPr>
            <a:lvl6pPr indent="-304800" lvl="5" marL="2743200" rtl="0" algn="l">
              <a:lnSpc>
                <a:spcPct val="100000"/>
              </a:lnSpc>
              <a:spcBef>
                <a:spcPts val="200"/>
              </a:spcBef>
              <a:spcAft>
                <a:spcPts val="0"/>
              </a:spcAft>
              <a:buClr>
                <a:schemeClr val="dk1"/>
              </a:buClr>
              <a:buSzPts val="1200"/>
              <a:buChar char="–"/>
              <a:defRPr/>
            </a:lvl6pPr>
            <a:lvl7pPr indent="-304800" lvl="6" marL="3200400" rtl="0" algn="l">
              <a:lnSpc>
                <a:spcPct val="100000"/>
              </a:lnSpc>
              <a:spcBef>
                <a:spcPts val="200"/>
              </a:spcBef>
              <a:spcAft>
                <a:spcPts val="0"/>
              </a:spcAft>
              <a:buClr>
                <a:schemeClr val="dk1"/>
              </a:buClr>
              <a:buSzPts val="1200"/>
              <a:buChar char="•"/>
              <a:defRPr/>
            </a:lvl7pPr>
            <a:lvl8pPr indent="-304800" lvl="7" marL="3657600" rtl="0" algn="l">
              <a:lnSpc>
                <a:spcPct val="100000"/>
              </a:lnSpc>
              <a:spcBef>
                <a:spcPts val="200"/>
              </a:spcBef>
              <a:spcAft>
                <a:spcPts val="0"/>
              </a:spcAft>
              <a:buClr>
                <a:schemeClr val="dk1"/>
              </a:buClr>
              <a:buSzPts val="1200"/>
              <a:buChar char="–"/>
              <a:defRPr/>
            </a:lvl8pPr>
            <a:lvl9pPr indent="-304800" lvl="8" marL="4114800" rtl="0" algn="l">
              <a:lnSpc>
                <a:spcPct val="100000"/>
              </a:lnSpc>
              <a:spcBef>
                <a:spcPts val="200"/>
              </a:spcBef>
              <a:spcAft>
                <a:spcPts val="200"/>
              </a:spcAft>
              <a:buClr>
                <a:schemeClr val="dk1"/>
              </a:buClr>
              <a:buSzPts val="1200"/>
              <a:buChar char="•"/>
              <a:defRPr/>
            </a:lvl9pPr>
          </a:lstStyle>
          <a:p/>
        </p:txBody>
      </p:sp>
      <p:sp>
        <p:nvSpPr>
          <p:cNvPr id="1377" name="Google Shape;1377;p182"/>
          <p:cNvSpPr txBox="1"/>
          <p:nvPr>
            <p:ph type="title"/>
          </p:nvPr>
        </p:nvSpPr>
        <p:spPr>
          <a:xfrm>
            <a:off x="332185" y="322886"/>
            <a:ext cx="8479500" cy="377100"/>
          </a:xfrm>
          <a:prstGeom prst="rect">
            <a:avLst/>
          </a:prstGeom>
          <a:noFill/>
          <a:ln>
            <a:noFill/>
          </a:ln>
        </p:spPr>
        <p:txBody>
          <a:bodyPr anchorCtr="0" anchor="t" bIns="0" lIns="0" spcFirstLastPara="1" rIns="0" wrap="square" tIns="0">
            <a:noAutofit/>
          </a:bodyPr>
          <a:lstStyle>
            <a:lvl1pPr lvl="0" rtl="0" algn="l">
              <a:lnSpc>
                <a:spcPct val="85000"/>
              </a:lnSpc>
              <a:spcBef>
                <a:spcPts val="0"/>
              </a:spcBef>
              <a:spcAft>
                <a:spcPts val="0"/>
              </a:spcAft>
              <a:buClr>
                <a:schemeClr val="dk1"/>
              </a:buClr>
              <a:buSzPts val="2400"/>
              <a:buFont typeface="Georgia"/>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378" name="Google Shape;1378;p182"/>
          <p:cNvSpPr txBox="1"/>
          <p:nvPr>
            <p:ph idx="12" type="sldNum"/>
          </p:nvPr>
        </p:nvSpPr>
        <p:spPr>
          <a:xfrm>
            <a:off x="7488222" y="4869180"/>
            <a:ext cx="1323600" cy="1029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379" name="Google Shape;1379;p182"/>
          <p:cNvSpPr txBox="1"/>
          <p:nvPr>
            <p:ph idx="7" type="subTitle"/>
          </p:nvPr>
        </p:nvSpPr>
        <p:spPr>
          <a:xfrm>
            <a:off x="332184" y="700075"/>
            <a:ext cx="8479500" cy="664500"/>
          </a:xfrm>
          <a:prstGeom prst="rect">
            <a:avLst/>
          </a:prstGeom>
          <a:noFill/>
          <a:ln>
            <a:noFill/>
          </a:ln>
        </p:spPr>
        <p:txBody>
          <a:bodyPr anchorCtr="0" anchor="t" bIns="0" lIns="0" spcFirstLastPara="1" rIns="0" wrap="square" tIns="0">
            <a:noAutofit/>
          </a:bodyPr>
          <a:lstStyle>
            <a:lvl1pPr lvl="0" rtl="0" algn="l">
              <a:lnSpc>
                <a:spcPct val="85000"/>
              </a:lnSpc>
              <a:spcBef>
                <a:spcPts val="0"/>
              </a:spcBef>
              <a:spcAft>
                <a:spcPts val="0"/>
              </a:spcAft>
              <a:buClr>
                <a:schemeClr val="dk1"/>
              </a:buClr>
              <a:buSzPts val="1800"/>
              <a:buNone/>
              <a:defRPr b="0" sz="1800">
                <a:solidFill>
                  <a:schemeClr val="dk1"/>
                </a:solidFill>
              </a:defRPr>
            </a:lvl1pPr>
            <a:lvl2pPr lvl="1" rtl="0" algn="l">
              <a:lnSpc>
                <a:spcPct val="85000"/>
              </a:lnSpc>
              <a:spcBef>
                <a:spcPts val="0"/>
              </a:spcBef>
              <a:spcAft>
                <a:spcPts val="0"/>
              </a:spcAft>
              <a:buClr>
                <a:schemeClr val="dk1"/>
              </a:buClr>
              <a:buSzPts val="1800"/>
              <a:buNone/>
              <a:defRPr sz="1800"/>
            </a:lvl2pPr>
            <a:lvl3pPr lvl="2" rtl="0" algn="l">
              <a:lnSpc>
                <a:spcPct val="85000"/>
              </a:lnSpc>
              <a:spcBef>
                <a:spcPts val="0"/>
              </a:spcBef>
              <a:spcAft>
                <a:spcPts val="0"/>
              </a:spcAft>
              <a:buClr>
                <a:schemeClr val="dk1"/>
              </a:buClr>
              <a:buSzPts val="1800"/>
              <a:buNone/>
              <a:defRPr sz="1800"/>
            </a:lvl3pPr>
            <a:lvl4pPr lvl="3" rtl="0" algn="l">
              <a:lnSpc>
                <a:spcPct val="85000"/>
              </a:lnSpc>
              <a:spcBef>
                <a:spcPts val="0"/>
              </a:spcBef>
              <a:spcAft>
                <a:spcPts val="0"/>
              </a:spcAft>
              <a:buClr>
                <a:schemeClr val="dk1"/>
              </a:buClr>
              <a:buSzPts val="1800"/>
              <a:buNone/>
              <a:defRPr sz="1800"/>
            </a:lvl4pPr>
            <a:lvl5pPr lvl="4" rtl="0" algn="l">
              <a:lnSpc>
                <a:spcPct val="85000"/>
              </a:lnSpc>
              <a:spcBef>
                <a:spcPts val="0"/>
              </a:spcBef>
              <a:spcAft>
                <a:spcPts val="0"/>
              </a:spcAft>
              <a:buClr>
                <a:schemeClr val="dk1"/>
              </a:buClr>
              <a:buSzPts val="1800"/>
              <a:buNone/>
              <a:defRPr sz="1800"/>
            </a:lvl5pPr>
            <a:lvl6pPr lvl="5" rtl="0" algn="l">
              <a:lnSpc>
                <a:spcPct val="85000"/>
              </a:lnSpc>
              <a:spcBef>
                <a:spcPts val="0"/>
              </a:spcBef>
              <a:spcAft>
                <a:spcPts val="0"/>
              </a:spcAft>
              <a:buClr>
                <a:schemeClr val="dk1"/>
              </a:buClr>
              <a:buSzPts val="1800"/>
              <a:buNone/>
              <a:defRPr sz="1800"/>
            </a:lvl6pPr>
            <a:lvl7pPr lvl="6" rtl="0" algn="l">
              <a:lnSpc>
                <a:spcPct val="85000"/>
              </a:lnSpc>
              <a:spcBef>
                <a:spcPts val="0"/>
              </a:spcBef>
              <a:spcAft>
                <a:spcPts val="0"/>
              </a:spcAft>
              <a:buClr>
                <a:schemeClr val="dk1"/>
              </a:buClr>
              <a:buSzPts val="1800"/>
              <a:buNone/>
              <a:defRPr sz="1800"/>
            </a:lvl7pPr>
            <a:lvl8pPr lvl="7" rtl="0" algn="l">
              <a:lnSpc>
                <a:spcPct val="85000"/>
              </a:lnSpc>
              <a:spcBef>
                <a:spcPts val="0"/>
              </a:spcBef>
              <a:spcAft>
                <a:spcPts val="0"/>
              </a:spcAft>
              <a:buClr>
                <a:schemeClr val="dk1"/>
              </a:buClr>
              <a:buSzPts val="1800"/>
              <a:buNone/>
              <a:defRPr sz="1800"/>
            </a:lvl8pPr>
            <a:lvl9pPr lvl="8" rtl="0" algn="l">
              <a:lnSpc>
                <a:spcPct val="85000"/>
              </a:lnSpc>
              <a:spcBef>
                <a:spcPts val="0"/>
              </a:spcBef>
              <a:spcAft>
                <a:spcPts val="0"/>
              </a:spcAft>
              <a:buClr>
                <a:schemeClr val="dk1"/>
              </a:buClr>
              <a:buSzPts val="1800"/>
              <a:buNone/>
              <a:defRPr sz="1800"/>
            </a:lvl9pPr>
          </a:lstStyle>
          <a:p/>
        </p:txBody>
      </p:sp>
      <p:sp>
        <p:nvSpPr>
          <p:cNvPr id="1380" name="Google Shape;1380;p182"/>
          <p:cNvSpPr txBox="1"/>
          <p:nvPr>
            <p:ph idx="10" type="dt"/>
          </p:nvPr>
        </p:nvSpPr>
        <p:spPr>
          <a:xfrm>
            <a:off x="7488222" y="4766310"/>
            <a:ext cx="1323600" cy="102900"/>
          </a:xfrm>
          <a:prstGeom prst="rect">
            <a:avLst/>
          </a:prstGeom>
          <a:noFill/>
          <a:ln>
            <a:noFill/>
          </a:ln>
        </p:spPr>
        <p:txBody>
          <a:bodyPr anchorCtr="0" anchor="b" bIns="0" lIns="0" spcFirstLastPara="1" rIns="0" wrap="square" tIns="0">
            <a:noAutofit/>
          </a:bodyPr>
          <a:lstStyle>
            <a:lvl1pPr lvl="0" rtl="0" algn="r">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381" name="Google Shape;1381;p182"/>
          <p:cNvSpPr txBox="1"/>
          <p:nvPr>
            <p:ph idx="11" type="ftr"/>
          </p:nvPr>
        </p:nvSpPr>
        <p:spPr>
          <a:xfrm>
            <a:off x="332184" y="4766310"/>
            <a:ext cx="4105200" cy="102900"/>
          </a:xfrm>
          <a:prstGeom prst="rect">
            <a:avLst/>
          </a:prstGeom>
          <a:noFill/>
          <a:ln>
            <a:noFill/>
          </a:ln>
        </p:spPr>
        <p:txBody>
          <a:bodyPr anchorCtr="0" anchor="b" bIns="0" lIns="0" spcFirstLastPara="1" rIns="0" wrap="square" tIns="0">
            <a:noAutofit/>
          </a:bodyPr>
          <a:lstStyle>
            <a:lvl1pPr lvl="0" rtl="0" algn="ctr">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Four Text Boxes for Icons - Subtitle">
  <p:cSld name="Four Text Boxes for Icons - Subtitle">
    <p:spTree>
      <p:nvGrpSpPr>
        <p:cNvPr id="1382" name="Shape 1382"/>
        <p:cNvGrpSpPr/>
        <p:nvPr/>
      </p:nvGrpSpPr>
      <p:grpSpPr>
        <a:xfrm>
          <a:off x="0" y="0"/>
          <a:ext cx="0" cy="0"/>
          <a:chOff x="0" y="0"/>
          <a:chExt cx="0" cy="0"/>
        </a:xfrm>
      </p:grpSpPr>
      <p:sp>
        <p:nvSpPr>
          <p:cNvPr id="1383" name="Google Shape;1383;p183"/>
          <p:cNvSpPr txBox="1"/>
          <p:nvPr>
            <p:ph idx="1" type="body"/>
          </p:nvPr>
        </p:nvSpPr>
        <p:spPr>
          <a:xfrm>
            <a:off x="332185" y="2571750"/>
            <a:ext cx="1920300" cy="20574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accent1"/>
              </a:buClr>
              <a:buSzPts val="900"/>
              <a:buNone/>
              <a:defRPr b="1" sz="900"/>
            </a:lvl1pPr>
            <a:lvl2pPr indent="-228600" lvl="1" marL="914400" rtl="0" algn="l">
              <a:lnSpc>
                <a:spcPct val="100000"/>
              </a:lnSpc>
              <a:spcBef>
                <a:spcPts val="200"/>
              </a:spcBef>
              <a:spcAft>
                <a:spcPts val="0"/>
              </a:spcAft>
              <a:buClr>
                <a:schemeClr val="dk1"/>
              </a:buClr>
              <a:buSzPts val="1200"/>
              <a:buNone/>
              <a:defRPr/>
            </a:lvl2pPr>
            <a:lvl3pPr indent="-304800" lvl="2" marL="1371600" rtl="0" algn="l">
              <a:lnSpc>
                <a:spcPct val="100000"/>
              </a:lnSpc>
              <a:spcBef>
                <a:spcPts val="200"/>
              </a:spcBef>
              <a:spcAft>
                <a:spcPts val="0"/>
              </a:spcAft>
              <a:buClr>
                <a:schemeClr val="dk1"/>
              </a:buClr>
              <a:buSzPts val="1200"/>
              <a:buChar char="•"/>
              <a:defRPr/>
            </a:lvl3pPr>
            <a:lvl4pPr indent="-304800" lvl="3" marL="1828800" rtl="0" algn="l">
              <a:lnSpc>
                <a:spcPct val="100000"/>
              </a:lnSpc>
              <a:spcBef>
                <a:spcPts val="200"/>
              </a:spcBef>
              <a:spcAft>
                <a:spcPts val="0"/>
              </a:spcAft>
              <a:buClr>
                <a:schemeClr val="dk1"/>
              </a:buClr>
              <a:buSzPts val="1200"/>
              <a:buChar char="–"/>
              <a:defRPr/>
            </a:lvl4pPr>
            <a:lvl5pPr indent="-304800" lvl="4" marL="2286000" rtl="0" algn="l">
              <a:lnSpc>
                <a:spcPct val="100000"/>
              </a:lnSpc>
              <a:spcBef>
                <a:spcPts val="200"/>
              </a:spcBef>
              <a:spcAft>
                <a:spcPts val="0"/>
              </a:spcAft>
              <a:buClr>
                <a:schemeClr val="dk1"/>
              </a:buClr>
              <a:buSzPts val="1200"/>
              <a:buChar char="•"/>
              <a:defRPr/>
            </a:lvl5pPr>
            <a:lvl6pPr indent="-304800" lvl="5" marL="2743200" rtl="0" algn="l">
              <a:lnSpc>
                <a:spcPct val="100000"/>
              </a:lnSpc>
              <a:spcBef>
                <a:spcPts val="200"/>
              </a:spcBef>
              <a:spcAft>
                <a:spcPts val="0"/>
              </a:spcAft>
              <a:buClr>
                <a:schemeClr val="dk1"/>
              </a:buClr>
              <a:buSzPts val="1200"/>
              <a:buChar char="–"/>
              <a:defRPr/>
            </a:lvl6pPr>
            <a:lvl7pPr indent="-304800" lvl="6" marL="3200400" rtl="0" algn="l">
              <a:lnSpc>
                <a:spcPct val="100000"/>
              </a:lnSpc>
              <a:spcBef>
                <a:spcPts val="200"/>
              </a:spcBef>
              <a:spcAft>
                <a:spcPts val="0"/>
              </a:spcAft>
              <a:buClr>
                <a:schemeClr val="dk1"/>
              </a:buClr>
              <a:buSzPts val="1200"/>
              <a:buChar char="•"/>
              <a:defRPr/>
            </a:lvl7pPr>
            <a:lvl8pPr indent="-304800" lvl="7" marL="3657600" rtl="0" algn="l">
              <a:lnSpc>
                <a:spcPct val="100000"/>
              </a:lnSpc>
              <a:spcBef>
                <a:spcPts val="200"/>
              </a:spcBef>
              <a:spcAft>
                <a:spcPts val="0"/>
              </a:spcAft>
              <a:buClr>
                <a:schemeClr val="dk1"/>
              </a:buClr>
              <a:buSzPts val="1200"/>
              <a:buChar char="–"/>
              <a:defRPr/>
            </a:lvl8pPr>
            <a:lvl9pPr indent="-304800" lvl="8" marL="4114800" rtl="0" algn="l">
              <a:lnSpc>
                <a:spcPct val="100000"/>
              </a:lnSpc>
              <a:spcBef>
                <a:spcPts val="200"/>
              </a:spcBef>
              <a:spcAft>
                <a:spcPts val="200"/>
              </a:spcAft>
              <a:buClr>
                <a:schemeClr val="dk1"/>
              </a:buClr>
              <a:buSzPts val="1200"/>
              <a:buChar char="•"/>
              <a:defRPr/>
            </a:lvl9pPr>
          </a:lstStyle>
          <a:p/>
        </p:txBody>
      </p:sp>
      <p:sp>
        <p:nvSpPr>
          <p:cNvPr id="1384" name="Google Shape;1384;p183"/>
          <p:cNvSpPr txBox="1"/>
          <p:nvPr>
            <p:ph idx="2" type="body"/>
          </p:nvPr>
        </p:nvSpPr>
        <p:spPr>
          <a:xfrm>
            <a:off x="2518649" y="2571750"/>
            <a:ext cx="1920300" cy="20574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accent1"/>
              </a:buClr>
              <a:buSzPts val="900"/>
              <a:buNone/>
              <a:defRPr b="1" sz="900"/>
            </a:lvl1pPr>
            <a:lvl2pPr indent="-228600" lvl="1" marL="914400" rtl="0" algn="l">
              <a:lnSpc>
                <a:spcPct val="100000"/>
              </a:lnSpc>
              <a:spcBef>
                <a:spcPts val="200"/>
              </a:spcBef>
              <a:spcAft>
                <a:spcPts val="0"/>
              </a:spcAft>
              <a:buClr>
                <a:schemeClr val="dk1"/>
              </a:buClr>
              <a:buSzPts val="1200"/>
              <a:buNone/>
              <a:defRPr/>
            </a:lvl2pPr>
            <a:lvl3pPr indent="-304800" lvl="2" marL="1371600" rtl="0" algn="l">
              <a:lnSpc>
                <a:spcPct val="100000"/>
              </a:lnSpc>
              <a:spcBef>
                <a:spcPts val="200"/>
              </a:spcBef>
              <a:spcAft>
                <a:spcPts val="0"/>
              </a:spcAft>
              <a:buClr>
                <a:schemeClr val="dk1"/>
              </a:buClr>
              <a:buSzPts val="1200"/>
              <a:buChar char="•"/>
              <a:defRPr/>
            </a:lvl3pPr>
            <a:lvl4pPr indent="-304800" lvl="3" marL="1828800" rtl="0" algn="l">
              <a:lnSpc>
                <a:spcPct val="100000"/>
              </a:lnSpc>
              <a:spcBef>
                <a:spcPts val="200"/>
              </a:spcBef>
              <a:spcAft>
                <a:spcPts val="0"/>
              </a:spcAft>
              <a:buClr>
                <a:schemeClr val="dk1"/>
              </a:buClr>
              <a:buSzPts val="1200"/>
              <a:buChar char="–"/>
              <a:defRPr/>
            </a:lvl4pPr>
            <a:lvl5pPr indent="-304800" lvl="4" marL="2286000" rtl="0" algn="l">
              <a:lnSpc>
                <a:spcPct val="100000"/>
              </a:lnSpc>
              <a:spcBef>
                <a:spcPts val="200"/>
              </a:spcBef>
              <a:spcAft>
                <a:spcPts val="0"/>
              </a:spcAft>
              <a:buClr>
                <a:schemeClr val="dk1"/>
              </a:buClr>
              <a:buSzPts val="1200"/>
              <a:buChar char="•"/>
              <a:defRPr/>
            </a:lvl5pPr>
            <a:lvl6pPr indent="-304800" lvl="5" marL="2743200" rtl="0" algn="l">
              <a:lnSpc>
                <a:spcPct val="100000"/>
              </a:lnSpc>
              <a:spcBef>
                <a:spcPts val="200"/>
              </a:spcBef>
              <a:spcAft>
                <a:spcPts val="0"/>
              </a:spcAft>
              <a:buClr>
                <a:schemeClr val="dk1"/>
              </a:buClr>
              <a:buSzPts val="1200"/>
              <a:buChar char="–"/>
              <a:defRPr/>
            </a:lvl6pPr>
            <a:lvl7pPr indent="-304800" lvl="6" marL="3200400" rtl="0" algn="l">
              <a:lnSpc>
                <a:spcPct val="100000"/>
              </a:lnSpc>
              <a:spcBef>
                <a:spcPts val="200"/>
              </a:spcBef>
              <a:spcAft>
                <a:spcPts val="0"/>
              </a:spcAft>
              <a:buClr>
                <a:schemeClr val="dk1"/>
              </a:buClr>
              <a:buSzPts val="1200"/>
              <a:buChar char="•"/>
              <a:defRPr/>
            </a:lvl7pPr>
            <a:lvl8pPr indent="-304800" lvl="7" marL="3657600" rtl="0" algn="l">
              <a:lnSpc>
                <a:spcPct val="100000"/>
              </a:lnSpc>
              <a:spcBef>
                <a:spcPts val="200"/>
              </a:spcBef>
              <a:spcAft>
                <a:spcPts val="0"/>
              </a:spcAft>
              <a:buClr>
                <a:schemeClr val="dk1"/>
              </a:buClr>
              <a:buSzPts val="1200"/>
              <a:buChar char="–"/>
              <a:defRPr/>
            </a:lvl8pPr>
            <a:lvl9pPr indent="-304800" lvl="8" marL="4114800" rtl="0" algn="l">
              <a:lnSpc>
                <a:spcPct val="100000"/>
              </a:lnSpc>
              <a:spcBef>
                <a:spcPts val="200"/>
              </a:spcBef>
              <a:spcAft>
                <a:spcPts val="200"/>
              </a:spcAft>
              <a:buClr>
                <a:schemeClr val="dk1"/>
              </a:buClr>
              <a:buSzPts val="1200"/>
              <a:buChar char="•"/>
              <a:defRPr/>
            </a:lvl9pPr>
          </a:lstStyle>
          <a:p/>
        </p:txBody>
      </p:sp>
      <p:sp>
        <p:nvSpPr>
          <p:cNvPr id="1385" name="Google Shape;1385;p183"/>
          <p:cNvSpPr txBox="1"/>
          <p:nvPr>
            <p:ph idx="3" type="body"/>
          </p:nvPr>
        </p:nvSpPr>
        <p:spPr>
          <a:xfrm>
            <a:off x="4705112" y="2571750"/>
            <a:ext cx="1920300" cy="20574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accent1"/>
              </a:buClr>
              <a:buSzPts val="900"/>
              <a:buNone/>
              <a:defRPr b="1" sz="900"/>
            </a:lvl1pPr>
            <a:lvl2pPr indent="-228600" lvl="1" marL="914400" rtl="0" algn="l">
              <a:lnSpc>
                <a:spcPct val="100000"/>
              </a:lnSpc>
              <a:spcBef>
                <a:spcPts val="200"/>
              </a:spcBef>
              <a:spcAft>
                <a:spcPts val="0"/>
              </a:spcAft>
              <a:buClr>
                <a:schemeClr val="dk1"/>
              </a:buClr>
              <a:buSzPts val="1200"/>
              <a:buNone/>
              <a:defRPr/>
            </a:lvl2pPr>
            <a:lvl3pPr indent="-304800" lvl="2" marL="1371600" rtl="0" algn="l">
              <a:lnSpc>
                <a:spcPct val="100000"/>
              </a:lnSpc>
              <a:spcBef>
                <a:spcPts val="200"/>
              </a:spcBef>
              <a:spcAft>
                <a:spcPts val="0"/>
              </a:spcAft>
              <a:buClr>
                <a:schemeClr val="dk1"/>
              </a:buClr>
              <a:buSzPts val="1200"/>
              <a:buChar char="•"/>
              <a:defRPr/>
            </a:lvl3pPr>
            <a:lvl4pPr indent="-304800" lvl="3" marL="1828800" rtl="0" algn="l">
              <a:lnSpc>
                <a:spcPct val="100000"/>
              </a:lnSpc>
              <a:spcBef>
                <a:spcPts val="200"/>
              </a:spcBef>
              <a:spcAft>
                <a:spcPts val="0"/>
              </a:spcAft>
              <a:buClr>
                <a:schemeClr val="dk1"/>
              </a:buClr>
              <a:buSzPts val="1200"/>
              <a:buChar char="–"/>
              <a:defRPr/>
            </a:lvl4pPr>
            <a:lvl5pPr indent="-304800" lvl="4" marL="2286000" rtl="0" algn="l">
              <a:lnSpc>
                <a:spcPct val="100000"/>
              </a:lnSpc>
              <a:spcBef>
                <a:spcPts val="200"/>
              </a:spcBef>
              <a:spcAft>
                <a:spcPts val="0"/>
              </a:spcAft>
              <a:buClr>
                <a:schemeClr val="dk1"/>
              </a:buClr>
              <a:buSzPts val="1200"/>
              <a:buChar char="•"/>
              <a:defRPr/>
            </a:lvl5pPr>
            <a:lvl6pPr indent="-304800" lvl="5" marL="2743200" rtl="0" algn="l">
              <a:lnSpc>
                <a:spcPct val="100000"/>
              </a:lnSpc>
              <a:spcBef>
                <a:spcPts val="200"/>
              </a:spcBef>
              <a:spcAft>
                <a:spcPts val="0"/>
              </a:spcAft>
              <a:buClr>
                <a:schemeClr val="dk1"/>
              </a:buClr>
              <a:buSzPts val="1200"/>
              <a:buChar char="–"/>
              <a:defRPr/>
            </a:lvl6pPr>
            <a:lvl7pPr indent="-304800" lvl="6" marL="3200400" rtl="0" algn="l">
              <a:lnSpc>
                <a:spcPct val="100000"/>
              </a:lnSpc>
              <a:spcBef>
                <a:spcPts val="200"/>
              </a:spcBef>
              <a:spcAft>
                <a:spcPts val="0"/>
              </a:spcAft>
              <a:buClr>
                <a:schemeClr val="dk1"/>
              </a:buClr>
              <a:buSzPts val="1200"/>
              <a:buChar char="•"/>
              <a:defRPr/>
            </a:lvl7pPr>
            <a:lvl8pPr indent="-304800" lvl="7" marL="3657600" rtl="0" algn="l">
              <a:lnSpc>
                <a:spcPct val="100000"/>
              </a:lnSpc>
              <a:spcBef>
                <a:spcPts val="200"/>
              </a:spcBef>
              <a:spcAft>
                <a:spcPts val="0"/>
              </a:spcAft>
              <a:buClr>
                <a:schemeClr val="dk1"/>
              </a:buClr>
              <a:buSzPts val="1200"/>
              <a:buChar char="–"/>
              <a:defRPr/>
            </a:lvl8pPr>
            <a:lvl9pPr indent="-304800" lvl="8" marL="4114800" rtl="0" algn="l">
              <a:lnSpc>
                <a:spcPct val="100000"/>
              </a:lnSpc>
              <a:spcBef>
                <a:spcPts val="200"/>
              </a:spcBef>
              <a:spcAft>
                <a:spcPts val="200"/>
              </a:spcAft>
              <a:buClr>
                <a:schemeClr val="dk1"/>
              </a:buClr>
              <a:buSzPts val="1200"/>
              <a:buChar char="•"/>
              <a:defRPr/>
            </a:lvl9pPr>
          </a:lstStyle>
          <a:p/>
        </p:txBody>
      </p:sp>
      <p:sp>
        <p:nvSpPr>
          <p:cNvPr id="1386" name="Google Shape;1386;p183"/>
          <p:cNvSpPr txBox="1"/>
          <p:nvPr>
            <p:ph idx="4" type="body"/>
          </p:nvPr>
        </p:nvSpPr>
        <p:spPr>
          <a:xfrm>
            <a:off x="6891575" y="2571750"/>
            <a:ext cx="1920300" cy="20574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accent1"/>
              </a:buClr>
              <a:buSzPts val="900"/>
              <a:buNone/>
              <a:defRPr b="1" sz="900"/>
            </a:lvl1pPr>
            <a:lvl2pPr indent="-228600" lvl="1" marL="914400" rtl="0" algn="l">
              <a:lnSpc>
                <a:spcPct val="100000"/>
              </a:lnSpc>
              <a:spcBef>
                <a:spcPts val="200"/>
              </a:spcBef>
              <a:spcAft>
                <a:spcPts val="0"/>
              </a:spcAft>
              <a:buClr>
                <a:schemeClr val="dk1"/>
              </a:buClr>
              <a:buSzPts val="1200"/>
              <a:buNone/>
              <a:defRPr/>
            </a:lvl2pPr>
            <a:lvl3pPr indent="-304800" lvl="2" marL="1371600" rtl="0" algn="l">
              <a:lnSpc>
                <a:spcPct val="100000"/>
              </a:lnSpc>
              <a:spcBef>
                <a:spcPts val="200"/>
              </a:spcBef>
              <a:spcAft>
                <a:spcPts val="0"/>
              </a:spcAft>
              <a:buClr>
                <a:schemeClr val="dk1"/>
              </a:buClr>
              <a:buSzPts val="1200"/>
              <a:buChar char="•"/>
              <a:defRPr/>
            </a:lvl3pPr>
            <a:lvl4pPr indent="-304800" lvl="3" marL="1828800" rtl="0" algn="l">
              <a:lnSpc>
                <a:spcPct val="100000"/>
              </a:lnSpc>
              <a:spcBef>
                <a:spcPts val="200"/>
              </a:spcBef>
              <a:spcAft>
                <a:spcPts val="0"/>
              </a:spcAft>
              <a:buClr>
                <a:schemeClr val="dk1"/>
              </a:buClr>
              <a:buSzPts val="1200"/>
              <a:buChar char="–"/>
              <a:defRPr/>
            </a:lvl4pPr>
            <a:lvl5pPr indent="-304800" lvl="4" marL="2286000" rtl="0" algn="l">
              <a:lnSpc>
                <a:spcPct val="100000"/>
              </a:lnSpc>
              <a:spcBef>
                <a:spcPts val="200"/>
              </a:spcBef>
              <a:spcAft>
                <a:spcPts val="0"/>
              </a:spcAft>
              <a:buClr>
                <a:schemeClr val="dk1"/>
              </a:buClr>
              <a:buSzPts val="1200"/>
              <a:buChar char="•"/>
              <a:defRPr/>
            </a:lvl5pPr>
            <a:lvl6pPr indent="-304800" lvl="5" marL="2743200" rtl="0" algn="l">
              <a:lnSpc>
                <a:spcPct val="100000"/>
              </a:lnSpc>
              <a:spcBef>
                <a:spcPts val="200"/>
              </a:spcBef>
              <a:spcAft>
                <a:spcPts val="0"/>
              </a:spcAft>
              <a:buClr>
                <a:schemeClr val="dk1"/>
              </a:buClr>
              <a:buSzPts val="1200"/>
              <a:buChar char="–"/>
              <a:defRPr/>
            </a:lvl6pPr>
            <a:lvl7pPr indent="-304800" lvl="6" marL="3200400" rtl="0" algn="l">
              <a:lnSpc>
                <a:spcPct val="100000"/>
              </a:lnSpc>
              <a:spcBef>
                <a:spcPts val="200"/>
              </a:spcBef>
              <a:spcAft>
                <a:spcPts val="0"/>
              </a:spcAft>
              <a:buClr>
                <a:schemeClr val="dk1"/>
              </a:buClr>
              <a:buSzPts val="1200"/>
              <a:buChar char="•"/>
              <a:defRPr/>
            </a:lvl7pPr>
            <a:lvl8pPr indent="-304800" lvl="7" marL="3657600" rtl="0" algn="l">
              <a:lnSpc>
                <a:spcPct val="100000"/>
              </a:lnSpc>
              <a:spcBef>
                <a:spcPts val="200"/>
              </a:spcBef>
              <a:spcAft>
                <a:spcPts val="0"/>
              </a:spcAft>
              <a:buClr>
                <a:schemeClr val="dk1"/>
              </a:buClr>
              <a:buSzPts val="1200"/>
              <a:buChar char="–"/>
              <a:defRPr/>
            </a:lvl8pPr>
            <a:lvl9pPr indent="-304800" lvl="8" marL="4114800" rtl="0" algn="l">
              <a:lnSpc>
                <a:spcPct val="100000"/>
              </a:lnSpc>
              <a:spcBef>
                <a:spcPts val="200"/>
              </a:spcBef>
              <a:spcAft>
                <a:spcPts val="200"/>
              </a:spcAft>
              <a:buClr>
                <a:schemeClr val="dk1"/>
              </a:buClr>
              <a:buSzPts val="1200"/>
              <a:buChar char="•"/>
              <a:defRPr/>
            </a:lvl9pPr>
          </a:lstStyle>
          <a:p/>
        </p:txBody>
      </p:sp>
      <p:sp>
        <p:nvSpPr>
          <p:cNvPr id="1387" name="Google Shape;1387;p183"/>
          <p:cNvSpPr txBox="1"/>
          <p:nvPr>
            <p:ph type="title"/>
          </p:nvPr>
        </p:nvSpPr>
        <p:spPr>
          <a:xfrm>
            <a:off x="332185" y="322886"/>
            <a:ext cx="8479500" cy="377100"/>
          </a:xfrm>
          <a:prstGeom prst="rect">
            <a:avLst/>
          </a:prstGeom>
          <a:noFill/>
          <a:ln>
            <a:noFill/>
          </a:ln>
        </p:spPr>
        <p:txBody>
          <a:bodyPr anchorCtr="0" anchor="t" bIns="0" lIns="0" spcFirstLastPara="1" rIns="0" wrap="square" tIns="0">
            <a:noAutofit/>
          </a:bodyPr>
          <a:lstStyle>
            <a:lvl1pPr lvl="0" rtl="0" algn="l">
              <a:lnSpc>
                <a:spcPct val="85000"/>
              </a:lnSpc>
              <a:spcBef>
                <a:spcPts val="0"/>
              </a:spcBef>
              <a:spcAft>
                <a:spcPts val="0"/>
              </a:spcAft>
              <a:buClr>
                <a:schemeClr val="dk1"/>
              </a:buClr>
              <a:buSzPts val="2400"/>
              <a:buFont typeface="Georgia"/>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388" name="Google Shape;1388;p183"/>
          <p:cNvSpPr txBox="1"/>
          <p:nvPr>
            <p:ph idx="12" type="sldNum"/>
          </p:nvPr>
        </p:nvSpPr>
        <p:spPr>
          <a:xfrm>
            <a:off x="7488222" y="4869180"/>
            <a:ext cx="1323600" cy="1029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389" name="Google Shape;1389;p183"/>
          <p:cNvSpPr txBox="1"/>
          <p:nvPr>
            <p:ph idx="5" type="subTitle"/>
          </p:nvPr>
        </p:nvSpPr>
        <p:spPr>
          <a:xfrm>
            <a:off x="332184" y="700075"/>
            <a:ext cx="8479500" cy="664500"/>
          </a:xfrm>
          <a:prstGeom prst="rect">
            <a:avLst/>
          </a:prstGeom>
          <a:noFill/>
          <a:ln>
            <a:noFill/>
          </a:ln>
        </p:spPr>
        <p:txBody>
          <a:bodyPr anchorCtr="0" anchor="t" bIns="0" lIns="0" spcFirstLastPara="1" rIns="0" wrap="square" tIns="0">
            <a:noAutofit/>
          </a:bodyPr>
          <a:lstStyle>
            <a:lvl1pPr lvl="0" rtl="0" algn="l">
              <a:lnSpc>
                <a:spcPct val="85000"/>
              </a:lnSpc>
              <a:spcBef>
                <a:spcPts val="0"/>
              </a:spcBef>
              <a:spcAft>
                <a:spcPts val="0"/>
              </a:spcAft>
              <a:buClr>
                <a:schemeClr val="dk1"/>
              </a:buClr>
              <a:buSzPts val="1800"/>
              <a:buNone/>
              <a:defRPr b="0" sz="1800">
                <a:solidFill>
                  <a:schemeClr val="dk1"/>
                </a:solidFill>
              </a:defRPr>
            </a:lvl1pPr>
            <a:lvl2pPr lvl="1" rtl="0" algn="l">
              <a:lnSpc>
                <a:spcPct val="85000"/>
              </a:lnSpc>
              <a:spcBef>
                <a:spcPts val="0"/>
              </a:spcBef>
              <a:spcAft>
                <a:spcPts val="0"/>
              </a:spcAft>
              <a:buClr>
                <a:schemeClr val="dk1"/>
              </a:buClr>
              <a:buSzPts val="1800"/>
              <a:buNone/>
              <a:defRPr sz="1800"/>
            </a:lvl2pPr>
            <a:lvl3pPr lvl="2" rtl="0" algn="l">
              <a:lnSpc>
                <a:spcPct val="85000"/>
              </a:lnSpc>
              <a:spcBef>
                <a:spcPts val="0"/>
              </a:spcBef>
              <a:spcAft>
                <a:spcPts val="0"/>
              </a:spcAft>
              <a:buClr>
                <a:schemeClr val="dk1"/>
              </a:buClr>
              <a:buSzPts val="1800"/>
              <a:buNone/>
              <a:defRPr sz="1800"/>
            </a:lvl3pPr>
            <a:lvl4pPr lvl="3" rtl="0" algn="l">
              <a:lnSpc>
                <a:spcPct val="85000"/>
              </a:lnSpc>
              <a:spcBef>
                <a:spcPts val="0"/>
              </a:spcBef>
              <a:spcAft>
                <a:spcPts val="0"/>
              </a:spcAft>
              <a:buClr>
                <a:schemeClr val="dk1"/>
              </a:buClr>
              <a:buSzPts val="1800"/>
              <a:buNone/>
              <a:defRPr sz="1800"/>
            </a:lvl4pPr>
            <a:lvl5pPr lvl="4" rtl="0" algn="l">
              <a:lnSpc>
                <a:spcPct val="85000"/>
              </a:lnSpc>
              <a:spcBef>
                <a:spcPts val="0"/>
              </a:spcBef>
              <a:spcAft>
                <a:spcPts val="0"/>
              </a:spcAft>
              <a:buClr>
                <a:schemeClr val="dk1"/>
              </a:buClr>
              <a:buSzPts val="1800"/>
              <a:buNone/>
              <a:defRPr sz="1800"/>
            </a:lvl5pPr>
            <a:lvl6pPr lvl="5" rtl="0" algn="l">
              <a:lnSpc>
                <a:spcPct val="85000"/>
              </a:lnSpc>
              <a:spcBef>
                <a:spcPts val="0"/>
              </a:spcBef>
              <a:spcAft>
                <a:spcPts val="0"/>
              </a:spcAft>
              <a:buClr>
                <a:schemeClr val="dk1"/>
              </a:buClr>
              <a:buSzPts val="1800"/>
              <a:buNone/>
              <a:defRPr sz="1800"/>
            </a:lvl6pPr>
            <a:lvl7pPr lvl="6" rtl="0" algn="l">
              <a:lnSpc>
                <a:spcPct val="85000"/>
              </a:lnSpc>
              <a:spcBef>
                <a:spcPts val="0"/>
              </a:spcBef>
              <a:spcAft>
                <a:spcPts val="0"/>
              </a:spcAft>
              <a:buClr>
                <a:schemeClr val="dk1"/>
              </a:buClr>
              <a:buSzPts val="1800"/>
              <a:buNone/>
              <a:defRPr sz="1800"/>
            </a:lvl7pPr>
            <a:lvl8pPr lvl="7" rtl="0" algn="l">
              <a:lnSpc>
                <a:spcPct val="85000"/>
              </a:lnSpc>
              <a:spcBef>
                <a:spcPts val="0"/>
              </a:spcBef>
              <a:spcAft>
                <a:spcPts val="0"/>
              </a:spcAft>
              <a:buClr>
                <a:schemeClr val="dk1"/>
              </a:buClr>
              <a:buSzPts val="1800"/>
              <a:buNone/>
              <a:defRPr sz="1800"/>
            </a:lvl8pPr>
            <a:lvl9pPr lvl="8" rtl="0" algn="l">
              <a:lnSpc>
                <a:spcPct val="85000"/>
              </a:lnSpc>
              <a:spcBef>
                <a:spcPts val="0"/>
              </a:spcBef>
              <a:spcAft>
                <a:spcPts val="0"/>
              </a:spcAft>
              <a:buClr>
                <a:schemeClr val="dk1"/>
              </a:buClr>
              <a:buSzPts val="1800"/>
              <a:buNone/>
              <a:defRPr sz="1800"/>
            </a:lvl9pPr>
          </a:lstStyle>
          <a:p/>
        </p:txBody>
      </p:sp>
      <p:sp>
        <p:nvSpPr>
          <p:cNvPr id="1390" name="Google Shape;1390;p183"/>
          <p:cNvSpPr txBox="1"/>
          <p:nvPr>
            <p:ph idx="10" type="dt"/>
          </p:nvPr>
        </p:nvSpPr>
        <p:spPr>
          <a:xfrm>
            <a:off x="7488222" y="4766310"/>
            <a:ext cx="1323600" cy="102900"/>
          </a:xfrm>
          <a:prstGeom prst="rect">
            <a:avLst/>
          </a:prstGeom>
          <a:noFill/>
          <a:ln>
            <a:noFill/>
          </a:ln>
        </p:spPr>
        <p:txBody>
          <a:bodyPr anchorCtr="0" anchor="b" bIns="0" lIns="0" spcFirstLastPara="1" rIns="0" wrap="square" tIns="0">
            <a:noAutofit/>
          </a:bodyPr>
          <a:lstStyle>
            <a:lvl1pPr lvl="0" rtl="0" algn="r">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391" name="Google Shape;1391;p183"/>
          <p:cNvSpPr txBox="1"/>
          <p:nvPr>
            <p:ph idx="11" type="ftr"/>
          </p:nvPr>
        </p:nvSpPr>
        <p:spPr>
          <a:xfrm>
            <a:off x="332184" y="4766310"/>
            <a:ext cx="4105200" cy="102900"/>
          </a:xfrm>
          <a:prstGeom prst="rect">
            <a:avLst/>
          </a:prstGeom>
          <a:noFill/>
          <a:ln>
            <a:noFill/>
          </a:ln>
        </p:spPr>
        <p:txBody>
          <a:bodyPr anchorCtr="0" anchor="b" bIns="0" lIns="0" spcFirstLastPara="1" rIns="0" wrap="square" tIns="0">
            <a:noAutofit/>
          </a:bodyPr>
          <a:lstStyle>
            <a:lvl1pPr lvl="0" rtl="0" algn="ctr">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Four Content - Subtitle">
  <p:cSld name="Four Content - Subtitle">
    <p:spTree>
      <p:nvGrpSpPr>
        <p:cNvPr id="133" name="Shape 133"/>
        <p:cNvGrpSpPr/>
        <p:nvPr/>
      </p:nvGrpSpPr>
      <p:grpSpPr>
        <a:xfrm>
          <a:off x="0" y="0"/>
          <a:ext cx="0" cy="0"/>
          <a:chOff x="0" y="0"/>
          <a:chExt cx="0" cy="0"/>
        </a:xfrm>
      </p:grpSpPr>
      <p:sp>
        <p:nvSpPr>
          <p:cNvPr id="134" name="Google Shape;134;p19"/>
          <p:cNvSpPr txBox="1"/>
          <p:nvPr>
            <p:ph idx="1" type="body"/>
          </p:nvPr>
        </p:nvSpPr>
        <p:spPr>
          <a:xfrm>
            <a:off x="332185" y="1577579"/>
            <a:ext cx="1917000" cy="30516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accent1"/>
              </a:buClr>
              <a:buSzPts val="1400"/>
              <a:buNone/>
              <a:defRPr/>
            </a:lvl1pPr>
            <a:lvl2pPr indent="-228600" lvl="1" marL="914400" rtl="0" algn="l">
              <a:lnSpc>
                <a:spcPct val="100000"/>
              </a:lnSpc>
              <a:spcBef>
                <a:spcPts val="900"/>
              </a:spcBef>
              <a:spcAft>
                <a:spcPts val="0"/>
              </a:spcAft>
              <a:buClr>
                <a:schemeClr val="dk1"/>
              </a:buClr>
              <a:buSzPts val="1400"/>
              <a:buNone/>
              <a:defRPr/>
            </a:lvl2pPr>
            <a:lvl3pPr indent="-317500" lvl="2" marL="1371600" rtl="0" algn="l">
              <a:lnSpc>
                <a:spcPct val="100000"/>
              </a:lnSpc>
              <a:spcBef>
                <a:spcPts val="500"/>
              </a:spcBef>
              <a:spcAft>
                <a:spcPts val="0"/>
              </a:spcAft>
              <a:buClr>
                <a:schemeClr val="dk1"/>
              </a:buClr>
              <a:buSzPts val="1400"/>
              <a:buChar char="•"/>
              <a:defRPr/>
            </a:lvl3pPr>
            <a:lvl4pPr indent="-317500" lvl="3" marL="1828800" rtl="0" algn="l">
              <a:lnSpc>
                <a:spcPct val="100000"/>
              </a:lnSpc>
              <a:spcBef>
                <a:spcPts val="500"/>
              </a:spcBef>
              <a:spcAft>
                <a:spcPts val="0"/>
              </a:spcAft>
              <a:buClr>
                <a:schemeClr val="dk1"/>
              </a:buClr>
              <a:buSzPts val="1400"/>
              <a:buChar char="–"/>
              <a:defRPr/>
            </a:lvl4pPr>
            <a:lvl5pPr indent="-304800" lvl="4" marL="2286000" rtl="0" algn="l">
              <a:lnSpc>
                <a:spcPct val="100000"/>
              </a:lnSpc>
              <a:spcBef>
                <a:spcPts val="500"/>
              </a:spcBef>
              <a:spcAft>
                <a:spcPts val="0"/>
              </a:spcAft>
              <a:buClr>
                <a:schemeClr val="dk1"/>
              </a:buClr>
              <a:buSzPts val="1200"/>
              <a:buChar char="•"/>
              <a:defRPr/>
            </a:lvl5pPr>
            <a:lvl6pPr indent="-317500" lvl="5" marL="2743200" rtl="0" algn="l">
              <a:lnSpc>
                <a:spcPct val="100000"/>
              </a:lnSpc>
              <a:spcBef>
                <a:spcPts val="500"/>
              </a:spcBef>
              <a:spcAft>
                <a:spcPts val="0"/>
              </a:spcAft>
              <a:buClr>
                <a:schemeClr val="dk1"/>
              </a:buClr>
              <a:buSzPts val="1400"/>
              <a:buChar char="–"/>
              <a:defRPr/>
            </a:lvl6pPr>
            <a:lvl7pPr indent="-317500" lvl="6" marL="3200400" rtl="0" algn="l">
              <a:lnSpc>
                <a:spcPct val="100000"/>
              </a:lnSpc>
              <a:spcBef>
                <a:spcPts val="500"/>
              </a:spcBef>
              <a:spcAft>
                <a:spcPts val="0"/>
              </a:spcAft>
              <a:buClr>
                <a:schemeClr val="dk1"/>
              </a:buClr>
              <a:buSzPts val="1400"/>
              <a:buChar char="•"/>
              <a:defRPr/>
            </a:lvl7pPr>
            <a:lvl8pPr indent="-317500" lvl="7" marL="3657600" rtl="0" algn="l">
              <a:lnSpc>
                <a:spcPct val="100000"/>
              </a:lnSpc>
              <a:spcBef>
                <a:spcPts val="500"/>
              </a:spcBef>
              <a:spcAft>
                <a:spcPts val="0"/>
              </a:spcAft>
              <a:buClr>
                <a:schemeClr val="dk1"/>
              </a:buClr>
              <a:buSzPts val="1400"/>
              <a:buChar char="–"/>
              <a:defRPr/>
            </a:lvl8pPr>
            <a:lvl9pPr indent="-317500" lvl="8" marL="4114800" rtl="0" algn="l">
              <a:lnSpc>
                <a:spcPct val="100000"/>
              </a:lnSpc>
              <a:spcBef>
                <a:spcPts val="500"/>
              </a:spcBef>
              <a:spcAft>
                <a:spcPts val="500"/>
              </a:spcAft>
              <a:buClr>
                <a:schemeClr val="dk1"/>
              </a:buClr>
              <a:buSzPts val="1400"/>
              <a:buChar char="•"/>
              <a:defRPr/>
            </a:lvl9pPr>
          </a:lstStyle>
          <a:p/>
        </p:txBody>
      </p:sp>
      <p:sp>
        <p:nvSpPr>
          <p:cNvPr id="135" name="Google Shape;135;p19"/>
          <p:cNvSpPr txBox="1"/>
          <p:nvPr>
            <p:ph idx="2" type="body"/>
          </p:nvPr>
        </p:nvSpPr>
        <p:spPr>
          <a:xfrm>
            <a:off x="2520460" y="1577579"/>
            <a:ext cx="1917000" cy="30516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accent1"/>
              </a:buClr>
              <a:buSzPts val="1400"/>
              <a:buNone/>
              <a:defRPr/>
            </a:lvl1pPr>
            <a:lvl2pPr indent="-228600" lvl="1" marL="914400" rtl="0" algn="l">
              <a:lnSpc>
                <a:spcPct val="100000"/>
              </a:lnSpc>
              <a:spcBef>
                <a:spcPts val="900"/>
              </a:spcBef>
              <a:spcAft>
                <a:spcPts val="0"/>
              </a:spcAft>
              <a:buClr>
                <a:schemeClr val="dk1"/>
              </a:buClr>
              <a:buSzPts val="1400"/>
              <a:buNone/>
              <a:defRPr/>
            </a:lvl2pPr>
            <a:lvl3pPr indent="-317500" lvl="2" marL="1371600" rtl="0" algn="l">
              <a:lnSpc>
                <a:spcPct val="100000"/>
              </a:lnSpc>
              <a:spcBef>
                <a:spcPts val="500"/>
              </a:spcBef>
              <a:spcAft>
                <a:spcPts val="0"/>
              </a:spcAft>
              <a:buClr>
                <a:schemeClr val="dk1"/>
              </a:buClr>
              <a:buSzPts val="1400"/>
              <a:buChar char="•"/>
              <a:defRPr/>
            </a:lvl3pPr>
            <a:lvl4pPr indent="-317500" lvl="3" marL="1828800" rtl="0" algn="l">
              <a:lnSpc>
                <a:spcPct val="100000"/>
              </a:lnSpc>
              <a:spcBef>
                <a:spcPts val="500"/>
              </a:spcBef>
              <a:spcAft>
                <a:spcPts val="0"/>
              </a:spcAft>
              <a:buClr>
                <a:schemeClr val="dk1"/>
              </a:buClr>
              <a:buSzPts val="1400"/>
              <a:buChar char="–"/>
              <a:defRPr/>
            </a:lvl4pPr>
            <a:lvl5pPr indent="-304800" lvl="4" marL="2286000" rtl="0" algn="l">
              <a:lnSpc>
                <a:spcPct val="100000"/>
              </a:lnSpc>
              <a:spcBef>
                <a:spcPts val="500"/>
              </a:spcBef>
              <a:spcAft>
                <a:spcPts val="0"/>
              </a:spcAft>
              <a:buClr>
                <a:schemeClr val="dk1"/>
              </a:buClr>
              <a:buSzPts val="1200"/>
              <a:buChar char="•"/>
              <a:defRPr/>
            </a:lvl5pPr>
            <a:lvl6pPr indent="-317500" lvl="5" marL="2743200" rtl="0" algn="l">
              <a:lnSpc>
                <a:spcPct val="100000"/>
              </a:lnSpc>
              <a:spcBef>
                <a:spcPts val="500"/>
              </a:spcBef>
              <a:spcAft>
                <a:spcPts val="0"/>
              </a:spcAft>
              <a:buClr>
                <a:schemeClr val="dk1"/>
              </a:buClr>
              <a:buSzPts val="1400"/>
              <a:buChar char="–"/>
              <a:defRPr/>
            </a:lvl6pPr>
            <a:lvl7pPr indent="-317500" lvl="6" marL="3200400" rtl="0" algn="l">
              <a:lnSpc>
                <a:spcPct val="100000"/>
              </a:lnSpc>
              <a:spcBef>
                <a:spcPts val="500"/>
              </a:spcBef>
              <a:spcAft>
                <a:spcPts val="0"/>
              </a:spcAft>
              <a:buClr>
                <a:schemeClr val="dk1"/>
              </a:buClr>
              <a:buSzPts val="1400"/>
              <a:buChar char="•"/>
              <a:defRPr/>
            </a:lvl7pPr>
            <a:lvl8pPr indent="-317500" lvl="7" marL="3657600" rtl="0" algn="l">
              <a:lnSpc>
                <a:spcPct val="100000"/>
              </a:lnSpc>
              <a:spcBef>
                <a:spcPts val="500"/>
              </a:spcBef>
              <a:spcAft>
                <a:spcPts val="0"/>
              </a:spcAft>
              <a:buClr>
                <a:schemeClr val="dk1"/>
              </a:buClr>
              <a:buSzPts val="1400"/>
              <a:buChar char="–"/>
              <a:defRPr/>
            </a:lvl8pPr>
            <a:lvl9pPr indent="-317500" lvl="8" marL="4114800" rtl="0" algn="l">
              <a:lnSpc>
                <a:spcPct val="100000"/>
              </a:lnSpc>
              <a:spcBef>
                <a:spcPts val="500"/>
              </a:spcBef>
              <a:spcAft>
                <a:spcPts val="500"/>
              </a:spcAft>
              <a:buClr>
                <a:schemeClr val="dk1"/>
              </a:buClr>
              <a:buSzPts val="1400"/>
              <a:buChar char="•"/>
              <a:defRPr/>
            </a:lvl9pPr>
          </a:lstStyle>
          <a:p/>
        </p:txBody>
      </p:sp>
      <p:sp>
        <p:nvSpPr>
          <p:cNvPr id="136" name="Google Shape;136;p19"/>
          <p:cNvSpPr txBox="1"/>
          <p:nvPr>
            <p:ph idx="3" type="body"/>
          </p:nvPr>
        </p:nvSpPr>
        <p:spPr>
          <a:xfrm>
            <a:off x="4706541" y="1577579"/>
            <a:ext cx="1917000" cy="30516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accent1"/>
              </a:buClr>
              <a:buSzPts val="1400"/>
              <a:buNone/>
              <a:defRPr/>
            </a:lvl1pPr>
            <a:lvl2pPr indent="-228600" lvl="1" marL="914400" rtl="0" algn="l">
              <a:lnSpc>
                <a:spcPct val="100000"/>
              </a:lnSpc>
              <a:spcBef>
                <a:spcPts val="900"/>
              </a:spcBef>
              <a:spcAft>
                <a:spcPts val="0"/>
              </a:spcAft>
              <a:buClr>
                <a:schemeClr val="dk1"/>
              </a:buClr>
              <a:buSzPts val="1400"/>
              <a:buNone/>
              <a:defRPr/>
            </a:lvl2pPr>
            <a:lvl3pPr indent="-317500" lvl="2" marL="1371600" rtl="0" algn="l">
              <a:lnSpc>
                <a:spcPct val="100000"/>
              </a:lnSpc>
              <a:spcBef>
                <a:spcPts val="500"/>
              </a:spcBef>
              <a:spcAft>
                <a:spcPts val="0"/>
              </a:spcAft>
              <a:buClr>
                <a:schemeClr val="dk1"/>
              </a:buClr>
              <a:buSzPts val="1400"/>
              <a:buChar char="•"/>
              <a:defRPr/>
            </a:lvl3pPr>
            <a:lvl4pPr indent="-317500" lvl="3" marL="1828800" rtl="0" algn="l">
              <a:lnSpc>
                <a:spcPct val="100000"/>
              </a:lnSpc>
              <a:spcBef>
                <a:spcPts val="500"/>
              </a:spcBef>
              <a:spcAft>
                <a:spcPts val="0"/>
              </a:spcAft>
              <a:buClr>
                <a:schemeClr val="dk1"/>
              </a:buClr>
              <a:buSzPts val="1400"/>
              <a:buChar char="–"/>
              <a:defRPr/>
            </a:lvl4pPr>
            <a:lvl5pPr indent="-304800" lvl="4" marL="2286000" rtl="0" algn="l">
              <a:lnSpc>
                <a:spcPct val="100000"/>
              </a:lnSpc>
              <a:spcBef>
                <a:spcPts val="500"/>
              </a:spcBef>
              <a:spcAft>
                <a:spcPts val="0"/>
              </a:spcAft>
              <a:buClr>
                <a:schemeClr val="dk1"/>
              </a:buClr>
              <a:buSzPts val="1200"/>
              <a:buChar char="•"/>
              <a:defRPr/>
            </a:lvl5pPr>
            <a:lvl6pPr indent="-317500" lvl="5" marL="2743200" rtl="0" algn="l">
              <a:lnSpc>
                <a:spcPct val="100000"/>
              </a:lnSpc>
              <a:spcBef>
                <a:spcPts val="500"/>
              </a:spcBef>
              <a:spcAft>
                <a:spcPts val="0"/>
              </a:spcAft>
              <a:buClr>
                <a:schemeClr val="dk1"/>
              </a:buClr>
              <a:buSzPts val="1400"/>
              <a:buChar char="–"/>
              <a:defRPr/>
            </a:lvl6pPr>
            <a:lvl7pPr indent="-317500" lvl="6" marL="3200400" rtl="0" algn="l">
              <a:lnSpc>
                <a:spcPct val="100000"/>
              </a:lnSpc>
              <a:spcBef>
                <a:spcPts val="500"/>
              </a:spcBef>
              <a:spcAft>
                <a:spcPts val="0"/>
              </a:spcAft>
              <a:buClr>
                <a:schemeClr val="dk1"/>
              </a:buClr>
              <a:buSzPts val="1400"/>
              <a:buChar char="•"/>
              <a:defRPr/>
            </a:lvl7pPr>
            <a:lvl8pPr indent="-317500" lvl="7" marL="3657600" rtl="0" algn="l">
              <a:lnSpc>
                <a:spcPct val="100000"/>
              </a:lnSpc>
              <a:spcBef>
                <a:spcPts val="500"/>
              </a:spcBef>
              <a:spcAft>
                <a:spcPts val="0"/>
              </a:spcAft>
              <a:buClr>
                <a:schemeClr val="dk1"/>
              </a:buClr>
              <a:buSzPts val="1400"/>
              <a:buChar char="–"/>
              <a:defRPr/>
            </a:lvl8pPr>
            <a:lvl9pPr indent="-317500" lvl="8" marL="4114800" rtl="0" algn="l">
              <a:lnSpc>
                <a:spcPct val="100000"/>
              </a:lnSpc>
              <a:spcBef>
                <a:spcPts val="500"/>
              </a:spcBef>
              <a:spcAft>
                <a:spcPts val="500"/>
              </a:spcAft>
              <a:buClr>
                <a:schemeClr val="dk1"/>
              </a:buClr>
              <a:buSzPts val="1400"/>
              <a:buChar char="•"/>
              <a:defRPr/>
            </a:lvl9pPr>
          </a:lstStyle>
          <a:p/>
        </p:txBody>
      </p:sp>
      <p:sp>
        <p:nvSpPr>
          <p:cNvPr id="137" name="Google Shape;137;p19"/>
          <p:cNvSpPr txBox="1"/>
          <p:nvPr>
            <p:ph idx="4" type="body"/>
          </p:nvPr>
        </p:nvSpPr>
        <p:spPr>
          <a:xfrm>
            <a:off x="6892622" y="1577579"/>
            <a:ext cx="1917000" cy="30516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accent1"/>
              </a:buClr>
              <a:buSzPts val="1400"/>
              <a:buNone/>
              <a:defRPr/>
            </a:lvl1pPr>
            <a:lvl2pPr indent="-228600" lvl="1" marL="914400" rtl="0" algn="l">
              <a:lnSpc>
                <a:spcPct val="100000"/>
              </a:lnSpc>
              <a:spcBef>
                <a:spcPts val="900"/>
              </a:spcBef>
              <a:spcAft>
                <a:spcPts val="0"/>
              </a:spcAft>
              <a:buClr>
                <a:schemeClr val="dk1"/>
              </a:buClr>
              <a:buSzPts val="1400"/>
              <a:buNone/>
              <a:defRPr/>
            </a:lvl2pPr>
            <a:lvl3pPr indent="-317500" lvl="2" marL="1371600" rtl="0" algn="l">
              <a:lnSpc>
                <a:spcPct val="100000"/>
              </a:lnSpc>
              <a:spcBef>
                <a:spcPts val="500"/>
              </a:spcBef>
              <a:spcAft>
                <a:spcPts val="0"/>
              </a:spcAft>
              <a:buClr>
                <a:schemeClr val="dk1"/>
              </a:buClr>
              <a:buSzPts val="1400"/>
              <a:buChar char="•"/>
              <a:defRPr/>
            </a:lvl3pPr>
            <a:lvl4pPr indent="-317500" lvl="3" marL="1828800" rtl="0" algn="l">
              <a:lnSpc>
                <a:spcPct val="100000"/>
              </a:lnSpc>
              <a:spcBef>
                <a:spcPts val="500"/>
              </a:spcBef>
              <a:spcAft>
                <a:spcPts val="0"/>
              </a:spcAft>
              <a:buClr>
                <a:schemeClr val="dk1"/>
              </a:buClr>
              <a:buSzPts val="1400"/>
              <a:buChar char="–"/>
              <a:defRPr/>
            </a:lvl4pPr>
            <a:lvl5pPr indent="-304800" lvl="4" marL="2286000" rtl="0" algn="l">
              <a:lnSpc>
                <a:spcPct val="100000"/>
              </a:lnSpc>
              <a:spcBef>
                <a:spcPts val="500"/>
              </a:spcBef>
              <a:spcAft>
                <a:spcPts val="0"/>
              </a:spcAft>
              <a:buClr>
                <a:schemeClr val="dk1"/>
              </a:buClr>
              <a:buSzPts val="1200"/>
              <a:buChar char="•"/>
              <a:defRPr/>
            </a:lvl5pPr>
            <a:lvl6pPr indent="-317500" lvl="5" marL="2743200" rtl="0" algn="l">
              <a:lnSpc>
                <a:spcPct val="100000"/>
              </a:lnSpc>
              <a:spcBef>
                <a:spcPts val="500"/>
              </a:spcBef>
              <a:spcAft>
                <a:spcPts val="0"/>
              </a:spcAft>
              <a:buClr>
                <a:schemeClr val="dk1"/>
              </a:buClr>
              <a:buSzPts val="1400"/>
              <a:buChar char="–"/>
              <a:defRPr/>
            </a:lvl6pPr>
            <a:lvl7pPr indent="-317500" lvl="6" marL="3200400" rtl="0" algn="l">
              <a:lnSpc>
                <a:spcPct val="100000"/>
              </a:lnSpc>
              <a:spcBef>
                <a:spcPts val="500"/>
              </a:spcBef>
              <a:spcAft>
                <a:spcPts val="0"/>
              </a:spcAft>
              <a:buClr>
                <a:schemeClr val="dk1"/>
              </a:buClr>
              <a:buSzPts val="1400"/>
              <a:buChar char="•"/>
              <a:defRPr/>
            </a:lvl7pPr>
            <a:lvl8pPr indent="-317500" lvl="7" marL="3657600" rtl="0" algn="l">
              <a:lnSpc>
                <a:spcPct val="100000"/>
              </a:lnSpc>
              <a:spcBef>
                <a:spcPts val="500"/>
              </a:spcBef>
              <a:spcAft>
                <a:spcPts val="0"/>
              </a:spcAft>
              <a:buClr>
                <a:schemeClr val="dk1"/>
              </a:buClr>
              <a:buSzPts val="1400"/>
              <a:buChar char="–"/>
              <a:defRPr/>
            </a:lvl8pPr>
            <a:lvl9pPr indent="-317500" lvl="8" marL="4114800" rtl="0" algn="l">
              <a:lnSpc>
                <a:spcPct val="100000"/>
              </a:lnSpc>
              <a:spcBef>
                <a:spcPts val="500"/>
              </a:spcBef>
              <a:spcAft>
                <a:spcPts val="500"/>
              </a:spcAft>
              <a:buClr>
                <a:schemeClr val="dk1"/>
              </a:buClr>
              <a:buSzPts val="1400"/>
              <a:buChar char="•"/>
              <a:defRPr/>
            </a:lvl9pPr>
          </a:lstStyle>
          <a:p/>
        </p:txBody>
      </p:sp>
      <p:sp>
        <p:nvSpPr>
          <p:cNvPr id="138" name="Google Shape;138;p19"/>
          <p:cNvSpPr txBox="1"/>
          <p:nvPr>
            <p:ph type="title"/>
          </p:nvPr>
        </p:nvSpPr>
        <p:spPr>
          <a:xfrm>
            <a:off x="332185" y="322886"/>
            <a:ext cx="8479500" cy="377100"/>
          </a:xfrm>
          <a:prstGeom prst="rect">
            <a:avLst/>
          </a:prstGeom>
          <a:noFill/>
          <a:ln>
            <a:noFill/>
          </a:ln>
        </p:spPr>
        <p:txBody>
          <a:bodyPr anchorCtr="0" anchor="t" bIns="0" lIns="0" spcFirstLastPara="1" rIns="0" wrap="square" tIns="0">
            <a:noAutofit/>
          </a:bodyPr>
          <a:lstStyle>
            <a:lvl1pPr lvl="0" rtl="0" algn="l">
              <a:lnSpc>
                <a:spcPct val="85000"/>
              </a:lnSpc>
              <a:spcBef>
                <a:spcPts val="0"/>
              </a:spcBef>
              <a:spcAft>
                <a:spcPts val="0"/>
              </a:spcAft>
              <a:buClr>
                <a:schemeClr val="dk1"/>
              </a:buClr>
              <a:buSzPts val="2400"/>
              <a:buFont typeface="Georgia"/>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39" name="Google Shape;139;p19"/>
          <p:cNvSpPr txBox="1"/>
          <p:nvPr>
            <p:ph idx="12" type="sldNum"/>
          </p:nvPr>
        </p:nvSpPr>
        <p:spPr>
          <a:xfrm>
            <a:off x="7488222" y="4869180"/>
            <a:ext cx="1323600" cy="102900"/>
          </a:xfrm>
          <a:prstGeom prst="rect">
            <a:avLst/>
          </a:prstGeom>
          <a:noFill/>
          <a:ln>
            <a:noFill/>
          </a:ln>
        </p:spPr>
        <p:txBody>
          <a:bodyPr anchorCtr="0" anchor="b" bIns="0" lIns="0" spcFirstLastPara="1" rIns="0" wrap="square" tIns="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
        <p:nvSpPr>
          <p:cNvPr id="140" name="Google Shape;140;p19"/>
          <p:cNvSpPr txBox="1"/>
          <p:nvPr>
            <p:ph idx="5" type="subTitle"/>
          </p:nvPr>
        </p:nvSpPr>
        <p:spPr>
          <a:xfrm>
            <a:off x="332184" y="700075"/>
            <a:ext cx="8479500" cy="664500"/>
          </a:xfrm>
          <a:prstGeom prst="rect">
            <a:avLst/>
          </a:prstGeom>
          <a:noFill/>
          <a:ln>
            <a:noFill/>
          </a:ln>
        </p:spPr>
        <p:txBody>
          <a:bodyPr anchorCtr="0" anchor="t" bIns="0" lIns="0" spcFirstLastPara="1" rIns="0" wrap="square" tIns="0">
            <a:noAutofit/>
          </a:bodyPr>
          <a:lstStyle>
            <a:lvl1pPr lvl="0" rtl="0" algn="l">
              <a:lnSpc>
                <a:spcPct val="85000"/>
              </a:lnSpc>
              <a:spcBef>
                <a:spcPts val="0"/>
              </a:spcBef>
              <a:spcAft>
                <a:spcPts val="0"/>
              </a:spcAft>
              <a:buClr>
                <a:schemeClr val="dk1"/>
              </a:buClr>
              <a:buSzPts val="1800"/>
              <a:buNone/>
              <a:defRPr b="0" sz="1800">
                <a:solidFill>
                  <a:schemeClr val="dk1"/>
                </a:solidFill>
              </a:defRPr>
            </a:lvl1pPr>
            <a:lvl2pPr lvl="1" rtl="0" algn="l">
              <a:lnSpc>
                <a:spcPct val="85000"/>
              </a:lnSpc>
              <a:spcBef>
                <a:spcPts val="0"/>
              </a:spcBef>
              <a:spcAft>
                <a:spcPts val="0"/>
              </a:spcAft>
              <a:buClr>
                <a:schemeClr val="dk1"/>
              </a:buClr>
              <a:buSzPts val="1800"/>
              <a:buNone/>
              <a:defRPr sz="1800"/>
            </a:lvl2pPr>
            <a:lvl3pPr lvl="2" rtl="0" algn="l">
              <a:lnSpc>
                <a:spcPct val="85000"/>
              </a:lnSpc>
              <a:spcBef>
                <a:spcPts val="0"/>
              </a:spcBef>
              <a:spcAft>
                <a:spcPts val="0"/>
              </a:spcAft>
              <a:buClr>
                <a:schemeClr val="dk1"/>
              </a:buClr>
              <a:buSzPts val="1800"/>
              <a:buNone/>
              <a:defRPr sz="1800"/>
            </a:lvl3pPr>
            <a:lvl4pPr lvl="3" rtl="0" algn="l">
              <a:lnSpc>
                <a:spcPct val="85000"/>
              </a:lnSpc>
              <a:spcBef>
                <a:spcPts val="0"/>
              </a:spcBef>
              <a:spcAft>
                <a:spcPts val="0"/>
              </a:spcAft>
              <a:buClr>
                <a:schemeClr val="dk1"/>
              </a:buClr>
              <a:buSzPts val="1800"/>
              <a:buNone/>
              <a:defRPr sz="1800"/>
            </a:lvl4pPr>
            <a:lvl5pPr lvl="4" rtl="0" algn="l">
              <a:lnSpc>
                <a:spcPct val="85000"/>
              </a:lnSpc>
              <a:spcBef>
                <a:spcPts val="0"/>
              </a:spcBef>
              <a:spcAft>
                <a:spcPts val="0"/>
              </a:spcAft>
              <a:buClr>
                <a:schemeClr val="dk1"/>
              </a:buClr>
              <a:buSzPts val="1800"/>
              <a:buNone/>
              <a:defRPr sz="1800"/>
            </a:lvl5pPr>
            <a:lvl6pPr lvl="5" rtl="0" algn="l">
              <a:lnSpc>
                <a:spcPct val="85000"/>
              </a:lnSpc>
              <a:spcBef>
                <a:spcPts val="0"/>
              </a:spcBef>
              <a:spcAft>
                <a:spcPts val="0"/>
              </a:spcAft>
              <a:buClr>
                <a:schemeClr val="dk1"/>
              </a:buClr>
              <a:buSzPts val="1800"/>
              <a:buNone/>
              <a:defRPr sz="1800"/>
            </a:lvl6pPr>
            <a:lvl7pPr lvl="6" rtl="0" algn="l">
              <a:lnSpc>
                <a:spcPct val="85000"/>
              </a:lnSpc>
              <a:spcBef>
                <a:spcPts val="0"/>
              </a:spcBef>
              <a:spcAft>
                <a:spcPts val="0"/>
              </a:spcAft>
              <a:buClr>
                <a:schemeClr val="dk1"/>
              </a:buClr>
              <a:buSzPts val="1800"/>
              <a:buNone/>
              <a:defRPr sz="1800"/>
            </a:lvl7pPr>
            <a:lvl8pPr lvl="7" rtl="0" algn="l">
              <a:lnSpc>
                <a:spcPct val="85000"/>
              </a:lnSpc>
              <a:spcBef>
                <a:spcPts val="0"/>
              </a:spcBef>
              <a:spcAft>
                <a:spcPts val="0"/>
              </a:spcAft>
              <a:buClr>
                <a:schemeClr val="dk1"/>
              </a:buClr>
              <a:buSzPts val="1800"/>
              <a:buNone/>
              <a:defRPr sz="1800"/>
            </a:lvl8pPr>
            <a:lvl9pPr lvl="8" rtl="0" algn="l">
              <a:lnSpc>
                <a:spcPct val="85000"/>
              </a:lnSpc>
              <a:spcBef>
                <a:spcPts val="0"/>
              </a:spcBef>
              <a:spcAft>
                <a:spcPts val="0"/>
              </a:spcAft>
              <a:buClr>
                <a:schemeClr val="dk1"/>
              </a:buClr>
              <a:buSzPts val="1800"/>
              <a:buNone/>
              <a:defRPr sz="1800"/>
            </a:lvl9pPr>
          </a:lstStyle>
          <a:p/>
        </p:txBody>
      </p:sp>
      <p:sp>
        <p:nvSpPr>
          <p:cNvPr id="141" name="Google Shape;141;p19"/>
          <p:cNvSpPr txBox="1"/>
          <p:nvPr>
            <p:ph idx="10" type="dt"/>
          </p:nvPr>
        </p:nvSpPr>
        <p:spPr>
          <a:xfrm>
            <a:off x="7488222" y="4766310"/>
            <a:ext cx="1323600" cy="102900"/>
          </a:xfrm>
          <a:prstGeom prst="rect">
            <a:avLst/>
          </a:prstGeom>
          <a:noFill/>
          <a:ln>
            <a:noFill/>
          </a:ln>
        </p:spPr>
        <p:txBody>
          <a:bodyPr anchorCtr="0" anchor="b" bIns="0" lIns="0" spcFirstLastPara="1" rIns="0" wrap="square" tIns="0">
            <a:noAutofit/>
          </a:bodyPr>
          <a:lstStyle>
            <a:lvl1pPr lvl="0" rtl="0" algn="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42" name="Google Shape;142;p19"/>
          <p:cNvSpPr txBox="1"/>
          <p:nvPr>
            <p:ph idx="11" type="ftr"/>
          </p:nvPr>
        </p:nvSpPr>
        <p:spPr>
          <a:xfrm>
            <a:off x="332184" y="4766310"/>
            <a:ext cx="4105200" cy="102900"/>
          </a:xfrm>
          <a:prstGeom prst="rect">
            <a:avLst/>
          </a:prstGeom>
          <a:noFill/>
          <a:ln>
            <a:noFill/>
          </a:ln>
        </p:spPr>
        <p:txBody>
          <a:bodyPr anchorCtr="0" anchor="b" bIns="0" lIns="0" spcFirstLastPara="1" rIns="0" wrap="square" tIns="0">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Four Team Images - Subtitle">
  <p:cSld name="Four Team Images - Subtitle">
    <p:spTree>
      <p:nvGrpSpPr>
        <p:cNvPr id="1392" name="Shape 1392"/>
        <p:cNvGrpSpPr/>
        <p:nvPr/>
      </p:nvGrpSpPr>
      <p:grpSpPr>
        <a:xfrm>
          <a:off x="0" y="0"/>
          <a:ext cx="0" cy="0"/>
          <a:chOff x="0" y="0"/>
          <a:chExt cx="0" cy="0"/>
        </a:xfrm>
      </p:grpSpPr>
      <p:sp>
        <p:nvSpPr>
          <p:cNvPr id="1393" name="Google Shape;1393;p184"/>
          <p:cNvSpPr/>
          <p:nvPr>
            <p:ph idx="2" type="pic"/>
          </p:nvPr>
        </p:nvSpPr>
        <p:spPr>
          <a:xfrm>
            <a:off x="332184" y="1577579"/>
            <a:ext cx="994500" cy="994500"/>
          </a:xfrm>
          <a:prstGeom prst="rect">
            <a:avLst/>
          </a:prstGeom>
          <a:solidFill>
            <a:srgbClr val="DEDEDE"/>
          </a:solidFill>
          <a:ln>
            <a:noFill/>
          </a:ln>
        </p:spPr>
        <p:txBody>
          <a:bodyPr anchorCtr="0" anchor="ctr" bIns="0" lIns="0" spcFirstLastPara="1" rIns="0" wrap="square" tIns="0">
            <a:noAutofit/>
          </a:bodyPr>
          <a:lstStyle>
            <a:lvl1pPr lvl="0" marR="0" rtl="0" algn="ctr">
              <a:lnSpc>
                <a:spcPct val="100000"/>
              </a:lnSpc>
              <a:spcBef>
                <a:spcPts val="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1pPr>
            <a:lvl2pPr lvl="1" marR="0" rtl="0" algn="l">
              <a:lnSpc>
                <a:spcPct val="100000"/>
              </a:lnSpc>
              <a:spcBef>
                <a:spcPts val="9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lvl="2"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lvl="3"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lvl="4"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lvl="5"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lvl="6"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lvl="7"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lvl="8" marR="0" rtl="0" algn="l">
              <a:lnSpc>
                <a:spcPct val="100000"/>
              </a:lnSpc>
              <a:spcBef>
                <a:spcPts val="500"/>
              </a:spcBef>
              <a:spcAft>
                <a:spcPts val="50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1394" name="Google Shape;1394;p184"/>
          <p:cNvSpPr txBox="1"/>
          <p:nvPr>
            <p:ph idx="1" type="body"/>
          </p:nvPr>
        </p:nvSpPr>
        <p:spPr>
          <a:xfrm>
            <a:off x="332184" y="2743200"/>
            <a:ext cx="1920300" cy="18858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accent1"/>
              </a:buClr>
              <a:buSzPts val="1200"/>
              <a:buNone/>
              <a:defRPr b="1" sz="1200"/>
            </a:lvl1pPr>
            <a:lvl2pPr indent="-228600" lvl="1" marL="914400" rtl="0" algn="l">
              <a:lnSpc>
                <a:spcPct val="100000"/>
              </a:lnSpc>
              <a:spcBef>
                <a:spcPts val="200"/>
              </a:spcBef>
              <a:spcAft>
                <a:spcPts val="0"/>
              </a:spcAft>
              <a:buClr>
                <a:schemeClr val="dk1"/>
              </a:buClr>
              <a:buSzPts val="1200"/>
              <a:buNone/>
              <a:defRPr sz="1200"/>
            </a:lvl2pPr>
            <a:lvl3pPr indent="-304800" lvl="2" marL="1371600" rtl="0" algn="l">
              <a:lnSpc>
                <a:spcPct val="100000"/>
              </a:lnSpc>
              <a:spcBef>
                <a:spcPts val="200"/>
              </a:spcBef>
              <a:spcAft>
                <a:spcPts val="0"/>
              </a:spcAft>
              <a:buClr>
                <a:schemeClr val="dk1"/>
              </a:buClr>
              <a:buSzPts val="1200"/>
              <a:buChar char="•"/>
              <a:defRPr sz="1200"/>
            </a:lvl3pPr>
            <a:lvl4pPr indent="-304800" lvl="3" marL="1828800" rtl="0" algn="l">
              <a:lnSpc>
                <a:spcPct val="100000"/>
              </a:lnSpc>
              <a:spcBef>
                <a:spcPts val="200"/>
              </a:spcBef>
              <a:spcAft>
                <a:spcPts val="0"/>
              </a:spcAft>
              <a:buClr>
                <a:schemeClr val="dk1"/>
              </a:buClr>
              <a:buSzPts val="1200"/>
              <a:buChar char="–"/>
              <a:defRPr sz="1200"/>
            </a:lvl4pPr>
            <a:lvl5pPr indent="-304800" lvl="4" marL="2286000" rtl="0" algn="l">
              <a:lnSpc>
                <a:spcPct val="100000"/>
              </a:lnSpc>
              <a:spcBef>
                <a:spcPts val="200"/>
              </a:spcBef>
              <a:spcAft>
                <a:spcPts val="0"/>
              </a:spcAft>
              <a:buClr>
                <a:schemeClr val="dk1"/>
              </a:buClr>
              <a:buSzPts val="1200"/>
              <a:buChar char="•"/>
              <a:defRPr sz="1200"/>
            </a:lvl5pPr>
            <a:lvl6pPr indent="-304800" lvl="5" marL="2743200" rtl="0" algn="l">
              <a:lnSpc>
                <a:spcPct val="100000"/>
              </a:lnSpc>
              <a:spcBef>
                <a:spcPts val="200"/>
              </a:spcBef>
              <a:spcAft>
                <a:spcPts val="0"/>
              </a:spcAft>
              <a:buClr>
                <a:schemeClr val="dk1"/>
              </a:buClr>
              <a:buSzPts val="1200"/>
              <a:buChar char="–"/>
              <a:defRPr sz="1200"/>
            </a:lvl6pPr>
            <a:lvl7pPr indent="-304800" lvl="6" marL="3200400" rtl="0" algn="l">
              <a:lnSpc>
                <a:spcPct val="100000"/>
              </a:lnSpc>
              <a:spcBef>
                <a:spcPts val="200"/>
              </a:spcBef>
              <a:spcAft>
                <a:spcPts val="0"/>
              </a:spcAft>
              <a:buClr>
                <a:schemeClr val="dk1"/>
              </a:buClr>
              <a:buSzPts val="1200"/>
              <a:buChar char="•"/>
              <a:defRPr sz="1200"/>
            </a:lvl7pPr>
            <a:lvl8pPr indent="-304800" lvl="7" marL="3657600" rtl="0" algn="l">
              <a:lnSpc>
                <a:spcPct val="100000"/>
              </a:lnSpc>
              <a:spcBef>
                <a:spcPts val="200"/>
              </a:spcBef>
              <a:spcAft>
                <a:spcPts val="0"/>
              </a:spcAft>
              <a:buClr>
                <a:schemeClr val="dk1"/>
              </a:buClr>
              <a:buSzPts val="1200"/>
              <a:buChar char="–"/>
              <a:defRPr sz="1200"/>
            </a:lvl8pPr>
            <a:lvl9pPr indent="-304800" lvl="8" marL="4114800" rtl="0" algn="l">
              <a:lnSpc>
                <a:spcPct val="100000"/>
              </a:lnSpc>
              <a:spcBef>
                <a:spcPts val="200"/>
              </a:spcBef>
              <a:spcAft>
                <a:spcPts val="200"/>
              </a:spcAft>
              <a:buClr>
                <a:schemeClr val="dk1"/>
              </a:buClr>
              <a:buSzPts val="1200"/>
              <a:buChar char="•"/>
              <a:defRPr sz="1200"/>
            </a:lvl9pPr>
          </a:lstStyle>
          <a:p/>
        </p:txBody>
      </p:sp>
      <p:sp>
        <p:nvSpPr>
          <p:cNvPr id="1395" name="Google Shape;1395;p184"/>
          <p:cNvSpPr/>
          <p:nvPr>
            <p:ph idx="3" type="pic"/>
          </p:nvPr>
        </p:nvSpPr>
        <p:spPr>
          <a:xfrm>
            <a:off x="2518648" y="1577579"/>
            <a:ext cx="994500" cy="994500"/>
          </a:xfrm>
          <a:prstGeom prst="rect">
            <a:avLst/>
          </a:prstGeom>
          <a:solidFill>
            <a:srgbClr val="DEDEDE"/>
          </a:solidFill>
          <a:ln>
            <a:noFill/>
          </a:ln>
        </p:spPr>
        <p:txBody>
          <a:bodyPr anchorCtr="0" anchor="ctr" bIns="0" lIns="0" spcFirstLastPara="1" rIns="0" wrap="square" tIns="0">
            <a:noAutofit/>
          </a:bodyPr>
          <a:lstStyle>
            <a:lvl1pPr lvl="0" marR="0" rtl="0" algn="ctr">
              <a:lnSpc>
                <a:spcPct val="100000"/>
              </a:lnSpc>
              <a:spcBef>
                <a:spcPts val="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1pPr>
            <a:lvl2pPr lvl="1" marR="0" rtl="0" algn="l">
              <a:lnSpc>
                <a:spcPct val="100000"/>
              </a:lnSpc>
              <a:spcBef>
                <a:spcPts val="9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lvl="2"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lvl="3"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lvl="4"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lvl="5"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lvl="6"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lvl="7"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lvl="8" marR="0" rtl="0" algn="l">
              <a:lnSpc>
                <a:spcPct val="100000"/>
              </a:lnSpc>
              <a:spcBef>
                <a:spcPts val="500"/>
              </a:spcBef>
              <a:spcAft>
                <a:spcPts val="50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1396" name="Google Shape;1396;p184"/>
          <p:cNvSpPr txBox="1"/>
          <p:nvPr>
            <p:ph idx="4" type="body"/>
          </p:nvPr>
        </p:nvSpPr>
        <p:spPr>
          <a:xfrm>
            <a:off x="2518648" y="2743200"/>
            <a:ext cx="1920300" cy="18858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accent1"/>
              </a:buClr>
              <a:buSzPts val="1200"/>
              <a:buNone/>
              <a:defRPr b="1" sz="1200"/>
            </a:lvl1pPr>
            <a:lvl2pPr indent="-228600" lvl="1" marL="914400" rtl="0" algn="l">
              <a:lnSpc>
                <a:spcPct val="100000"/>
              </a:lnSpc>
              <a:spcBef>
                <a:spcPts val="200"/>
              </a:spcBef>
              <a:spcAft>
                <a:spcPts val="0"/>
              </a:spcAft>
              <a:buClr>
                <a:schemeClr val="dk1"/>
              </a:buClr>
              <a:buSzPts val="1200"/>
              <a:buNone/>
              <a:defRPr sz="1200"/>
            </a:lvl2pPr>
            <a:lvl3pPr indent="-304800" lvl="2" marL="1371600" rtl="0" algn="l">
              <a:lnSpc>
                <a:spcPct val="100000"/>
              </a:lnSpc>
              <a:spcBef>
                <a:spcPts val="200"/>
              </a:spcBef>
              <a:spcAft>
                <a:spcPts val="0"/>
              </a:spcAft>
              <a:buClr>
                <a:schemeClr val="dk1"/>
              </a:buClr>
              <a:buSzPts val="1200"/>
              <a:buChar char="•"/>
              <a:defRPr sz="1200"/>
            </a:lvl3pPr>
            <a:lvl4pPr indent="-304800" lvl="3" marL="1828800" rtl="0" algn="l">
              <a:lnSpc>
                <a:spcPct val="100000"/>
              </a:lnSpc>
              <a:spcBef>
                <a:spcPts val="200"/>
              </a:spcBef>
              <a:spcAft>
                <a:spcPts val="0"/>
              </a:spcAft>
              <a:buClr>
                <a:schemeClr val="dk1"/>
              </a:buClr>
              <a:buSzPts val="1200"/>
              <a:buChar char="–"/>
              <a:defRPr sz="1200"/>
            </a:lvl4pPr>
            <a:lvl5pPr indent="-304800" lvl="4" marL="2286000" rtl="0" algn="l">
              <a:lnSpc>
                <a:spcPct val="100000"/>
              </a:lnSpc>
              <a:spcBef>
                <a:spcPts val="200"/>
              </a:spcBef>
              <a:spcAft>
                <a:spcPts val="0"/>
              </a:spcAft>
              <a:buClr>
                <a:schemeClr val="dk1"/>
              </a:buClr>
              <a:buSzPts val="1200"/>
              <a:buChar char="•"/>
              <a:defRPr sz="1200"/>
            </a:lvl5pPr>
            <a:lvl6pPr indent="-304800" lvl="5" marL="2743200" rtl="0" algn="l">
              <a:lnSpc>
                <a:spcPct val="100000"/>
              </a:lnSpc>
              <a:spcBef>
                <a:spcPts val="200"/>
              </a:spcBef>
              <a:spcAft>
                <a:spcPts val="0"/>
              </a:spcAft>
              <a:buClr>
                <a:schemeClr val="dk1"/>
              </a:buClr>
              <a:buSzPts val="1200"/>
              <a:buChar char="–"/>
              <a:defRPr sz="1200"/>
            </a:lvl6pPr>
            <a:lvl7pPr indent="-304800" lvl="6" marL="3200400" rtl="0" algn="l">
              <a:lnSpc>
                <a:spcPct val="100000"/>
              </a:lnSpc>
              <a:spcBef>
                <a:spcPts val="200"/>
              </a:spcBef>
              <a:spcAft>
                <a:spcPts val="0"/>
              </a:spcAft>
              <a:buClr>
                <a:schemeClr val="dk1"/>
              </a:buClr>
              <a:buSzPts val="1200"/>
              <a:buChar char="•"/>
              <a:defRPr sz="1200"/>
            </a:lvl7pPr>
            <a:lvl8pPr indent="-304800" lvl="7" marL="3657600" rtl="0" algn="l">
              <a:lnSpc>
                <a:spcPct val="100000"/>
              </a:lnSpc>
              <a:spcBef>
                <a:spcPts val="200"/>
              </a:spcBef>
              <a:spcAft>
                <a:spcPts val="0"/>
              </a:spcAft>
              <a:buClr>
                <a:schemeClr val="dk1"/>
              </a:buClr>
              <a:buSzPts val="1200"/>
              <a:buChar char="–"/>
              <a:defRPr sz="1200"/>
            </a:lvl8pPr>
            <a:lvl9pPr indent="-304800" lvl="8" marL="4114800" rtl="0" algn="l">
              <a:lnSpc>
                <a:spcPct val="100000"/>
              </a:lnSpc>
              <a:spcBef>
                <a:spcPts val="200"/>
              </a:spcBef>
              <a:spcAft>
                <a:spcPts val="200"/>
              </a:spcAft>
              <a:buClr>
                <a:schemeClr val="dk1"/>
              </a:buClr>
              <a:buSzPts val="1200"/>
              <a:buChar char="•"/>
              <a:defRPr sz="1200"/>
            </a:lvl9pPr>
          </a:lstStyle>
          <a:p/>
        </p:txBody>
      </p:sp>
      <p:sp>
        <p:nvSpPr>
          <p:cNvPr id="1397" name="Google Shape;1397;p184"/>
          <p:cNvSpPr/>
          <p:nvPr>
            <p:ph idx="5" type="pic"/>
          </p:nvPr>
        </p:nvSpPr>
        <p:spPr>
          <a:xfrm>
            <a:off x="4705112" y="1577579"/>
            <a:ext cx="994500" cy="994500"/>
          </a:xfrm>
          <a:prstGeom prst="rect">
            <a:avLst/>
          </a:prstGeom>
          <a:solidFill>
            <a:srgbClr val="DEDEDE"/>
          </a:solidFill>
          <a:ln>
            <a:noFill/>
          </a:ln>
        </p:spPr>
        <p:txBody>
          <a:bodyPr anchorCtr="0" anchor="ctr" bIns="0" lIns="0" spcFirstLastPara="1" rIns="0" wrap="square" tIns="0">
            <a:noAutofit/>
          </a:bodyPr>
          <a:lstStyle>
            <a:lvl1pPr lvl="0" marR="0" rtl="0" algn="ctr">
              <a:lnSpc>
                <a:spcPct val="100000"/>
              </a:lnSpc>
              <a:spcBef>
                <a:spcPts val="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1pPr>
            <a:lvl2pPr lvl="1" marR="0" rtl="0" algn="l">
              <a:lnSpc>
                <a:spcPct val="100000"/>
              </a:lnSpc>
              <a:spcBef>
                <a:spcPts val="9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lvl="2"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lvl="3"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lvl="4"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lvl="5"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lvl="6"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lvl="7"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lvl="8" marR="0" rtl="0" algn="l">
              <a:lnSpc>
                <a:spcPct val="100000"/>
              </a:lnSpc>
              <a:spcBef>
                <a:spcPts val="500"/>
              </a:spcBef>
              <a:spcAft>
                <a:spcPts val="50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1398" name="Google Shape;1398;p184"/>
          <p:cNvSpPr txBox="1"/>
          <p:nvPr>
            <p:ph idx="6" type="body"/>
          </p:nvPr>
        </p:nvSpPr>
        <p:spPr>
          <a:xfrm>
            <a:off x="4705112" y="2743200"/>
            <a:ext cx="1920300" cy="18858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accent1"/>
              </a:buClr>
              <a:buSzPts val="1200"/>
              <a:buNone/>
              <a:defRPr b="1" sz="1200"/>
            </a:lvl1pPr>
            <a:lvl2pPr indent="-228600" lvl="1" marL="914400" rtl="0" algn="l">
              <a:lnSpc>
                <a:spcPct val="100000"/>
              </a:lnSpc>
              <a:spcBef>
                <a:spcPts val="200"/>
              </a:spcBef>
              <a:spcAft>
                <a:spcPts val="0"/>
              </a:spcAft>
              <a:buClr>
                <a:schemeClr val="dk1"/>
              </a:buClr>
              <a:buSzPts val="1200"/>
              <a:buNone/>
              <a:defRPr sz="1200"/>
            </a:lvl2pPr>
            <a:lvl3pPr indent="-304800" lvl="2" marL="1371600" rtl="0" algn="l">
              <a:lnSpc>
                <a:spcPct val="100000"/>
              </a:lnSpc>
              <a:spcBef>
                <a:spcPts val="200"/>
              </a:spcBef>
              <a:spcAft>
                <a:spcPts val="0"/>
              </a:spcAft>
              <a:buClr>
                <a:schemeClr val="dk1"/>
              </a:buClr>
              <a:buSzPts val="1200"/>
              <a:buChar char="•"/>
              <a:defRPr sz="1200"/>
            </a:lvl3pPr>
            <a:lvl4pPr indent="-304800" lvl="3" marL="1828800" rtl="0" algn="l">
              <a:lnSpc>
                <a:spcPct val="100000"/>
              </a:lnSpc>
              <a:spcBef>
                <a:spcPts val="200"/>
              </a:spcBef>
              <a:spcAft>
                <a:spcPts val="0"/>
              </a:spcAft>
              <a:buClr>
                <a:schemeClr val="dk1"/>
              </a:buClr>
              <a:buSzPts val="1200"/>
              <a:buChar char="–"/>
              <a:defRPr sz="1200"/>
            </a:lvl4pPr>
            <a:lvl5pPr indent="-304800" lvl="4" marL="2286000" rtl="0" algn="l">
              <a:lnSpc>
                <a:spcPct val="100000"/>
              </a:lnSpc>
              <a:spcBef>
                <a:spcPts val="200"/>
              </a:spcBef>
              <a:spcAft>
                <a:spcPts val="0"/>
              </a:spcAft>
              <a:buClr>
                <a:schemeClr val="dk1"/>
              </a:buClr>
              <a:buSzPts val="1200"/>
              <a:buChar char="•"/>
              <a:defRPr sz="1200"/>
            </a:lvl5pPr>
            <a:lvl6pPr indent="-304800" lvl="5" marL="2743200" rtl="0" algn="l">
              <a:lnSpc>
                <a:spcPct val="100000"/>
              </a:lnSpc>
              <a:spcBef>
                <a:spcPts val="200"/>
              </a:spcBef>
              <a:spcAft>
                <a:spcPts val="0"/>
              </a:spcAft>
              <a:buClr>
                <a:schemeClr val="dk1"/>
              </a:buClr>
              <a:buSzPts val="1200"/>
              <a:buChar char="–"/>
              <a:defRPr sz="1200"/>
            </a:lvl6pPr>
            <a:lvl7pPr indent="-304800" lvl="6" marL="3200400" rtl="0" algn="l">
              <a:lnSpc>
                <a:spcPct val="100000"/>
              </a:lnSpc>
              <a:spcBef>
                <a:spcPts val="200"/>
              </a:spcBef>
              <a:spcAft>
                <a:spcPts val="0"/>
              </a:spcAft>
              <a:buClr>
                <a:schemeClr val="dk1"/>
              </a:buClr>
              <a:buSzPts val="1200"/>
              <a:buChar char="•"/>
              <a:defRPr sz="1200"/>
            </a:lvl7pPr>
            <a:lvl8pPr indent="-304800" lvl="7" marL="3657600" rtl="0" algn="l">
              <a:lnSpc>
                <a:spcPct val="100000"/>
              </a:lnSpc>
              <a:spcBef>
                <a:spcPts val="200"/>
              </a:spcBef>
              <a:spcAft>
                <a:spcPts val="0"/>
              </a:spcAft>
              <a:buClr>
                <a:schemeClr val="dk1"/>
              </a:buClr>
              <a:buSzPts val="1200"/>
              <a:buChar char="–"/>
              <a:defRPr sz="1200"/>
            </a:lvl8pPr>
            <a:lvl9pPr indent="-304800" lvl="8" marL="4114800" rtl="0" algn="l">
              <a:lnSpc>
                <a:spcPct val="100000"/>
              </a:lnSpc>
              <a:spcBef>
                <a:spcPts val="200"/>
              </a:spcBef>
              <a:spcAft>
                <a:spcPts val="200"/>
              </a:spcAft>
              <a:buClr>
                <a:schemeClr val="dk1"/>
              </a:buClr>
              <a:buSzPts val="1200"/>
              <a:buChar char="•"/>
              <a:defRPr sz="1200"/>
            </a:lvl9pPr>
          </a:lstStyle>
          <a:p/>
        </p:txBody>
      </p:sp>
      <p:sp>
        <p:nvSpPr>
          <p:cNvPr id="1399" name="Google Shape;1399;p184"/>
          <p:cNvSpPr/>
          <p:nvPr>
            <p:ph idx="7" type="pic"/>
          </p:nvPr>
        </p:nvSpPr>
        <p:spPr>
          <a:xfrm>
            <a:off x="6891575" y="1577579"/>
            <a:ext cx="994500" cy="994500"/>
          </a:xfrm>
          <a:prstGeom prst="rect">
            <a:avLst/>
          </a:prstGeom>
          <a:solidFill>
            <a:srgbClr val="DEDEDE"/>
          </a:solidFill>
          <a:ln>
            <a:noFill/>
          </a:ln>
        </p:spPr>
        <p:txBody>
          <a:bodyPr anchorCtr="0" anchor="ctr" bIns="0" lIns="0" spcFirstLastPara="1" rIns="0" wrap="square" tIns="0">
            <a:noAutofit/>
          </a:bodyPr>
          <a:lstStyle>
            <a:lvl1pPr lvl="0" marR="0" rtl="0" algn="ctr">
              <a:lnSpc>
                <a:spcPct val="100000"/>
              </a:lnSpc>
              <a:spcBef>
                <a:spcPts val="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1pPr>
            <a:lvl2pPr lvl="1" marR="0" rtl="0" algn="l">
              <a:lnSpc>
                <a:spcPct val="100000"/>
              </a:lnSpc>
              <a:spcBef>
                <a:spcPts val="9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lvl="2"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lvl="3"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lvl="4"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lvl="5"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lvl="6"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lvl="7"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lvl="8" marR="0" rtl="0" algn="l">
              <a:lnSpc>
                <a:spcPct val="100000"/>
              </a:lnSpc>
              <a:spcBef>
                <a:spcPts val="500"/>
              </a:spcBef>
              <a:spcAft>
                <a:spcPts val="50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1400" name="Google Shape;1400;p184"/>
          <p:cNvSpPr txBox="1"/>
          <p:nvPr>
            <p:ph idx="8" type="body"/>
          </p:nvPr>
        </p:nvSpPr>
        <p:spPr>
          <a:xfrm>
            <a:off x="6891575" y="2743200"/>
            <a:ext cx="1920300" cy="18858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accent1"/>
              </a:buClr>
              <a:buSzPts val="1200"/>
              <a:buNone/>
              <a:defRPr b="1" sz="1200"/>
            </a:lvl1pPr>
            <a:lvl2pPr indent="-228600" lvl="1" marL="914400" rtl="0" algn="l">
              <a:lnSpc>
                <a:spcPct val="100000"/>
              </a:lnSpc>
              <a:spcBef>
                <a:spcPts val="200"/>
              </a:spcBef>
              <a:spcAft>
                <a:spcPts val="0"/>
              </a:spcAft>
              <a:buClr>
                <a:schemeClr val="dk1"/>
              </a:buClr>
              <a:buSzPts val="1200"/>
              <a:buNone/>
              <a:defRPr sz="1200"/>
            </a:lvl2pPr>
            <a:lvl3pPr indent="-304800" lvl="2" marL="1371600" rtl="0" algn="l">
              <a:lnSpc>
                <a:spcPct val="100000"/>
              </a:lnSpc>
              <a:spcBef>
                <a:spcPts val="200"/>
              </a:spcBef>
              <a:spcAft>
                <a:spcPts val="0"/>
              </a:spcAft>
              <a:buClr>
                <a:schemeClr val="dk1"/>
              </a:buClr>
              <a:buSzPts val="1200"/>
              <a:buChar char="•"/>
              <a:defRPr sz="1200"/>
            </a:lvl3pPr>
            <a:lvl4pPr indent="-304800" lvl="3" marL="1828800" rtl="0" algn="l">
              <a:lnSpc>
                <a:spcPct val="100000"/>
              </a:lnSpc>
              <a:spcBef>
                <a:spcPts val="200"/>
              </a:spcBef>
              <a:spcAft>
                <a:spcPts val="0"/>
              </a:spcAft>
              <a:buClr>
                <a:schemeClr val="dk1"/>
              </a:buClr>
              <a:buSzPts val="1200"/>
              <a:buChar char="–"/>
              <a:defRPr sz="1200"/>
            </a:lvl4pPr>
            <a:lvl5pPr indent="-304800" lvl="4" marL="2286000" rtl="0" algn="l">
              <a:lnSpc>
                <a:spcPct val="100000"/>
              </a:lnSpc>
              <a:spcBef>
                <a:spcPts val="200"/>
              </a:spcBef>
              <a:spcAft>
                <a:spcPts val="0"/>
              </a:spcAft>
              <a:buClr>
                <a:schemeClr val="dk1"/>
              </a:buClr>
              <a:buSzPts val="1200"/>
              <a:buChar char="•"/>
              <a:defRPr sz="1200"/>
            </a:lvl5pPr>
            <a:lvl6pPr indent="-304800" lvl="5" marL="2743200" rtl="0" algn="l">
              <a:lnSpc>
                <a:spcPct val="100000"/>
              </a:lnSpc>
              <a:spcBef>
                <a:spcPts val="200"/>
              </a:spcBef>
              <a:spcAft>
                <a:spcPts val="0"/>
              </a:spcAft>
              <a:buClr>
                <a:schemeClr val="dk1"/>
              </a:buClr>
              <a:buSzPts val="1200"/>
              <a:buChar char="–"/>
              <a:defRPr sz="1200"/>
            </a:lvl6pPr>
            <a:lvl7pPr indent="-304800" lvl="6" marL="3200400" rtl="0" algn="l">
              <a:lnSpc>
                <a:spcPct val="100000"/>
              </a:lnSpc>
              <a:spcBef>
                <a:spcPts val="200"/>
              </a:spcBef>
              <a:spcAft>
                <a:spcPts val="0"/>
              </a:spcAft>
              <a:buClr>
                <a:schemeClr val="dk1"/>
              </a:buClr>
              <a:buSzPts val="1200"/>
              <a:buChar char="•"/>
              <a:defRPr sz="1200"/>
            </a:lvl7pPr>
            <a:lvl8pPr indent="-304800" lvl="7" marL="3657600" rtl="0" algn="l">
              <a:lnSpc>
                <a:spcPct val="100000"/>
              </a:lnSpc>
              <a:spcBef>
                <a:spcPts val="200"/>
              </a:spcBef>
              <a:spcAft>
                <a:spcPts val="0"/>
              </a:spcAft>
              <a:buClr>
                <a:schemeClr val="dk1"/>
              </a:buClr>
              <a:buSzPts val="1200"/>
              <a:buChar char="–"/>
              <a:defRPr sz="1200"/>
            </a:lvl8pPr>
            <a:lvl9pPr indent="-304800" lvl="8" marL="4114800" rtl="0" algn="l">
              <a:lnSpc>
                <a:spcPct val="100000"/>
              </a:lnSpc>
              <a:spcBef>
                <a:spcPts val="200"/>
              </a:spcBef>
              <a:spcAft>
                <a:spcPts val="200"/>
              </a:spcAft>
              <a:buClr>
                <a:schemeClr val="dk1"/>
              </a:buClr>
              <a:buSzPts val="1200"/>
              <a:buChar char="•"/>
              <a:defRPr sz="1200"/>
            </a:lvl9pPr>
          </a:lstStyle>
          <a:p/>
        </p:txBody>
      </p:sp>
      <p:sp>
        <p:nvSpPr>
          <p:cNvPr id="1401" name="Google Shape;1401;p184"/>
          <p:cNvSpPr txBox="1"/>
          <p:nvPr>
            <p:ph type="title"/>
          </p:nvPr>
        </p:nvSpPr>
        <p:spPr>
          <a:xfrm>
            <a:off x="332185" y="322886"/>
            <a:ext cx="8479500" cy="377100"/>
          </a:xfrm>
          <a:prstGeom prst="rect">
            <a:avLst/>
          </a:prstGeom>
          <a:noFill/>
          <a:ln>
            <a:noFill/>
          </a:ln>
        </p:spPr>
        <p:txBody>
          <a:bodyPr anchorCtr="0" anchor="t" bIns="0" lIns="0" spcFirstLastPara="1" rIns="0" wrap="square" tIns="0">
            <a:noAutofit/>
          </a:bodyPr>
          <a:lstStyle>
            <a:lvl1pPr lvl="0" rtl="0" algn="l">
              <a:lnSpc>
                <a:spcPct val="85000"/>
              </a:lnSpc>
              <a:spcBef>
                <a:spcPts val="0"/>
              </a:spcBef>
              <a:spcAft>
                <a:spcPts val="0"/>
              </a:spcAft>
              <a:buClr>
                <a:schemeClr val="dk1"/>
              </a:buClr>
              <a:buSzPts val="2400"/>
              <a:buFont typeface="Georgia"/>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402" name="Google Shape;1402;p184"/>
          <p:cNvSpPr txBox="1"/>
          <p:nvPr>
            <p:ph idx="12" type="sldNum"/>
          </p:nvPr>
        </p:nvSpPr>
        <p:spPr>
          <a:xfrm>
            <a:off x="7488222" y="4869180"/>
            <a:ext cx="1323600" cy="1029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403" name="Google Shape;1403;p184"/>
          <p:cNvSpPr txBox="1"/>
          <p:nvPr>
            <p:ph idx="9" type="subTitle"/>
          </p:nvPr>
        </p:nvSpPr>
        <p:spPr>
          <a:xfrm>
            <a:off x="332184" y="700075"/>
            <a:ext cx="8479500" cy="664500"/>
          </a:xfrm>
          <a:prstGeom prst="rect">
            <a:avLst/>
          </a:prstGeom>
          <a:noFill/>
          <a:ln>
            <a:noFill/>
          </a:ln>
        </p:spPr>
        <p:txBody>
          <a:bodyPr anchorCtr="0" anchor="t" bIns="0" lIns="0" spcFirstLastPara="1" rIns="0" wrap="square" tIns="0">
            <a:noAutofit/>
          </a:bodyPr>
          <a:lstStyle>
            <a:lvl1pPr lvl="0" rtl="0" algn="l">
              <a:lnSpc>
                <a:spcPct val="85000"/>
              </a:lnSpc>
              <a:spcBef>
                <a:spcPts val="0"/>
              </a:spcBef>
              <a:spcAft>
                <a:spcPts val="0"/>
              </a:spcAft>
              <a:buClr>
                <a:schemeClr val="dk1"/>
              </a:buClr>
              <a:buSzPts val="1800"/>
              <a:buNone/>
              <a:defRPr b="0" sz="1800">
                <a:solidFill>
                  <a:schemeClr val="dk1"/>
                </a:solidFill>
              </a:defRPr>
            </a:lvl1pPr>
            <a:lvl2pPr lvl="1" rtl="0" algn="l">
              <a:lnSpc>
                <a:spcPct val="85000"/>
              </a:lnSpc>
              <a:spcBef>
                <a:spcPts val="0"/>
              </a:spcBef>
              <a:spcAft>
                <a:spcPts val="0"/>
              </a:spcAft>
              <a:buClr>
                <a:schemeClr val="dk1"/>
              </a:buClr>
              <a:buSzPts val="1800"/>
              <a:buNone/>
              <a:defRPr sz="1800"/>
            </a:lvl2pPr>
            <a:lvl3pPr lvl="2" rtl="0" algn="l">
              <a:lnSpc>
                <a:spcPct val="85000"/>
              </a:lnSpc>
              <a:spcBef>
                <a:spcPts val="0"/>
              </a:spcBef>
              <a:spcAft>
                <a:spcPts val="0"/>
              </a:spcAft>
              <a:buClr>
                <a:schemeClr val="dk1"/>
              </a:buClr>
              <a:buSzPts val="1800"/>
              <a:buNone/>
              <a:defRPr sz="1800"/>
            </a:lvl3pPr>
            <a:lvl4pPr lvl="3" rtl="0" algn="l">
              <a:lnSpc>
                <a:spcPct val="85000"/>
              </a:lnSpc>
              <a:spcBef>
                <a:spcPts val="0"/>
              </a:spcBef>
              <a:spcAft>
                <a:spcPts val="0"/>
              </a:spcAft>
              <a:buClr>
                <a:schemeClr val="dk1"/>
              </a:buClr>
              <a:buSzPts val="1800"/>
              <a:buNone/>
              <a:defRPr sz="1800"/>
            </a:lvl4pPr>
            <a:lvl5pPr lvl="4" rtl="0" algn="l">
              <a:lnSpc>
                <a:spcPct val="85000"/>
              </a:lnSpc>
              <a:spcBef>
                <a:spcPts val="0"/>
              </a:spcBef>
              <a:spcAft>
                <a:spcPts val="0"/>
              </a:spcAft>
              <a:buClr>
                <a:schemeClr val="dk1"/>
              </a:buClr>
              <a:buSzPts val="1800"/>
              <a:buNone/>
              <a:defRPr sz="1800"/>
            </a:lvl5pPr>
            <a:lvl6pPr lvl="5" rtl="0" algn="l">
              <a:lnSpc>
                <a:spcPct val="85000"/>
              </a:lnSpc>
              <a:spcBef>
                <a:spcPts val="0"/>
              </a:spcBef>
              <a:spcAft>
                <a:spcPts val="0"/>
              </a:spcAft>
              <a:buClr>
                <a:schemeClr val="dk1"/>
              </a:buClr>
              <a:buSzPts val="1800"/>
              <a:buNone/>
              <a:defRPr sz="1800"/>
            </a:lvl6pPr>
            <a:lvl7pPr lvl="6" rtl="0" algn="l">
              <a:lnSpc>
                <a:spcPct val="85000"/>
              </a:lnSpc>
              <a:spcBef>
                <a:spcPts val="0"/>
              </a:spcBef>
              <a:spcAft>
                <a:spcPts val="0"/>
              </a:spcAft>
              <a:buClr>
                <a:schemeClr val="dk1"/>
              </a:buClr>
              <a:buSzPts val="1800"/>
              <a:buNone/>
              <a:defRPr sz="1800"/>
            </a:lvl7pPr>
            <a:lvl8pPr lvl="7" rtl="0" algn="l">
              <a:lnSpc>
                <a:spcPct val="85000"/>
              </a:lnSpc>
              <a:spcBef>
                <a:spcPts val="0"/>
              </a:spcBef>
              <a:spcAft>
                <a:spcPts val="0"/>
              </a:spcAft>
              <a:buClr>
                <a:schemeClr val="dk1"/>
              </a:buClr>
              <a:buSzPts val="1800"/>
              <a:buNone/>
              <a:defRPr sz="1800"/>
            </a:lvl8pPr>
            <a:lvl9pPr lvl="8" rtl="0" algn="l">
              <a:lnSpc>
                <a:spcPct val="85000"/>
              </a:lnSpc>
              <a:spcBef>
                <a:spcPts val="0"/>
              </a:spcBef>
              <a:spcAft>
                <a:spcPts val="0"/>
              </a:spcAft>
              <a:buClr>
                <a:schemeClr val="dk1"/>
              </a:buClr>
              <a:buSzPts val="1800"/>
              <a:buNone/>
              <a:defRPr sz="1800"/>
            </a:lvl9pPr>
          </a:lstStyle>
          <a:p/>
        </p:txBody>
      </p:sp>
      <p:sp>
        <p:nvSpPr>
          <p:cNvPr id="1404" name="Google Shape;1404;p184"/>
          <p:cNvSpPr txBox="1"/>
          <p:nvPr>
            <p:ph idx="10" type="dt"/>
          </p:nvPr>
        </p:nvSpPr>
        <p:spPr>
          <a:xfrm>
            <a:off x="7488222" y="4766310"/>
            <a:ext cx="1323600" cy="102900"/>
          </a:xfrm>
          <a:prstGeom prst="rect">
            <a:avLst/>
          </a:prstGeom>
          <a:noFill/>
          <a:ln>
            <a:noFill/>
          </a:ln>
        </p:spPr>
        <p:txBody>
          <a:bodyPr anchorCtr="0" anchor="b" bIns="0" lIns="0" spcFirstLastPara="1" rIns="0" wrap="square" tIns="0">
            <a:noAutofit/>
          </a:bodyPr>
          <a:lstStyle>
            <a:lvl1pPr lvl="0" rtl="0" algn="r">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405" name="Google Shape;1405;p184"/>
          <p:cNvSpPr txBox="1"/>
          <p:nvPr>
            <p:ph idx="11" type="ftr"/>
          </p:nvPr>
        </p:nvSpPr>
        <p:spPr>
          <a:xfrm>
            <a:off x="332184" y="4766310"/>
            <a:ext cx="4105200" cy="102900"/>
          </a:xfrm>
          <a:prstGeom prst="rect">
            <a:avLst/>
          </a:prstGeom>
          <a:noFill/>
          <a:ln>
            <a:noFill/>
          </a:ln>
        </p:spPr>
        <p:txBody>
          <a:bodyPr anchorCtr="0" anchor="b" bIns="0" lIns="0" spcFirstLastPara="1" rIns="0" wrap="square" tIns="0">
            <a:noAutofit/>
          </a:bodyPr>
          <a:lstStyle>
            <a:lvl1pPr lvl="0" rtl="0" algn="ctr">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Chart - Subtitle">
  <p:cSld name="One Column Chart - Subtitle">
    <p:spTree>
      <p:nvGrpSpPr>
        <p:cNvPr id="1406" name="Shape 1406"/>
        <p:cNvGrpSpPr/>
        <p:nvPr/>
      </p:nvGrpSpPr>
      <p:grpSpPr>
        <a:xfrm>
          <a:off x="0" y="0"/>
          <a:ext cx="0" cy="0"/>
          <a:chOff x="0" y="0"/>
          <a:chExt cx="0" cy="0"/>
        </a:xfrm>
      </p:grpSpPr>
      <p:sp>
        <p:nvSpPr>
          <p:cNvPr id="1407" name="Google Shape;1407;p185"/>
          <p:cNvSpPr txBox="1"/>
          <p:nvPr>
            <p:ph idx="1" type="body"/>
          </p:nvPr>
        </p:nvSpPr>
        <p:spPr>
          <a:xfrm>
            <a:off x="332186" y="1577579"/>
            <a:ext cx="2646600" cy="30516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accent1"/>
              </a:buClr>
              <a:buSzPts val="1400"/>
              <a:buNone/>
              <a:defRPr/>
            </a:lvl1pPr>
            <a:lvl2pPr indent="-228600" lvl="1" marL="914400" rtl="0" algn="l">
              <a:lnSpc>
                <a:spcPct val="100000"/>
              </a:lnSpc>
              <a:spcBef>
                <a:spcPts val="900"/>
              </a:spcBef>
              <a:spcAft>
                <a:spcPts val="0"/>
              </a:spcAft>
              <a:buClr>
                <a:schemeClr val="dk1"/>
              </a:buClr>
              <a:buSzPts val="1400"/>
              <a:buNone/>
              <a:defRPr/>
            </a:lvl2pPr>
            <a:lvl3pPr indent="-317500" lvl="2" marL="1371600" rtl="0" algn="l">
              <a:lnSpc>
                <a:spcPct val="100000"/>
              </a:lnSpc>
              <a:spcBef>
                <a:spcPts val="500"/>
              </a:spcBef>
              <a:spcAft>
                <a:spcPts val="0"/>
              </a:spcAft>
              <a:buClr>
                <a:schemeClr val="dk1"/>
              </a:buClr>
              <a:buSzPts val="1400"/>
              <a:buChar char="•"/>
              <a:defRPr/>
            </a:lvl3pPr>
            <a:lvl4pPr indent="-317500" lvl="3" marL="1828800" rtl="0" algn="l">
              <a:lnSpc>
                <a:spcPct val="100000"/>
              </a:lnSpc>
              <a:spcBef>
                <a:spcPts val="500"/>
              </a:spcBef>
              <a:spcAft>
                <a:spcPts val="0"/>
              </a:spcAft>
              <a:buClr>
                <a:schemeClr val="dk1"/>
              </a:buClr>
              <a:buSzPts val="1400"/>
              <a:buChar char="–"/>
              <a:defRPr/>
            </a:lvl4pPr>
            <a:lvl5pPr indent="-304800" lvl="4" marL="2286000" rtl="0" algn="l">
              <a:lnSpc>
                <a:spcPct val="100000"/>
              </a:lnSpc>
              <a:spcBef>
                <a:spcPts val="500"/>
              </a:spcBef>
              <a:spcAft>
                <a:spcPts val="0"/>
              </a:spcAft>
              <a:buClr>
                <a:schemeClr val="dk1"/>
              </a:buClr>
              <a:buSzPts val="1200"/>
              <a:buChar char="•"/>
              <a:defRPr/>
            </a:lvl5pPr>
            <a:lvl6pPr indent="-317500" lvl="5" marL="2743200" rtl="0" algn="l">
              <a:lnSpc>
                <a:spcPct val="100000"/>
              </a:lnSpc>
              <a:spcBef>
                <a:spcPts val="500"/>
              </a:spcBef>
              <a:spcAft>
                <a:spcPts val="0"/>
              </a:spcAft>
              <a:buClr>
                <a:schemeClr val="dk1"/>
              </a:buClr>
              <a:buSzPts val="1400"/>
              <a:buChar char="–"/>
              <a:defRPr/>
            </a:lvl6pPr>
            <a:lvl7pPr indent="-317500" lvl="6" marL="3200400" rtl="0" algn="l">
              <a:lnSpc>
                <a:spcPct val="100000"/>
              </a:lnSpc>
              <a:spcBef>
                <a:spcPts val="500"/>
              </a:spcBef>
              <a:spcAft>
                <a:spcPts val="0"/>
              </a:spcAft>
              <a:buClr>
                <a:schemeClr val="dk1"/>
              </a:buClr>
              <a:buSzPts val="1400"/>
              <a:buChar char="•"/>
              <a:defRPr/>
            </a:lvl7pPr>
            <a:lvl8pPr indent="-317500" lvl="7" marL="3657600" rtl="0" algn="l">
              <a:lnSpc>
                <a:spcPct val="100000"/>
              </a:lnSpc>
              <a:spcBef>
                <a:spcPts val="500"/>
              </a:spcBef>
              <a:spcAft>
                <a:spcPts val="0"/>
              </a:spcAft>
              <a:buClr>
                <a:schemeClr val="dk1"/>
              </a:buClr>
              <a:buSzPts val="1400"/>
              <a:buChar char="–"/>
              <a:defRPr/>
            </a:lvl8pPr>
            <a:lvl9pPr indent="-317500" lvl="8" marL="4114800" rtl="0" algn="l">
              <a:lnSpc>
                <a:spcPct val="100000"/>
              </a:lnSpc>
              <a:spcBef>
                <a:spcPts val="500"/>
              </a:spcBef>
              <a:spcAft>
                <a:spcPts val="500"/>
              </a:spcAft>
              <a:buClr>
                <a:schemeClr val="dk1"/>
              </a:buClr>
              <a:buSzPts val="1400"/>
              <a:buChar char="•"/>
              <a:defRPr/>
            </a:lvl9pPr>
          </a:lstStyle>
          <a:p/>
        </p:txBody>
      </p:sp>
      <p:sp>
        <p:nvSpPr>
          <p:cNvPr id="1408" name="Google Shape;1408;p185"/>
          <p:cNvSpPr/>
          <p:nvPr>
            <p:ph idx="2" type="chart"/>
          </p:nvPr>
        </p:nvSpPr>
        <p:spPr>
          <a:xfrm>
            <a:off x="4200526" y="1071563"/>
            <a:ext cx="4611300" cy="35577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1pPr>
            <a:lvl2pPr lvl="1" marR="0" rtl="0" algn="l">
              <a:lnSpc>
                <a:spcPct val="100000"/>
              </a:lnSpc>
              <a:spcBef>
                <a:spcPts val="9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lvl="2"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lvl="3"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lvl="4"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lvl="5"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lvl="6"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lvl="7"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lvl="8" marR="0" rtl="0" algn="l">
              <a:lnSpc>
                <a:spcPct val="100000"/>
              </a:lnSpc>
              <a:spcBef>
                <a:spcPts val="500"/>
              </a:spcBef>
              <a:spcAft>
                <a:spcPts val="50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1409" name="Google Shape;1409;p185"/>
          <p:cNvSpPr txBox="1"/>
          <p:nvPr>
            <p:ph type="title"/>
          </p:nvPr>
        </p:nvSpPr>
        <p:spPr>
          <a:xfrm>
            <a:off x="332185" y="322886"/>
            <a:ext cx="8479500" cy="377100"/>
          </a:xfrm>
          <a:prstGeom prst="rect">
            <a:avLst/>
          </a:prstGeom>
          <a:noFill/>
          <a:ln>
            <a:noFill/>
          </a:ln>
        </p:spPr>
        <p:txBody>
          <a:bodyPr anchorCtr="0" anchor="t" bIns="0" lIns="0" spcFirstLastPara="1" rIns="0" wrap="square" tIns="0">
            <a:noAutofit/>
          </a:bodyPr>
          <a:lstStyle>
            <a:lvl1pPr lvl="0" rtl="0" algn="l">
              <a:lnSpc>
                <a:spcPct val="85000"/>
              </a:lnSpc>
              <a:spcBef>
                <a:spcPts val="0"/>
              </a:spcBef>
              <a:spcAft>
                <a:spcPts val="0"/>
              </a:spcAft>
              <a:buClr>
                <a:schemeClr val="dk1"/>
              </a:buClr>
              <a:buSzPts val="2400"/>
              <a:buFont typeface="Georgia"/>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410" name="Google Shape;1410;p185"/>
          <p:cNvSpPr txBox="1"/>
          <p:nvPr>
            <p:ph idx="12" type="sldNum"/>
          </p:nvPr>
        </p:nvSpPr>
        <p:spPr>
          <a:xfrm>
            <a:off x="7488222" y="4869180"/>
            <a:ext cx="1323600" cy="1029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411" name="Google Shape;1411;p185"/>
          <p:cNvSpPr txBox="1"/>
          <p:nvPr>
            <p:ph idx="3" type="subTitle"/>
          </p:nvPr>
        </p:nvSpPr>
        <p:spPr>
          <a:xfrm>
            <a:off x="332184" y="700075"/>
            <a:ext cx="8479500" cy="664500"/>
          </a:xfrm>
          <a:prstGeom prst="rect">
            <a:avLst/>
          </a:prstGeom>
          <a:noFill/>
          <a:ln>
            <a:noFill/>
          </a:ln>
        </p:spPr>
        <p:txBody>
          <a:bodyPr anchorCtr="0" anchor="t" bIns="0" lIns="0" spcFirstLastPara="1" rIns="0" wrap="square" tIns="0">
            <a:noAutofit/>
          </a:bodyPr>
          <a:lstStyle>
            <a:lvl1pPr lvl="0" rtl="0" algn="l">
              <a:lnSpc>
                <a:spcPct val="85000"/>
              </a:lnSpc>
              <a:spcBef>
                <a:spcPts val="0"/>
              </a:spcBef>
              <a:spcAft>
                <a:spcPts val="0"/>
              </a:spcAft>
              <a:buClr>
                <a:schemeClr val="dk1"/>
              </a:buClr>
              <a:buSzPts val="1800"/>
              <a:buNone/>
              <a:defRPr b="0" sz="1800">
                <a:solidFill>
                  <a:schemeClr val="dk1"/>
                </a:solidFill>
              </a:defRPr>
            </a:lvl1pPr>
            <a:lvl2pPr lvl="1" rtl="0" algn="l">
              <a:lnSpc>
                <a:spcPct val="85000"/>
              </a:lnSpc>
              <a:spcBef>
                <a:spcPts val="0"/>
              </a:spcBef>
              <a:spcAft>
                <a:spcPts val="0"/>
              </a:spcAft>
              <a:buClr>
                <a:schemeClr val="dk1"/>
              </a:buClr>
              <a:buSzPts val="1800"/>
              <a:buNone/>
              <a:defRPr sz="1800"/>
            </a:lvl2pPr>
            <a:lvl3pPr lvl="2" rtl="0" algn="l">
              <a:lnSpc>
                <a:spcPct val="85000"/>
              </a:lnSpc>
              <a:spcBef>
                <a:spcPts val="0"/>
              </a:spcBef>
              <a:spcAft>
                <a:spcPts val="0"/>
              </a:spcAft>
              <a:buClr>
                <a:schemeClr val="dk1"/>
              </a:buClr>
              <a:buSzPts val="1800"/>
              <a:buNone/>
              <a:defRPr sz="1800"/>
            </a:lvl3pPr>
            <a:lvl4pPr lvl="3" rtl="0" algn="l">
              <a:lnSpc>
                <a:spcPct val="85000"/>
              </a:lnSpc>
              <a:spcBef>
                <a:spcPts val="0"/>
              </a:spcBef>
              <a:spcAft>
                <a:spcPts val="0"/>
              </a:spcAft>
              <a:buClr>
                <a:schemeClr val="dk1"/>
              </a:buClr>
              <a:buSzPts val="1800"/>
              <a:buNone/>
              <a:defRPr sz="1800"/>
            </a:lvl4pPr>
            <a:lvl5pPr lvl="4" rtl="0" algn="l">
              <a:lnSpc>
                <a:spcPct val="85000"/>
              </a:lnSpc>
              <a:spcBef>
                <a:spcPts val="0"/>
              </a:spcBef>
              <a:spcAft>
                <a:spcPts val="0"/>
              </a:spcAft>
              <a:buClr>
                <a:schemeClr val="dk1"/>
              </a:buClr>
              <a:buSzPts val="1800"/>
              <a:buNone/>
              <a:defRPr sz="1800"/>
            </a:lvl5pPr>
            <a:lvl6pPr lvl="5" rtl="0" algn="l">
              <a:lnSpc>
                <a:spcPct val="85000"/>
              </a:lnSpc>
              <a:spcBef>
                <a:spcPts val="0"/>
              </a:spcBef>
              <a:spcAft>
                <a:spcPts val="0"/>
              </a:spcAft>
              <a:buClr>
                <a:schemeClr val="dk1"/>
              </a:buClr>
              <a:buSzPts val="1800"/>
              <a:buNone/>
              <a:defRPr sz="1800"/>
            </a:lvl6pPr>
            <a:lvl7pPr lvl="6" rtl="0" algn="l">
              <a:lnSpc>
                <a:spcPct val="85000"/>
              </a:lnSpc>
              <a:spcBef>
                <a:spcPts val="0"/>
              </a:spcBef>
              <a:spcAft>
                <a:spcPts val="0"/>
              </a:spcAft>
              <a:buClr>
                <a:schemeClr val="dk1"/>
              </a:buClr>
              <a:buSzPts val="1800"/>
              <a:buNone/>
              <a:defRPr sz="1800"/>
            </a:lvl7pPr>
            <a:lvl8pPr lvl="7" rtl="0" algn="l">
              <a:lnSpc>
                <a:spcPct val="85000"/>
              </a:lnSpc>
              <a:spcBef>
                <a:spcPts val="0"/>
              </a:spcBef>
              <a:spcAft>
                <a:spcPts val="0"/>
              </a:spcAft>
              <a:buClr>
                <a:schemeClr val="dk1"/>
              </a:buClr>
              <a:buSzPts val="1800"/>
              <a:buNone/>
              <a:defRPr sz="1800"/>
            </a:lvl8pPr>
            <a:lvl9pPr lvl="8" rtl="0" algn="l">
              <a:lnSpc>
                <a:spcPct val="85000"/>
              </a:lnSpc>
              <a:spcBef>
                <a:spcPts val="0"/>
              </a:spcBef>
              <a:spcAft>
                <a:spcPts val="0"/>
              </a:spcAft>
              <a:buClr>
                <a:schemeClr val="dk1"/>
              </a:buClr>
              <a:buSzPts val="1800"/>
              <a:buNone/>
              <a:defRPr sz="1800"/>
            </a:lvl9pPr>
          </a:lstStyle>
          <a:p/>
        </p:txBody>
      </p:sp>
      <p:sp>
        <p:nvSpPr>
          <p:cNvPr id="1412" name="Google Shape;1412;p185"/>
          <p:cNvSpPr txBox="1"/>
          <p:nvPr>
            <p:ph idx="10" type="dt"/>
          </p:nvPr>
        </p:nvSpPr>
        <p:spPr>
          <a:xfrm>
            <a:off x="7488222" y="4766310"/>
            <a:ext cx="1323600" cy="102900"/>
          </a:xfrm>
          <a:prstGeom prst="rect">
            <a:avLst/>
          </a:prstGeom>
          <a:noFill/>
          <a:ln>
            <a:noFill/>
          </a:ln>
        </p:spPr>
        <p:txBody>
          <a:bodyPr anchorCtr="0" anchor="b" bIns="0" lIns="0" spcFirstLastPara="1" rIns="0" wrap="square" tIns="0">
            <a:noAutofit/>
          </a:bodyPr>
          <a:lstStyle>
            <a:lvl1pPr lvl="0" rtl="0" algn="r">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413" name="Google Shape;1413;p185"/>
          <p:cNvSpPr txBox="1"/>
          <p:nvPr>
            <p:ph idx="11" type="ftr"/>
          </p:nvPr>
        </p:nvSpPr>
        <p:spPr>
          <a:xfrm>
            <a:off x="332184" y="4766310"/>
            <a:ext cx="4105200" cy="102900"/>
          </a:xfrm>
          <a:prstGeom prst="rect">
            <a:avLst/>
          </a:prstGeom>
          <a:noFill/>
          <a:ln>
            <a:noFill/>
          </a:ln>
        </p:spPr>
        <p:txBody>
          <a:bodyPr anchorCtr="0" anchor="b" bIns="0" lIns="0" spcFirstLastPara="1" rIns="0" wrap="square" tIns="0">
            <a:noAutofit/>
          </a:bodyPr>
          <a:lstStyle>
            <a:lvl1pPr lvl="0" rtl="0" algn="ctr">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Content Dark">
  <p:cSld name="One Column Content Dark">
    <p:bg>
      <p:bgPr>
        <a:solidFill>
          <a:srgbClr val="464646"/>
        </a:solidFill>
      </p:bgPr>
    </p:bg>
    <p:spTree>
      <p:nvGrpSpPr>
        <p:cNvPr id="1414" name="Shape 1414"/>
        <p:cNvGrpSpPr/>
        <p:nvPr/>
      </p:nvGrpSpPr>
      <p:grpSpPr>
        <a:xfrm>
          <a:off x="0" y="0"/>
          <a:ext cx="0" cy="0"/>
          <a:chOff x="0" y="0"/>
          <a:chExt cx="0" cy="0"/>
        </a:xfrm>
      </p:grpSpPr>
      <p:sp>
        <p:nvSpPr>
          <p:cNvPr id="1415" name="Google Shape;1415;p186"/>
          <p:cNvSpPr txBox="1"/>
          <p:nvPr>
            <p:ph idx="1" type="body"/>
          </p:nvPr>
        </p:nvSpPr>
        <p:spPr>
          <a:xfrm>
            <a:off x="332186" y="1577579"/>
            <a:ext cx="2646600" cy="30516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lt1"/>
              </a:buClr>
              <a:buSzPts val="1400"/>
              <a:buNone/>
              <a:defRPr>
                <a:solidFill>
                  <a:schemeClr val="lt1"/>
                </a:solidFill>
              </a:defRPr>
            </a:lvl1pPr>
            <a:lvl2pPr indent="-228600" lvl="1" marL="914400" rtl="0" algn="l">
              <a:lnSpc>
                <a:spcPct val="100000"/>
              </a:lnSpc>
              <a:spcBef>
                <a:spcPts val="900"/>
              </a:spcBef>
              <a:spcAft>
                <a:spcPts val="0"/>
              </a:spcAft>
              <a:buClr>
                <a:schemeClr val="lt1"/>
              </a:buClr>
              <a:buSzPts val="1200"/>
              <a:buNone/>
              <a:defRPr>
                <a:solidFill>
                  <a:schemeClr val="lt1"/>
                </a:solidFill>
              </a:defRPr>
            </a:lvl2pPr>
            <a:lvl3pPr indent="-304800" lvl="2" marL="1371600" rtl="0" algn="l">
              <a:lnSpc>
                <a:spcPct val="100000"/>
              </a:lnSpc>
              <a:spcBef>
                <a:spcPts val="500"/>
              </a:spcBef>
              <a:spcAft>
                <a:spcPts val="0"/>
              </a:spcAft>
              <a:buClr>
                <a:schemeClr val="lt1"/>
              </a:buClr>
              <a:buSzPts val="1200"/>
              <a:buChar char="•"/>
              <a:defRPr>
                <a:solidFill>
                  <a:schemeClr val="lt1"/>
                </a:solidFill>
              </a:defRPr>
            </a:lvl3pPr>
            <a:lvl4pPr indent="-304800" lvl="3" marL="1828800" rtl="0" algn="l">
              <a:lnSpc>
                <a:spcPct val="100000"/>
              </a:lnSpc>
              <a:spcBef>
                <a:spcPts val="500"/>
              </a:spcBef>
              <a:spcAft>
                <a:spcPts val="0"/>
              </a:spcAft>
              <a:buClr>
                <a:schemeClr val="lt1"/>
              </a:buClr>
              <a:buSzPts val="1200"/>
              <a:buChar char="–"/>
              <a:defRPr>
                <a:solidFill>
                  <a:schemeClr val="lt1"/>
                </a:solidFill>
              </a:defRPr>
            </a:lvl4pPr>
            <a:lvl5pPr indent="-304800" lvl="4" marL="2286000" rtl="0" algn="l">
              <a:lnSpc>
                <a:spcPct val="100000"/>
              </a:lnSpc>
              <a:spcBef>
                <a:spcPts val="500"/>
              </a:spcBef>
              <a:spcAft>
                <a:spcPts val="0"/>
              </a:spcAft>
              <a:buClr>
                <a:schemeClr val="lt1"/>
              </a:buClr>
              <a:buSzPts val="1200"/>
              <a:buChar char="•"/>
              <a:defRPr>
                <a:solidFill>
                  <a:schemeClr val="lt1"/>
                </a:solidFill>
              </a:defRPr>
            </a:lvl5pPr>
            <a:lvl6pPr indent="-304800" lvl="5" marL="2743200" rtl="0" algn="l">
              <a:lnSpc>
                <a:spcPct val="100000"/>
              </a:lnSpc>
              <a:spcBef>
                <a:spcPts val="500"/>
              </a:spcBef>
              <a:spcAft>
                <a:spcPts val="0"/>
              </a:spcAft>
              <a:buClr>
                <a:schemeClr val="lt1"/>
              </a:buClr>
              <a:buSzPts val="1200"/>
              <a:buChar char="–"/>
              <a:defRPr>
                <a:solidFill>
                  <a:schemeClr val="lt1"/>
                </a:solidFill>
              </a:defRPr>
            </a:lvl6pPr>
            <a:lvl7pPr indent="-304800" lvl="6" marL="3200400" rtl="0" algn="l">
              <a:lnSpc>
                <a:spcPct val="100000"/>
              </a:lnSpc>
              <a:spcBef>
                <a:spcPts val="500"/>
              </a:spcBef>
              <a:spcAft>
                <a:spcPts val="0"/>
              </a:spcAft>
              <a:buClr>
                <a:schemeClr val="lt1"/>
              </a:buClr>
              <a:buSzPts val="1200"/>
              <a:buChar char="•"/>
              <a:defRPr>
                <a:solidFill>
                  <a:schemeClr val="lt1"/>
                </a:solidFill>
              </a:defRPr>
            </a:lvl7pPr>
            <a:lvl8pPr indent="-304800" lvl="7" marL="3657600" rtl="0" algn="l">
              <a:lnSpc>
                <a:spcPct val="100000"/>
              </a:lnSpc>
              <a:spcBef>
                <a:spcPts val="500"/>
              </a:spcBef>
              <a:spcAft>
                <a:spcPts val="0"/>
              </a:spcAft>
              <a:buClr>
                <a:schemeClr val="lt1"/>
              </a:buClr>
              <a:buSzPts val="1200"/>
              <a:buChar char="–"/>
              <a:defRPr>
                <a:solidFill>
                  <a:schemeClr val="lt1"/>
                </a:solidFill>
              </a:defRPr>
            </a:lvl8pPr>
            <a:lvl9pPr indent="-304800" lvl="8" marL="4114800" rtl="0" algn="l">
              <a:lnSpc>
                <a:spcPct val="100000"/>
              </a:lnSpc>
              <a:spcBef>
                <a:spcPts val="500"/>
              </a:spcBef>
              <a:spcAft>
                <a:spcPts val="500"/>
              </a:spcAft>
              <a:buClr>
                <a:schemeClr val="lt1"/>
              </a:buClr>
              <a:buSzPts val="1200"/>
              <a:buChar char="•"/>
              <a:defRPr>
                <a:solidFill>
                  <a:schemeClr val="lt1"/>
                </a:solidFill>
              </a:defRPr>
            </a:lvl9pPr>
          </a:lstStyle>
          <a:p/>
        </p:txBody>
      </p:sp>
      <p:sp>
        <p:nvSpPr>
          <p:cNvPr id="1416" name="Google Shape;1416;p186"/>
          <p:cNvSpPr txBox="1"/>
          <p:nvPr>
            <p:ph type="title"/>
          </p:nvPr>
        </p:nvSpPr>
        <p:spPr>
          <a:xfrm>
            <a:off x="332185" y="324001"/>
            <a:ext cx="8479500" cy="1040400"/>
          </a:xfrm>
          <a:prstGeom prst="rect">
            <a:avLst/>
          </a:prstGeom>
          <a:noFill/>
          <a:ln>
            <a:noFill/>
          </a:ln>
        </p:spPr>
        <p:txBody>
          <a:bodyPr anchorCtr="0" anchor="t" bIns="0" lIns="0" spcFirstLastPara="1" rIns="0" wrap="square" tIns="0">
            <a:noAutofit/>
          </a:bodyPr>
          <a:lstStyle>
            <a:lvl1pPr lvl="0" rtl="0" algn="l">
              <a:lnSpc>
                <a:spcPct val="85000"/>
              </a:lnSpc>
              <a:spcBef>
                <a:spcPts val="0"/>
              </a:spcBef>
              <a:spcAft>
                <a:spcPts val="0"/>
              </a:spcAft>
              <a:buClr>
                <a:schemeClr val="lt1"/>
              </a:buClr>
              <a:buSzPts val="2400"/>
              <a:buFont typeface="Georgia"/>
              <a:buNone/>
              <a:defRPr>
                <a:solidFill>
                  <a:schemeClr val="lt1"/>
                </a:solidFill>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417" name="Google Shape;1417;p186"/>
          <p:cNvSpPr txBox="1"/>
          <p:nvPr>
            <p:ph idx="10" type="dt"/>
          </p:nvPr>
        </p:nvSpPr>
        <p:spPr>
          <a:xfrm>
            <a:off x="7488222" y="4766310"/>
            <a:ext cx="1323600" cy="102900"/>
          </a:xfrm>
          <a:prstGeom prst="rect">
            <a:avLst/>
          </a:prstGeom>
          <a:noFill/>
          <a:ln>
            <a:noFill/>
          </a:ln>
        </p:spPr>
        <p:txBody>
          <a:bodyPr anchorCtr="0" anchor="b" bIns="0" lIns="0" spcFirstLastPara="1" rIns="0" wrap="square" tIns="0">
            <a:noAutofit/>
          </a:bodyPr>
          <a:lstStyle>
            <a:lvl1pPr lvl="0" rtl="0" algn="r">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418" name="Google Shape;1418;p186"/>
          <p:cNvSpPr txBox="1"/>
          <p:nvPr>
            <p:ph idx="11" type="ftr"/>
          </p:nvPr>
        </p:nvSpPr>
        <p:spPr>
          <a:xfrm>
            <a:off x="332184" y="4766310"/>
            <a:ext cx="4105200" cy="102900"/>
          </a:xfrm>
          <a:prstGeom prst="rect">
            <a:avLst/>
          </a:prstGeom>
          <a:noFill/>
          <a:ln>
            <a:noFill/>
          </a:ln>
        </p:spPr>
        <p:txBody>
          <a:bodyPr anchorCtr="0" anchor="b" bIns="0" lIns="0" spcFirstLastPara="1" rIns="0" wrap="square" tIns="0">
            <a:noAutofit/>
          </a:bodyPr>
          <a:lstStyle>
            <a:lvl1pPr lvl="0" rtl="0" algn="ctr">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419" name="Google Shape;1419;p186"/>
          <p:cNvSpPr txBox="1"/>
          <p:nvPr>
            <p:ph idx="12" type="sldNum"/>
          </p:nvPr>
        </p:nvSpPr>
        <p:spPr>
          <a:xfrm>
            <a:off x="7488222" y="4869180"/>
            <a:ext cx="1323600" cy="1029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Chart Dark">
  <p:cSld name="One Column Chart Dark">
    <p:bg>
      <p:bgPr>
        <a:solidFill>
          <a:srgbClr val="464646"/>
        </a:solidFill>
      </p:bgPr>
    </p:bg>
    <p:spTree>
      <p:nvGrpSpPr>
        <p:cNvPr id="1420" name="Shape 1420"/>
        <p:cNvGrpSpPr/>
        <p:nvPr/>
      </p:nvGrpSpPr>
      <p:grpSpPr>
        <a:xfrm>
          <a:off x="0" y="0"/>
          <a:ext cx="0" cy="0"/>
          <a:chOff x="0" y="0"/>
          <a:chExt cx="0" cy="0"/>
        </a:xfrm>
      </p:grpSpPr>
      <p:sp>
        <p:nvSpPr>
          <p:cNvPr id="1421" name="Google Shape;1421;p187"/>
          <p:cNvSpPr txBox="1"/>
          <p:nvPr>
            <p:ph idx="1" type="body"/>
          </p:nvPr>
        </p:nvSpPr>
        <p:spPr>
          <a:xfrm>
            <a:off x="332186" y="1577579"/>
            <a:ext cx="2646600" cy="30516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lt1"/>
              </a:buClr>
              <a:buSzPts val="1400"/>
              <a:buNone/>
              <a:defRPr>
                <a:solidFill>
                  <a:schemeClr val="lt1"/>
                </a:solidFill>
              </a:defRPr>
            </a:lvl1pPr>
            <a:lvl2pPr indent="-228600" lvl="1" marL="914400" rtl="0" algn="l">
              <a:lnSpc>
                <a:spcPct val="100000"/>
              </a:lnSpc>
              <a:spcBef>
                <a:spcPts val="900"/>
              </a:spcBef>
              <a:spcAft>
                <a:spcPts val="0"/>
              </a:spcAft>
              <a:buClr>
                <a:schemeClr val="lt1"/>
              </a:buClr>
              <a:buSzPts val="1200"/>
              <a:buNone/>
              <a:defRPr>
                <a:solidFill>
                  <a:schemeClr val="lt1"/>
                </a:solidFill>
              </a:defRPr>
            </a:lvl2pPr>
            <a:lvl3pPr indent="-304800" lvl="2" marL="1371600" rtl="0" algn="l">
              <a:lnSpc>
                <a:spcPct val="100000"/>
              </a:lnSpc>
              <a:spcBef>
                <a:spcPts val="500"/>
              </a:spcBef>
              <a:spcAft>
                <a:spcPts val="0"/>
              </a:spcAft>
              <a:buClr>
                <a:schemeClr val="lt1"/>
              </a:buClr>
              <a:buSzPts val="1200"/>
              <a:buChar char="•"/>
              <a:defRPr>
                <a:solidFill>
                  <a:schemeClr val="lt1"/>
                </a:solidFill>
              </a:defRPr>
            </a:lvl3pPr>
            <a:lvl4pPr indent="-304800" lvl="3" marL="1828800" rtl="0" algn="l">
              <a:lnSpc>
                <a:spcPct val="100000"/>
              </a:lnSpc>
              <a:spcBef>
                <a:spcPts val="500"/>
              </a:spcBef>
              <a:spcAft>
                <a:spcPts val="0"/>
              </a:spcAft>
              <a:buClr>
                <a:schemeClr val="lt1"/>
              </a:buClr>
              <a:buSzPts val="1200"/>
              <a:buChar char="–"/>
              <a:defRPr>
                <a:solidFill>
                  <a:schemeClr val="lt1"/>
                </a:solidFill>
              </a:defRPr>
            </a:lvl4pPr>
            <a:lvl5pPr indent="-304800" lvl="4" marL="2286000" rtl="0" algn="l">
              <a:lnSpc>
                <a:spcPct val="100000"/>
              </a:lnSpc>
              <a:spcBef>
                <a:spcPts val="500"/>
              </a:spcBef>
              <a:spcAft>
                <a:spcPts val="0"/>
              </a:spcAft>
              <a:buClr>
                <a:schemeClr val="lt1"/>
              </a:buClr>
              <a:buSzPts val="1200"/>
              <a:buChar char="•"/>
              <a:defRPr>
                <a:solidFill>
                  <a:schemeClr val="lt1"/>
                </a:solidFill>
              </a:defRPr>
            </a:lvl5pPr>
            <a:lvl6pPr indent="-304800" lvl="5" marL="2743200" rtl="0" algn="l">
              <a:lnSpc>
                <a:spcPct val="100000"/>
              </a:lnSpc>
              <a:spcBef>
                <a:spcPts val="500"/>
              </a:spcBef>
              <a:spcAft>
                <a:spcPts val="0"/>
              </a:spcAft>
              <a:buClr>
                <a:schemeClr val="lt1"/>
              </a:buClr>
              <a:buSzPts val="1200"/>
              <a:buChar char="–"/>
              <a:defRPr>
                <a:solidFill>
                  <a:schemeClr val="lt1"/>
                </a:solidFill>
              </a:defRPr>
            </a:lvl6pPr>
            <a:lvl7pPr indent="-304800" lvl="6" marL="3200400" rtl="0" algn="l">
              <a:lnSpc>
                <a:spcPct val="100000"/>
              </a:lnSpc>
              <a:spcBef>
                <a:spcPts val="500"/>
              </a:spcBef>
              <a:spcAft>
                <a:spcPts val="0"/>
              </a:spcAft>
              <a:buClr>
                <a:schemeClr val="lt1"/>
              </a:buClr>
              <a:buSzPts val="1200"/>
              <a:buChar char="•"/>
              <a:defRPr>
                <a:solidFill>
                  <a:schemeClr val="lt1"/>
                </a:solidFill>
              </a:defRPr>
            </a:lvl7pPr>
            <a:lvl8pPr indent="-304800" lvl="7" marL="3657600" rtl="0" algn="l">
              <a:lnSpc>
                <a:spcPct val="100000"/>
              </a:lnSpc>
              <a:spcBef>
                <a:spcPts val="500"/>
              </a:spcBef>
              <a:spcAft>
                <a:spcPts val="0"/>
              </a:spcAft>
              <a:buClr>
                <a:schemeClr val="lt1"/>
              </a:buClr>
              <a:buSzPts val="1200"/>
              <a:buChar char="–"/>
              <a:defRPr>
                <a:solidFill>
                  <a:schemeClr val="lt1"/>
                </a:solidFill>
              </a:defRPr>
            </a:lvl8pPr>
            <a:lvl9pPr indent="-304800" lvl="8" marL="4114800" rtl="0" algn="l">
              <a:lnSpc>
                <a:spcPct val="100000"/>
              </a:lnSpc>
              <a:spcBef>
                <a:spcPts val="500"/>
              </a:spcBef>
              <a:spcAft>
                <a:spcPts val="500"/>
              </a:spcAft>
              <a:buClr>
                <a:schemeClr val="lt1"/>
              </a:buClr>
              <a:buSzPts val="1200"/>
              <a:buChar char="•"/>
              <a:defRPr>
                <a:solidFill>
                  <a:schemeClr val="lt1"/>
                </a:solidFill>
              </a:defRPr>
            </a:lvl9pPr>
          </a:lstStyle>
          <a:p/>
        </p:txBody>
      </p:sp>
      <p:sp>
        <p:nvSpPr>
          <p:cNvPr id="1422" name="Google Shape;1422;p187"/>
          <p:cNvSpPr/>
          <p:nvPr>
            <p:ph idx="2" type="chart"/>
          </p:nvPr>
        </p:nvSpPr>
        <p:spPr>
          <a:xfrm>
            <a:off x="4200526" y="1071563"/>
            <a:ext cx="4611300" cy="35577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Clr>
                <a:schemeClr val="lt1"/>
              </a:buClr>
              <a:buSzPts val="900"/>
              <a:buFont typeface="Arial"/>
              <a:buNone/>
              <a:defRPr b="0" i="0" sz="900" u="none" cap="none" strike="noStrike">
                <a:solidFill>
                  <a:schemeClr val="lt1"/>
                </a:solidFill>
                <a:latin typeface="Arial"/>
                <a:ea typeface="Arial"/>
                <a:cs typeface="Arial"/>
                <a:sym typeface="Arial"/>
              </a:defRPr>
            </a:lvl1pPr>
            <a:lvl2pPr lvl="1" marR="0" rtl="0" algn="l">
              <a:lnSpc>
                <a:spcPct val="100000"/>
              </a:lnSpc>
              <a:spcBef>
                <a:spcPts val="90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2pPr>
            <a:lvl3pPr lvl="2" marR="0" rtl="0" algn="l">
              <a:lnSpc>
                <a:spcPct val="100000"/>
              </a:lnSpc>
              <a:spcBef>
                <a:spcPts val="500"/>
              </a:spcBef>
              <a:spcAft>
                <a:spcPts val="0"/>
              </a:spcAft>
              <a:buClr>
                <a:schemeClr val="lt1"/>
              </a:buClr>
              <a:buSzPts val="1200"/>
              <a:buFont typeface="Arial"/>
              <a:buChar char="•"/>
              <a:defRPr b="0" i="0" sz="1200" u="none" cap="none" strike="noStrike">
                <a:solidFill>
                  <a:schemeClr val="lt1"/>
                </a:solidFill>
                <a:latin typeface="Arial"/>
                <a:ea typeface="Arial"/>
                <a:cs typeface="Arial"/>
                <a:sym typeface="Arial"/>
              </a:defRPr>
            </a:lvl3pPr>
            <a:lvl4pPr lvl="3" marR="0" rtl="0" algn="l">
              <a:lnSpc>
                <a:spcPct val="100000"/>
              </a:lnSpc>
              <a:spcBef>
                <a:spcPts val="500"/>
              </a:spcBef>
              <a:spcAft>
                <a:spcPts val="0"/>
              </a:spcAft>
              <a:buClr>
                <a:schemeClr val="lt1"/>
              </a:buClr>
              <a:buSzPts val="1200"/>
              <a:buFont typeface="Arial"/>
              <a:buChar char="–"/>
              <a:defRPr b="0" i="0" sz="1200" u="none" cap="none" strike="noStrike">
                <a:solidFill>
                  <a:schemeClr val="lt1"/>
                </a:solidFill>
                <a:latin typeface="Arial"/>
                <a:ea typeface="Arial"/>
                <a:cs typeface="Arial"/>
                <a:sym typeface="Arial"/>
              </a:defRPr>
            </a:lvl4pPr>
            <a:lvl5pPr lvl="4" marR="0" rtl="0" algn="l">
              <a:lnSpc>
                <a:spcPct val="100000"/>
              </a:lnSpc>
              <a:spcBef>
                <a:spcPts val="500"/>
              </a:spcBef>
              <a:spcAft>
                <a:spcPts val="0"/>
              </a:spcAft>
              <a:buClr>
                <a:schemeClr val="lt1"/>
              </a:buClr>
              <a:buSzPts val="1200"/>
              <a:buFont typeface="Arial"/>
              <a:buChar char="•"/>
              <a:defRPr b="0" i="0" sz="1200" u="none" cap="none" strike="noStrike">
                <a:solidFill>
                  <a:schemeClr val="lt1"/>
                </a:solidFill>
                <a:latin typeface="Arial"/>
                <a:ea typeface="Arial"/>
                <a:cs typeface="Arial"/>
                <a:sym typeface="Arial"/>
              </a:defRPr>
            </a:lvl5pPr>
            <a:lvl6pPr lvl="5" marR="0" rtl="0" algn="l">
              <a:lnSpc>
                <a:spcPct val="100000"/>
              </a:lnSpc>
              <a:spcBef>
                <a:spcPts val="500"/>
              </a:spcBef>
              <a:spcAft>
                <a:spcPts val="0"/>
              </a:spcAft>
              <a:buClr>
                <a:schemeClr val="lt1"/>
              </a:buClr>
              <a:buSzPts val="1200"/>
              <a:buFont typeface="Arial"/>
              <a:buChar char="–"/>
              <a:defRPr b="0" i="0" sz="1200" u="none" cap="none" strike="noStrike">
                <a:solidFill>
                  <a:schemeClr val="lt1"/>
                </a:solidFill>
                <a:latin typeface="Arial"/>
                <a:ea typeface="Arial"/>
                <a:cs typeface="Arial"/>
                <a:sym typeface="Arial"/>
              </a:defRPr>
            </a:lvl6pPr>
            <a:lvl7pPr lvl="6" marR="0" rtl="0" algn="l">
              <a:lnSpc>
                <a:spcPct val="100000"/>
              </a:lnSpc>
              <a:spcBef>
                <a:spcPts val="500"/>
              </a:spcBef>
              <a:spcAft>
                <a:spcPts val="0"/>
              </a:spcAft>
              <a:buClr>
                <a:schemeClr val="lt1"/>
              </a:buClr>
              <a:buSzPts val="1200"/>
              <a:buFont typeface="Arial"/>
              <a:buChar char="•"/>
              <a:defRPr b="0" i="0" sz="1200" u="none" cap="none" strike="noStrike">
                <a:solidFill>
                  <a:schemeClr val="lt1"/>
                </a:solidFill>
                <a:latin typeface="Arial"/>
                <a:ea typeface="Arial"/>
                <a:cs typeface="Arial"/>
                <a:sym typeface="Arial"/>
              </a:defRPr>
            </a:lvl7pPr>
            <a:lvl8pPr lvl="7" marR="0" rtl="0" algn="l">
              <a:lnSpc>
                <a:spcPct val="100000"/>
              </a:lnSpc>
              <a:spcBef>
                <a:spcPts val="500"/>
              </a:spcBef>
              <a:spcAft>
                <a:spcPts val="0"/>
              </a:spcAft>
              <a:buClr>
                <a:schemeClr val="lt1"/>
              </a:buClr>
              <a:buSzPts val="1200"/>
              <a:buFont typeface="Arial"/>
              <a:buChar char="–"/>
              <a:defRPr b="0" i="0" sz="1200" u="none" cap="none" strike="noStrike">
                <a:solidFill>
                  <a:schemeClr val="lt1"/>
                </a:solidFill>
                <a:latin typeface="Arial"/>
                <a:ea typeface="Arial"/>
                <a:cs typeface="Arial"/>
                <a:sym typeface="Arial"/>
              </a:defRPr>
            </a:lvl8pPr>
            <a:lvl9pPr lvl="8" marR="0" rtl="0" algn="l">
              <a:lnSpc>
                <a:spcPct val="100000"/>
              </a:lnSpc>
              <a:spcBef>
                <a:spcPts val="500"/>
              </a:spcBef>
              <a:spcAft>
                <a:spcPts val="500"/>
              </a:spcAft>
              <a:buClr>
                <a:schemeClr val="lt1"/>
              </a:buClr>
              <a:buSzPts val="1200"/>
              <a:buFont typeface="Arial"/>
              <a:buChar char="•"/>
              <a:defRPr b="0" i="0" sz="1200" u="none" cap="none" strike="noStrike">
                <a:solidFill>
                  <a:schemeClr val="lt1"/>
                </a:solidFill>
                <a:latin typeface="Arial"/>
                <a:ea typeface="Arial"/>
                <a:cs typeface="Arial"/>
                <a:sym typeface="Arial"/>
              </a:defRPr>
            </a:lvl9pPr>
          </a:lstStyle>
          <a:p/>
        </p:txBody>
      </p:sp>
      <p:sp>
        <p:nvSpPr>
          <p:cNvPr id="1423" name="Google Shape;1423;p187"/>
          <p:cNvSpPr txBox="1"/>
          <p:nvPr>
            <p:ph type="title"/>
          </p:nvPr>
        </p:nvSpPr>
        <p:spPr>
          <a:xfrm>
            <a:off x="332185" y="324001"/>
            <a:ext cx="8479500" cy="1040400"/>
          </a:xfrm>
          <a:prstGeom prst="rect">
            <a:avLst/>
          </a:prstGeom>
          <a:noFill/>
          <a:ln>
            <a:noFill/>
          </a:ln>
        </p:spPr>
        <p:txBody>
          <a:bodyPr anchorCtr="0" anchor="t" bIns="0" lIns="0" spcFirstLastPara="1" rIns="0" wrap="square" tIns="0">
            <a:noAutofit/>
          </a:bodyPr>
          <a:lstStyle>
            <a:lvl1pPr lvl="0" rtl="0" algn="l">
              <a:lnSpc>
                <a:spcPct val="85000"/>
              </a:lnSpc>
              <a:spcBef>
                <a:spcPts val="0"/>
              </a:spcBef>
              <a:spcAft>
                <a:spcPts val="0"/>
              </a:spcAft>
              <a:buClr>
                <a:schemeClr val="lt1"/>
              </a:buClr>
              <a:buSzPts val="2400"/>
              <a:buFont typeface="Georgia"/>
              <a:buNone/>
              <a:defRPr>
                <a:solidFill>
                  <a:schemeClr val="lt1"/>
                </a:solidFill>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424" name="Google Shape;1424;p187"/>
          <p:cNvSpPr txBox="1"/>
          <p:nvPr>
            <p:ph idx="10" type="dt"/>
          </p:nvPr>
        </p:nvSpPr>
        <p:spPr>
          <a:xfrm>
            <a:off x="7488222" y="4766310"/>
            <a:ext cx="1323600" cy="102900"/>
          </a:xfrm>
          <a:prstGeom prst="rect">
            <a:avLst/>
          </a:prstGeom>
          <a:noFill/>
          <a:ln>
            <a:noFill/>
          </a:ln>
        </p:spPr>
        <p:txBody>
          <a:bodyPr anchorCtr="0" anchor="b" bIns="0" lIns="0" spcFirstLastPara="1" rIns="0" wrap="square" tIns="0">
            <a:noAutofit/>
          </a:bodyPr>
          <a:lstStyle>
            <a:lvl1pPr lvl="0" rtl="0" algn="r">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425" name="Google Shape;1425;p187"/>
          <p:cNvSpPr txBox="1"/>
          <p:nvPr>
            <p:ph idx="11" type="ftr"/>
          </p:nvPr>
        </p:nvSpPr>
        <p:spPr>
          <a:xfrm>
            <a:off x="332184" y="4766310"/>
            <a:ext cx="4105200" cy="102900"/>
          </a:xfrm>
          <a:prstGeom prst="rect">
            <a:avLst/>
          </a:prstGeom>
          <a:noFill/>
          <a:ln>
            <a:noFill/>
          </a:ln>
        </p:spPr>
        <p:txBody>
          <a:bodyPr anchorCtr="0" anchor="b" bIns="0" lIns="0" spcFirstLastPara="1" rIns="0" wrap="square" tIns="0">
            <a:noAutofit/>
          </a:bodyPr>
          <a:lstStyle>
            <a:lvl1pPr lvl="0" rtl="0" algn="ctr">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426" name="Google Shape;1426;p187"/>
          <p:cNvSpPr txBox="1"/>
          <p:nvPr>
            <p:ph idx="12" type="sldNum"/>
          </p:nvPr>
        </p:nvSpPr>
        <p:spPr>
          <a:xfrm>
            <a:off x="7488222" y="4869180"/>
            <a:ext cx="1323600" cy="1029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hart Dark">
  <p:cSld name="Title and Chart Dark">
    <p:bg>
      <p:bgPr>
        <a:solidFill>
          <a:srgbClr val="464646"/>
        </a:solidFill>
      </p:bgPr>
    </p:bg>
    <p:spTree>
      <p:nvGrpSpPr>
        <p:cNvPr id="1427" name="Shape 1427"/>
        <p:cNvGrpSpPr/>
        <p:nvPr/>
      </p:nvGrpSpPr>
      <p:grpSpPr>
        <a:xfrm>
          <a:off x="0" y="0"/>
          <a:ext cx="0" cy="0"/>
          <a:chOff x="0" y="0"/>
          <a:chExt cx="0" cy="0"/>
        </a:xfrm>
      </p:grpSpPr>
      <p:sp>
        <p:nvSpPr>
          <p:cNvPr id="1428" name="Google Shape;1428;p188"/>
          <p:cNvSpPr/>
          <p:nvPr>
            <p:ph idx="2" type="chart"/>
          </p:nvPr>
        </p:nvSpPr>
        <p:spPr>
          <a:xfrm>
            <a:off x="332185" y="1577579"/>
            <a:ext cx="8479500" cy="30516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Clr>
                <a:schemeClr val="lt1"/>
              </a:buClr>
              <a:buSzPts val="900"/>
              <a:buFont typeface="Arial"/>
              <a:buNone/>
              <a:defRPr b="0" i="0" sz="900" u="none" cap="none" strike="noStrike">
                <a:solidFill>
                  <a:schemeClr val="lt1"/>
                </a:solidFill>
                <a:latin typeface="Arial"/>
                <a:ea typeface="Arial"/>
                <a:cs typeface="Arial"/>
                <a:sym typeface="Arial"/>
              </a:defRPr>
            </a:lvl1pPr>
            <a:lvl2pPr lvl="1" marR="0" rtl="0" algn="l">
              <a:lnSpc>
                <a:spcPct val="100000"/>
              </a:lnSpc>
              <a:spcBef>
                <a:spcPts val="90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2pPr>
            <a:lvl3pPr lvl="2" marR="0" rtl="0" algn="l">
              <a:lnSpc>
                <a:spcPct val="100000"/>
              </a:lnSpc>
              <a:spcBef>
                <a:spcPts val="500"/>
              </a:spcBef>
              <a:spcAft>
                <a:spcPts val="0"/>
              </a:spcAft>
              <a:buClr>
                <a:schemeClr val="lt1"/>
              </a:buClr>
              <a:buSzPts val="1200"/>
              <a:buFont typeface="Arial"/>
              <a:buChar char="•"/>
              <a:defRPr b="0" i="0" sz="1200" u="none" cap="none" strike="noStrike">
                <a:solidFill>
                  <a:schemeClr val="lt1"/>
                </a:solidFill>
                <a:latin typeface="Arial"/>
                <a:ea typeface="Arial"/>
                <a:cs typeface="Arial"/>
                <a:sym typeface="Arial"/>
              </a:defRPr>
            </a:lvl3pPr>
            <a:lvl4pPr lvl="3" marR="0" rtl="0" algn="l">
              <a:lnSpc>
                <a:spcPct val="100000"/>
              </a:lnSpc>
              <a:spcBef>
                <a:spcPts val="500"/>
              </a:spcBef>
              <a:spcAft>
                <a:spcPts val="0"/>
              </a:spcAft>
              <a:buClr>
                <a:schemeClr val="lt1"/>
              </a:buClr>
              <a:buSzPts val="1200"/>
              <a:buFont typeface="Arial"/>
              <a:buChar char="–"/>
              <a:defRPr b="0" i="0" sz="1200" u="none" cap="none" strike="noStrike">
                <a:solidFill>
                  <a:schemeClr val="lt1"/>
                </a:solidFill>
                <a:latin typeface="Arial"/>
                <a:ea typeface="Arial"/>
                <a:cs typeface="Arial"/>
                <a:sym typeface="Arial"/>
              </a:defRPr>
            </a:lvl4pPr>
            <a:lvl5pPr lvl="4" marR="0" rtl="0" algn="l">
              <a:lnSpc>
                <a:spcPct val="100000"/>
              </a:lnSpc>
              <a:spcBef>
                <a:spcPts val="500"/>
              </a:spcBef>
              <a:spcAft>
                <a:spcPts val="0"/>
              </a:spcAft>
              <a:buClr>
                <a:schemeClr val="lt1"/>
              </a:buClr>
              <a:buSzPts val="1200"/>
              <a:buFont typeface="Arial"/>
              <a:buChar char="•"/>
              <a:defRPr b="0" i="0" sz="1200" u="none" cap="none" strike="noStrike">
                <a:solidFill>
                  <a:schemeClr val="lt1"/>
                </a:solidFill>
                <a:latin typeface="Arial"/>
                <a:ea typeface="Arial"/>
                <a:cs typeface="Arial"/>
                <a:sym typeface="Arial"/>
              </a:defRPr>
            </a:lvl5pPr>
            <a:lvl6pPr lvl="5" marR="0" rtl="0" algn="l">
              <a:lnSpc>
                <a:spcPct val="100000"/>
              </a:lnSpc>
              <a:spcBef>
                <a:spcPts val="500"/>
              </a:spcBef>
              <a:spcAft>
                <a:spcPts val="0"/>
              </a:spcAft>
              <a:buClr>
                <a:schemeClr val="lt1"/>
              </a:buClr>
              <a:buSzPts val="1200"/>
              <a:buFont typeface="Arial"/>
              <a:buChar char="–"/>
              <a:defRPr b="0" i="0" sz="1200" u="none" cap="none" strike="noStrike">
                <a:solidFill>
                  <a:schemeClr val="lt1"/>
                </a:solidFill>
                <a:latin typeface="Arial"/>
                <a:ea typeface="Arial"/>
                <a:cs typeface="Arial"/>
                <a:sym typeface="Arial"/>
              </a:defRPr>
            </a:lvl6pPr>
            <a:lvl7pPr lvl="6" marR="0" rtl="0" algn="l">
              <a:lnSpc>
                <a:spcPct val="100000"/>
              </a:lnSpc>
              <a:spcBef>
                <a:spcPts val="500"/>
              </a:spcBef>
              <a:spcAft>
                <a:spcPts val="0"/>
              </a:spcAft>
              <a:buClr>
                <a:schemeClr val="lt1"/>
              </a:buClr>
              <a:buSzPts val="1200"/>
              <a:buFont typeface="Arial"/>
              <a:buChar char="•"/>
              <a:defRPr b="0" i="0" sz="1200" u="none" cap="none" strike="noStrike">
                <a:solidFill>
                  <a:schemeClr val="lt1"/>
                </a:solidFill>
                <a:latin typeface="Arial"/>
                <a:ea typeface="Arial"/>
                <a:cs typeface="Arial"/>
                <a:sym typeface="Arial"/>
              </a:defRPr>
            </a:lvl7pPr>
            <a:lvl8pPr lvl="7" marR="0" rtl="0" algn="l">
              <a:lnSpc>
                <a:spcPct val="100000"/>
              </a:lnSpc>
              <a:spcBef>
                <a:spcPts val="500"/>
              </a:spcBef>
              <a:spcAft>
                <a:spcPts val="0"/>
              </a:spcAft>
              <a:buClr>
                <a:schemeClr val="lt1"/>
              </a:buClr>
              <a:buSzPts val="1200"/>
              <a:buFont typeface="Arial"/>
              <a:buChar char="–"/>
              <a:defRPr b="0" i="0" sz="1200" u="none" cap="none" strike="noStrike">
                <a:solidFill>
                  <a:schemeClr val="lt1"/>
                </a:solidFill>
                <a:latin typeface="Arial"/>
                <a:ea typeface="Arial"/>
                <a:cs typeface="Arial"/>
                <a:sym typeface="Arial"/>
              </a:defRPr>
            </a:lvl8pPr>
            <a:lvl9pPr lvl="8" marR="0" rtl="0" algn="l">
              <a:lnSpc>
                <a:spcPct val="100000"/>
              </a:lnSpc>
              <a:spcBef>
                <a:spcPts val="500"/>
              </a:spcBef>
              <a:spcAft>
                <a:spcPts val="500"/>
              </a:spcAft>
              <a:buClr>
                <a:schemeClr val="lt1"/>
              </a:buClr>
              <a:buSzPts val="1200"/>
              <a:buFont typeface="Arial"/>
              <a:buChar char="•"/>
              <a:defRPr b="0" i="0" sz="1200" u="none" cap="none" strike="noStrike">
                <a:solidFill>
                  <a:schemeClr val="lt1"/>
                </a:solidFill>
                <a:latin typeface="Arial"/>
                <a:ea typeface="Arial"/>
                <a:cs typeface="Arial"/>
                <a:sym typeface="Arial"/>
              </a:defRPr>
            </a:lvl9pPr>
          </a:lstStyle>
          <a:p/>
        </p:txBody>
      </p:sp>
      <p:sp>
        <p:nvSpPr>
          <p:cNvPr id="1429" name="Google Shape;1429;p188"/>
          <p:cNvSpPr txBox="1"/>
          <p:nvPr>
            <p:ph type="title"/>
          </p:nvPr>
        </p:nvSpPr>
        <p:spPr>
          <a:xfrm>
            <a:off x="332185" y="324001"/>
            <a:ext cx="8479500" cy="1040400"/>
          </a:xfrm>
          <a:prstGeom prst="rect">
            <a:avLst/>
          </a:prstGeom>
          <a:noFill/>
          <a:ln>
            <a:noFill/>
          </a:ln>
        </p:spPr>
        <p:txBody>
          <a:bodyPr anchorCtr="0" anchor="t" bIns="0" lIns="0" spcFirstLastPara="1" rIns="0" wrap="square" tIns="0">
            <a:noAutofit/>
          </a:bodyPr>
          <a:lstStyle>
            <a:lvl1pPr lvl="0" rtl="0" algn="l">
              <a:lnSpc>
                <a:spcPct val="85000"/>
              </a:lnSpc>
              <a:spcBef>
                <a:spcPts val="0"/>
              </a:spcBef>
              <a:spcAft>
                <a:spcPts val="0"/>
              </a:spcAft>
              <a:buClr>
                <a:schemeClr val="lt1"/>
              </a:buClr>
              <a:buSzPts val="2400"/>
              <a:buFont typeface="Georgia"/>
              <a:buNone/>
              <a:defRPr>
                <a:solidFill>
                  <a:schemeClr val="lt1"/>
                </a:solidFill>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430" name="Google Shape;1430;p188"/>
          <p:cNvSpPr txBox="1"/>
          <p:nvPr>
            <p:ph idx="10" type="dt"/>
          </p:nvPr>
        </p:nvSpPr>
        <p:spPr>
          <a:xfrm>
            <a:off x="7488222" y="4766310"/>
            <a:ext cx="1323600" cy="102900"/>
          </a:xfrm>
          <a:prstGeom prst="rect">
            <a:avLst/>
          </a:prstGeom>
          <a:noFill/>
          <a:ln>
            <a:noFill/>
          </a:ln>
        </p:spPr>
        <p:txBody>
          <a:bodyPr anchorCtr="0" anchor="b" bIns="0" lIns="0" spcFirstLastPara="1" rIns="0" wrap="square" tIns="0">
            <a:noAutofit/>
          </a:bodyPr>
          <a:lstStyle>
            <a:lvl1pPr lvl="0" rtl="0" algn="r">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431" name="Google Shape;1431;p188"/>
          <p:cNvSpPr txBox="1"/>
          <p:nvPr>
            <p:ph idx="11" type="ftr"/>
          </p:nvPr>
        </p:nvSpPr>
        <p:spPr>
          <a:xfrm>
            <a:off x="332184" y="4766310"/>
            <a:ext cx="4105200" cy="102900"/>
          </a:xfrm>
          <a:prstGeom prst="rect">
            <a:avLst/>
          </a:prstGeom>
          <a:noFill/>
          <a:ln>
            <a:noFill/>
          </a:ln>
        </p:spPr>
        <p:txBody>
          <a:bodyPr anchorCtr="0" anchor="b" bIns="0" lIns="0" spcFirstLastPara="1" rIns="0" wrap="square" tIns="0">
            <a:noAutofit/>
          </a:bodyPr>
          <a:lstStyle>
            <a:lvl1pPr lvl="0" rtl="0" algn="ctr">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432" name="Google Shape;1432;p188"/>
          <p:cNvSpPr txBox="1"/>
          <p:nvPr>
            <p:ph idx="12" type="sldNum"/>
          </p:nvPr>
        </p:nvSpPr>
        <p:spPr>
          <a:xfrm>
            <a:off x="7488222" y="4869180"/>
            <a:ext cx="1323600" cy="1029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 1 Image Full">
  <p:cSld name="Quote 1 Image Full">
    <p:bg>
      <p:bgPr>
        <a:solidFill>
          <a:srgbClr val="DEDEDE"/>
        </a:solidFill>
      </p:bgPr>
    </p:bg>
    <p:spTree>
      <p:nvGrpSpPr>
        <p:cNvPr id="1433" name="Shape 1433"/>
        <p:cNvGrpSpPr/>
        <p:nvPr/>
      </p:nvGrpSpPr>
      <p:grpSpPr>
        <a:xfrm>
          <a:off x="0" y="0"/>
          <a:ext cx="0" cy="0"/>
          <a:chOff x="0" y="0"/>
          <a:chExt cx="0" cy="0"/>
        </a:xfrm>
      </p:grpSpPr>
      <p:sp>
        <p:nvSpPr>
          <p:cNvPr id="1434" name="Google Shape;1434;p189"/>
          <p:cNvSpPr/>
          <p:nvPr>
            <p:ph idx="2" type="pic"/>
          </p:nvPr>
        </p:nvSpPr>
        <p:spPr>
          <a:xfrm>
            <a:off x="0" y="0"/>
            <a:ext cx="9144000" cy="5143500"/>
          </a:xfrm>
          <a:prstGeom prst="rect">
            <a:avLst/>
          </a:prstGeom>
          <a:solidFill>
            <a:schemeClr val="lt2"/>
          </a:solidFill>
          <a:ln>
            <a:noFill/>
          </a:ln>
        </p:spPr>
        <p:txBody>
          <a:bodyPr anchorCtr="0" anchor="ctr" bIns="0" lIns="0" spcFirstLastPara="1" rIns="0" wrap="square" tIns="0">
            <a:noAutofit/>
          </a:bodyPr>
          <a:lstStyle>
            <a:lvl1pPr lvl="0" marR="0" rtl="0" algn="ctr">
              <a:lnSpc>
                <a:spcPct val="100000"/>
              </a:lnSpc>
              <a:spcBef>
                <a:spcPts val="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1pPr>
            <a:lvl2pPr lvl="1" marR="0" rtl="0" algn="l">
              <a:lnSpc>
                <a:spcPct val="100000"/>
              </a:lnSpc>
              <a:spcBef>
                <a:spcPts val="90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2pPr>
            <a:lvl3pPr lvl="2" marR="0" rtl="0" algn="l">
              <a:lnSpc>
                <a:spcPct val="100000"/>
              </a:lnSpc>
              <a:spcBef>
                <a:spcPts val="500"/>
              </a:spcBef>
              <a:spcAft>
                <a:spcPts val="0"/>
              </a:spcAft>
              <a:buClr>
                <a:schemeClr val="lt1"/>
              </a:buClr>
              <a:buSzPts val="1200"/>
              <a:buFont typeface="Arial"/>
              <a:buChar char="•"/>
              <a:defRPr b="0" i="0" sz="1200" u="none" cap="none" strike="noStrike">
                <a:solidFill>
                  <a:schemeClr val="lt1"/>
                </a:solidFill>
                <a:latin typeface="Arial"/>
                <a:ea typeface="Arial"/>
                <a:cs typeface="Arial"/>
                <a:sym typeface="Arial"/>
              </a:defRPr>
            </a:lvl3pPr>
            <a:lvl4pPr lvl="3" marR="0" rtl="0" algn="l">
              <a:lnSpc>
                <a:spcPct val="100000"/>
              </a:lnSpc>
              <a:spcBef>
                <a:spcPts val="500"/>
              </a:spcBef>
              <a:spcAft>
                <a:spcPts val="0"/>
              </a:spcAft>
              <a:buClr>
                <a:schemeClr val="lt1"/>
              </a:buClr>
              <a:buSzPts val="1200"/>
              <a:buFont typeface="Arial"/>
              <a:buChar char="–"/>
              <a:defRPr b="0" i="0" sz="1200" u="none" cap="none" strike="noStrike">
                <a:solidFill>
                  <a:schemeClr val="lt1"/>
                </a:solidFill>
                <a:latin typeface="Arial"/>
                <a:ea typeface="Arial"/>
                <a:cs typeface="Arial"/>
                <a:sym typeface="Arial"/>
              </a:defRPr>
            </a:lvl4pPr>
            <a:lvl5pPr lvl="4" marR="0" rtl="0" algn="l">
              <a:lnSpc>
                <a:spcPct val="100000"/>
              </a:lnSpc>
              <a:spcBef>
                <a:spcPts val="500"/>
              </a:spcBef>
              <a:spcAft>
                <a:spcPts val="0"/>
              </a:spcAft>
              <a:buClr>
                <a:schemeClr val="lt1"/>
              </a:buClr>
              <a:buSzPts val="1200"/>
              <a:buFont typeface="Arial"/>
              <a:buChar char="•"/>
              <a:defRPr b="0" i="0" sz="1200" u="none" cap="none" strike="noStrike">
                <a:solidFill>
                  <a:schemeClr val="lt1"/>
                </a:solidFill>
                <a:latin typeface="Arial"/>
                <a:ea typeface="Arial"/>
                <a:cs typeface="Arial"/>
                <a:sym typeface="Arial"/>
              </a:defRPr>
            </a:lvl5pPr>
            <a:lvl6pPr lvl="5" marR="0" rtl="0" algn="l">
              <a:lnSpc>
                <a:spcPct val="100000"/>
              </a:lnSpc>
              <a:spcBef>
                <a:spcPts val="500"/>
              </a:spcBef>
              <a:spcAft>
                <a:spcPts val="0"/>
              </a:spcAft>
              <a:buClr>
                <a:schemeClr val="lt1"/>
              </a:buClr>
              <a:buSzPts val="1200"/>
              <a:buFont typeface="Arial"/>
              <a:buChar char="–"/>
              <a:defRPr b="0" i="0" sz="1200" u="none" cap="none" strike="noStrike">
                <a:solidFill>
                  <a:schemeClr val="lt1"/>
                </a:solidFill>
                <a:latin typeface="Arial"/>
                <a:ea typeface="Arial"/>
                <a:cs typeface="Arial"/>
                <a:sym typeface="Arial"/>
              </a:defRPr>
            </a:lvl6pPr>
            <a:lvl7pPr lvl="6" marR="0" rtl="0" algn="l">
              <a:lnSpc>
                <a:spcPct val="100000"/>
              </a:lnSpc>
              <a:spcBef>
                <a:spcPts val="500"/>
              </a:spcBef>
              <a:spcAft>
                <a:spcPts val="0"/>
              </a:spcAft>
              <a:buClr>
                <a:schemeClr val="lt1"/>
              </a:buClr>
              <a:buSzPts val="1200"/>
              <a:buFont typeface="Arial"/>
              <a:buChar char="•"/>
              <a:defRPr b="0" i="0" sz="1200" u="none" cap="none" strike="noStrike">
                <a:solidFill>
                  <a:schemeClr val="lt1"/>
                </a:solidFill>
                <a:latin typeface="Arial"/>
                <a:ea typeface="Arial"/>
                <a:cs typeface="Arial"/>
                <a:sym typeface="Arial"/>
              </a:defRPr>
            </a:lvl7pPr>
            <a:lvl8pPr lvl="7" marR="0" rtl="0" algn="l">
              <a:lnSpc>
                <a:spcPct val="100000"/>
              </a:lnSpc>
              <a:spcBef>
                <a:spcPts val="500"/>
              </a:spcBef>
              <a:spcAft>
                <a:spcPts val="0"/>
              </a:spcAft>
              <a:buClr>
                <a:schemeClr val="lt1"/>
              </a:buClr>
              <a:buSzPts val="1200"/>
              <a:buFont typeface="Arial"/>
              <a:buChar char="–"/>
              <a:defRPr b="0" i="0" sz="1200" u="none" cap="none" strike="noStrike">
                <a:solidFill>
                  <a:schemeClr val="lt1"/>
                </a:solidFill>
                <a:latin typeface="Arial"/>
                <a:ea typeface="Arial"/>
                <a:cs typeface="Arial"/>
                <a:sym typeface="Arial"/>
              </a:defRPr>
            </a:lvl8pPr>
            <a:lvl9pPr lvl="8" marR="0" rtl="0" algn="l">
              <a:lnSpc>
                <a:spcPct val="100000"/>
              </a:lnSpc>
              <a:spcBef>
                <a:spcPts val="500"/>
              </a:spcBef>
              <a:spcAft>
                <a:spcPts val="500"/>
              </a:spcAft>
              <a:buClr>
                <a:schemeClr val="lt1"/>
              </a:buClr>
              <a:buSzPts val="1200"/>
              <a:buFont typeface="Arial"/>
              <a:buChar char="•"/>
              <a:defRPr b="0" i="0" sz="1200" u="none" cap="none" strike="noStrike">
                <a:solidFill>
                  <a:schemeClr val="lt1"/>
                </a:solidFill>
                <a:latin typeface="Arial"/>
                <a:ea typeface="Arial"/>
                <a:cs typeface="Arial"/>
                <a:sym typeface="Arial"/>
              </a:defRPr>
            </a:lvl9pPr>
          </a:lstStyle>
          <a:p/>
        </p:txBody>
      </p:sp>
      <p:sp>
        <p:nvSpPr>
          <p:cNvPr id="1435" name="Google Shape;1435;p189"/>
          <p:cNvSpPr txBox="1"/>
          <p:nvPr>
            <p:ph idx="1" type="body"/>
          </p:nvPr>
        </p:nvSpPr>
        <p:spPr>
          <a:xfrm>
            <a:off x="0" y="857250"/>
            <a:ext cx="3429000" cy="3429000"/>
          </a:xfrm>
          <a:prstGeom prst="rect">
            <a:avLst/>
          </a:prstGeom>
          <a:solidFill>
            <a:srgbClr val="E0301E"/>
          </a:solidFill>
          <a:ln>
            <a:noFill/>
          </a:ln>
        </p:spPr>
        <p:txBody>
          <a:bodyPr anchorCtr="0" anchor="t" bIns="135000" lIns="329175" spcFirstLastPara="1" rIns="189000" wrap="square" tIns="1080000">
            <a:noAutofit/>
          </a:bodyPr>
          <a:lstStyle>
            <a:lvl1pPr indent="-228600" lvl="0" marL="457200" rtl="0" algn="l">
              <a:lnSpc>
                <a:spcPct val="90000"/>
              </a:lnSpc>
              <a:spcBef>
                <a:spcPts val="0"/>
              </a:spcBef>
              <a:spcAft>
                <a:spcPts val="0"/>
              </a:spcAft>
              <a:buClr>
                <a:schemeClr val="lt1"/>
              </a:buClr>
              <a:buSzPts val="2000"/>
              <a:buFont typeface="Arial"/>
              <a:buNone/>
              <a:defRPr b="0" sz="2000">
                <a:solidFill>
                  <a:schemeClr val="lt1"/>
                </a:solidFill>
                <a:latin typeface="Georgia"/>
                <a:ea typeface="Georgia"/>
                <a:cs typeface="Georgia"/>
                <a:sym typeface="Georgia"/>
              </a:defRPr>
            </a:lvl1pPr>
            <a:lvl2pPr indent="-228600" lvl="1" marL="914400" rtl="0" algn="l">
              <a:lnSpc>
                <a:spcPct val="100000"/>
              </a:lnSpc>
              <a:spcBef>
                <a:spcPts val="2300"/>
              </a:spcBef>
              <a:spcAft>
                <a:spcPts val="0"/>
              </a:spcAft>
              <a:buClr>
                <a:schemeClr val="lt1"/>
              </a:buClr>
              <a:buSzPts val="1200"/>
              <a:buFont typeface="Arial"/>
              <a:buNone/>
              <a:defRPr b="1" sz="1200">
                <a:solidFill>
                  <a:schemeClr val="lt1"/>
                </a:solidFill>
                <a:latin typeface="Arial"/>
                <a:ea typeface="Arial"/>
                <a:cs typeface="Arial"/>
                <a:sym typeface="Arial"/>
              </a:defRPr>
            </a:lvl2pPr>
            <a:lvl3pPr indent="-228600" lvl="2" marL="1371600" rtl="0" algn="l">
              <a:lnSpc>
                <a:spcPct val="100000"/>
              </a:lnSpc>
              <a:spcBef>
                <a:spcPts val="0"/>
              </a:spcBef>
              <a:spcAft>
                <a:spcPts val="0"/>
              </a:spcAft>
              <a:buClr>
                <a:schemeClr val="lt1"/>
              </a:buClr>
              <a:buSzPts val="1200"/>
              <a:buFont typeface="Arial"/>
              <a:buNone/>
              <a:defRPr b="0" sz="1200">
                <a:solidFill>
                  <a:schemeClr val="lt1"/>
                </a:solidFill>
                <a:latin typeface="Arial"/>
                <a:ea typeface="Arial"/>
                <a:cs typeface="Arial"/>
                <a:sym typeface="Arial"/>
              </a:defRPr>
            </a:lvl3pPr>
            <a:lvl4pPr indent="-228600" lvl="3" marL="1828800" rtl="0" algn="l">
              <a:lnSpc>
                <a:spcPct val="100000"/>
              </a:lnSpc>
              <a:spcBef>
                <a:spcPts val="0"/>
              </a:spcBef>
              <a:spcAft>
                <a:spcPts val="0"/>
              </a:spcAft>
              <a:buClr>
                <a:schemeClr val="lt1"/>
              </a:buClr>
              <a:buSzPts val="1200"/>
              <a:buFont typeface="Arial"/>
              <a:buNone/>
              <a:defRPr b="0" sz="1200">
                <a:solidFill>
                  <a:schemeClr val="lt1"/>
                </a:solidFill>
                <a:latin typeface="Arial"/>
                <a:ea typeface="Arial"/>
                <a:cs typeface="Arial"/>
                <a:sym typeface="Arial"/>
              </a:defRPr>
            </a:lvl4pPr>
            <a:lvl5pPr indent="-228600" lvl="4" marL="2286000" rtl="0" algn="l">
              <a:lnSpc>
                <a:spcPct val="100000"/>
              </a:lnSpc>
              <a:spcBef>
                <a:spcPts val="0"/>
              </a:spcBef>
              <a:spcAft>
                <a:spcPts val="0"/>
              </a:spcAft>
              <a:buClr>
                <a:schemeClr val="lt1"/>
              </a:buClr>
              <a:buSzPts val="1200"/>
              <a:buFont typeface="Arial"/>
              <a:buNone/>
              <a:defRPr b="0" sz="1200">
                <a:solidFill>
                  <a:schemeClr val="lt1"/>
                </a:solidFill>
                <a:latin typeface="Arial"/>
                <a:ea typeface="Arial"/>
                <a:cs typeface="Arial"/>
                <a:sym typeface="Arial"/>
              </a:defRPr>
            </a:lvl5pPr>
            <a:lvl6pPr indent="-228600" lvl="5" marL="2743200" rtl="0" algn="l">
              <a:lnSpc>
                <a:spcPct val="100000"/>
              </a:lnSpc>
              <a:spcBef>
                <a:spcPts val="0"/>
              </a:spcBef>
              <a:spcAft>
                <a:spcPts val="0"/>
              </a:spcAft>
              <a:buClr>
                <a:schemeClr val="lt1"/>
              </a:buClr>
              <a:buSzPts val="1200"/>
              <a:buFont typeface="Arial"/>
              <a:buNone/>
              <a:defRPr sz="1200">
                <a:solidFill>
                  <a:schemeClr val="lt1"/>
                </a:solidFill>
              </a:defRPr>
            </a:lvl6pPr>
            <a:lvl7pPr indent="-228600" lvl="6" marL="3200400" rtl="0" algn="l">
              <a:lnSpc>
                <a:spcPct val="100000"/>
              </a:lnSpc>
              <a:spcBef>
                <a:spcPts val="0"/>
              </a:spcBef>
              <a:spcAft>
                <a:spcPts val="0"/>
              </a:spcAft>
              <a:buClr>
                <a:schemeClr val="lt1"/>
              </a:buClr>
              <a:buSzPts val="1200"/>
              <a:buFont typeface="Arial"/>
              <a:buNone/>
              <a:defRPr sz="1200">
                <a:solidFill>
                  <a:schemeClr val="lt1"/>
                </a:solidFill>
              </a:defRPr>
            </a:lvl7pPr>
            <a:lvl8pPr indent="-228600" lvl="7" marL="3657600" rtl="0" algn="l">
              <a:lnSpc>
                <a:spcPct val="100000"/>
              </a:lnSpc>
              <a:spcBef>
                <a:spcPts val="0"/>
              </a:spcBef>
              <a:spcAft>
                <a:spcPts val="0"/>
              </a:spcAft>
              <a:buClr>
                <a:schemeClr val="lt1"/>
              </a:buClr>
              <a:buSzPts val="1200"/>
              <a:buFont typeface="Arial"/>
              <a:buNone/>
              <a:defRPr sz="1200">
                <a:solidFill>
                  <a:schemeClr val="lt1"/>
                </a:solidFill>
              </a:defRPr>
            </a:lvl8pPr>
            <a:lvl9pPr indent="-228600" lvl="8" marL="4114800" rtl="0" algn="l">
              <a:lnSpc>
                <a:spcPct val="100000"/>
              </a:lnSpc>
              <a:spcBef>
                <a:spcPts val="0"/>
              </a:spcBef>
              <a:spcAft>
                <a:spcPts val="0"/>
              </a:spcAft>
              <a:buClr>
                <a:schemeClr val="lt1"/>
              </a:buClr>
              <a:buSzPts val="1200"/>
              <a:buFont typeface="Arial"/>
              <a:buNone/>
              <a:defRPr sz="1200">
                <a:solidFill>
                  <a:schemeClr val="lt1"/>
                </a:solidFill>
              </a:defRPr>
            </a:lvl9pPr>
          </a:lstStyle>
          <a:p/>
        </p:txBody>
      </p:sp>
      <p:sp>
        <p:nvSpPr>
          <p:cNvPr id="1436" name="Google Shape;1436;p189"/>
          <p:cNvSpPr/>
          <p:nvPr/>
        </p:nvSpPr>
        <p:spPr>
          <a:xfrm>
            <a:off x="332185" y="1217777"/>
            <a:ext cx="653653" cy="509589"/>
          </a:xfrm>
          <a:custGeom>
            <a:rect b="b" l="l" r="r" t="t"/>
            <a:pathLst>
              <a:path extrusionOk="0" h="1424" w="1811">
                <a:moveTo>
                  <a:pt x="1757" y="1424"/>
                </a:moveTo>
                <a:lnTo>
                  <a:pt x="1757" y="1424"/>
                </a:lnTo>
                <a:lnTo>
                  <a:pt x="1099" y="1424"/>
                </a:lnTo>
                <a:lnTo>
                  <a:pt x="1099" y="953"/>
                </a:lnTo>
                <a:cubicBezTo>
                  <a:pt x="1099" y="761"/>
                  <a:pt x="1115" y="610"/>
                  <a:pt x="1149" y="501"/>
                </a:cubicBezTo>
                <a:cubicBezTo>
                  <a:pt x="1183" y="392"/>
                  <a:pt x="1245" y="293"/>
                  <a:pt x="1337" y="206"/>
                </a:cubicBezTo>
                <a:cubicBezTo>
                  <a:pt x="1428" y="118"/>
                  <a:pt x="1543" y="50"/>
                  <a:pt x="1682" y="0"/>
                </a:cubicBezTo>
                <a:lnTo>
                  <a:pt x="1811" y="271"/>
                </a:lnTo>
                <a:cubicBezTo>
                  <a:pt x="1680" y="315"/>
                  <a:pt x="1586" y="376"/>
                  <a:pt x="1529" y="454"/>
                </a:cubicBezTo>
                <a:cubicBezTo>
                  <a:pt x="1472" y="532"/>
                  <a:pt x="1442" y="636"/>
                  <a:pt x="1439" y="766"/>
                </a:cubicBezTo>
                <a:lnTo>
                  <a:pt x="1757" y="766"/>
                </a:lnTo>
                <a:lnTo>
                  <a:pt x="1757" y="1424"/>
                </a:lnTo>
                <a:close/>
                <a:moveTo>
                  <a:pt x="658" y="1424"/>
                </a:moveTo>
                <a:lnTo>
                  <a:pt x="658" y="1424"/>
                </a:lnTo>
                <a:lnTo>
                  <a:pt x="0" y="1424"/>
                </a:lnTo>
                <a:lnTo>
                  <a:pt x="0" y="953"/>
                </a:lnTo>
                <a:cubicBezTo>
                  <a:pt x="0" y="763"/>
                  <a:pt x="16" y="612"/>
                  <a:pt x="50" y="502"/>
                </a:cubicBezTo>
                <a:cubicBezTo>
                  <a:pt x="83" y="392"/>
                  <a:pt x="146" y="293"/>
                  <a:pt x="236" y="206"/>
                </a:cubicBezTo>
                <a:cubicBezTo>
                  <a:pt x="327" y="118"/>
                  <a:pt x="442" y="50"/>
                  <a:pt x="583" y="0"/>
                </a:cubicBezTo>
                <a:lnTo>
                  <a:pt x="712" y="271"/>
                </a:lnTo>
                <a:cubicBezTo>
                  <a:pt x="581" y="315"/>
                  <a:pt x="487" y="376"/>
                  <a:pt x="430" y="454"/>
                </a:cubicBezTo>
                <a:cubicBezTo>
                  <a:pt x="373" y="532"/>
                  <a:pt x="342" y="636"/>
                  <a:pt x="339" y="766"/>
                </a:cubicBezTo>
                <a:lnTo>
                  <a:pt x="658" y="766"/>
                </a:lnTo>
                <a:lnTo>
                  <a:pt x="658" y="1424"/>
                </a:lnTo>
                <a:close/>
              </a:path>
            </a:pathLst>
          </a:custGeom>
          <a:solidFill>
            <a:srgbClr val="FFFFF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437" name="Google Shape;1437;p189"/>
          <p:cNvSpPr txBox="1"/>
          <p:nvPr>
            <p:ph idx="10" type="dt"/>
          </p:nvPr>
        </p:nvSpPr>
        <p:spPr>
          <a:xfrm>
            <a:off x="7488222" y="4766310"/>
            <a:ext cx="1323600" cy="102900"/>
          </a:xfrm>
          <a:prstGeom prst="rect">
            <a:avLst/>
          </a:prstGeom>
          <a:noFill/>
          <a:ln>
            <a:noFill/>
          </a:ln>
        </p:spPr>
        <p:txBody>
          <a:bodyPr anchorCtr="0" anchor="b" bIns="0" lIns="0" spcFirstLastPara="1" rIns="0" wrap="square" tIns="0">
            <a:noAutofit/>
          </a:bodyPr>
          <a:lstStyle>
            <a:lvl1pPr lvl="0" rtl="0" algn="r">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438" name="Google Shape;1438;p189"/>
          <p:cNvSpPr txBox="1"/>
          <p:nvPr>
            <p:ph idx="11" type="ftr"/>
          </p:nvPr>
        </p:nvSpPr>
        <p:spPr>
          <a:xfrm>
            <a:off x="332184" y="4766310"/>
            <a:ext cx="4105200" cy="102900"/>
          </a:xfrm>
          <a:prstGeom prst="rect">
            <a:avLst/>
          </a:prstGeom>
          <a:noFill/>
          <a:ln>
            <a:noFill/>
          </a:ln>
        </p:spPr>
        <p:txBody>
          <a:bodyPr anchorCtr="0" anchor="b" bIns="0" lIns="0" spcFirstLastPara="1" rIns="0" wrap="square" tIns="0">
            <a:noAutofit/>
          </a:bodyPr>
          <a:lstStyle>
            <a:lvl1pPr lvl="0" rtl="0" algn="ctr">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439" name="Google Shape;1439;p189"/>
          <p:cNvSpPr txBox="1"/>
          <p:nvPr>
            <p:ph idx="12" type="sldNum"/>
          </p:nvPr>
        </p:nvSpPr>
        <p:spPr>
          <a:xfrm>
            <a:off x="7488222" y="4869180"/>
            <a:ext cx="1323600" cy="1029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 1 Image Orange">
  <p:cSld name="Quote 1 Image Orange">
    <p:bg>
      <p:bgPr>
        <a:solidFill>
          <a:srgbClr val="D04A02"/>
        </a:solidFill>
      </p:bgPr>
    </p:bg>
    <p:spTree>
      <p:nvGrpSpPr>
        <p:cNvPr id="1440" name="Shape 1440"/>
        <p:cNvGrpSpPr/>
        <p:nvPr/>
      </p:nvGrpSpPr>
      <p:grpSpPr>
        <a:xfrm>
          <a:off x="0" y="0"/>
          <a:ext cx="0" cy="0"/>
          <a:chOff x="0" y="0"/>
          <a:chExt cx="0" cy="0"/>
        </a:xfrm>
      </p:grpSpPr>
      <p:sp>
        <p:nvSpPr>
          <p:cNvPr id="1441" name="Google Shape;1441;p190"/>
          <p:cNvSpPr/>
          <p:nvPr>
            <p:ph idx="2" type="pic"/>
          </p:nvPr>
        </p:nvSpPr>
        <p:spPr>
          <a:xfrm>
            <a:off x="4572000" y="0"/>
            <a:ext cx="4572000" cy="5143500"/>
          </a:xfrm>
          <a:prstGeom prst="rect">
            <a:avLst/>
          </a:prstGeom>
          <a:solidFill>
            <a:schemeClr val="lt2"/>
          </a:solidFill>
          <a:ln>
            <a:noFill/>
          </a:ln>
        </p:spPr>
        <p:txBody>
          <a:bodyPr anchorCtr="0" anchor="ctr" bIns="0" lIns="0" spcFirstLastPara="1" rIns="0" wrap="square" tIns="0">
            <a:noAutofit/>
          </a:bodyPr>
          <a:lstStyle>
            <a:lvl1pPr lvl="0" marR="0" rtl="0" algn="ctr">
              <a:lnSpc>
                <a:spcPct val="100000"/>
              </a:lnSpc>
              <a:spcBef>
                <a:spcPts val="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1pPr>
            <a:lvl2pPr lvl="1" marR="0" rtl="0" algn="l">
              <a:lnSpc>
                <a:spcPct val="100000"/>
              </a:lnSpc>
              <a:spcBef>
                <a:spcPts val="90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2pPr>
            <a:lvl3pPr lvl="2" marR="0" rtl="0" algn="l">
              <a:lnSpc>
                <a:spcPct val="100000"/>
              </a:lnSpc>
              <a:spcBef>
                <a:spcPts val="500"/>
              </a:spcBef>
              <a:spcAft>
                <a:spcPts val="0"/>
              </a:spcAft>
              <a:buClr>
                <a:schemeClr val="lt1"/>
              </a:buClr>
              <a:buSzPts val="1200"/>
              <a:buFont typeface="Arial"/>
              <a:buChar char="•"/>
              <a:defRPr b="0" i="0" sz="1200" u="none" cap="none" strike="noStrike">
                <a:solidFill>
                  <a:schemeClr val="lt1"/>
                </a:solidFill>
                <a:latin typeface="Arial"/>
                <a:ea typeface="Arial"/>
                <a:cs typeface="Arial"/>
                <a:sym typeface="Arial"/>
              </a:defRPr>
            </a:lvl3pPr>
            <a:lvl4pPr lvl="3" marR="0" rtl="0" algn="l">
              <a:lnSpc>
                <a:spcPct val="100000"/>
              </a:lnSpc>
              <a:spcBef>
                <a:spcPts val="500"/>
              </a:spcBef>
              <a:spcAft>
                <a:spcPts val="0"/>
              </a:spcAft>
              <a:buClr>
                <a:schemeClr val="lt1"/>
              </a:buClr>
              <a:buSzPts val="1200"/>
              <a:buFont typeface="Arial"/>
              <a:buChar char="–"/>
              <a:defRPr b="0" i="0" sz="1200" u="none" cap="none" strike="noStrike">
                <a:solidFill>
                  <a:schemeClr val="lt1"/>
                </a:solidFill>
                <a:latin typeface="Arial"/>
                <a:ea typeface="Arial"/>
                <a:cs typeface="Arial"/>
                <a:sym typeface="Arial"/>
              </a:defRPr>
            </a:lvl4pPr>
            <a:lvl5pPr lvl="4" marR="0" rtl="0" algn="l">
              <a:lnSpc>
                <a:spcPct val="100000"/>
              </a:lnSpc>
              <a:spcBef>
                <a:spcPts val="500"/>
              </a:spcBef>
              <a:spcAft>
                <a:spcPts val="0"/>
              </a:spcAft>
              <a:buClr>
                <a:schemeClr val="lt1"/>
              </a:buClr>
              <a:buSzPts val="1200"/>
              <a:buFont typeface="Arial"/>
              <a:buChar char="•"/>
              <a:defRPr b="0" i="0" sz="1200" u="none" cap="none" strike="noStrike">
                <a:solidFill>
                  <a:schemeClr val="lt1"/>
                </a:solidFill>
                <a:latin typeface="Arial"/>
                <a:ea typeface="Arial"/>
                <a:cs typeface="Arial"/>
                <a:sym typeface="Arial"/>
              </a:defRPr>
            </a:lvl5pPr>
            <a:lvl6pPr lvl="5" marR="0" rtl="0" algn="l">
              <a:lnSpc>
                <a:spcPct val="100000"/>
              </a:lnSpc>
              <a:spcBef>
                <a:spcPts val="500"/>
              </a:spcBef>
              <a:spcAft>
                <a:spcPts val="0"/>
              </a:spcAft>
              <a:buClr>
                <a:schemeClr val="lt1"/>
              </a:buClr>
              <a:buSzPts val="1200"/>
              <a:buFont typeface="Arial"/>
              <a:buChar char="–"/>
              <a:defRPr b="0" i="0" sz="1200" u="none" cap="none" strike="noStrike">
                <a:solidFill>
                  <a:schemeClr val="lt1"/>
                </a:solidFill>
                <a:latin typeface="Arial"/>
                <a:ea typeface="Arial"/>
                <a:cs typeface="Arial"/>
                <a:sym typeface="Arial"/>
              </a:defRPr>
            </a:lvl6pPr>
            <a:lvl7pPr lvl="6" marR="0" rtl="0" algn="l">
              <a:lnSpc>
                <a:spcPct val="100000"/>
              </a:lnSpc>
              <a:spcBef>
                <a:spcPts val="500"/>
              </a:spcBef>
              <a:spcAft>
                <a:spcPts val="0"/>
              </a:spcAft>
              <a:buClr>
                <a:schemeClr val="lt1"/>
              </a:buClr>
              <a:buSzPts val="1200"/>
              <a:buFont typeface="Arial"/>
              <a:buChar char="•"/>
              <a:defRPr b="0" i="0" sz="1200" u="none" cap="none" strike="noStrike">
                <a:solidFill>
                  <a:schemeClr val="lt1"/>
                </a:solidFill>
                <a:latin typeface="Arial"/>
                <a:ea typeface="Arial"/>
                <a:cs typeface="Arial"/>
                <a:sym typeface="Arial"/>
              </a:defRPr>
            </a:lvl7pPr>
            <a:lvl8pPr lvl="7" marR="0" rtl="0" algn="l">
              <a:lnSpc>
                <a:spcPct val="100000"/>
              </a:lnSpc>
              <a:spcBef>
                <a:spcPts val="500"/>
              </a:spcBef>
              <a:spcAft>
                <a:spcPts val="0"/>
              </a:spcAft>
              <a:buClr>
                <a:schemeClr val="lt1"/>
              </a:buClr>
              <a:buSzPts val="1200"/>
              <a:buFont typeface="Arial"/>
              <a:buChar char="–"/>
              <a:defRPr b="0" i="0" sz="1200" u="none" cap="none" strike="noStrike">
                <a:solidFill>
                  <a:schemeClr val="lt1"/>
                </a:solidFill>
                <a:latin typeface="Arial"/>
                <a:ea typeface="Arial"/>
                <a:cs typeface="Arial"/>
                <a:sym typeface="Arial"/>
              </a:defRPr>
            </a:lvl8pPr>
            <a:lvl9pPr lvl="8" marR="0" rtl="0" algn="l">
              <a:lnSpc>
                <a:spcPct val="100000"/>
              </a:lnSpc>
              <a:spcBef>
                <a:spcPts val="500"/>
              </a:spcBef>
              <a:spcAft>
                <a:spcPts val="500"/>
              </a:spcAft>
              <a:buClr>
                <a:schemeClr val="lt1"/>
              </a:buClr>
              <a:buSzPts val="1200"/>
              <a:buFont typeface="Arial"/>
              <a:buChar char="•"/>
              <a:defRPr b="0" i="0" sz="1200" u="none" cap="none" strike="noStrike">
                <a:solidFill>
                  <a:schemeClr val="lt1"/>
                </a:solidFill>
                <a:latin typeface="Arial"/>
                <a:ea typeface="Arial"/>
                <a:cs typeface="Arial"/>
                <a:sym typeface="Arial"/>
              </a:defRPr>
            </a:lvl9pPr>
          </a:lstStyle>
          <a:p/>
        </p:txBody>
      </p:sp>
      <p:sp>
        <p:nvSpPr>
          <p:cNvPr id="1442" name="Google Shape;1442;p190"/>
          <p:cNvSpPr txBox="1"/>
          <p:nvPr>
            <p:ph idx="1" type="body"/>
          </p:nvPr>
        </p:nvSpPr>
        <p:spPr>
          <a:xfrm>
            <a:off x="332185" y="1285875"/>
            <a:ext cx="3974700" cy="3343200"/>
          </a:xfrm>
          <a:prstGeom prst="rect">
            <a:avLst/>
          </a:prstGeom>
          <a:noFill/>
          <a:ln>
            <a:noFill/>
          </a:ln>
        </p:spPr>
        <p:txBody>
          <a:bodyPr anchorCtr="0" anchor="t" bIns="0" lIns="0" spcFirstLastPara="1" rIns="0" wrap="square" tIns="0">
            <a:noAutofit/>
          </a:bodyPr>
          <a:lstStyle>
            <a:lvl1pPr indent="-228600" lvl="0" marL="457200" rtl="0" algn="l">
              <a:lnSpc>
                <a:spcPct val="85000"/>
              </a:lnSpc>
              <a:spcBef>
                <a:spcPts val="0"/>
              </a:spcBef>
              <a:spcAft>
                <a:spcPts val="0"/>
              </a:spcAft>
              <a:buClr>
                <a:schemeClr val="lt1"/>
              </a:buClr>
              <a:buSzPts val="2900"/>
              <a:buNone/>
              <a:defRPr b="0" sz="2900">
                <a:solidFill>
                  <a:schemeClr val="lt1"/>
                </a:solidFill>
                <a:latin typeface="Georgia"/>
                <a:ea typeface="Georgia"/>
                <a:cs typeface="Georgia"/>
                <a:sym typeface="Georgia"/>
              </a:defRPr>
            </a:lvl1pPr>
            <a:lvl2pPr indent="-228600" lvl="1" marL="914400" rtl="0" algn="l">
              <a:lnSpc>
                <a:spcPct val="100000"/>
              </a:lnSpc>
              <a:spcBef>
                <a:spcPts val="2300"/>
              </a:spcBef>
              <a:spcAft>
                <a:spcPts val="0"/>
              </a:spcAft>
              <a:buClr>
                <a:schemeClr val="lt1"/>
              </a:buClr>
              <a:buSzPts val="1200"/>
              <a:buFont typeface="Arial"/>
              <a:buNone/>
              <a:defRPr b="1" sz="1200">
                <a:solidFill>
                  <a:schemeClr val="lt1"/>
                </a:solidFill>
              </a:defRPr>
            </a:lvl2pPr>
            <a:lvl3pPr indent="-228600" lvl="2" marL="1371600" rtl="0" algn="l">
              <a:lnSpc>
                <a:spcPct val="100000"/>
              </a:lnSpc>
              <a:spcBef>
                <a:spcPts val="0"/>
              </a:spcBef>
              <a:spcAft>
                <a:spcPts val="0"/>
              </a:spcAft>
              <a:buClr>
                <a:schemeClr val="lt1"/>
              </a:buClr>
              <a:buSzPts val="1200"/>
              <a:buFont typeface="Arial"/>
              <a:buNone/>
              <a:defRPr sz="1200">
                <a:solidFill>
                  <a:schemeClr val="lt1"/>
                </a:solidFill>
              </a:defRPr>
            </a:lvl3pPr>
            <a:lvl4pPr indent="-228600" lvl="3" marL="1828800" rtl="0" algn="l">
              <a:lnSpc>
                <a:spcPct val="100000"/>
              </a:lnSpc>
              <a:spcBef>
                <a:spcPts val="0"/>
              </a:spcBef>
              <a:spcAft>
                <a:spcPts val="0"/>
              </a:spcAft>
              <a:buClr>
                <a:schemeClr val="lt1"/>
              </a:buClr>
              <a:buSzPts val="1200"/>
              <a:buFont typeface="Arial"/>
              <a:buNone/>
              <a:defRPr sz="1200">
                <a:solidFill>
                  <a:schemeClr val="lt1"/>
                </a:solidFill>
              </a:defRPr>
            </a:lvl4pPr>
            <a:lvl5pPr indent="-228600" lvl="4" marL="2286000" rtl="0" algn="l">
              <a:lnSpc>
                <a:spcPct val="100000"/>
              </a:lnSpc>
              <a:spcBef>
                <a:spcPts val="0"/>
              </a:spcBef>
              <a:spcAft>
                <a:spcPts val="0"/>
              </a:spcAft>
              <a:buClr>
                <a:schemeClr val="lt1"/>
              </a:buClr>
              <a:buSzPts val="1200"/>
              <a:buFont typeface="Arial"/>
              <a:buNone/>
              <a:defRPr sz="1200">
                <a:solidFill>
                  <a:schemeClr val="lt1"/>
                </a:solidFill>
              </a:defRPr>
            </a:lvl5pPr>
            <a:lvl6pPr indent="-228600" lvl="5" marL="2743200" rtl="0" algn="l">
              <a:lnSpc>
                <a:spcPct val="100000"/>
              </a:lnSpc>
              <a:spcBef>
                <a:spcPts val="0"/>
              </a:spcBef>
              <a:spcAft>
                <a:spcPts val="0"/>
              </a:spcAft>
              <a:buClr>
                <a:schemeClr val="lt1"/>
              </a:buClr>
              <a:buSzPts val="1200"/>
              <a:buFont typeface="Arial"/>
              <a:buNone/>
              <a:defRPr sz="1200">
                <a:solidFill>
                  <a:schemeClr val="lt1"/>
                </a:solidFill>
              </a:defRPr>
            </a:lvl6pPr>
            <a:lvl7pPr indent="-228600" lvl="6" marL="3200400" rtl="0" algn="l">
              <a:lnSpc>
                <a:spcPct val="100000"/>
              </a:lnSpc>
              <a:spcBef>
                <a:spcPts val="0"/>
              </a:spcBef>
              <a:spcAft>
                <a:spcPts val="0"/>
              </a:spcAft>
              <a:buClr>
                <a:schemeClr val="lt1"/>
              </a:buClr>
              <a:buSzPts val="1200"/>
              <a:buFont typeface="Arial"/>
              <a:buNone/>
              <a:defRPr sz="1200">
                <a:solidFill>
                  <a:schemeClr val="lt1"/>
                </a:solidFill>
              </a:defRPr>
            </a:lvl7pPr>
            <a:lvl8pPr indent="-228600" lvl="7" marL="3657600" rtl="0" algn="l">
              <a:lnSpc>
                <a:spcPct val="100000"/>
              </a:lnSpc>
              <a:spcBef>
                <a:spcPts val="0"/>
              </a:spcBef>
              <a:spcAft>
                <a:spcPts val="0"/>
              </a:spcAft>
              <a:buClr>
                <a:schemeClr val="lt1"/>
              </a:buClr>
              <a:buSzPts val="1200"/>
              <a:buFont typeface="Arial"/>
              <a:buNone/>
              <a:defRPr sz="1200">
                <a:solidFill>
                  <a:schemeClr val="lt1"/>
                </a:solidFill>
              </a:defRPr>
            </a:lvl8pPr>
            <a:lvl9pPr indent="-228600" lvl="8" marL="4114800" rtl="0" algn="l">
              <a:lnSpc>
                <a:spcPct val="100000"/>
              </a:lnSpc>
              <a:spcBef>
                <a:spcPts val="0"/>
              </a:spcBef>
              <a:spcAft>
                <a:spcPts val="0"/>
              </a:spcAft>
              <a:buClr>
                <a:schemeClr val="lt1"/>
              </a:buClr>
              <a:buSzPts val="1200"/>
              <a:buFont typeface="Arial"/>
              <a:buNone/>
              <a:defRPr sz="1200">
                <a:solidFill>
                  <a:schemeClr val="lt1"/>
                </a:solidFill>
              </a:defRPr>
            </a:lvl9pPr>
          </a:lstStyle>
          <a:p/>
        </p:txBody>
      </p:sp>
      <p:sp>
        <p:nvSpPr>
          <p:cNvPr id="1443" name="Google Shape;1443;p190"/>
          <p:cNvSpPr/>
          <p:nvPr/>
        </p:nvSpPr>
        <p:spPr>
          <a:xfrm>
            <a:off x="332185" y="515251"/>
            <a:ext cx="653653" cy="509589"/>
          </a:xfrm>
          <a:custGeom>
            <a:rect b="b" l="l" r="r" t="t"/>
            <a:pathLst>
              <a:path extrusionOk="0" h="1424" w="1811">
                <a:moveTo>
                  <a:pt x="1757" y="1424"/>
                </a:moveTo>
                <a:lnTo>
                  <a:pt x="1757" y="1424"/>
                </a:lnTo>
                <a:lnTo>
                  <a:pt x="1099" y="1424"/>
                </a:lnTo>
                <a:lnTo>
                  <a:pt x="1099" y="953"/>
                </a:lnTo>
                <a:cubicBezTo>
                  <a:pt x="1099" y="761"/>
                  <a:pt x="1115" y="610"/>
                  <a:pt x="1149" y="501"/>
                </a:cubicBezTo>
                <a:cubicBezTo>
                  <a:pt x="1183" y="392"/>
                  <a:pt x="1245" y="293"/>
                  <a:pt x="1337" y="206"/>
                </a:cubicBezTo>
                <a:cubicBezTo>
                  <a:pt x="1428" y="118"/>
                  <a:pt x="1543" y="50"/>
                  <a:pt x="1682" y="0"/>
                </a:cubicBezTo>
                <a:lnTo>
                  <a:pt x="1811" y="271"/>
                </a:lnTo>
                <a:cubicBezTo>
                  <a:pt x="1680" y="315"/>
                  <a:pt x="1586" y="376"/>
                  <a:pt x="1529" y="454"/>
                </a:cubicBezTo>
                <a:cubicBezTo>
                  <a:pt x="1472" y="532"/>
                  <a:pt x="1442" y="636"/>
                  <a:pt x="1439" y="766"/>
                </a:cubicBezTo>
                <a:lnTo>
                  <a:pt x="1757" y="766"/>
                </a:lnTo>
                <a:lnTo>
                  <a:pt x="1757" y="1424"/>
                </a:lnTo>
                <a:close/>
                <a:moveTo>
                  <a:pt x="658" y="1424"/>
                </a:moveTo>
                <a:lnTo>
                  <a:pt x="658" y="1424"/>
                </a:lnTo>
                <a:lnTo>
                  <a:pt x="0" y="1424"/>
                </a:lnTo>
                <a:lnTo>
                  <a:pt x="0" y="953"/>
                </a:lnTo>
                <a:cubicBezTo>
                  <a:pt x="0" y="763"/>
                  <a:pt x="16" y="612"/>
                  <a:pt x="50" y="502"/>
                </a:cubicBezTo>
                <a:cubicBezTo>
                  <a:pt x="83" y="392"/>
                  <a:pt x="146" y="293"/>
                  <a:pt x="236" y="206"/>
                </a:cubicBezTo>
                <a:cubicBezTo>
                  <a:pt x="327" y="118"/>
                  <a:pt x="442" y="50"/>
                  <a:pt x="583" y="0"/>
                </a:cubicBezTo>
                <a:lnTo>
                  <a:pt x="712" y="271"/>
                </a:lnTo>
                <a:cubicBezTo>
                  <a:pt x="581" y="315"/>
                  <a:pt x="487" y="376"/>
                  <a:pt x="430" y="454"/>
                </a:cubicBezTo>
                <a:cubicBezTo>
                  <a:pt x="373" y="532"/>
                  <a:pt x="342" y="636"/>
                  <a:pt x="339" y="766"/>
                </a:cubicBezTo>
                <a:lnTo>
                  <a:pt x="658" y="766"/>
                </a:lnTo>
                <a:lnTo>
                  <a:pt x="658" y="1424"/>
                </a:lnTo>
                <a:close/>
              </a:path>
            </a:pathLst>
          </a:custGeom>
          <a:solidFill>
            <a:srgbClr val="FFFFF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444" name="Google Shape;1444;p190"/>
          <p:cNvSpPr txBox="1"/>
          <p:nvPr>
            <p:ph idx="10" type="dt"/>
          </p:nvPr>
        </p:nvSpPr>
        <p:spPr>
          <a:xfrm>
            <a:off x="7488222" y="4766310"/>
            <a:ext cx="1323600" cy="102900"/>
          </a:xfrm>
          <a:prstGeom prst="rect">
            <a:avLst/>
          </a:prstGeom>
          <a:noFill/>
          <a:ln>
            <a:noFill/>
          </a:ln>
        </p:spPr>
        <p:txBody>
          <a:bodyPr anchorCtr="0" anchor="b" bIns="0" lIns="0" spcFirstLastPara="1" rIns="0" wrap="square" tIns="0">
            <a:noAutofit/>
          </a:bodyPr>
          <a:lstStyle>
            <a:lvl1pPr lvl="0" rtl="0" algn="r">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445" name="Google Shape;1445;p190"/>
          <p:cNvSpPr txBox="1"/>
          <p:nvPr>
            <p:ph idx="11" type="ftr"/>
          </p:nvPr>
        </p:nvSpPr>
        <p:spPr>
          <a:xfrm>
            <a:off x="332184" y="4766310"/>
            <a:ext cx="4105200" cy="102900"/>
          </a:xfrm>
          <a:prstGeom prst="rect">
            <a:avLst/>
          </a:prstGeom>
          <a:noFill/>
          <a:ln>
            <a:noFill/>
          </a:ln>
        </p:spPr>
        <p:txBody>
          <a:bodyPr anchorCtr="0" anchor="b" bIns="0" lIns="0" spcFirstLastPara="1" rIns="0" wrap="square" tIns="0">
            <a:noAutofit/>
          </a:bodyPr>
          <a:lstStyle>
            <a:lvl1pPr lvl="0" rtl="0" algn="ctr">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446" name="Google Shape;1446;p190"/>
          <p:cNvSpPr txBox="1"/>
          <p:nvPr>
            <p:ph idx="12" type="sldNum"/>
          </p:nvPr>
        </p:nvSpPr>
        <p:spPr>
          <a:xfrm>
            <a:off x="7488222" y="4869180"/>
            <a:ext cx="1323600" cy="1029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 2 Orange">
  <p:cSld name="Quote 2 Orange">
    <p:bg>
      <p:bgPr>
        <a:solidFill>
          <a:srgbClr val="D04A02"/>
        </a:solidFill>
      </p:bgPr>
    </p:bg>
    <p:spTree>
      <p:nvGrpSpPr>
        <p:cNvPr id="1447" name="Shape 1447"/>
        <p:cNvGrpSpPr/>
        <p:nvPr/>
      </p:nvGrpSpPr>
      <p:grpSpPr>
        <a:xfrm>
          <a:off x="0" y="0"/>
          <a:ext cx="0" cy="0"/>
          <a:chOff x="0" y="0"/>
          <a:chExt cx="0" cy="0"/>
        </a:xfrm>
      </p:grpSpPr>
      <p:sp>
        <p:nvSpPr>
          <p:cNvPr id="1448" name="Google Shape;1448;p191"/>
          <p:cNvSpPr txBox="1"/>
          <p:nvPr>
            <p:ph idx="1" type="body"/>
          </p:nvPr>
        </p:nvSpPr>
        <p:spPr>
          <a:xfrm>
            <a:off x="332186" y="1705927"/>
            <a:ext cx="7155300" cy="2923200"/>
          </a:xfrm>
          <a:prstGeom prst="rect">
            <a:avLst/>
          </a:prstGeom>
          <a:noFill/>
          <a:ln>
            <a:noFill/>
          </a:ln>
        </p:spPr>
        <p:txBody>
          <a:bodyPr anchorCtr="0" anchor="t" bIns="0" lIns="0" spcFirstLastPara="1" rIns="0" wrap="square" tIns="0">
            <a:noAutofit/>
          </a:bodyPr>
          <a:lstStyle>
            <a:lvl1pPr indent="-228600" lvl="0" marL="457200" rtl="0" algn="l">
              <a:lnSpc>
                <a:spcPct val="85000"/>
              </a:lnSpc>
              <a:spcBef>
                <a:spcPts val="0"/>
              </a:spcBef>
              <a:spcAft>
                <a:spcPts val="0"/>
              </a:spcAft>
              <a:buClr>
                <a:schemeClr val="lt1"/>
              </a:buClr>
              <a:buSzPts val="2900"/>
              <a:buNone/>
              <a:defRPr b="0" sz="2900">
                <a:solidFill>
                  <a:schemeClr val="lt1"/>
                </a:solidFill>
                <a:latin typeface="Georgia"/>
                <a:ea typeface="Georgia"/>
                <a:cs typeface="Georgia"/>
                <a:sym typeface="Georgia"/>
              </a:defRPr>
            </a:lvl1pPr>
            <a:lvl2pPr indent="-228600" lvl="1" marL="914400" rtl="0" algn="l">
              <a:lnSpc>
                <a:spcPct val="100000"/>
              </a:lnSpc>
              <a:spcBef>
                <a:spcPts val="2300"/>
              </a:spcBef>
              <a:spcAft>
                <a:spcPts val="0"/>
              </a:spcAft>
              <a:buClr>
                <a:schemeClr val="lt1"/>
              </a:buClr>
              <a:buSzPts val="1200"/>
              <a:buFont typeface="Arial"/>
              <a:buNone/>
              <a:defRPr b="1" sz="1200">
                <a:solidFill>
                  <a:schemeClr val="lt1"/>
                </a:solidFill>
              </a:defRPr>
            </a:lvl2pPr>
            <a:lvl3pPr indent="-228600" lvl="2" marL="1371600" rtl="0" algn="l">
              <a:lnSpc>
                <a:spcPct val="100000"/>
              </a:lnSpc>
              <a:spcBef>
                <a:spcPts val="0"/>
              </a:spcBef>
              <a:spcAft>
                <a:spcPts val="0"/>
              </a:spcAft>
              <a:buClr>
                <a:schemeClr val="lt1"/>
              </a:buClr>
              <a:buSzPts val="1200"/>
              <a:buFont typeface="Arial"/>
              <a:buNone/>
              <a:defRPr sz="1200">
                <a:solidFill>
                  <a:schemeClr val="lt1"/>
                </a:solidFill>
              </a:defRPr>
            </a:lvl3pPr>
            <a:lvl4pPr indent="-228600" lvl="3" marL="1828800" rtl="0" algn="l">
              <a:lnSpc>
                <a:spcPct val="100000"/>
              </a:lnSpc>
              <a:spcBef>
                <a:spcPts val="0"/>
              </a:spcBef>
              <a:spcAft>
                <a:spcPts val="0"/>
              </a:spcAft>
              <a:buClr>
                <a:schemeClr val="lt1"/>
              </a:buClr>
              <a:buSzPts val="1200"/>
              <a:buFont typeface="Arial"/>
              <a:buNone/>
              <a:defRPr sz="1200">
                <a:solidFill>
                  <a:schemeClr val="lt1"/>
                </a:solidFill>
              </a:defRPr>
            </a:lvl4pPr>
            <a:lvl5pPr indent="-228600" lvl="4" marL="2286000" rtl="0" algn="l">
              <a:lnSpc>
                <a:spcPct val="100000"/>
              </a:lnSpc>
              <a:spcBef>
                <a:spcPts val="0"/>
              </a:spcBef>
              <a:spcAft>
                <a:spcPts val="0"/>
              </a:spcAft>
              <a:buClr>
                <a:schemeClr val="lt1"/>
              </a:buClr>
              <a:buSzPts val="1200"/>
              <a:buFont typeface="Arial"/>
              <a:buNone/>
              <a:defRPr sz="1200">
                <a:solidFill>
                  <a:schemeClr val="lt1"/>
                </a:solidFill>
              </a:defRPr>
            </a:lvl5pPr>
            <a:lvl6pPr indent="-228600" lvl="5" marL="2743200" rtl="0" algn="l">
              <a:lnSpc>
                <a:spcPct val="100000"/>
              </a:lnSpc>
              <a:spcBef>
                <a:spcPts val="0"/>
              </a:spcBef>
              <a:spcAft>
                <a:spcPts val="0"/>
              </a:spcAft>
              <a:buClr>
                <a:schemeClr val="lt1"/>
              </a:buClr>
              <a:buSzPts val="1200"/>
              <a:buFont typeface="Arial"/>
              <a:buNone/>
              <a:defRPr sz="1200">
                <a:solidFill>
                  <a:schemeClr val="lt1"/>
                </a:solidFill>
              </a:defRPr>
            </a:lvl6pPr>
            <a:lvl7pPr indent="-228600" lvl="6" marL="3200400" rtl="0" algn="l">
              <a:lnSpc>
                <a:spcPct val="100000"/>
              </a:lnSpc>
              <a:spcBef>
                <a:spcPts val="0"/>
              </a:spcBef>
              <a:spcAft>
                <a:spcPts val="0"/>
              </a:spcAft>
              <a:buClr>
                <a:schemeClr val="lt1"/>
              </a:buClr>
              <a:buSzPts val="1200"/>
              <a:buFont typeface="Arial"/>
              <a:buNone/>
              <a:defRPr sz="1200">
                <a:solidFill>
                  <a:schemeClr val="lt1"/>
                </a:solidFill>
              </a:defRPr>
            </a:lvl7pPr>
            <a:lvl8pPr indent="-228600" lvl="7" marL="3657600" rtl="0" algn="l">
              <a:lnSpc>
                <a:spcPct val="100000"/>
              </a:lnSpc>
              <a:spcBef>
                <a:spcPts val="0"/>
              </a:spcBef>
              <a:spcAft>
                <a:spcPts val="0"/>
              </a:spcAft>
              <a:buClr>
                <a:schemeClr val="lt1"/>
              </a:buClr>
              <a:buSzPts val="1200"/>
              <a:buFont typeface="Arial"/>
              <a:buNone/>
              <a:defRPr sz="1200">
                <a:solidFill>
                  <a:schemeClr val="lt1"/>
                </a:solidFill>
              </a:defRPr>
            </a:lvl8pPr>
            <a:lvl9pPr indent="-228600" lvl="8" marL="4114800" rtl="0" algn="l">
              <a:lnSpc>
                <a:spcPct val="100000"/>
              </a:lnSpc>
              <a:spcBef>
                <a:spcPts val="0"/>
              </a:spcBef>
              <a:spcAft>
                <a:spcPts val="0"/>
              </a:spcAft>
              <a:buClr>
                <a:schemeClr val="lt1"/>
              </a:buClr>
              <a:buSzPts val="1200"/>
              <a:buFont typeface="Arial"/>
              <a:buNone/>
              <a:defRPr sz="1200">
                <a:solidFill>
                  <a:schemeClr val="lt1"/>
                </a:solidFill>
              </a:defRPr>
            </a:lvl9pPr>
          </a:lstStyle>
          <a:p/>
        </p:txBody>
      </p:sp>
      <p:sp>
        <p:nvSpPr>
          <p:cNvPr id="1449" name="Google Shape;1449;p191"/>
          <p:cNvSpPr/>
          <p:nvPr/>
        </p:nvSpPr>
        <p:spPr>
          <a:xfrm>
            <a:off x="332185" y="1022219"/>
            <a:ext cx="653653" cy="509589"/>
          </a:xfrm>
          <a:custGeom>
            <a:rect b="b" l="l" r="r" t="t"/>
            <a:pathLst>
              <a:path extrusionOk="0" h="1424" w="1811">
                <a:moveTo>
                  <a:pt x="1757" y="1424"/>
                </a:moveTo>
                <a:lnTo>
                  <a:pt x="1757" y="1424"/>
                </a:lnTo>
                <a:lnTo>
                  <a:pt x="1099" y="1424"/>
                </a:lnTo>
                <a:lnTo>
                  <a:pt x="1099" y="953"/>
                </a:lnTo>
                <a:cubicBezTo>
                  <a:pt x="1099" y="761"/>
                  <a:pt x="1115" y="610"/>
                  <a:pt x="1149" y="501"/>
                </a:cubicBezTo>
                <a:cubicBezTo>
                  <a:pt x="1183" y="392"/>
                  <a:pt x="1245" y="293"/>
                  <a:pt x="1337" y="206"/>
                </a:cubicBezTo>
                <a:cubicBezTo>
                  <a:pt x="1428" y="118"/>
                  <a:pt x="1543" y="50"/>
                  <a:pt x="1682" y="0"/>
                </a:cubicBezTo>
                <a:lnTo>
                  <a:pt x="1811" y="271"/>
                </a:lnTo>
                <a:cubicBezTo>
                  <a:pt x="1680" y="315"/>
                  <a:pt x="1586" y="376"/>
                  <a:pt x="1529" y="454"/>
                </a:cubicBezTo>
                <a:cubicBezTo>
                  <a:pt x="1472" y="532"/>
                  <a:pt x="1442" y="636"/>
                  <a:pt x="1439" y="766"/>
                </a:cubicBezTo>
                <a:lnTo>
                  <a:pt x="1757" y="766"/>
                </a:lnTo>
                <a:lnTo>
                  <a:pt x="1757" y="1424"/>
                </a:lnTo>
                <a:close/>
                <a:moveTo>
                  <a:pt x="658" y="1424"/>
                </a:moveTo>
                <a:lnTo>
                  <a:pt x="658" y="1424"/>
                </a:lnTo>
                <a:lnTo>
                  <a:pt x="0" y="1424"/>
                </a:lnTo>
                <a:lnTo>
                  <a:pt x="0" y="953"/>
                </a:lnTo>
                <a:cubicBezTo>
                  <a:pt x="0" y="763"/>
                  <a:pt x="16" y="612"/>
                  <a:pt x="50" y="502"/>
                </a:cubicBezTo>
                <a:cubicBezTo>
                  <a:pt x="83" y="392"/>
                  <a:pt x="146" y="293"/>
                  <a:pt x="236" y="206"/>
                </a:cubicBezTo>
                <a:cubicBezTo>
                  <a:pt x="327" y="118"/>
                  <a:pt x="442" y="50"/>
                  <a:pt x="583" y="0"/>
                </a:cubicBezTo>
                <a:lnTo>
                  <a:pt x="712" y="271"/>
                </a:lnTo>
                <a:cubicBezTo>
                  <a:pt x="581" y="315"/>
                  <a:pt x="487" y="376"/>
                  <a:pt x="430" y="454"/>
                </a:cubicBezTo>
                <a:cubicBezTo>
                  <a:pt x="373" y="532"/>
                  <a:pt x="342" y="636"/>
                  <a:pt x="339" y="766"/>
                </a:cubicBezTo>
                <a:lnTo>
                  <a:pt x="658" y="766"/>
                </a:lnTo>
                <a:lnTo>
                  <a:pt x="658" y="1424"/>
                </a:lnTo>
                <a:close/>
              </a:path>
            </a:pathLst>
          </a:custGeom>
          <a:solidFill>
            <a:srgbClr val="FFFFF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450" name="Google Shape;1450;p191"/>
          <p:cNvSpPr txBox="1"/>
          <p:nvPr>
            <p:ph idx="10" type="dt"/>
          </p:nvPr>
        </p:nvSpPr>
        <p:spPr>
          <a:xfrm>
            <a:off x="7488222" y="4766310"/>
            <a:ext cx="1323600" cy="102900"/>
          </a:xfrm>
          <a:prstGeom prst="rect">
            <a:avLst/>
          </a:prstGeom>
          <a:noFill/>
          <a:ln>
            <a:noFill/>
          </a:ln>
        </p:spPr>
        <p:txBody>
          <a:bodyPr anchorCtr="0" anchor="b" bIns="0" lIns="0" spcFirstLastPara="1" rIns="0" wrap="square" tIns="0">
            <a:noAutofit/>
          </a:bodyPr>
          <a:lstStyle>
            <a:lvl1pPr lvl="0" rtl="0" algn="r">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451" name="Google Shape;1451;p191"/>
          <p:cNvSpPr txBox="1"/>
          <p:nvPr>
            <p:ph idx="11" type="ftr"/>
          </p:nvPr>
        </p:nvSpPr>
        <p:spPr>
          <a:xfrm>
            <a:off x="332184" y="4766310"/>
            <a:ext cx="4105200" cy="102900"/>
          </a:xfrm>
          <a:prstGeom prst="rect">
            <a:avLst/>
          </a:prstGeom>
          <a:noFill/>
          <a:ln>
            <a:noFill/>
          </a:ln>
        </p:spPr>
        <p:txBody>
          <a:bodyPr anchorCtr="0" anchor="b" bIns="0" lIns="0" spcFirstLastPara="1" rIns="0" wrap="square" tIns="0">
            <a:noAutofit/>
          </a:bodyPr>
          <a:lstStyle>
            <a:lvl1pPr lvl="0" rtl="0" algn="ctr">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452" name="Google Shape;1452;p191"/>
          <p:cNvSpPr txBox="1"/>
          <p:nvPr>
            <p:ph idx="12" type="sldNum"/>
          </p:nvPr>
        </p:nvSpPr>
        <p:spPr>
          <a:xfrm>
            <a:off x="7488222" y="4869180"/>
            <a:ext cx="1323600" cy="1029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 2 Red">
  <p:cSld name="Quote 2 Red">
    <p:bg>
      <p:bgPr>
        <a:solidFill>
          <a:srgbClr val="E0301E"/>
        </a:solidFill>
      </p:bgPr>
    </p:bg>
    <p:spTree>
      <p:nvGrpSpPr>
        <p:cNvPr id="1453" name="Shape 1453"/>
        <p:cNvGrpSpPr/>
        <p:nvPr/>
      </p:nvGrpSpPr>
      <p:grpSpPr>
        <a:xfrm>
          <a:off x="0" y="0"/>
          <a:ext cx="0" cy="0"/>
          <a:chOff x="0" y="0"/>
          <a:chExt cx="0" cy="0"/>
        </a:xfrm>
      </p:grpSpPr>
      <p:sp>
        <p:nvSpPr>
          <p:cNvPr id="1454" name="Google Shape;1454;p192"/>
          <p:cNvSpPr txBox="1"/>
          <p:nvPr>
            <p:ph idx="1" type="body"/>
          </p:nvPr>
        </p:nvSpPr>
        <p:spPr>
          <a:xfrm>
            <a:off x="332186" y="1705927"/>
            <a:ext cx="7155300" cy="2923200"/>
          </a:xfrm>
          <a:prstGeom prst="rect">
            <a:avLst/>
          </a:prstGeom>
          <a:noFill/>
          <a:ln>
            <a:noFill/>
          </a:ln>
        </p:spPr>
        <p:txBody>
          <a:bodyPr anchorCtr="0" anchor="t" bIns="0" lIns="0" spcFirstLastPara="1" rIns="0" wrap="square" tIns="0">
            <a:noAutofit/>
          </a:bodyPr>
          <a:lstStyle>
            <a:lvl1pPr indent="-228600" lvl="0" marL="457200" rtl="0" algn="l">
              <a:lnSpc>
                <a:spcPct val="85000"/>
              </a:lnSpc>
              <a:spcBef>
                <a:spcPts val="0"/>
              </a:spcBef>
              <a:spcAft>
                <a:spcPts val="0"/>
              </a:spcAft>
              <a:buClr>
                <a:schemeClr val="lt1"/>
              </a:buClr>
              <a:buSzPts val="2900"/>
              <a:buNone/>
              <a:defRPr b="0" sz="2900">
                <a:solidFill>
                  <a:schemeClr val="lt1"/>
                </a:solidFill>
                <a:latin typeface="Georgia"/>
                <a:ea typeface="Georgia"/>
                <a:cs typeface="Georgia"/>
                <a:sym typeface="Georgia"/>
              </a:defRPr>
            </a:lvl1pPr>
            <a:lvl2pPr indent="-228600" lvl="1" marL="914400" rtl="0" algn="l">
              <a:lnSpc>
                <a:spcPct val="100000"/>
              </a:lnSpc>
              <a:spcBef>
                <a:spcPts val="2300"/>
              </a:spcBef>
              <a:spcAft>
                <a:spcPts val="0"/>
              </a:spcAft>
              <a:buClr>
                <a:schemeClr val="lt1"/>
              </a:buClr>
              <a:buSzPts val="1200"/>
              <a:buFont typeface="Arial"/>
              <a:buNone/>
              <a:defRPr b="1" sz="1200">
                <a:solidFill>
                  <a:schemeClr val="lt1"/>
                </a:solidFill>
              </a:defRPr>
            </a:lvl2pPr>
            <a:lvl3pPr indent="-228600" lvl="2" marL="1371600" rtl="0" algn="l">
              <a:lnSpc>
                <a:spcPct val="100000"/>
              </a:lnSpc>
              <a:spcBef>
                <a:spcPts val="0"/>
              </a:spcBef>
              <a:spcAft>
                <a:spcPts val="0"/>
              </a:spcAft>
              <a:buClr>
                <a:schemeClr val="lt1"/>
              </a:buClr>
              <a:buSzPts val="1200"/>
              <a:buFont typeface="Arial"/>
              <a:buNone/>
              <a:defRPr sz="1200">
                <a:solidFill>
                  <a:schemeClr val="lt1"/>
                </a:solidFill>
              </a:defRPr>
            </a:lvl3pPr>
            <a:lvl4pPr indent="-228600" lvl="3" marL="1828800" rtl="0" algn="l">
              <a:lnSpc>
                <a:spcPct val="100000"/>
              </a:lnSpc>
              <a:spcBef>
                <a:spcPts val="0"/>
              </a:spcBef>
              <a:spcAft>
                <a:spcPts val="0"/>
              </a:spcAft>
              <a:buClr>
                <a:schemeClr val="lt1"/>
              </a:buClr>
              <a:buSzPts val="1200"/>
              <a:buFont typeface="Arial"/>
              <a:buNone/>
              <a:defRPr sz="1200">
                <a:solidFill>
                  <a:schemeClr val="lt1"/>
                </a:solidFill>
              </a:defRPr>
            </a:lvl4pPr>
            <a:lvl5pPr indent="-228600" lvl="4" marL="2286000" rtl="0" algn="l">
              <a:lnSpc>
                <a:spcPct val="100000"/>
              </a:lnSpc>
              <a:spcBef>
                <a:spcPts val="0"/>
              </a:spcBef>
              <a:spcAft>
                <a:spcPts val="0"/>
              </a:spcAft>
              <a:buClr>
                <a:schemeClr val="lt1"/>
              </a:buClr>
              <a:buSzPts val="1200"/>
              <a:buFont typeface="Arial"/>
              <a:buNone/>
              <a:defRPr sz="1200">
                <a:solidFill>
                  <a:schemeClr val="lt1"/>
                </a:solidFill>
              </a:defRPr>
            </a:lvl5pPr>
            <a:lvl6pPr indent="-228600" lvl="5" marL="2743200" rtl="0" algn="l">
              <a:lnSpc>
                <a:spcPct val="100000"/>
              </a:lnSpc>
              <a:spcBef>
                <a:spcPts val="0"/>
              </a:spcBef>
              <a:spcAft>
                <a:spcPts val="0"/>
              </a:spcAft>
              <a:buClr>
                <a:schemeClr val="lt1"/>
              </a:buClr>
              <a:buSzPts val="1200"/>
              <a:buFont typeface="Arial"/>
              <a:buNone/>
              <a:defRPr sz="1200">
                <a:solidFill>
                  <a:schemeClr val="lt1"/>
                </a:solidFill>
              </a:defRPr>
            </a:lvl6pPr>
            <a:lvl7pPr indent="-228600" lvl="6" marL="3200400" rtl="0" algn="l">
              <a:lnSpc>
                <a:spcPct val="100000"/>
              </a:lnSpc>
              <a:spcBef>
                <a:spcPts val="0"/>
              </a:spcBef>
              <a:spcAft>
                <a:spcPts val="0"/>
              </a:spcAft>
              <a:buClr>
                <a:schemeClr val="lt1"/>
              </a:buClr>
              <a:buSzPts val="1200"/>
              <a:buFont typeface="Arial"/>
              <a:buNone/>
              <a:defRPr sz="1200">
                <a:solidFill>
                  <a:schemeClr val="lt1"/>
                </a:solidFill>
              </a:defRPr>
            </a:lvl7pPr>
            <a:lvl8pPr indent="-228600" lvl="7" marL="3657600" rtl="0" algn="l">
              <a:lnSpc>
                <a:spcPct val="100000"/>
              </a:lnSpc>
              <a:spcBef>
                <a:spcPts val="0"/>
              </a:spcBef>
              <a:spcAft>
                <a:spcPts val="0"/>
              </a:spcAft>
              <a:buClr>
                <a:schemeClr val="lt1"/>
              </a:buClr>
              <a:buSzPts val="1200"/>
              <a:buFont typeface="Arial"/>
              <a:buNone/>
              <a:defRPr sz="1200">
                <a:solidFill>
                  <a:schemeClr val="lt1"/>
                </a:solidFill>
              </a:defRPr>
            </a:lvl8pPr>
            <a:lvl9pPr indent="-228600" lvl="8" marL="4114800" rtl="0" algn="l">
              <a:lnSpc>
                <a:spcPct val="100000"/>
              </a:lnSpc>
              <a:spcBef>
                <a:spcPts val="0"/>
              </a:spcBef>
              <a:spcAft>
                <a:spcPts val="0"/>
              </a:spcAft>
              <a:buClr>
                <a:schemeClr val="lt1"/>
              </a:buClr>
              <a:buSzPts val="1200"/>
              <a:buFont typeface="Arial"/>
              <a:buNone/>
              <a:defRPr sz="1200">
                <a:solidFill>
                  <a:schemeClr val="lt1"/>
                </a:solidFill>
              </a:defRPr>
            </a:lvl9pPr>
          </a:lstStyle>
          <a:p/>
        </p:txBody>
      </p:sp>
      <p:sp>
        <p:nvSpPr>
          <p:cNvPr id="1455" name="Google Shape;1455;p192"/>
          <p:cNvSpPr/>
          <p:nvPr/>
        </p:nvSpPr>
        <p:spPr>
          <a:xfrm>
            <a:off x="332185" y="1022219"/>
            <a:ext cx="653653" cy="509589"/>
          </a:xfrm>
          <a:custGeom>
            <a:rect b="b" l="l" r="r" t="t"/>
            <a:pathLst>
              <a:path extrusionOk="0" h="1424" w="1811">
                <a:moveTo>
                  <a:pt x="1757" y="1424"/>
                </a:moveTo>
                <a:lnTo>
                  <a:pt x="1757" y="1424"/>
                </a:lnTo>
                <a:lnTo>
                  <a:pt x="1099" y="1424"/>
                </a:lnTo>
                <a:lnTo>
                  <a:pt x="1099" y="953"/>
                </a:lnTo>
                <a:cubicBezTo>
                  <a:pt x="1099" y="761"/>
                  <a:pt x="1115" y="610"/>
                  <a:pt x="1149" y="501"/>
                </a:cubicBezTo>
                <a:cubicBezTo>
                  <a:pt x="1183" y="392"/>
                  <a:pt x="1245" y="293"/>
                  <a:pt x="1337" y="206"/>
                </a:cubicBezTo>
                <a:cubicBezTo>
                  <a:pt x="1428" y="118"/>
                  <a:pt x="1543" y="50"/>
                  <a:pt x="1682" y="0"/>
                </a:cubicBezTo>
                <a:lnTo>
                  <a:pt x="1811" y="271"/>
                </a:lnTo>
                <a:cubicBezTo>
                  <a:pt x="1680" y="315"/>
                  <a:pt x="1586" y="376"/>
                  <a:pt x="1529" y="454"/>
                </a:cubicBezTo>
                <a:cubicBezTo>
                  <a:pt x="1472" y="532"/>
                  <a:pt x="1442" y="636"/>
                  <a:pt x="1439" y="766"/>
                </a:cubicBezTo>
                <a:lnTo>
                  <a:pt x="1757" y="766"/>
                </a:lnTo>
                <a:lnTo>
                  <a:pt x="1757" y="1424"/>
                </a:lnTo>
                <a:close/>
                <a:moveTo>
                  <a:pt x="658" y="1424"/>
                </a:moveTo>
                <a:lnTo>
                  <a:pt x="658" y="1424"/>
                </a:lnTo>
                <a:lnTo>
                  <a:pt x="0" y="1424"/>
                </a:lnTo>
                <a:lnTo>
                  <a:pt x="0" y="953"/>
                </a:lnTo>
                <a:cubicBezTo>
                  <a:pt x="0" y="763"/>
                  <a:pt x="16" y="612"/>
                  <a:pt x="50" y="502"/>
                </a:cubicBezTo>
                <a:cubicBezTo>
                  <a:pt x="83" y="392"/>
                  <a:pt x="146" y="293"/>
                  <a:pt x="236" y="206"/>
                </a:cubicBezTo>
                <a:cubicBezTo>
                  <a:pt x="327" y="118"/>
                  <a:pt x="442" y="50"/>
                  <a:pt x="583" y="0"/>
                </a:cubicBezTo>
                <a:lnTo>
                  <a:pt x="712" y="271"/>
                </a:lnTo>
                <a:cubicBezTo>
                  <a:pt x="581" y="315"/>
                  <a:pt x="487" y="376"/>
                  <a:pt x="430" y="454"/>
                </a:cubicBezTo>
                <a:cubicBezTo>
                  <a:pt x="373" y="532"/>
                  <a:pt x="342" y="636"/>
                  <a:pt x="339" y="766"/>
                </a:cubicBezTo>
                <a:lnTo>
                  <a:pt x="658" y="766"/>
                </a:lnTo>
                <a:lnTo>
                  <a:pt x="658" y="1424"/>
                </a:lnTo>
                <a:close/>
              </a:path>
            </a:pathLst>
          </a:custGeom>
          <a:solidFill>
            <a:srgbClr val="FFFFF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456" name="Google Shape;1456;p192"/>
          <p:cNvSpPr txBox="1"/>
          <p:nvPr>
            <p:ph idx="10" type="dt"/>
          </p:nvPr>
        </p:nvSpPr>
        <p:spPr>
          <a:xfrm>
            <a:off x="7488222" y="4766310"/>
            <a:ext cx="1323600" cy="102900"/>
          </a:xfrm>
          <a:prstGeom prst="rect">
            <a:avLst/>
          </a:prstGeom>
          <a:noFill/>
          <a:ln>
            <a:noFill/>
          </a:ln>
        </p:spPr>
        <p:txBody>
          <a:bodyPr anchorCtr="0" anchor="b" bIns="0" lIns="0" spcFirstLastPara="1" rIns="0" wrap="square" tIns="0">
            <a:noAutofit/>
          </a:bodyPr>
          <a:lstStyle>
            <a:lvl1pPr lvl="0" rtl="0" algn="r">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457" name="Google Shape;1457;p192"/>
          <p:cNvSpPr txBox="1"/>
          <p:nvPr>
            <p:ph idx="11" type="ftr"/>
          </p:nvPr>
        </p:nvSpPr>
        <p:spPr>
          <a:xfrm>
            <a:off x="332184" y="4766310"/>
            <a:ext cx="4105200" cy="102900"/>
          </a:xfrm>
          <a:prstGeom prst="rect">
            <a:avLst/>
          </a:prstGeom>
          <a:noFill/>
          <a:ln>
            <a:noFill/>
          </a:ln>
        </p:spPr>
        <p:txBody>
          <a:bodyPr anchorCtr="0" anchor="b" bIns="0" lIns="0" spcFirstLastPara="1" rIns="0" wrap="square" tIns="0">
            <a:noAutofit/>
          </a:bodyPr>
          <a:lstStyle>
            <a:lvl1pPr lvl="0" rtl="0" algn="ctr">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458" name="Google Shape;1458;p192"/>
          <p:cNvSpPr txBox="1"/>
          <p:nvPr>
            <p:ph idx="12" type="sldNum"/>
          </p:nvPr>
        </p:nvSpPr>
        <p:spPr>
          <a:xfrm>
            <a:off x="7488222" y="4869180"/>
            <a:ext cx="1323600" cy="1029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 2 Rose">
  <p:cSld name="Quote 2 Rose">
    <p:bg>
      <p:bgPr>
        <a:solidFill>
          <a:srgbClr val="DB536A"/>
        </a:solidFill>
      </p:bgPr>
    </p:bg>
    <p:spTree>
      <p:nvGrpSpPr>
        <p:cNvPr id="1459" name="Shape 1459"/>
        <p:cNvGrpSpPr/>
        <p:nvPr/>
      </p:nvGrpSpPr>
      <p:grpSpPr>
        <a:xfrm>
          <a:off x="0" y="0"/>
          <a:ext cx="0" cy="0"/>
          <a:chOff x="0" y="0"/>
          <a:chExt cx="0" cy="0"/>
        </a:xfrm>
      </p:grpSpPr>
      <p:sp>
        <p:nvSpPr>
          <p:cNvPr id="1460" name="Google Shape;1460;p193"/>
          <p:cNvSpPr txBox="1"/>
          <p:nvPr>
            <p:ph idx="1" type="body"/>
          </p:nvPr>
        </p:nvSpPr>
        <p:spPr>
          <a:xfrm>
            <a:off x="332186" y="1705927"/>
            <a:ext cx="7155300" cy="2923200"/>
          </a:xfrm>
          <a:prstGeom prst="rect">
            <a:avLst/>
          </a:prstGeom>
          <a:noFill/>
          <a:ln>
            <a:noFill/>
          </a:ln>
        </p:spPr>
        <p:txBody>
          <a:bodyPr anchorCtr="0" anchor="t" bIns="0" lIns="0" spcFirstLastPara="1" rIns="0" wrap="square" tIns="0">
            <a:noAutofit/>
          </a:bodyPr>
          <a:lstStyle>
            <a:lvl1pPr indent="-228600" lvl="0" marL="457200" rtl="0" algn="l">
              <a:lnSpc>
                <a:spcPct val="85000"/>
              </a:lnSpc>
              <a:spcBef>
                <a:spcPts val="0"/>
              </a:spcBef>
              <a:spcAft>
                <a:spcPts val="0"/>
              </a:spcAft>
              <a:buClr>
                <a:schemeClr val="lt1"/>
              </a:buClr>
              <a:buSzPts val="2900"/>
              <a:buNone/>
              <a:defRPr b="0" sz="2900">
                <a:solidFill>
                  <a:schemeClr val="lt1"/>
                </a:solidFill>
                <a:latin typeface="Georgia"/>
                <a:ea typeface="Georgia"/>
                <a:cs typeface="Georgia"/>
                <a:sym typeface="Georgia"/>
              </a:defRPr>
            </a:lvl1pPr>
            <a:lvl2pPr indent="-228600" lvl="1" marL="914400" rtl="0" algn="l">
              <a:lnSpc>
                <a:spcPct val="100000"/>
              </a:lnSpc>
              <a:spcBef>
                <a:spcPts val="2300"/>
              </a:spcBef>
              <a:spcAft>
                <a:spcPts val="0"/>
              </a:spcAft>
              <a:buClr>
                <a:schemeClr val="lt1"/>
              </a:buClr>
              <a:buSzPts val="1200"/>
              <a:buFont typeface="Arial"/>
              <a:buNone/>
              <a:defRPr b="1" sz="1200">
                <a:solidFill>
                  <a:schemeClr val="lt1"/>
                </a:solidFill>
              </a:defRPr>
            </a:lvl2pPr>
            <a:lvl3pPr indent="-228600" lvl="2" marL="1371600" rtl="0" algn="l">
              <a:lnSpc>
                <a:spcPct val="100000"/>
              </a:lnSpc>
              <a:spcBef>
                <a:spcPts val="0"/>
              </a:spcBef>
              <a:spcAft>
                <a:spcPts val="0"/>
              </a:spcAft>
              <a:buClr>
                <a:schemeClr val="lt1"/>
              </a:buClr>
              <a:buSzPts val="1200"/>
              <a:buFont typeface="Arial"/>
              <a:buNone/>
              <a:defRPr sz="1200">
                <a:solidFill>
                  <a:schemeClr val="lt1"/>
                </a:solidFill>
              </a:defRPr>
            </a:lvl3pPr>
            <a:lvl4pPr indent="-228600" lvl="3" marL="1828800" rtl="0" algn="l">
              <a:lnSpc>
                <a:spcPct val="100000"/>
              </a:lnSpc>
              <a:spcBef>
                <a:spcPts val="0"/>
              </a:spcBef>
              <a:spcAft>
                <a:spcPts val="0"/>
              </a:spcAft>
              <a:buClr>
                <a:schemeClr val="lt1"/>
              </a:buClr>
              <a:buSzPts val="1200"/>
              <a:buFont typeface="Arial"/>
              <a:buNone/>
              <a:defRPr sz="1200">
                <a:solidFill>
                  <a:schemeClr val="lt1"/>
                </a:solidFill>
              </a:defRPr>
            </a:lvl4pPr>
            <a:lvl5pPr indent="-228600" lvl="4" marL="2286000" rtl="0" algn="l">
              <a:lnSpc>
                <a:spcPct val="100000"/>
              </a:lnSpc>
              <a:spcBef>
                <a:spcPts val="0"/>
              </a:spcBef>
              <a:spcAft>
                <a:spcPts val="0"/>
              </a:spcAft>
              <a:buClr>
                <a:schemeClr val="lt1"/>
              </a:buClr>
              <a:buSzPts val="1200"/>
              <a:buFont typeface="Arial"/>
              <a:buNone/>
              <a:defRPr sz="1200">
                <a:solidFill>
                  <a:schemeClr val="lt1"/>
                </a:solidFill>
              </a:defRPr>
            </a:lvl5pPr>
            <a:lvl6pPr indent="-228600" lvl="5" marL="2743200" rtl="0" algn="l">
              <a:lnSpc>
                <a:spcPct val="100000"/>
              </a:lnSpc>
              <a:spcBef>
                <a:spcPts val="0"/>
              </a:spcBef>
              <a:spcAft>
                <a:spcPts val="0"/>
              </a:spcAft>
              <a:buClr>
                <a:schemeClr val="lt1"/>
              </a:buClr>
              <a:buSzPts val="1200"/>
              <a:buFont typeface="Arial"/>
              <a:buNone/>
              <a:defRPr sz="1200">
                <a:solidFill>
                  <a:schemeClr val="lt1"/>
                </a:solidFill>
              </a:defRPr>
            </a:lvl6pPr>
            <a:lvl7pPr indent="-228600" lvl="6" marL="3200400" rtl="0" algn="l">
              <a:lnSpc>
                <a:spcPct val="100000"/>
              </a:lnSpc>
              <a:spcBef>
                <a:spcPts val="0"/>
              </a:spcBef>
              <a:spcAft>
                <a:spcPts val="0"/>
              </a:spcAft>
              <a:buClr>
                <a:schemeClr val="lt1"/>
              </a:buClr>
              <a:buSzPts val="1200"/>
              <a:buFont typeface="Arial"/>
              <a:buNone/>
              <a:defRPr sz="1200">
                <a:solidFill>
                  <a:schemeClr val="lt1"/>
                </a:solidFill>
              </a:defRPr>
            </a:lvl7pPr>
            <a:lvl8pPr indent="-228600" lvl="7" marL="3657600" rtl="0" algn="l">
              <a:lnSpc>
                <a:spcPct val="100000"/>
              </a:lnSpc>
              <a:spcBef>
                <a:spcPts val="0"/>
              </a:spcBef>
              <a:spcAft>
                <a:spcPts val="0"/>
              </a:spcAft>
              <a:buClr>
                <a:schemeClr val="lt1"/>
              </a:buClr>
              <a:buSzPts val="1200"/>
              <a:buFont typeface="Arial"/>
              <a:buNone/>
              <a:defRPr sz="1200">
                <a:solidFill>
                  <a:schemeClr val="lt1"/>
                </a:solidFill>
              </a:defRPr>
            </a:lvl8pPr>
            <a:lvl9pPr indent="-228600" lvl="8" marL="4114800" rtl="0" algn="l">
              <a:lnSpc>
                <a:spcPct val="100000"/>
              </a:lnSpc>
              <a:spcBef>
                <a:spcPts val="0"/>
              </a:spcBef>
              <a:spcAft>
                <a:spcPts val="0"/>
              </a:spcAft>
              <a:buClr>
                <a:schemeClr val="lt1"/>
              </a:buClr>
              <a:buSzPts val="1200"/>
              <a:buFont typeface="Arial"/>
              <a:buNone/>
              <a:defRPr sz="1200">
                <a:solidFill>
                  <a:schemeClr val="lt1"/>
                </a:solidFill>
              </a:defRPr>
            </a:lvl9pPr>
          </a:lstStyle>
          <a:p/>
        </p:txBody>
      </p:sp>
      <p:sp>
        <p:nvSpPr>
          <p:cNvPr id="1461" name="Google Shape;1461;p193"/>
          <p:cNvSpPr/>
          <p:nvPr/>
        </p:nvSpPr>
        <p:spPr>
          <a:xfrm>
            <a:off x="332185" y="1022219"/>
            <a:ext cx="653653" cy="509589"/>
          </a:xfrm>
          <a:custGeom>
            <a:rect b="b" l="l" r="r" t="t"/>
            <a:pathLst>
              <a:path extrusionOk="0" h="1424" w="1811">
                <a:moveTo>
                  <a:pt x="1757" y="1424"/>
                </a:moveTo>
                <a:lnTo>
                  <a:pt x="1757" y="1424"/>
                </a:lnTo>
                <a:lnTo>
                  <a:pt x="1099" y="1424"/>
                </a:lnTo>
                <a:lnTo>
                  <a:pt x="1099" y="953"/>
                </a:lnTo>
                <a:cubicBezTo>
                  <a:pt x="1099" y="761"/>
                  <a:pt x="1115" y="610"/>
                  <a:pt x="1149" y="501"/>
                </a:cubicBezTo>
                <a:cubicBezTo>
                  <a:pt x="1183" y="392"/>
                  <a:pt x="1245" y="293"/>
                  <a:pt x="1337" y="206"/>
                </a:cubicBezTo>
                <a:cubicBezTo>
                  <a:pt x="1428" y="118"/>
                  <a:pt x="1543" y="50"/>
                  <a:pt x="1682" y="0"/>
                </a:cubicBezTo>
                <a:lnTo>
                  <a:pt x="1811" y="271"/>
                </a:lnTo>
                <a:cubicBezTo>
                  <a:pt x="1680" y="315"/>
                  <a:pt x="1586" y="376"/>
                  <a:pt x="1529" y="454"/>
                </a:cubicBezTo>
                <a:cubicBezTo>
                  <a:pt x="1472" y="532"/>
                  <a:pt x="1442" y="636"/>
                  <a:pt x="1439" y="766"/>
                </a:cubicBezTo>
                <a:lnTo>
                  <a:pt x="1757" y="766"/>
                </a:lnTo>
                <a:lnTo>
                  <a:pt x="1757" y="1424"/>
                </a:lnTo>
                <a:close/>
                <a:moveTo>
                  <a:pt x="658" y="1424"/>
                </a:moveTo>
                <a:lnTo>
                  <a:pt x="658" y="1424"/>
                </a:lnTo>
                <a:lnTo>
                  <a:pt x="0" y="1424"/>
                </a:lnTo>
                <a:lnTo>
                  <a:pt x="0" y="953"/>
                </a:lnTo>
                <a:cubicBezTo>
                  <a:pt x="0" y="763"/>
                  <a:pt x="16" y="612"/>
                  <a:pt x="50" y="502"/>
                </a:cubicBezTo>
                <a:cubicBezTo>
                  <a:pt x="83" y="392"/>
                  <a:pt x="146" y="293"/>
                  <a:pt x="236" y="206"/>
                </a:cubicBezTo>
                <a:cubicBezTo>
                  <a:pt x="327" y="118"/>
                  <a:pt x="442" y="50"/>
                  <a:pt x="583" y="0"/>
                </a:cubicBezTo>
                <a:lnTo>
                  <a:pt x="712" y="271"/>
                </a:lnTo>
                <a:cubicBezTo>
                  <a:pt x="581" y="315"/>
                  <a:pt x="487" y="376"/>
                  <a:pt x="430" y="454"/>
                </a:cubicBezTo>
                <a:cubicBezTo>
                  <a:pt x="373" y="532"/>
                  <a:pt x="342" y="636"/>
                  <a:pt x="339" y="766"/>
                </a:cubicBezTo>
                <a:lnTo>
                  <a:pt x="658" y="766"/>
                </a:lnTo>
                <a:lnTo>
                  <a:pt x="658" y="1424"/>
                </a:lnTo>
                <a:close/>
              </a:path>
            </a:pathLst>
          </a:custGeom>
          <a:solidFill>
            <a:srgbClr val="FFFFF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462" name="Google Shape;1462;p193"/>
          <p:cNvSpPr txBox="1"/>
          <p:nvPr>
            <p:ph idx="10" type="dt"/>
          </p:nvPr>
        </p:nvSpPr>
        <p:spPr>
          <a:xfrm>
            <a:off x="7488222" y="4766310"/>
            <a:ext cx="1323600" cy="102900"/>
          </a:xfrm>
          <a:prstGeom prst="rect">
            <a:avLst/>
          </a:prstGeom>
          <a:noFill/>
          <a:ln>
            <a:noFill/>
          </a:ln>
        </p:spPr>
        <p:txBody>
          <a:bodyPr anchorCtr="0" anchor="b" bIns="0" lIns="0" spcFirstLastPara="1" rIns="0" wrap="square" tIns="0">
            <a:noAutofit/>
          </a:bodyPr>
          <a:lstStyle>
            <a:lvl1pPr lvl="0" rtl="0" algn="r">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463" name="Google Shape;1463;p193"/>
          <p:cNvSpPr txBox="1"/>
          <p:nvPr>
            <p:ph idx="11" type="ftr"/>
          </p:nvPr>
        </p:nvSpPr>
        <p:spPr>
          <a:xfrm>
            <a:off x="332184" y="4766310"/>
            <a:ext cx="4105200" cy="102900"/>
          </a:xfrm>
          <a:prstGeom prst="rect">
            <a:avLst/>
          </a:prstGeom>
          <a:noFill/>
          <a:ln>
            <a:noFill/>
          </a:ln>
        </p:spPr>
        <p:txBody>
          <a:bodyPr anchorCtr="0" anchor="b" bIns="0" lIns="0" spcFirstLastPara="1" rIns="0" wrap="square" tIns="0">
            <a:noAutofit/>
          </a:bodyPr>
          <a:lstStyle>
            <a:lvl1pPr lvl="0" rtl="0" algn="ctr">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464" name="Google Shape;1464;p193"/>
          <p:cNvSpPr txBox="1"/>
          <p:nvPr>
            <p:ph idx="12" type="sldNum"/>
          </p:nvPr>
        </p:nvSpPr>
        <p:spPr>
          <a:xfrm>
            <a:off x="7488222" y="4869180"/>
            <a:ext cx="1323600" cy="1029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Five Content">
  <p:cSld name="Five Content">
    <p:spTree>
      <p:nvGrpSpPr>
        <p:cNvPr id="143" name="Shape 143"/>
        <p:cNvGrpSpPr/>
        <p:nvPr/>
      </p:nvGrpSpPr>
      <p:grpSpPr>
        <a:xfrm>
          <a:off x="0" y="0"/>
          <a:ext cx="0" cy="0"/>
          <a:chOff x="0" y="0"/>
          <a:chExt cx="0" cy="0"/>
        </a:xfrm>
      </p:grpSpPr>
      <p:sp>
        <p:nvSpPr>
          <p:cNvPr id="144" name="Google Shape;144;p20"/>
          <p:cNvSpPr txBox="1"/>
          <p:nvPr>
            <p:ph idx="1" type="body"/>
          </p:nvPr>
        </p:nvSpPr>
        <p:spPr>
          <a:xfrm>
            <a:off x="332185" y="1577579"/>
            <a:ext cx="1479600" cy="30516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accent1"/>
              </a:buClr>
              <a:buSzPts val="1400"/>
              <a:buNone/>
              <a:defRPr/>
            </a:lvl1pPr>
            <a:lvl2pPr indent="-228600" lvl="1" marL="914400" rtl="0" algn="l">
              <a:lnSpc>
                <a:spcPct val="100000"/>
              </a:lnSpc>
              <a:spcBef>
                <a:spcPts val="900"/>
              </a:spcBef>
              <a:spcAft>
                <a:spcPts val="0"/>
              </a:spcAft>
              <a:buClr>
                <a:schemeClr val="dk1"/>
              </a:buClr>
              <a:buSzPts val="1400"/>
              <a:buNone/>
              <a:defRPr/>
            </a:lvl2pPr>
            <a:lvl3pPr indent="-317500" lvl="2" marL="1371600" rtl="0" algn="l">
              <a:lnSpc>
                <a:spcPct val="100000"/>
              </a:lnSpc>
              <a:spcBef>
                <a:spcPts val="500"/>
              </a:spcBef>
              <a:spcAft>
                <a:spcPts val="0"/>
              </a:spcAft>
              <a:buClr>
                <a:schemeClr val="dk1"/>
              </a:buClr>
              <a:buSzPts val="1400"/>
              <a:buChar char="•"/>
              <a:defRPr/>
            </a:lvl3pPr>
            <a:lvl4pPr indent="-317500" lvl="3" marL="1828800" rtl="0" algn="l">
              <a:lnSpc>
                <a:spcPct val="100000"/>
              </a:lnSpc>
              <a:spcBef>
                <a:spcPts val="500"/>
              </a:spcBef>
              <a:spcAft>
                <a:spcPts val="0"/>
              </a:spcAft>
              <a:buClr>
                <a:schemeClr val="dk1"/>
              </a:buClr>
              <a:buSzPts val="1400"/>
              <a:buChar char="–"/>
              <a:defRPr/>
            </a:lvl4pPr>
            <a:lvl5pPr indent="-317500" lvl="4" marL="2286000" rtl="0" algn="l">
              <a:lnSpc>
                <a:spcPct val="100000"/>
              </a:lnSpc>
              <a:spcBef>
                <a:spcPts val="500"/>
              </a:spcBef>
              <a:spcAft>
                <a:spcPts val="0"/>
              </a:spcAft>
              <a:buClr>
                <a:schemeClr val="dk1"/>
              </a:buClr>
              <a:buSzPts val="1400"/>
              <a:buChar char="•"/>
              <a:defRPr/>
            </a:lvl5pPr>
            <a:lvl6pPr indent="-317500" lvl="5" marL="2743200" rtl="0" algn="l">
              <a:lnSpc>
                <a:spcPct val="100000"/>
              </a:lnSpc>
              <a:spcBef>
                <a:spcPts val="500"/>
              </a:spcBef>
              <a:spcAft>
                <a:spcPts val="0"/>
              </a:spcAft>
              <a:buClr>
                <a:schemeClr val="dk1"/>
              </a:buClr>
              <a:buSzPts val="1400"/>
              <a:buChar char="–"/>
              <a:defRPr/>
            </a:lvl6pPr>
            <a:lvl7pPr indent="-317500" lvl="6" marL="3200400" rtl="0" algn="l">
              <a:lnSpc>
                <a:spcPct val="100000"/>
              </a:lnSpc>
              <a:spcBef>
                <a:spcPts val="500"/>
              </a:spcBef>
              <a:spcAft>
                <a:spcPts val="0"/>
              </a:spcAft>
              <a:buClr>
                <a:schemeClr val="dk1"/>
              </a:buClr>
              <a:buSzPts val="1400"/>
              <a:buChar char="•"/>
              <a:defRPr/>
            </a:lvl7pPr>
            <a:lvl8pPr indent="-317500" lvl="7" marL="3657600" rtl="0" algn="l">
              <a:lnSpc>
                <a:spcPct val="100000"/>
              </a:lnSpc>
              <a:spcBef>
                <a:spcPts val="500"/>
              </a:spcBef>
              <a:spcAft>
                <a:spcPts val="0"/>
              </a:spcAft>
              <a:buClr>
                <a:schemeClr val="dk1"/>
              </a:buClr>
              <a:buSzPts val="1400"/>
              <a:buChar char="–"/>
              <a:defRPr/>
            </a:lvl8pPr>
            <a:lvl9pPr indent="-317500" lvl="8" marL="4114800" rtl="0" algn="l">
              <a:lnSpc>
                <a:spcPct val="100000"/>
              </a:lnSpc>
              <a:spcBef>
                <a:spcPts val="500"/>
              </a:spcBef>
              <a:spcAft>
                <a:spcPts val="500"/>
              </a:spcAft>
              <a:buClr>
                <a:schemeClr val="dk1"/>
              </a:buClr>
              <a:buSzPts val="1400"/>
              <a:buChar char="•"/>
              <a:defRPr/>
            </a:lvl9pPr>
          </a:lstStyle>
          <a:p/>
        </p:txBody>
      </p:sp>
      <p:sp>
        <p:nvSpPr>
          <p:cNvPr id="145" name="Google Shape;145;p20"/>
          <p:cNvSpPr txBox="1"/>
          <p:nvPr>
            <p:ph idx="2" type="body"/>
          </p:nvPr>
        </p:nvSpPr>
        <p:spPr>
          <a:xfrm>
            <a:off x="2082784" y="1577579"/>
            <a:ext cx="1479600" cy="30516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accent1"/>
              </a:buClr>
              <a:buSzPts val="1400"/>
              <a:buNone/>
              <a:defRPr/>
            </a:lvl1pPr>
            <a:lvl2pPr indent="-228600" lvl="1" marL="914400" rtl="0" algn="l">
              <a:lnSpc>
                <a:spcPct val="100000"/>
              </a:lnSpc>
              <a:spcBef>
                <a:spcPts val="900"/>
              </a:spcBef>
              <a:spcAft>
                <a:spcPts val="0"/>
              </a:spcAft>
              <a:buClr>
                <a:schemeClr val="dk1"/>
              </a:buClr>
              <a:buSzPts val="1400"/>
              <a:buNone/>
              <a:defRPr/>
            </a:lvl2pPr>
            <a:lvl3pPr indent="-317500" lvl="2" marL="1371600" rtl="0" algn="l">
              <a:lnSpc>
                <a:spcPct val="100000"/>
              </a:lnSpc>
              <a:spcBef>
                <a:spcPts val="500"/>
              </a:spcBef>
              <a:spcAft>
                <a:spcPts val="0"/>
              </a:spcAft>
              <a:buClr>
                <a:schemeClr val="dk1"/>
              </a:buClr>
              <a:buSzPts val="1400"/>
              <a:buChar char="•"/>
              <a:defRPr/>
            </a:lvl3pPr>
            <a:lvl4pPr indent="-317500" lvl="3" marL="1828800" rtl="0" algn="l">
              <a:lnSpc>
                <a:spcPct val="100000"/>
              </a:lnSpc>
              <a:spcBef>
                <a:spcPts val="500"/>
              </a:spcBef>
              <a:spcAft>
                <a:spcPts val="0"/>
              </a:spcAft>
              <a:buClr>
                <a:schemeClr val="dk1"/>
              </a:buClr>
              <a:buSzPts val="1400"/>
              <a:buChar char="–"/>
              <a:defRPr/>
            </a:lvl4pPr>
            <a:lvl5pPr indent="-317500" lvl="4" marL="2286000" rtl="0" algn="l">
              <a:lnSpc>
                <a:spcPct val="100000"/>
              </a:lnSpc>
              <a:spcBef>
                <a:spcPts val="500"/>
              </a:spcBef>
              <a:spcAft>
                <a:spcPts val="0"/>
              </a:spcAft>
              <a:buClr>
                <a:schemeClr val="dk1"/>
              </a:buClr>
              <a:buSzPts val="1400"/>
              <a:buChar char="•"/>
              <a:defRPr/>
            </a:lvl5pPr>
            <a:lvl6pPr indent="-317500" lvl="5" marL="2743200" rtl="0" algn="l">
              <a:lnSpc>
                <a:spcPct val="100000"/>
              </a:lnSpc>
              <a:spcBef>
                <a:spcPts val="500"/>
              </a:spcBef>
              <a:spcAft>
                <a:spcPts val="0"/>
              </a:spcAft>
              <a:buClr>
                <a:schemeClr val="dk1"/>
              </a:buClr>
              <a:buSzPts val="1400"/>
              <a:buChar char="–"/>
              <a:defRPr/>
            </a:lvl6pPr>
            <a:lvl7pPr indent="-317500" lvl="6" marL="3200400" rtl="0" algn="l">
              <a:lnSpc>
                <a:spcPct val="100000"/>
              </a:lnSpc>
              <a:spcBef>
                <a:spcPts val="500"/>
              </a:spcBef>
              <a:spcAft>
                <a:spcPts val="0"/>
              </a:spcAft>
              <a:buClr>
                <a:schemeClr val="dk1"/>
              </a:buClr>
              <a:buSzPts val="1400"/>
              <a:buChar char="•"/>
              <a:defRPr/>
            </a:lvl7pPr>
            <a:lvl8pPr indent="-317500" lvl="7" marL="3657600" rtl="0" algn="l">
              <a:lnSpc>
                <a:spcPct val="100000"/>
              </a:lnSpc>
              <a:spcBef>
                <a:spcPts val="500"/>
              </a:spcBef>
              <a:spcAft>
                <a:spcPts val="0"/>
              </a:spcAft>
              <a:buClr>
                <a:schemeClr val="dk1"/>
              </a:buClr>
              <a:buSzPts val="1400"/>
              <a:buChar char="–"/>
              <a:defRPr/>
            </a:lvl8pPr>
            <a:lvl9pPr indent="-317500" lvl="8" marL="4114800" rtl="0" algn="l">
              <a:lnSpc>
                <a:spcPct val="100000"/>
              </a:lnSpc>
              <a:spcBef>
                <a:spcPts val="500"/>
              </a:spcBef>
              <a:spcAft>
                <a:spcPts val="500"/>
              </a:spcAft>
              <a:buClr>
                <a:schemeClr val="dk1"/>
              </a:buClr>
              <a:buSzPts val="1400"/>
              <a:buChar char="•"/>
              <a:defRPr/>
            </a:lvl9pPr>
          </a:lstStyle>
          <a:p/>
        </p:txBody>
      </p:sp>
      <p:sp>
        <p:nvSpPr>
          <p:cNvPr id="146" name="Google Shape;146;p20"/>
          <p:cNvSpPr txBox="1"/>
          <p:nvPr>
            <p:ph idx="3" type="body"/>
          </p:nvPr>
        </p:nvSpPr>
        <p:spPr>
          <a:xfrm>
            <a:off x="3833383" y="1577579"/>
            <a:ext cx="1479600" cy="30516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accent1"/>
              </a:buClr>
              <a:buSzPts val="1400"/>
              <a:buNone/>
              <a:defRPr/>
            </a:lvl1pPr>
            <a:lvl2pPr indent="-228600" lvl="1" marL="914400" rtl="0" algn="l">
              <a:lnSpc>
                <a:spcPct val="100000"/>
              </a:lnSpc>
              <a:spcBef>
                <a:spcPts val="900"/>
              </a:spcBef>
              <a:spcAft>
                <a:spcPts val="0"/>
              </a:spcAft>
              <a:buClr>
                <a:schemeClr val="dk1"/>
              </a:buClr>
              <a:buSzPts val="1400"/>
              <a:buNone/>
              <a:defRPr/>
            </a:lvl2pPr>
            <a:lvl3pPr indent="-317500" lvl="2" marL="1371600" rtl="0" algn="l">
              <a:lnSpc>
                <a:spcPct val="100000"/>
              </a:lnSpc>
              <a:spcBef>
                <a:spcPts val="500"/>
              </a:spcBef>
              <a:spcAft>
                <a:spcPts val="0"/>
              </a:spcAft>
              <a:buClr>
                <a:schemeClr val="dk1"/>
              </a:buClr>
              <a:buSzPts val="1400"/>
              <a:buChar char="•"/>
              <a:defRPr/>
            </a:lvl3pPr>
            <a:lvl4pPr indent="-317500" lvl="3" marL="1828800" rtl="0" algn="l">
              <a:lnSpc>
                <a:spcPct val="100000"/>
              </a:lnSpc>
              <a:spcBef>
                <a:spcPts val="500"/>
              </a:spcBef>
              <a:spcAft>
                <a:spcPts val="0"/>
              </a:spcAft>
              <a:buClr>
                <a:schemeClr val="dk1"/>
              </a:buClr>
              <a:buSzPts val="1400"/>
              <a:buChar char="–"/>
              <a:defRPr/>
            </a:lvl4pPr>
            <a:lvl5pPr indent="-317500" lvl="4" marL="2286000" rtl="0" algn="l">
              <a:lnSpc>
                <a:spcPct val="100000"/>
              </a:lnSpc>
              <a:spcBef>
                <a:spcPts val="500"/>
              </a:spcBef>
              <a:spcAft>
                <a:spcPts val="0"/>
              </a:spcAft>
              <a:buClr>
                <a:schemeClr val="dk1"/>
              </a:buClr>
              <a:buSzPts val="1400"/>
              <a:buChar char="•"/>
              <a:defRPr/>
            </a:lvl5pPr>
            <a:lvl6pPr indent="-317500" lvl="5" marL="2743200" rtl="0" algn="l">
              <a:lnSpc>
                <a:spcPct val="100000"/>
              </a:lnSpc>
              <a:spcBef>
                <a:spcPts val="500"/>
              </a:spcBef>
              <a:spcAft>
                <a:spcPts val="0"/>
              </a:spcAft>
              <a:buClr>
                <a:schemeClr val="dk1"/>
              </a:buClr>
              <a:buSzPts val="1400"/>
              <a:buChar char="–"/>
              <a:defRPr/>
            </a:lvl6pPr>
            <a:lvl7pPr indent="-317500" lvl="6" marL="3200400" rtl="0" algn="l">
              <a:lnSpc>
                <a:spcPct val="100000"/>
              </a:lnSpc>
              <a:spcBef>
                <a:spcPts val="500"/>
              </a:spcBef>
              <a:spcAft>
                <a:spcPts val="0"/>
              </a:spcAft>
              <a:buClr>
                <a:schemeClr val="dk1"/>
              </a:buClr>
              <a:buSzPts val="1400"/>
              <a:buChar char="•"/>
              <a:defRPr/>
            </a:lvl7pPr>
            <a:lvl8pPr indent="-317500" lvl="7" marL="3657600" rtl="0" algn="l">
              <a:lnSpc>
                <a:spcPct val="100000"/>
              </a:lnSpc>
              <a:spcBef>
                <a:spcPts val="500"/>
              </a:spcBef>
              <a:spcAft>
                <a:spcPts val="0"/>
              </a:spcAft>
              <a:buClr>
                <a:schemeClr val="dk1"/>
              </a:buClr>
              <a:buSzPts val="1400"/>
              <a:buChar char="–"/>
              <a:defRPr/>
            </a:lvl8pPr>
            <a:lvl9pPr indent="-317500" lvl="8" marL="4114800" rtl="0" algn="l">
              <a:lnSpc>
                <a:spcPct val="100000"/>
              </a:lnSpc>
              <a:spcBef>
                <a:spcPts val="500"/>
              </a:spcBef>
              <a:spcAft>
                <a:spcPts val="500"/>
              </a:spcAft>
              <a:buClr>
                <a:schemeClr val="dk1"/>
              </a:buClr>
              <a:buSzPts val="1400"/>
              <a:buChar char="•"/>
              <a:defRPr/>
            </a:lvl9pPr>
          </a:lstStyle>
          <a:p/>
        </p:txBody>
      </p:sp>
      <p:sp>
        <p:nvSpPr>
          <p:cNvPr id="147" name="Google Shape;147;p20"/>
          <p:cNvSpPr txBox="1"/>
          <p:nvPr>
            <p:ph idx="4" type="body"/>
          </p:nvPr>
        </p:nvSpPr>
        <p:spPr>
          <a:xfrm>
            <a:off x="5583982" y="1577579"/>
            <a:ext cx="1479600" cy="30516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accent1"/>
              </a:buClr>
              <a:buSzPts val="1400"/>
              <a:buNone/>
              <a:defRPr/>
            </a:lvl1pPr>
            <a:lvl2pPr indent="-228600" lvl="1" marL="914400" rtl="0" algn="l">
              <a:lnSpc>
                <a:spcPct val="100000"/>
              </a:lnSpc>
              <a:spcBef>
                <a:spcPts val="900"/>
              </a:spcBef>
              <a:spcAft>
                <a:spcPts val="0"/>
              </a:spcAft>
              <a:buClr>
                <a:schemeClr val="dk1"/>
              </a:buClr>
              <a:buSzPts val="1400"/>
              <a:buNone/>
              <a:defRPr/>
            </a:lvl2pPr>
            <a:lvl3pPr indent="-317500" lvl="2" marL="1371600" rtl="0" algn="l">
              <a:lnSpc>
                <a:spcPct val="100000"/>
              </a:lnSpc>
              <a:spcBef>
                <a:spcPts val="500"/>
              </a:spcBef>
              <a:spcAft>
                <a:spcPts val="0"/>
              </a:spcAft>
              <a:buClr>
                <a:schemeClr val="dk1"/>
              </a:buClr>
              <a:buSzPts val="1400"/>
              <a:buChar char="•"/>
              <a:defRPr/>
            </a:lvl3pPr>
            <a:lvl4pPr indent="-317500" lvl="3" marL="1828800" rtl="0" algn="l">
              <a:lnSpc>
                <a:spcPct val="100000"/>
              </a:lnSpc>
              <a:spcBef>
                <a:spcPts val="500"/>
              </a:spcBef>
              <a:spcAft>
                <a:spcPts val="0"/>
              </a:spcAft>
              <a:buClr>
                <a:schemeClr val="dk1"/>
              </a:buClr>
              <a:buSzPts val="1400"/>
              <a:buChar char="–"/>
              <a:defRPr/>
            </a:lvl4pPr>
            <a:lvl5pPr indent="-317500" lvl="4" marL="2286000" rtl="0" algn="l">
              <a:lnSpc>
                <a:spcPct val="100000"/>
              </a:lnSpc>
              <a:spcBef>
                <a:spcPts val="500"/>
              </a:spcBef>
              <a:spcAft>
                <a:spcPts val="0"/>
              </a:spcAft>
              <a:buClr>
                <a:schemeClr val="dk1"/>
              </a:buClr>
              <a:buSzPts val="1400"/>
              <a:buChar char="•"/>
              <a:defRPr/>
            </a:lvl5pPr>
            <a:lvl6pPr indent="-317500" lvl="5" marL="2743200" rtl="0" algn="l">
              <a:lnSpc>
                <a:spcPct val="100000"/>
              </a:lnSpc>
              <a:spcBef>
                <a:spcPts val="500"/>
              </a:spcBef>
              <a:spcAft>
                <a:spcPts val="0"/>
              </a:spcAft>
              <a:buClr>
                <a:schemeClr val="dk1"/>
              </a:buClr>
              <a:buSzPts val="1400"/>
              <a:buChar char="–"/>
              <a:defRPr/>
            </a:lvl6pPr>
            <a:lvl7pPr indent="-317500" lvl="6" marL="3200400" rtl="0" algn="l">
              <a:lnSpc>
                <a:spcPct val="100000"/>
              </a:lnSpc>
              <a:spcBef>
                <a:spcPts val="500"/>
              </a:spcBef>
              <a:spcAft>
                <a:spcPts val="0"/>
              </a:spcAft>
              <a:buClr>
                <a:schemeClr val="dk1"/>
              </a:buClr>
              <a:buSzPts val="1400"/>
              <a:buChar char="•"/>
              <a:defRPr/>
            </a:lvl7pPr>
            <a:lvl8pPr indent="-317500" lvl="7" marL="3657600" rtl="0" algn="l">
              <a:lnSpc>
                <a:spcPct val="100000"/>
              </a:lnSpc>
              <a:spcBef>
                <a:spcPts val="500"/>
              </a:spcBef>
              <a:spcAft>
                <a:spcPts val="0"/>
              </a:spcAft>
              <a:buClr>
                <a:schemeClr val="dk1"/>
              </a:buClr>
              <a:buSzPts val="1400"/>
              <a:buChar char="–"/>
              <a:defRPr/>
            </a:lvl8pPr>
            <a:lvl9pPr indent="-317500" lvl="8" marL="4114800" rtl="0" algn="l">
              <a:lnSpc>
                <a:spcPct val="100000"/>
              </a:lnSpc>
              <a:spcBef>
                <a:spcPts val="500"/>
              </a:spcBef>
              <a:spcAft>
                <a:spcPts val="500"/>
              </a:spcAft>
              <a:buClr>
                <a:schemeClr val="dk1"/>
              </a:buClr>
              <a:buSzPts val="1400"/>
              <a:buChar char="•"/>
              <a:defRPr/>
            </a:lvl9pPr>
          </a:lstStyle>
          <a:p/>
        </p:txBody>
      </p:sp>
      <p:sp>
        <p:nvSpPr>
          <p:cNvPr id="148" name="Google Shape;148;p20"/>
          <p:cNvSpPr txBox="1"/>
          <p:nvPr>
            <p:ph idx="5" type="body"/>
          </p:nvPr>
        </p:nvSpPr>
        <p:spPr>
          <a:xfrm>
            <a:off x="7334582" y="1577579"/>
            <a:ext cx="1479600" cy="30516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accent1"/>
              </a:buClr>
              <a:buSzPts val="1400"/>
              <a:buNone/>
              <a:defRPr/>
            </a:lvl1pPr>
            <a:lvl2pPr indent="-228600" lvl="1" marL="914400" rtl="0" algn="l">
              <a:lnSpc>
                <a:spcPct val="100000"/>
              </a:lnSpc>
              <a:spcBef>
                <a:spcPts val="900"/>
              </a:spcBef>
              <a:spcAft>
                <a:spcPts val="0"/>
              </a:spcAft>
              <a:buClr>
                <a:schemeClr val="dk1"/>
              </a:buClr>
              <a:buSzPts val="1400"/>
              <a:buNone/>
              <a:defRPr/>
            </a:lvl2pPr>
            <a:lvl3pPr indent="-317500" lvl="2" marL="1371600" rtl="0" algn="l">
              <a:lnSpc>
                <a:spcPct val="100000"/>
              </a:lnSpc>
              <a:spcBef>
                <a:spcPts val="500"/>
              </a:spcBef>
              <a:spcAft>
                <a:spcPts val="0"/>
              </a:spcAft>
              <a:buClr>
                <a:schemeClr val="dk1"/>
              </a:buClr>
              <a:buSzPts val="1400"/>
              <a:buChar char="•"/>
              <a:defRPr/>
            </a:lvl3pPr>
            <a:lvl4pPr indent="-317500" lvl="3" marL="1828800" rtl="0" algn="l">
              <a:lnSpc>
                <a:spcPct val="100000"/>
              </a:lnSpc>
              <a:spcBef>
                <a:spcPts val="500"/>
              </a:spcBef>
              <a:spcAft>
                <a:spcPts val="0"/>
              </a:spcAft>
              <a:buClr>
                <a:schemeClr val="dk1"/>
              </a:buClr>
              <a:buSzPts val="1400"/>
              <a:buChar char="–"/>
              <a:defRPr/>
            </a:lvl4pPr>
            <a:lvl5pPr indent="-317500" lvl="4" marL="2286000" rtl="0" algn="l">
              <a:lnSpc>
                <a:spcPct val="100000"/>
              </a:lnSpc>
              <a:spcBef>
                <a:spcPts val="500"/>
              </a:spcBef>
              <a:spcAft>
                <a:spcPts val="0"/>
              </a:spcAft>
              <a:buClr>
                <a:schemeClr val="dk1"/>
              </a:buClr>
              <a:buSzPts val="1400"/>
              <a:buChar char="•"/>
              <a:defRPr/>
            </a:lvl5pPr>
            <a:lvl6pPr indent="-317500" lvl="5" marL="2743200" rtl="0" algn="l">
              <a:lnSpc>
                <a:spcPct val="100000"/>
              </a:lnSpc>
              <a:spcBef>
                <a:spcPts val="500"/>
              </a:spcBef>
              <a:spcAft>
                <a:spcPts val="0"/>
              </a:spcAft>
              <a:buClr>
                <a:schemeClr val="dk1"/>
              </a:buClr>
              <a:buSzPts val="1400"/>
              <a:buChar char="–"/>
              <a:defRPr/>
            </a:lvl6pPr>
            <a:lvl7pPr indent="-317500" lvl="6" marL="3200400" rtl="0" algn="l">
              <a:lnSpc>
                <a:spcPct val="100000"/>
              </a:lnSpc>
              <a:spcBef>
                <a:spcPts val="500"/>
              </a:spcBef>
              <a:spcAft>
                <a:spcPts val="0"/>
              </a:spcAft>
              <a:buClr>
                <a:schemeClr val="dk1"/>
              </a:buClr>
              <a:buSzPts val="1400"/>
              <a:buChar char="•"/>
              <a:defRPr/>
            </a:lvl7pPr>
            <a:lvl8pPr indent="-317500" lvl="7" marL="3657600" rtl="0" algn="l">
              <a:lnSpc>
                <a:spcPct val="100000"/>
              </a:lnSpc>
              <a:spcBef>
                <a:spcPts val="500"/>
              </a:spcBef>
              <a:spcAft>
                <a:spcPts val="0"/>
              </a:spcAft>
              <a:buClr>
                <a:schemeClr val="dk1"/>
              </a:buClr>
              <a:buSzPts val="1400"/>
              <a:buChar char="–"/>
              <a:defRPr/>
            </a:lvl8pPr>
            <a:lvl9pPr indent="-317500" lvl="8" marL="4114800" rtl="0" algn="l">
              <a:lnSpc>
                <a:spcPct val="100000"/>
              </a:lnSpc>
              <a:spcBef>
                <a:spcPts val="500"/>
              </a:spcBef>
              <a:spcAft>
                <a:spcPts val="500"/>
              </a:spcAft>
              <a:buClr>
                <a:schemeClr val="dk1"/>
              </a:buClr>
              <a:buSzPts val="1400"/>
              <a:buChar char="•"/>
              <a:defRPr/>
            </a:lvl9pPr>
          </a:lstStyle>
          <a:p/>
        </p:txBody>
      </p:sp>
      <p:sp>
        <p:nvSpPr>
          <p:cNvPr id="149" name="Google Shape;149;p20"/>
          <p:cNvSpPr txBox="1"/>
          <p:nvPr>
            <p:ph type="title"/>
          </p:nvPr>
        </p:nvSpPr>
        <p:spPr>
          <a:xfrm>
            <a:off x="332185" y="324000"/>
            <a:ext cx="8479500" cy="1040400"/>
          </a:xfrm>
          <a:prstGeom prst="rect">
            <a:avLst/>
          </a:prstGeom>
          <a:noFill/>
          <a:ln>
            <a:noFill/>
          </a:ln>
        </p:spPr>
        <p:txBody>
          <a:bodyPr anchorCtr="0" anchor="t" bIns="0" lIns="0" spcFirstLastPara="1" rIns="0" wrap="square" tIns="0">
            <a:noAutofit/>
          </a:bodyPr>
          <a:lstStyle>
            <a:lvl1pPr lvl="0" rtl="0" algn="l">
              <a:lnSpc>
                <a:spcPct val="85000"/>
              </a:lnSpc>
              <a:spcBef>
                <a:spcPts val="0"/>
              </a:spcBef>
              <a:spcAft>
                <a:spcPts val="0"/>
              </a:spcAft>
              <a:buClr>
                <a:schemeClr val="dk1"/>
              </a:buClr>
              <a:buSzPts val="2400"/>
              <a:buFont typeface="Georgia"/>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50" name="Google Shape;150;p20"/>
          <p:cNvSpPr txBox="1"/>
          <p:nvPr>
            <p:ph idx="12" type="sldNum"/>
          </p:nvPr>
        </p:nvSpPr>
        <p:spPr>
          <a:xfrm>
            <a:off x="7488222" y="4869180"/>
            <a:ext cx="1323600" cy="102900"/>
          </a:xfrm>
          <a:prstGeom prst="rect">
            <a:avLst/>
          </a:prstGeom>
          <a:noFill/>
          <a:ln>
            <a:noFill/>
          </a:ln>
        </p:spPr>
        <p:txBody>
          <a:bodyPr anchorCtr="0" anchor="b" bIns="0" lIns="0" spcFirstLastPara="1" rIns="0" wrap="square" tIns="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
        <p:nvSpPr>
          <p:cNvPr id="151" name="Google Shape;151;p20"/>
          <p:cNvSpPr txBox="1"/>
          <p:nvPr>
            <p:ph idx="10" type="dt"/>
          </p:nvPr>
        </p:nvSpPr>
        <p:spPr>
          <a:xfrm>
            <a:off x="7488222" y="4766310"/>
            <a:ext cx="1323600" cy="102900"/>
          </a:xfrm>
          <a:prstGeom prst="rect">
            <a:avLst/>
          </a:prstGeom>
          <a:noFill/>
          <a:ln>
            <a:noFill/>
          </a:ln>
        </p:spPr>
        <p:txBody>
          <a:bodyPr anchorCtr="0" anchor="b" bIns="0" lIns="0" spcFirstLastPara="1" rIns="0" wrap="square" tIns="0">
            <a:noAutofit/>
          </a:bodyPr>
          <a:lstStyle>
            <a:lvl1pPr lvl="0" rtl="0" algn="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52" name="Google Shape;152;p20"/>
          <p:cNvSpPr txBox="1"/>
          <p:nvPr>
            <p:ph idx="11" type="ftr"/>
          </p:nvPr>
        </p:nvSpPr>
        <p:spPr>
          <a:xfrm>
            <a:off x="332184" y="4766310"/>
            <a:ext cx="4105200" cy="102900"/>
          </a:xfrm>
          <a:prstGeom prst="rect">
            <a:avLst/>
          </a:prstGeom>
          <a:noFill/>
          <a:ln>
            <a:noFill/>
          </a:ln>
        </p:spPr>
        <p:txBody>
          <a:bodyPr anchorCtr="0" anchor="b" bIns="0" lIns="0" spcFirstLastPara="1" rIns="0" wrap="square" tIns="0">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 2 Grey">
  <p:cSld name="Quote 2 Grey">
    <p:bg>
      <p:bgPr>
        <a:solidFill>
          <a:srgbClr val="464646"/>
        </a:solidFill>
      </p:bgPr>
    </p:bg>
    <p:spTree>
      <p:nvGrpSpPr>
        <p:cNvPr id="1465" name="Shape 1465"/>
        <p:cNvGrpSpPr/>
        <p:nvPr/>
      </p:nvGrpSpPr>
      <p:grpSpPr>
        <a:xfrm>
          <a:off x="0" y="0"/>
          <a:ext cx="0" cy="0"/>
          <a:chOff x="0" y="0"/>
          <a:chExt cx="0" cy="0"/>
        </a:xfrm>
      </p:grpSpPr>
      <p:sp>
        <p:nvSpPr>
          <p:cNvPr id="1466" name="Google Shape;1466;p194"/>
          <p:cNvSpPr txBox="1"/>
          <p:nvPr>
            <p:ph idx="1" type="body"/>
          </p:nvPr>
        </p:nvSpPr>
        <p:spPr>
          <a:xfrm>
            <a:off x="332186" y="1705927"/>
            <a:ext cx="7155300" cy="2923200"/>
          </a:xfrm>
          <a:prstGeom prst="rect">
            <a:avLst/>
          </a:prstGeom>
          <a:noFill/>
          <a:ln>
            <a:noFill/>
          </a:ln>
        </p:spPr>
        <p:txBody>
          <a:bodyPr anchorCtr="0" anchor="t" bIns="0" lIns="0" spcFirstLastPara="1" rIns="0" wrap="square" tIns="0">
            <a:noAutofit/>
          </a:bodyPr>
          <a:lstStyle>
            <a:lvl1pPr indent="-228600" lvl="0" marL="457200" rtl="0" algn="l">
              <a:lnSpc>
                <a:spcPct val="85000"/>
              </a:lnSpc>
              <a:spcBef>
                <a:spcPts val="0"/>
              </a:spcBef>
              <a:spcAft>
                <a:spcPts val="0"/>
              </a:spcAft>
              <a:buClr>
                <a:schemeClr val="lt1"/>
              </a:buClr>
              <a:buSzPts val="2900"/>
              <a:buNone/>
              <a:defRPr b="0" sz="2900">
                <a:solidFill>
                  <a:schemeClr val="lt1"/>
                </a:solidFill>
                <a:latin typeface="Georgia"/>
                <a:ea typeface="Georgia"/>
                <a:cs typeface="Georgia"/>
                <a:sym typeface="Georgia"/>
              </a:defRPr>
            </a:lvl1pPr>
            <a:lvl2pPr indent="-228600" lvl="1" marL="914400" rtl="0" algn="l">
              <a:lnSpc>
                <a:spcPct val="100000"/>
              </a:lnSpc>
              <a:spcBef>
                <a:spcPts val="2300"/>
              </a:spcBef>
              <a:spcAft>
                <a:spcPts val="0"/>
              </a:spcAft>
              <a:buClr>
                <a:schemeClr val="lt1"/>
              </a:buClr>
              <a:buSzPts val="1200"/>
              <a:buFont typeface="Arial"/>
              <a:buNone/>
              <a:defRPr b="1" sz="1200">
                <a:solidFill>
                  <a:schemeClr val="lt1"/>
                </a:solidFill>
              </a:defRPr>
            </a:lvl2pPr>
            <a:lvl3pPr indent="-228600" lvl="2" marL="1371600" rtl="0" algn="l">
              <a:lnSpc>
                <a:spcPct val="100000"/>
              </a:lnSpc>
              <a:spcBef>
                <a:spcPts val="0"/>
              </a:spcBef>
              <a:spcAft>
                <a:spcPts val="0"/>
              </a:spcAft>
              <a:buClr>
                <a:schemeClr val="lt1"/>
              </a:buClr>
              <a:buSzPts val="1200"/>
              <a:buFont typeface="Arial"/>
              <a:buNone/>
              <a:defRPr sz="1200">
                <a:solidFill>
                  <a:schemeClr val="lt1"/>
                </a:solidFill>
              </a:defRPr>
            </a:lvl3pPr>
            <a:lvl4pPr indent="-228600" lvl="3" marL="1828800" rtl="0" algn="l">
              <a:lnSpc>
                <a:spcPct val="100000"/>
              </a:lnSpc>
              <a:spcBef>
                <a:spcPts val="0"/>
              </a:spcBef>
              <a:spcAft>
                <a:spcPts val="0"/>
              </a:spcAft>
              <a:buClr>
                <a:schemeClr val="lt1"/>
              </a:buClr>
              <a:buSzPts val="1200"/>
              <a:buFont typeface="Arial"/>
              <a:buNone/>
              <a:defRPr sz="1200">
                <a:solidFill>
                  <a:schemeClr val="lt1"/>
                </a:solidFill>
              </a:defRPr>
            </a:lvl4pPr>
            <a:lvl5pPr indent="-228600" lvl="4" marL="2286000" rtl="0" algn="l">
              <a:lnSpc>
                <a:spcPct val="100000"/>
              </a:lnSpc>
              <a:spcBef>
                <a:spcPts val="0"/>
              </a:spcBef>
              <a:spcAft>
                <a:spcPts val="0"/>
              </a:spcAft>
              <a:buClr>
                <a:schemeClr val="lt1"/>
              </a:buClr>
              <a:buSzPts val="1200"/>
              <a:buFont typeface="Arial"/>
              <a:buNone/>
              <a:defRPr sz="1200">
                <a:solidFill>
                  <a:schemeClr val="lt1"/>
                </a:solidFill>
              </a:defRPr>
            </a:lvl5pPr>
            <a:lvl6pPr indent="-228600" lvl="5" marL="2743200" rtl="0" algn="l">
              <a:lnSpc>
                <a:spcPct val="100000"/>
              </a:lnSpc>
              <a:spcBef>
                <a:spcPts val="0"/>
              </a:spcBef>
              <a:spcAft>
                <a:spcPts val="0"/>
              </a:spcAft>
              <a:buClr>
                <a:schemeClr val="lt1"/>
              </a:buClr>
              <a:buSzPts val="1200"/>
              <a:buFont typeface="Arial"/>
              <a:buNone/>
              <a:defRPr sz="1200">
                <a:solidFill>
                  <a:schemeClr val="lt1"/>
                </a:solidFill>
              </a:defRPr>
            </a:lvl6pPr>
            <a:lvl7pPr indent="-228600" lvl="6" marL="3200400" rtl="0" algn="l">
              <a:lnSpc>
                <a:spcPct val="100000"/>
              </a:lnSpc>
              <a:spcBef>
                <a:spcPts val="0"/>
              </a:spcBef>
              <a:spcAft>
                <a:spcPts val="0"/>
              </a:spcAft>
              <a:buClr>
                <a:schemeClr val="lt1"/>
              </a:buClr>
              <a:buSzPts val="1200"/>
              <a:buFont typeface="Arial"/>
              <a:buNone/>
              <a:defRPr sz="1200">
                <a:solidFill>
                  <a:schemeClr val="lt1"/>
                </a:solidFill>
              </a:defRPr>
            </a:lvl7pPr>
            <a:lvl8pPr indent="-228600" lvl="7" marL="3657600" rtl="0" algn="l">
              <a:lnSpc>
                <a:spcPct val="100000"/>
              </a:lnSpc>
              <a:spcBef>
                <a:spcPts val="0"/>
              </a:spcBef>
              <a:spcAft>
                <a:spcPts val="0"/>
              </a:spcAft>
              <a:buClr>
                <a:schemeClr val="lt1"/>
              </a:buClr>
              <a:buSzPts val="1200"/>
              <a:buFont typeface="Arial"/>
              <a:buNone/>
              <a:defRPr sz="1200">
                <a:solidFill>
                  <a:schemeClr val="lt1"/>
                </a:solidFill>
              </a:defRPr>
            </a:lvl8pPr>
            <a:lvl9pPr indent="-228600" lvl="8" marL="4114800" rtl="0" algn="l">
              <a:lnSpc>
                <a:spcPct val="100000"/>
              </a:lnSpc>
              <a:spcBef>
                <a:spcPts val="0"/>
              </a:spcBef>
              <a:spcAft>
                <a:spcPts val="0"/>
              </a:spcAft>
              <a:buClr>
                <a:schemeClr val="lt1"/>
              </a:buClr>
              <a:buSzPts val="1200"/>
              <a:buFont typeface="Arial"/>
              <a:buNone/>
              <a:defRPr sz="1200">
                <a:solidFill>
                  <a:schemeClr val="lt1"/>
                </a:solidFill>
              </a:defRPr>
            </a:lvl9pPr>
          </a:lstStyle>
          <a:p/>
        </p:txBody>
      </p:sp>
      <p:sp>
        <p:nvSpPr>
          <p:cNvPr id="1467" name="Google Shape;1467;p194"/>
          <p:cNvSpPr/>
          <p:nvPr/>
        </p:nvSpPr>
        <p:spPr>
          <a:xfrm>
            <a:off x="332185" y="1022219"/>
            <a:ext cx="653653" cy="509589"/>
          </a:xfrm>
          <a:custGeom>
            <a:rect b="b" l="l" r="r" t="t"/>
            <a:pathLst>
              <a:path extrusionOk="0" h="1424" w="1811">
                <a:moveTo>
                  <a:pt x="1757" y="1424"/>
                </a:moveTo>
                <a:lnTo>
                  <a:pt x="1757" y="1424"/>
                </a:lnTo>
                <a:lnTo>
                  <a:pt x="1099" y="1424"/>
                </a:lnTo>
                <a:lnTo>
                  <a:pt x="1099" y="953"/>
                </a:lnTo>
                <a:cubicBezTo>
                  <a:pt x="1099" y="761"/>
                  <a:pt x="1115" y="610"/>
                  <a:pt x="1149" y="501"/>
                </a:cubicBezTo>
                <a:cubicBezTo>
                  <a:pt x="1183" y="392"/>
                  <a:pt x="1245" y="293"/>
                  <a:pt x="1337" y="206"/>
                </a:cubicBezTo>
                <a:cubicBezTo>
                  <a:pt x="1428" y="118"/>
                  <a:pt x="1543" y="50"/>
                  <a:pt x="1682" y="0"/>
                </a:cubicBezTo>
                <a:lnTo>
                  <a:pt x="1811" y="271"/>
                </a:lnTo>
                <a:cubicBezTo>
                  <a:pt x="1680" y="315"/>
                  <a:pt x="1586" y="376"/>
                  <a:pt x="1529" y="454"/>
                </a:cubicBezTo>
                <a:cubicBezTo>
                  <a:pt x="1472" y="532"/>
                  <a:pt x="1442" y="636"/>
                  <a:pt x="1439" y="766"/>
                </a:cubicBezTo>
                <a:lnTo>
                  <a:pt x="1757" y="766"/>
                </a:lnTo>
                <a:lnTo>
                  <a:pt x="1757" y="1424"/>
                </a:lnTo>
                <a:close/>
                <a:moveTo>
                  <a:pt x="658" y="1424"/>
                </a:moveTo>
                <a:lnTo>
                  <a:pt x="658" y="1424"/>
                </a:lnTo>
                <a:lnTo>
                  <a:pt x="0" y="1424"/>
                </a:lnTo>
                <a:lnTo>
                  <a:pt x="0" y="953"/>
                </a:lnTo>
                <a:cubicBezTo>
                  <a:pt x="0" y="763"/>
                  <a:pt x="16" y="612"/>
                  <a:pt x="50" y="502"/>
                </a:cubicBezTo>
                <a:cubicBezTo>
                  <a:pt x="83" y="392"/>
                  <a:pt x="146" y="293"/>
                  <a:pt x="236" y="206"/>
                </a:cubicBezTo>
                <a:cubicBezTo>
                  <a:pt x="327" y="118"/>
                  <a:pt x="442" y="50"/>
                  <a:pt x="583" y="0"/>
                </a:cubicBezTo>
                <a:lnTo>
                  <a:pt x="712" y="271"/>
                </a:lnTo>
                <a:cubicBezTo>
                  <a:pt x="581" y="315"/>
                  <a:pt x="487" y="376"/>
                  <a:pt x="430" y="454"/>
                </a:cubicBezTo>
                <a:cubicBezTo>
                  <a:pt x="373" y="532"/>
                  <a:pt x="342" y="636"/>
                  <a:pt x="339" y="766"/>
                </a:cubicBezTo>
                <a:lnTo>
                  <a:pt x="658" y="766"/>
                </a:lnTo>
                <a:lnTo>
                  <a:pt x="658" y="1424"/>
                </a:lnTo>
                <a:close/>
              </a:path>
            </a:pathLst>
          </a:custGeom>
          <a:solidFill>
            <a:srgbClr val="FFFFF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468" name="Google Shape;1468;p194"/>
          <p:cNvSpPr txBox="1"/>
          <p:nvPr>
            <p:ph idx="10" type="dt"/>
          </p:nvPr>
        </p:nvSpPr>
        <p:spPr>
          <a:xfrm>
            <a:off x="7488222" y="4766310"/>
            <a:ext cx="1323600" cy="102900"/>
          </a:xfrm>
          <a:prstGeom prst="rect">
            <a:avLst/>
          </a:prstGeom>
          <a:noFill/>
          <a:ln>
            <a:noFill/>
          </a:ln>
        </p:spPr>
        <p:txBody>
          <a:bodyPr anchorCtr="0" anchor="b" bIns="0" lIns="0" spcFirstLastPara="1" rIns="0" wrap="square" tIns="0">
            <a:noAutofit/>
          </a:bodyPr>
          <a:lstStyle>
            <a:lvl1pPr lvl="0" rtl="0" algn="r">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469" name="Google Shape;1469;p194"/>
          <p:cNvSpPr txBox="1"/>
          <p:nvPr>
            <p:ph idx="11" type="ftr"/>
          </p:nvPr>
        </p:nvSpPr>
        <p:spPr>
          <a:xfrm>
            <a:off x="332184" y="4766310"/>
            <a:ext cx="4105200" cy="102900"/>
          </a:xfrm>
          <a:prstGeom prst="rect">
            <a:avLst/>
          </a:prstGeom>
          <a:noFill/>
          <a:ln>
            <a:noFill/>
          </a:ln>
        </p:spPr>
        <p:txBody>
          <a:bodyPr anchorCtr="0" anchor="b" bIns="0" lIns="0" spcFirstLastPara="1" rIns="0" wrap="square" tIns="0">
            <a:noAutofit/>
          </a:bodyPr>
          <a:lstStyle>
            <a:lvl1pPr lvl="0" rtl="0" algn="ctr">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470" name="Google Shape;1470;p194"/>
          <p:cNvSpPr txBox="1"/>
          <p:nvPr>
            <p:ph idx="12" type="sldNum"/>
          </p:nvPr>
        </p:nvSpPr>
        <p:spPr>
          <a:xfrm>
            <a:off x="7488222" y="4869180"/>
            <a:ext cx="1323600" cy="1029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Rose Manual" showMasterSp="0">
  <p:cSld name="Section Header Rose Manual">
    <p:bg>
      <p:bgPr>
        <a:solidFill>
          <a:srgbClr val="DB536A"/>
        </a:solidFill>
      </p:bgPr>
    </p:bg>
    <p:spTree>
      <p:nvGrpSpPr>
        <p:cNvPr id="1471" name="Shape 1471"/>
        <p:cNvGrpSpPr/>
        <p:nvPr/>
      </p:nvGrpSpPr>
      <p:grpSpPr>
        <a:xfrm>
          <a:off x="0" y="0"/>
          <a:ext cx="0" cy="0"/>
          <a:chOff x="0" y="0"/>
          <a:chExt cx="0" cy="0"/>
        </a:xfrm>
      </p:grpSpPr>
      <p:sp>
        <p:nvSpPr>
          <p:cNvPr id="1472" name="Google Shape;1472;p195"/>
          <p:cNvSpPr txBox="1"/>
          <p:nvPr>
            <p:ph type="title"/>
          </p:nvPr>
        </p:nvSpPr>
        <p:spPr>
          <a:xfrm>
            <a:off x="332185" y="321469"/>
            <a:ext cx="1031100" cy="1474500"/>
          </a:xfrm>
          <a:prstGeom prst="rect">
            <a:avLst/>
          </a:prstGeom>
          <a:noFill/>
          <a:ln>
            <a:noFill/>
          </a:ln>
        </p:spPr>
        <p:txBody>
          <a:bodyPr anchorCtr="0" anchor="t" bIns="0" lIns="0" spcFirstLastPara="1" rIns="0" wrap="square" tIns="0">
            <a:noAutofit/>
          </a:bodyPr>
          <a:lstStyle>
            <a:lvl1pPr lvl="0" rtl="0" algn="l">
              <a:lnSpc>
                <a:spcPct val="80000"/>
              </a:lnSpc>
              <a:spcBef>
                <a:spcPts val="0"/>
              </a:spcBef>
              <a:spcAft>
                <a:spcPts val="0"/>
              </a:spcAft>
              <a:buClr>
                <a:schemeClr val="lt1"/>
              </a:buClr>
              <a:buSzPts val="10800"/>
              <a:buFont typeface="Arial"/>
              <a:buNone/>
              <a:defRPr b="0" sz="10800">
                <a:solidFill>
                  <a:schemeClr val="lt1"/>
                </a:solidFill>
                <a:latin typeface="Arial"/>
                <a:ea typeface="Arial"/>
                <a:cs typeface="Arial"/>
                <a:sym typeface="Arial"/>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473" name="Shape 1473"/>
        <p:cNvGrpSpPr/>
        <p:nvPr/>
      </p:nvGrpSpPr>
      <p:grpSpPr>
        <a:xfrm>
          <a:off x="0" y="0"/>
          <a:ext cx="0" cy="0"/>
          <a:chOff x="0" y="0"/>
          <a:chExt cx="0" cy="0"/>
        </a:xfrm>
      </p:grpSpPr>
      <p:sp>
        <p:nvSpPr>
          <p:cNvPr id="1474" name="Google Shape;1474;p196"/>
          <p:cNvSpPr txBox="1"/>
          <p:nvPr>
            <p:ph idx="12" type="sldNum"/>
          </p:nvPr>
        </p:nvSpPr>
        <p:spPr>
          <a:xfrm>
            <a:off x="7488222" y="4869180"/>
            <a:ext cx="1323600" cy="1029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475" name="Google Shape;1475;p196"/>
          <p:cNvSpPr txBox="1"/>
          <p:nvPr>
            <p:ph idx="10" type="dt"/>
          </p:nvPr>
        </p:nvSpPr>
        <p:spPr>
          <a:xfrm>
            <a:off x="7488222" y="4766310"/>
            <a:ext cx="1323600" cy="102900"/>
          </a:xfrm>
          <a:prstGeom prst="rect">
            <a:avLst/>
          </a:prstGeom>
          <a:noFill/>
          <a:ln>
            <a:noFill/>
          </a:ln>
        </p:spPr>
        <p:txBody>
          <a:bodyPr anchorCtr="0" anchor="b" bIns="0" lIns="0" spcFirstLastPara="1" rIns="0" wrap="square" tIns="0">
            <a:noAutofit/>
          </a:bodyPr>
          <a:lstStyle>
            <a:lvl1pPr lvl="0" rtl="0" algn="r">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476" name="Google Shape;1476;p196"/>
          <p:cNvSpPr txBox="1"/>
          <p:nvPr>
            <p:ph idx="11" type="ftr"/>
          </p:nvPr>
        </p:nvSpPr>
        <p:spPr>
          <a:xfrm>
            <a:off x="332184" y="4766310"/>
            <a:ext cx="4105200" cy="102900"/>
          </a:xfrm>
          <a:prstGeom prst="rect">
            <a:avLst/>
          </a:prstGeom>
          <a:noFill/>
          <a:ln>
            <a:noFill/>
          </a:ln>
        </p:spPr>
        <p:txBody>
          <a:bodyPr anchorCtr="0" anchor="b" bIns="0" lIns="0" spcFirstLastPara="1" rIns="0" wrap="square" tIns="0">
            <a:noAutofit/>
          </a:bodyPr>
          <a:lstStyle>
            <a:lvl1pPr lvl="0" rtl="0" algn="ctr">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Full Content - Subtitle">
  <p:cSld name="Title and Full Content - Subtitle">
    <p:spTree>
      <p:nvGrpSpPr>
        <p:cNvPr id="1484" name="Shape 1484"/>
        <p:cNvGrpSpPr/>
        <p:nvPr/>
      </p:nvGrpSpPr>
      <p:grpSpPr>
        <a:xfrm>
          <a:off x="0" y="0"/>
          <a:ext cx="0" cy="0"/>
          <a:chOff x="0" y="0"/>
          <a:chExt cx="0" cy="0"/>
        </a:xfrm>
      </p:grpSpPr>
      <p:sp>
        <p:nvSpPr>
          <p:cNvPr id="1485" name="Google Shape;1485;p198"/>
          <p:cNvSpPr txBox="1"/>
          <p:nvPr>
            <p:ph idx="1" type="body"/>
          </p:nvPr>
        </p:nvSpPr>
        <p:spPr>
          <a:xfrm>
            <a:off x="332185" y="1577579"/>
            <a:ext cx="8479500" cy="3051600"/>
          </a:xfrm>
          <a:prstGeom prst="rect">
            <a:avLst/>
          </a:prstGeom>
          <a:noFill/>
          <a:ln>
            <a:noFill/>
          </a:ln>
        </p:spPr>
        <p:txBody>
          <a:bodyPr anchorCtr="0" anchor="t" bIns="0" lIns="0" spcFirstLastPara="1" rIns="0" wrap="square" tIns="0">
            <a:noAutofit/>
          </a:bodyPr>
          <a:lstStyle>
            <a:lvl1pPr indent="-304800" lvl="0" marL="457200" marR="0" rtl="0" algn="l">
              <a:lnSpc>
                <a:spcPct val="100000"/>
              </a:lnSpc>
              <a:spcBef>
                <a:spcPts val="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indent="-304800" lvl="1" marL="9144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indent="-304800" lvl="2" marL="13716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04800" lvl="5" marL="27432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indent="-304800" lvl="6" marL="32004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indent="-304800" lvl="7" marL="36576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indent="-304800" lvl="8" marL="4114800" marR="0" rtl="0" algn="l">
              <a:lnSpc>
                <a:spcPct val="100000"/>
              </a:lnSpc>
              <a:spcBef>
                <a:spcPts val="500"/>
              </a:spcBef>
              <a:spcAft>
                <a:spcPts val="50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1486" name="Google Shape;1486;p198"/>
          <p:cNvSpPr txBox="1"/>
          <p:nvPr>
            <p:ph type="title"/>
          </p:nvPr>
        </p:nvSpPr>
        <p:spPr>
          <a:xfrm>
            <a:off x="332185" y="322886"/>
            <a:ext cx="8479500" cy="377100"/>
          </a:xfrm>
          <a:prstGeom prst="rect">
            <a:avLst/>
          </a:prstGeom>
          <a:noFill/>
          <a:ln>
            <a:noFill/>
          </a:ln>
        </p:spPr>
        <p:txBody>
          <a:bodyPr anchorCtr="0" anchor="t" bIns="0" lIns="0" spcFirstLastPara="1" rIns="0" wrap="square" tIns="0">
            <a:noAutofit/>
          </a:bodyPr>
          <a:lstStyle>
            <a:lvl1pPr lvl="0" marR="0" rtl="0" algn="l">
              <a:lnSpc>
                <a:spcPct val="85000"/>
              </a:lnSpc>
              <a:spcBef>
                <a:spcPts val="0"/>
              </a:spcBef>
              <a:spcAft>
                <a:spcPts val="0"/>
              </a:spcAft>
              <a:buClr>
                <a:schemeClr val="dk1"/>
              </a:buClr>
              <a:buSzPts val="2400"/>
              <a:buFont typeface="Georgia"/>
              <a:buNone/>
              <a:defRPr b="0" i="0" sz="2400" u="none" cap="none" strike="noStrike">
                <a:solidFill>
                  <a:schemeClr val="dk1"/>
                </a:solidFill>
                <a:latin typeface="Georgia"/>
                <a:ea typeface="Georgia"/>
                <a:cs typeface="Georgia"/>
                <a:sym typeface="Georgia"/>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1487" name="Google Shape;1487;p198"/>
          <p:cNvSpPr txBox="1"/>
          <p:nvPr>
            <p:ph idx="12" type="sldNum"/>
          </p:nvPr>
        </p:nvSpPr>
        <p:spPr>
          <a:xfrm>
            <a:off x="6163867" y="4869180"/>
            <a:ext cx="2648100" cy="1029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488" name="Google Shape;1488;p198"/>
          <p:cNvSpPr txBox="1"/>
          <p:nvPr>
            <p:ph idx="2" type="subTitle"/>
          </p:nvPr>
        </p:nvSpPr>
        <p:spPr>
          <a:xfrm>
            <a:off x="332184" y="700075"/>
            <a:ext cx="8479500" cy="664500"/>
          </a:xfrm>
          <a:prstGeom prst="rect">
            <a:avLst/>
          </a:prstGeom>
          <a:noFill/>
          <a:ln>
            <a:noFill/>
          </a:ln>
        </p:spPr>
        <p:txBody>
          <a:bodyPr anchorCtr="0" anchor="t" bIns="0" lIns="0" spcFirstLastPara="1" rIns="0" wrap="square" tIns="0">
            <a:noAutofit/>
          </a:bodyPr>
          <a:lstStyle>
            <a:lvl1pPr lvl="0" marR="0" rtl="0" algn="l">
              <a:lnSpc>
                <a:spcPct val="85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1pPr>
            <a:lvl2pPr lvl="1" marR="0" rtl="0" algn="l">
              <a:lnSpc>
                <a:spcPct val="85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2pPr>
            <a:lvl3pPr lvl="2" marR="0" rtl="0" algn="l">
              <a:lnSpc>
                <a:spcPct val="85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l">
              <a:lnSpc>
                <a:spcPct val="85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4pPr>
            <a:lvl5pPr lvl="4" marR="0" rtl="0" algn="l">
              <a:lnSpc>
                <a:spcPct val="85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5pPr>
            <a:lvl6pPr lvl="5" marR="0" rtl="0" algn="l">
              <a:lnSpc>
                <a:spcPct val="85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6pPr>
            <a:lvl7pPr lvl="6" marR="0" rtl="0" algn="l">
              <a:lnSpc>
                <a:spcPct val="85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7pPr>
            <a:lvl8pPr lvl="7" marR="0" rtl="0" algn="l">
              <a:lnSpc>
                <a:spcPct val="85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8pPr>
            <a:lvl9pPr lvl="8" marR="0" rtl="0" algn="l">
              <a:lnSpc>
                <a:spcPct val="85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1" showMasterSp="0">
  <p:cSld name="Title Slide 1">
    <p:spTree>
      <p:nvGrpSpPr>
        <p:cNvPr id="1489" name="Shape 1489"/>
        <p:cNvGrpSpPr/>
        <p:nvPr/>
      </p:nvGrpSpPr>
      <p:grpSpPr>
        <a:xfrm>
          <a:off x="0" y="0"/>
          <a:ext cx="0" cy="0"/>
          <a:chOff x="0" y="0"/>
          <a:chExt cx="0" cy="0"/>
        </a:xfrm>
      </p:grpSpPr>
      <p:sp>
        <p:nvSpPr>
          <p:cNvPr id="1490" name="Google Shape;1490;p199"/>
          <p:cNvSpPr/>
          <p:nvPr/>
        </p:nvSpPr>
        <p:spPr>
          <a:xfrm>
            <a:off x="0" y="0"/>
            <a:ext cx="6072300" cy="2571900"/>
          </a:xfrm>
          <a:prstGeom prst="rect">
            <a:avLst/>
          </a:prstGeom>
          <a:solidFill>
            <a:srgbClr val="464646"/>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491" name="Google Shape;1491;p199"/>
          <p:cNvSpPr/>
          <p:nvPr/>
        </p:nvSpPr>
        <p:spPr>
          <a:xfrm>
            <a:off x="0" y="2571750"/>
            <a:ext cx="6072300" cy="857400"/>
          </a:xfrm>
          <a:prstGeom prst="rect">
            <a:avLst/>
          </a:prstGeom>
          <a:solidFill>
            <a:srgbClr val="D04A0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492" name="Google Shape;1492;p199"/>
          <p:cNvSpPr/>
          <p:nvPr/>
        </p:nvSpPr>
        <p:spPr>
          <a:xfrm>
            <a:off x="6072188" y="0"/>
            <a:ext cx="3071700" cy="2571900"/>
          </a:xfrm>
          <a:prstGeom prst="rect">
            <a:avLst/>
          </a:prstGeom>
          <a:solidFill>
            <a:srgbClr val="EB8C00"/>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493" name="Google Shape;1493;p199"/>
          <p:cNvSpPr txBox="1"/>
          <p:nvPr>
            <p:ph type="ctrTitle"/>
          </p:nvPr>
        </p:nvSpPr>
        <p:spPr>
          <a:xfrm>
            <a:off x="332184" y="321469"/>
            <a:ext cx="5563800" cy="1988700"/>
          </a:xfrm>
          <a:prstGeom prst="rect">
            <a:avLst/>
          </a:prstGeom>
          <a:noFill/>
          <a:ln>
            <a:noFill/>
          </a:ln>
        </p:spPr>
        <p:txBody>
          <a:bodyPr anchorCtr="0" anchor="b" bIns="0" lIns="0" spcFirstLastPara="1" rIns="0" wrap="square" tIns="0">
            <a:noAutofit/>
          </a:bodyPr>
          <a:lstStyle>
            <a:lvl1pPr lvl="0" marR="0" rtl="0" algn="l">
              <a:lnSpc>
                <a:spcPct val="85000"/>
              </a:lnSpc>
              <a:spcBef>
                <a:spcPts val="0"/>
              </a:spcBef>
              <a:spcAft>
                <a:spcPts val="0"/>
              </a:spcAft>
              <a:buClr>
                <a:schemeClr val="lt1"/>
              </a:buClr>
              <a:buSzPts val="4500"/>
              <a:buFont typeface="Georgia"/>
              <a:buNone/>
              <a:defRPr b="0" i="0" sz="4500" u="none" cap="none" strike="noStrike">
                <a:solidFill>
                  <a:schemeClr val="lt1"/>
                </a:solidFill>
                <a:latin typeface="Georgia"/>
                <a:ea typeface="Georgia"/>
                <a:cs typeface="Georgia"/>
                <a:sym typeface="Georgia"/>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1494" name="Google Shape;1494;p199"/>
          <p:cNvSpPr txBox="1"/>
          <p:nvPr>
            <p:ph idx="1" type="subTitle"/>
          </p:nvPr>
        </p:nvSpPr>
        <p:spPr>
          <a:xfrm>
            <a:off x="332186" y="2811780"/>
            <a:ext cx="4105200" cy="4458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9pPr>
          </a:lstStyle>
          <a:p/>
        </p:txBody>
      </p:sp>
      <p:pic>
        <p:nvPicPr>
          <p:cNvPr id="1495" name="Google Shape;1495;p199"/>
          <p:cNvPicPr preferRelativeResize="0"/>
          <p:nvPr/>
        </p:nvPicPr>
        <p:blipFill rotWithShape="1">
          <a:blip r:embed="rId2">
            <a:alphaModFix/>
          </a:blip>
          <a:srcRect b="0" l="0" r="0" t="0"/>
          <a:stretch/>
        </p:blipFill>
        <p:spPr>
          <a:xfrm>
            <a:off x="138854" y="3998214"/>
            <a:ext cx="1227583" cy="1013388"/>
          </a:xfrm>
          <a:prstGeom prst="rect">
            <a:avLst/>
          </a:prstGeom>
          <a:noFill/>
          <a:ln>
            <a:noFill/>
          </a:ln>
        </p:spPr>
      </p:pic>
    </p:spTree>
  </p:cSld>
  <p:clrMapOvr>
    <a:masterClrMapping/>
  </p:clrMapOvr>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1 Grey" showMasterSp="0">
  <p:cSld name="Title Slide 1 Grey">
    <p:spTree>
      <p:nvGrpSpPr>
        <p:cNvPr id="1496" name="Shape 1496"/>
        <p:cNvGrpSpPr/>
        <p:nvPr/>
      </p:nvGrpSpPr>
      <p:grpSpPr>
        <a:xfrm>
          <a:off x="0" y="0"/>
          <a:ext cx="0" cy="0"/>
          <a:chOff x="0" y="0"/>
          <a:chExt cx="0" cy="0"/>
        </a:xfrm>
      </p:grpSpPr>
      <p:sp>
        <p:nvSpPr>
          <p:cNvPr id="1497" name="Google Shape;1497;p200"/>
          <p:cNvSpPr/>
          <p:nvPr/>
        </p:nvSpPr>
        <p:spPr>
          <a:xfrm>
            <a:off x="0" y="0"/>
            <a:ext cx="6072300" cy="2571900"/>
          </a:xfrm>
          <a:prstGeom prst="rect">
            <a:avLst/>
          </a:prstGeom>
          <a:solidFill>
            <a:srgbClr val="7D7D7D"/>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498" name="Google Shape;1498;p200"/>
          <p:cNvSpPr/>
          <p:nvPr/>
        </p:nvSpPr>
        <p:spPr>
          <a:xfrm>
            <a:off x="0" y="2571750"/>
            <a:ext cx="6072300" cy="857400"/>
          </a:xfrm>
          <a:prstGeom prst="rect">
            <a:avLst/>
          </a:prstGeom>
          <a:solidFill>
            <a:srgbClr val="464646"/>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499" name="Google Shape;1499;p200"/>
          <p:cNvSpPr/>
          <p:nvPr/>
        </p:nvSpPr>
        <p:spPr>
          <a:xfrm>
            <a:off x="6072188" y="0"/>
            <a:ext cx="3071700" cy="2571900"/>
          </a:xfrm>
          <a:prstGeom prst="rect">
            <a:avLst/>
          </a:prstGeom>
          <a:solidFill>
            <a:srgbClr val="DEDEDE"/>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500" name="Google Shape;1500;p200"/>
          <p:cNvSpPr txBox="1"/>
          <p:nvPr>
            <p:ph type="ctrTitle"/>
          </p:nvPr>
        </p:nvSpPr>
        <p:spPr>
          <a:xfrm>
            <a:off x="332184" y="321469"/>
            <a:ext cx="5563800" cy="1988700"/>
          </a:xfrm>
          <a:prstGeom prst="rect">
            <a:avLst/>
          </a:prstGeom>
          <a:noFill/>
          <a:ln>
            <a:noFill/>
          </a:ln>
        </p:spPr>
        <p:txBody>
          <a:bodyPr anchorCtr="0" anchor="b" bIns="0" lIns="0" spcFirstLastPara="1" rIns="0" wrap="square" tIns="0">
            <a:noAutofit/>
          </a:bodyPr>
          <a:lstStyle>
            <a:lvl1pPr lvl="0" marR="0" rtl="0" algn="l">
              <a:lnSpc>
                <a:spcPct val="85000"/>
              </a:lnSpc>
              <a:spcBef>
                <a:spcPts val="0"/>
              </a:spcBef>
              <a:spcAft>
                <a:spcPts val="0"/>
              </a:spcAft>
              <a:buClr>
                <a:schemeClr val="lt1"/>
              </a:buClr>
              <a:buSzPts val="4500"/>
              <a:buFont typeface="Georgia"/>
              <a:buNone/>
              <a:defRPr b="0" i="0" sz="4500" u="none" cap="none" strike="noStrike">
                <a:solidFill>
                  <a:schemeClr val="lt1"/>
                </a:solidFill>
                <a:latin typeface="Georgia"/>
                <a:ea typeface="Georgia"/>
                <a:cs typeface="Georgia"/>
                <a:sym typeface="Georgia"/>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1501" name="Google Shape;1501;p200"/>
          <p:cNvSpPr txBox="1"/>
          <p:nvPr>
            <p:ph idx="1" type="subTitle"/>
          </p:nvPr>
        </p:nvSpPr>
        <p:spPr>
          <a:xfrm>
            <a:off x="332186" y="2811780"/>
            <a:ext cx="4108200" cy="4458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9pPr>
          </a:lstStyle>
          <a:p/>
        </p:txBody>
      </p:sp>
      <p:pic>
        <p:nvPicPr>
          <p:cNvPr id="1502" name="Google Shape;1502;p200"/>
          <p:cNvPicPr preferRelativeResize="0"/>
          <p:nvPr/>
        </p:nvPicPr>
        <p:blipFill rotWithShape="1">
          <a:blip r:embed="rId2">
            <a:alphaModFix/>
          </a:blip>
          <a:srcRect b="0" l="0" r="0" t="0"/>
          <a:stretch/>
        </p:blipFill>
        <p:spPr>
          <a:xfrm>
            <a:off x="138854" y="3998214"/>
            <a:ext cx="1227583" cy="1013388"/>
          </a:xfrm>
          <a:prstGeom prst="rect">
            <a:avLst/>
          </a:prstGeom>
          <a:noFill/>
          <a:ln>
            <a:noFill/>
          </a:ln>
        </p:spPr>
      </p:pic>
    </p:spTree>
  </p:cSld>
  <p:clrMapOvr>
    <a:masterClrMapping/>
  </p:clrMapOvr>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1 Dark Grey" showMasterSp="0">
  <p:cSld name="Title Slide 1 Dark Grey">
    <p:spTree>
      <p:nvGrpSpPr>
        <p:cNvPr id="1503" name="Shape 1503"/>
        <p:cNvGrpSpPr/>
        <p:nvPr/>
      </p:nvGrpSpPr>
      <p:grpSpPr>
        <a:xfrm>
          <a:off x="0" y="0"/>
          <a:ext cx="0" cy="0"/>
          <a:chOff x="0" y="0"/>
          <a:chExt cx="0" cy="0"/>
        </a:xfrm>
      </p:grpSpPr>
      <p:sp>
        <p:nvSpPr>
          <p:cNvPr id="1504" name="Google Shape;1504;p201"/>
          <p:cNvSpPr/>
          <p:nvPr/>
        </p:nvSpPr>
        <p:spPr>
          <a:xfrm>
            <a:off x="0" y="0"/>
            <a:ext cx="6072300" cy="2571900"/>
          </a:xfrm>
          <a:prstGeom prst="rect">
            <a:avLst/>
          </a:prstGeom>
          <a:solidFill>
            <a:srgbClr val="464646"/>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505" name="Google Shape;1505;p201"/>
          <p:cNvSpPr/>
          <p:nvPr/>
        </p:nvSpPr>
        <p:spPr>
          <a:xfrm>
            <a:off x="0" y="2571750"/>
            <a:ext cx="6072300" cy="857400"/>
          </a:xfrm>
          <a:prstGeom prst="rect">
            <a:avLst/>
          </a:prstGeom>
          <a:solidFill>
            <a:srgbClr val="7D7D7D"/>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accent6"/>
              </a:solidFill>
              <a:latin typeface="Arial"/>
              <a:ea typeface="Arial"/>
              <a:cs typeface="Arial"/>
              <a:sym typeface="Arial"/>
            </a:endParaRPr>
          </a:p>
        </p:txBody>
      </p:sp>
      <p:sp>
        <p:nvSpPr>
          <p:cNvPr id="1506" name="Google Shape;1506;p201"/>
          <p:cNvSpPr/>
          <p:nvPr/>
        </p:nvSpPr>
        <p:spPr>
          <a:xfrm>
            <a:off x="6072188" y="0"/>
            <a:ext cx="3071700" cy="2571900"/>
          </a:xfrm>
          <a:prstGeom prst="rect">
            <a:avLst/>
          </a:prstGeom>
          <a:solidFill>
            <a:srgbClr val="DEDEDE"/>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507" name="Google Shape;1507;p201"/>
          <p:cNvSpPr txBox="1"/>
          <p:nvPr>
            <p:ph type="ctrTitle"/>
          </p:nvPr>
        </p:nvSpPr>
        <p:spPr>
          <a:xfrm>
            <a:off x="332184" y="321469"/>
            <a:ext cx="5563800" cy="1988700"/>
          </a:xfrm>
          <a:prstGeom prst="rect">
            <a:avLst/>
          </a:prstGeom>
          <a:noFill/>
          <a:ln>
            <a:noFill/>
          </a:ln>
        </p:spPr>
        <p:txBody>
          <a:bodyPr anchorCtr="0" anchor="b" bIns="0" lIns="0" spcFirstLastPara="1" rIns="0" wrap="square" tIns="0">
            <a:noAutofit/>
          </a:bodyPr>
          <a:lstStyle>
            <a:lvl1pPr lvl="0" marR="0" rtl="0" algn="l">
              <a:lnSpc>
                <a:spcPct val="85000"/>
              </a:lnSpc>
              <a:spcBef>
                <a:spcPts val="0"/>
              </a:spcBef>
              <a:spcAft>
                <a:spcPts val="0"/>
              </a:spcAft>
              <a:buClr>
                <a:schemeClr val="lt1"/>
              </a:buClr>
              <a:buSzPts val="4500"/>
              <a:buFont typeface="Georgia"/>
              <a:buNone/>
              <a:defRPr b="0" i="0" sz="4500" u="none" cap="none" strike="noStrike">
                <a:solidFill>
                  <a:schemeClr val="lt1"/>
                </a:solidFill>
                <a:latin typeface="Georgia"/>
                <a:ea typeface="Georgia"/>
                <a:cs typeface="Georgia"/>
                <a:sym typeface="Georgia"/>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1508" name="Google Shape;1508;p201"/>
          <p:cNvSpPr txBox="1"/>
          <p:nvPr>
            <p:ph idx="1" type="subTitle"/>
          </p:nvPr>
        </p:nvSpPr>
        <p:spPr>
          <a:xfrm>
            <a:off x="332186" y="2811780"/>
            <a:ext cx="4105200" cy="4458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9pPr>
          </a:lstStyle>
          <a:p/>
        </p:txBody>
      </p:sp>
      <p:pic>
        <p:nvPicPr>
          <p:cNvPr id="1509" name="Google Shape;1509;p201"/>
          <p:cNvPicPr preferRelativeResize="0"/>
          <p:nvPr/>
        </p:nvPicPr>
        <p:blipFill rotWithShape="1">
          <a:blip r:embed="rId2">
            <a:alphaModFix/>
          </a:blip>
          <a:srcRect b="0" l="0" r="0" t="0"/>
          <a:stretch/>
        </p:blipFill>
        <p:spPr>
          <a:xfrm>
            <a:off x="138854" y="3998214"/>
            <a:ext cx="1227583" cy="1013388"/>
          </a:xfrm>
          <a:prstGeom prst="rect">
            <a:avLst/>
          </a:prstGeom>
          <a:noFill/>
          <a:ln>
            <a:noFill/>
          </a:ln>
        </p:spPr>
      </p:pic>
    </p:spTree>
  </p:cSld>
  <p:clrMapOvr>
    <a:masterClrMapping/>
  </p:clrMapOvr>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All Grey" showMasterSp="0">
  <p:cSld name="Title Slide All Grey">
    <p:bg>
      <p:bgPr>
        <a:solidFill>
          <a:srgbClr val="464646"/>
        </a:solidFill>
      </p:bgPr>
    </p:bg>
    <p:spTree>
      <p:nvGrpSpPr>
        <p:cNvPr id="1510" name="Shape 1510"/>
        <p:cNvGrpSpPr/>
        <p:nvPr/>
      </p:nvGrpSpPr>
      <p:grpSpPr>
        <a:xfrm>
          <a:off x="0" y="0"/>
          <a:ext cx="0" cy="0"/>
          <a:chOff x="0" y="0"/>
          <a:chExt cx="0" cy="0"/>
        </a:xfrm>
      </p:grpSpPr>
      <p:sp>
        <p:nvSpPr>
          <p:cNvPr id="1511" name="Google Shape;1511;p202"/>
          <p:cNvSpPr txBox="1"/>
          <p:nvPr>
            <p:ph type="ctrTitle"/>
          </p:nvPr>
        </p:nvSpPr>
        <p:spPr>
          <a:xfrm>
            <a:off x="332184" y="321469"/>
            <a:ext cx="5563800" cy="1988700"/>
          </a:xfrm>
          <a:prstGeom prst="rect">
            <a:avLst/>
          </a:prstGeom>
          <a:noFill/>
          <a:ln>
            <a:noFill/>
          </a:ln>
        </p:spPr>
        <p:txBody>
          <a:bodyPr anchorCtr="0" anchor="b" bIns="0" lIns="0" spcFirstLastPara="1" rIns="0" wrap="square" tIns="0">
            <a:noAutofit/>
          </a:bodyPr>
          <a:lstStyle>
            <a:lvl1pPr lvl="0" marR="0" rtl="0" algn="l">
              <a:lnSpc>
                <a:spcPct val="85000"/>
              </a:lnSpc>
              <a:spcBef>
                <a:spcPts val="0"/>
              </a:spcBef>
              <a:spcAft>
                <a:spcPts val="0"/>
              </a:spcAft>
              <a:buClr>
                <a:schemeClr val="lt1"/>
              </a:buClr>
              <a:buSzPts val="4500"/>
              <a:buFont typeface="Georgia"/>
              <a:buNone/>
              <a:defRPr b="0" i="0" sz="4500" u="none" cap="none" strike="noStrike">
                <a:solidFill>
                  <a:schemeClr val="lt1"/>
                </a:solidFill>
                <a:latin typeface="Georgia"/>
                <a:ea typeface="Georgia"/>
                <a:cs typeface="Georgia"/>
                <a:sym typeface="Georgia"/>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1512" name="Google Shape;1512;p202"/>
          <p:cNvSpPr txBox="1"/>
          <p:nvPr>
            <p:ph idx="1" type="subTitle"/>
          </p:nvPr>
        </p:nvSpPr>
        <p:spPr>
          <a:xfrm>
            <a:off x="332185" y="2811780"/>
            <a:ext cx="4105200" cy="4458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9pPr>
          </a:lstStyle>
          <a:p/>
        </p:txBody>
      </p:sp>
      <p:pic>
        <p:nvPicPr>
          <p:cNvPr id="1513" name="Google Shape;1513;p202"/>
          <p:cNvPicPr preferRelativeResize="0"/>
          <p:nvPr/>
        </p:nvPicPr>
        <p:blipFill rotWithShape="1">
          <a:blip r:embed="rId2">
            <a:alphaModFix/>
          </a:blip>
          <a:srcRect b="0" l="0" r="0" t="0"/>
          <a:stretch/>
        </p:blipFill>
        <p:spPr>
          <a:xfrm>
            <a:off x="138854" y="3998214"/>
            <a:ext cx="1227583" cy="1013388"/>
          </a:xfrm>
          <a:prstGeom prst="rect">
            <a:avLst/>
          </a:prstGeom>
          <a:noFill/>
          <a:ln>
            <a:noFill/>
          </a:ln>
        </p:spPr>
      </p:pic>
    </p:spTree>
  </p:cSld>
  <p:clrMapOvr>
    <a:masterClrMapping/>
  </p:clrMapOvr>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All White" showMasterSp="0">
  <p:cSld name="Title Slide All White">
    <p:bg>
      <p:bgPr>
        <a:solidFill>
          <a:schemeClr val="lt1"/>
        </a:solidFill>
      </p:bgPr>
    </p:bg>
    <p:spTree>
      <p:nvGrpSpPr>
        <p:cNvPr id="1514" name="Shape 1514"/>
        <p:cNvGrpSpPr/>
        <p:nvPr/>
      </p:nvGrpSpPr>
      <p:grpSpPr>
        <a:xfrm>
          <a:off x="0" y="0"/>
          <a:ext cx="0" cy="0"/>
          <a:chOff x="0" y="0"/>
          <a:chExt cx="0" cy="0"/>
        </a:xfrm>
      </p:grpSpPr>
      <p:sp>
        <p:nvSpPr>
          <p:cNvPr id="1515" name="Google Shape;1515;p203"/>
          <p:cNvSpPr txBox="1"/>
          <p:nvPr>
            <p:ph type="ctrTitle"/>
          </p:nvPr>
        </p:nvSpPr>
        <p:spPr>
          <a:xfrm>
            <a:off x="332184" y="321469"/>
            <a:ext cx="5563800" cy="1988700"/>
          </a:xfrm>
          <a:prstGeom prst="rect">
            <a:avLst/>
          </a:prstGeom>
          <a:noFill/>
          <a:ln>
            <a:noFill/>
          </a:ln>
        </p:spPr>
        <p:txBody>
          <a:bodyPr anchorCtr="0" anchor="b" bIns="0" lIns="0" spcFirstLastPara="1" rIns="0" wrap="square" tIns="0">
            <a:noAutofit/>
          </a:bodyPr>
          <a:lstStyle>
            <a:lvl1pPr lvl="0" marR="0" rtl="0" algn="l">
              <a:lnSpc>
                <a:spcPct val="85000"/>
              </a:lnSpc>
              <a:spcBef>
                <a:spcPts val="0"/>
              </a:spcBef>
              <a:spcAft>
                <a:spcPts val="0"/>
              </a:spcAft>
              <a:buClr>
                <a:schemeClr val="dk1"/>
              </a:buClr>
              <a:buSzPts val="4500"/>
              <a:buFont typeface="Georgia"/>
              <a:buNone/>
              <a:defRPr b="0" i="0" sz="4500" u="none" cap="none" strike="noStrike">
                <a:solidFill>
                  <a:schemeClr val="dk1"/>
                </a:solidFill>
                <a:latin typeface="Georgia"/>
                <a:ea typeface="Georgia"/>
                <a:cs typeface="Georgia"/>
                <a:sym typeface="Georgia"/>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1516" name="Google Shape;1516;p203"/>
          <p:cNvSpPr txBox="1"/>
          <p:nvPr>
            <p:ph idx="1" type="subTitle"/>
          </p:nvPr>
        </p:nvSpPr>
        <p:spPr>
          <a:xfrm>
            <a:off x="332185" y="2811780"/>
            <a:ext cx="4105200" cy="4458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9pPr>
          </a:lstStyle>
          <a:p/>
        </p:txBody>
      </p:sp>
      <p:pic>
        <p:nvPicPr>
          <p:cNvPr id="1517" name="Google Shape;1517;p203"/>
          <p:cNvPicPr preferRelativeResize="0"/>
          <p:nvPr/>
        </p:nvPicPr>
        <p:blipFill rotWithShape="1">
          <a:blip r:embed="rId2">
            <a:alphaModFix/>
          </a:blip>
          <a:srcRect b="0" l="0" r="0" t="0"/>
          <a:stretch/>
        </p:blipFill>
        <p:spPr>
          <a:xfrm>
            <a:off x="138854" y="3998214"/>
            <a:ext cx="1227583" cy="1013388"/>
          </a:xfrm>
          <a:prstGeom prst="rect">
            <a:avLst/>
          </a:prstGeom>
          <a:noFill/>
          <a:ln>
            <a:noFill/>
          </a:ln>
        </p:spPr>
      </p:pic>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2" showMasterSp="0">
  <p:cSld name="Title Slide 2">
    <p:spTree>
      <p:nvGrpSpPr>
        <p:cNvPr id="1518" name="Shape 1518"/>
        <p:cNvGrpSpPr/>
        <p:nvPr/>
      </p:nvGrpSpPr>
      <p:grpSpPr>
        <a:xfrm>
          <a:off x="0" y="0"/>
          <a:ext cx="0" cy="0"/>
          <a:chOff x="0" y="0"/>
          <a:chExt cx="0" cy="0"/>
        </a:xfrm>
      </p:grpSpPr>
      <p:sp>
        <p:nvSpPr>
          <p:cNvPr id="1519" name="Google Shape;1519;p204"/>
          <p:cNvSpPr/>
          <p:nvPr/>
        </p:nvSpPr>
        <p:spPr>
          <a:xfrm>
            <a:off x="4572000" y="0"/>
            <a:ext cx="4572000" cy="3432000"/>
          </a:xfrm>
          <a:prstGeom prst="rect">
            <a:avLst/>
          </a:prstGeom>
          <a:solidFill>
            <a:srgbClr val="DEDEDE"/>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chemeClr val="lt1"/>
              </a:solidFill>
              <a:latin typeface="Arial"/>
              <a:ea typeface="Arial"/>
              <a:cs typeface="Arial"/>
              <a:sym typeface="Arial"/>
            </a:endParaRPr>
          </a:p>
        </p:txBody>
      </p:sp>
      <p:sp>
        <p:nvSpPr>
          <p:cNvPr id="1520" name="Google Shape;1520;p204"/>
          <p:cNvSpPr/>
          <p:nvPr/>
        </p:nvSpPr>
        <p:spPr>
          <a:xfrm>
            <a:off x="0" y="0"/>
            <a:ext cx="4572000" cy="3432000"/>
          </a:xfrm>
          <a:prstGeom prst="rect">
            <a:avLst/>
          </a:prstGeom>
          <a:solidFill>
            <a:srgbClr val="464646"/>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521" name="Google Shape;1521;p204"/>
          <p:cNvSpPr/>
          <p:nvPr/>
        </p:nvSpPr>
        <p:spPr>
          <a:xfrm>
            <a:off x="0" y="3431859"/>
            <a:ext cx="4572000" cy="1711500"/>
          </a:xfrm>
          <a:prstGeom prst="rect">
            <a:avLst/>
          </a:prstGeom>
          <a:solidFill>
            <a:srgbClr val="D04A0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522" name="Google Shape;1522;p204"/>
          <p:cNvSpPr txBox="1"/>
          <p:nvPr>
            <p:ph type="ctrTitle"/>
          </p:nvPr>
        </p:nvSpPr>
        <p:spPr>
          <a:xfrm>
            <a:off x="332185" y="321469"/>
            <a:ext cx="4105200" cy="1714500"/>
          </a:xfrm>
          <a:prstGeom prst="rect">
            <a:avLst/>
          </a:prstGeom>
          <a:noFill/>
          <a:ln>
            <a:noFill/>
          </a:ln>
        </p:spPr>
        <p:txBody>
          <a:bodyPr anchorCtr="0" anchor="b" bIns="0" lIns="0" spcFirstLastPara="1" rIns="0" wrap="square" tIns="0">
            <a:noAutofit/>
          </a:bodyPr>
          <a:lstStyle>
            <a:lvl1pPr lvl="0" marR="0" rtl="0" algn="l">
              <a:lnSpc>
                <a:spcPct val="85000"/>
              </a:lnSpc>
              <a:spcBef>
                <a:spcPts val="0"/>
              </a:spcBef>
              <a:spcAft>
                <a:spcPts val="0"/>
              </a:spcAft>
              <a:buClr>
                <a:schemeClr val="lt1"/>
              </a:buClr>
              <a:buSzPts val="3800"/>
              <a:buFont typeface="Georgia"/>
              <a:buNone/>
              <a:defRPr b="0" i="0" sz="3800" u="none" cap="none" strike="noStrike">
                <a:solidFill>
                  <a:schemeClr val="lt1"/>
                </a:solidFill>
                <a:latin typeface="Georgia"/>
                <a:ea typeface="Georgia"/>
                <a:cs typeface="Georgia"/>
                <a:sym typeface="Georgia"/>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1523" name="Google Shape;1523;p204"/>
          <p:cNvSpPr txBox="1"/>
          <p:nvPr>
            <p:ph idx="1" type="subTitle"/>
          </p:nvPr>
        </p:nvSpPr>
        <p:spPr>
          <a:xfrm>
            <a:off x="332185" y="3826196"/>
            <a:ext cx="4105200" cy="4458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9pPr>
          </a:lstStyle>
          <a:p/>
        </p:txBody>
      </p:sp>
      <p:pic>
        <p:nvPicPr>
          <p:cNvPr id="1524" name="Google Shape;1524;p204"/>
          <p:cNvPicPr preferRelativeResize="0"/>
          <p:nvPr/>
        </p:nvPicPr>
        <p:blipFill rotWithShape="1">
          <a:blip r:embed="rId2">
            <a:alphaModFix/>
          </a:blip>
          <a:srcRect b="0" l="0" r="0" t="0"/>
          <a:stretch/>
        </p:blipFill>
        <p:spPr>
          <a:xfrm>
            <a:off x="7753303" y="3998214"/>
            <a:ext cx="1227583" cy="1013388"/>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Full Content" type="obj">
  <p:cSld name="OBJECT">
    <p:spTree>
      <p:nvGrpSpPr>
        <p:cNvPr id="20" name="Shape 20"/>
        <p:cNvGrpSpPr/>
        <p:nvPr/>
      </p:nvGrpSpPr>
      <p:grpSpPr>
        <a:xfrm>
          <a:off x="0" y="0"/>
          <a:ext cx="0" cy="0"/>
          <a:chOff x="0" y="0"/>
          <a:chExt cx="0" cy="0"/>
        </a:xfrm>
      </p:grpSpPr>
      <p:sp>
        <p:nvSpPr>
          <p:cNvPr id="21" name="Google Shape;21;p3"/>
          <p:cNvSpPr txBox="1"/>
          <p:nvPr>
            <p:ph type="title"/>
          </p:nvPr>
        </p:nvSpPr>
        <p:spPr>
          <a:xfrm>
            <a:off x="332185" y="324000"/>
            <a:ext cx="8479500" cy="6480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chemeClr val="dk1"/>
              </a:buClr>
              <a:buSzPts val="2400"/>
              <a:buFont typeface="Georgia"/>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2" name="Google Shape;22;p3"/>
          <p:cNvSpPr txBox="1"/>
          <p:nvPr>
            <p:ph idx="1" type="body"/>
          </p:nvPr>
        </p:nvSpPr>
        <p:spPr>
          <a:xfrm>
            <a:off x="332185" y="1577340"/>
            <a:ext cx="8479500" cy="30555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accent1"/>
              </a:buClr>
              <a:buSzPts val="1400"/>
              <a:buNone/>
              <a:defRPr/>
            </a:lvl1pPr>
            <a:lvl2pPr indent="-228600" lvl="1" marL="914400" algn="l">
              <a:lnSpc>
                <a:spcPct val="100000"/>
              </a:lnSpc>
              <a:spcBef>
                <a:spcPts val="900"/>
              </a:spcBef>
              <a:spcAft>
                <a:spcPts val="0"/>
              </a:spcAft>
              <a:buClr>
                <a:schemeClr val="dk1"/>
              </a:buClr>
              <a:buSzPts val="1400"/>
              <a:buNone/>
              <a:defRPr/>
            </a:lvl2pPr>
            <a:lvl3pPr indent="-317500" lvl="2" marL="1371600" algn="l">
              <a:lnSpc>
                <a:spcPct val="100000"/>
              </a:lnSpc>
              <a:spcBef>
                <a:spcPts val="500"/>
              </a:spcBef>
              <a:spcAft>
                <a:spcPts val="0"/>
              </a:spcAft>
              <a:buClr>
                <a:schemeClr val="dk1"/>
              </a:buClr>
              <a:buSzPts val="1400"/>
              <a:buChar char="•"/>
              <a:defRPr/>
            </a:lvl3pPr>
            <a:lvl4pPr indent="-317500" lvl="3" marL="1828800" algn="l">
              <a:lnSpc>
                <a:spcPct val="100000"/>
              </a:lnSpc>
              <a:spcBef>
                <a:spcPts val="500"/>
              </a:spcBef>
              <a:spcAft>
                <a:spcPts val="0"/>
              </a:spcAft>
              <a:buClr>
                <a:schemeClr val="dk1"/>
              </a:buClr>
              <a:buSzPts val="1400"/>
              <a:buChar char="–"/>
              <a:defRPr/>
            </a:lvl4pPr>
            <a:lvl5pPr indent="-317500" lvl="4" marL="2286000" algn="l">
              <a:lnSpc>
                <a:spcPct val="100000"/>
              </a:lnSpc>
              <a:spcBef>
                <a:spcPts val="500"/>
              </a:spcBef>
              <a:spcAft>
                <a:spcPts val="0"/>
              </a:spcAft>
              <a:buClr>
                <a:schemeClr val="dk1"/>
              </a:buClr>
              <a:buSzPts val="1400"/>
              <a:buChar char="•"/>
              <a:defRPr/>
            </a:lvl5pPr>
            <a:lvl6pPr indent="-317500" lvl="5" marL="2743200" algn="l">
              <a:lnSpc>
                <a:spcPct val="100000"/>
              </a:lnSpc>
              <a:spcBef>
                <a:spcPts val="500"/>
              </a:spcBef>
              <a:spcAft>
                <a:spcPts val="0"/>
              </a:spcAft>
              <a:buClr>
                <a:schemeClr val="dk1"/>
              </a:buClr>
              <a:buSzPts val="1400"/>
              <a:buChar char="–"/>
              <a:defRPr/>
            </a:lvl6pPr>
            <a:lvl7pPr indent="-317500" lvl="6" marL="3200400" algn="l">
              <a:lnSpc>
                <a:spcPct val="100000"/>
              </a:lnSpc>
              <a:spcBef>
                <a:spcPts val="500"/>
              </a:spcBef>
              <a:spcAft>
                <a:spcPts val="0"/>
              </a:spcAft>
              <a:buClr>
                <a:schemeClr val="dk1"/>
              </a:buClr>
              <a:buSzPts val="1400"/>
              <a:buChar char="•"/>
              <a:defRPr/>
            </a:lvl7pPr>
            <a:lvl8pPr indent="-317500" lvl="7" marL="3657600" algn="l">
              <a:lnSpc>
                <a:spcPct val="100000"/>
              </a:lnSpc>
              <a:spcBef>
                <a:spcPts val="500"/>
              </a:spcBef>
              <a:spcAft>
                <a:spcPts val="0"/>
              </a:spcAft>
              <a:buClr>
                <a:schemeClr val="dk1"/>
              </a:buClr>
              <a:buSzPts val="1400"/>
              <a:buChar char="–"/>
              <a:defRPr/>
            </a:lvl8pPr>
            <a:lvl9pPr indent="-317500" lvl="8" marL="4114800" algn="l">
              <a:lnSpc>
                <a:spcPct val="100000"/>
              </a:lnSpc>
              <a:spcBef>
                <a:spcPts val="500"/>
              </a:spcBef>
              <a:spcAft>
                <a:spcPts val="500"/>
              </a:spcAft>
              <a:buClr>
                <a:schemeClr val="dk1"/>
              </a:buClr>
              <a:buSzPts val="1400"/>
              <a:buChar char="•"/>
              <a:defRPr/>
            </a:lvl9pPr>
          </a:lstStyle>
          <a:p/>
        </p:txBody>
      </p:sp>
      <p:sp>
        <p:nvSpPr>
          <p:cNvPr id="23" name="Google Shape;23;p3"/>
          <p:cNvSpPr txBox="1"/>
          <p:nvPr>
            <p:ph idx="12" type="sldNum"/>
          </p:nvPr>
        </p:nvSpPr>
        <p:spPr>
          <a:xfrm>
            <a:off x="7488222" y="4869180"/>
            <a:ext cx="1323600" cy="102900"/>
          </a:xfrm>
          <a:prstGeom prst="rect">
            <a:avLst/>
          </a:prstGeom>
          <a:noFill/>
          <a:ln>
            <a:noFill/>
          </a:ln>
        </p:spPr>
        <p:txBody>
          <a:bodyPr anchorCtr="0" anchor="b" bIns="0" lIns="0" spcFirstLastPara="1" rIns="0" wrap="square" tIns="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
        <p:nvSpPr>
          <p:cNvPr id="24" name="Google Shape;24;p3"/>
          <p:cNvSpPr txBox="1"/>
          <p:nvPr>
            <p:ph idx="10" type="dt"/>
          </p:nvPr>
        </p:nvSpPr>
        <p:spPr>
          <a:xfrm>
            <a:off x="7488222" y="4766310"/>
            <a:ext cx="1323600" cy="102900"/>
          </a:xfrm>
          <a:prstGeom prst="rect">
            <a:avLst/>
          </a:prstGeom>
          <a:noFill/>
          <a:ln>
            <a:noFill/>
          </a:ln>
        </p:spPr>
        <p:txBody>
          <a:bodyPr anchorCtr="0" anchor="b" bIns="0" lIns="0" spcFirstLastPara="1" rIns="0" wrap="square" tIns="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5" name="Google Shape;25;p3"/>
          <p:cNvSpPr txBox="1"/>
          <p:nvPr>
            <p:ph idx="11" type="ftr"/>
          </p:nvPr>
        </p:nvSpPr>
        <p:spPr>
          <a:xfrm>
            <a:off x="332184" y="4766310"/>
            <a:ext cx="4105200" cy="102900"/>
          </a:xfrm>
          <a:prstGeom prst="rect">
            <a:avLst/>
          </a:prstGeom>
          <a:noFill/>
          <a:ln>
            <a:noFill/>
          </a:ln>
        </p:spPr>
        <p:txBody>
          <a:bodyPr anchorCtr="0" anchor="b" bIns="0" lIns="0" spcFirstLastPara="1" rIns="0" wrap="square" tIns="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Five Content - Subtitle">
  <p:cSld name="Five Content - Subtitle">
    <p:spTree>
      <p:nvGrpSpPr>
        <p:cNvPr id="153" name="Shape 153"/>
        <p:cNvGrpSpPr/>
        <p:nvPr/>
      </p:nvGrpSpPr>
      <p:grpSpPr>
        <a:xfrm>
          <a:off x="0" y="0"/>
          <a:ext cx="0" cy="0"/>
          <a:chOff x="0" y="0"/>
          <a:chExt cx="0" cy="0"/>
        </a:xfrm>
      </p:grpSpPr>
      <p:sp>
        <p:nvSpPr>
          <p:cNvPr id="154" name="Google Shape;154;p21"/>
          <p:cNvSpPr txBox="1"/>
          <p:nvPr>
            <p:ph idx="1" type="body"/>
          </p:nvPr>
        </p:nvSpPr>
        <p:spPr>
          <a:xfrm>
            <a:off x="332185" y="1577579"/>
            <a:ext cx="1479600" cy="30516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accent1"/>
              </a:buClr>
              <a:buSzPts val="1400"/>
              <a:buNone/>
              <a:defRPr/>
            </a:lvl1pPr>
            <a:lvl2pPr indent="-228600" lvl="1" marL="914400" rtl="0" algn="l">
              <a:lnSpc>
                <a:spcPct val="100000"/>
              </a:lnSpc>
              <a:spcBef>
                <a:spcPts val="900"/>
              </a:spcBef>
              <a:spcAft>
                <a:spcPts val="0"/>
              </a:spcAft>
              <a:buClr>
                <a:schemeClr val="dk1"/>
              </a:buClr>
              <a:buSzPts val="1400"/>
              <a:buNone/>
              <a:defRPr/>
            </a:lvl2pPr>
            <a:lvl3pPr indent="-317500" lvl="2" marL="1371600" rtl="0" algn="l">
              <a:lnSpc>
                <a:spcPct val="100000"/>
              </a:lnSpc>
              <a:spcBef>
                <a:spcPts val="500"/>
              </a:spcBef>
              <a:spcAft>
                <a:spcPts val="0"/>
              </a:spcAft>
              <a:buClr>
                <a:schemeClr val="dk1"/>
              </a:buClr>
              <a:buSzPts val="1400"/>
              <a:buChar char="•"/>
              <a:defRPr/>
            </a:lvl3pPr>
            <a:lvl4pPr indent="-317500" lvl="3" marL="1828800" rtl="0" algn="l">
              <a:lnSpc>
                <a:spcPct val="100000"/>
              </a:lnSpc>
              <a:spcBef>
                <a:spcPts val="500"/>
              </a:spcBef>
              <a:spcAft>
                <a:spcPts val="0"/>
              </a:spcAft>
              <a:buClr>
                <a:schemeClr val="dk1"/>
              </a:buClr>
              <a:buSzPts val="1400"/>
              <a:buChar char="–"/>
              <a:defRPr/>
            </a:lvl4pPr>
            <a:lvl5pPr indent="-317500" lvl="4" marL="2286000" rtl="0" algn="l">
              <a:lnSpc>
                <a:spcPct val="100000"/>
              </a:lnSpc>
              <a:spcBef>
                <a:spcPts val="500"/>
              </a:spcBef>
              <a:spcAft>
                <a:spcPts val="0"/>
              </a:spcAft>
              <a:buClr>
                <a:schemeClr val="dk1"/>
              </a:buClr>
              <a:buSzPts val="1400"/>
              <a:buChar char="•"/>
              <a:defRPr/>
            </a:lvl5pPr>
            <a:lvl6pPr indent="-317500" lvl="5" marL="2743200" rtl="0" algn="l">
              <a:lnSpc>
                <a:spcPct val="100000"/>
              </a:lnSpc>
              <a:spcBef>
                <a:spcPts val="500"/>
              </a:spcBef>
              <a:spcAft>
                <a:spcPts val="0"/>
              </a:spcAft>
              <a:buClr>
                <a:schemeClr val="dk1"/>
              </a:buClr>
              <a:buSzPts val="1400"/>
              <a:buChar char="–"/>
              <a:defRPr/>
            </a:lvl6pPr>
            <a:lvl7pPr indent="-317500" lvl="6" marL="3200400" rtl="0" algn="l">
              <a:lnSpc>
                <a:spcPct val="100000"/>
              </a:lnSpc>
              <a:spcBef>
                <a:spcPts val="500"/>
              </a:spcBef>
              <a:spcAft>
                <a:spcPts val="0"/>
              </a:spcAft>
              <a:buClr>
                <a:schemeClr val="dk1"/>
              </a:buClr>
              <a:buSzPts val="1400"/>
              <a:buChar char="•"/>
              <a:defRPr/>
            </a:lvl7pPr>
            <a:lvl8pPr indent="-317500" lvl="7" marL="3657600" rtl="0" algn="l">
              <a:lnSpc>
                <a:spcPct val="100000"/>
              </a:lnSpc>
              <a:spcBef>
                <a:spcPts val="500"/>
              </a:spcBef>
              <a:spcAft>
                <a:spcPts val="0"/>
              </a:spcAft>
              <a:buClr>
                <a:schemeClr val="dk1"/>
              </a:buClr>
              <a:buSzPts val="1400"/>
              <a:buChar char="–"/>
              <a:defRPr/>
            </a:lvl8pPr>
            <a:lvl9pPr indent="-317500" lvl="8" marL="4114800" rtl="0" algn="l">
              <a:lnSpc>
                <a:spcPct val="100000"/>
              </a:lnSpc>
              <a:spcBef>
                <a:spcPts val="500"/>
              </a:spcBef>
              <a:spcAft>
                <a:spcPts val="500"/>
              </a:spcAft>
              <a:buClr>
                <a:schemeClr val="dk1"/>
              </a:buClr>
              <a:buSzPts val="1400"/>
              <a:buChar char="•"/>
              <a:defRPr/>
            </a:lvl9pPr>
          </a:lstStyle>
          <a:p/>
        </p:txBody>
      </p:sp>
      <p:sp>
        <p:nvSpPr>
          <p:cNvPr id="155" name="Google Shape;155;p21"/>
          <p:cNvSpPr txBox="1"/>
          <p:nvPr>
            <p:ph idx="2" type="body"/>
          </p:nvPr>
        </p:nvSpPr>
        <p:spPr>
          <a:xfrm>
            <a:off x="2082784" y="1577579"/>
            <a:ext cx="1479600" cy="30516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accent1"/>
              </a:buClr>
              <a:buSzPts val="1400"/>
              <a:buNone/>
              <a:defRPr/>
            </a:lvl1pPr>
            <a:lvl2pPr indent="-228600" lvl="1" marL="914400" rtl="0" algn="l">
              <a:lnSpc>
                <a:spcPct val="100000"/>
              </a:lnSpc>
              <a:spcBef>
                <a:spcPts val="900"/>
              </a:spcBef>
              <a:spcAft>
                <a:spcPts val="0"/>
              </a:spcAft>
              <a:buClr>
                <a:schemeClr val="dk1"/>
              </a:buClr>
              <a:buSzPts val="1400"/>
              <a:buNone/>
              <a:defRPr/>
            </a:lvl2pPr>
            <a:lvl3pPr indent="-317500" lvl="2" marL="1371600" rtl="0" algn="l">
              <a:lnSpc>
                <a:spcPct val="100000"/>
              </a:lnSpc>
              <a:spcBef>
                <a:spcPts val="500"/>
              </a:spcBef>
              <a:spcAft>
                <a:spcPts val="0"/>
              </a:spcAft>
              <a:buClr>
                <a:schemeClr val="dk1"/>
              </a:buClr>
              <a:buSzPts val="1400"/>
              <a:buChar char="•"/>
              <a:defRPr/>
            </a:lvl3pPr>
            <a:lvl4pPr indent="-317500" lvl="3" marL="1828800" rtl="0" algn="l">
              <a:lnSpc>
                <a:spcPct val="100000"/>
              </a:lnSpc>
              <a:spcBef>
                <a:spcPts val="500"/>
              </a:spcBef>
              <a:spcAft>
                <a:spcPts val="0"/>
              </a:spcAft>
              <a:buClr>
                <a:schemeClr val="dk1"/>
              </a:buClr>
              <a:buSzPts val="1400"/>
              <a:buChar char="–"/>
              <a:defRPr/>
            </a:lvl4pPr>
            <a:lvl5pPr indent="-317500" lvl="4" marL="2286000" rtl="0" algn="l">
              <a:lnSpc>
                <a:spcPct val="100000"/>
              </a:lnSpc>
              <a:spcBef>
                <a:spcPts val="500"/>
              </a:spcBef>
              <a:spcAft>
                <a:spcPts val="0"/>
              </a:spcAft>
              <a:buClr>
                <a:schemeClr val="dk1"/>
              </a:buClr>
              <a:buSzPts val="1400"/>
              <a:buChar char="•"/>
              <a:defRPr/>
            </a:lvl5pPr>
            <a:lvl6pPr indent="-317500" lvl="5" marL="2743200" rtl="0" algn="l">
              <a:lnSpc>
                <a:spcPct val="100000"/>
              </a:lnSpc>
              <a:spcBef>
                <a:spcPts val="500"/>
              </a:spcBef>
              <a:spcAft>
                <a:spcPts val="0"/>
              </a:spcAft>
              <a:buClr>
                <a:schemeClr val="dk1"/>
              </a:buClr>
              <a:buSzPts val="1400"/>
              <a:buChar char="–"/>
              <a:defRPr/>
            </a:lvl6pPr>
            <a:lvl7pPr indent="-317500" lvl="6" marL="3200400" rtl="0" algn="l">
              <a:lnSpc>
                <a:spcPct val="100000"/>
              </a:lnSpc>
              <a:spcBef>
                <a:spcPts val="500"/>
              </a:spcBef>
              <a:spcAft>
                <a:spcPts val="0"/>
              </a:spcAft>
              <a:buClr>
                <a:schemeClr val="dk1"/>
              </a:buClr>
              <a:buSzPts val="1400"/>
              <a:buChar char="•"/>
              <a:defRPr/>
            </a:lvl7pPr>
            <a:lvl8pPr indent="-317500" lvl="7" marL="3657600" rtl="0" algn="l">
              <a:lnSpc>
                <a:spcPct val="100000"/>
              </a:lnSpc>
              <a:spcBef>
                <a:spcPts val="500"/>
              </a:spcBef>
              <a:spcAft>
                <a:spcPts val="0"/>
              </a:spcAft>
              <a:buClr>
                <a:schemeClr val="dk1"/>
              </a:buClr>
              <a:buSzPts val="1400"/>
              <a:buChar char="–"/>
              <a:defRPr/>
            </a:lvl8pPr>
            <a:lvl9pPr indent="-317500" lvl="8" marL="4114800" rtl="0" algn="l">
              <a:lnSpc>
                <a:spcPct val="100000"/>
              </a:lnSpc>
              <a:spcBef>
                <a:spcPts val="500"/>
              </a:spcBef>
              <a:spcAft>
                <a:spcPts val="500"/>
              </a:spcAft>
              <a:buClr>
                <a:schemeClr val="dk1"/>
              </a:buClr>
              <a:buSzPts val="1400"/>
              <a:buChar char="•"/>
              <a:defRPr/>
            </a:lvl9pPr>
          </a:lstStyle>
          <a:p/>
        </p:txBody>
      </p:sp>
      <p:sp>
        <p:nvSpPr>
          <p:cNvPr id="156" name="Google Shape;156;p21"/>
          <p:cNvSpPr txBox="1"/>
          <p:nvPr>
            <p:ph idx="3" type="body"/>
          </p:nvPr>
        </p:nvSpPr>
        <p:spPr>
          <a:xfrm>
            <a:off x="3833383" y="1577579"/>
            <a:ext cx="1479600" cy="30516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accent1"/>
              </a:buClr>
              <a:buSzPts val="1400"/>
              <a:buNone/>
              <a:defRPr/>
            </a:lvl1pPr>
            <a:lvl2pPr indent="-228600" lvl="1" marL="914400" rtl="0" algn="l">
              <a:lnSpc>
                <a:spcPct val="100000"/>
              </a:lnSpc>
              <a:spcBef>
                <a:spcPts val="900"/>
              </a:spcBef>
              <a:spcAft>
                <a:spcPts val="0"/>
              </a:spcAft>
              <a:buClr>
                <a:schemeClr val="dk1"/>
              </a:buClr>
              <a:buSzPts val="1400"/>
              <a:buNone/>
              <a:defRPr/>
            </a:lvl2pPr>
            <a:lvl3pPr indent="-317500" lvl="2" marL="1371600" rtl="0" algn="l">
              <a:lnSpc>
                <a:spcPct val="100000"/>
              </a:lnSpc>
              <a:spcBef>
                <a:spcPts val="500"/>
              </a:spcBef>
              <a:spcAft>
                <a:spcPts val="0"/>
              </a:spcAft>
              <a:buClr>
                <a:schemeClr val="dk1"/>
              </a:buClr>
              <a:buSzPts val="1400"/>
              <a:buChar char="•"/>
              <a:defRPr/>
            </a:lvl3pPr>
            <a:lvl4pPr indent="-317500" lvl="3" marL="1828800" rtl="0" algn="l">
              <a:lnSpc>
                <a:spcPct val="100000"/>
              </a:lnSpc>
              <a:spcBef>
                <a:spcPts val="500"/>
              </a:spcBef>
              <a:spcAft>
                <a:spcPts val="0"/>
              </a:spcAft>
              <a:buClr>
                <a:schemeClr val="dk1"/>
              </a:buClr>
              <a:buSzPts val="1400"/>
              <a:buChar char="–"/>
              <a:defRPr/>
            </a:lvl4pPr>
            <a:lvl5pPr indent="-317500" lvl="4" marL="2286000" rtl="0" algn="l">
              <a:lnSpc>
                <a:spcPct val="100000"/>
              </a:lnSpc>
              <a:spcBef>
                <a:spcPts val="500"/>
              </a:spcBef>
              <a:spcAft>
                <a:spcPts val="0"/>
              </a:spcAft>
              <a:buClr>
                <a:schemeClr val="dk1"/>
              </a:buClr>
              <a:buSzPts val="1400"/>
              <a:buChar char="•"/>
              <a:defRPr/>
            </a:lvl5pPr>
            <a:lvl6pPr indent="-317500" lvl="5" marL="2743200" rtl="0" algn="l">
              <a:lnSpc>
                <a:spcPct val="100000"/>
              </a:lnSpc>
              <a:spcBef>
                <a:spcPts val="500"/>
              </a:spcBef>
              <a:spcAft>
                <a:spcPts val="0"/>
              </a:spcAft>
              <a:buClr>
                <a:schemeClr val="dk1"/>
              </a:buClr>
              <a:buSzPts val="1400"/>
              <a:buChar char="–"/>
              <a:defRPr/>
            </a:lvl6pPr>
            <a:lvl7pPr indent="-317500" lvl="6" marL="3200400" rtl="0" algn="l">
              <a:lnSpc>
                <a:spcPct val="100000"/>
              </a:lnSpc>
              <a:spcBef>
                <a:spcPts val="500"/>
              </a:spcBef>
              <a:spcAft>
                <a:spcPts val="0"/>
              </a:spcAft>
              <a:buClr>
                <a:schemeClr val="dk1"/>
              </a:buClr>
              <a:buSzPts val="1400"/>
              <a:buChar char="•"/>
              <a:defRPr/>
            </a:lvl7pPr>
            <a:lvl8pPr indent="-317500" lvl="7" marL="3657600" rtl="0" algn="l">
              <a:lnSpc>
                <a:spcPct val="100000"/>
              </a:lnSpc>
              <a:spcBef>
                <a:spcPts val="500"/>
              </a:spcBef>
              <a:spcAft>
                <a:spcPts val="0"/>
              </a:spcAft>
              <a:buClr>
                <a:schemeClr val="dk1"/>
              </a:buClr>
              <a:buSzPts val="1400"/>
              <a:buChar char="–"/>
              <a:defRPr/>
            </a:lvl8pPr>
            <a:lvl9pPr indent="-317500" lvl="8" marL="4114800" rtl="0" algn="l">
              <a:lnSpc>
                <a:spcPct val="100000"/>
              </a:lnSpc>
              <a:spcBef>
                <a:spcPts val="500"/>
              </a:spcBef>
              <a:spcAft>
                <a:spcPts val="500"/>
              </a:spcAft>
              <a:buClr>
                <a:schemeClr val="dk1"/>
              </a:buClr>
              <a:buSzPts val="1400"/>
              <a:buChar char="•"/>
              <a:defRPr/>
            </a:lvl9pPr>
          </a:lstStyle>
          <a:p/>
        </p:txBody>
      </p:sp>
      <p:sp>
        <p:nvSpPr>
          <p:cNvPr id="157" name="Google Shape;157;p21"/>
          <p:cNvSpPr txBox="1"/>
          <p:nvPr>
            <p:ph idx="4" type="body"/>
          </p:nvPr>
        </p:nvSpPr>
        <p:spPr>
          <a:xfrm>
            <a:off x="5583982" y="1577579"/>
            <a:ext cx="1479600" cy="30516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accent1"/>
              </a:buClr>
              <a:buSzPts val="1400"/>
              <a:buNone/>
              <a:defRPr/>
            </a:lvl1pPr>
            <a:lvl2pPr indent="-228600" lvl="1" marL="914400" rtl="0" algn="l">
              <a:lnSpc>
                <a:spcPct val="100000"/>
              </a:lnSpc>
              <a:spcBef>
                <a:spcPts val="900"/>
              </a:spcBef>
              <a:spcAft>
                <a:spcPts val="0"/>
              </a:spcAft>
              <a:buClr>
                <a:schemeClr val="dk1"/>
              </a:buClr>
              <a:buSzPts val="1400"/>
              <a:buNone/>
              <a:defRPr/>
            </a:lvl2pPr>
            <a:lvl3pPr indent="-317500" lvl="2" marL="1371600" rtl="0" algn="l">
              <a:lnSpc>
                <a:spcPct val="100000"/>
              </a:lnSpc>
              <a:spcBef>
                <a:spcPts val="500"/>
              </a:spcBef>
              <a:spcAft>
                <a:spcPts val="0"/>
              </a:spcAft>
              <a:buClr>
                <a:schemeClr val="dk1"/>
              </a:buClr>
              <a:buSzPts val="1400"/>
              <a:buChar char="•"/>
              <a:defRPr/>
            </a:lvl3pPr>
            <a:lvl4pPr indent="-317500" lvl="3" marL="1828800" rtl="0" algn="l">
              <a:lnSpc>
                <a:spcPct val="100000"/>
              </a:lnSpc>
              <a:spcBef>
                <a:spcPts val="500"/>
              </a:spcBef>
              <a:spcAft>
                <a:spcPts val="0"/>
              </a:spcAft>
              <a:buClr>
                <a:schemeClr val="dk1"/>
              </a:buClr>
              <a:buSzPts val="1400"/>
              <a:buChar char="–"/>
              <a:defRPr/>
            </a:lvl4pPr>
            <a:lvl5pPr indent="-317500" lvl="4" marL="2286000" rtl="0" algn="l">
              <a:lnSpc>
                <a:spcPct val="100000"/>
              </a:lnSpc>
              <a:spcBef>
                <a:spcPts val="500"/>
              </a:spcBef>
              <a:spcAft>
                <a:spcPts val="0"/>
              </a:spcAft>
              <a:buClr>
                <a:schemeClr val="dk1"/>
              </a:buClr>
              <a:buSzPts val="1400"/>
              <a:buChar char="•"/>
              <a:defRPr/>
            </a:lvl5pPr>
            <a:lvl6pPr indent="-317500" lvl="5" marL="2743200" rtl="0" algn="l">
              <a:lnSpc>
                <a:spcPct val="100000"/>
              </a:lnSpc>
              <a:spcBef>
                <a:spcPts val="500"/>
              </a:spcBef>
              <a:spcAft>
                <a:spcPts val="0"/>
              </a:spcAft>
              <a:buClr>
                <a:schemeClr val="dk1"/>
              </a:buClr>
              <a:buSzPts val="1400"/>
              <a:buChar char="–"/>
              <a:defRPr/>
            </a:lvl6pPr>
            <a:lvl7pPr indent="-317500" lvl="6" marL="3200400" rtl="0" algn="l">
              <a:lnSpc>
                <a:spcPct val="100000"/>
              </a:lnSpc>
              <a:spcBef>
                <a:spcPts val="500"/>
              </a:spcBef>
              <a:spcAft>
                <a:spcPts val="0"/>
              </a:spcAft>
              <a:buClr>
                <a:schemeClr val="dk1"/>
              </a:buClr>
              <a:buSzPts val="1400"/>
              <a:buChar char="•"/>
              <a:defRPr/>
            </a:lvl7pPr>
            <a:lvl8pPr indent="-317500" lvl="7" marL="3657600" rtl="0" algn="l">
              <a:lnSpc>
                <a:spcPct val="100000"/>
              </a:lnSpc>
              <a:spcBef>
                <a:spcPts val="500"/>
              </a:spcBef>
              <a:spcAft>
                <a:spcPts val="0"/>
              </a:spcAft>
              <a:buClr>
                <a:schemeClr val="dk1"/>
              </a:buClr>
              <a:buSzPts val="1400"/>
              <a:buChar char="–"/>
              <a:defRPr/>
            </a:lvl8pPr>
            <a:lvl9pPr indent="-317500" lvl="8" marL="4114800" rtl="0" algn="l">
              <a:lnSpc>
                <a:spcPct val="100000"/>
              </a:lnSpc>
              <a:spcBef>
                <a:spcPts val="500"/>
              </a:spcBef>
              <a:spcAft>
                <a:spcPts val="500"/>
              </a:spcAft>
              <a:buClr>
                <a:schemeClr val="dk1"/>
              </a:buClr>
              <a:buSzPts val="1400"/>
              <a:buChar char="•"/>
              <a:defRPr/>
            </a:lvl9pPr>
          </a:lstStyle>
          <a:p/>
        </p:txBody>
      </p:sp>
      <p:sp>
        <p:nvSpPr>
          <p:cNvPr id="158" name="Google Shape;158;p21"/>
          <p:cNvSpPr txBox="1"/>
          <p:nvPr>
            <p:ph idx="5" type="body"/>
          </p:nvPr>
        </p:nvSpPr>
        <p:spPr>
          <a:xfrm>
            <a:off x="7334582" y="1577579"/>
            <a:ext cx="1479600" cy="30516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accent1"/>
              </a:buClr>
              <a:buSzPts val="1400"/>
              <a:buNone/>
              <a:defRPr/>
            </a:lvl1pPr>
            <a:lvl2pPr indent="-228600" lvl="1" marL="914400" rtl="0" algn="l">
              <a:lnSpc>
                <a:spcPct val="100000"/>
              </a:lnSpc>
              <a:spcBef>
                <a:spcPts val="900"/>
              </a:spcBef>
              <a:spcAft>
                <a:spcPts val="0"/>
              </a:spcAft>
              <a:buClr>
                <a:schemeClr val="dk1"/>
              </a:buClr>
              <a:buSzPts val="1400"/>
              <a:buNone/>
              <a:defRPr/>
            </a:lvl2pPr>
            <a:lvl3pPr indent="-317500" lvl="2" marL="1371600" rtl="0" algn="l">
              <a:lnSpc>
                <a:spcPct val="100000"/>
              </a:lnSpc>
              <a:spcBef>
                <a:spcPts val="500"/>
              </a:spcBef>
              <a:spcAft>
                <a:spcPts val="0"/>
              </a:spcAft>
              <a:buClr>
                <a:schemeClr val="dk1"/>
              </a:buClr>
              <a:buSzPts val="1400"/>
              <a:buChar char="•"/>
              <a:defRPr/>
            </a:lvl3pPr>
            <a:lvl4pPr indent="-317500" lvl="3" marL="1828800" rtl="0" algn="l">
              <a:lnSpc>
                <a:spcPct val="100000"/>
              </a:lnSpc>
              <a:spcBef>
                <a:spcPts val="500"/>
              </a:spcBef>
              <a:spcAft>
                <a:spcPts val="0"/>
              </a:spcAft>
              <a:buClr>
                <a:schemeClr val="dk1"/>
              </a:buClr>
              <a:buSzPts val="1400"/>
              <a:buChar char="–"/>
              <a:defRPr/>
            </a:lvl4pPr>
            <a:lvl5pPr indent="-317500" lvl="4" marL="2286000" rtl="0" algn="l">
              <a:lnSpc>
                <a:spcPct val="100000"/>
              </a:lnSpc>
              <a:spcBef>
                <a:spcPts val="500"/>
              </a:spcBef>
              <a:spcAft>
                <a:spcPts val="0"/>
              </a:spcAft>
              <a:buClr>
                <a:schemeClr val="dk1"/>
              </a:buClr>
              <a:buSzPts val="1400"/>
              <a:buChar char="•"/>
              <a:defRPr/>
            </a:lvl5pPr>
            <a:lvl6pPr indent="-317500" lvl="5" marL="2743200" rtl="0" algn="l">
              <a:lnSpc>
                <a:spcPct val="100000"/>
              </a:lnSpc>
              <a:spcBef>
                <a:spcPts val="500"/>
              </a:spcBef>
              <a:spcAft>
                <a:spcPts val="0"/>
              </a:spcAft>
              <a:buClr>
                <a:schemeClr val="dk1"/>
              </a:buClr>
              <a:buSzPts val="1400"/>
              <a:buChar char="–"/>
              <a:defRPr/>
            </a:lvl6pPr>
            <a:lvl7pPr indent="-317500" lvl="6" marL="3200400" rtl="0" algn="l">
              <a:lnSpc>
                <a:spcPct val="100000"/>
              </a:lnSpc>
              <a:spcBef>
                <a:spcPts val="500"/>
              </a:spcBef>
              <a:spcAft>
                <a:spcPts val="0"/>
              </a:spcAft>
              <a:buClr>
                <a:schemeClr val="dk1"/>
              </a:buClr>
              <a:buSzPts val="1400"/>
              <a:buChar char="•"/>
              <a:defRPr/>
            </a:lvl7pPr>
            <a:lvl8pPr indent="-317500" lvl="7" marL="3657600" rtl="0" algn="l">
              <a:lnSpc>
                <a:spcPct val="100000"/>
              </a:lnSpc>
              <a:spcBef>
                <a:spcPts val="500"/>
              </a:spcBef>
              <a:spcAft>
                <a:spcPts val="0"/>
              </a:spcAft>
              <a:buClr>
                <a:schemeClr val="dk1"/>
              </a:buClr>
              <a:buSzPts val="1400"/>
              <a:buChar char="–"/>
              <a:defRPr/>
            </a:lvl8pPr>
            <a:lvl9pPr indent="-317500" lvl="8" marL="4114800" rtl="0" algn="l">
              <a:lnSpc>
                <a:spcPct val="100000"/>
              </a:lnSpc>
              <a:spcBef>
                <a:spcPts val="500"/>
              </a:spcBef>
              <a:spcAft>
                <a:spcPts val="500"/>
              </a:spcAft>
              <a:buClr>
                <a:schemeClr val="dk1"/>
              </a:buClr>
              <a:buSzPts val="1400"/>
              <a:buChar char="•"/>
              <a:defRPr/>
            </a:lvl9pPr>
          </a:lstStyle>
          <a:p/>
        </p:txBody>
      </p:sp>
      <p:sp>
        <p:nvSpPr>
          <p:cNvPr id="159" name="Google Shape;159;p21"/>
          <p:cNvSpPr txBox="1"/>
          <p:nvPr>
            <p:ph type="title"/>
          </p:nvPr>
        </p:nvSpPr>
        <p:spPr>
          <a:xfrm>
            <a:off x="332185" y="322886"/>
            <a:ext cx="8479500" cy="377100"/>
          </a:xfrm>
          <a:prstGeom prst="rect">
            <a:avLst/>
          </a:prstGeom>
          <a:noFill/>
          <a:ln>
            <a:noFill/>
          </a:ln>
        </p:spPr>
        <p:txBody>
          <a:bodyPr anchorCtr="0" anchor="t" bIns="0" lIns="0" spcFirstLastPara="1" rIns="0" wrap="square" tIns="0">
            <a:noAutofit/>
          </a:bodyPr>
          <a:lstStyle>
            <a:lvl1pPr lvl="0" rtl="0" algn="l">
              <a:lnSpc>
                <a:spcPct val="85000"/>
              </a:lnSpc>
              <a:spcBef>
                <a:spcPts val="0"/>
              </a:spcBef>
              <a:spcAft>
                <a:spcPts val="0"/>
              </a:spcAft>
              <a:buClr>
                <a:schemeClr val="dk1"/>
              </a:buClr>
              <a:buSzPts val="2400"/>
              <a:buFont typeface="Georgia"/>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60" name="Google Shape;160;p21"/>
          <p:cNvSpPr txBox="1"/>
          <p:nvPr>
            <p:ph idx="12" type="sldNum"/>
          </p:nvPr>
        </p:nvSpPr>
        <p:spPr>
          <a:xfrm>
            <a:off x="7488222" y="4869180"/>
            <a:ext cx="1323600" cy="102900"/>
          </a:xfrm>
          <a:prstGeom prst="rect">
            <a:avLst/>
          </a:prstGeom>
          <a:noFill/>
          <a:ln>
            <a:noFill/>
          </a:ln>
        </p:spPr>
        <p:txBody>
          <a:bodyPr anchorCtr="0" anchor="b" bIns="0" lIns="0" spcFirstLastPara="1" rIns="0" wrap="square" tIns="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
        <p:nvSpPr>
          <p:cNvPr id="161" name="Google Shape;161;p21"/>
          <p:cNvSpPr txBox="1"/>
          <p:nvPr>
            <p:ph idx="6" type="subTitle"/>
          </p:nvPr>
        </p:nvSpPr>
        <p:spPr>
          <a:xfrm>
            <a:off x="332184" y="700075"/>
            <a:ext cx="8479500" cy="664500"/>
          </a:xfrm>
          <a:prstGeom prst="rect">
            <a:avLst/>
          </a:prstGeom>
          <a:noFill/>
          <a:ln>
            <a:noFill/>
          </a:ln>
        </p:spPr>
        <p:txBody>
          <a:bodyPr anchorCtr="0" anchor="t" bIns="0" lIns="0" spcFirstLastPara="1" rIns="0" wrap="square" tIns="0">
            <a:noAutofit/>
          </a:bodyPr>
          <a:lstStyle>
            <a:lvl1pPr lvl="0" rtl="0" algn="l">
              <a:lnSpc>
                <a:spcPct val="85000"/>
              </a:lnSpc>
              <a:spcBef>
                <a:spcPts val="0"/>
              </a:spcBef>
              <a:spcAft>
                <a:spcPts val="0"/>
              </a:spcAft>
              <a:buClr>
                <a:schemeClr val="dk1"/>
              </a:buClr>
              <a:buSzPts val="1800"/>
              <a:buNone/>
              <a:defRPr b="0" sz="1800">
                <a:solidFill>
                  <a:schemeClr val="dk1"/>
                </a:solidFill>
              </a:defRPr>
            </a:lvl1pPr>
            <a:lvl2pPr lvl="1" rtl="0" algn="l">
              <a:lnSpc>
                <a:spcPct val="85000"/>
              </a:lnSpc>
              <a:spcBef>
                <a:spcPts val="0"/>
              </a:spcBef>
              <a:spcAft>
                <a:spcPts val="0"/>
              </a:spcAft>
              <a:buClr>
                <a:schemeClr val="dk1"/>
              </a:buClr>
              <a:buSzPts val="1800"/>
              <a:buNone/>
              <a:defRPr sz="1800"/>
            </a:lvl2pPr>
            <a:lvl3pPr lvl="2" rtl="0" algn="l">
              <a:lnSpc>
                <a:spcPct val="85000"/>
              </a:lnSpc>
              <a:spcBef>
                <a:spcPts val="0"/>
              </a:spcBef>
              <a:spcAft>
                <a:spcPts val="0"/>
              </a:spcAft>
              <a:buClr>
                <a:schemeClr val="dk1"/>
              </a:buClr>
              <a:buSzPts val="1800"/>
              <a:buNone/>
              <a:defRPr sz="1800"/>
            </a:lvl3pPr>
            <a:lvl4pPr lvl="3" rtl="0" algn="l">
              <a:lnSpc>
                <a:spcPct val="85000"/>
              </a:lnSpc>
              <a:spcBef>
                <a:spcPts val="0"/>
              </a:spcBef>
              <a:spcAft>
                <a:spcPts val="0"/>
              </a:spcAft>
              <a:buClr>
                <a:schemeClr val="dk1"/>
              </a:buClr>
              <a:buSzPts val="1800"/>
              <a:buNone/>
              <a:defRPr sz="1800"/>
            </a:lvl4pPr>
            <a:lvl5pPr lvl="4" rtl="0" algn="l">
              <a:lnSpc>
                <a:spcPct val="85000"/>
              </a:lnSpc>
              <a:spcBef>
                <a:spcPts val="0"/>
              </a:spcBef>
              <a:spcAft>
                <a:spcPts val="0"/>
              </a:spcAft>
              <a:buClr>
                <a:schemeClr val="dk1"/>
              </a:buClr>
              <a:buSzPts val="1800"/>
              <a:buNone/>
              <a:defRPr sz="1800"/>
            </a:lvl5pPr>
            <a:lvl6pPr lvl="5" rtl="0" algn="l">
              <a:lnSpc>
                <a:spcPct val="85000"/>
              </a:lnSpc>
              <a:spcBef>
                <a:spcPts val="0"/>
              </a:spcBef>
              <a:spcAft>
                <a:spcPts val="0"/>
              </a:spcAft>
              <a:buClr>
                <a:schemeClr val="dk1"/>
              </a:buClr>
              <a:buSzPts val="1800"/>
              <a:buNone/>
              <a:defRPr sz="1800"/>
            </a:lvl6pPr>
            <a:lvl7pPr lvl="6" rtl="0" algn="l">
              <a:lnSpc>
                <a:spcPct val="85000"/>
              </a:lnSpc>
              <a:spcBef>
                <a:spcPts val="0"/>
              </a:spcBef>
              <a:spcAft>
                <a:spcPts val="0"/>
              </a:spcAft>
              <a:buClr>
                <a:schemeClr val="dk1"/>
              </a:buClr>
              <a:buSzPts val="1800"/>
              <a:buNone/>
              <a:defRPr sz="1800"/>
            </a:lvl7pPr>
            <a:lvl8pPr lvl="7" rtl="0" algn="l">
              <a:lnSpc>
                <a:spcPct val="85000"/>
              </a:lnSpc>
              <a:spcBef>
                <a:spcPts val="0"/>
              </a:spcBef>
              <a:spcAft>
                <a:spcPts val="0"/>
              </a:spcAft>
              <a:buClr>
                <a:schemeClr val="dk1"/>
              </a:buClr>
              <a:buSzPts val="1800"/>
              <a:buNone/>
              <a:defRPr sz="1800"/>
            </a:lvl8pPr>
            <a:lvl9pPr lvl="8" rtl="0" algn="l">
              <a:lnSpc>
                <a:spcPct val="85000"/>
              </a:lnSpc>
              <a:spcBef>
                <a:spcPts val="0"/>
              </a:spcBef>
              <a:spcAft>
                <a:spcPts val="0"/>
              </a:spcAft>
              <a:buClr>
                <a:schemeClr val="dk1"/>
              </a:buClr>
              <a:buSzPts val="1800"/>
              <a:buNone/>
              <a:defRPr sz="1800"/>
            </a:lvl9pPr>
          </a:lstStyle>
          <a:p/>
        </p:txBody>
      </p:sp>
      <p:sp>
        <p:nvSpPr>
          <p:cNvPr id="162" name="Google Shape;162;p21"/>
          <p:cNvSpPr txBox="1"/>
          <p:nvPr>
            <p:ph idx="10" type="dt"/>
          </p:nvPr>
        </p:nvSpPr>
        <p:spPr>
          <a:xfrm>
            <a:off x="7488222" y="4766310"/>
            <a:ext cx="1323600" cy="102900"/>
          </a:xfrm>
          <a:prstGeom prst="rect">
            <a:avLst/>
          </a:prstGeom>
          <a:noFill/>
          <a:ln>
            <a:noFill/>
          </a:ln>
        </p:spPr>
        <p:txBody>
          <a:bodyPr anchorCtr="0" anchor="b" bIns="0" lIns="0" spcFirstLastPara="1" rIns="0" wrap="square" tIns="0">
            <a:noAutofit/>
          </a:bodyPr>
          <a:lstStyle>
            <a:lvl1pPr lvl="0" rtl="0" algn="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63" name="Google Shape;163;p21"/>
          <p:cNvSpPr txBox="1"/>
          <p:nvPr>
            <p:ph idx="11" type="ftr"/>
          </p:nvPr>
        </p:nvSpPr>
        <p:spPr>
          <a:xfrm>
            <a:off x="332184" y="4766310"/>
            <a:ext cx="4105200" cy="102900"/>
          </a:xfrm>
          <a:prstGeom prst="rect">
            <a:avLst/>
          </a:prstGeom>
          <a:noFill/>
          <a:ln>
            <a:noFill/>
          </a:ln>
        </p:spPr>
        <p:txBody>
          <a:bodyPr anchorCtr="0" anchor="b" bIns="0" lIns="0" spcFirstLastPara="1" rIns="0" wrap="square" tIns="0">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showMasterSp="0">
  <p:cSld name="Title Slide">
    <p:spTree>
      <p:nvGrpSpPr>
        <p:cNvPr id="1525" name="Shape 1525"/>
        <p:cNvGrpSpPr/>
        <p:nvPr/>
      </p:nvGrpSpPr>
      <p:grpSpPr>
        <a:xfrm>
          <a:off x="0" y="0"/>
          <a:ext cx="0" cy="0"/>
          <a:chOff x="0" y="0"/>
          <a:chExt cx="0" cy="0"/>
        </a:xfrm>
      </p:grpSpPr>
      <p:sp>
        <p:nvSpPr>
          <p:cNvPr id="1526" name="Google Shape;1526;p205"/>
          <p:cNvSpPr/>
          <p:nvPr/>
        </p:nvSpPr>
        <p:spPr>
          <a:xfrm>
            <a:off x="4572000" y="0"/>
            <a:ext cx="4572000" cy="5143500"/>
          </a:xfrm>
          <a:prstGeom prst="rect">
            <a:avLst/>
          </a:prstGeom>
          <a:solidFill>
            <a:srgbClr val="DEDEDE"/>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chemeClr val="lt1"/>
              </a:solidFill>
              <a:latin typeface="Arial"/>
              <a:ea typeface="Arial"/>
              <a:cs typeface="Arial"/>
              <a:sym typeface="Arial"/>
            </a:endParaRPr>
          </a:p>
        </p:txBody>
      </p:sp>
      <p:sp>
        <p:nvSpPr>
          <p:cNvPr id="1527" name="Google Shape;1527;p205"/>
          <p:cNvSpPr/>
          <p:nvPr/>
        </p:nvSpPr>
        <p:spPr>
          <a:xfrm>
            <a:off x="0" y="0"/>
            <a:ext cx="4572000" cy="2571900"/>
          </a:xfrm>
          <a:prstGeom prst="rect">
            <a:avLst/>
          </a:prstGeom>
          <a:solidFill>
            <a:srgbClr val="D04A0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528" name="Google Shape;1528;p205"/>
          <p:cNvSpPr/>
          <p:nvPr/>
        </p:nvSpPr>
        <p:spPr>
          <a:xfrm>
            <a:off x="0" y="2571750"/>
            <a:ext cx="4572000" cy="857400"/>
          </a:xfrm>
          <a:prstGeom prst="rect">
            <a:avLst/>
          </a:prstGeom>
          <a:solidFill>
            <a:srgbClr val="464646"/>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529" name="Google Shape;1529;p205"/>
          <p:cNvSpPr txBox="1"/>
          <p:nvPr>
            <p:ph type="ctrTitle"/>
          </p:nvPr>
        </p:nvSpPr>
        <p:spPr>
          <a:xfrm>
            <a:off x="332185" y="321469"/>
            <a:ext cx="4105200" cy="1714500"/>
          </a:xfrm>
          <a:prstGeom prst="rect">
            <a:avLst/>
          </a:prstGeom>
          <a:noFill/>
          <a:ln>
            <a:noFill/>
          </a:ln>
        </p:spPr>
        <p:txBody>
          <a:bodyPr anchorCtr="0" anchor="b" bIns="0" lIns="0" spcFirstLastPara="1" rIns="0" wrap="square" tIns="0">
            <a:noAutofit/>
          </a:bodyPr>
          <a:lstStyle>
            <a:lvl1pPr lvl="0" marR="0" rtl="0" algn="l">
              <a:lnSpc>
                <a:spcPct val="85000"/>
              </a:lnSpc>
              <a:spcBef>
                <a:spcPts val="0"/>
              </a:spcBef>
              <a:spcAft>
                <a:spcPts val="0"/>
              </a:spcAft>
              <a:buClr>
                <a:schemeClr val="lt1"/>
              </a:buClr>
              <a:buSzPts val="3800"/>
              <a:buFont typeface="Georgia"/>
              <a:buNone/>
              <a:defRPr b="0" i="0" sz="3800" u="none" cap="none" strike="noStrike">
                <a:solidFill>
                  <a:schemeClr val="lt1"/>
                </a:solidFill>
                <a:latin typeface="Georgia"/>
                <a:ea typeface="Georgia"/>
                <a:cs typeface="Georgia"/>
                <a:sym typeface="Georgia"/>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1530" name="Google Shape;1530;p205"/>
          <p:cNvSpPr txBox="1"/>
          <p:nvPr>
            <p:ph idx="1" type="subTitle"/>
          </p:nvPr>
        </p:nvSpPr>
        <p:spPr>
          <a:xfrm>
            <a:off x="332185" y="2811780"/>
            <a:ext cx="4105200" cy="4458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9pPr>
          </a:lstStyle>
          <a:p/>
        </p:txBody>
      </p:sp>
      <p:pic>
        <p:nvPicPr>
          <p:cNvPr id="1531" name="Google Shape;1531;p205"/>
          <p:cNvPicPr preferRelativeResize="0"/>
          <p:nvPr/>
        </p:nvPicPr>
        <p:blipFill rotWithShape="1">
          <a:blip r:embed="rId2">
            <a:alphaModFix/>
          </a:blip>
          <a:srcRect b="0" l="0" r="0" t="0"/>
          <a:stretch/>
        </p:blipFill>
        <p:spPr>
          <a:xfrm>
            <a:off x="138854" y="3998214"/>
            <a:ext cx="1227583" cy="1013388"/>
          </a:xfrm>
          <a:prstGeom prst="rect">
            <a:avLst/>
          </a:prstGeom>
          <a:noFill/>
          <a:ln>
            <a:noFill/>
          </a:ln>
        </p:spPr>
      </p:pic>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Lines" showMasterSp="0">
  <p:cSld name="Title Slide Lines">
    <p:bg>
      <p:bgPr>
        <a:solidFill>
          <a:srgbClr val="DEDEDE"/>
        </a:solidFill>
      </p:bgPr>
    </p:bg>
    <p:spTree>
      <p:nvGrpSpPr>
        <p:cNvPr id="1532" name="Shape 1532"/>
        <p:cNvGrpSpPr/>
        <p:nvPr/>
      </p:nvGrpSpPr>
      <p:grpSpPr>
        <a:xfrm>
          <a:off x="0" y="0"/>
          <a:ext cx="0" cy="0"/>
          <a:chOff x="0" y="0"/>
          <a:chExt cx="0" cy="0"/>
        </a:xfrm>
      </p:grpSpPr>
      <p:grpSp>
        <p:nvGrpSpPr>
          <p:cNvPr id="1533" name="Google Shape;1533;p206"/>
          <p:cNvGrpSpPr/>
          <p:nvPr/>
        </p:nvGrpSpPr>
        <p:grpSpPr>
          <a:xfrm>
            <a:off x="-1" y="-1"/>
            <a:ext cx="9143920" cy="5143482"/>
            <a:chOff x="-1" y="-1"/>
            <a:chExt cx="12191893" cy="6857975"/>
          </a:xfrm>
        </p:grpSpPr>
        <p:grpSp>
          <p:nvGrpSpPr>
            <p:cNvPr id="1534" name="Google Shape;1534;p206"/>
            <p:cNvGrpSpPr/>
            <p:nvPr/>
          </p:nvGrpSpPr>
          <p:grpSpPr>
            <a:xfrm>
              <a:off x="-1" y="-1"/>
              <a:ext cx="12191893" cy="6857975"/>
              <a:chOff x="152400" y="152400"/>
              <a:chExt cx="12196772" cy="6862779"/>
            </a:xfrm>
          </p:grpSpPr>
          <p:sp>
            <p:nvSpPr>
              <p:cNvPr id="1535" name="Google Shape;1535;p206"/>
              <p:cNvSpPr/>
              <p:nvPr/>
            </p:nvSpPr>
            <p:spPr>
              <a:xfrm>
                <a:off x="152400" y="3775075"/>
                <a:ext cx="9142419" cy="777876"/>
              </a:xfrm>
              <a:custGeom>
                <a:rect b="b" l="l" r="r" t="t"/>
                <a:pathLst>
                  <a:path extrusionOk="0" h="1632" w="7908">
                    <a:moveTo>
                      <a:pt x="0" y="0"/>
                    </a:moveTo>
                    <a:lnTo>
                      <a:pt x="0" y="0"/>
                    </a:lnTo>
                    <a:lnTo>
                      <a:pt x="7908" y="0"/>
                    </a:lnTo>
                    <a:lnTo>
                      <a:pt x="7908" y="1632"/>
                    </a:lnTo>
                    <a:lnTo>
                      <a:pt x="0" y="1632"/>
                    </a:lnTo>
                    <a:lnTo>
                      <a:pt x="0" y="0"/>
                    </a:lnTo>
                    <a:close/>
                  </a:path>
                </a:pathLst>
              </a:custGeom>
              <a:solidFill>
                <a:srgbClr val="D04A0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536" name="Google Shape;1536;p206"/>
              <p:cNvSpPr/>
              <p:nvPr/>
            </p:nvSpPr>
            <p:spPr>
              <a:xfrm>
                <a:off x="152400" y="152400"/>
                <a:ext cx="12196772" cy="6862779"/>
              </a:xfrm>
              <a:custGeom>
                <a:rect b="b" l="l" r="r" t="t"/>
                <a:pathLst>
                  <a:path extrusionOk="0" h="14399" w="25599">
                    <a:moveTo>
                      <a:pt x="19187" y="0"/>
                    </a:moveTo>
                    <a:lnTo>
                      <a:pt x="19187" y="0"/>
                    </a:lnTo>
                    <a:lnTo>
                      <a:pt x="19187" y="6949"/>
                    </a:lnTo>
                    <a:lnTo>
                      <a:pt x="0" y="6949"/>
                    </a:lnTo>
                    <a:lnTo>
                      <a:pt x="0" y="7602"/>
                    </a:lnTo>
                    <a:lnTo>
                      <a:pt x="19187" y="7602"/>
                    </a:lnTo>
                    <a:lnTo>
                      <a:pt x="19187" y="9234"/>
                    </a:lnTo>
                    <a:lnTo>
                      <a:pt x="0" y="9234"/>
                    </a:lnTo>
                    <a:lnTo>
                      <a:pt x="0" y="9887"/>
                    </a:lnTo>
                    <a:lnTo>
                      <a:pt x="19187" y="9887"/>
                    </a:lnTo>
                    <a:lnTo>
                      <a:pt x="19187" y="14399"/>
                    </a:lnTo>
                    <a:lnTo>
                      <a:pt x="19839" y="14399"/>
                    </a:lnTo>
                    <a:lnTo>
                      <a:pt x="19839" y="9887"/>
                    </a:lnTo>
                    <a:lnTo>
                      <a:pt x="25599" y="9887"/>
                    </a:lnTo>
                    <a:lnTo>
                      <a:pt x="25599" y="9234"/>
                    </a:lnTo>
                    <a:lnTo>
                      <a:pt x="19839" y="9234"/>
                    </a:lnTo>
                    <a:lnTo>
                      <a:pt x="19839" y="7602"/>
                    </a:lnTo>
                    <a:lnTo>
                      <a:pt x="25599" y="7602"/>
                    </a:lnTo>
                    <a:lnTo>
                      <a:pt x="25599" y="6949"/>
                    </a:lnTo>
                    <a:lnTo>
                      <a:pt x="19839" y="6949"/>
                    </a:lnTo>
                    <a:lnTo>
                      <a:pt x="19839" y="0"/>
                    </a:lnTo>
                    <a:lnTo>
                      <a:pt x="19187" y="0"/>
                    </a:lnTo>
                    <a:close/>
                  </a:path>
                </a:pathLst>
              </a:custGeom>
              <a:solidFill>
                <a:srgbClr val="FFFFF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grpSp>
        <p:pic>
          <p:nvPicPr>
            <p:cNvPr id="1537" name="Google Shape;1537;p206"/>
            <p:cNvPicPr preferRelativeResize="0"/>
            <p:nvPr/>
          </p:nvPicPr>
          <p:blipFill rotWithShape="1">
            <a:blip r:embed="rId2">
              <a:alphaModFix/>
            </a:blip>
            <a:srcRect b="0" l="0" r="0" t="0"/>
            <a:stretch/>
          </p:blipFill>
          <p:spPr>
            <a:xfrm>
              <a:off x="185139" y="5330952"/>
              <a:ext cx="1636775" cy="1351183"/>
            </a:xfrm>
            <a:prstGeom prst="rect">
              <a:avLst/>
            </a:prstGeom>
            <a:noFill/>
            <a:ln>
              <a:noFill/>
            </a:ln>
          </p:spPr>
        </p:pic>
      </p:grpSp>
      <p:sp>
        <p:nvSpPr>
          <p:cNvPr id="1538" name="Google Shape;1538;p206"/>
          <p:cNvSpPr txBox="1"/>
          <p:nvPr>
            <p:ph idx="1" type="subTitle"/>
          </p:nvPr>
        </p:nvSpPr>
        <p:spPr>
          <a:xfrm>
            <a:off x="332186" y="2785205"/>
            <a:ext cx="4105200" cy="44400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9pPr>
          </a:lstStyle>
          <a:p/>
        </p:txBody>
      </p:sp>
      <p:sp>
        <p:nvSpPr>
          <p:cNvPr id="1539" name="Google Shape;1539;p206"/>
          <p:cNvSpPr txBox="1"/>
          <p:nvPr>
            <p:ph type="ctrTitle"/>
          </p:nvPr>
        </p:nvSpPr>
        <p:spPr>
          <a:xfrm>
            <a:off x="332186" y="321467"/>
            <a:ext cx="5563800" cy="1509000"/>
          </a:xfrm>
          <a:prstGeom prst="rect">
            <a:avLst/>
          </a:prstGeom>
          <a:noFill/>
          <a:ln>
            <a:noFill/>
          </a:ln>
        </p:spPr>
        <p:txBody>
          <a:bodyPr anchorCtr="0" anchor="b" bIns="0" lIns="0" spcFirstLastPara="1" rIns="0" wrap="square" tIns="0">
            <a:noAutofit/>
          </a:bodyPr>
          <a:lstStyle>
            <a:lvl1pPr lvl="0" marR="0" rtl="0" algn="l">
              <a:lnSpc>
                <a:spcPct val="85000"/>
              </a:lnSpc>
              <a:spcBef>
                <a:spcPts val="0"/>
              </a:spcBef>
              <a:spcAft>
                <a:spcPts val="0"/>
              </a:spcAft>
              <a:buClr>
                <a:schemeClr val="lt1"/>
              </a:buClr>
              <a:buSzPts val="3400"/>
              <a:buFont typeface="Georgia"/>
              <a:buNone/>
              <a:defRPr b="0" i="0" sz="3400" u="none" cap="none" strike="noStrike">
                <a:solidFill>
                  <a:schemeClr val="lt1"/>
                </a:solidFill>
                <a:latin typeface="Georgia"/>
                <a:ea typeface="Georgia"/>
                <a:cs typeface="Georgia"/>
                <a:sym typeface="Georgia"/>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Lines 2" showMasterSp="0">
  <p:cSld name="Title Slide Lines 2">
    <p:bg>
      <p:bgPr>
        <a:solidFill>
          <a:srgbClr val="DEDEDE"/>
        </a:solidFill>
      </p:bgPr>
    </p:bg>
    <p:spTree>
      <p:nvGrpSpPr>
        <p:cNvPr id="1540" name="Shape 1540"/>
        <p:cNvGrpSpPr/>
        <p:nvPr/>
      </p:nvGrpSpPr>
      <p:grpSpPr>
        <a:xfrm>
          <a:off x="0" y="0"/>
          <a:ext cx="0" cy="0"/>
          <a:chOff x="0" y="0"/>
          <a:chExt cx="0" cy="0"/>
        </a:xfrm>
      </p:grpSpPr>
      <p:grpSp>
        <p:nvGrpSpPr>
          <p:cNvPr id="1541" name="Google Shape;1541;p207"/>
          <p:cNvGrpSpPr/>
          <p:nvPr/>
        </p:nvGrpSpPr>
        <p:grpSpPr>
          <a:xfrm>
            <a:off x="0" y="0"/>
            <a:ext cx="9144000" cy="5143500"/>
            <a:chOff x="0" y="0"/>
            <a:chExt cx="12192000" cy="6858000"/>
          </a:xfrm>
        </p:grpSpPr>
        <p:sp>
          <p:nvSpPr>
            <p:cNvPr id="1542" name="Google Shape;1542;p207"/>
            <p:cNvSpPr/>
            <p:nvPr/>
          </p:nvSpPr>
          <p:spPr>
            <a:xfrm>
              <a:off x="0" y="0"/>
              <a:ext cx="12192000" cy="6858000"/>
            </a:xfrm>
            <a:custGeom>
              <a:rect b="b" l="l" r="r" t="t"/>
              <a:pathLst>
                <a:path extrusionOk="0" h="6858000" w="12192000">
                  <a:moveTo>
                    <a:pt x="9144000" y="0"/>
                  </a:moveTo>
                  <a:lnTo>
                    <a:pt x="9450000" y="0"/>
                  </a:lnTo>
                  <a:lnTo>
                    <a:pt x="9450000" y="3309692"/>
                  </a:lnTo>
                  <a:lnTo>
                    <a:pt x="12192000" y="3309692"/>
                  </a:lnTo>
                  <a:lnTo>
                    <a:pt x="12192000" y="3615692"/>
                  </a:lnTo>
                  <a:lnTo>
                    <a:pt x="9450000" y="3615692"/>
                  </a:lnTo>
                  <a:lnTo>
                    <a:pt x="9450000" y="4394836"/>
                  </a:lnTo>
                  <a:lnTo>
                    <a:pt x="12192000" y="4394836"/>
                  </a:lnTo>
                  <a:lnTo>
                    <a:pt x="12192000" y="4700836"/>
                  </a:lnTo>
                  <a:lnTo>
                    <a:pt x="9450000" y="4700836"/>
                  </a:lnTo>
                  <a:lnTo>
                    <a:pt x="9450000" y="6858000"/>
                  </a:lnTo>
                  <a:lnTo>
                    <a:pt x="9144000" y="6858000"/>
                  </a:lnTo>
                  <a:lnTo>
                    <a:pt x="9144000" y="4700836"/>
                  </a:lnTo>
                  <a:lnTo>
                    <a:pt x="0" y="4700836"/>
                  </a:lnTo>
                  <a:lnTo>
                    <a:pt x="0" y="4394836"/>
                  </a:lnTo>
                  <a:lnTo>
                    <a:pt x="9144000" y="4394836"/>
                  </a:lnTo>
                  <a:lnTo>
                    <a:pt x="9144000" y="3615692"/>
                  </a:lnTo>
                  <a:lnTo>
                    <a:pt x="0" y="3615692"/>
                  </a:lnTo>
                  <a:lnTo>
                    <a:pt x="0" y="3309692"/>
                  </a:lnTo>
                  <a:lnTo>
                    <a:pt x="9144000" y="3309692"/>
                  </a:lnTo>
                  <a:close/>
                </a:path>
              </a:pathLst>
            </a:custGeom>
            <a:solidFill>
              <a:srgbClr val="FFFFFF"/>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1543" name="Google Shape;1543;p207"/>
            <p:cNvPicPr preferRelativeResize="0"/>
            <p:nvPr/>
          </p:nvPicPr>
          <p:blipFill rotWithShape="1">
            <a:blip r:embed="rId2">
              <a:alphaModFix/>
            </a:blip>
            <a:srcRect b="0" l="0" r="0" t="0"/>
            <a:stretch/>
          </p:blipFill>
          <p:spPr>
            <a:xfrm>
              <a:off x="185139" y="5330952"/>
              <a:ext cx="1636775" cy="1351186"/>
            </a:xfrm>
            <a:prstGeom prst="rect">
              <a:avLst/>
            </a:prstGeom>
            <a:noFill/>
            <a:ln>
              <a:noFill/>
            </a:ln>
          </p:spPr>
        </p:pic>
      </p:grpSp>
      <p:sp>
        <p:nvSpPr>
          <p:cNvPr id="1544" name="Google Shape;1544;p207"/>
          <p:cNvSpPr txBox="1"/>
          <p:nvPr>
            <p:ph idx="1" type="subTitle"/>
          </p:nvPr>
        </p:nvSpPr>
        <p:spPr>
          <a:xfrm>
            <a:off x="332185" y="2785205"/>
            <a:ext cx="4105200" cy="44580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9pPr>
          </a:lstStyle>
          <a:p/>
        </p:txBody>
      </p:sp>
      <p:sp>
        <p:nvSpPr>
          <p:cNvPr id="1545" name="Google Shape;1545;p207"/>
          <p:cNvSpPr txBox="1"/>
          <p:nvPr>
            <p:ph type="ctrTitle"/>
          </p:nvPr>
        </p:nvSpPr>
        <p:spPr>
          <a:xfrm>
            <a:off x="332184" y="321467"/>
            <a:ext cx="5563800" cy="1509000"/>
          </a:xfrm>
          <a:prstGeom prst="rect">
            <a:avLst/>
          </a:prstGeom>
          <a:noFill/>
          <a:ln>
            <a:noFill/>
          </a:ln>
        </p:spPr>
        <p:txBody>
          <a:bodyPr anchorCtr="0" anchor="b" bIns="0" lIns="0" spcFirstLastPara="1" rIns="0" wrap="square" tIns="0">
            <a:noAutofit/>
          </a:bodyPr>
          <a:lstStyle>
            <a:lvl1pPr lvl="0" marR="0" rtl="0" algn="l">
              <a:lnSpc>
                <a:spcPct val="85000"/>
              </a:lnSpc>
              <a:spcBef>
                <a:spcPts val="0"/>
              </a:spcBef>
              <a:spcAft>
                <a:spcPts val="0"/>
              </a:spcAft>
              <a:buClr>
                <a:schemeClr val="dk1"/>
              </a:buClr>
              <a:buSzPts val="3400"/>
              <a:buFont typeface="Georgia"/>
              <a:buNone/>
              <a:defRPr b="0" i="0" sz="3400" u="none" cap="none" strike="noStrike">
                <a:solidFill>
                  <a:schemeClr val="dk1"/>
                </a:solidFill>
                <a:latin typeface="Georgia"/>
                <a:ea typeface="Georgia"/>
                <a:cs typeface="Georgia"/>
                <a:sym typeface="Georgia"/>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Lines 3" showMasterSp="0">
  <p:cSld name="Title Slide Lines 3">
    <p:bg>
      <p:bgPr>
        <a:solidFill>
          <a:srgbClr val="D04A02"/>
        </a:solidFill>
      </p:bgPr>
    </p:bg>
    <p:spTree>
      <p:nvGrpSpPr>
        <p:cNvPr id="1546" name="Shape 1546"/>
        <p:cNvGrpSpPr/>
        <p:nvPr/>
      </p:nvGrpSpPr>
      <p:grpSpPr>
        <a:xfrm>
          <a:off x="0" y="0"/>
          <a:ext cx="0" cy="0"/>
          <a:chOff x="0" y="0"/>
          <a:chExt cx="0" cy="0"/>
        </a:xfrm>
      </p:grpSpPr>
      <p:sp>
        <p:nvSpPr>
          <p:cNvPr id="1547" name="Google Shape;1547;p208"/>
          <p:cNvSpPr/>
          <p:nvPr/>
        </p:nvSpPr>
        <p:spPr>
          <a:xfrm>
            <a:off x="7086600" y="0"/>
            <a:ext cx="2057400" cy="5143500"/>
          </a:xfrm>
          <a:prstGeom prst="rect">
            <a:avLst/>
          </a:prstGeom>
          <a:solidFill>
            <a:srgbClr val="DEDEDE"/>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chemeClr val="lt1"/>
              </a:solidFill>
              <a:latin typeface="Arial"/>
              <a:ea typeface="Arial"/>
              <a:cs typeface="Arial"/>
              <a:sym typeface="Arial"/>
            </a:endParaRPr>
          </a:p>
        </p:txBody>
      </p:sp>
      <p:grpSp>
        <p:nvGrpSpPr>
          <p:cNvPr id="1548" name="Google Shape;1548;p208"/>
          <p:cNvGrpSpPr/>
          <p:nvPr/>
        </p:nvGrpSpPr>
        <p:grpSpPr>
          <a:xfrm>
            <a:off x="0" y="0"/>
            <a:ext cx="9144000" cy="5143500"/>
            <a:chOff x="0" y="0"/>
            <a:chExt cx="12192000" cy="6858000"/>
          </a:xfrm>
        </p:grpSpPr>
        <p:sp>
          <p:nvSpPr>
            <p:cNvPr id="1549" name="Google Shape;1549;p208"/>
            <p:cNvSpPr/>
            <p:nvPr/>
          </p:nvSpPr>
          <p:spPr>
            <a:xfrm>
              <a:off x="0" y="0"/>
              <a:ext cx="12192000" cy="6858000"/>
            </a:xfrm>
            <a:custGeom>
              <a:rect b="b" l="l" r="r" t="t"/>
              <a:pathLst>
                <a:path extrusionOk="0" h="6858000" w="12192000">
                  <a:moveTo>
                    <a:pt x="9144000" y="0"/>
                  </a:moveTo>
                  <a:lnTo>
                    <a:pt x="9450000" y="0"/>
                  </a:lnTo>
                  <a:lnTo>
                    <a:pt x="9450000" y="1022986"/>
                  </a:lnTo>
                  <a:lnTo>
                    <a:pt x="12192000" y="1022986"/>
                  </a:lnTo>
                  <a:lnTo>
                    <a:pt x="12192000" y="1328986"/>
                  </a:lnTo>
                  <a:lnTo>
                    <a:pt x="9450000" y="1328986"/>
                  </a:lnTo>
                  <a:lnTo>
                    <a:pt x="9450000" y="4394836"/>
                  </a:lnTo>
                  <a:lnTo>
                    <a:pt x="12192000" y="4394836"/>
                  </a:lnTo>
                  <a:lnTo>
                    <a:pt x="12192000" y="4700836"/>
                  </a:lnTo>
                  <a:lnTo>
                    <a:pt x="9450000" y="4700836"/>
                  </a:lnTo>
                  <a:lnTo>
                    <a:pt x="9450000" y="6858000"/>
                  </a:lnTo>
                  <a:lnTo>
                    <a:pt x="9144000" y="6858000"/>
                  </a:lnTo>
                  <a:lnTo>
                    <a:pt x="9144000" y="4700836"/>
                  </a:lnTo>
                  <a:lnTo>
                    <a:pt x="0" y="4700836"/>
                  </a:lnTo>
                  <a:lnTo>
                    <a:pt x="0" y="4394836"/>
                  </a:lnTo>
                  <a:lnTo>
                    <a:pt x="9144000" y="4394836"/>
                  </a:lnTo>
                  <a:close/>
                </a:path>
              </a:pathLst>
            </a:custGeom>
            <a:solidFill>
              <a:srgbClr val="FFFFFF"/>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1550" name="Google Shape;1550;p208"/>
            <p:cNvPicPr preferRelativeResize="0"/>
            <p:nvPr/>
          </p:nvPicPr>
          <p:blipFill rotWithShape="1">
            <a:blip r:embed="rId2">
              <a:alphaModFix/>
            </a:blip>
            <a:srcRect b="0" l="0" r="0" t="0"/>
            <a:stretch/>
          </p:blipFill>
          <p:spPr>
            <a:xfrm>
              <a:off x="185139" y="5330952"/>
              <a:ext cx="1636775" cy="1351183"/>
            </a:xfrm>
            <a:prstGeom prst="rect">
              <a:avLst/>
            </a:prstGeom>
            <a:noFill/>
            <a:ln>
              <a:noFill/>
            </a:ln>
          </p:spPr>
        </p:pic>
      </p:grpSp>
      <p:sp>
        <p:nvSpPr>
          <p:cNvPr id="1551" name="Google Shape;1551;p208"/>
          <p:cNvSpPr txBox="1"/>
          <p:nvPr>
            <p:ph type="ctrTitle"/>
          </p:nvPr>
        </p:nvSpPr>
        <p:spPr>
          <a:xfrm>
            <a:off x="332184" y="321469"/>
            <a:ext cx="5563800" cy="2078700"/>
          </a:xfrm>
          <a:prstGeom prst="rect">
            <a:avLst/>
          </a:prstGeom>
          <a:noFill/>
          <a:ln>
            <a:noFill/>
          </a:ln>
        </p:spPr>
        <p:txBody>
          <a:bodyPr anchorCtr="0" anchor="b" bIns="0" lIns="0" spcFirstLastPara="1" rIns="0" wrap="square" tIns="0">
            <a:noAutofit/>
          </a:bodyPr>
          <a:lstStyle>
            <a:lvl1pPr lvl="0" marR="0" rtl="0" algn="l">
              <a:lnSpc>
                <a:spcPct val="86000"/>
              </a:lnSpc>
              <a:spcBef>
                <a:spcPts val="0"/>
              </a:spcBef>
              <a:spcAft>
                <a:spcPts val="0"/>
              </a:spcAft>
              <a:buClr>
                <a:schemeClr val="lt1"/>
              </a:buClr>
              <a:buSzPts val="4500"/>
              <a:buFont typeface="Georgia"/>
              <a:buNone/>
              <a:defRPr b="0" i="0" sz="4500" u="none" cap="none" strike="noStrike">
                <a:solidFill>
                  <a:schemeClr val="lt1"/>
                </a:solidFill>
                <a:latin typeface="Georgia"/>
                <a:ea typeface="Georgia"/>
                <a:cs typeface="Georgia"/>
                <a:sym typeface="Georgia"/>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1552" name="Google Shape;1552;p208"/>
          <p:cNvSpPr txBox="1"/>
          <p:nvPr>
            <p:ph idx="1" type="subTitle"/>
          </p:nvPr>
        </p:nvSpPr>
        <p:spPr>
          <a:xfrm>
            <a:off x="332185" y="2546033"/>
            <a:ext cx="4105200" cy="4458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9pPr>
          </a:lstStyle>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Lines 3 Grey" showMasterSp="0">
  <p:cSld name="Title Slide Lines 3 Grey">
    <p:bg>
      <p:bgPr>
        <a:solidFill>
          <a:srgbClr val="464646"/>
        </a:solidFill>
      </p:bgPr>
    </p:bg>
    <p:spTree>
      <p:nvGrpSpPr>
        <p:cNvPr id="1553" name="Shape 1553"/>
        <p:cNvGrpSpPr/>
        <p:nvPr/>
      </p:nvGrpSpPr>
      <p:grpSpPr>
        <a:xfrm>
          <a:off x="0" y="0"/>
          <a:ext cx="0" cy="0"/>
          <a:chOff x="0" y="0"/>
          <a:chExt cx="0" cy="0"/>
        </a:xfrm>
      </p:grpSpPr>
      <p:sp>
        <p:nvSpPr>
          <p:cNvPr id="1554" name="Google Shape;1554;p209"/>
          <p:cNvSpPr/>
          <p:nvPr/>
        </p:nvSpPr>
        <p:spPr>
          <a:xfrm>
            <a:off x="7086600" y="0"/>
            <a:ext cx="2057400" cy="5143500"/>
          </a:xfrm>
          <a:prstGeom prst="rect">
            <a:avLst/>
          </a:prstGeom>
          <a:solidFill>
            <a:srgbClr val="DEDEDE"/>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chemeClr val="lt1"/>
              </a:solidFill>
              <a:latin typeface="Arial"/>
              <a:ea typeface="Arial"/>
              <a:cs typeface="Arial"/>
              <a:sym typeface="Arial"/>
            </a:endParaRPr>
          </a:p>
        </p:txBody>
      </p:sp>
      <p:grpSp>
        <p:nvGrpSpPr>
          <p:cNvPr id="1555" name="Google Shape;1555;p209"/>
          <p:cNvGrpSpPr/>
          <p:nvPr/>
        </p:nvGrpSpPr>
        <p:grpSpPr>
          <a:xfrm>
            <a:off x="0" y="0"/>
            <a:ext cx="9144000" cy="5143500"/>
            <a:chOff x="0" y="0"/>
            <a:chExt cx="12192000" cy="6858000"/>
          </a:xfrm>
        </p:grpSpPr>
        <p:sp>
          <p:nvSpPr>
            <p:cNvPr id="1556" name="Google Shape;1556;p209"/>
            <p:cNvSpPr/>
            <p:nvPr/>
          </p:nvSpPr>
          <p:spPr>
            <a:xfrm>
              <a:off x="0" y="0"/>
              <a:ext cx="12192000" cy="6858000"/>
            </a:xfrm>
            <a:custGeom>
              <a:rect b="b" l="l" r="r" t="t"/>
              <a:pathLst>
                <a:path extrusionOk="0" h="6858000" w="12192000">
                  <a:moveTo>
                    <a:pt x="9144000" y="0"/>
                  </a:moveTo>
                  <a:lnTo>
                    <a:pt x="9450000" y="0"/>
                  </a:lnTo>
                  <a:lnTo>
                    <a:pt x="9450000" y="1022986"/>
                  </a:lnTo>
                  <a:lnTo>
                    <a:pt x="12192000" y="1022986"/>
                  </a:lnTo>
                  <a:lnTo>
                    <a:pt x="12192000" y="1328986"/>
                  </a:lnTo>
                  <a:lnTo>
                    <a:pt x="9450000" y="1328986"/>
                  </a:lnTo>
                  <a:lnTo>
                    <a:pt x="9450000" y="4394836"/>
                  </a:lnTo>
                  <a:lnTo>
                    <a:pt x="12192000" y="4394836"/>
                  </a:lnTo>
                  <a:lnTo>
                    <a:pt x="12192000" y="4700836"/>
                  </a:lnTo>
                  <a:lnTo>
                    <a:pt x="9450000" y="4700836"/>
                  </a:lnTo>
                  <a:lnTo>
                    <a:pt x="9450000" y="6858000"/>
                  </a:lnTo>
                  <a:lnTo>
                    <a:pt x="9144000" y="6858000"/>
                  </a:lnTo>
                  <a:lnTo>
                    <a:pt x="9144000" y="4700836"/>
                  </a:lnTo>
                  <a:lnTo>
                    <a:pt x="0" y="4700836"/>
                  </a:lnTo>
                  <a:lnTo>
                    <a:pt x="0" y="4394836"/>
                  </a:lnTo>
                  <a:lnTo>
                    <a:pt x="9144000" y="4394836"/>
                  </a:lnTo>
                  <a:close/>
                </a:path>
              </a:pathLst>
            </a:custGeom>
            <a:solidFill>
              <a:srgbClr val="FFFFFF"/>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1557" name="Google Shape;1557;p209"/>
            <p:cNvPicPr preferRelativeResize="0"/>
            <p:nvPr/>
          </p:nvPicPr>
          <p:blipFill rotWithShape="1">
            <a:blip r:embed="rId2">
              <a:alphaModFix/>
            </a:blip>
            <a:srcRect b="0" l="0" r="0" t="0"/>
            <a:stretch/>
          </p:blipFill>
          <p:spPr>
            <a:xfrm>
              <a:off x="185139" y="5330952"/>
              <a:ext cx="1636775" cy="1351183"/>
            </a:xfrm>
            <a:prstGeom prst="rect">
              <a:avLst/>
            </a:prstGeom>
            <a:noFill/>
            <a:ln>
              <a:noFill/>
            </a:ln>
          </p:spPr>
        </p:pic>
      </p:grpSp>
      <p:sp>
        <p:nvSpPr>
          <p:cNvPr id="1558" name="Google Shape;1558;p209"/>
          <p:cNvSpPr txBox="1"/>
          <p:nvPr>
            <p:ph type="ctrTitle"/>
          </p:nvPr>
        </p:nvSpPr>
        <p:spPr>
          <a:xfrm>
            <a:off x="332184" y="321469"/>
            <a:ext cx="5563800" cy="2078700"/>
          </a:xfrm>
          <a:prstGeom prst="rect">
            <a:avLst/>
          </a:prstGeom>
          <a:noFill/>
          <a:ln>
            <a:noFill/>
          </a:ln>
        </p:spPr>
        <p:txBody>
          <a:bodyPr anchorCtr="0" anchor="b" bIns="0" lIns="0" spcFirstLastPara="1" rIns="0" wrap="square" tIns="0">
            <a:noAutofit/>
          </a:bodyPr>
          <a:lstStyle>
            <a:lvl1pPr lvl="0" marR="0" rtl="0" algn="l">
              <a:lnSpc>
                <a:spcPct val="85000"/>
              </a:lnSpc>
              <a:spcBef>
                <a:spcPts val="0"/>
              </a:spcBef>
              <a:spcAft>
                <a:spcPts val="0"/>
              </a:spcAft>
              <a:buClr>
                <a:schemeClr val="lt1"/>
              </a:buClr>
              <a:buSzPts val="4500"/>
              <a:buFont typeface="Georgia"/>
              <a:buNone/>
              <a:defRPr b="0" i="0" sz="4500" u="none" cap="none" strike="noStrike">
                <a:solidFill>
                  <a:schemeClr val="lt1"/>
                </a:solidFill>
                <a:latin typeface="Georgia"/>
                <a:ea typeface="Georgia"/>
                <a:cs typeface="Georgia"/>
                <a:sym typeface="Georgia"/>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1559" name="Google Shape;1559;p209"/>
          <p:cNvSpPr txBox="1"/>
          <p:nvPr>
            <p:ph idx="1" type="subTitle"/>
          </p:nvPr>
        </p:nvSpPr>
        <p:spPr>
          <a:xfrm>
            <a:off x="332185" y="2546033"/>
            <a:ext cx="4105200" cy="4458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9pPr>
          </a:lstStyle>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Logo Shape Orange" showMasterSp="0">
  <p:cSld name="Title Slide Logo Shape Orange">
    <p:spTree>
      <p:nvGrpSpPr>
        <p:cNvPr id="1560" name="Shape 1560"/>
        <p:cNvGrpSpPr/>
        <p:nvPr/>
      </p:nvGrpSpPr>
      <p:grpSpPr>
        <a:xfrm>
          <a:off x="0" y="0"/>
          <a:ext cx="0" cy="0"/>
          <a:chOff x="0" y="0"/>
          <a:chExt cx="0" cy="0"/>
        </a:xfrm>
      </p:grpSpPr>
      <p:grpSp>
        <p:nvGrpSpPr>
          <p:cNvPr id="1561" name="Google Shape;1561;p210"/>
          <p:cNvGrpSpPr/>
          <p:nvPr/>
        </p:nvGrpSpPr>
        <p:grpSpPr>
          <a:xfrm>
            <a:off x="0" y="0"/>
            <a:ext cx="6685577" cy="5143501"/>
            <a:chOff x="0" y="0"/>
            <a:chExt cx="8914102" cy="6858001"/>
          </a:xfrm>
        </p:grpSpPr>
        <p:sp>
          <p:nvSpPr>
            <p:cNvPr id="1562" name="Google Shape;1562;p210"/>
            <p:cNvSpPr/>
            <p:nvPr/>
          </p:nvSpPr>
          <p:spPr>
            <a:xfrm>
              <a:off x="0" y="0"/>
              <a:ext cx="8914102" cy="6858001"/>
            </a:xfrm>
            <a:custGeom>
              <a:rect b="b" l="l" r="r" t="t"/>
              <a:pathLst>
                <a:path extrusionOk="0" h="6858001" w="8914102">
                  <a:moveTo>
                    <a:pt x="1260764" y="0"/>
                  </a:moveTo>
                  <a:lnTo>
                    <a:pt x="5169189" y="0"/>
                  </a:lnTo>
                  <a:lnTo>
                    <a:pt x="5169189" y="765175"/>
                  </a:lnTo>
                  <a:lnTo>
                    <a:pt x="5937540" y="765175"/>
                  </a:lnTo>
                  <a:lnTo>
                    <a:pt x="5937540" y="1957388"/>
                  </a:lnTo>
                  <a:lnTo>
                    <a:pt x="7920327" y="1957388"/>
                  </a:lnTo>
                  <a:lnTo>
                    <a:pt x="7920327" y="4899025"/>
                  </a:lnTo>
                  <a:lnTo>
                    <a:pt x="8914102" y="4899025"/>
                  </a:lnTo>
                  <a:lnTo>
                    <a:pt x="8914102" y="6858000"/>
                  </a:lnTo>
                  <a:lnTo>
                    <a:pt x="7920327" y="6858000"/>
                  </a:lnTo>
                  <a:lnTo>
                    <a:pt x="5937540" y="6858000"/>
                  </a:lnTo>
                  <a:lnTo>
                    <a:pt x="5169189" y="6858000"/>
                  </a:lnTo>
                  <a:lnTo>
                    <a:pt x="3705515" y="6858000"/>
                  </a:lnTo>
                  <a:lnTo>
                    <a:pt x="1260764" y="6858000"/>
                  </a:lnTo>
                  <a:lnTo>
                    <a:pt x="1260764" y="6858001"/>
                  </a:lnTo>
                  <a:lnTo>
                    <a:pt x="0" y="6858001"/>
                  </a:lnTo>
                  <a:lnTo>
                    <a:pt x="0" y="1"/>
                  </a:lnTo>
                  <a:lnTo>
                    <a:pt x="1260764" y="1"/>
                  </a:lnTo>
                  <a:close/>
                </a:path>
              </a:pathLst>
            </a:custGeom>
            <a:solidFill>
              <a:srgbClr val="D04A0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1563" name="Google Shape;1563;p210"/>
            <p:cNvPicPr preferRelativeResize="0"/>
            <p:nvPr/>
          </p:nvPicPr>
          <p:blipFill rotWithShape="1">
            <a:blip r:embed="rId2">
              <a:alphaModFix/>
            </a:blip>
            <a:srcRect b="0" l="0" r="0" t="0"/>
            <a:stretch/>
          </p:blipFill>
          <p:spPr>
            <a:xfrm>
              <a:off x="185139" y="5330952"/>
              <a:ext cx="1636775" cy="1351183"/>
            </a:xfrm>
            <a:prstGeom prst="rect">
              <a:avLst/>
            </a:prstGeom>
            <a:noFill/>
            <a:ln>
              <a:noFill/>
            </a:ln>
          </p:spPr>
        </p:pic>
      </p:grpSp>
      <p:sp>
        <p:nvSpPr>
          <p:cNvPr id="1564" name="Google Shape;1564;p210"/>
          <p:cNvSpPr txBox="1"/>
          <p:nvPr>
            <p:ph type="ctrTitle"/>
          </p:nvPr>
        </p:nvSpPr>
        <p:spPr>
          <a:xfrm>
            <a:off x="332185" y="752707"/>
            <a:ext cx="3944100" cy="1819200"/>
          </a:xfrm>
          <a:prstGeom prst="rect">
            <a:avLst/>
          </a:prstGeom>
          <a:noFill/>
          <a:ln>
            <a:noFill/>
          </a:ln>
        </p:spPr>
        <p:txBody>
          <a:bodyPr anchorCtr="0" anchor="b" bIns="0" lIns="0" spcFirstLastPara="1" rIns="0" wrap="square" tIns="0">
            <a:noAutofit/>
          </a:bodyPr>
          <a:lstStyle>
            <a:lvl1pPr lvl="0" marR="0" rtl="0" algn="l">
              <a:lnSpc>
                <a:spcPct val="85000"/>
              </a:lnSpc>
              <a:spcBef>
                <a:spcPts val="0"/>
              </a:spcBef>
              <a:spcAft>
                <a:spcPts val="0"/>
              </a:spcAft>
              <a:buClr>
                <a:schemeClr val="lt1"/>
              </a:buClr>
              <a:buSzPts val="3800"/>
              <a:buFont typeface="Georgia"/>
              <a:buNone/>
              <a:defRPr b="0" i="0" sz="3800" u="none" cap="none" strike="noStrike">
                <a:solidFill>
                  <a:schemeClr val="lt1"/>
                </a:solidFill>
                <a:latin typeface="Georgia"/>
                <a:ea typeface="Georgia"/>
                <a:cs typeface="Georgia"/>
                <a:sym typeface="Georgia"/>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1565" name="Google Shape;1565;p210"/>
          <p:cNvSpPr txBox="1"/>
          <p:nvPr>
            <p:ph idx="1" type="subTitle"/>
          </p:nvPr>
        </p:nvSpPr>
        <p:spPr>
          <a:xfrm>
            <a:off x="332186" y="2811780"/>
            <a:ext cx="3944100" cy="4458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9pPr>
          </a:lstStyle>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Logo Shape Red" showMasterSp="0">
  <p:cSld name="Title Slide Logo Shape Red">
    <p:spTree>
      <p:nvGrpSpPr>
        <p:cNvPr id="1566" name="Shape 1566"/>
        <p:cNvGrpSpPr/>
        <p:nvPr/>
      </p:nvGrpSpPr>
      <p:grpSpPr>
        <a:xfrm>
          <a:off x="0" y="0"/>
          <a:ext cx="0" cy="0"/>
          <a:chOff x="0" y="0"/>
          <a:chExt cx="0" cy="0"/>
        </a:xfrm>
      </p:grpSpPr>
      <p:grpSp>
        <p:nvGrpSpPr>
          <p:cNvPr id="1567" name="Google Shape;1567;p211"/>
          <p:cNvGrpSpPr/>
          <p:nvPr/>
        </p:nvGrpSpPr>
        <p:grpSpPr>
          <a:xfrm>
            <a:off x="0" y="0"/>
            <a:ext cx="6685577" cy="5143501"/>
            <a:chOff x="0" y="0"/>
            <a:chExt cx="8914102" cy="6858001"/>
          </a:xfrm>
        </p:grpSpPr>
        <p:sp>
          <p:nvSpPr>
            <p:cNvPr id="1568" name="Google Shape;1568;p211"/>
            <p:cNvSpPr/>
            <p:nvPr/>
          </p:nvSpPr>
          <p:spPr>
            <a:xfrm>
              <a:off x="0" y="0"/>
              <a:ext cx="8914102" cy="6858001"/>
            </a:xfrm>
            <a:custGeom>
              <a:rect b="b" l="l" r="r" t="t"/>
              <a:pathLst>
                <a:path extrusionOk="0" h="6858001" w="8914102">
                  <a:moveTo>
                    <a:pt x="1260764" y="0"/>
                  </a:moveTo>
                  <a:lnTo>
                    <a:pt x="5169189" y="0"/>
                  </a:lnTo>
                  <a:lnTo>
                    <a:pt x="5169189" y="765175"/>
                  </a:lnTo>
                  <a:lnTo>
                    <a:pt x="5937540" y="765175"/>
                  </a:lnTo>
                  <a:lnTo>
                    <a:pt x="5937540" y="1957388"/>
                  </a:lnTo>
                  <a:lnTo>
                    <a:pt x="7920327" y="1957388"/>
                  </a:lnTo>
                  <a:lnTo>
                    <a:pt x="7920327" y="4899025"/>
                  </a:lnTo>
                  <a:lnTo>
                    <a:pt x="8914102" y="4899025"/>
                  </a:lnTo>
                  <a:lnTo>
                    <a:pt x="8914102" y="6858000"/>
                  </a:lnTo>
                  <a:lnTo>
                    <a:pt x="7920327" y="6858000"/>
                  </a:lnTo>
                  <a:lnTo>
                    <a:pt x="5937540" y="6858000"/>
                  </a:lnTo>
                  <a:lnTo>
                    <a:pt x="5169189" y="6858000"/>
                  </a:lnTo>
                  <a:lnTo>
                    <a:pt x="3705515" y="6858000"/>
                  </a:lnTo>
                  <a:lnTo>
                    <a:pt x="1260764" y="6858000"/>
                  </a:lnTo>
                  <a:lnTo>
                    <a:pt x="1260764" y="6858001"/>
                  </a:lnTo>
                  <a:lnTo>
                    <a:pt x="0" y="6858001"/>
                  </a:lnTo>
                  <a:lnTo>
                    <a:pt x="0" y="1"/>
                  </a:lnTo>
                  <a:lnTo>
                    <a:pt x="1260764" y="1"/>
                  </a:lnTo>
                  <a:close/>
                </a:path>
              </a:pathLst>
            </a:custGeom>
            <a:solidFill>
              <a:srgbClr val="E0301E"/>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1569" name="Google Shape;1569;p211"/>
            <p:cNvPicPr preferRelativeResize="0"/>
            <p:nvPr/>
          </p:nvPicPr>
          <p:blipFill rotWithShape="1">
            <a:blip r:embed="rId2">
              <a:alphaModFix/>
            </a:blip>
            <a:srcRect b="0" l="0" r="0" t="0"/>
            <a:stretch/>
          </p:blipFill>
          <p:spPr>
            <a:xfrm>
              <a:off x="185139" y="5330952"/>
              <a:ext cx="1636775" cy="1351183"/>
            </a:xfrm>
            <a:prstGeom prst="rect">
              <a:avLst/>
            </a:prstGeom>
            <a:noFill/>
            <a:ln>
              <a:noFill/>
            </a:ln>
          </p:spPr>
        </p:pic>
      </p:grpSp>
      <p:sp>
        <p:nvSpPr>
          <p:cNvPr id="1570" name="Google Shape;1570;p211"/>
          <p:cNvSpPr txBox="1"/>
          <p:nvPr>
            <p:ph type="ctrTitle"/>
          </p:nvPr>
        </p:nvSpPr>
        <p:spPr>
          <a:xfrm>
            <a:off x="332185" y="752707"/>
            <a:ext cx="3944100" cy="1819200"/>
          </a:xfrm>
          <a:prstGeom prst="rect">
            <a:avLst/>
          </a:prstGeom>
          <a:noFill/>
          <a:ln>
            <a:noFill/>
          </a:ln>
        </p:spPr>
        <p:txBody>
          <a:bodyPr anchorCtr="0" anchor="b" bIns="0" lIns="0" spcFirstLastPara="1" rIns="0" wrap="square" tIns="0">
            <a:noAutofit/>
          </a:bodyPr>
          <a:lstStyle>
            <a:lvl1pPr lvl="0" marR="0" rtl="0" algn="l">
              <a:lnSpc>
                <a:spcPct val="85000"/>
              </a:lnSpc>
              <a:spcBef>
                <a:spcPts val="0"/>
              </a:spcBef>
              <a:spcAft>
                <a:spcPts val="0"/>
              </a:spcAft>
              <a:buClr>
                <a:schemeClr val="lt1"/>
              </a:buClr>
              <a:buSzPts val="3800"/>
              <a:buFont typeface="Georgia"/>
              <a:buNone/>
              <a:defRPr b="0" i="0" sz="3800" u="none" cap="none" strike="noStrike">
                <a:solidFill>
                  <a:schemeClr val="lt1"/>
                </a:solidFill>
                <a:latin typeface="Georgia"/>
                <a:ea typeface="Georgia"/>
                <a:cs typeface="Georgia"/>
                <a:sym typeface="Georgia"/>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1571" name="Google Shape;1571;p211"/>
          <p:cNvSpPr txBox="1"/>
          <p:nvPr>
            <p:ph idx="1" type="subTitle"/>
          </p:nvPr>
        </p:nvSpPr>
        <p:spPr>
          <a:xfrm>
            <a:off x="332186" y="2811780"/>
            <a:ext cx="3944100" cy="4458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9pPr>
          </a:lstStyle>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Logo Shape Grey" showMasterSp="0">
  <p:cSld name="Title Slide Logo Shape Grey">
    <p:spTree>
      <p:nvGrpSpPr>
        <p:cNvPr id="1572" name="Shape 1572"/>
        <p:cNvGrpSpPr/>
        <p:nvPr/>
      </p:nvGrpSpPr>
      <p:grpSpPr>
        <a:xfrm>
          <a:off x="0" y="0"/>
          <a:ext cx="0" cy="0"/>
          <a:chOff x="0" y="0"/>
          <a:chExt cx="0" cy="0"/>
        </a:xfrm>
      </p:grpSpPr>
      <p:grpSp>
        <p:nvGrpSpPr>
          <p:cNvPr id="1573" name="Google Shape;1573;p212"/>
          <p:cNvGrpSpPr/>
          <p:nvPr/>
        </p:nvGrpSpPr>
        <p:grpSpPr>
          <a:xfrm>
            <a:off x="0" y="0"/>
            <a:ext cx="6685577" cy="5143501"/>
            <a:chOff x="0" y="0"/>
            <a:chExt cx="8914102" cy="6858001"/>
          </a:xfrm>
        </p:grpSpPr>
        <p:sp>
          <p:nvSpPr>
            <p:cNvPr id="1574" name="Google Shape;1574;p212"/>
            <p:cNvSpPr/>
            <p:nvPr/>
          </p:nvSpPr>
          <p:spPr>
            <a:xfrm>
              <a:off x="0" y="0"/>
              <a:ext cx="8914102" cy="6858001"/>
            </a:xfrm>
            <a:custGeom>
              <a:rect b="b" l="l" r="r" t="t"/>
              <a:pathLst>
                <a:path extrusionOk="0" h="6858001" w="8914102">
                  <a:moveTo>
                    <a:pt x="1260764" y="0"/>
                  </a:moveTo>
                  <a:lnTo>
                    <a:pt x="5169189" y="0"/>
                  </a:lnTo>
                  <a:lnTo>
                    <a:pt x="5169189" y="765175"/>
                  </a:lnTo>
                  <a:lnTo>
                    <a:pt x="5937540" y="765175"/>
                  </a:lnTo>
                  <a:lnTo>
                    <a:pt x="5937540" y="1957388"/>
                  </a:lnTo>
                  <a:lnTo>
                    <a:pt x="7920327" y="1957388"/>
                  </a:lnTo>
                  <a:lnTo>
                    <a:pt x="7920327" y="4899025"/>
                  </a:lnTo>
                  <a:lnTo>
                    <a:pt x="8914102" y="4899025"/>
                  </a:lnTo>
                  <a:lnTo>
                    <a:pt x="8914102" y="6858000"/>
                  </a:lnTo>
                  <a:lnTo>
                    <a:pt x="7920327" y="6858000"/>
                  </a:lnTo>
                  <a:lnTo>
                    <a:pt x="5937540" y="6858000"/>
                  </a:lnTo>
                  <a:lnTo>
                    <a:pt x="5169189" y="6858000"/>
                  </a:lnTo>
                  <a:lnTo>
                    <a:pt x="3705515" y="6858000"/>
                  </a:lnTo>
                  <a:lnTo>
                    <a:pt x="1260764" y="6858000"/>
                  </a:lnTo>
                  <a:lnTo>
                    <a:pt x="1260764" y="6858001"/>
                  </a:lnTo>
                  <a:lnTo>
                    <a:pt x="0" y="6858001"/>
                  </a:lnTo>
                  <a:lnTo>
                    <a:pt x="0" y="1"/>
                  </a:lnTo>
                  <a:lnTo>
                    <a:pt x="1260764" y="1"/>
                  </a:lnTo>
                  <a:close/>
                </a:path>
              </a:pathLst>
            </a:custGeom>
            <a:solidFill>
              <a:srgbClr val="464646"/>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1575" name="Google Shape;1575;p212"/>
            <p:cNvPicPr preferRelativeResize="0"/>
            <p:nvPr/>
          </p:nvPicPr>
          <p:blipFill rotWithShape="1">
            <a:blip r:embed="rId2">
              <a:alphaModFix/>
            </a:blip>
            <a:srcRect b="0" l="0" r="0" t="0"/>
            <a:stretch/>
          </p:blipFill>
          <p:spPr>
            <a:xfrm>
              <a:off x="185139" y="5330952"/>
              <a:ext cx="1636775" cy="1351183"/>
            </a:xfrm>
            <a:prstGeom prst="rect">
              <a:avLst/>
            </a:prstGeom>
            <a:noFill/>
            <a:ln>
              <a:noFill/>
            </a:ln>
          </p:spPr>
        </p:pic>
      </p:grpSp>
      <p:sp>
        <p:nvSpPr>
          <p:cNvPr id="1576" name="Google Shape;1576;p212"/>
          <p:cNvSpPr txBox="1"/>
          <p:nvPr>
            <p:ph type="ctrTitle"/>
          </p:nvPr>
        </p:nvSpPr>
        <p:spPr>
          <a:xfrm>
            <a:off x="332185" y="756889"/>
            <a:ext cx="3944100" cy="1814700"/>
          </a:xfrm>
          <a:prstGeom prst="rect">
            <a:avLst/>
          </a:prstGeom>
          <a:noFill/>
          <a:ln>
            <a:noFill/>
          </a:ln>
        </p:spPr>
        <p:txBody>
          <a:bodyPr anchorCtr="0" anchor="b" bIns="0" lIns="0" spcFirstLastPara="1" rIns="0" wrap="square" tIns="0">
            <a:noAutofit/>
          </a:bodyPr>
          <a:lstStyle>
            <a:lvl1pPr lvl="0" marR="0" rtl="0" algn="l">
              <a:lnSpc>
                <a:spcPct val="85000"/>
              </a:lnSpc>
              <a:spcBef>
                <a:spcPts val="0"/>
              </a:spcBef>
              <a:spcAft>
                <a:spcPts val="0"/>
              </a:spcAft>
              <a:buClr>
                <a:schemeClr val="lt1"/>
              </a:buClr>
              <a:buSzPts val="3800"/>
              <a:buFont typeface="Georgia"/>
              <a:buNone/>
              <a:defRPr b="0" i="0" sz="3800" u="none" cap="none" strike="noStrike">
                <a:solidFill>
                  <a:schemeClr val="lt1"/>
                </a:solidFill>
                <a:latin typeface="Georgia"/>
                <a:ea typeface="Georgia"/>
                <a:cs typeface="Georgia"/>
                <a:sym typeface="Georgia"/>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1577" name="Google Shape;1577;p212"/>
          <p:cNvSpPr txBox="1"/>
          <p:nvPr>
            <p:ph idx="1" type="subTitle"/>
          </p:nvPr>
        </p:nvSpPr>
        <p:spPr>
          <a:xfrm>
            <a:off x="332186" y="2811780"/>
            <a:ext cx="3944100" cy="4458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9pPr>
          </a:lstStyle>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Split" showMasterSp="0">
  <p:cSld name="Title Slide Split">
    <p:spTree>
      <p:nvGrpSpPr>
        <p:cNvPr id="1578" name="Shape 1578"/>
        <p:cNvGrpSpPr/>
        <p:nvPr/>
      </p:nvGrpSpPr>
      <p:grpSpPr>
        <a:xfrm>
          <a:off x="0" y="0"/>
          <a:ext cx="0" cy="0"/>
          <a:chOff x="0" y="0"/>
          <a:chExt cx="0" cy="0"/>
        </a:xfrm>
      </p:grpSpPr>
      <p:sp>
        <p:nvSpPr>
          <p:cNvPr id="1579" name="Google Shape;1579;p213"/>
          <p:cNvSpPr/>
          <p:nvPr/>
        </p:nvSpPr>
        <p:spPr>
          <a:xfrm>
            <a:off x="4000500" y="0"/>
            <a:ext cx="5143500" cy="5143500"/>
          </a:xfrm>
          <a:prstGeom prst="rect">
            <a:avLst/>
          </a:prstGeom>
          <a:solidFill>
            <a:srgbClr val="DEDEDE"/>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chemeClr val="lt1"/>
              </a:solidFill>
              <a:latin typeface="Arial"/>
              <a:ea typeface="Arial"/>
              <a:cs typeface="Arial"/>
              <a:sym typeface="Arial"/>
            </a:endParaRPr>
          </a:p>
        </p:txBody>
      </p:sp>
      <p:sp>
        <p:nvSpPr>
          <p:cNvPr id="1580" name="Google Shape;1580;p213"/>
          <p:cNvSpPr txBox="1"/>
          <p:nvPr>
            <p:ph type="ctrTitle"/>
          </p:nvPr>
        </p:nvSpPr>
        <p:spPr>
          <a:xfrm>
            <a:off x="332186" y="563166"/>
            <a:ext cx="3506400" cy="2008500"/>
          </a:xfrm>
          <a:prstGeom prst="rect">
            <a:avLst/>
          </a:prstGeom>
          <a:noFill/>
          <a:ln>
            <a:noFill/>
          </a:ln>
        </p:spPr>
        <p:txBody>
          <a:bodyPr anchorCtr="0" anchor="b" bIns="0" lIns="0" spcFirstLastPara="1" rIns="0" wrap="square" tIns="0">
            <a:noAutofit/>
          </a:bodyPr>
          <a:lstStyle>
            <a:lvl1pPr lvl="0" marR="0" rtl="0" algn="l">
              <a:lnSpc>
                <a:spcPct val="85000"/>
              </a:lnSpc>
              <a:spcBef>
                <a:spcPts val="0"/>
              </a:spcBef>
              <a:spcAft>
                <a:spcPts val="0"/>
              </a:spcAft>
              <a:buClr>
                <a:schemeClr val="dk1"/>
              </a:buClr>
              <a:buSzPts val="3300"/>
              <a:buFont typeface="Georgia"/>
              <a:buNone/>
              <a:defRPr b="0" i="0" sz="3300" u="none" cap="none" strike="noStrike">
                <a:solidFill>
                  <a:schemeClr val="dk1"/>
                </a:solidFill>
                <a:latin typeface="Georgia"/>
                <a:ea typeface="Georgia"/>
                <a:cs typeface="Georgia"/>
                <a:sym typeface="Georgia"/>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1581" name="Google Shape;1581;p213"/>
          <p:cNvSpPr txBox="1"/>
          <p:nvPr>
            <p:ph idx="1" type="subTitle"/>
          </p:nvPr>
        </p:nvSpPr>
        <p:spPr>
          <a:xfrm>
            <a:off x="332185" y="2969514"/>
            <a:ext cx="3506400" cy="4458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9pPr>
          </a:lstStyle>
          <a:p/>
        </p:txBody>
      </p:sp>
      <p:sp>
        <p:nvSpPr>
          <p:cNvPr id="1582" name="Google Shape;1582;p213"/>
          <p:cNvSpPr/>
          <p:nvPr/>
        </p:nvSpPr>
        <p:spPr>
          <a:xfrm>
            <a:off x="4000500" y="0"/>
            <a:ext cx="5143500" cy="51435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583" name="Google Shape;1583;p213"/>
          <p:cNvSpPr/>
          <p:nvPr/>
        </p:nvSpPr>
        <p:spPr>
          <a:xfrm>
            <a:off x="4000500" y="0"/>
            <a:ext cx="5143500" cy="51435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pic>
        <p:nvPicPr>
          <p:cNvPr id="1584" name="Google Shape;1584;p213"/>
          <p:cNvPicPr preferRelativeResize="0"/>
          <p:nvPr/>
        </p:nvPicPr>
        <p:blipFill rotWithShape="1">
          <a:blip r:embed="rId2">
            <a:alphaModFix/>
          </a:blip>
          <a:srcRect b="0" l="0" r="0" t="0"/>
          <a:stretch/>
        </p:blipFill>
        <p:spPr>
          <a:xfrm>
            <a:off x="138854" y="3998214"/>
            <a:ext cx="1227583" cy="1013388"/>
          </a:xfrm>
          <a:prstGeom prst="rect">
            <a:avLst/>
          </a:prstGeom>
          <a:noFill/>
          <a:ln>
            <a:noFill/>
          </a:ln>
        </p:spPr>
      </p:pic>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Agenda">
  <p:cSld name="Agenda">
    <p:spTree>
      <p:nvGrpSpPr>
        <p:cNvPr id="1585" name="Shape 1585"/>
        <p:cNvGrpSpPr/>
        <p:nvPr/>
      </p:nvGrpSpPr>
      <p:grpSpPr>
        <a:xfrm>
          <a:off x="0" y="0"/>
          <a:ext cx="0" cy="0"/>
          <a:chOff x="0" y="0"/>
          <a:chExt cx="0" cy="0"/>
        </a:xfrm>
      </p:grpSpPr>
      <p:sp>
        <p:nvSpPr>
          <p:cNvPr id="1586" name="Google Shape;1586;p214"/>
          <p:cNvSpPr txBox="1"/>
          <p:nvPr>
            <p:ph type="title"/>
          </p:nvPr>
        </p:nvSpPr>
        <p:spPr>
          <a:xfrm>
            <a:off x="332185" y="324000"/>
            <a:ext cx="8479500" cy="1040400"/>
          </a:xfrm>
          <a:prstGeom prst="rect">
            <a:avLst/>
          </a:prstGeom>
          <a:noFill/>
          <a:ln>
            <a:noFill/>
          </a:ln>
        </p:spPr>
        <p:txBody>
          <a:bodyPr anchorCtr="0" anchor="t" bIns="0" lIns="0" spcFirstLastPara="1" rIns="0" wrap="square" tIns="0">
            <a:noAutofit/>
          </a:bodyPr>
          <a:lstStyle>
            <a:lvl1pPr lvl="0" marR="0" rtl="0" algn="l">
              <a:lnSpc>
                <a:spcPct val="85000"/>
              </a:lnSpc>
              <a:spcBef>
                <a:spcPts val="0"/>
              </a:spcBef>
              <a:spcAft>
                <a:spcPts val="0"/>
              </a:spcAft>
              <a:buClr>
                <a:schemeClr val="dk1"/>
              </a:buClr>
              <a:buSzPts val="2400"/>
              <a:buFont typeface="Georgia"/>
              <a:buNone/>
              <a:defRPr b="0" i="0" sz="2400" u="none" cap="none" strike="noStrike">
                <a:solidFill>
                  <a:schemeClr val="dk1"/>
                </a:solidFill>
                <a:latin typeface="Georgia"/>
                <a:ea typeface="Georgia"/>
                <a:cs typeface="Georgia"/>
                <a:sym typeface="Georgia"/>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1587" name="Google Shape;1587;p214"/>
          <p:cNvSpPr txBox="1"/>
          <p:nvPr>
            <p:ph idx="12" type="sldNum"/>
          </p:nvPr>
        </p:nvSpPr>
        <p:spPr>
          <a:xfrm>
            <a:off x="6163867" y="4869180"/>
            <a:ext cx="2648100" cy="1029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hree Images">
  <p:cSld name="Three Images">
    <p:spTree>
      <p:nvGrpSpPr>
        <p:cNvPr id="164" name="Shape 164"/>
        <p:cNvGrpSpPr/>
        <p:nvPr/>
      </p:nvGrpSpPr>
      <p:grpSpPr>
        <a:xfrm>
          <a:off x="0" y="0"/>
          <a:ext cx="0" cy="0"/>
          <a:chOff x="0" y="0"/>
          <a:chExt cx="0" cy="0"/>
        </a:xfrm>
      </p:grpSpPr>
      <p:sp>
        <p:nvSpPr>
          <p:cNvPr id="165" name="Google Shape;165;p22"/>
          <p:cNvSpPr/>
          <p:nvPr>
            <p:ph idx="2" type="pic"/>
          </p:nvPr>
        </p:nvSpPr>
        <p:spPr>
          <a:xfrm>
            <a:off x="332184" y="1575197"/>
            <a:ext cx="2646600" cy="2263200"/>
          </a:xfrm>
          <a:prstGeom prst="rect">
            <a:avLst/>
          </a:prstGeom>
          <a:solidFill>
            <a:srgbClr val="DEDEDE"/>
          </a:solidFill>
          <a:ln>
            <a:noFill/>
          </a:ln>
        </p:spPr>
        <p:txBody>
          <a:bodyPr anchorCtr="0" anchor="ctr" bIns="0" lIns="0" spcFirstLastPara="1" rIns="0" wrap="square" tIns="0">
            <a:noAutofit/>
          </a:bodyPr>
          <a:lstStyle>
            <a:lvl1pPr lvl="0" marR="0" rtl="0" algn="ctr">
              <a:lnSpc>
                <a:spcPct val="100000"/>
              </a:lnSpc>
              <a:spcBef>
                <a:spcPts val="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1pPr>
            <a:lvl2pPr lvl="1" marR="0" rtl="0" algn="l">
              <a:lnSpc>
                <a:spcPct val="100000"/>
              </a:lnSpc>
              <a:spcBef>
                <a:spcPts val="9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lvl="2"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lvl="3"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lvl="4"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lvl="5"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lvl="6"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lvl="7"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lvl="8" marR="0" rtl="0" algn="l">
              <a:lnSpc>
                <a:spcPct val="100000"/>
              </a:lnSpc>
              <a:spcBef>
                <a:spcPts val="500"/>
              </a:spcBef>
              <a:spcAft>
                <a:spcPts val="50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166" name="Google Shape;166;p22"/>
          <p:cNvSpPr txBox="1"/>
          <p:nvPr>
            <p:ph idx="1" type="body"/>
          </p:nvPr>
        </p:nvSpPr>
        <p:spPr>
          <a:xfrm>
            <a:off x="332185" y="3960019"/>
            <a:ext cx="2646600" cy="6690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accent1"/>
              </a:buClr>
              <a:buSzPts val="900"/>
              <a:buNone/>
              <a:defRPr b="1" sz="900"/>
            </a:lvl1pPr>
            <a:lvl2pPr indent="-228600" lvl="1" marL="914400" rtl="0" algn="l">
              <a:lnSpc>
                <a:spcPct val="100000"/>
              </a:lnSpc>
              <a:spcBef>
                <a:spcPts val="200"/>
              </a:spcBef>
              <a:spcAft>
                <a:spcPts val="0"/>
              </a:spcAft>
              <a:buClr>
                <a:schemeClr val="dk1"/>
              </a:buClr>
              <a:buSzPts val="1200"/>
              <a:buNone/>
              <a:defRPr/>
            </a:lvl2pPr>
            <a:lvl3pPr indent="-304800" lvl="2" marL="1371600" rtl="0" algn="l">
              <a:lnSpc>
                <a:spcPct val="100000"/>
              </a:lnSpc>
              <a:spcBef>
                <a:spcPts val="200"/>
              </a:spcBef>
              <a:spcAft>
                <a:spcPts val="0"/>
              </a:spcAft>
              <a:buClr>
                <a:schemeClr val="dk1"/>
              </a:buClr>
              <a:buSzPts val="1200"/>
              <a:buChar char="•"/>
              <a:defRPr/>
            </a:lvl3pPr>
            <a:lvl4pPr indent="-304800" lvl="3" marL="1828800" rtl="0" algn="l">
              <a:lnSpc>
                <a:spcPct val="100000"/>
              </a:lnSpc>
              <a:spcBef>
                <a:spcPts val="200"/>
              </a:spcBef>
              <a:spcAft>
                <a:spcPts val="0"/>
              </a:spcAft>
              <a:buClr>
                <a:schemeClr val="dk1"/>
              </a:buClr>
              <a:buSzPts val="1200"/>
              <a:buChar char="–"/>
              <a:defRPr/>
            </a:lvl4pPr>
            <a:lvl5pPr indent="-304800" lvl="4" marL="2286000" rtl="0" algn="l">
              <a:lnSpc>
                <a:spcPct val="100000"/>
              </a:lnSpc>
              <a:spcBef>
                <a:spcPts val="200"/>
              </a:spcBef>
              <a:spcAft>
                <a:spcPts val="0"/>
              </a:spcAft>
              <a:buClr>
                <a:schemeClr val="dk1"/>
              </a:buClr>
              <a:buSzPts val="1200"/>
              <a:buChar char="•"/>
              <a:defRPr/>
            </a:lvl5pPr>
            <a:lvl6pPr indent="-304800" lvl="5" marL="2743200" rtl="0" algn="l">
              <a:lnSpc>
                <a:spcPct val="100000"/>
              </a:lnSpc>
              <a:spcBef>
                <a:spcPts val="200"/>
              </a:spcBef>
              <a:spcAft>
                <a:spcPts val="0"/>
              </a:spcAft>
              <a:buClr>
                <a:schemeClr val="dk1"/>
              </a:buClr>
              <a:buSzPts val="1200"/>
              <a:buChar char="–"/>
              <a:defRPr/>
            </a:lvl6pPr>
            <a:lvl7pPr indent="-304800" lvl="6" marL="3200400" rtl="0" algn="l">
              <a:lnSpc>
                <a:spcPct val="100000"/>
              </a:lnSpc>
              <a:spcBef>
                <a:spcPts val="200"/>
              </a:spcBef>
              <a:spcAft>
                <a:spcPts val="0"/>
              </a:spcAft>
              <a:buClr>
                <a:schemeClr val="dk1"/>
              </a:buClr>
              <a:buSzPts val="1200"/>
              <a:buChar char="•"/>
              <a:defRPr/>
            </a:lvl7pPr>
            <a:lvl8pPr indent="-304800" lvl="7" marL="3657600" rtl="0" algn="l">
              <a:lnSpc>
                <a:spcPct val="100000"/>
              </a:lnSpc>
              <a:spcBef>
                <a:spcPts val="200"/>
              </a:spcBef>
              <a:spcAft>
                <a:spcPts val="0"/>
              </a:spcAft>
              <a:buClr>
                <a:schemeClr val="dk1"/>
              </a:buClr>
              <a:buSzPts val="1200"/>
              <a:buChar char="–"/>
              <a:defRPr/>
            </a:lvl8pPr>
            <a:lvl9pPr indent="-304800" lvl="8" marL="4114800" rtl="0" algn="l">
              <a:lnSpc>
                <a:spcPct val="100000"/>
              </a:lnSpc>
              <a:spcBef>
                <a:spcPts val="200"/>
              </a:spcBef>
              <a:spcAft>
                <a:spcPts val="200"/>
              </a:spcAft>
              <a:buClr>
                <a:schemeClr val="dk1"/>
              </a:buClr>
              <a:buSzPts val="1200"/>
              <a:buChar char="•"/>
              <a:defRPr/>
            </a:lvl9pPr>
          </a:lstStyle>
          <a:p/>
        </p:txBody>
      </p:sp>
      <p:sp>
        <p:nvSpPr>
          <p:cNvPr id="167" name="Google Shape;167;p22"/>
          <p:cNvSpPr/>
          <p:nvPr>
            <p:ph idx="3" type="pic"/>
          </p:nvPr>
        </p:nvSpPr>
        <p:spPr>
          <a:xfrm>
            <a:off x="3248621" y="1575197"/>
            <a:ext cx="2646600" cy="2263200"/>
          </a:xfrm>
          <a:prstGeom prst="rect">
            <a:avLst/>
          </a:prstGeom>
          <a:solidFill>
            <a:srgbClr val="DEDEDE"/>
          </a:solidFill>
          <a:ln>
            <a:noFill/>
          </a:ln>
        </p:spPr>
        <p:txBody>
          <a:bodyPr anchorCtr="0" anchor="ctr" bIns="0" lIns="0" spcFirstLastPara="1" rIns="0" wrap="square" tIns="0">
            <a:noAutofit/>
          </a:bodyPr>
          <a:lstStyle>
            <a:lvl1pPr lvl="0" marR="0" rtl="0" algn="ctr">
              <a:lnSpc>
                <a:spcPct val="100000"/>
              </a:lnSpc>
              <a:spcBef>
                <a:spcPts val="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1pPr>
            <a:lvl2pPr lvl="1" marR="0" rtl="0" algn="l">
              <a:lnSpc>
                <a:spcPct val="100000"/>
              </a:lnSpc>
              <a:spcBef>
                <a:spcPts val="9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lvl="2"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lvl="3"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lvl="4"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lvl="5"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lvl="6"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lvl="7"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lvl="8" marR="0" rtl="0" algn="l">
              <a:lnSpc>
                <a:spcPct val="100000"/>
              </a:lnSpc>
              <a:spcBef>
                <a:spcPts val="500"/>
              </a:spcBef>
              <a:spcAft>
                <a:spcPts val="50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168" name="Google Shape;168;p22"/>
          <p:cNvSpPr txBox="1"/>
          <p:nvPr>
            <p:ph idx="4" type="body"/>
          </p:nvPr>
        </p:nvSpPr>
        <p:spPr>
          <a:xfrm>
            <a:off x="3248621" y="3960019"/>
            <a:ext cx="2646600" cy="6690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accent1"/>
              </a:buClr>
              <a:buSzPts val="900"/>
              <a:buNone/>
              <a:defRPr b="1" sz="900"/>
            </a:lvl1pPr>
            <a:lvl2pPr indent="-228600" lvl="1" marL="914400" rtl="0" algn="l">
              <a:lnSpc>
                <a:spcPct val="100000"/>
              </a:lnSpc>
              <a:spcBef>
                <a:spcPts val="200"/>
              </a:spcBef>
              <a:spcAft>
                <a:spcPts val="0"/>
              </a:spcAft>
              <a:buClr>
                <a:schemeClr val="dk1"/>
              </a:buClr>
              <a:buSzPts val="1200"/>
              <a:buNone/>
              <a:defRPr/>
            </a:lvl2pPr>
            <a:lvl3pPr indent="-304800" lvl="2" marL="1371600" rtl="0" algn="l">
              <a:lnSpc>
                <a:spcPct val="100000"/>
              </a:lnSpc>
              <a:spcBef>
                <a:spcPts val="200"/>
              </a:spcBef>
              <a:spcAft>
                <a:spcPts val="0"/>
              </a:spcAft>
              <a:buClr>
                <a:schemeClr val="dk1"/>
              </a:buClr>
              <a:buSzPts val="1200"/>
              <a:buChar char="•"/>
              <a:defRPr/>
            </a:lvl3pPr>
            <a:lvl4pPr indent="-304800" lvl="3" marL="1828800" rtl="0" algn="l">
              <a:lnSpc>
                <a:spcPct val="100000"/>
              </a:lnSpc>
              <a:spcBef>
                <a:spcPts val="200"/>
              </a:spcBef>
              <a:spcAft>
                <a:spcPts val="0"/>
              </a:spcAft>
              <a:buClr>
                <a:schemeClr val="dk1"/>
              </a:buClr>
              <a:buSzPts val="1200"/>
              <a:buChar char="–"/>
              <a:defRPr/>
            </a:lvl4pPr>
            <a:lvl5pPr indent="-304800" lvl="4" marL="2286000" rtl="0" algn="l">
              <a:lnSpc>
                <a:spcPct val="100000"/>
              </a:lnSpc>
              <a:spcBef>
                <a:spcPts val="200"/>
              </a:spcBef>
              <a:spcAft>
                <a:spcPts val="0"/>
              </a:spcAft>
              <a:buClr>
                <a:schemeClr val="dk1"/>
              </a:buClr>
              <a:buSzPts val="1200"/>
              <a:buChar char="•"/>
              <a:defRPr/>
            </a:lvl5pPr>
            <a:lvl6pPr indent="-304800" lvl="5" marL="2743200" rtl="0" algn="l">
              <a:lnSpc>
                <a:spcPct val="100000"/>
              </a:lnSpc>
              <a:spcBef>
                <a:spcPts val="200"/>
              </a:spcBef>
              <a:spcAft>
                <a:spcPts val="0"/>
              </a:spcAft>
              <a:buClr>
                <a:schemeClr val="dk1"/>
              </a:buClr>
              <a:buSzPts val="1200"/>
              <a:buChar char="–"/>
              <a:defRPr/>
            </a:lvl6pPr>
            <a:lvl7pPr indent="-304800" lvl="6" marL="3200400" rtl="0" algn="l">
              <a:lnSpc>
                <a:spcPct val="100000"/>
              </a:lnSpc>
              <a:spcBef>
                <a:spcPts val="200"/>
              </a:spcBef>
              <a:spcAft>
                <a:spcPts val="0"/>
              </a:spcAft>
              <a:buClr>
                <a:schemeClr val="dk1"/>
              </a:buClr>
              <a:buSzPts val="1200"/>
              <a:buChar char="•"/>
              <a:defRPr/>
            </a:lvl7pPr>
            <a:lvl8pPr indent="-304800" lvl="7" marL="3657600" rtl="0" algn="l">
              <a:lnSpc>
                <a:spcPct val="100000"/>
              </a:lnSpc>
              <a:spcBef>
                <a:spcPts val="200"/>
              </a:spcBef>
              <a:spcAft>
                <a:spcPts val="0"/>
              </a:spcAft>
              <a:buClr>
                <a:schemeClr val="dk1"/>
              </a:buClr>
              <a:buSzPts val="1200"/>
              <a:buChar char="–"/>
              <a:defRPr/>
            </a:lvl8pPr>
            <a:lvl9pPr indent="-304800" lvl="8" marL="4114800" rtl="0" algn="l">
              <a:lnSpc>
                <a:spcPct val="100000"/>
              </a:lnSpc>
              <a:spcBef>
                <a:spcPts val="200"/>
              </a:spcBef>
              <a:spcAft>
                <a:spcPts val="200"/>
              </a:spcAft>
              <a:buClr>
                <a:schemeClr val="dk1"/>
              </a:buClr>
              <a:buSzPts val="1200"/>
              <a:buChar char="•"/>
              <a:defRPr/>
            </a:lvl9pPr>
          </a:lstStyle>
          <a:p/>
        </p:txBody>
      </p:sp>
      <p:sp>
        <p:nvSpPr>
          <p:cNvPr id="169" name="Google Shape;169;p22"/>
          <p:cNvSpPr/>
          <p:nvPr>
            <p:ph idx="5" type="pic"/>
          </p:nvPr>
        </p:nvSpPr>
        <p:spPr>
          <a:xfrm>
            <a:off x="6165056" y="1575197"/>
            <a:ext cx="2646600" cy="2263200"/>
          </a:xfrm>
          <a:prstGeom prst="rect">
            <a:avLst/>
          </a:prstGeom>
          <a:solidFill>
            <a:srgbClr val="DEDEDE"/>
          </a:solidFill>
          <a:ln>
            <a:noFill/>
          </a:ln>
        </p:spPr>
        <p:txBody>
          <a:bodyPr anchorCtr="0" anchor="ctr" bIns="0" lIns="0" spcFirstLastPara="1" rIns="0" wrap="square" tIns="0">
            <a:noAutofit/>
          </a:bodyPr>
          <a:lstStyle>
            <a:lvl1pPr lvl="0" marR="0" rtl="0" algn="ctr">
              <a:lnSpc>
                <a:spcPct val="100000"/>
              </a:lnSpc>
              <a:spcBef>
                <a:spcPts val="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1pPr>
            <a:lvl2pPr lvl="1" marR="0" rtl="0" algn="l">
              <a:lnSpc>
                <a:spcPct val="100000"/>
              </a:lnSpc>
              <a:spcBef>
                <a:spcPts val="9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lvl="2"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lvl="3"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lvl="4"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lvl="5"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lvl="6"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lvl="7"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lvl="8" marR="0" rtl="0" algn="l">
              <a:lnSpc>
                <a:spcPct val="100000"/>
              </a:lnSpc>
              <a:spcBef>
                <a:spcPts val="500"/>
              </a:spcBef>
              <a:spcAft>
                <a:spcPts val="50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170" name="Google Shape;170;p22"/>
          <p:cNvSpPr txBox="1"/>
          <p:nvPr>
            <p:ph idx="6" type="body"/>
          </p:nvPr>
        </p:nvSpPr>
        <p:spPr>
          <a:xfrm>
            <a:off x="6165057" y="3960019"/>
            <a:ext cx="2646600" cy="6690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accent1"/>
              </a:buClr>
              <a:buSzPts val="900"/>
              <a:buNone/>
              <a:defRPr b="1" sz="900"/>
            </a:lvl1pPr>
            <a:lvl2pPr indent="-228600" lvl="1" marL="914400" rtl="0" algn="l">
              <a:lnSpc>
                <a:spcPct val="100000"/>
              </a:lnSpc>
              <a:spcBef>
                <a:spcPts val="200"/>
              </a:spcBef>
              <a:spcAft>
                <a:spcPts val="0"/>
              </a:spcAft>
              <a:buClr>
                <a:schemeClr val="dk1"/>
              </a:buClr>
              <a:buSzPts val="1200"/>
              <a:buNone/>
              <a:defRPr/>
            </a:lvl2pPr>
            <a:lvl3pPr indent="-304800" lvl="2" marL="1371600" rtl="0" algn="l">
              <a:lnSpc>
                <a:spcPct val="100000"/>
              </a:lnSpc>
              <a:spcBef>
                <a:spcPts val="200"/>
              </a:spcBef>
              <a:spcAft>
                <a:spcPts val="0"/>
              </a:spcAft>
              <a:buClr>
                <a:schemeClr val="dk1"/>
              </a:buClr>
              <a:buSzPts val="1200"/>
              <a:buChar char="•"/>
              <a:defRPr/>
            </a:lvl3pPr>
            <a:lvl4pPr indent="-304800" lvl="3" marL="1828800" rtl="0" algn="l">
              <a:lnSpc>
                <a:spcPct val="100000"/>
              </a:lnSpc>
              <a:spcBef>
                <a:spcPts val="200"/>
              </a:spcBef>
              <a:spcAft>
                <a:spcPts val="0"/>
              </a:spcAft>
              <a:buClr>
                <a:schemeClr val="dk1"/>
              </a:buClr>
              <a:buSzPts val="1200"/>
              <a:buChar char="–"/>
              <a:defRPr/>
            </a:lvl4pPr>
            <a:lvl5pPr indent="-304800" lvl="4" marL="2286000" rtl="0" algn="l">
              <a:lnSpc>
                <a:spcPct val="100000"/>
              </a:lnSpc>
              <a:spcBef>
                <a:spcPts val="200"/>
              </a:spcBef>
              <a:spcAft>
                <a:spcPts val="0"/>
              </a:spcAft>
              <a:buClr>
                <a:schemeClr val="dk1"/>
              </a:buClr>
              <a:buSzPts val="1200"/>
              <a:buChar char="•"/>
              <a:defRPr/>
            </a:lvl5pPr>
            <a:lvl6pPr indent="-304800" lvl="5" marL="2743200" rtl="0" algn="l">
              <a:lnSpc>
                <a:spcPct val="100000"/>
              </a:lnSpc>
              <a:spcBef>
                <a:spcPts val="200"/>
              </a:spcBef>
              <a:spcAft>
                <a:spcPts val="0"/>
              </a:spcAft>
              <a:buClr>
                <a:schemeClr val="dk1"/>
              </a:buClr>
              <a:buSzPts val="1200"/>
              <a:buChar char="–"/>
              <a:defRPr/>
            </a:lvl6pPr>
            <a:lvl7pPr indent="-304800" lvl="6" marL="3200400" rtl="0" algn="l">
              <a:lnSpc>
                <a:spcPct val="100000"/>
              </a:lnSpc>
              <a:spcBef>
                <a:spcPts val="200"/>
              </a:spcBef>
              <a:spcAft>
                <a:spcPts val="0"/>
              </a:spcAft>
              <a:buClr>
                <a:schemeClr val="dk1"/>
              </a:buClr>
              <a:buSzPts val="1200"/>
              <a:buChar char="•"/>
              <a:defRPr/>
            </a:lvl7pPr>
            <a:lvl8pPr indent="-304800" lvl="7" marL="3657600" rtl="0" algn="l">
              <a:lnSpc>
                <a:spcPct val="100000"/>
              </a:lnSpc>
              <a:spcBef>
                <a:spcPts val="200"/>
              </a:spcBef>
              <a:spcAft>
                <a:spcPts val="0"/>
              </a:spcAft>
              <a:buClr>
                <a:schemeClr val="dk1"/>
              </a:buClr>
              <a:buSzPts val="1200"/>
              <a:buChar char="–"/>
              <a:defRPr/>
            </a:lvl8pPr>
            <a:lvl9pPr indent="-304800" lvl="8" marL="4114800" rtl="0" algn="l">
              <a:lnSpc>
                <a:spcPct val="100000"/>
              </a:lnSpc>
              <a:spcBef>
                <a:spcPts val="200"/>
              </a:spcBef>
              <a:spcAft>
                <a:spcPts val="200"/>
              </a:spcAft>
              <a:buClr>
                <a:schemeClr val="dk1"/>
              </a:buClr>
              <a:buSzPts val="1200"/>
              <a:buChar char="•"/>
              <a:defRPr/>
            </a:lvl9pPr>
          </a:lstStyle>
          <a:p/>
        </p:txBody>
      </p:sp>
      <p:sp>
        <p:nvSpPr>
          <p:cNvPr id="171" name="Google Shape;171;p22"/>
          <p:cNvSpPr txBox="1"/>
          <p:nvPr>
            <p:ph type="title"/>
          </p:nvPr>
        </p:nvSpPr>
        <p:spPr>
          <a:xfrm>
            <a:off x="332185" y="324000"/>
            <a:ext cx="8479500" cy="1040400"/>
          </a:xfrm>
          <a:prstGeom prst="rect">
            <a:avLst/>
          </a:prstGeom>
          <a:noFill/>
          <a:ln>
            <a:noFill/>
          </a:ln>
        </p:spPr>
        <p:txBody>
          <a:bodyPr anchorCtr="0" anchor="t" bIns="0" lIns="0" spcFirstLastPara="1" rIns="0" wrap="square" tIns="0">
            <a:noAutofit/>
          </a:bodyPr>
          <a:lstStyle>
            <a:lvl1pPr lvl="0" rtl="0" algn="l">
              <a:lnSpc>
                <a:spcPct val="85000"/>
              </a:lnSpc>
              <a:spcBef>
                <a:spcPts val="0"/>
              </a:spcBef>
              <a:spcAft>
                <a:spcPts val="0"/>
              </a:spcAft>
              <a:buClr>
                <a:schemeClr val="dk1"/>
              </a:buClr>
              <a:buSzPts val="2400"/>
              <a:buFont typeface="Georgia"/>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72" name="Google Shape;172;p22"/>
          <p:cNvSpPr txBox="1"/>
          <p:nvPr>
            <p:ph idx="12" type="sldNum"/>
          </p:nvPr>
        </p:nvSpPr>
        <p:spPr>
          <a:xfrm>
            <a:off x="7488222" y="4869180"/>
            <a:ext cx="1323600" cy="102900"/>
          </a:xfrm>
          <a:prstGeom prst="rect">
            <a:avLst/>
          </a:prstGeom>
          <a:noFill/>
          <a:ln>
            <a:noFill/>
          </a:ln>
        </p:spPr>
        <p:txBody>
          <a:bodyPr anchorCtr="0" anchor="b" bIns="0" lIns="0" spcFirstLastPara="1" rIns="0" wrap="square" tIns="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
        <p:nvSpPr>
          <p:cNvPr id="173" name="Google Shape;173;p22"/>
          <p:cNvSpPr txBox="1"/>
          <p:nvPr>
            <p:ph idx="10" type="dt"/>
          </p:nvPr>
        </p:nvSpPr>
        <p:spPr>
          <a:xfrm>
            <a:off x="7488222" y="4766310"/>
            <a:ext cx="1323600" cy="102900"/>
          </a:xfrm>
          <a:prstGeom prst="rect">
            <a:avLst/>
          </a:prstGeom>
          <a:noFill/>
          <a:ln>
            <a:noFill/>
          </a:ln>
        </p:spPr>
        <p:txBody>
          <a:bodyPr anchorCtr="0" anchor="b" bIns="0" lIns="0" spcFirstLastPara="1" rIns="0" wrap="square" tIns="0">
            <a:noAutofit/>
          </a:bodyPr>
          <a:lstStyle>
            <a:lvl1pPr lvl="0" rtl="0" algn="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74" name="Google Shape;174;p22"/>
          <p:cNvSpPr txBox="1"/>
          <p:nvPr>
            <p:ph idx="11" type="ftr"/>
          </p:nvPr>
        </p:nvSpPr>
        <p:spPr>
          <a:xfrm>
            <a:off x="332184" y="4766310"/>
            <a:ext cx="4105200" cy="102900"/>
          </a:xfrm>
          <a:prstGeom prst="rect">
            <a:avLst/>
          </a:prstGeom>
          <a:noFill/>
          <a:ln>
            <a:noFill/>
          </a:ln>
        </p:spPr>
        <p:txBody>
          <a:bodyPr anchorCtr="0" anchor="b" bIns="0" lIns="0" spcFirstLastPara="1" rIns="0" wrap="square" tIns="0">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Orange" showMasterSp="0">
  <p:cSld name="Section Header Orange">
    <p:bg>
      <p:bgPr>
        <a:solidFill>
          <a:srgbClr val="D04A02"/>
        </a:solidFill>
      </p:bgPr>
    </p:bg>
    <p:spTree>
      <p:nvGrpSpPr>
        <p:cNvPr id="1588" name="Shape 1588"/>
        <p:cNvGrpSpPr/>
        <p:nvPr/>
      </p:nvGrpSpPr>
      <p:grpSpPr>
        <a:xfrm>
          <a:off x="0" y="0"/>
          <a:ext cx="0" cy="0"/>
          <a:chOff x="0" y="0"/>
          <a:chExt cx="0" cy="0"/>
        </a:xfrm>
      </p:grpSpPr>
      <p:sp>
        <p:nvSpPr>
          <p:cNvPr id="1589" name="Google Shape;1589;p215"/>
          <p:cNvSpPr txBox="1"/>
          <p:nvPr>
            <p:ph type="title"/>
          </p:nvPr>
        </p:nvSpPr>
        <p:spPr>
          <a:xfrm>
            <a:off x="3713560" y="1577579"/>
            <a:ext cx="3702600" cy="1923300"/>
          </a:xfrm>
          <a:prstGeom prst="rect">
            <a:avLst/>
          </a:prstGeom>
          <a:noFill/>
          <a:ln>
            <a:noFill/>
          </a:ln>
        </p:spPr>
        <p:txBody>
          <a:bodyPr anchorCtr="0" anchor="t" bIns="0" lIns="0" spcFirstLastPara="1" rIns="0" wrap="square" tIns="0">
            <a:noAutofit/>
          </a:bodyPr>
          <a:lstStyle>
            <a:lvl1pPr lvl="0" marR="0" rtl="0" algn="l">
              <a:lnSpc>
                <a:spcPct val="85000"/>
              </a:lnSpc>
              <a:spcBef>
                <a:spcPts val="0"/>
              </a:spcBef>
              <a:spcAft>
                <a:spcPts val="0"/>
              </a:spcAft>
              <a:buClr>
                <a:schemeClr val="lt1"/>
              </a:buClr>
              <a:buSzPts val="3000"/>
              <a:buFont typeface="Arial"/>
              <a:buNone/>
              <a:defRPr b="0" i="0" sz="3000" u="none" cap="none" strike="noStrike">
                <a:solidFill>
                  <a:schemeClr val="lt1"/>
                </a:solidFill>
                <a:latin typeface="Arial"/>
                <a:ea typeface="Arial"/>
                <a:cs typeface="Arial"/>
                <a:sym typeface="Arial"/>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1590" name="Google Shape;1590;p215"/>
          <p:cNvSpPr txBox="1"/>
          <p:nvPr>
            <p:ph idx="1" type="subTitle"/>
          </p:nvPr>
        </p:nvSpPr>
        <p:spPr>
          <a:xfrm>
            <a:off x="332184" y="0"/>
            <a:ext cx="3258600" cy="5143500"/>
          </a:xfrm>
          <a:prstGeom prst="rect">
            <a:avLst/>
          </a:prstGeom>
          <a:noFill/>
          <a:ln>
            <a:noFill/>
          </a:ln>
        </p:spPr>
        <p:txBody>
          <a:bodyPr anchorCtr="0" anchor="ctr" bIns="0" lIns="0" spcFirstLastPara="1" rIns="0" wrap="square" tIns="0">
            <a:noAutofit/>
          </a:bodyPr>
          <a:lstStyle>
            <a:lvl1pPr lvl="0" marR="0" rtl="0" algn="l">
              <a:lnSpc>
                <a:spcPct val="95000"/>
              </a:lnSpc>
              <a:spcBef>
                <a:spcPts val="0"/>
              </a:spcBef>
              <a:spcAft>
                <a:spcPts val="0"/>
              </a:spcAft>
              <a:buClr>
                <a:schemeClr val="lt1"/>
              </a:buClr>
              <a:buSzPts val="48800"/>
              <a:buFont typeface="Arial"/>
              <a:buNone/>
              <a:defRPr b="0" i="0" sz="48800" u="none" cap="none" strike="noStrike">
                <a:solidFill>
                  <a:schemeClr val="lt1"/>
                </a:solidFill>
                <a:latin typeface="Arial"/>
                <a:ea typeface="Arial"/>
                <a:cs typeface="Arial"/>
                <a:sym typeface="Arial"/>
              </a:defRPr>
            </a:lvl1pPr>
            <a:lvl2pPr lvl="1" marR="0" rtl="0" algn="l">
              <a:lnSpc>
                <a:spcPct val="95000"/>
              </a:lnSpc>
              <a:spcBef>
                <a:spcPts val="0"/>
              </a:spcBef>
              <a:spcAft>
                <a:spcPts val="0"/>
              </a:spcAft>
              <a:buClr>
                <a:schemeClr val="lt1"/>
              </a:buClr>
              <a:buSzPts val="48800"/>
              <a:buFont typeface="Arial"/>
              <a:buNone/>
              <a:defRPr b="0" i="0" sz="48800" u="none" cap="none" strike="noStrike">
                <a:solidFill>
                  <a:schemeClr val="lt1"/>
                </a:solidFill>
                <a:latin typeface="Arial"/>
                <a:ea typeface="Arial"/>
                <a:cs typeface="Arial"/>
                <a:sym typeface="Arial"/>
              </a:defRPr>
            </a:lvl2pPr>
            <a:lvl3pPr lvl="2" marR="0" rtl="0" algn="l">
              <a:lnSpc>
                <a:spcPct val="95000"/>
              </a:lnSpc>
              <a:spcBef>
                <a:spcPts val="0"/>
              </a:spcBef>
              <a:spcAft>
                <a:spcPts val="0"/>
              </a:spcAft>
              <a:buClr>
                <a:schemeClr val="lt1"/>
              </a:buClr>
              <a:buSzPts val="48800"/>
              <a:buFont typeface="Arial"/>
              <a:buNone/>
              <a:defRPr b="0" i="0" sz="48800" u="none" cap="none" strike="noStrike">
                <a:solidFill>
                  <a:schemeClr val="lt1"/>
                </a:solidFill>
                <a:latin typeface="Arial"/>
                <a:ea typeface="Arial"/>
                <a:cs typeface="Arial"/>
                <a:sym typeface="Arial"/>
              </a:defRPr>
            </a:lvl3pPr>
            <a:lvl4pPr lvl="3" marR="0" rtl="0" algn="l">
              <a:lnSpc>
                <a:spcPct val="95000"/>
              </a:lnSpc>
              <a:spcBef>
                <a:spcPts val="0"/>
              </a:spcBef>
              <a:spcAft>
                <a:spcPts val="0"/>
              </a:spcAft>
              <a:buClr>
                <a:schemeClr val="lt1"/>
              </a:buClr>
              <a:buSzPts val="48800"/>
              <a:buFont typeface="Arial"/>
              <a:buNone/>
              <a:defRPr b="0" i="0" sz="48800" u="none" cap="none" strike="noStrike">
                <a:solidFill>
                  <a:schemeClr val="lt1"/>
                </a:solidFill>
                <a:latin typeface="Arial"/>
                <a:ea typeface="Arial"/>
                <a:cs typeface="Arial"/>
                <a:sym typeface="Arial"/>
              </a:defRPr>
            </a:lvl4pPr>
            <a:lvl5pPr lvl="4" marR="0" rtl="0" algn="l">
              <a:lnSpc>
                <a:spcPct val="95000"/>
              </a:lnSpc>
              <a:spcBef>
                <a:spcPts val="0"/>
              </a:spcBef>
              <a:spcAft>
                <a:spcPts val="0"/>
              </a:spcAft>
              <a:buClr>
                <a:schemeClr val="lt1"/>
              </a:buClr>
              <a:buSzPts val="48800"/>
              <a:buFont typeface="Arial"/>
              <a:buNone/>
              <a:defRPr b="0" i="0" sz="48800" u="none" cap="none" strike="noStrike">
                <a:solidFill>
                  <a:schemeClr val="lt1"/>
                </a:solidFill>
                <a:latin typeface="Arial"/>
                <a:ea typeface="Arial"/>
                <a:cs typeface="Arial"/>
                <a:sym typeface="Arial"/>
              </a:defRPr>
            </a:lvl5pPr>
            <a:lvl6pPr lvl="5" marR="0" rtl="0" algn="l">
              <a:lnSpc>
                <a:spcPct val="95000"/>
              </a:lnSpc>
              <a:spcBef>
                <a:spcPts val="0"/>
              </a:spcBef>
              <a:spcAft>
                <a:spcPts val="0"/>
              </a:spcAft>
              <a:buClr>
                <a:schemeClr val="lt1"/>
              </a:buClr>
              <a:buSzPts val="48800"/>
              <a:buFont typeface="Arial"/>
              <a:buNone/>
              <a:defRPr b="0" i="0" sz="48800" u="none" cap="none" strike="noStrike">
                <a:solidFill>
                  <a:schemeClr val="lt1"/>
                </a:solidFill>
                <a:latin typeface="Arial"/>
                <a:ea typeface="Arial"/>
                <a:cs typeface="Arial"/>
                <a:sym typeface="Arial"/>
              </a:defRPr>
            </a:lvl6pPr>
            <a:lvl7pPr lvl="6" marR="0" rtl="0" algn="l">
              <a:lnSpc>
                <a:spcPct val="95000"/>
              </a:lnSpc>
              <a:spcBef>
                <a:spcPts val="0"/>
              </a:spcBef>
              <a:spcAft>
                <a:spcPts val="0"/>
              </a:spcAft>
              <a:buClr>
                <a:schemeClr val="lt1"/>
              </a:buClr>
              <a:buSzPts val="48800"/>
              <a:buFont typeface="Arial"/>
              <a:buNone/>
              <a:defRPr b="0" i="0" sz="48800" u="none" cap="none" strike="noStrike">
                <a:solidFill>
                  <a:schemeClr val="lt1"/>
                </a:solidFill>
                <a:latin typeface="Arial"/>
                <a:ea typeface="Arial"/>
                <a:cs typeface="Arial"/>
                <a:sym typeface="Arial"/>
              </a:defRPr>
            </a:lvl7pPr>
            <a:lvl8pPr lvl="7" marR="0" rtl="0" algn="l">
              <a:lnSpc>
                <a:spcPct val="95000"/>
              </a:lnSpc>
              <a:spcBef>
                <a:spcPts val="0"/>
              </a:spcBef>
              <a:spcAft>
                <a:spcPts val="0"/>
              </a:spcAft>
              <a:buClr>
                <a:schemeClr val="lt1"/>
              </a:buClr>
              <a:buSzPts val="48800"/>
              <a:buFont typeface="Arial"/>
              <a:buNone/>
              <a:defRPr b="0" i="0" sz="48800" u="none" cap="none" strike="noStrike">
                <a:solidFill>
                  <a:schemeClr val="lt1"/>
                </a:solidFill>
                <a:latin typeface="Arial"/>
                <a:ea typeface="Arial"/>
                <a:cs typeface="Arial"/>
                <a:sym typeface="Arial"/>
              </a:defRPr>
            </a:lvl8pPr>
            <a:lvl9pPr lvl="8" marR="0" rtl="0" algn="l">
              <a:lnSpc>
                <a:spcPct val="95000"/>
              </a:lnSpc>
              <a:spcBef>
                <a:spcPts val="0"/>
              </a:spcBef>
              <a:spcAft>
                <a:spcPts val="0"/>
              </a:spcAft>
              <a:buClr>
                <a:schemeClr val="lt1"/>
              </a:buClr>
              <a:buSzPts val="48800"/>
              <a:buFont typeface="Arial"/>
              <a:buNone/>
              <a:defRPr b="0" i="0" sz="48800" u="none" cap="none" strike="noStrike">
                <a:solidFill>
                  <a:schemeClr val="lt1"/>
                </a:solidFill>
                <a:latin typeface="Arial"/>
                <a:ea typeface="Arial"/>
                <a:cs typeface="Arial"/>
                <a:sym typeface="Arial"/>
              </a:defRPr>
            </a:lvl9pPr>
          </a:lstStyle>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Red" showMasterSp="0">
  <p:cSld name="Section Header Red">
    <p:bg>
      <p:bgPr>
        <a:solidFill>
          <a:srgbClr val="E0301E"/>
        </a:solidFill>
      </p:bgPr>
    </p:bg>
    <p:spTree>
      <p:nvGrpSpPr>
        <p:cNvPr id="1591" name="Shape 1591"/>
        <p:cNvGrpSpPr/>
        <p:nvPr/>
      </p:nvGrpSpPr>
      <p:grpSpPr>
        <a:xfrm>
          <a:off x="0" y="0"/>
          <a:ext cx="0" cy="0"/>
          <a:chOff x="0" y="0"/>
          <a:chExt cx="0" cy="0"/>
        </a:xfrm>
      </p:grpSpPr>
      <p:sp>
        <p:nvSpPr>
          <p:cNvPr id="1592" name="Google Shape;1592;p216"/>
          <p:cNvSpPr txBox="1"/>
          <p:nvPr>
            <p:ph type="title"/>
          </p:nvPr>
        </p:nvSpPr>
        <p:spPr>
          <a:xfrm>
            <a:off x="3713560" y="1577579"/>
            <a:ext cx="3702600" cy="1923300"/>
          </a:xfrm>
          <a:prstGeom prst="rect">
            <a:avLst/>
          </a:prstGeom>
          <a:noFill/>
          <a:ln>
            <a:noFill/>
          </a:ln>
        </p:spPr>
        <p:txBody>
          <a:bodyPr anchorCtr="0" anchor="t" bIns="0" lIns="0" spcFirstLastPara="1" rIns="0" wrap="square" tIns="0">
            <a:noAutofit/>
          </a:bodyPr>
          <a:lstStyle>
            <a:lvl1pPr lvl="0" marR="0" rtl="0" algn="l">
              <a:lnSpc>
                <a:spcPct val="85000"/>
              </a:lnSpc>
              <a:spcBef>
                <a:spcPts val="0"/>
              </a:spcBef>
              <a:spcAft>
                <a:spcPts val="0"/>
              </a:spcAft>
              <a:buClr>
                <a:schemeClr val="lt1"/>
              </a:buClr>
              <a:buSzPts val="3000"/>
              <a:buFont typeface="Arial"/>
              <a:buNone/>
              <a:defRPr b="0" i="0" sz="3000" u="none" cap="none" strike="noStrike">
                <a:solidFill>
                  <a:schemeClr val="lt1"/>
                </a:solidFill>
                <a:latin typeface="Arial"/>
                <a:ea typeface="Arial"/>
                <a:cs typeface="Arial"/>
                <a:sym typeface="Arial"/>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1593" name="Google Shape;1593;p216"/>
          <p:cNvSpPr txBox="1"/>
          <p:nvPr>
            <p:ph idx="1" type="subTitle"/>
          </p:nvPr>
        </p:nvSpPr>
        <p:spPr>
          <a:xfrm>
            <a:off x="332184" y="0"/>
            <a:ext cx="3258600" cy="5143500"/>
          </a:xfrm>
          <a:prstGeom prst="rect">
            <a:avLst/>
          </a:prstGeom>
          <a:noFill/>
          <a:ln>
            <a:noFill/>
          </a:ln>
        </p:spPr>
        <p:txBody>
          <a:bodyPr anchorCtr="0" anchor="ctr" bIns="0" lIns="0" spcFirstLastPara="1" rIns="0" wrap="square" tIns="0">
            <a:noAutofit/>
          </a:bodyPr>
          <a:lstStyle>
            <a:lvl1pPr lvl="0" marR="0" rtl="0" algn="l">
              <a:lnSpc>
                <a:spcPct val="95000"/>
              </a:lnSpc>
              <a:spcBef>
                <a:spcPts val="0"/>
              </a:spcBef>
              <a:spcAft>
                <a:spcPts val="0"/>
              </a:spcAft>
              <a:buClr>
                <a:schemeClr val="lt1"/>
              </a:buClr>
              <a:buSzPts val="48800"/>
              <a:buFont typeface="Arial"/>
              <a:buNone/>
              <a:defRPr b="0" i="0" sz="48800" u="none" cap="none" strike="noStrike">
                <a:solidFill>
                  <a:schemeClr val="lt1"/>
                </a:solidFill>
                <a:latin typeface="Arial"/>
                <a:ea typeface="Arial"/>
                <a:cs typeface="Arial"/>
                <a:sym typeface="Arial"/>
              </a:defRPr>
            </a:lvl1pPr>
            <a:lvl2pPr lvl="1" marR="0" rtl="0" algn="l">
              <a:lnSpc>
                <a:spcPct val="95000"/>
              </a:lnSpc>
              <a:spcBef>
                <a:spcPts val="0"/>
              </a:spcBef>
              <a:spcAft>
                <a:spcPts val="0"/>
              </a:spcAft>
              <a:buClr>
                <a:schemeClr val="lt1"/>
              </a:buClr>
              <a:buSzPts val="48800"/>
              <a:buFont typeface="Arial"/>
              <a:buNone/>
              <a:defRPr b="0" i="0" sz="48800" u="none" cap="none" strike="noStrike">
                <a:solidFill>
                  <a:schemeClr val="lt1"/>
                </a:solidFill>
                <a:latin typeface="Arial"/>
                <a:ea typeface="Arial"/>
                <a:cs typeface="Arial"/>
                <a:sym typeface="Arial"/>
              </a:defRPr>
            </a:lvl2pPr>
            <a:lvl3pPr lvl="2" marR="0" rtl="0" algn="l">
              <a:lnSpc>
                <a:spcPct val="95000"/>
              </a:lnSpc>
              <a:spcBef>
                <a:spcPts val="0"/>
              </a:spcBef>
              <a:spcAft>
                <a:spcPts val="0"/>
              </a:spcAft>
              <a:buClr>
                <a:schemeClr val="lt1"/>
              </a:buClr>
              <a:buSzPts val="48800"/>
              <a:buFont typeface="Arial"/>
              <a:buNone/>
              <a:defRPr b="0" i="0" sz="48800" u="none" cap="none" strike="noStrike">
                <a:solidFill>
                  <a:schemeClr val="lt1"/>
                </a:solidFill>
                <a:latin typeface="Arial"/>
                <a:ea typeface="Arial"/>
                <a:cs typeface="Arial"/>
                <a:sym typeface="Arial"/>
              </a:defRPr>
            </a:lvl3pPr>
            <a:lvl4pPr lvl="3" marR="0" rtl="0" algn="l">
              <a:lnSpc>
                <a:spcPct val="95000"/>
              </a:lnSpc>
              <a:spcBef>
                <a:spcPts val="0"/>
              </a:spcBef>
              <a:spcAft>
                <a:spcPts val="0"/>
              </a:spcAft>
              <a:buClr>
                <a:schemeClr val="lt1"/>
              </a:buClr>
              <a:buSzPts val="48800"/>
              <a:buFont typeface="Arial"/>
              <a:buNone/>
              <a:defRPr b="0" i="0" sz="48800" u="none" cap="none" strike="noStrike">
                <a:solidFill>
                  <a:schemeClr val="lt1"/>
                </a:solidFill>
                <a:latin typeface="Arial"/>
                <a:ea typeface="Arial"/>
                <a:cs typeface="Arial"/>
                <a:sym typeface="Arial"/>
              </a:defRPr>
            </a:lvl4pPr>
            <a:lvl5pPr lvl="4" marR="0" rtl="0" algn="l">
              <a:lnSpc>
                <a:spcPct val="95000"/>
              </a:lnSpc>
              <a:spcBef>
                <a:spcPts val="0"/>
              </a:spcBef>
              <a:spcAft>
                <a:spcPts val="0"/>
              </a:spcAft>
              <a:buClr>
                <a:schemeClr val="lt1"/>
              </a:buClr>
              <a:buSzPts val="48800"/>
              <a:buFont typeface="Arial"/>
              <a:buNone/>
              <a:defRPr b="0" i="0" sz="48800" u="none" cap="none" strike="noStrike">
                <a:solidFill>
                  <a:schemeClr val="lt1"/>
                </a:solidFill>
                <a:latin typeface="Arial"/>
                <a:ea typeface="Arial"/>
                <a:cs typeface="Arial"/>
                <a:sym typeface="Arial"/>
              </a:defRPr>
            </a:lvl5pPr>
            <a:lvl6pPr lvl="5" marR="0" rtl="0" algn="l">
              <a:lnSpc>
                <a:spcPct val="95000"/>
              </a:lnSpc>
              <a:spcBef>
                <a:spcPts val="0"/>
              </a:spcBef>
              <a:spcAft>
                <a:spcPts val="0"/>
              </a:spcAft>
              <a:buClr>
                <a:schemeClr val="lt1"/>
              </a:buClr>
              <a:buSzPts val="48800"/>
              <a:buFont typeface="Arial"/>
              <a:buNone/>
              <a:defRPr b="0" i="0" sz="48800" u="none" cap="none" strike="noStrike">
                <a:solidFill>
                  <a:schemeClr val="lt1"/>
                </a:solidFill>
                <a:latin typeface="Arial"/>
                <a:ea typeface="Arial"/>
                <a:cs typeface="Arial"/>
                <a:sym typeface="Arial"/>
              </a:defRPr>
            </a:lvl6pPr>
            <a:lvl7pPr lvl="6" marR="0" rtl="0" algn="l">
              <a:lnSpc>
                <a:spcPct val="95000"/>
              </a:lnSpc>
              <a:spcBef>
                <a:spcPts val="0"/>
              </a:spcBef>
              <a:spcAft>
                <a:spcPts val="0"/>
              </a:spcAft>
              <a:buClr>
                <a:schemeClr val="lt1"/>
              </a:buClr>
              <a:buSzPts val="48800"/>
              <a:buFont typeface="Arial"/>
              <a:buNone/>
              <a:defRPr b="0" i="0" sz="48800" u="none" cap="none" strike="noStrike">
                <a:solidFill>
                  <a:schemeClr val="lt1"/>
                </a:solidFill>
                <a:latin typeface="Arial"/>
                <a:ea typeface="Arial"/>
                <a:cs typeface="Arial"/>
                <a:sym typeface="Arial"/>
              </a:defRPr>
            </a:lvl7pPr>
            <a:lvl8pPr lvl="7" marR="0" rtl="0" algn="l">
              <a:lnSpc>
                <a:spcPct val="95000"/>
              </a:lnSpc>
              <a:spcBef>
                <a:spcPts val="0"/>
              </a:spcBef>
              <a:spcAft>
                <a:spcPts val="0"/>
              </a:spcAft>
              <a:buClr>
                <a:schemeClr val="lt1"/>
              </a:buClr>
              <a:buSzPts val="48800"/>
              <a:buFont typeface="Arial"/>
              <a:buNone/>
              <a:defRPr b="0" i="0" sz="48800" u="none" cap="none" strike="noStrike">
                <a:solidFill>
                  <a:schemeClr val="lt1"/>
                </a:solidFill>
                <a:latin typeface="Arial"/>
                <a:ea typeface="Arial"/>
                <a:cs typeface="Arial"/>
                <a:sym typeface="Arial"/>
              </a:defRPr>
            </a:lvl8pPr>
            <a:lvl9pPr lvl="8" marR="0" rtl="0" algn="l">
              <a:lnSpc>
                <a:spcPct val="95000"/>
              </a:lnSpc>
              <a:spcBef>
                <a:spcPts val="0"/>
              </a:spcBef>
              <a:spcAft>
                <a:spcPts val="0"/>
              </a:spcAft>
              <a:buClr>
                <a:schemeClr val="lt1"/>
              </a:buClr>
              <a:buSzPts val="48800"/>
              <a:buFont typeface="Arial"/>
              <a:buNone/>
              <a:defRPr b="0" i="0" sz="48800" u="none" cap="none" strike="noStrike">
                <a:solidFill>
                  <a:schemeClr val="lt1"/>
                </a:solidFill>
                <a:latin typeface="Arial"/>
                <a:ea typeface="Arial"/>
                <a:cs typeface="Arial"/>
                <a:sym typeface="Arial"/>
              </a:defRPr>
            </a:lvl9pPr>
          </a:lstStyle>
          <a:p/>
        </p:txBody>
      </p:sp>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Grey" showMasterSp="0">
  <p:cSld name="Section Header Grey">
    <p:bg>
      <p:bgPr>
        <a:solidFill>
          <a:srgbClr val="464646"/>
        </a:solidFill>
      </p:bgPr>
    </p:bg>
    <p:spTree>
      <p:nvGrpSpPr>
        <p:cNvPr id="1594" name="Shape 1594"/>
        <p:cNvGrpSpPr/>
        <p:nvPr/>
      </p:nvGrpSpPr>
      <p:grpSpPr>
        <a:xfrm>
          <a:off x="0" y="0"/>
          <a:ext cx="0" cy="0"/>
          <a:chOff x="0" y="0"/>
          <a:chExt cx="0" cy="0"/>
        </a:xfrm>
      </p:grpSpPr>
      <p:sp>
        <p:nvSpPr>
          <p:cNvPr id="1595" name="Google Shape;1595;p217"/>
          <p:cNvSpPr txBox="1"/>
          <p:nvPr>
            <p:ph type="title"/>
          </p:nvPr>
        </p:nvSpPr>
        <p:spPr>
          <a:xfrm>
            <a:off x="3713560" y="1577579"/>
            <a:ext cx="3702600" cy="1923300"/>
          </a:xfrm>
          <a:prstGeom prst="rect">
            <a:avLst/>
          </a:prstGeom>
          <a:noFill/>
          <a:ln>
            <a:noFill/>
          </a:ln>
        </p:spPr>
        <p:txBody>
          <a:bodyPr anchorCtr="0" anchor="t" bIns="0" lIns="0" spcFirstLastPara="1" rIns="0" wrap="square" tIns="0">
            <a:noAutofit/>
          </a:bodyPr>
          <a:lstStyle>
            <a:lvl1pPr lvl="0" marR="0" rtl="0" algn="l">
              <a:lnSpc>
                <a:spcPct val="85000"/>
              </a:lnSpc>
              <a:spcBef>
                <a:spcPts val="0"/>
              </a:spcBef>
              <a:spcAft>
                <a:spcPts val="0"/>
              </a:spcAft>
              <a:buClr>
                <a:schemeClr val="lt1"/>
              </a:buClr>
              <a:buSzPts val="3000"/>
              <a:buFont typeface="Arial"/>
              <a:buNone/>
              <a:defRPr b="0" i="0" sz="3000" u="none" cap="none" strike="noStrike">
                <a:solidFill>
                  <a:schemeClr val="lt1"/>
                </a:solidFill>
                <a:latin typeface="Arial"/>
                <a:ea typeface="Arial"/>
                <a:cs typeface="Arial"/>
                <a:sym typeface="Arial"/>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1596" name="Google Shape;1596;p217"/>
          <p:cNvSpPr txBox="1"/>
          <p:nvPr>
            <p:ph idx="1" type="subTitle"/>
          </p:nvPr>
        </p:nvSpPr>
        <p:spPr>
          <a:xfrm>
            <a:off x="332184" y="0"/>
            <a:ext cx="3258600" cy="5143500"/>
          </a:xfrm>
          <a:prstGeom prst="rect">
            <a:avLst/>
          </a:prstGeom>
          <a:noFill/>
          <a:ln>
            <a:noFill/>
          </a:ln>
        </p:spPr>
        <p:txBody>
          <a:bodyPr anchorCtr="0" anchor="ctr" bIns="0" lIns="0" spcFirstLastPara="1" rIns="0" wrap="square" tIns="0">
            <a:noAutofit/>
          </a:bodyPr>
          <a:lstStyle>
            <a:lvl1pPr lvl="0" marR="0" rtl="0" algn="l">
              <a:lnSpc>
                <a:spcPct val="95000"/>
              </a:lnSpc>
              <a:spcBef>
                <a:spcPts val="0"/>
              </a:spcBef>
              <a:spcAft>
                <a:spcPts val="0"/>
              </a:spcAft>
              <a:buClr>
                <a:schemeClr val="lt1"/>
              </a:buClr>
              <a:buSzPts val="48800"/>
              <a:buFont typeface="Arial"/>
              <a:buNone/>
              <a:defRPr b="0" i="0" sz="48800" u="none" cap="none" strike="noStrike">
                <a:solidFill>
                  <a:schemeClr val="lt1"/>
                </a:solidFill>
                <a:latin typeface="Arial"/>
                <a:ea typeface="Arial"/>
                <a:cs typeface="Arial"/>
                <a:sym typeface="Arial"/>
              </a:defRPr>
            </a:lvl1pPr>
            <a:lvl2pPr lvl="1" marR="0" rtl="0" algn="l">
              <a:lnSpc>
                <a:spcPct val="95000"/>
              </a:lnSpc>
              <a:spcBef>
                <a:spcPts val="0"/>
              </a:spcBef>
              <a:spcAft>
                <a:spcPts val="0"/>
              </a:spcAft>
              <a:buClr>
                <a:schemeClr val="lt1"/>
              </a:buClr>
              <a:buSzPts val="48800"/>
              <a:buFont typeface="Arial"/>
              <a:buNone/>
              <a:defRPr b="0" i="0" sz="48800" u="none" cap="none" strike="noStrike">
                <a:solidFill>
                  <a:schemeClr val="lt1"/>
                </a:solidFill>
                <a:latin typeface="Arial"/>
                <a:ea typeface="Arial"/>
                <a:cs typeface="Arial"/>
                <a:sym typeface="Arial"/>
              </a:defRPr>
            </a:lvl2pPr>
            <a:lvl3pPr lvl="2" marR="0" rtl="0" algn="l">
              <a:lnSpc>
                <a:spcPct val="95000"/>
              </a:lnSpc>
              <a:spcBef>
                <a:spcPts val="0"/>
              </a:spcBef>
              <a:spcAft>
                <a:spcPts val="0"/>
              </a:spcAft>
              <a:buClr>
                <a:schemeClr val="lt1"/>
              </a:buClr>
              <a:buSzPts val="48800"/>
              <a:buFont typeface="Arial"/>
              <a:buNone/>
              <a:defRPr b="0" i="0" sz="48800" u="none" cap="none" strike="noStrike">
                <a:solidFill>
                  <a:schemeClr val="lt1"/>
                </a:solidFill>
                <a:latin typeface="Arial"/>
                <a:ea typeface="Arial"/>
                <a:cs typeface="Arial"/>
                <a:sym typeface="Arial"/>
              </a:defRPr>
            </a:lvl3pPr>
            <a:lvl4pPr lvl="3" marR="0" rtl="0" algn="l">
              <a:lnSpc>
                <a:spcPct val="95000"/>
              </a:lnSpc>
              <a:spcBef>
                <a:spcPts val="0"/>
              </a:spcBef>
              <a:spcAft>
                <a:spcPts val="0"/>
              </a:spcAft>
              <a:buClr>
                <a:schemeClr val="lt1"/>
              </a:buClr>
              <a:buSzPts val="48800"/>
              <a:buFont typeface="Arial"/>
              <a:buNone/>
              <a:defRPr b="0" i="0" sz="48800" u="none" cap="none" strike="noStrike">
                <a:solidFill>
                  <a:schemeClr val="lt1"/>
                </a:solidFill>
                <a:latin typeface="Arial"/>
                <a:ea typeface="Arial"/>
                <a:cs typeface="Arial"/>
                <a:sym typeface="Arial"/>
              </a:defRPr>
            </a:lvl4pPr>
            <a:lvl5pPr lvl="4" marR="0" rtl="0" algn="l">
              <a:lnSpc>
                <a:spcPct val="95000"/>
              </a:lnSpc>
              <a:spcBef>
                <a:spcPts val="0"/>
              </a:spcBef>
              <a:spcAft>
                <a:spcPts val="0"/>
              </a:spcAft>
              <a:buClr>
                <a:schemeClr val="lt1"/>
              </a:buClr>
              <a:buSzPts val="48800"/>
              <a:buFont typeface="Arial"/>
              <a:buNone/>
              <a:defRPr b="0" i="0" sz="48800" u="none" cap="none" strike="noStrike">
                <a:solidFill>
                  <a:schemeClr val="lt1"/>
                </a:solidFill>
                <a:latin typeface="Arial"/>
                <a:ea typeface="Arial"/>
                <a:cs typeface="Arial"/>
                <a:sym typeface="Arial"/>
              </a:defRPr>
            </a:lvl5pPr>
            <a:lvl6pPr lvl="5" marR="0" rtl="0" algn="l">
              <a:lnSpc>
                <a:spcPct val="95000"/>
              </a:lnSpc>
              <a:spcBef>
                <a:spcPts val="0"/>
              </a:spcBef>
              <a:spcAft>
                <a:spcPts val="0"/>
              </a:spcAft>
              <a:buClr>
                <a:schemeClr val="lt1"/>
              </a:buClr>
              <a:buSzPts val="48800"/>
              <a:buFont typeface="Arial"/>
              <a:buNone/>
              <a:defRPr b="0" i="0" sz="48800" u="none" cap="none" strike="noStrike">
                <a:solidFill>
                  <a:schemeClr val="lt1"/>
                </a:solidFill>
                <a:latin typeface="Arial"/>
                <a:ea typeface="Arial"/>
                <a:cs typeface="Arial"/>
                <a:sym typeface="Arial"/>
              </a:defRPr>
            </a:lvl6pPr>
            <a:lvl7pPr lvl="6" marR="0" rtl="0" algn="l">
              <a:lnSpc>
                <a:spcPct val="95000"/>
              </a:lnSpc>
              <a:spcBef>
                <a:spcPts val="0"/>
              </a:spcBef>
              <a:spcAft>
                <a:spcPts val="0"/>
              </a:spcAft>
              <a:buClr>
                <a:schemeClr val="lt1"/>
              </a:buClr>
              <a:buSzPts val="48800"/>
              <a:buFont typeface="Arial"/>
              <a:buNone/>
              <a:defRPr b="0" i="0" sz="48800" u="none" cap="none" strike="noStrike">
                <a:solidFill>
                  <a:schemeClr val="lt1"/>
                </a:solidFill>
                <a:latin typeface="Arial"/>
                <a:ea typeface="Arial"/>
                <a:cs typeface="Arial"/>
                <a:sym typeface="Arial"/>
              </a:defRPr>
            </a:lvl7pPr>
            <a:lvl8pPr lvl="7" marR="0" rtl="0" algn="l">
              <a:lnSpc>
                <a:spcPct val="95000"/>
              </a:lnSpc>
              <a:spcBef>
                <a:spcPts val="0"/>
              </a:spcBef>
              <a:spcAft>
                <a:spcPts val="0"/>
              </a:spcAft>
              <a:buClr>
                <a:schemeClr val="lt1"/>
              </a:buClr>
              <a:buSzPts val="48800"/>
              <a:buFont typeface="Arial"/>
              <a:buNone/>
              <a:defRPr b="0" i="0" sz="48800" u="none" cap="none" strike="noStrike">
                <a:solidFill>
                  <a:schemeClr val="lt1"/>
                </a:solidFill>
                <a:latin typeface="Arial"/>
                <a:ea typeface="Arial"/>
                <a:cs typeface="Arial"/>
                <a:sym typeface="Arial"/>
              </a:defRPr>
            </a:lvl8pPr>
            <a:lvl9pPr lvl="8" marR="0" rtl="0" algn="l">
              <a:lnSpc>
                <a:spcPct val="95000"/>
              </a:lnSpc>
              <a:spcBef>
                <a:spcPts val="0"/>
              </a:spcBef>
              <a:spcAft>
                <a:spcPts val="0"/>
              </a:spcAft>
              <a:buClr>
                <a:schemeClr val="lt1"/>
              </a:buClr>
              <a:buSzPts val="48800"/>
              <a:buFont typeface="Arial"/>
              <a:buNone/>
              <a:defRPr b="0" i="0" sz="48800" u="none" cap="none" strike="noStrike">
                <a:solidFill>
                  <a:schemeClr val="lt1"/>
                </a:solidFill>
                <a:latin typeface="Arial"/>
                <a:ea typeface="Arial"/>
                <a:cs typeface="Arial"/>
                <a:sym typeface="Arial"/>
              </a:defRPr>
            </a:lvl9pPr>
          </a:lstStyle>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Orange Manual" showMasterSp="0">
  <p:cSld name="Section Header Orange Manual">
    <p:bg>
      <p:bgPr>
        <a:solidFill>
          <a:srgbClr val="D04A02"/>
        </a:solidFill>
      </p:bgPr>
    </p:bg>
    <p:spTree>
      <p:nvGrpSpPr>
        <p:cNvPr id="1597" name="Shape 1597"/>
        <p:cNvGrpSpPr/>
        <p:nvPr/>
      </p:nvGrpSpPr>
      <p:grpSpPr>
        <a:xfrm>
          <a:off x="0" y="0"/>
          <a:ext cx="0" cy="0"/>
          <a:chOff x="0" y="0"/>
          <a:chExt cx="0" cy="0"/>
        </a:xfrm>
      </p:grpSpPr>
      <p:sp>
        <p:nvSpPr>
          <p:cNvPr id="1598" name="Google Shape;1598;p218"/>
          <p:cNvSpPr txBox="1"/>
          <p:nvPr>
            <p:ph type="title"/>
          </p:nvPr>
        </p:nvSpPr>
        <p:spPr>
          <a:xfrm>
            <a:off x="332185" y="321469"/>
            <a:ext cx="1031100" cy="1474500"/>
          </a:xfrm>
          <a:prstGeom prst="rect">
            <a:avLst/>
          </a:prstGeom>
          <a:noFill/>
          <a:ln>
            <a:noFill/>
          </a:ln>
        </p:spPr>
        <p:txBody>
          <a:bodyPr anchorCtr="0" anchor="t" bIns="0" lIns="0" spcFirstLastPara="1" rIns="0" wrap="square" tIns="0">
            <a:noAutofit/>
          </a:bodyPr>
          <a:lstStyle>
            <a:lvl1pPr lvl="0" marR="0" rtl="0" algn="l">
              <a:lnSpc>
                <a:spcPct val="80000"/>
              </a:lnSpc>
              <a:spcBef>
                <a:spcPts val="0"/>
              </a:spcBef>
              <a:spcAft>
                <a:spcPts val="0"/>
              </a:spcAft>
              <a:buClr>
                <a:schemeClr val="lt1"/>
              </a:buClr>
              <a:buSzPts val="10800"/>
              <a:buFont typeface="Arial"/>
              <a:buNone/>
              <a:defRPr b="0" i="0" sz="10800" u="none" cap="none" strike="noStrike">
                <a:solidFill>
                  <a:schemeClr val="lt1"/>
                </a:solidFill>
                <a:latin typeface="Arial"/>
                <a:ea typeface="Arial"/>
                <a:cs typeface="Arial"/>
                <a:sym typeface="Arial"/>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Red Manual" showMasterSp="0">
  <p:cSld name="Section Header Red Manual">
    <p:bg>
      <p:bgPr>
        <a:solidFill>
          <a:srgbClr val="E0301E"/>
        </a:solidFill>
      </p:bgPr>
    </p:bg>
    <p:spTree>
      <p:nvGrpSpPr>
        <p:cNvPr id="1599" name="Shape 1599"/>
        <p:cNvGrpSpPr/>
        <p:nvPr/>
      </p:nvGrpSpPr>
      <p:grpSpPr>
        <a:xfrm>
          <a:off x="0" y="0"/>
          <a:ext cx="0" cy="0"/>
          <a:chOff x="0" y="0"/>
          <a:chExt cx="0" cy="0"/>
        </a:xfrm>
      </p:grpSpPr>
      <p:sp>
        <p:nvSpPr>
          <p:cNvPr id="1600" name="Google Shape;1600;p219"/>
          <p:cNvSpPr txBox="1"/>
          <p:nvPr>
            <p:ph type="title"/>
          </p:nvPr>
        </p:nvSpPr>
        <p:spPr>
          <a:xfrm>
            <a:off x="332185" y="321469"/>
            <a:ext cx="1031100" cy="1474500"/>
          </a:xfrm>
          <a:prstGeom prst="rect">
            <a:avLst/>
          </a:prstGeom>
          <a:noFill/>
          <a:ln>
            <a:noFill/>
          </a:ln>
        </p:spPr>
        <p:txBody>
          <a:bodyPr anchorCtr="0" anchor="t" bIns="0" lIns="0" spcFirstLastPara="1" rIns="0" wrap="square" tIns="0">
            <a:noAutofit/>
          </a:bodyPr>
          <a:lstStyle>
            <a:lvl1pPr lvl="0" marR="0" rtl="0" algn="l">
              <a:lnSpc>
                <a:spcPct val="80000"/>
              </a:lnSpc>
              <a:spcBef>
                <a:spcPts val="0"/>
              </a:spcBef>
              <a:spcAft>
                <a:spcPts val="0"/>
              </a:spcAft>
              <a:buClr>
                <a:schemeClr val="lt1"/>
              </a:buClr>
              <a:buSzPts val="10800"/>
              <a:buFont typeface="Arial"/>
              <a:buNone/>
              <a:defRPr b="0" i="0" sz="10800" u="none" cap="none" strike="noStrike">
                <a:solidFill>
                  <a:schemeClr val="lt1"/>
                </a:solidFill>
                <a:latin typeface="Arial"/>
                <a:ea typeface="Arial"/>
                <a:cs typeface="Arial"/>
                <a:sym typeface="Arial"/>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Grey Manual" showMasterSp="0">
  <p:cSld name="Section Header Grey Manual">
    <p:bg>
      <p:bgPr>
        <a:solidFill>
          <a:srgbClr val="464646"/>
        </a:solidFill>
      </p:bgPr>
    </p:bg>
    <p:spTree>
      <p:nvGrpSpPr>
        <p:cNvPr id="1601" name="Shape 1601"/>
        <p:cNvGrpSpPr/>
        <p:nvPr/>
      </p:nvGrpSpPr>
      <p:grpSpPr>
        <a:xfrm>
          <a:off x="0" y="0"/>
          <a:ext cx="0" cy="0"/>
          <a:chOff x="0" y="0"/>
          <a:chExt cx="0" cy="0"/>
        </a:xfrm>
      </p:grpSpPr>
      <p:sp>
        <p:nvSpPr>
          <p:cNvPr id="1602" name="Google Shape;1602;p220"/>
          <p:cNvSpPr txBox="1"/>
          <p:nvPr>
            <p:ph type="title"/>
          </p:nvPr>
        </p:nvSpPr>
        <p:spPr>
          <a:xfrm>
            <a:off x="332185" y="321469"/>
            <a:ext cx="1031100" cy="1474500"/>
          </a:xfrm>
          <a:prstGeom prst="rect">
            <a:avLst/>
          </a:prstGeom>
          <a:noFill/>
          <a:ln>
            <a:noFill/>
          </a:ln>
        </p:spPr>
        <p:txBody>
          <a:bodyPr anchorCtr="0" anchor="t" bIns="0" lIns="0" spcFirstLastPara="1" rIns="0" wrap="square" tIns="0">
            <a:noAutofit/>
          </a:bodyPr>
          <a:lstStyle>
            <a:lvl1pPr lvl="0" marR="0" rtl="0" algn="l">
              <a:lnSpc>
                <a:spcPct val="80000"/>
              </a:lnSpc>
              <a:spcBef>
                <a:spcPts val="0"/>
              </a:spcBef>
              <a:spcAft>
                <a:spcPts val="0"/>
              </a:spcAft>
              <a:buClr>
                <a:schemeClr val="lt1"/>
              </a:buClr>
              <a:buSzPts val="10800"/>
              <a:buFont typeface="Arial"/>
              <a:buNone/>
              <a:defRPr b="0" i="0" sz="10800" u="none" cap="none" strike="noStrike">
                <a:solidFill>
                  <a:schemeClr val="lt1"/>
                </a:solidFill>
                <a:latin typeface="Arial"/>
                <a:ea typeface="Arial"/>
                <a:cs typeface="Arial"/>
                <a:sym typeface="Arial"/>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 1 Image Full" showMasterSp="0">
  <p:cSld name="Quote 1 Image Full">
    <p:bg>
      <p:bgPr>
        <a:solidFill>
          <a:srgbClr val="DEDEDE"/>
        </a:solidFill>
      </p:bgPr>
    </p:bg>
    <p:spTree>
      <p:nvGrpSpPr>
        <p:cNvPr id="1603" name="Shape 1603"/>
        <p:cNvGrpSpPr/>
        <p:nvPr/>
      </p:nvGrpSpPr>
      <p:grpSpPr>
        <a:xfrm>
          <a:off x="0" y="0"/>
          <a:ext cx="0" cy="0"/>
          <a:chOff x="0" y="0"/>
          <a:chExt cx="0" cy="0"/>
        </a:xfrm>
      </p:grpSpPr>
      <p:sp>
        <p:nvSpPr>
          <p:cNvPr id="1604" name="Google Shape;1604;p221"/>
          <p:cNvSpPr txBox="1"/>
          <p:nvPr>
            <p:ph idx="1" type="body"/>
          </p:nvPr>
        </p:nvSpPr>
        <p:spPr>
          <a:xfrm>
            <a:off x="0" y="857250"/>
            <a:ext cx="3429000" cy="3429000"/>
          </a:xfrm>
          <a:prstGeom prst="rect">
            <a:avLst/>
          </a:prstGeom>
          <a:solidFill>
            <a:srgbClr val="E0301E"/>
          </a:solidFill>
          <a:ln>
            <a:noFill/>
          </a:ln>
        </p:spPr>
        <p:txBody>
          <a:bodyPr anchorCtr="0" anchor="t" bIns="135000" lIns="329175" spcFirstLastPara="1" rIns="189000" wrap="square" tIns="1080000">
            <a:noAutofit/>
          </a:bodyPr>
          <a:lstStyle>
            <a:lvl1pPr indent="-228600" lvl="0" marL="457200" marR="0" rtl="0" algn="l">
              <a:lnSpc>
                <a:spcPct val="90000"/>
              </a:lnSpc>
              <a:spcBef>
                <a:spcPts val="0"/>
              </a:spcBef>
              <a:spcAft>
                <a:spcPts val="0"/>
              </a:spcAft>
              <a:buClr>
                <a:schemeClr val="lt1"/>
              </a:buClr>
              <a:buSzPts val="2000"/>
              <a:buFont typeface="Arial"/>
              <a:buNone/>
              <a:defRPr b="0" i="0" sz="2000" u="none" cap="none" strike="noStrike">
                <a:solidFill>
                  <a:schemeClr val="lt1"/>
                </a:solidFill>
                <a:latin typeface="Georgia"/>
                <a:ea typeface="Georgia"/>
                <a:cs typeface="Georgia"/>
                <a:sym typeface="Georgia"/>
              </a:defRPr>
            </a:lvl1pPr>
            <a:lvl2pPr indent="-228600" lvl="1" marL="914400" marR="0" rtl="0" algn="l">
              <a:lnSpc>
                <a:spcPct val="100000"/>
              </a:lnSpc>
              <a:spcBef>
                <a:spcPts val="2300"/>
              </a:spcBef>
              <a:spcAft>
                <a:spcPts val="0"/>
              </a:spcAft>
              <a:buClr>
                <a:schemeClr val="lt1"/>
              </a:buClr>
              <a:buSzPts val="1200"/>
              <a:buFont typeface="Arial"/>
              <a:buNone/>
              <a:defRPr b="1" i="0" sz="1200" u="none" cap="none" strike="noStrike">
                <a:solidFill>
                  <a:schemeClr val="lt1"/>
                </a:solidFill>
                <a:latin typeface="Arial"/>
                <a:ea typeface="Arial"/>
                <a:cs typeface="Arial"/>
                <a:sym typeface="Arial"/>
              </a:defRPr>
            </a:lvl2pPr>
            <a:lvl3pPr indent="-228600" lvl="2" marL="1371600"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3pPr>
            <a:lvl4pPr indent="-228600" lvl="3" marL="1828800"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4pPr>
            <a:lvl5pPr indent="-228600" lvl="4" marL="2286000"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5pPr>
            <a:lvl6pPr indent="-228600" lvl="5" marL="2743200"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6pPr>
            <a:lvl7pPr indent="-228600" lvl="6" marL="3200400"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7pPr>
            <a:lvl8pPr indent="-228600" lvl="7" marL="3657600"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8pPr>
            <a:lvl9pPr indent="-228600" lvl="8" marL="4114800"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9pPr>
          </a:lstStyle>
          <a:p/>
        </p:txBody>
      </p:sp>
      <p:sp>
        <p:nvSpPr>
          <p:cNvPr id="1605" name="Google Shape;1605;p221"/>
          <p:cNvSpPr/>
          <p:nvPr/>
        </p:nvSpPr>
        <p:spPr>
          <a:xfrm>
            <a:off x="332185" y="1217777"/>
            <a:ext cx="653653" cy="509589"/>
          </a:xfrm>
          <a:custGeom>
            <a:rect b="b" l="l" r="r" t="t"/>
            <a:pathLst>
              <a:path extrusionOk="0" h="1424" w="1811">
                <a:moveTo>
                  <a:pt x="1757" y="1424"/>
                </a:moveTo>
                <a:lnTo>
                  <a:pt x="1757" y="1424"/>
                </a:lnTo>
                <a:lnTo>
                  <a:pt x="1099" y="1424"/>
                </a:lnTo>
                <a:lnTo>
                  <a:pt x="1099" y="953"/>
                </a:lnTo>
                <a:cubicBezTo>
                  <a:pt x="1099" y="761"/>
                  <a:pt x="1115" y="610"/>
                  <a:pt x="1149" y="501"/>
                </a:cubicBezTo>
                <a:cubicBezTo>
                  <a:pt x="1183" y="392"/>
                  <a:pt x="1245" y="293"/>
                  <a:pt x="1337" y="206"/>
                </a:cubicBezTo>
                <a:cubicBezTo>
                  <a:pt x="1428" y="118"/>
                  <a:pt x="1543" y="50"/>
                  <a:pt x="1682" y="0"/>
                </a:cubicBezTo>
                <a:lnTo>
                  <a:pt x="1811" y="271"/>
                </a:lnTo>
                <a:cubicBezTo>
                  <a:pt x="1680" y="315"/>
                  <a:pt x="1586" y="376"/>
                  <a:pt x="1529" y="454"/>
                </a:cubicBezTo>
                <a:cubicBezTo>
                  <a:pt x="1472" y="532"/>
                  <a:pt x="1442" y="636"/>
                  <a:pt x="1439" y="766"/>
                </a:cubicBezTo>
                <a:lnTo>
                  <a:pt x="1757" y="766"/>
                </a:lnTo>
                <a:lnTo>
                  <a:pt x="1757" y="1424"/>
                </a:lnTo>
                <a:close/>
                <a:moveTo>
                  <a:pt x="658" y="1424"/>
                </a:moveTo>
                <a:lnTo>
                  <a:pt x="658" y="1424"/>
                </a:lnTo>
                <a:lnTo>
                  <a:pt x="0" y="1424"/>
                </a:lnTo>
                <a:lnTo>
                  <a:pt x="0" y="953"/>
                </a:lnTo>
                <a:cubicBezTo>
                  <a:pt x="0" y="763"/>
                  <a:pt x="16" y="612"/>
                  <a:pt x="50" y="502"/>
                </a:cubicBezTo>
                <a:cubicBezTo>
                  <a:pt x="83" y="392"/>
                  <a:pt x="146" y="293"/>
                  <a:pt x="236" y="206"/>
                </a:cubicBezTo>
                <a:cubicBezTo>
                  <a:pt x="327" y="118"/>
                  <a:pt x="442" y="50"/>
                  <a:pt x="583" y="0"/>
                </a:cubicBezTo>
                <a:lnTo>
                  <a:pt x="712" y="271"/>
                </a:lnTo>
                <a:cubicBezTo>
                  <a:pt x="581" y="315"/>
                  <a:pt x="487" y="376"/>
                  <a:pt x="430" y="454"/>
                </a:cubicBezTo>
                <a:cubicBezTo>
                  <a:pt x="373" y="532"/>
                  <a:pt x="342" y="636"/>
                  <a:pt x="339" y="766"/>
                </a:cubicBezTo>
                <a:lnTo>
                  <a:pt x="658" y="766"/>
                </a:lnTo>
                <a:lnTo>
                  <a:pt x="658" y="1424"/>
                </a:lnTo>
                <a:close/>
              </a:path>
            </a:pathLst>
          </a:custGeom>
          <a:solidFill>
            <a:srgbClr val="FFFFF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606" name="Google Shape;1606;p221"/>
          <p:cNvSpPr txBox="1"/>
          <p:nvPr>
            <p:ph idx="12" type="sldNum"/>
          </p:nvPr>
        </p:nvSpPr>
        <p:spPr>
          <a:xfrm>
            <a:off x="6163867" y="4869180"/>
            <a:ext cx="2648100" cy="1029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 1 Image Orange" showMasterSp="0">
  <p:cSld name="Quote 1 Image Orange">
    <p:bg>
      <p:bgPr>
        <a:solidFill>
          <a:srgbClr val="D04A02"/>
        </a:solidFill>
      </p:bgPr>
    </p:bg>
    <p:spTree>
      <p:nvGrpSpPr>
        <p:cNvPr id="1607" name="Shape 1607"/>
        <p:cNvGrpSpPr/>
        <p:nvPr/>
      </p:nvGrpSpPr>
      <p:grpSpPr>
        <a:xfrm>
          <a:off x="0" y="0"/>
          <a:ext cx="0" cy="0"/>
          <a:chOff x="0" y="0"/>
          <a:chExt cx="0" cy="0"/>
        </a:xfrm>
      </p:grpSpPr>
      <p:sp>
        <p:nvSpPr>
          <p:cNvPr id="1608" name="Google Shape;1608;p222"/>
          <p:cNvSpPr/>
          <p:nvPr/>
        </p:nvSpPr>
        <p:spPr>
          <a:xfrm>
            <a:off x="4572000" y="0"/>
            <a:ext cx="4572000" cy="5143500"/>
          </a:xfrm>
          <a:prstGeom prst="rect">
            <a:avLst/>
          </a:prstGeom>
          <a:solidFill>
            <a:srgbClr val="DEDEDE"/>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chemeClr val="lt1"/>
              </a:solidFill>
              <a:latin typeface="Arial"/>
              <a:ea typeface="Arial"/>
              <a:cs typeface="Arial"/>
              <a:sym typeface="Arial"/>
            </a:endParaRPr>
          </a:p>
        </p:txBody>
      </p:sp>
      <p:sp>
        <p:nvSpPr>
          <p:cNvPr id="1609" name="Google Shape;1609;p222"/>
          <p:cNvSpPr txBox="1"/>
          <p:nvPr>
            <p:ph idx="1" type="body"/>
          </p:nvPr>
        </p:nvSpPr>
        <p:spPr>
          <a:xfrm>
            <a:off x="332185" y="1285875"/>
            <a:ext cx="3974700" cy="3343200"/>
          </a:xfrm>
          <a:prstGeom prst="rect">
            <a:avLst/>
          </a:prstGeom>
          <a:noFill/>
          <a:ln>
            <a:noFill/>
          </a:ln>
        </p:spPr>
        <p:txBody>
          <a:bodyPr anchorCtr="0" anchor="t" bIns="0" lIns="0" spcFirstLastPara="1" rIns="0" wrap="square" tIns="0">
            <a:noAutofit/>
          </a:bodyPr>
          <a:lstStyle>
            <a:lvl1pPr indent="-228600" lvl="0" marL="457200" marR="0" rtl="0" algn="l">
              <a:lnSpc>
                <a:spcPct val="85000"/>
              </a:lnSpc>
              <a:spcBef>
                <a:spcPts val="0"/>
              </a:spcBef>
              <a:spcAft>
                <a:spcPts val="0"/>
              </a:spcAft>
              <a:buClr>
                <a:schemeClr val="lt1"/>
              </a:buClr>
              <a:buSzPts val="2900"/>
              <a:buFont typeface="Arial"/>
              <a:buNone/>
              <a:defRPr b="0" i="0" sz="2900" u="none" cap="none" strike="noStrike">
                <a:solidFill>
                  <a:schemeClr val="lt1"/>
                </a:solidFill>
                <a:latin typeface="Georgia"/>
                <a:ea typeface="Georgia"/>
                <a:cs typeface="Georgia"/>
                <a:sym typeface="Georgia"/>
              </a:defRPr>
            </a:lvl1pPr>
            <a:lvl2pPr indent="-228600" lvl="1" marL="914400" marR="0" rtl="0" algn="l">
              <a:lnSpc>
                <a:spcPct val="100000"/>
              </a:lnSpc>
              <a:spcBef>
                <a:spcPts val="2300"/>
              </a:spcBef>
              <a:spcAft>
                <a:spcPts val="0"/>
              </a:spcAft>
              <a:buClr>
                <a:schemeClr val="lt1"/>
              </a:buClr>
              <a:buSzPts val="1200"/>
              <a:buFont typeface="Arial"/>
              <a:buNone/>
              <a:defRPr b="1" i="0" sz="1200" u="none" cap="none" strike="noStrike">
                <a:solidFill>
                  <a:schemeClr val="lt1"/>
                </a:solidFill>
                <a:latin typeface="Arial"/>
                <a:ea typeface="Arial"/>
                <a:cs typeface="Arial"/>
                <a:sym typeface="Arial"/>
              </a:defRPr>
            </a:lvl2pPr>
            <a:lvl3pPr indent="-228600" lvl="2" marL="1371600"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3pPr>
            <a:lvl4pPr indent="-228600" lvl="3" marL="1828800"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4pPr>
            <a:lvl5pPr indent="-228600" lvl="4" marL="2286000"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5pPr>
            <a:lvl6pPr indent="-228600" lvl="5" marL="2743200"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6pPr>
            <a:lvl7pPr indent="-228600" lvl="6" marL="3200400"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7pPr>
            <a:lvl8pPr indent="-228600" lvl="7" marL="3657600"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8pPr>
            <a:lvl9pPr indent="-228600" lvl="8" marL="4114800"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9pPr>
          </a:lstStyle>
          <a:p/>
        </p:txBody>
      </p:sp>
      <p:sp>
        <p:nvSpPr>
          <p:cNvPr id="1610" name="Google Shape;1610;p222"/>
          <p:cNvSpPr/>
          <p:nvPr/>
        </p:nvSpPr>
        <p:spPr>
          <a:xfrm>
            <a:off x="332185" y="515251"/>
            <a:ext cx="653653" cy="509589"/>
          </a:xfrm>
          <a:custGeom>
            <a:rect b="b" l="l" r="r" t="t"/>
            <a:pathLst>
              <a:path extrusionOk="0" h="1424" w="1811">
                <a:moveTo>
                  <a:pt x="1757" y="1424"/>
                </a:moveTo>
                <a:lnTo>
                  <a:pt x="1757" y="1424"/>
                </a:lnTo>
                <a:lnTo>
                  <a:pt x="1099" y="1424"/>
                </a:lnTo>
                <a:lnTo>
                  <a:pt x="1099" y="953"/>
                </a:lnTo>
                <a:cubicBezTo>
                  <a:pt x="1099" y="761"/>
                  <a:pt x="1115" y="610"/>
                  <a:pt x="1149" y="501"/>
                </a:cubicBezTo>
                <a:cubicBezTo>
                  <a:pt x="1183" y="392"/>
                  <a:pt x="1245" y="293"/>
                  <a:pt x="1337" y="206"/>
                </a:cubicBezTo>
                <a:cubicBezTo>
                  <a:pt x="1428" y="118"/>
                  <a:pt x="1543" y="50"/>
                  <a:pt x="1682" y="0"/>
                </a:cubicBezTo>
                <a:lnTo>
                  <a:pt x="1811" y="271"/>
                </a:lnTo>
                <a:cubicBezTo>
                  <a:pt x="1680" y="315"/>
                  <a:pt x="1586" y="376"/>
                  <a:pt x="1529" y="454"/>
                </a:cubicBezTo>
                <a:cubicBezTo>
                  <a:pt x="1472" y="532"/>
                  <a:pt x="1442" y="636"/>
                  <a:pt x="1439" y="766"/>
                </a:cubicBezTo>
                <a:lnTo>
                  <a:pt x="1757" y="766"/>
                </a:lnTo>
                <a:lnTo>
                  <a:pt x="1757" y="1424"/>
                </a:lnTo>
                <a:close/>
                <a:moveTo>
                  <a:pt x="658" y="1424"/>
                </a:moveTo>
                <a:lnTo>
                  <a:pt x="658" y="1424"/>
                </a:lnTo>
                <a:lnTo>
                  <a:pt x="0" y="1424"/>
                </a:lnTo>
                <a:lnTo>
                  <a:pt x="0" y="953"/>
                </a:lnTo>
                <a:cubicBezTo>
                  <a:pt x="0" y="763"/>
                  <a:pt x="16" y="612"/>
                  <a:pt x="50" y="502"/>
                </a:cubicBezTo>
                <a:cubicBezTo>
                  <a:pt x="83" y="392"/>
                  <a:pt x="146" y="293"/>
                  <a:pt x="236" y="206"/>
                </a:cubicBezTo>
                <a:cubicBezTo>
                  <a:pt x="327" y="118"/>
                  <a:pt x="442" y="50"/>
                  <a:pt x="583" y="0"/>
                </a:cubicBezTo>
                <a:lnTo>
                  <a:pt x="712" y="271"/>
                </a:lnTo>
                <a:cubicBezTo>
                  <a:pt x="581" y="315"/>
                  <a:pt x="487" y="376"/>
                  <a:pt x="430" y="454"/>
                </a:cubicBezTo>
                <a:cubicBezTo>
                  <a:pt x="373" y="532"/>
                  <a:pt x="342" y="636"/>
                  <a:pt x="339" y="766"/>
                </a:cubicBezTo>
                <a:lnTo>
                  <a:pt x="658" y="766"/>
                </a:lnTo>
                <a:lnTo>
                  <a:pt x="658" y="1424"/>
                </a:lnTo>
                <a:close/>
              </a:path>
            </a:pathLst>
          </a:custGeom>
          <a:solidFill>
            <a:srgbClr val="FFFFF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611" name="Google Shape;1611;p222"/>
          <p:cNvSpPr txBox="1"/>
          <p:nvPr>
            <p:ph idx="12" type="sldNum"/>
          </p:nvPr>
        </p:nvSpPr>
        <p:spPr>
          <a:xfrm>
            <a:off x="6163867" y="4869180"/>
            <a:ext cx="2648100" cy="1029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612" name="Google Shape;1612;p222"/>
          <p:cNvSpPr txBox="1"/>
          <p:nvPr/>
        </p:nvSpPr>
        <p:spPr>
          <a:xfrm>
            <a:off x="332185" y="4869180"/>
            <a:ext cx="4105200" cy="1029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chemeClr val="lt1"/>
                </a:solidFill>
                <a:latin typeface="Arial"/>
                <a:ea typeface="Arial"/>
                <a:cs typeface="Arial"/>
                <a:sym typeface="Arial"/>
              </a:rPr>
              <a:t>PwC</a:t>
            </a:r>
            <a:endParaRPr b="0" i="0" sz="11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 1 Image">
  <p:cSld name="Quote 1 Image">
    <p:spTree>
      <p:nvGrpSpPr>
        <p:cNvPr id="1613" name="Shape 1613"/>
        <p:cNvGrpSpPr/>
        <p:nvPr/>
      </p:nvGrpSpPr>
      <p:grpSpPr>
        <a:xfrm>
          <a:off x="0" y="0"/>
          <a:ext cx="0" cy="0"/>
          <a:chOff x="0" y="0"/>
          <a:chExt cx="0" cy="0"/>
        </a:xfrm>
      </p:grpSpPr>
      <p:sp>
        <p:nvSpPr>
          <p:cNvPr id="1614" name="Google Shape;1614;p223"/>
          <p:cNvSpPr/>
          <p:nvPr/>
        </p:nvSpPr>
        <p:spPr>
          <a:xfrm>
            <a:off x="4572000" y="0"/>
            <a:ext cx="4572000" cy="5143500"/>
          </a:xfrm>
          <a:prstGeom prst="rect">
            <a:avLst/>
          </a:prstGeom>
          <a:solidFill>
            <a:srgbClr val="DEDEDE"/>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chemeClr val="lt1"/>
              </a:solidFill>
              <a:latin typeface="Arial"/>
              <a:ea typeface="Arial"/>
              <a:cs typeface="Arial"/>
              <a:sym typeface="Arial"/>
            </a:endParaRPr>
          </a:p>
        </p:txBody>
      </p:sp>
      <p:sp>
        <p:nvSpPr>
          <p:cNvPr id="1615" name="Google Shape;1615;p223"/>
          <p:cNvSpPr txBox="1"/>
          <p:nvPr>
            <p:ph idx="1" type="body"/>
          </p:nvPr>
        </p:nvSpPr>
        <p:spPr>
          <a:xfrm>
            <a:off x="332185" y="1285875"/>
            <a:ext cx="3974700" cy="3343200"/>
          </a:xfrm>
          <a:prstGeom prst="rect">
            <a:avLst/>
          </a:prstGeom>
          <a:noFill/>
          <a:ln>
            <a:noFill/>
          </a:ln>
        </p:spPr>
        <p:txBody>
          <a:bodyPr anchorCtr="0" anchor="t" bIns="0" lIns="0" spcFirstLastPara="1" rIns="0" wrap="square" tIns="0">
            <a:noAutofit/>
          </a:bodyPr>
          <a:lstStyle>
            <a:lvl1pPr indent="-228600" lvl="0" marL="457200" marR="0" rtl="0" algn="l">
              <a:lnSpc>
                <a:spcPct val="85000"/>
              </a:lnSpc>
              <a:spcBef>
                <a:spcPts val="0"/>
              </a:spcBef>
              <a:spcAft>
                <a:spcPts val="0"/>
              </a:spcAft>
              <a:buClr>
                <a:schemeClr val="dk1"/>
              </a:buClr>
              <a:buSzPts val="2900"/>
              <a:buFont typeface="Arial"/>
              <a:buNone/>
              <a:defRPr b="0" i="0" sz="2900" u="none" cap="none" strike="noStrike">
                <a:solidFill>
                  <a:schemeClr val="dk1"/>
                </a:solidFill>
                <a:latin typeface="Georgia"/>
                <a:ea typeface="Georgia"/>
                <a:cs typeface="Georgia"/>
                <a:sym typeface="Georgia"/>
              </a:defRPr>
            </a:lvl1pPr>
            <a:lvl2pPr indent="-228600" lvl="1" marL="914400" marR="0" rtl="0" algn="l">
              <a:lnSpc>
                <a:spcPct val="100000"/>
              </a:lnSpc>
              <a:spcBef>
                <a:spcPts val="2300"/>
              </a:spcBef>
              <a:spcAft>
                <a:spcPts val="0"/>
              </a:spcAft>
              <a:buClr>
                <a:schemeClr val="dk1"/>
              </a:buClr>
              <a:buSzPts val="1200"/>
              <a:buFont typeface="Arial"/>
              <a:buNone/>
              <a:defRPr b="1" i="0" sz="1200" u="none" cap="none" strike="noStrike">
                <a:solidFill>
                  <a:schemeClr val="dk1"/>
                </a:solidFill>
                <a:latin typeface="Arial"/>
                <a:ea typeface="Arial"/>
                <a:cs typeface="Arial"/>
                <a:sym typeface="Arial"/>
              </a:defRPr>
            </a:lvl2pPr>
            <a:lvl3pPr indent="-228600" lvl="2" marL="1371600" marR="0" rtl="0" algn="l">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4pPr>
            <a:lvl5pPr indent="-228600" lvl="4" marL="2286000" marR="0" rtl="0" algn="l">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5pPr>
            <a:lvl6pPr indent="-228600" lvl="5" marL="2743200" marR="0" rtl="0" algn="l">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6pPr>
            <a:lvl7pPr indent="-228600" lvl="6" marL="3200400" marR="0" rtl="0" algn="l">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7pPr>
            <a:lvl8pPr indent="-228600" lvl="7" marL="3657600" marR="0" rtl="0" algn="l">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8pPr>
            <a:lvl9pPr indent="-228600" lvl="8" marL="4114800" marR="0" rtl="0" algn="l">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9pPr>
          </a:lstStyle>
          <a:p/>
        </p:txBody>
      </p:sp>
      <p:sp>
        <p:nvSpPr>
          <p:cNvPr id="1616" name="Google Shape;1616;p223"/>
          <p:cNvSpPr/>
          <p:nvPr/>
        </p:nvSpPr>
        <p:spPr>
          <a:xfrm>
            <a:off x="332185" y="515251"/>
            <a:ext cx="653653" cy="509589"/>
          </a:xfrm>
          <a:custGeom>
            <a:rect b="b" l="l" r="r" t="t"/>
            <a:pathLst>
              <a:path extrusionOk="0" h="1424" w="1811">
                <a:moveTo>
                  <a:pt x="1757" y="1424"/>
                </a:moveTo>
                <a:lnTo>
                  <a:pt x="1757" y="1424"/>
                </a:lnTo>
                <a:lnTo>
                  <a:pt x="1099" y="1424"/>
                </a:lnTo>
                <a:lnTo>
                  <a:pt x="1099" y="953"/>
                </a:lnTo>
                <a:cubicBezTo>
                  <a:pt x="1099" y="761"/>
                  <a:pt x="1115" y="610"/>
                  <a:pt x="1149" y="501"/>
                </a:cubicBezTo>
                <a:cubicBezTo>
                  <a:pt x="1183" y="392"/>
                  <a:pt x="1245" y="293"/>
                  <a:pt x="1337" y="206"/>
                </a:cubicBezTo>
                <a:cubicBezTo>
                  <a:pt x="1428" y="118"/>
                  <a:pt x="1543" y="50"/>
                  <a:pt x="1682" y="0"/>
                </a:cubicBezTo>
                <a:lnTo>
                  <a:pt x="1811" y="271"/>
                </a:lnTo>
                <a:cubicBezTo>
                  <a:pt x="1680" y="315"/>
                  <a:pt x="1586" y="376"/>
                  <a:pt x="1529" y="454"/>
                </a:cubicBezTo>
                <a:cubicBezTo>
                  <a:pt x="1472" y="532"/>
                  <a:pt x="1442" y="636"/>
                  <a:pt x="1439" y="766"/>
                </a:cubicBezTo>
                <a:lnTo>
                  <a:pt x="1757" y="766"/>
                </a:lnTo>
                <a:lnTo>
                  <a:pt x="1757" y="1424"/>
                </a:lnTo>
                <a:close/>
                <a:moveTo>
                  <a:pt x="658" y="1424"/>
                </a:moveTo>
                <a:lnTo>
                  <a:pt x="658" y="1424"/>
                </a:lnTo>
                <a:lnTo>
                  <a:pt x="0" y="1424"/>
                </a:lnTo>
                <a:lnTo>
                  <a:pt x="0" y="953"/>
                </a:lnTo>
                <a:cubicBezTo>
                  <a:pt x="0" y="763"/>
                  <a:pt x="16" y="612"/>
                  <a:pt x="50" y="502"/>
                </a:cubicBezTo>
                <a:cubicBezTo>
                  <a:pt x="83" y="392"/>
                  <a:pt x="146" y="293"/>
                  <a:pt x="236" y="206"/>
                </a:cubicBezTo>
                <a:cubicBezTo>
                  <a:pt x="327" y="118"/>
                  <a:pt x="442" y="50"/>
                  <a:pt x="583" y="0"/>
                </a:cubicBezTo>
                <a:lnTo>
                  <a:pt x="712" y="271"/>
                </a:lnTo>
                <a:cubicBezTo>
                  <a:pt x="581" y="315"/>
                  <a:pt x="487" y="376"/>
                  <a:pt x="430" y="454"/>
                </a:cubicBezTo>
                <a:cubicBezTo>
                  <a:pt x="373" y="532"/>
                  <a:pt x="342" y="636"/>
                  <a:pt x="339" y="766"/>
                </a:cubicBezTo>
                <a:lnTo>
                  <a:pt x="658" y="766"/>
                </a:lnTo>
                <a:lnTo>
                  <a:pt x="658" y="1424"/>
                </a:lnTo>
                <a:close/>
              </a:path>
            </a:pathLst>
          </a:custGeom>
          <a:solidFill>
            <a:srgbClr val="000000"/>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617" name="Google Shape;1617;p223"/>
          <p:cNvSpPr txBox="1"/>
          <p:nvPr>
            <p:ph idx="12" type="sldNum"/>
          </p:nvPr>
        </p:nvSpPr>
        <p:spPr>
          <a:xfrm>
            <a:off x="6163867" y="4869180"/>
            <a:ext cx="2648100" cy="1029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 2 Orange" showMasterSp="0">
  <p:cSld name="Quote 2 Orange">
    <p:bg>
      <p:bgPr>
        <a:solidFill>
          <a:srgbClr val="D04A02"/>
        </a:solidFill>
      </p:bgPr>
    </p:bg>
    <p:spTree>
      <p:nvGrpSpPr>
        <p:cNvPr id="1618" name="Shape 1618"/>
        <p:cNvGrpSpPr/>
        <p:nvPr/>
      </p:nvGrpSpPr>
      <p:grpSpPr>
        <a:xfrm>
          <a:off x="0" y="0"/>
          <a:ext cx="0" cy="0"/>
          <a:chOff x="0" y="0"/>
          <a:chExt cx="0" cy="0"/>
        </a:xfrm>
      </p:grpSpPr>
      <p:sp>
        <p:nvSpPr>
          <p:cNvPr id="1619" name="Google Shape;1619;p224"/>
          <p:cNvSpPr txBox="1"/>
          <p:nvPr>
            <p:ph idx="1" type="body"/>
          </p:nvPr>
        </p:nvSpPr>
        <p:spPr>
          <a:xfrm>
            <a:off x="332186" y="1705927"/>
            <a:ext cx="7155300" cy="2923200"/>
          </a:xfrm>
          <a:prstGeom prst="rect">
            <a:avLst/>
          </a:prstGeom>
          <a:noFill/>
          <a:ln>
            <a:noFill/>
          </a:ln>
        </p:spPr>
        <p:txBody>
          <a:bodyPr anchorCtr="0" anchor="t" bIns="0" lIns="0" spcFirstLastPara="1" rIns="0" wrap="square" tIns="0">
            <a:noAutofit/>
          </a:bodyPr>
          <a:lstStyle>
            <a:lvl1pPr indent="-228600" lvl="0" marL="457200" marR="0" rtl="0" algn="l">
              <a:lnSpc>
                <a:spcPct val="85000"/>
              </a:lnSpc>
              <a:spcBef>
                <a:spcPts val="0"/>
              </a:spcBef>
              <a:spcAft>
                <a:spcPts val="0"/>
              </a:spcAft>
              <a:buClr>
                <a:schemeClr val="lt1"/>
              </a:buClr>
              <a:buSzPts val="2900"/>
              <a:buFont typeface="Arial"/>
              <a:buNone/>
              <a:defRPr b="0" i="0" sz="2900" u="none" cap="none" strike="noStrike">
                <a:solidFill>
                  <a:schemeClr val="lt1"/>
                </a:solidFill>
                <a:latin typeface="Georgia"/>
                <a:ea typeface="Georgia"/>
                <a:cs typeface="Georgia"/>
                <a:sym typeface="Georgia"/>
              </a:defRPr>
            </a:lvl1pPr>
            <a:lvl2pPr indent="-228600" lvl="1" marL="914400" marR="0" rtl="0" algn="l">
              <a:lnSpc>
                <a:spcPct val="100000"/>
              </a:lnSpc>
              <a:spcBef>
                <a:spcPts val="2300"/>
              </a:spcBef>
              <a:spcAft>
                <a:spcPts val="0"/>
              </a:spcAft>
              <a:buClr>
                <a:schemeClr val="lt1"/>
              </a:buClr>
              <a:buSzPts val="1200"/>
              <a:buFont typeface="Arial"/>
              <a:buNone/>
              <a:defRPr b="1" i="0" sz="1200" u="none" cap="none" strike="noStrike">
                <a:solidFill>
                  <a:schemeClr val="lt1"/>
                </a:solidFill>
                <a:latin typeface="Arial"/>
                <a:ea typeface="Arial"/>
                <a:cs typeface="Arial"/>
                <a:sym typeface="Arial"/>
              </a:defRPr>
            </a:lvl2pPr>
            <a:lvl3pPr indent="-228600" lvl="2" marL="1371600"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3pPr>
            <a:lvl4pPr indent="-228600" lvl="3" marL="1828800"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4pPr>
            <a:lvl5pPr indent="-228600" lvl="4" marL="2286000"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5pPr>
            <a:lvl6pPr indent="-228600" lvl="5" marL="2743200"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6pPr>
            <a:lvl7pPr indent="-228600" lvl="6" marL="3200400"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7pPr>
            <a:lvl8pPr indent="-228600" lvl="7" marL="3657600"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8pPr>
            <a:lvl9pPr indent="-228600" lvl="8" marL="4114800"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9pPr>
          </a:lstStyle>
          <a:p/>
        </p:txBody>
      </p:sp>
      <p:sp>
        <p:nvSpPr>
          <p:cNvPr id="1620" name="Google Shape;1620;p224"/>
          <p:cNvSpPr/>
          <p:nvPr/>
        </p:nvSpPr>
        <p:spPr>
          <a:xfrm>
            <a:off x="332185" y="1022219"/>
            <a:ext cx="653653" cy="509589"/>
          </a:xfrm>
          <a:custGeom>
            <a:rect b="b" l="l" r="r" t="t"/>
            <a:pathLst>
              <a:path extrusionOk="0" h="1424" w="1811">
                <a:moveTo>
                  <a:pt x="1757" y="1424"/>
                </a:moveTo>
                <a:lnTo>
                  <a:pt x="1757" y="1424"/>
                </a:lnTo>
                <a:lnTo>
                  <a:pt x="1099" y="1424"/>
                </a:lnTo>
                <a:lnTo>
                  <a:pt x="1099" y="953"/>
                </a:lnTo>
                <a:cubicBezTo>
                  <a:pt x="1099" y="761"/>
                  <a:pt x="1115" y="610"/>
                  <a:pt x="1149" y="501"/>
                </a:cubicBezTo>
                <a:cubicBezTo>
                  <a:pt x="1183" y="392"/>
                  <a:pt x="1245" y="293"/>
                  <a:pt x="1337" y="206"/>
                </a:cubicBezTo>
                <a:cubicBezTo>
                  <a:pt x="1428" y="118"/>
                  <a:pt x="1543" y="50"/>
                  <a:pt x="1682" y="0"/>
                </a:cubicBezTo>
                <a:lnTo>
                  <a:pt x="1811" y="271"/>
                </a:lnTo>
                <a:cubicBezTo>
                  <a:pt x="1680" y="315"/>
                  <a:pt x="1586" y="376"/>
                  <a:pt x="1529" y="454"/>
                </a:cubicBezTo>
                <a:cubicBezTo>
                  <a:pt x="1472" y="532"/>
                  <a:pt x="1442" y="636"/>
                  <a:pt x="1439" y="766"/>
                </a:cubicBezTo>
                <a:lnTo>
                  <a:pt x="1757" y="766"/>
                </a:lnTo>
                <a:lnTo>
                  <a:pt x="1757" y="1424"/>
                </a:lnTo>
                <a:close/>
                <a:moveTo>
                  <a:pt x="658" y="1424"/>
                </a:moveTo>
                <a:lnTo>
                  <a:pt x="658" y="1424"/>
                </a:lnTo>
                <a:lnTo>
                  <a:pt x="0" y="1424"/>
                </a:lnTo>
                <a:lnTo>
                  <a:pt x="0" y="953"/>
                </a:lnTo>
                <a:cubicBezTo>
                  <a:pt x="0" y="763"/>
                  <a:pt x="16" y="612"/>
                  <a:pt x="50" y="502"/>
                </a:cubicBezTo>
                <a:cubicBezTo>
                  <a:pt x="83" y="392"/>
                  <a:pt x="146" y="293"/>
                  <a:pt x="236" y="206"/>
                </a:cubicBezTo>
                <a:cubicBezTo>
                  <a:pt x="327" y="118"/>
                  <a:pt x="442" y="50"/>
                  <a:pt x="583" y="0"/>
                </a:cubicBezTo>
                <a:lnTo>
                  <a:pt x="712" y="271"/>
                </a:lnTo>
                <a:cubicBezTo>
                  <a:pt x="581" y="315"/>
                  <a:pt x="487" y="376"/>
                  <a:pt x="430" y="454"/>
                </a:cubicBezTo>
                <a:cubicBezTo>
                  <a:pt x="373" y="532"/>
                  <a:pt x="342" y="636"/>
                  <a:pt x="339" y="766"/>
                </a:cubicBezTo>
                <a:lnTo>
                  <a:pt x="658" y="766"/>
                </a:lnTo>
                <a:lnTo>
                  <a:pt x="658" y="1424"/>
                </a:lnTo>
                <a:close/>
              </a:path>
            </a:pathLst>
          </a:custGeom>
          <a:solidFill>
            <a:srgbClr val="FFFFF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621" name="Google Shape;1621;p224"/>
          <p:cNvSpPr txBox="1"/>
          <p:nvPr>
            <p:ph idx="12" type="sldNum"/>
          </p:nvPr>
        </p:nvSpPr>
        <p:spPr>
          <a:xfrm>
            <a:off x="6163867" y="4869180"/>
            <a:ext cx="2648100" cy="1029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622" name="Google Shape;1622;p224"/>
          <p:cNvSpPr txBox="1"/>
          <p:nvPr/>
        </p:nvSpPr>
        <p:spPr>
          <a:xfrm>
            <a:off x="332185" y="4869180"/>
            <a:ext cx="4105200" cy="1029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chemeClr val="lt1"/>
                </a:solidFill>
                <a:latin typeface="Arial"/>
                <a:ea typeface="Arial"/>
                <a:cs typeface="Arial"/>
                <a:sym typeface="Arial"/>
              </a:rPr>
              <a:t>PwC</a:t>
            </a:r>
            <a:endParaRPr b="0" i="0" sz="11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hree Images - Subtitle">
  <p:cSld name="Three Images - Subtitle">
    <p:spTree>
      <p:nvGrpSpPr>
        <p:cNvPr id="175" name="Shape 175"/>
        <p:cNvGrpSpPr/>
        <p:nvPr/>
      </p:nvGrpSpPr>
      <p:grpSpPr>
        <a:xfrm>
          <a:off x="0" y="0"/>
          <a:ext cx="0" cy="0"/>
          <a:chOff x="0" y="0"/>
          <a:chExt cx="0" cy="0"/>
        </a:xfrm>
      </p:grpSpPr>
      <p:sp>
        <p:nvSpPr>
          <p:cNvPr id="176" name="Google Shape;176;p23"/>
          <p:cNvSpPr/>
          <p:nvPr>
            <p:ph idx="2" type="pic"/>
          </p:nvPr>
        </p:nvSpPr>
        <p:spPr>
          <a:xfrm>
            <a:off x="332184" y="1575197"/>
            <a:ext cx="2646900" cy="2263200"/>
          </a:xfrm>
          <a:prstGeom prst="rect">
            <a:avLst/>
          </a:prstGeom>
          <a:solidFill>
            <a:srgbClr val="DEDEDE"/>
          </a:solidFill>
          <a:ln>
            <a:noFill/>
          </a:ln>
        </p:spPr>
        <p:txBody>
          <a:bodyPr anchorCtr="0" anchor="ctr" bIns="0" lIns="0" spcFirstLastPara="1" rIns="0" wrap="square" tIns="0">
            <a:noAutofit/>
          </a:bodyPr>
          <a:lstStyle>
            <a:lvl1pPr lvl="0" marR="0" rtl="0" algn="ctr">
              <a:lnSpc>
                <a:spcPct val="100000"/>
              </a:lnSpc>
              <a:spcBef>
                <a:spcPts val="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1pPr>
            <a:lvl2pPr lvl="1" marR="0" rtl="0" algn="l">
              <a:lnSpc>
                <a:spcPct val="100000"/>
              </a:lnSpc>
              <a:spcBef>
                <a:spcPts val="9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lvl="2"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lvl="3"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lvl="4"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lvl="5"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lvl="6"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lvl="7"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lvl="8" marR="0" rtl="0" algn="l">
              <a:lnSpc>
                <a:spcPct val="100000"/>
              </a:lnSpc>
              <a:spcBef>
                <a:spcPts val="500"/>
              </a:spcBef>
              <a:spcAft>
                <a:spcPts val="50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177" name="Google Shape;177;p23"/>
          <p:cNvSpPr txBox="1"/>
          <p:nvPr>
            <p:ph idx="1" type="body"/>
          </p:nvPr>
        </p:nvSpPr>
        <p:spPr>
          <a:xfrm>
            <a:off x="332185" y="3960019"/>
            <a:ext cx="2646900" cy="6690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accent1"/>
              </a:buClr>
              <a:buSzPts val="900"/>
              <a:buNone/>
              <a:defRPr b="1" sz="900"/>
            </a:lvl1pPr>
            <a:lvl2pPr indent="-228600" lvl="1" marL="914400" algn="l">
              <a:lnSpc>
                <a:spcPct val="100000"/>
              </a:lnSpc>
              <a:spcBef>
                <a:spcPts val="200"/>
              </a:spcBef>
              <a:spcAft>
                <a:spcPts val="0"/>
              </a:spcAft>
              <a:buClr>
                <a:schemeClr val="dk1"/>
              </a:buClr>
              <a:buSzPts val="1200"/>
              <a:buNone/>
              <a:defRPr/>
            </a:lvl2pPr>
            <a:lvl3pPr indent="-304800" lvl="2" marL="1371600" algn="l">
              <a:lnSpc>
                <a:spcPct val="100000"/>
              </a:lnSpc>
              <a:spcBef>
                <a:spcPts val="200"/>
              </a:spcBef>
              <a:spcAft>
                <a:spcPts val="0"/>
              </a:spcAft>
              <a:buClr>
                <a:schemeClr val="dk1"/>
              </a:buClr>
              <a:buSzPts val="1200"/>
              <a:buChar char="•"/>
              <a:defRPr/>
            </a:lvl3pPr>
            <a:lvl4pPr indent="-304800" lvl="3" marL="1828800" algn="l">
              <a:lnSpc>
                <a:spcPct val="100000"/>
              </a:lnSpc>
              <a:spcBef>
                <a:spcPts val="200"/>
              </a:spcBef>
              <a:spcAft>
                <a:spcPts val="0"/>
              </a:spcAft>
              <a:buClr>
                <a:schemeClr val="dk1"/>
              </a:buClr>
              <a:buSzPts val="1200"/>
              <a:buChar char="–"/>
              <a:defRPr/>
            </a:lvl4pPr>
            <a:lvl5pPr indent="-304800" lvl="4" marL="2286000" algn="l">
              <a:lnSpc>
                <a:spcPct val="100000"/>
              </a:lnSpc>
              <a:spcBef>
                <a:spcPts val="200"/>
              </a:spcBef>
              <a:spcAft>
                <a:spcPts val="0"/>
              </a:spcAft>
              <a:buClr>
                <a:schemeClr val="dk1"/>
              </a:buClr>
              <a:buSzPts val="1200"/>
              <a:buChar char="•"/>
              <a:defRPr/>
            </a:lvl5pPr>
            <a:lvl6pPr indent="-304800" lvl="5" marL="2743200" algn="l">
              <a:lnSpc>
                <a:spcPct val="100000"/>
              </a:lnSpc>
              <a:spcBef>
                <a:spcPts val="200"/>
              </a:spcBef>
              <a:spcAft>
                <a:spcPts val="0"/>
              </a:spcAft>
              <a:buClr>
                <a:schemeClr val="dk1"/>
              </a:buClr>
              <a:buSzPts val="1200"/>
              <a:buChar char="–"/>
              <a:defRPr/>
            </a:lvl6pPr>
            <a:lvl7pPr indent="-304800" lvl="6" marL="3200400" algn="l">
              <a:lnSpc>
                <a:spcPct val="100000"/>
              </a:lnSpc>
              <a:spcBef>
                <a:spcPts val="200"/>
              </a:spcBef>
              <a:spcAft>
                <a:spcPts val="0"/>
              </a:spcAft>
              <a:buClr>
                <a:schemeClr val="dk1"/>
              </a:buClr>
              <a:buSzPts val="1200"/>
              <a:buChar char="•"/>
              <a:defRPr/>
            </a:lvl7pPr>
            <a:lvl8pPr indent="-304800" lvl="7" marL="3657600" algn="l">
              <a:lnSpc>
                <a:spcPct val="100000"/>
              </a:lnSpc>
              <a:spcBef>
                <a:spcPts val="200"/>
              </a:spcBef>
              <a:spcAft>
                <a:spcPts val="0"/>
              </a:spcAft>
              <a:buClr>
                <a:schemeClr val="dk1"/>
              </a:buClr>
              <a:buSzPts val="1200"/>
              <a:buChar char="–"/>
              <a:defRPr/>
            </a:lvl8pPr>
            <a:lvl9pPr indent="-304800" lvl="8" marL="4114800" algn="l">
              <a:lnSpc>
                <a:spcPct val="100000"/>
              </a:lnSpc>
              <a:spcBef>
                <a:spcPts val="200"/>
              </a:spcBef>
              <a:spcAft>
                <a:spcPts val="200"/>
              </a:spcAft>
              <a:buClr>
                <a:schemeClr val="dk1"/>
              </a:buClr>
              <a:buSzPts val="1200"/>
              <a:buChar char="•"/>
              <a:defRPr/>
            </a:lvl9pPr>
          </a:lstStyle>
          <a:p/>
        </p:txBody>
      </p:sp>
      <p:sp>
        <p:nvSpPr>
          <p:cNvPr id="178" name="Google Shape;178;p23"/>
          <p:cNvSpPr/>
          <p:nvPr>
            <p:ph idx="3" type="pic"/>
          </p:nvPr>
        </p:nvSpPr>
        <p:spPr>
          <a:xfrm>
            <a:off x="3248621" y="1575197"/>
            <a:ext cx="2646900" cy="2263200"/>
          </a:xfrm>
          <a:prstGeom prst="rect">
            <a:avLst/>
          </a:prstGeom>
          <a:solidFill>
            <a:srgbClr val="DEDEDE"/>
          </a:solidFill>
          <a:ln>
            <a:noFill/>
          </a:ln>
        </p:spPr>
        <p:txBody>
          <a:bodyPr anchorCtr="0" anchor="ctr" bIns="0" lIns="0" spcFirstLastPara="1" rIns="0" wrap="square" tIns="0">
            <a:noAutofit/>
          </a:bodyPr>
          <a:lstStyle>
            <a:lvl1pPr lvl="0" marR="0" rtl="0" algn="ctr">
              <a:lnSpc>
                <a:spcPct val="100000"/>
              </a:lnSpc>
              <a:spcBef>
                <a:spcPts val="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1pPr>
            <a:lvl2pPr lvl="1" marR="0" rtl="0" algn="l">
              <a:lnSpc>
                <a:spcPct val="100000"/>
              </a:lnSpc>
              <a:spcBef>
                <a:spcPts val="9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lvl="2"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lvl="3"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lvl="4"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lvl="5"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lvl="6"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lvl="7"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lvl="8" marR="0" rtl="0" algn="l">
              <a:lnSpc>
                <a:spcPct val="100000"/>
              </a:lnSpc>
              <a:spcBef>
                <a:spcPts val="500"/>
              </a:spcBef>
              <a:spcAft>
                <a:spcPts val="50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179" name="Google Shape;179;p23"/>
          <p:cNvSpPr txBox="1"/>
          <p:nvPr>
            <p:ph idx="4" type="body"/>
          </p:nvPr>
        </p:nvSpPr>
        <p:spPr>
          <a:xfrm>
            <a:off x="3248621" y="3960019"/>
            <a:ext cx="2646900" cy="6690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accent1"/>
              </a:buClr>
              <a:buSzPts val="900"/>
              <a:buNone/>
              <a:defRPr b="1" sz="900"/>
            </a:lvl1pPr>
            <a:lvl2pPr indent="-228600" lvl="1" marL="914400" algn="l">
              <a:lnSpc>
                <a:spcPct val="100000"/>
              </a:lnSpc>
              <a:spcBef>
                <a:spcPts val="200"/>
              </a:spcBef>
              <a:spcAft>
                <a:spcPts val="0"/>
              </a:spcAft>
              <a:buClr>
                <a:schemeClr val="dk1"/>
              </a:buClr>
              <a:buSzPts val="1200"/>
              <a:buNone/>
              <a:defRPr/>
            </a:lvl2pPr>
            <a:lvl3pPr indent="-304800" lvl="2" marL="1371600" algn="l">
              <a:lnSpc>
                <a:spcPct val="100000"/>
              </a:lnSpc>
              <a:spcBef>
                <a:spcPts val="200"/>
              </a:spcBef>
              <a:spcAft>
                <a:spcPts val="0"/>
              </a:spcAft>
              <a:buClr>
                <a:schemeClr val="dk1"/>
              </a:buClr>
              <a:buSzPts val="1200"/>
              <a:buChar char="•"/>
              <a:defRPr/>
            </a:lvl3pPr>
            <a:lvl4pPr indent="-304800" lvl="3" marL="1828800" algn="l">
              <a:lnSpc>
                <a:spcPct val="100000"/>
              </a:lnSpc>
              <a:spcBef>
                <a:spcPts val="200"/>
              </a:spcBef>
              <a:spcAft>
                <a:spcPts val="0"/>
              </a:spcAft>
              <a:buClr>
                <a:schemeClr val="dk1"/>
              </a:buClr>
              <a:buSzPts val="1200"/>
              <a:buChar char="–"/>
              <a:defRPr/>
            </a:lvl4pPr>
            <a:lvl5pPr indent="-304800" lvl="4" marL="2286000" algn="l">
              <a:lnSpc>
                <a:spcPct val="100000"/>
              </a:lnSpc>
              <a:spcBef>
                <a:spcPts val="200"/>
              </a:spcBef>
              <a:spcAft>
                <a:spcPts val="0"/>
              </a:spcAft>
              <a:buClr>
                <a:schemeClr val="dk1"/>
              </a:buClr>
              <a:buSzPts val="1200"/>
              <a:buChar char="•"/>
              <a:defRPr/>
            </a:lvl5pPr>
            <a:lvl6pPr indent="-304800" lvl="5" marL="2743200" algn="l">
              <a:lnSpc>
                <a:spcPct val="100000"/>
              </a:lnSpc>
              <a:spcBef>
                <a:spcPts val="200"/>
              </a:spcBef>
              <a:spcAft>
                <a:spcPts val="0"/>
              </a:spcAft>
              <a:buClr>
                <a:schemeClr val="dk1"/>
              </a:buClr>
              <a:buSzPts val="1200"/>
              <a:buChar char="–"/>
              <a:defRPr/>
            </a:lvl6pPr>
            <a:lvl7pPr indent="-304800" lvl="6" marL="3200400" algn="l">
              <a:lnSpc>
                <a:spcPct val="100000"/>
              </a:lnSpc>
              <a:spcBef>
                <a:spcPts val="200"/>
              </a:spcBef>
              <a:spcAft>
                <a:spcPts val="0"/>
              </a:spcAft>
              <a:buClr>
                <a:schemeClr val="dk1"/>
              </a:buClr>
              <a:buSzPts val="1200"/>
              <a:buChar char="•"/>
              <a:defRPr/>
            </a:lvl7pPr>
            <a:lvl8pPr indent="-304800" lvl="7" marL="3657600" algn="l">
              <a:lnSpc>
                <a:spcPct val="100000"/>
              </a:lnSpc>
              <a:spcBef>
                <a:spcPts val="200"/>
              </a:spcBef>
              <a:spcAft>
                <a:spcPts val="0"/>
              </a:spcAft>
              <a:buClr>
                <a:schemeClr val="dk1"/>
              </a:buClr>
              <a:buSzPts val="1200"/>
              <a:buChar char="–"/>
              <a:defRPr/>
            </a:lvl8pPr>
            <a:lvl9pPr indent="-304800" lvl="8" marL="4114800" algn="l">
              <a:lnSpc>
                <a:spcPct val="100000"/>
              </a:lnSpc>
              <a:spcBef>
                <a:spcPts val="200"/>
              </a:spcBef>
              <a:spcAft>
                <a:spcPts val="200"/>
              </a:spcAft>
              <a:buClr>
                <a:schemeClr val="dk1"/>
              </a:buClr>
              <a:buSzPts val="1200"/>
              <a:buChar char="•"/>
              <a:defRPr/>
            </a:lvl9pPr>
          </a:lstStyle>
          <a:p/>
        </p:txBody>
      </p:sp>
      <p:sp>
        <p:nvSpPr>
          <p:cNvPr id="180" name="Google Shape;180;p23"/>
          <p:cNvSpPr/>
          <p:nvPr>
            <p:ph idx="5" type="pic"/>
          </p:nvPr>
        </p:nvSpPr>
        <p:spPr>
          <a:xfrm>
            <a:off x="6165056" y="1575197"/>
            <a:ext cx="2646900" cy="2263200"/>
          </a:xfrm>
          <a:prstGeom prst="rect">
            <a:avLst/>
          </a:prstGeom>
          <a:solidFill>
            <a:srgbClr val="DEDEDE"/>
          </a:solidFill>
          <a:ln>
            <a:noFill/>
          </a:ln>
        </p:spPr>
        <p:txBody>
          <a:bodyPr anchorCtr="0" anchor="ctr" bIns="0" lIns="0" spcFirstLastPara="1" rIns="0" wrap="square" tIns="0">
            <a:noAutofit/>
          </a:bodyPr>
          <a:lstStyle>
            <a:lvl1pPr lvl="0" marR="0" rtl="0" algn="ctr">
              <a:lnSpc>
                <a:spcPct val="100000"/>
              </a:lnSpc>
              <a:spcBef>
                <a:spcPts val="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1pPr>
            <a:lvl2pPr lvl="1" marR="0" rtl="0" algn="l">
              <a:lnSpc>
                <a:spcPct val="100000"/>
              </a:lnSpc>
              <a:spcBef>
                <a:spcPts val="9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lvl="2"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lvl="3"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lvl="4"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lvl="5"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lvl="6"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lvl="7"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lvl="8" marR="0" rtl="0" algn="l">
              <a:lnSpc>
                <a:spcPct val="100000"/>
              </a:lnSpc>
              <a:spcBef>
                <a:spcPts val="500"/>
              </a:spcBef>
              <a:spcAft>
                <a:spcPts val="50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181" name="Google Shape;181;p23"/>
          <p:cNvSpPr txBox="1"/>
          <p:nvPr>
            <p:ph idx="6" type="body"/>
          </p:nvPr>
        </p:nvSpPr>
        <p:spPr>
          <a:xfrm>
            <a:off x="6165057" y="3960019"/>
            <a:ext cx="2646900" cy="6690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accent1"/>
              </a:buClr>
              <a:buSzPts val="900"/>
              <a:buNone/>
              <a:defRPr b="1" sz="900"/>
            </a:lvl1pPr>
            <a:lvl2pPr indent="-228600" lvl="1" marL="914400" algn="l">
              <a:lnSpc>
                <a:spcPct val="100000"/>
              </a:lnSpc>
              <a:spcBef>
                <a:spcPts val="200"/>
              </a:spcBef>
              <a:spcAft>
                <a:spcPts val="0"/>
              </a:spcAft>
              <a:buClr>
                <a:schemeClr val="dk1"/>
              </a:buClr>
              <a:buSzPts val="1200"/>
              <a:buNone/>
              <a:defRPr/>
            </a:lvl2pPr>
            <a:lvl3pPr indent="-304800" lvl="2" marL="1371600" algn="l">
              <a:lnSpc>
                <a:spcPct val="100000"/>
              </a:lnSpc>
              <a:spcBef>
                <a:spcPts val="200"/>
              </a:spcBef>
              <a:spcAft>
                <a:spcPts val="0"/>
              </a:spcAft>
              <a:buClr>
                <a:schemeClr val="dk1"/>
              </a:buClr>
              <a:buSzPts val="1200"/>
              <a:buChar char="•"/>
              <a:defRPr/>
            </a:lvl3pPr>
            <a:lvl4pPr indent="-304800" lvl="3" marL="1828800" algn="l">
              <a:lnSpc>
                <a:spcPct val="100000"/>
              </a:lnSpc>
              <a:spcBef>
                <a:spcPts val="200"/>
              </a:spcBef>
              <a:spcAft>
                <a:spcPts val="0"/>
              </a:spcAft>
              <a:buClr>
                <a:schemeClr val="dk1"/>
              </a:buClr>
              <a:buSzPts val="1200"/>
              <a:buChar char="–"/>
              <a:defRPr/>
            </a:lvl4pPr>
            <a:lvl5pPr indent="-304800" lvl="4" marL="2286000" algn="l">
              <a:lnSpc>
                <a:spcPct val="100000"/>
              </a:lnSpc>
              <a:spcBef>
                <a:spcPts val="200"/>
              </a:spcBef>
              <a:spcAft>
                <a:spcPts val="0"/>
              </a:spcAft>
              <a:buClr>
                <a:schemeClr val="dk1"/>
              </a:buClr>
              <a:buSzPts val="1200"/>
              <a:buChar char="•"/>
              <a:defRPr/>
            </a:lvl5pPr>
            <a:lvl6pPr indent="-304800" lvl="5" marL="2743200" algn="l">
              <a:lnSpc>
                <a:spcPct val="100000"/>
              </a:lnSpc>
              <a:spcBef>
                <a:spcPts val="200"/>
              </a:spcBef>
              <a:spcAft>
                <a:spcPts val="0"/>
              </a:spcAft>
              <a:buClr>
                <a:schemeClr val="dk1"/>
              </a:buClr>
              <a:buSzPts val="1200"/>
              <a:buChar char="–"/>
              <a:defRPr/>
            </a:lvl6pPr>
            <a:lvl7pPr indent="-304800" lvl="6" marL="3200400" algn="l">
              <a:lnSpc>
                <a:spcPct val="100000"/>
              </a:lnSpc>
              <a:spcBef>
                <a:spcPts val="200"/>
              </a:spcBef>
              <a:spcAft>
                <a:spcPts val="0"/>
              </a:spcAft>
              <a:buClr>
                <a:schemeClr val="dk1"/>
              </a:buClr>
              <a:buSzPts val="1200"/>
              <a:buChar char="•"/>
              <a:defRPr/>
            </a:lvl7pPr>
            <a:lvl8pPr indent="-304800" lvl="7" marL="3657600" algn="l">
              <a:lnSpc>
                <a:spcPct val="100000"/>
              </a:lnSpc>
              <a:spcBef>
                <a:spcPts val="200"/>
              </a:spcBef>
              <a:spcAft>
                <a:spcPts val="0"/>
              </a:spcAft>
              <a:buClr>
                <a:schemeClr val="dk1"/>
              </a:buClr>
              <a:buSzPts val="1200"/>
              <a:buChar char="–"/>
              <a:defRPr/>
            </a:lvl8pPr>
            <a:lvl9pPr indent="-304800" lvl="8" marL="4114800" algn="l">
              <a:lnSpc>
                <a:spcPct val="100000"/>
              </a:lnSpc>
              <a:spcBef>
                <a:spcPts val="200"/>
              </a:spcBef>
              <a:spcAft>
                <a:spcPts val="200"/>
              </a:spcAft>
              <a:buClr>
                <a:schemeClr val="dk1"/>
              </a:buClr>
              <a:buSzPts val="1200"/>
              <a:buChar char="•"/>
              <a:defRPr/>
            </a:lvl9pPr>
          </a:lstStyle>
          <a:p/>
        </p:txBody>
      </p:sp>
      <p:sp>
        <p:nvSpPr>
          <p:cNvPr id="182" name="Google Shape;182;p23"/>
          <p:cNvSpPr txBox="1"/>
          <p:nvPr>
            <p:ph type="title"/>
          </p:nvPr>
        </p:nvSpPr>
        <p:spPr>
          <a:xfrm>
            <a:off x="332185" y="322886"/>
            <a:ext cx="8479500" cy="3771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chemeClr val="dk1"/>
              </a:buClr>
              <a:buSzPts val="2400"/>
              <a:buFont typeface="Georgia"/>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83" name="Google Shape;183;p23"/>
          <p:cNvSpPr txBox="1"/>
          <p:nvPr>
            <p:ph idx="12" type="sldNum"/>
          </p:nvPr>
        </p:nvSpPr>
        <p:spPr>
          <a:xfrm>
            <a:off x="7488222" y="4869180"/>
            <a:ext cx="1323600" cy="102900"/>
          </a:xfrm>
          <a:prstGeom prst="rect">
            <a:avLst/>
          </a:prstGeom>
          <a:noFill/>
          <a:ln>
            <a:noFill/>
          </a:ln>
        </p:spPr>
        <p:txBody>
          <a:bodyPr anchorCtr="0" anchor="b" bIns="0" lIns="0" spcFirstLastPara="1" rIns="0" wrap="square" tIns="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
        <p:nvSpPr>
          <p:cNvPr id="184" name="Google Shape;184;p23"/>
          <p:cNvSpPr txBox="1"/>
          <p:nvPr>
            <p:ph idx="7" type="subTitle"/>
          </p:nvPr>
        </p:nvSpPr>
        <p:spPr>
          <a:xfrm>
            <a:off x="332184" y="700075"/>
            <a:ext cx="8479500" cy="6645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chemeClr val="dk1"/>
              </a:buClr>
              <a:buSzPts val="1800"/>
              <a:buNone/>
              <a:defRPr b="0" sz="1800">
                <a:solidFill>
                  <a:schemeClr val="dk1"/>
                </a:solidFill>
              </a:defRPr>
            </a:lvl1pPr>
            <a:lvl2pPr lvl="1" algn="l">
              <a:lnSpc>
                <a:spcPct val="85000"/>
              </a:lnSpc>
              <a:spcBef>
                <a:spcPts val="0"/>
              </a:spcBef>
              <a:spcAft>
                <a:spcPts val="0"/>
              </a:spcAft>
              <a:buClr>
                <a:schemeClr val="dk1"/>
              </a:buClr>
              <a:buSzPts val="1800"/>
              <a:buNone/>
              <a:defRPr sz="1800"/>
            </a:lvl2pPr>
            <a:lvl3pPr lvl="2" algn="l">
              <a:lnSpc>
                <a:spcPct val="85000"/>
              </a:lnSpc>
              <a:spcBef>
                <a:spcPts val="0"/>
              </a:spcBef>
              <a:spcAft>
                <a:spcPts val="0"/>
              </a:spcAft>
              <a:buClr>
                <a:schemeClr val="dk1"/>
              </a:buClr>
              <a:buSzPts val="1800"/>
              <a:buNone/>
              <a:defRPr sz="1800"/>
            </a:lvl3pPr>
            <a:lvl4pPr lvl="3" algn="l">
              <a:lnSpc>
                <a:spcPct val="85000"/>
              </a:lnSpc>
              <a:spcBef>
                <a:spcPts val="0"/>
              </a:spcBef>
              <a:spcAft>
                <a:spcPts val="0"/>
              </a:spcAft>
              <a:buClr>
                <a:schemeClr val="dk1"/>
              </a:buClr>
              <a:buSzPts val="1800"/>
              <a:buNone/>
              <a:defRPr sz="1800"/>
            </a:lvl4pPr>
            <a:lvl5pPr lvl="4" algn="l">
              <a:lnSpc>
                <a:spcPct val="85000"/>
              </a:lnSpc>
              <a:spcBef>
                <a:spcPts val="0"/>
              </a:spcBef>
              <a:spcAft>
                <a:spcPts val="0"/>
              </a:spcAft>
              <a:buClr>
                <a:schemeClr val="dk1"/>
              </a:buClr>
              <a:buSzPts val="1800"/>
              <a:buNone/>
              <a:defRPr sz="1800"/>
            </a:lvl5pPr>
            <a:lvl6pPr lvl="5" algn="l">
              <a:lnSpc>
                <a:spcPct val="85000"/>
              </a:lnSpc>
              <a:spcBef>
                <a:spcPts val="0"/>
              </a:spcBef>
              <a:spcAft>
                <a:spcPts val="0"/>
              </a:spcAft>
              <a:buClr>
                <a:schemeClr val="dk1"/>
              </a:buClr>
              <a:buSzPts val="1800"/>
              <a:buNone/>
              <a:defRPr sz="1800"/>
            </a:lvl6pPr>
            <a:lvl7pPr lvl="6" algn="l">
              <a:lnSpc>
                <a:spcPct val="85000"/>
              </a:lnSpc>
              <a:spcBef>
                <a:spcPts val="0"/>
              </a:spcBef>
              <a:spcAft>
                <a:spcPts val="0"/>
              </a:spcAft>
              <a:buClr>
                <a:schemeClr val="dk1"/>
              </a:buClr>
              <a:buSzPts val="1800"/>
              <a:buNone/>
              <a:defRPr sz="1800"/>
            </a:lvl7pPr>
            <a:lvl8pPr lvl="7" algn="l">
              <a:lnSpc>
                <a:spcPct val="85000"/>
              </a:lnSpc>
              <a:spcBef>
                <a:spcPts val="0"/>
              </a:spcBef>
              <a:spcAft>
                <a:spcPts val="0"/>
              </a:spcAft>
              <a:buClr>
                <a:schemeClr val="dk1"/>
              </a:buClr>
              <a:buSzPts val="1800"/>
              <a:buNone/>
              <a:defRPr sz="1800"/>
            </a:lvl8pPr>
            <a:lvl9pPr lvl="8" algn="l">
              <a:lnSpc>
                <a:spcPct val="85000"/>
              </a:lnSpc>
              <a:spcBef>
                <a:spcPts val="0"/>
              </a:spcBef>
              <a:spcAft>
                <a:spcPts val="0"/>
              </a:spcAft>
              <a:buClr>
                <a:schemeClr val="dk1"/>
              </a:buClr>
              <a:buSzPts val="1800"/>
              <a:buNone/>
              <a:defRPr sz="1800"/>
            </a:lvl9pPr>
          </a:lstStyle>
          <a:p/>
        </p:txBody>
      </p:sp>
      <p:sp>
        <p:nvSpPr>
          <p:cNvPr id="185" name="Google Shape;185;p23"/>
          <p:cNvSpPr txBox="1"/>
          <p:nvPr>
            <p:ph idx="10" type="dt"/>
          </p:nvPr>
        </p:nvSpPr>
        <p:spPr>
          <a:xfrm>
            <a:off x="7488222" y="4766310"/>
            <a:ext cx="1323600" cy="102900"/>
          </a:xfrm>
          <a:prstGeom prst="rect">
            <a:avLst/>
          </a:prstGeom>
          <a:noFill/>
          <a:ln>
            <a:noFill/>
          </a:ln>
        </p:spPr>
        <p:txBody>
          <a:bodyPr anchorCtr="0" anchor="b" bIns="0" lIns="0" spcFirstLastPara="1" rIns="0" wrap="square" tIns="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86" name="Google Shape;186;p23"/>
          <p:cNvSpPr txBox="1"/>
          <p:nvPr>
            <p:ph idx="11" type="ftr"/>
          </p:nvPr>
        </p:nvSpPr>
        <p:spPr>
          <a:xfrm>
            <a:off x="332184" y="4766310"/>
            <a:ext cx="4105200" cy="102900"/>
          </a:xfrm>
          <a:prstGeom prst="rect">
            <a:avLst/>
          </a:prstGeom>
          <a:noFill/>
          <a:ln>
            <a:noFill/>
          </a:ln>
        </p:spPr>
        <p:txBody>
          <a:bodyPr anchorCtr="0" anchor="b" bIns="0" lIns="0" spcFirstLastPara="1" rIns="0" wrap="square" tIns="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 2 Red" showMasterSp="0">
  <p:cSld name="Quote 2 Red">
    <p:bg>
      <p:bgPr>
        <a:solidFill>
          <a:srgbClr val="E0301E"/>
        </a:solidFill>
      </p:bgPr>
    </p:bg>
    <p:spTree>
      <p:nvGrpSpPr>
        <p:cNvPr id="1623" name="Shape 1623"/>
        <p:cNvGrpSpPr/>
        <p:nvPr/>
      </p:nvGrpSpPr>
      <p:grpSpPr>
        <a:xfrm>
          <a:off x="0" y="0"/>
          <a:ext cx="0" cy="0"/>
          <a:chOff x="0" y="0"/>
          <a:chExt cx="0" cy="0"/>
        </a:xfrm>
      </p:grpSpPr>
      <p:sp>
        <p:nvSpPr>
          <p:cNvPr id="1624" name="Google Shape;1624;p225"/>
          <p:cNvSpPr txBox="1"/>
          <p:nvPr>
            <p:ph idx="1" type="body"/>
          </p:nvPr>
        </p:nvSpPr>
        <p:spPr>
          <a:xfrm>
            <a:off x="332186" y="1705927"/>
            <a:ext cx="7155300" cy="2923200"/>
          </a:xfrm>
          <a:prstGeom prst="rect">
            <a:avLst/>
          </a:prstGeom>
          <a:noFill/>
          <a:ln>
            <a:noFill/>
          </a:ln>
        </p:spPr>
        <p:txBody>
          <a:bodyPr anchorCtr="0" anchor="t" bIns="0" lIns="0" spcFirstLastPara="1" rIns="0" wrap="square" tIns="0">
            <a:noAutofit/>
          </a:bodyPr>
          <a:lstStyle>
            <a:lvl1pPr indent="-228600" lvl="0" marL="457200" marR="0" rtl="0" algn="l">
              <a:lnSpc>
                <a:spcPct val="85000"/>
              </a:lnSpc>
              <a:spcBef>
                <a:spcPts val="0"/>
              </a:spcBef>
              <a:spcAft>
                <a:spcPts val="0"/>
              </a:spcAft>
              <a:buClr>
                <a:schemeClr val="lt1"/>
              </a:buClr>
              <a:buSzPts val="2900"/>
              <a:buFont typeface="Arial"/>
              <a:buNone/>
              <a:defRPr b="0" i="0" sz="2900" u="none" cap="none" strike="noStrike">
                <a:solidFill>
                  <a:schemeClr val="lt1"/>
                </a:solidFill>
                <a:latin typeface="Georgia"/>
                <a:ea typeface="Georgia"/>
                <a:cs typeface="Georgia"/>
                <a:sym typeface="Georgia"/>
              </a:defRPr>
            </a:lvl1pPr>
            <a:lvl2pPr indent="-228600" lvl="1" marL="914400" marR="0" rtl="0" algn="l">
              <a:lnSpc>
                <a:spcPct val="100000"/>
              </a:lnSpc>
              <a:spcBef>
                <a:spcPts val="2300"/>
              </a:spcBef>
              <a:spcAft>
                <a:spcPts val="0"/>
              </a:spcAft>
              <a:buClr>
                <a:schemeClr val="lt1"/>
              </a:buClr>
              <a:buSzPts val="1200"/>
              <a:buFont typeface="Arial"/>
              <a:buNone/>
              <a:defRPr b="1" i="0" sz="1200" u="none" cap="none" strike="noStrike">
                <a:solidFill>
                  <a:schemeClr val="lt1"/>
                </a:solidFill>
                <a:latin typeface="Arial"/>
                <a:ea typeface="Arial"/>
                <a:cs typeface="Arial"/>
                <a:sym typeface="Arial"/>
              </a:defRPr>
            </a:lvl2pPr>
            <a:lvl3pPr indent="-228600" lvl="2" marL="1371600"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3pPr>
            <a:lvl4pPr indent="-228600" lvl="3" marL="1828800"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4pPr>
            <a:lvl5pPr indent="-228600" lvl="4" marL="2286000"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5pPr>
            <a:lvl6pPr indent="-228600" lvl="5" marL="2743200"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6pPr>
            <a:lvl7pPr indent="-228600" lvl="6" marL="3200400"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7pPr>
            <a:lvl8pPr indent="-228600" lvl="7" marL="3657600"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8pPr>
            <a:lvl9pPr indent="-228600" lvl="8" marL="4114800"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9pPr>
          </a:lstStyle>
          <a:p/>
        </p:txBody>
      </p:sp>
      <p:sp>
        <p:nvSpPr>
          <p:cNvPr id="1625" name="Google Shape;1625;p225"/>
          <p:cNvSpPr/>
          <p:nvPr/>
        </p:nvSpPr>
        <p:spPr>
          <a:xfrm>
            <a:off x="332185" y="1022219"/>
            <a:ext cx="653653" cy="509589"/>
          </a:xfrm>
          <a:custGeom>
            <a:rect b="b" l="l" r="r" t="t"/>
            <a:pathLst>
              <a:path extrusionOk="0" h="1424" w="1811">
                <a:moveTo>
                  <a:pt x="1757" y="1424"/>
                </a:moveTo>
                <a:lnTo>
                  <a:pt x="1757" y="1424"/>
                </a:lnTo>
                <a:lnTo>
                  <a:pt x="1099" y="1424"/>
                </a:lnTo>
                <a:lnTo>
                  <a:pt x="1099" y="953"/>
                </a:lnTo>
                <a:cubicBezTo>
                  <a:pt x="1099" y="761"/>
                  <a:pt x="1115" y="610"/>
                  <a:pt x="1149" y="501"/>
                </a:cubicBezTo>
                <a:cubicBezTo>
                  <a:pt x="1183" y="392"/>
                  <a:pt x="1245" y="293"/>
                  <a:pt x="1337" y="206"/>
                </a:cubicBezTo>
                <a:cubicBezTo>
                  <a:pt x="1428" y="118"/>
                  <a:pt x="1543" y="50"/>
                  <a:pt x="1682" y="0"/>
                </a:cubicBezTo>
                <a:lnTo>
                  <a:pt x="1811" y="271"/>
                </a:lnTo>
                <a:cubicBezTo>
                  <a:pt x="1680" y="315"/>
                  <a:pt x="1586" y="376"/>
                  <a:pt x="1529" y="454"/>
                </a:cubicBezTo>
                <a:cubicBezTo>
                  <a:pt x="1472" y="532"/>
                  <a:pt x="1442" y="636"/>
                  <a:pt x="1439" y="766"/>
                </a:cubicBezTo>
                <a:lnTo>
                  <a:pt x="1757" y="766"/>
                </a:lnTo>
                <a:lnTo>
                  <a:pt x="1757" y="1424"/>
                </a:lnTo>
                <a:close/>
                <a:moveTo>
                  <a:pt x="658" y="1424"/>
                </a:moveTo>
                <a:lnTo>
                  <a:pt x="658" y="1424"/>
                </a:lnTo>
                <a:lnTo>
                  <a:pt x="0" y="1424"/>
                </a:lnTo>
                <a:lnTo>
                  <a:pt x="0" y="953"/>
                </a:lnTo>
                <a:cubicBezTo>
                  <a:pt x="0" y="763"/>
                  <a:pt x="16" y="612"/>
                  <a:pt x="50" y="502"/>
                </a:cubicBezTo>
                <a:cubicBezTo>
                  <a:pt x="83" y="392"/>
                  <a:pt x="146" y="293"/>
                  <a:pt x="236" y="206"/>
                </a:cubicBezTo>
                <a:cubicBezTo>
                  <a:pt x="327" y="118"/>
                  <a:pt x="442" y="50"/>
                  <a:pt x="583" y="0"/>
                </a:cubicBezTo>
                <a:lnTo>
                  <a:pt x="712" y="271"/>
                </a:lnTo>
                <a:cubicBezTo>
                  <a:pt x="581" y="315"/>
                  <a:pt x="487" y="376"/>
                  <a:pt x="430" y="454"/>
                </a:cubicBezTo>
                <a:cubicBezTo>
                  <a:pt x="373" y="532"/>
                  <a:pt x="342" y="636"/>
                  <a:pt x="339" y="766"/>
                </a:cubicBezTo>
                <a:lnTo>
                  <a:pt x="658" y="766"/>
                </a:lnTo>
                <a:lnTo>
                  <a:pt x="658" y="1424"/>
                </a:lnTo>
                <a:close/>
              </a:path>
            </a:pathLst>
          </a:custGeom>
          <a:solidFill>
            <a:srgbClr val="FFFFF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626" name="Google Shape;1626;p225"/>
          <p:cNvSpPr txBox="1"/>
          <p:nvPr>
            <p:ph idx="12" type="sldNum"/>
          </p:nvPr>
        </p:nvSpPr>
        <p:spPr>
          <a:xfrm>
            <a:off x="6163867" y="4869180"/>
            <a:ext cx="2648100" cy="1029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627" name="Google Shape;1627;p225"/>
          <p:cNvSpPr txBox="1"/>
          <p:nvPr/>
        </p:nvSpPr>
        <p:spPr>
          <a:xfrm>
            <a:off x="332185" y="4869180"/>
            <a:ext cx="4105200" cy="1029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chemeClr val="lt1"/>
                </a:solidFill>
                <a:latin typeface="Arial"/>
                <a:ea typeface="Arial"/>
                <a:cs typeface="Arial"/>
                <a:sym typeface="Arial"/>
              </a:rPr>
              <a:t>PwC</a:t>
            </a:r>
            <a:endParaRPr b="0" i="0" sz="11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 2 Rose" showMasterSp="0">
  <p:cSld name="Quote 2 Rose">
    <p:bg>
      <p:bgPr>
        <a:solidFill>
          <a:srgbClr val="D93954"/>
        </a:solidFill>
      </p:bgPr>
    </p:bg>
    <p:spTree>
      <p:nvGrpSpPr>
        <p:cNvPr id="1628" name="Shape 1628"/>
        <p:cNvGrpSpPr/>
        <p:nvPr/>
      </p:nvGrpSpPr>
      <p:grpSpPr>
        <a:xfrm>
          <a:off x="0" y="0"/>
          <a:ext cx="0" cy="0"/>
          <a:chOff x="0" y="0"/>
          <a:chExt cx="0" cy="0"/>
        </a:xfrm>
      </p:grpSpPr>
      <p:sp>
        <p:nvSpPr>
          <p:cNvPr id="1629" name="Google Shape;1629;p226"/>
          <p:cNvSpPr txBox="1"/>
          <p:nvPr>
            <p:ph idx="1" type="body"/>
          </p:nvPr>
        </p:nvSpPr>
        <p:spPr>
          <a:xfrm>
            <a:off x="332186" y="1705927"/>
            <a:ext cx="7155300" cy="2923200"/>
          </a:xfrm>
          <a:prstGeom prst="rect">
            <a:avLst/>
          </a:prstGeom>
          <a:noFill/>
          <a:ln>
            <a:noFill/>
          </a:ln>
        </p:spPr>
        <p:txBody>
          <a:bodyPr anchorCtr="0" anchor="t" bIns="0" lIns="0" spcFirstLastPara="1" rIns="0" wrap="square" tIns="0">
            <a:noAutofit/>
          </a:bodyPr>
          <a:lstStyle>
            <a:lvl1pPr indent="-228600" lvl="0" marL="457200" marR="0" rtl="0" algn="l">
              <a:lnSpc>
                <a:spcPct val="85000"/>
              </a:lnSpc>
              <a:spcBef>
                <a:spcPts val="0"/>
              </a:spcBef>
              <a:spcAft>
                <a:spcPts val="0"/>
              </a:spcAft>
              <a:buClr>
                <a:schemeClr val="lt1"/>
              </a:buClr>
              <a:buSzPts val="2900"/>
              <a:buFont typeface="Arial"/>
              <a:buNone/>
              <a:defRPr b="0" i="0" sz="2900" u="none" cap="none" strike="noStrike">
                <a:solidFill>
                  <a:schemeClr val="lt1"/>
                </a:solidFill>
                <a:latin typeface="Georgia"/>
                <a:ea typeface="Georgia"/>
                <a:cs typeface="Georgia"/>
                <a:sym typeface="Georgia"/>
              </a:defRPr>
            </a:lvl1pPr>
            <a:lvl2pPr indent="-228600" lvl="1" marL="914400" marR="0" rtl="0" algn="l">
              <a:lnSpc>
                <a:spcPct val="100000"/>
              </a:lnSpc>
              <a:spcBef>
                <a:spcPts val="2300"/>
              </a:spcBef>
              <a:spcAft>
                <a:spcPts val="0"/>
              </a:spcAft>
              <a:buClr>
                <a:schemeClr val="lt1"/>
              </a:buClr>
              <a:buSzPts val="1200"/>
              <a:buFont typeface="Arial"/>
              <a:buNone/>
              <a:defRPr b="1" i="0" sz="1200" u="none" cap="none" strike="noStrike">
                <a:solidFill>
                  <a:schemeClr val="lt1"/>
                </a:solidFill>
                <a:latin typeface="Arial"/>
                <a:ea typeface="Arial"/>
                <a:cs typeface="Arial"/>
                <a:sym typeface="Arial"/>
              </a:defRPr>
            </a:lvl2pPr>
            <a:lvl3pPr indent="-228600" lvl="2" marL="1371600"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3pPr>
            <a:lvl4pPr indent="-228600" lvl="3" marL="1828800"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4pPr>
            <a:lvl5pPr indent="-228600" lvl="4" marL="2286000"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5pPr>
            <a:lvl6pPr indent="-228600" lvl="5" marL="2743200"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6pPr>
            <a:lvl7pPr indent="-228600" lvl="6" marL="3200400"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7pPr>
            <a:lvl8pPr indent="-228600" lvl="7" marL="3657600"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8pPr>
            <a:lvl9pPr indent="-228600" lvl="8" marL="4114800"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9pPr>
          </a:lstStyle>
          <a:p/>
        </p:txBody>
      </p:sp>
      <p:sp>
        <p:nvSpPr>
          <p:cNvPr id="1630" name="Google Shape;1630;p226"/>
          <p:cNvSpPr/>
          <p:nvPr/>
        </p:nvSpPr>
        <p:spPr>
          <a:xfrm>
            <a:off x="332185" y="1022219"/>
            <a:ext cx="653653" cy="509589"/>
          </a:xfrm>
          <a:custGeom>
            <a:rect b="b" l="l" r="r" t="t"/>
            <a:pathLst>
              <a:path extrusionOk="0" h="1424" w="1811">
                <a:moveTo>
                  <a:pt x="1757" y="1424"/>
                </a:moveTo>
                <a:lnTo>
                  <a:pt x="1757" y="1424"/>
                </a:lnTo>
                <a:lnTo>
                  <a:pt x="1099" y="1424"/>
                </a:lnTo>
                <a:lnTo>
                  <a:pt x="1099" y="953"/>
                </a:lnTo>
                <a:cubicBezTo>
                  <a:pt x="1099" y="761"/>
                  <a:pt x="1115" y="610"/>
                  <a:pt x="1149" y="501"/>
                </a:cubicBezTo>
                <a:cubicBezTo>
                  <a:pt x="1183" y="392"/>
                  <a:pt x="1245" y="293"/>
                  <a:pt x="1337" y="206"/>
                </a:cubicBezTo>
                <a:cubicBezTo>
                  <a:pt x="1428" y="118"/>
                  <a:pt x="1543" y="50"/>
                  <a:pt x="1682" y="0"/>
                </a:cubicBezTo>
                <a:lnTo>
                  <a:pt x="1811" y="271"/>
                </a:lnTo>
                <a:cubicBezTo>
                  <a:pt x="1680" y="315"/>
                  <a:pt x="1586" y="376"/>
                  <a:pt x="1529" y="454"/>
                </a:cubicBezTo>
                <a:cubicBezTo>
                  <a:pt x="1472" y="532"/>
                  <a:pt x="1442" y="636"/>
                  <a:pt x="1439" y="766"/>
                </a:cubicBezTo>
                <a:lnTo>
                  <a:pt x="1757" y="766"/>
                </a:lnTo>
                <a:lnTo>
                  <a:pt x="1757" y="1424"/>
                </a:lnTo>
                <a:close/>
                <a:moveTo>
                  <a:pt x="658" y="1424"/>
                </a:moveTo>
                <a:lnTo>
                  <a:pt x="658" y="1424"/>
                </a:lnTo>
                <a:lnTo>
                  <a:pt x="0" y="1424"/>
                </a:lnTo>
                <a:lnTo>
                  <a:pt x="0" y="953"/>
                </a:lnTo>
                <a:cubicBezTo>
                  <a:pt x="0" y="763"/>
                  <a:pt x="16" y="612"/>
                  <a:pt x="50" y="502"/>
                </a:cubicBezTo>
                <a:cubicBezTo>
                  <a:pt x="83" y="392"/>
                  <a:pt x="146" y="293"/>
                  <a:pt x="236" y="206"/>
                </a:cubicBezTo>
                <a:cubicBezTo>
                  <a:pt x="327" y="118"/>
                  <a:pt x="442" y="50"/>
                  <a:pt x="583" y="0"/>
                </a:cubicBezTo>
                <a:lnTo>
                  <a:pt x="712" y="271"/>
                </a:lnTo>
                <a:cubicBezTo>
                  <a:pt x="581" y="315"/>
                  <a:pt x="487" y="376"/>
                  <a:pt x="430" y="454"/>
                </a:cubicBezTo>
                <a:cubicBezTo>
                  <a:pt x="373" y="532"/>
                  <a:pt x="342" y="636"/>
                  <a:pt x="339" y="766"/>
                </a:cubicBezTo>
                <a:lnTo>
                  <a:pt x="658" y="766"/>
                </a:lnTo>
                <a:lnTo>
                  <a:pt x="658" y="1424"/>
                </a:lnTo>
                <a:close/>
              </a:path>
            </a:pathLst>
          </a:custGeom>
          <a:solidFill>
            <a:srgbClr val="FFFFF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631" name="Google Shape;1631;p226"/>
          <p:cNvSpPr txBox="1"/>
          <p:nvPr>
            <p:ph idx="12" type="sldNum"/>
          </p:nvPr>
        </p:nvSpPr>
        <p:spPr>
          <a:xfrm>
            <a:off x="6163867" y="4869180"/>
            <a:ext cx="2648100" cy="1029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632" name="Google Shape;1632;p226"/>
          <p:cNvSpPr txBox="1"/>
          <p:nvPr/>
        </p:nvSpPr>
        <p:spPr>
          <a:xfrm>
            <a:off x="332185" y="4869180"/>
            <a:ext cx="4105200" cy="1029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chemeClr val="lt1"/>
                </a:solidFill>
                <a:latin typeface="Arial"/>
                <a:ea typeface="Arial"/>
                <a:cs typeface="Arial"/>
                <a:sym typeface="Arial"/>
              </a:rPr>
              <a:t>PwC</a:t>
            </a:r>
            <a:endParaRPr b="0" i="0" sz="11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 2 Grey" showMasterSp="0">
  <p:cSld name="Quote 2 Grey">
    <p:bg>
      <p:bgPr>
        <a:solidFill>
          <a:srgbClr val="464646"/>
        </a:solidFill>
      </p:bgPr>
    </p:bg>
    <p:spTree>
      <p:nvGrpSpPr>
        <p:cNvPr id="1633" name="Shape 1633"/>
        <p:cNvGrpSpPr/>
        <p:nvPr/>
      </p:nvGrpSpPr>
      <p:grpSpPr>
        <a:xfrm>
          <a:off x="0" y="0"/>
          <a:ext cx="0" cy="0"/>
          <a:chOff x="0" y="0"/>
          <a:chExt cx="0" cy="0"/>
        </a:xfrm>
      </p:grpSpPr>
      <p:sp>
        <p:nvSpPr>
          <p:cNvPr id="1634" name="Google Shape;1634;p227"/>
          <p:cNvSpPr txBox="1"/>
          <p:nvPr>
            <p:ph idx="1" type="body"/>
          </p:nvPr>
        </p:nvSpPr>
        <p:spPr>
          <a:xfrm>
            <a:off x="332186" y="1705927"/>
            <a:ext cx="7155300" cy="2923200"/>
          </a:xfrm>
          <a:prstGeom prst="rect">
            <a:avLst/>
          </a:prstGeom>
          <a:noFill/>
          <a:ln>
            <a:noFill/>
          </a:ln>
        </p:spPr>
        <p:txBody>
          <a:bodyPr anchorCtr="0" anchor="t" bIns="0" lIns="0" spcFirstLastPara="1" rIns="0" wrap="square" tIns="0">
            <a:noAutofit/>
          </a:bodyPr>
          <a:lstStyle>
            <a:lvl1pPr indent="-228600" lvl="0" marL="457200" marR="0" rtl="0" algn="l">
              <a:lnSpc>
                <a:spcPct val="85000"/>
              </a:lnSpc>
              <a:spcBef>
                <a:spcPts val="0"/>
              </a:spcBef>
              <a:spcAft>
                <a:spcPts val="0"/>
              </a:spcAft>
              <a:buClr>
                <a:schemeClr val="lt1"/>
              </a:buClr>
              <a:buSzPts val="2900"/>
              <a:buFont typeface="Arial"/>
              <a:buNone/>
              <a:defRPr b="0" i="0" sz="2900" u="none" cap="none" strike="noStrike">
                <a:solidFill>
                  <a:schemeClr val="lt1"/>
                </a:solidFill>
                <a:latin typeface="Georgia"/>
                <a:ea typeface="Georgia"/>
                <a:cs typeface="Georgia"/>
                <a:sym typeface="Georgia"/>
              </a:defRPr>
            </a:lvl1pPr>
            <a:lvl2pPr indent="-228600" lvl="1" marL="914400" marR="0" rtl="0" algn="l">
              <a:lnSpc>
                <a:spcPct val="100000"/>
              </a:lnSpc>
              <a:spcBef>
                <a:spcPts val="2300"/>
              </a:spcBef>
              <a:spcAft>
                <a:spcPts val="0"/>
              </a:spcAft>
              <a:buClr>
                <a:schemeClr val="lt1"/>
              </a:buClr>
              <a:buSzPts val="1200"/>
              <a:buFont typeface="Arial"/>
              <a:buNone/>
              <a:defRPr b="1" i="0" sz="1200" u="none" cap="none" strike="noStrike">
                <a:solidFill>
                  <a:schemeClr val="lt1"/>
                </a:solidFill>
                <a:latin typeface="Arial"/>
                <a:ea typeface="Arial"/>
                <a:cs typeface="Arial"/>
                <a:sym typeface="Arial"/>
              </a:defRPr>
            </a:lvl2pPr>
            <a:lvl3pPr indent="-228600" lvl="2" marL="1371600"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3pPr>
            <a:lvl4pPr indent="-228600" lvl="3" marL="1828800"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4pPr>
            <a:lvl5pPr indent="-228600" lvl="4" marL="2286000"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5pPr>
            <a:lvl6pPr indent="-228600" lvl="5" marL="2743200"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6pPr>
            <a:lvl7pPr indent="-228600" lvl="6" marL="3200400"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7pPr>
            <a:lvl8pPr indent="-228600" lvl="7" marL="3657600"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8pPr>
            <a:lvl9pPr indent="-228600" lvl="8" marL="4114800"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9pPr>
          </a:lstStyle>
          <a:p/>
        </p:txBody>
      </p:sp>
      <p:sp>
        <p:nvSpPr>
          <p:cNvPr id="1635" name="Google Shape;1635;p227"/>
          <p:cNvSpPr/>
          <p:nvPr/>
        </p:nvSpPr>
        <p:spPr>
          <a:xfrm>
            <a:off x="332185" y="1022219"/>
            <a:ext cx="653653" cy="509589"/>
          </a:xfrm>
          <a:custGeom>
            <a:rect b="b" l="l" r="r" t="t"/>
            <a:pathLst>
              <a:path extrusionOk="0" h="1424" w="1811">
                <a:moveTo>
                  <a:pt x="1757" y="1424"/>
                </a:moveTo>
                <a:lnTo>
                  <a:pt x="1757" y="1424"/>
                </a:lnTo>
                <a:lnTo>
                  <a:pt x="1099" y="1424"/>
                </a:lnTo>
                <a:lnTo>
                  <a:pt x="1099" y="953"/>
                </a:lnTo>
                <a:cubicBezTo>
                  <a:pt x="1099" y="761"/>
                  <a:pt x="1115" y="610"/>
                  <a:pt x="1149" y="501"/>
                </a:cubicBezTo>
                <a:cubicBezTo>
                  <a:pt x="1183" y="392"/>
                  <a:pt x="1245" y="293"/>
                  <a:pt x="1337" y="206"/>
                </a:cubicBezTo>
                <a:cubicBezTo>
                  <a:pt x="1428" y="118"/>
                  <a:pt x="1543" y="50"/>
                  <a:pt x="1682" y="0"/>
                </a:cubicBezTo>
                <a:lnTo>
                  <a:pt x="1811" y="271"/>
                </a:lnTo>
                <a:cubicBezTo>
                  <a:pt x="1680" y="315"/>
                  <a:pt x="1586" y="376"/>
                  <a:pt x="1529" y="454"/>
                </a:cubicBezTo>
                <a:cubicBezTo>
                  <a:pt x="1472" y="532"/>
                  <a:pt x="1442" y="636"/>
                  <a:pt x="1439" y="766"/>
                </a:cubicBezTo>
                <a:lnTo>
                  <a:pt x="1757" y="766"/>
                </a:lnTo>
                <a:lnTo>
                  <a:pt x="1757" y="1424"/>
                </a:lnTo>
                <a:close/>
                <a:moveTo>
                  <a:pt x="658" y="1424"/>
                </a:moveTo>
                <a:lnTo>
                  <a:pt x="658" y="1424"/>
                </a:lnTo>
                <a:lnTo>
                  <a:pt x="0" y="1424"/>
                </a:lnTo>
                <a:lnTo>
                  <a:pt x="0" y="953"/>
                </a:lnTo>
                <a:cubicBezTo>
                  <a:pt x="0" y="763"/>
                  <a:pt x="16" y="612"/>
                  <a:pt x="50" y="502"/>
                </a:cubicBezTo>
                <a:cubicBezTo>
                  <a:pt x="83" y="392"/>
                  <a:pt x="146" y="293"/>
                  <a:pt x="236" y="206"/>
                </a:cubicBezTo>
                <a:cubicBezTo>
                  <a:pt x="327" y="118"/>
                  <a:pt x="442" y="50"/>
                  <a:pt x="583" y="0"/>
                </a:cubicBezTo>
                <a:lnTo>
                  <a:pt x="712" y="271"/>
                </a:lnTo>
                <a:cubicBezTo>
                  <a:pt x="581" y="315"/>
                  <a:pt x="487" y="376"/>
                  <a:pt x="430" y="454"/>
                </a:cubicBezTo>
                <a:cubicBezTo>
                  <a:pt x="373" y="532"/>
                  <a:pt x="342" y="636"/>
                  <a:pt x="339" y="766"/>
                </a:cubicBezTo>
                <a:lnTo>
                  <a:pt x="658" y="766"/>
                </a:lnTo>
                <a:lnTo>
                  <a:pt x="658" y="1424"/>
                </a:lnTo>
                <a:close/>
              </a:path>
            </a:pathLst>
          </a:custGeom>
          <a:solidFill>
            <a:srgbClr val="FFFFF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636" name="Google Shape;1636;p227"/>
          <p:cNvSpPr txBox="1"/>
          <p:nvPr>
            <p:ph idx="12" type="sldNum"/>
          </p:nvPr>
        </p:nvSpPr>
        <p:spPr>
          <a:xfrm>
            <a:off x="6163867" y="4869180"/>
            <a:ext cx="2648100" cy="1029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637" name="Google Shape;1637;p227"/>
          <p:cNvSpPr txBox="1"/>
          <p:nvPr/>
        </p:nvSpPr>
        <p:spPr>
          <a:xfrm>
            <a:off x="332185" y="4869180"/>
            <a:ext cx="4105200" cy="1029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chemeClr val="lt1"/>
                </a:solidFill>
                <a:latin typeface="Arial"/>
                <a:ea typeface="Arial"/>
                <a:cs typeface="Arial"/>
                <a:sym typeface="Arial"/>
              </a:rPr>
              <a:t>PwC</a:t>
            </a:r>
            <a:endParaRPr b="0" i="0" sz="11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 2">
  <p:cSld name="Quote 2">
    <p:spTree>
      <p:nvGrpSpPr>
        <p:cNvPr id="1638" name="Shape 1638"/>
        <p:cNvGrpSpPr/>
        <p:nvPr/>
      </p:nvGrpSpPr>
      <p:grpSpPr>
        <a:xfrm>
          <a:off x="0" y="0"/>
          <a:ext cx="0" cy="0"/>
          <a:chOff x="0" y="0"/>
          <a:chExt cx="0" cy="0"/>
        </a:xfrm>
      </p:grpSpPr>
      <p:sp>
        <p:nvSpPr>
          <p:cNvPr id="1639" name="Google Shape;1639;p228"/>
          <p:cNvSpPr txBox="1"/>
          <p:nvPr>
            <p:ph idx="1" type="body"/>
          </p:nvPr>
        </p:nvSpPr>
        <p:spPr>
          <a:xfrm>
            <a:off x="332186" y="1705927"/>
            <a:ext cx="7155300" cy="2923200"/>
          </a:xfrm>
          <a:prstGeom prst="rect">
            <a:avLst/>
          </a:prstGeom>
          <a:noFill/>
          <a:ln>
            <a:noFill/>
          </a:ln>
        </p:spPr>
        <p:txBody>
          <a:bodyPr anchorCtr="0" anchor="t" bIns="0" lIns="0" spcFirstLastPara="1" rIns="0" wrap="square" tIns="0">
            <a:noAutofit/>
          </a:bodyPr>
          <a:lstStyle>
            <a:lvl1pPr indent="-228600" lvl="0" marL="457200" marR="0" rtl="0" algn="l">
              <a:lnSpc>
                <a:spcPct val="85000"/>
              </a:lnSpc>
              <a:spcBef>
                <a:spcPts val="0"/>
              </a:spcBef>
              <a:spcAft>
                <a:spcPts val="0"/>
              </a:spcAft>
              <a:buClr>
                <a:schemeClr val="dk1"/>
              </a:buClr>
              <a:buSzPts val="2900"/>
              <a:buFont typeface="Arial"/>
              <a:buNone/>
              <a:defRPr b="0" i="0" sz="2900" u="none" cap="none" strike="noStrike">
                <a:solidFill>
                  <a:schemeClr val="dk1"/>
                </a:solidFill>
                <a:latin typeface="Georgia"/>
                <a:ea typeface="Georgia"/>
                <a:cs typeface="Georgia"/>
                <a:sym typeface="Georgia"/>
              </a:defRPr>
            </a:lvl1pPr>
            <a:lvl2pPr indent="-228600" lvl="1" marL="914400" marR="0" rtl="0" algn="l">
              <a:lnSpc>
                <a:spcPct val="100000"/>
              </a:lnSpc>
              <a:spcBef>
                <a:spcPts val="2300"/>
              </a:spcBef>
              <a:spcAft>
                <a:spcPts val="0"/>
              </a:spcAft>
              <a:buClr>
                <a:schemeClr val="dk1"/>
              </a:buClr>
              <a:buSzPts val="1200"/>
              <a:buFont typeface="Arial"/>
              <a:buNone/>
              <a:defRPr b="1" i="0" sz="1200" u="none" cap="none" strike="noStrike">
                <a:solidFill>
                  <a:schemeClr val="dk1"/>
                </a:solidFill>
                <a:latin typeface="Arial"/>
                <a:ea typeface="Arial"/>
                <a:cs typeface="Arial"/>
                <a:sym typeface="Arial"/>
              </a:defRPr>
            </a:lvl2pPr>
            <a:lvl3pPr indent="-228600" lvl="2" marL="1371600" marR="0" rtl="0" algn="l">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4pPr>
            <a:lvl5pPr indent="-228600" lvl="4" marL="2286000" marR="0" rtl="0" algn="l">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5pPr>
            <a:lvl6pPr indent="-228600" lvl="5" marL="2743200" marR="0" rtl="0" algn="l">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6pPr>
            <a:lvl7pPr indent="-228600" lvl="6" marL="3200400" marR="0" rtl="0" algn="l">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7pPr>
            <a:lvl8pPr indent="-228600" lvl="7" marL="3657600" marR="0" rtl="0" algn="l">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8pPr>
            <a:lvl9pPr indent="-228600" lvl="8" marL="4114800" marR="0" rtl="0" algn="l">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9pPr>
          </a:lstStyle>
          <a:p/>
        </p:txBody>
      </p:sp>
      <p:sp>
        <p:nvSpPr>
          <p:cNvPr id="1640" name="Google Shape;1640;p228"/>
          <p:cNvSpPr/>
          <p:nvPr/>
        </p:nvSpPr>
        <p:spPr>
          <a:xfrm>
            <a:off x="332185" y="1022219"/>
            <a:ext cx="653653" cy="509589"/>
          </a:xfrm>
          <a:custGeom>
            <a:rect b="b" l="l" r="r" t="t"/>
            <a:pathLst>
              <a:path extrusionOk="0" h="1424" w="1811">
                <a:moveTo>
                  <a:pt x="1757" y="1424"/>
                </a:moveTo>
                <a:lnTo>
                  <a:pt x="1757" y="1424"/>
                </a:lnTo>
                <a:lnTo>
                  <a:pt x="1099" y="1424"/>
                </a:lnTo>
                <a:lnTo>
                  <a:pt x="1099" y="953"/>
                </a:lnTo>
                <a:cubicBezTo>
                  <a:pt x="1099" y="761"/>
                  <a:pt x="1115" y="610"/>
                  <a:pt x="1149" y="501"/>
                </a:cubicBezTo>
                <a:cubicBezTo>
                  <a:pt x="1183" y="392"/>
                  <a:pt x="1245" y="293"/>
                  <a:pt x="1337" y="206"/>
                </a:cubicBezTo>
                <a:cubicBezTo>
                  <a:pt x="1428" y="118"/>
                  <a:pt x="1543" y="50"/>
                  <a:pt x="1682" y="0"/>
                </a:cubicBezTo>
                <a:lnTo>
                  <a:pt x="1811" y="271"/>
                </a:lnTo>
                <a:cubicBezTo>
                  <a:pt x="1680" y="315"/>
                  <a:pt x="1586" y="376"/>
                  <a:pt x="1529" y="454"/>
                </a:cubicBezTo>
                <a:cubicBezTo>
                  <a:pt x="1472" y="532"/>
                  <a:pt x="1442" y="636"/>
                  <a:pt x="1439" y="766"/>
                </a:cubicBezTo>
                <a:lnTo>
                  <a:pt x="1757" y="766"/>
                </a:lnTo>
                <a:lnTo>
                  <a:pt x="1757" y="1424"/>
                </a:lnTo>
                <a:close/>
                <a:moveTo>
                  <a:pt x="658" y="1424"/>
                </a:moveTo>
                <a:lnTo>
                  <a:pt x="658" y="1424"/>
                </a:lnTo>
                <a:lnTo>
                  <a:pt x="0" y="1424"/>
                </a:lnTo>
                <a:lnTo>
                  <a:pt x="0" y="953"/>
                </a:lnTo>
                <a:cubicBezTo>
                  <a:pt x="0" y="763"/>
                  <a:pt x="16" y="612"/>
                  <a:pt x="50" y="502"/>
                </a:cubicBezTo>
                <a:cubicBezTo>
                  <a:pt x="83" y="392"/>
                  <a:pt x="146" y="293"/>
                  <a:pt x="236" y="206"/>
                </a:cubicBezTo>
                <a:cubicBezTo>
                  <a:pt x="327" y="118"/>
                  <a:pt x="442" y="50"/>
                  <a:pt x="583" y="0"/>
                </a:cubicBezTo>
                <a:lnTo>
                  <a:pt x="712" y="271"/>
                </a:lnTo>
                <a:cubicBezTo>
                  <a:pt x="581" y="315"/>
                  <a:pt x="487" y="376"/>
                  <a:pt x="430" y="454"/>
                </a:cubicBezTo>
                <a:cubicBezTo>
                  <a:pt x="373" y="532"/>
                  <a:pt x="342" y="636"/>
                  <a:pt x="339" y="766"/>
                </a:cubicBezTo>
                <a:lnTo>
                  <a:pt x="658" y="766"/>
                </a:lnTo>
                <a:lnTo>
                  <a:pt x="658" y="1424"/>
                </a:lnTo>
                <a:close/>
              </a:path>
            </a:pathLst>
          </a:custGeom>
          <a:solidFill>
            <a:srgbClr val="000000"/>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641" name="Google Shape;1641;p228"/>
          <p:cNvSpPr txBox="1"/>
          <p:nvPr>
            <p:ph idx="12" type="sldNum"/>
          </p:nvPr>
        </p:nvSpPr>
        <p:spPr>
          <a:xfrm>
            <a:off x="6163867" y="4869180"/>
            <a:ext cx="2648100" cy="1029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1642" name="Shape 1642"/>
        <p:cNvGrpSpPr/>
        <p:nvPr/>
      </p:nvGrpSpPr>
      <p:grpSpPr>
        <a:xfrm>
          <a:off x="0" y="0"/>
          <a:ext cx="0" cy="0"/>
          <a:chOff x="0" y="0"/>
          <a:chExt cx="0" cy="0"/>
        </a:xfrm>
      </p:grpSpPr>
      <p:sp>
        <p:nvSpPr>
          <p:cNvPr id="1643" name="Google Shape;1643;p229"/>
          <p:cNvSpPr txBox="1"/>
          <p:nvPr>
            <p:ph type="title"/>
          </p:nvPr>
        </p:nvSpPr>
        <p:spPr>
          <a:xfrm>
            <a:off x="332185" y="324000"/>
            <a:ext cx="8479500" cy="1040400"/>
          </a:xfrm>
          <a:prstGeom prst="rect">
            <a:avLst/>
          </a:prstGeom>
          <a:noFill/>
          <a:ln>
            <a:noFill/>
          </a:ln>
        </p:spPr>
        <p:txBody>
          <a:bodyPr anchorCtr="0" anchor="t" bIns="0" lIns="0" spcFirstLastPara="1" rIns="0" wrap="square" tIns="0">
            <a:noAutofit/>
          </a:bodyPr>
          <a:lstStyle>
            <a:lvl1pPr lvl="0" marR="0" rtl="0" algn="l">
              <a:lnSpc>
                <a:spcPct val="85000"/>
              </a:lnSpc>
              <a:spcBef>
                <a:spcPts val="0"/>
              </a:spcBef>
              <a:spcAft>
                <a:spcPts val="0"/>
              </a:spcAft>
              <a:buClr>
                <a:schemeClr val="dk1"/>
              </a:buClr>
              <a:buSzPts val="2400"/>
              <a:buFont typeface="Georgia"/>
              <a:buNone/>
              <a:defRPr b="0" i="0" sz="2400" u="none" cap="none" strike="noStrike">
                <a:solidFill>
                  <a:schemeClr val="dk1"/>
                </a:solidFill>
                <a:latin typeface="Georgia"/>
                <a:ea typeface="Georgia"/>
                <a:cs typeface="Georgia"/>
                <a:sym typeface="Georgia"/>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1644" name="Google Shape;1644;p229"/>
          <p:cNvSpPr txBox="1"/>
          <p:nvPr>
            <p:ph idx="1" type="body"/>
          </p:nvPr>
        </p:nvSpPr>
        <p:spPr>
          <a:xfrm>
            <a:off x="332185" y="1577340"/>
            <a:ext cx="5563800" cy="3055200"/>
          </a:xfrm>
          <a:prstGeom prst="rect">
            <a:avLst/>
          </a:prstGeom>
          <a:noFill/>
          <a:ln>
            <a:noFill/>
          </a:ln>
        </p:spPr>
        <p:txBody>
          <a:bodyPr anchorCtr="0" anchor="t" bIns="0" lIns="0" spcFirstLastPara="1" rIns="0" wrap="square" tIns="0">
            <a:noAutofit/>
          </a:bodyPr>
          <a:lstStyle>
            <a:lvl1pPr indent="-304800" lvl="0" marL="457200" marR="0" rtl="0" algn="l">
              <a:lnSpc>
                <a:spcPct val="100000"/>
              </a:lnSpc>
              <a:spcBef>
                <a:spcPts val="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indent="-304800" lvl="1" marL="9144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indent="-304800" lvl="2" marL="13716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04800" lvl="5" marL="27432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indent="-304800" lvl="6" marL="32004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indent="-304800" lvl="7" marL="36576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indent="-304800" lvl="8" marL="4114800" marR="0" rtl="0" algn="l">
              <a:lnSpc>
                <a:spcPct val="100000"/>
              </a:lnSpc>
              <a:spcBef>
                <a:spcPts val="500"/>
              </a:spcBef>
              <a:spcAft>
                <a:spcPts val="50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1645" name="Google Shape;1645;p229"/>
          <p:cNvSpPr txBox="1"/>
          <p:nvPr>
            <p:ph idx="12" type="sldNum"/>
          </p:nvPr>
        </p:nvSpPr>
        <p:spPr>
          <a:xfrm>
            <a:off x="6163867" y="4869180"/>
            <a:ext cx="2648100" cy="1029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 Subtitle">
  <p:cSld name="Title and Content - Subtitle">
    <p:spTree>
      <p:nvGrpSpPr>
        <p:cNvPr id="1646" name="Shape 1646"/>
        <p:cNvGrpSpPr/>
        <p:nvPr/>
      </p:nvGrpSpPr>
      <p:grpSpPr>
        <a:xfrm>
          <a:off x="0" y="0"/>
          <a:ext cx="0" cy="0"/>
          <a:chOff x="0" y="0"/>
          <a:chExt cx="0" cy="0"/>
        </a:xfrm>
      </p:grpSpPr>
      <p:sp>
        <p:nvSpPr>
          <p:cNvPr id="1647" name="Google Shape;1647;p230"/>
          <p:cNvSpPr txBox="1"/>
          <p:nvPr>
            <p:ph type="title"/>
          </p:nvPr>
        </p:nvSpPr>
        <p:spPr>
          <a:xfrm>
            <a:off x="332185" y="322886"/>
            <a:ext cx="8479500" cy="377100"/>
          </a:xfrm>
          <a:prstGeom prst="rect">
            <a:avLst/>
          </a:prstGeom>
          <a:noFill/>
          <a:ln>
            <a:noFill/>
          </a:ln>
        </p:spPr>
        <p:txBody>
          <a:bodyPr anchorCtr="0" anchor="t" bIns="0" lIns="0" spcFirstLastPara="1" rIns="0" wrap="square" tIns="0">
            <a:noAutofit/>
          </a:bodyPr>
          <a:lstStyle>
            <a:lvl1pPr lvl="0" marR="0" rtl="0" algn="l">
              <a:lnSpc>
                <a:spcPct val="85000"/>
              </a:lnSpc>
              <a:spcBef>
                <a:spcPts val="0"/>
              </a:spcBef>
              <a:spcAft>
                <a:spcPts val="0"/>
              </a:spcAft>
              <a:buClr>
                <a:schemeClr val="dk1"/>
              </a:buClr>
              <a:buSzPts val="2400"/>
              <a:buFont typeface="Georgia"/>
              <a:buNone/>
              <a:defRPr b="0" i="0" sz="2400" u="none" cap="none" strike="noStrike">
                <a:solidFill>
                  <a:schemeClr val="dk1"/>
                </a:solidFill>
                <a:latin typeface="Georgia"/>
                <a:ea typeface="Georgia"/>
                <a:cs typeface="Georgia"/>
                <a:sym typeface="Georgia"/>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1648" name="Google Shape;1648;p230"/>
          <p:cNvSpPr txBox="1"/>
          <p:nvPr>
            <p:ph idx="1" type="body"/>
          </p:nvPr>
        </p:nvSpPr>
        <p:spPr>
          <a:xfrm>
            <a:off x="332185" y="1577579"/>
            <a:ext cx="5563800" cy="3051600"/>
          </a:xfrm>
          <a:prstGeom prst="rect">
            <a:avLst/>
          </a:prstGeom>
          <a:noFill/>
          <a:ln>
            <a:noFill/>
          </a:ln>
        </p:spPr>
        <p:txBody>
          <a:bodyPr anchorCtr="0" anchor="t" bIns="0" lIns="0" spcFirstLastPara="1" rIns="0" wrap="square" tIns="0">
            <a:noAutofit/>
          </a:bodyPr>
          <a:lstStyle>
            <a:lvl1pPr indent="-304800" lvl="0" marL="457200" marR="0" rtl="0" algn="l">
              <a:lnSpc>
                <a:spcPct val="100000"/>
              </a:lnSpc>
              <a:spcBef>
                <a:spcPts val="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indent="-304800" lvl="1" marL="9144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indent="-304800" lvl="2" marL="13716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04800" lvl="5" marL="27432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indent="-304800" lvl="6" marL="32004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indent="-304800" lvl="7" marL="36576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indent="-304800" lvl="8" marL="4114800" marR="0" rtl="0" algn="l">
              <a:lnSpc>
                <a:spcPct val="100000"/>
              </a:lnSpc>
              <a:spcBef>
                <a:spcPts val="500"/>
              </a:spcBef>
              <a:spcAft>
                <a:spcPts val="50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1649" name="Google Shape;1649;p230"/>
          <p:cNvSpPr txBox="1"/>
          <p:nvPr>
            <p:ph idx="12" type="sldNum"/>
          </p:nvPr>
        </p:nvSpPr>
        <p:spPr>
          <a:xfrm>
            <a:off x="6163867" y="4869180"/>
            <a:ext cx="2648100" cy="1029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650" name="Google Shape;1650;p230"/>
          <p:cNvSpPr txBox="1"/>
          <p:nvPr>
            <p:ph idx="2" type="subTitle"/>
          </p:nvPr>
        </p:nvSpPr>
        <p:spPr>
          <a:xfrm>
            <a:off x="332184" y="700075"/>
            <a:ext cx="8479500" cy="664500"/>
          </a:xfrm>
          <a:prstGeom prst="rect">
            <a:avLst/>
          </a:prstGeom>
          <a:noFill/>
          <a:ln>
            <a:noFill/>
          </a:ln>
        </p:spPr>
        <p:txBody>
          <a:bodyPr anchorCtr="0" anchor="t" bIns="0" lIns="0" spcFirstLastPara="1" rIns="0" wrap="square" tIns="0">
            <a:noAutofit/>
          </a:bodyPr>
          <a:lstStyle>
            <a:lvl1pPr lvl="0" marR="0" rtl="0" algn="l">
              <a:lnSpc>
                <a:spcPct val="85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1pPr>
            <a:lvl2pPr lvl="1" marR="0" rtl="0" algn="l">
              <a:lnSpc>
                <a:spcPct val="85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2pPr>
            <a:lvl3pPr lvl="2" marR="0" rtl="0" algn="l">
              <a:lnSpc>
                <a:spcPct val="85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l">
              <a:lnSpc>
                <a:spcPct val="85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4pPr>
            <a:lvl5pPr lvl="4" marR="0" rtl="0" algn="l">
              <a:lnSpc>
                <a:spcPct val="85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5pPr>
            <a:lvl6pPr lvl="5" marR="0" rtl="0" algn="l">
              <a:lnSpc>
                <a:spcPct val="85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6pPr>
            <a:lvl7pPr lvl="6" marR="0" rtl="0" algn="l">
              <a:lnSpc>
                <a:spcPct val="85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7pPr>
            <a:lvl8pPr lvl="7" marR="0" rtl="0" algn="l">
              <a:lnSpc>
                <a:spcPct val="85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8pPr>
            <a:lvl9pPr lvl="8" marR="0" rtl="0" algn="l">
              <a:lnSpc>
                <a:spcPct val="85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Content">
  <p:cSld name="One Column Content">
    <p:spTree>
      <p:nvGrpSpPr>
        <p:cNvPr id="1651" name="Shape 1651"/>
        <p:cNvGrpSpPr/>
        <p:nvPr/>
      </p:nvGrpSpPr>
      <p:grpSpPr>
        <a:xfrm>
          <a:off x="0" y="0"/>
          <a:ext cx="0" cy="0"/>
          <a:chOff x="0" y="0"/>
          <a:chExt cx="0" cy="0"/>
        </a:xfrm>
      </p:grpSpPr>
      <p:sp>
        <p:nvSpPr>
          <p:cNvPr id="1652" name="Google Shape;1652;p231"/>
          <p:cNvSpPr txBox="1"/>
          <p:nvPr>
            <p:ph idx="1" type="body"/>
          </p:nvPr>
        </p:nvSpPr>
        <p:spPr>
          <a:xfrm>
            <a:off x="332186" y="1577579"/>
            <a:ext cx="2646600" cy="3051600"/>
          </a:xfrm>
          <a:prstGeom prst="rect">
            <a:avLst/>
          </a:prstGeom>
          <a:noFill/>
          <a:ln>
            <a:noFill/>
          </a:ln>
        </p:spPr>
        <p:txBody>
          <a:bodyPr anchorCtr="0" anchor="t" bIns="0" lIns="0" spcFirstLastPara="1" rIns="0" wrap="square" tIns="0">
            <a:noAutofit/>
          </a:bodyPr>
          <a:lstStyle>
            <a:lvl1pPr indent="-304800" lvl="0" marL="457200" marR="0" rtl="0" algn="l">
              <a:lnSpc>
                <a:spcPct val="100000"/>
              </a:lnSpc>
              <a:spcBef>
                <a:spcPts val="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indent="-304800" lvl="1" marL="9144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indent="-304800" lvl="2" marL="13716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04800" lvl="5" marL="27432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indent="-304800" lvl="6" marL="32004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indent="-304800" lvl="7" marL="36576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indent="-304800" lvl="8" marL="4114800" marR="0" rtl="0" algn="l">
              <a:lnSpc>
                <a:spcPct val="100000"/>
              </a:lnSpc>
              <a:spcBef>
                <a:spcPts val="500"/>
              </a:spcBef>
              <a:spcAft>
                <a:spcPts val="50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1653" name="Google Shape;1653;p231"/>
          <p:cNvSpPr txBox="1"/>
          <p:nvPr>
            <p:ph type="title"/>
          </p:nvPr>
        </p:nvSpPr>
        <p:spPr>
          <a:xfrm>
            <a:off x="332185" y="324000"/>
            <a:ext cx="8479500" cy="1040400"/>
          </a:xfrm>
          <a:prstGeom prst="rect">
            <a:avLst/>
          </a:prstGeom>
          <a:noFill/>
          <a:ln>
            <a:noFill/>
          </a:ln>
        </p:spPr>
        <p:txBody>
          <a:bodyPr anchorCtr="0" anchor="t" bIns="0" lIns="0" spcFirstLastPara="1" rIns="0" wrap="square" tIns="0">
            <a:noAutofit/>
          </a:bodyPr>
          <a:lstStyle>
            <a:lvl1pPr lvl="0" marR="0" rtl="0" algn="l">
              <a:lnSpc>
                <a:spcPct val="85000"/>
              </a:lnSpc>
              <a:spcBef>
                <a:spcPts val="0"/>
              </a:spcBef>
              <a:spcAft>
                <a:spcPts val="0"/>
              </a:spcAft>
              <a:buClr>
                <a:schemeClr val="dk1"/>
              </a:buClr>
              <a:buSzPts val="2400"/>
              <a:buFont typeface="Georgia"/>
              <a:buNone/>
              <a:defRPr b="0" i="0" sz="2400" u="none" cap="none" strike="noStrike">
                <a:solidFill>
                  <a:schemeClr val="dk1"/>
                </a:solidFill>
                <a:latin typeface="Georgia"/>
                <a:ea typeface="Georgia"/>
                <a:cs typeface="Georgia"/>
                <a:sym typeface="Georgia"/>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1654" name="Google Shape;1654;p231"/>
          <p:cNvSpPr txBox="1"/>
          <p:nvPr>
            <p:ph idx="12" type="sldNum"/>
          </p:nvPr>
        </p:nvSpPr>
        <p:spPr>
          <a:xfrm>
            <a:off x="6163867" y="4869180"/>
            <a:ext cx="2648100" cy="1029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p:cSld name="Two Content">
    <p:spTree>
      <p:nvGrpSpPr>
        <p:cNvPr id="1655" name="Shape 1655"/>
        <p:cNvGrpSpPr/>
        <p:nvPr/>
      </p:nvGrpSpPr>
      <p:grpSpPr>
        <a:xfrm>
          <a:off x="0" y="0"/>
          <a:ext cx="0" cy="0"/>
          <a:chOff x="0" y="0"/>
          <a:chExt cx="0" cy="0"/>
        </a:xfrm>
      </p:grpSpPr>
      <p:sp>
        <p:nvSpPr>
          <p:cNvPr id="1656" name="Google Shape;1656;p232"/>
          <p:cNvSpPr txBox="1"/>
          <p:nvPr>
            <p:ph idx="1" type="body"/>
          </p:nvPr>
        </p:nvSpPr>
        <p:spPr>
          <a:xfrm>
            <a:off x="332185" y="1577579"/>
            <a:ext cx="4105200" cy="3051600"/>
          </a:xfrm>
          <a:prstGeom prst="rect">
            <a:avLst/>
          </a:prstGeom>
          <a:noFill/>
          <a:ln>
            <a:noFill/>
          </a:ln>
        </p:spPr>
        <p:txBody>
          <a:bodyPr anchorCtr="0" anchor="t" bIns="0" lIns="0" spcFirstLastPara="1" rIns="0" wrap="square" tIns="0">
            <a:noAutofit/>
          </a:bodyPr>
          <a:lstStyle>
            <a:lvl1pPr indent="-304800" lvl="0" marL="457200" marR="0" rtl="0" algn="l">
              <a:lnSpc>
                <a:spcPct val="100000"/>
              </a:lnSpc>
              <a:spcBef>
                <a:spcPts val="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indent="-304800" lvl="1" marL="9144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indent="-304800" lvl="2" marL="13716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04800" lvl="5" marL="27432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indent="-304800" lvl="6" marL="32004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indent="-304800" lvl="7" marL="36576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indent="-304800" lvl="8" marL="4114800" marR="0" rtl="0" algn="l">
              <a:lnSpc>
                <a:spcPct val="100000"/>
              </a:lnSpc>
              <a:spcBef>
                <a:spcPts val="500"/>
              </a:spcBef>
              <a:spcAft>
                <a:spcPts val="50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1657" name="Google Shape;1657;p232"/>
          <p:cNvSpPr txBox="1"/>
          <p:nvPr>
            <p:ph idx="2" type="body"/>
          </p:nvPr>
        </p:nvSpPr>
        <p:spPr>
          <a:xfrm>
            <a:off x="4706541" y="1577579"/>
            <a:ext cx="4105200" cy="3051600"/>
          </a:xfrm>
          <a:prstGeom prst="rect">
            <a:avLst/>
          </a:prstGeom>
          <a:noFill/>
          <a:ln>
            <a:noFill/>
          </a:ln>
        </p:spPr>
        <p:txBody>
          <a:bodyPr anchorCtr="0" anchor="t" bIns="0" lIns="0" spcFirstLastPara="1" rIns="0" wrap="square" tIns="0">
            <a:noAutofit/>
          </a:bodyPr>
          <a:lstStyle>
            <a:lvl1pPr indent="-304800" lvl="0" marL="457200" marR="0" rtl="0" algn="l">
              <a:lnSpc>
                <a:spcPct val="100000"/>
              </a:lnSpc>
              <a:spcBef>
                <a:spcPts val="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indent="-304800" lvl="1" marL="9144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indent="-304800" lvl="2" marL="13716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04800" lvl="5" marL="27432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indent="-304800" lvl="6" marL="32004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indent="-304800" lvl="7" marL="36576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indent="-304800" lvl="8" marL="4114800" marR="0" rtl="0" algn="l">
              <a:lnSpc>
                <a:spcPct val="100000"/>
              </a:lnSpc>
              <a:spcBef>
                <a:spcPts val="500"/>
              </a:spcBef>
              <a:spcAft>
                <a:spcPts val="50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1658" name="Google Shape;1658;p232"/>
          <p:cNvSpPr txBox="1"/>
          <p:nvPr>
            <p:ph type="title"/>
          </p:nvPr>
        </p:nvSpPr>
        <p:spPr>
          <a:xfrm>
            <a:off x="332185" y="324000"/>
            <a:ext cx="8479500" cy="1040400"/>
          </a:xfrm>
          <a:prstGeom prst="rect">
            <a:avLst/>
          </a:prstGeom>
          <a:noFill/>
          <a:ln>
            <a:noFill/>
          </a:ln>
        </p:spPr>
        <p:txBody>
          <a:bodyPr anchorCtr="0" anchor="t" bIns="0" lIns="0" spcFirstLastPara="1" rIns="0" wrap="square" tIns="0">
            <a:noAutofit/>
          </a:bodyPr>
          <a:lstStyle>
            <a:lvl1pPr lvl="0" marR="0" rtl="0" algn="l">
              <a:lnSpc>
                <a:spcPct val="85000"/>
              </a:lnSpc>
              <a:spcBef>
                <a:spcPts val="0"/>
              </a:spcBef>
              <a:spcAft>
                <a:spcPts val="0"/>
              </a:spcAft>
              <a:buClr>
                <a:schemeClr val="dk1"/>
              </a:buClr>
              <a:buSzPts val="2400"/>
              <a:buFont typeface="Georgia"/>
              <a:buNone/>
              <a:defRPr b="0" i="0" sz="2400" u="none" cap="none" strike="noStrike">
                <a:solidFill>
                  <a:schemeClr val="dk1"/>
                </a:solidFill>
                <a:latin typeface="Georgia"/>
                <a:ea typeface="Georgia"/>
                <a:cs typeface="Georgia"/>
                <a:sym typeface="Georgia"/>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1659" name="Google Shape;1659;p232"/>
          <p:cNvSpPr txBox="1"/>
          <p:nvPr>
            <p:ph idx="12" type="sldNum"/>
          </p:nvPr>
        </p:nvSpPr>
        <p:spPr>
          <a:xfrm>
            <a:off x="6163867" y="4869180"/>
            <a:ext cx="2648100" cy="1029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hree Content">
  <p:cSld name="Three Content">
    <p:spTree>
      <p:nvGrpSpPr>
        <p:cNvPr id="1660" name="Shape 1660"/>
        <p:cNvGrpSpPr/>
        <p:nvPr/>
      </p:nvGrpSpPr>
      <p:grpSpPr>
        <a:xfrm>
          <a:off x="0" y="0"/>
          <a:ext cx="0" cy="0"/>
          <a:chOff x="0" y="0"/>
          <a:chExt cx="0" cy="0"/>
        </a:xfrm>
      </p:grpSpPr>
      <p:sp>
        <p:nvSpPr>
          <p:cNvPr id="1661" name="Google Shape;1661;p233"/>
          <p:cNvSpPr txBox="1"/>
          <p:nvPr>
            <p:ph idx="1" type="body"/>
          </p:nvPr>
        </p:nvSpPr>
        <p:spPr>
          <a:xfrm>
            <a:off x="332185" y="1577579"/>
            <a:ext cx="2646600" cy="3051600"/>
          </a:xfrm>
          <a:prstGeom prst="rect">
            <a:avLst/>
          </a:prstGeom>
          <a:noFill/>
          <a:ln>
            <a:noFill/>
          </a:ln>
        </p:spPr>
        <p:txBody>
          <a:bodyPr anchorCtr="0" anchor="t" bIns="0" lIns="0" spcFirstLastPara="1" rIns="0" wrap="square" tIns="0">
            <a:noAutofit/>
          </a:bodyPr>
          <a:lstStyle>
            <a:lvl1pPr indent="-304800" lvl="0" marL="457200" marR="0" rtl="0" algn="l">
              <a:lnSpc>
                <a:spcPct val="100000"/>
              </a:lnSpc>
              <a:spcBef>
                <a:spcPts val="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indent="-304800" lvl="1" marL="9144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indent="-304800" lvl="2" marL="13716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04800" lvl="5" marL="27432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indent="-304800" lvl="6" marL="32004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indent="-304800" lvl="7" marL="36576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indent="-304800" lvl="8" marL="4114800" marR="0" rtl="0" algn="l">
              <a:lnSpc>
                <a:spcPct val="100000"/>
              </a:lnSpc>
              <a:spcBef>
                <a:spcPts val="500"/>
              </a:spcBef>
              <a:spcAft>
                <a:spcPts val="50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1662" name="Google Shape;1662;p233"/>
          <p:cNvSpPr txBox="1"/>
          <p:nvPr>
            <p:ph idx="2" type="body"/>
          </p:nvPr>
        </p:nvSpPr>
        <p:spPr>
          <a:xfrm>
            <a:off x="3249216" y="1577579"/>
            <a:ext cx="2646600" cy="3051600"/>
          </a:xfrm>
          <a:prstGeom prst="rect">
            <a:avLst/>
          </a:prstGeom>
          <a:noFill/>
          <a:ln>
            <a:noFill/>
          </a:ln>
        </p:spPr>
        <p:txBody>
          <a:bodyPr anchorCtr="0" anchor="t" bIns="0" lIns="0" spcFirstLastPara="1" rIns="0" wrap="square" tIns="0">
            <a:noAutofit/>
          </a:bodyPr>
          <a:lstStyle>
            <a:lvl1pPr indent="-304800" lvl="0" marL="457200" marR="0" rtl="0" algn="l">
              <a:lnSpc>
                <a:spcPct val="100000"/>
              </a:lnSpc>
              <a:spcBef>
                <a:spcPts val="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indent="-304800" lvl="1" marL="9144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indent="-304800" lvl="2" marL="13716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04800" lvl="5" marL="27432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indent="-304800" lvl="6" marL="32004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indent="-304800" lvl="7" marL="36576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indent="-304800" lvl="8" marL="4114800" marR="0" rtl="0" algn="l">
              <a:lnSpc>
                <a:spcPct val="100000"/>
              </a:lnSpc>
              <a:spcBef>
                <a:spcPts val="500"/>
              </a:spcBef>
              <a:spcAft>
                <a:spcPts val="50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1663" name="Google Shape;1663;p233"/>
          <p:cNvSpPr txBox="1"/>
          <p:nvPr>
            <p:ph idx="3" type="body"/>
          </p:nvPr>
        </p:nvSpPr>
        <p:spPr>
          <a:xfrm>
            <a:off x="6165057" y="1577579"/>
            <a:ext cx="2646600" cy="3051600"/>
          </a:xfrm>
          <a:prstGeom prst="rect">
            <a:avLst/>
          </a:prstGeom>
          <a:noFill/>
          <a:ln>
            <a:noFill/>
          </a:ln>
        </p:spPr>
        <p:txBody>
          <a:bodyPr anchorCtr="0" anchor="t" bIns="0" lIns="0" spcFirstLastPara="1" rIns="0" wrap="square" tIns="0">
            <a:noAutofit/>
          </a:bodyPr>
          <a:lstStyle>
            <a:lvl1pPr indent="-304800" lvl="0" marL="457200" marR="0" rtl="0" algn="l">
              <a:lnSpc>
                <a:spcPct val="100000"/>
              </a:lnSpc>
              <a:spcBef>
                <a:spcPts val="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indent="-304800" lvl="1" marL="9144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indent="-304800" lvl="2" marL="13716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04800" lvl="5" marL="27432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indent="-304800" lvl="6" marL="32004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indent="-304800" lvl="7" marL="36576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indent="-304800" lvl="8" marL="4114800" marR="0" rtl="0" algn="l">
              <a:lnSpc>
                <a:spcPct val="100000"/>
              </a:lnSpc>
              <a:spcBef>
                <a:spcPts val="500"/>
              </a:spcBef>
              <a:spcAft>
                <a:spcPts val="50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1664" name="Google Shape;1664;p233"/>
          <p:cNvSpPr txBox="1"/>
          <p:nvPr>
            <p:ph type="title"/>
          </p:nvPr>
        </p:nvSpPr>
        <p:spPr>
          <a:xfrm>
            <a:off x="332185" y="324000"/>
            <a:ext cx="8479500" cy="1040400"/>
          </a:xfrm>
          <a:prstGeom prst="rect">
            <a:avLst/>
          </a:prstGeom>
          <a:noFill/>
          <a:ln>
            <a:noFill/>
          </a:ln>
        </p:spPr>
        <p:txBody>
          <a:bodyPr anchorCtr="0" anchor="t" bIns="0" lIns="0" spcFirstLastPara="1" rIns="0" wrap="square" tIns="0">
            <a:noAutofit/>
          </a:bodyPr>
          <a:lstStyle>
            <a:lvl1pPr lvl="0" marR="0" rtl="0" algn="l">
              <a:lnSpc>
                <a:spcPct val="85000"/>
              </a:lnSpc>
              <a:spcBef>
                <a:spcPts val="0"/>
              </a:spcBef>
              <a:spcAft>
                <a:spcPts val="0"/>
              </a:spcAft>
              <a:buClr>
                <a:schemeClr val="dk1"/>
              </a:buClr>
              <a:buSzPts val="2400"/>
              <a:buFont typeface="Georgia"/>
              <a:buNone/>
              <a:defRPr b="0" i="0" sz="2400" u="none" cap="none" strike="noStrike">
                <a:solidFill>
                  <a:schemeClr val="dk1"/>
                </a:solidFill>
                <a:latin typeface="Georgia"/>
                <a:ea typeface="Georgia"/>
                <a:cs typeface="Georgia"/>
                <a:sym typeface="Georgia"/>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1665" name="Google Shape;1665;p233"/>
          <p:cNvSpPr txBox="1"/>
          <p:nvPr>
            <p:ph idx="12" type="sldNum"/>
          </p:nvPr>
        </p:nvSpPr>
        <p:spPr>
          <a:xfrm>
            <a:off x="6163867" y="4869180"/>
            <a:ext cx="2648100" cy="1029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Four Content">
  <p:cSld name="Four Content">
    <p:spTree>
      <p:nvGrpSpPr>
        <p:cNvPr id="1666" name="Shape 1666"/>
        <p:cNvGrpSpPr/>
        <p:nvPr/>
      </p:nvGrpSpPr>
      <p:grpSpPr>
        <a:xfrm>
          <a:off x="0" y="0"/>
          <a:ext cx="0" cy="0"/>
          <a:chOff x="0" y="0"/>
          <a:chExt cx="0" cy="0"/>
        </a:xfrm>
      </p:grpSpPr>
      <p:sp>
        <p:nvSpPr>
          <p:cNvPr id="1667" name="Google Shape;1667;p234"/>
          <p:cNvSpPr txBox="1"/>
          <p:nvPr>
            <p:ph idx="1" type="body"/>
          </p:nvPr>
        </p:nvSpPr>
        <p:spPr>
          <a:xfrm>
            <a:off x="332185" y="1577579"/>
            <a:ext cx="1917000" cy="3051600"/>
          </a:xfrm>
          <a:prstGeom prst="rect">
            <a:avLst/>
          </a:prstGeom>
          <a:noFill/>
          <a:ln>
            <a:noFill/>
          </a:ln>
        </p:spPr>
        <p:txBody>
          <a:bodyPr anchorCtr="0" anchor="t" bIns="0" lIns="0" spcFirstLastPara="1" rIns="0" wrap="square" tIns="0">
            <a:noAutofit/>
          </a:bodyPr>
          <a:lstStyle>
            <a:lvl1pPr indent="-304800" lvl="0" marL="457200" marR="0" rtl="0" algn="l">
              <a:lnSpc>
                <a:spcPct val="100000"/>
              </a:lnSpc>
              <a:spcBef>
                <a:spcPts val="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indent="-304800" lvl="1" marL="9144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indent="-304800" lvl="2" marL="13716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04800" lvl="5" marL="27432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indent="-304800" lvl="6" marL="32004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indent="-304800" lvl="7" marL="36576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indent="-304800" lvl="8" marL="4114800" marR="0" rtl="0" algn="l">
              <a:lnSpc>
                <a:spcPct val="100000"/>
              </a:lnSpc>
              <a:spcBef>
                <a:spcPts val="500"/>
              </a:spcBef>
              <a:spcAft>
                <a:spcPts val="50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1668" name="Google Shape;1668;p234"/>
          <p:cNvSpPr txBox="1"/>
          <p:nvPr>
            <p:ph idx="2" type="body"/>
          </p:nvPr>
        </p:nvSpPr>
        <p:spPr>
          <a:xfrm>
            <a:off x="2520460" y="1577579"/>
            <a:ext cx="1917000" cy="3051600"/>
          </a:xfrm>
          <a:prstGeom prst="rect">
            <a:avLst/>
          </a:prstGeom>
          <a:noFill/>
          <a:ln>
            <a:noFill/>
          </a:ln>
        </p:spPr>
        <p:txBody>
          <a:bodyPr anchorCtr="0" anchor="t" bIns="0" lIns="0" spcFirstLastPara="1" rIns="0" wrap="square" tIns="0">
            <a:noAutofit/>
          </a:bodyPr>
          <a:lstStyle>
            <a:lvl1pPr indent="-304800" lvl="0" marL="457200" marR="0" rtl="0" algn="l">
              <a:lnSpc>
                <a:spcPct val="100000"/>
              </a:lnSpc>
              <a:spcBef>
                <a:spcPts val="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indent="-304800" lvl="1" marL="9144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indent="-304800" lvl="2" marL="13716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04800" lvl="5" marL="27432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indent="-304800" lvl="6" marL="32004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indent="-304800" lvl="7" marL="36576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indent="-304800" lvl="8" marL="4114800" marR="0" rtl="0" algn="l">
              <a:lnSpc>
                <a:spcPct val="100000"/>
              </a:lnSpc>
              <a:spcBef>
                <a:spcPts val="500"/>
              </a:spcBef>
              <a:spcAft>
                <a:spcPts val="50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1669" name="Google Shape;1669;p234"/>
          <p:cNvSpPr txBox="1"/>
          <p:nvPr>
            <p:ph idx="3" type="body"/>
          </p:nvPr>
        </p:nvSpPr>
        <p:spPr>
          <a:xfrm>
            <a:off x="4706541" y="1577579"/>
            <a:ext cx="1917000" cy="3051600"/>
          </a:xfrm>
          <a:prstGeom prst="rect">
            <a:avLst/>
          </a:prstGeom>
          <a:noFill/>
          <a:ln>
            <a:noFill/>
          </a:ln>
        </p:spPr>
        <p:txBody>
          <a:bodyPr anchorCtr="0" anchor="t" bIns="0" lIns="0" spcFirstLastPara="1" rIns="0" wrap="square" tIns="0">
            <a:noAutofit/>
          </a:bodyPr>
          <a:lstStyle>
            <a:lvl1pPr indent="-304800" lvl="0" marL="457200" marR="0" rtl="0" algn="l">
              <a:lnSpc>
                <a:spcPct val="100000"/>
              </a:lnSpc>
              <a:spcBef>
                <a:spcPts val="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indent="-304800" lvl="1" marL="9144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indent="-304800" lvl="2" marL="13716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04800" lvl="5" marL="27432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indent="-304800" lvl="6" marL="32004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indent="-304800" lvl="7" marL="36576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indent="-304800" lvl="8" marL="4114800" marR="0" rtl="0" algn="l">
              <a:lnSpc>
                <a:spcPct val="100000"/>
              </a:lnSpc>
              <a:spcBef>
                <a:spcPts val="500"/>
              </a:spcBef>
              <a:spcAft>
                <a:spcPts val="50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1670" name="Google Shape;1670;p234"/>
          <p:cNvSpPr txBox="1"/>
          <p:nvPr>
            <p:ph idx="4" type="body"/>
          </p:nvPr>
        </p:nvSpPr>
        <p:spPr>
          <a:xfrm>
            <a:off x="6892622" y="1577579"/>
            <a:ext cx="1917000" cy="3051600"/>
          </a:xfrm>
          <a:prstGeom prst="rect">
            <a:avLst/>
          </a:prstGeom>
          <a:noFill/>
          <a:ln>
            <a:noFill/>
          </a:ln>
        </p:spPr>
        <p:txBody>
          <a:bodyPr anchorCtr="0" anchor="t" bIns="0" lIns="0" spcFirstLastPara="1" rIns="0" wrap="square" tIns="0">
            <a:noAutofit/>
          </a:bodyPr>
          <a:lstStyle>
            <a:lvl1pPr indent="-304800" lvl="0" marL="457200" marR="0" rtl="0" algn="l">
              <a:lnSpc>
                <a:spcPct val="100000"/>
              </a:lnSpc>
              <a:spcBef>
                <a:spcPts val="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indent="-304800" lvl="1" marL="9144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indent="-304800" lvl="2" marL="13716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04800" lvl="5" marL="27432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indent="-304800" lvl="6" marL="32004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indent="-304800" lvl="7" marL="36576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indent="-304800" lvl="8" marL="4114800" marR="0" rtl="0" algn="l">
              <a:lnSpc>
                <a:spcPct val="100000"/>
              </a:lnSpc>
              <a:spcBef>
                <a:spcPts val="500"/>
              </a:spcBef>
              <a:spcAft>
                <a:spcPts val="50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1671" name="Google Shape;1671;p234"/>
          <p:cNvSpPr txBox="1"/>
          <p:nvPr>
            <p:ph type="title"/>
          </p:nvPr>
        </p:nvSpPr>
        <p:spPr>
          <a:xfrm>
            <a:off x="332185" y="324000"/>
            <a:ext cx="8479500" cy="1040400"/>
          </a:xfrm>
          <a:prstGeom prst="rect">
            <a:avLst/>
          </a:prstGeom>
          <a:noFill/>
          <a:ln>
            <a:noFill/>
          </a:ln>
        </p:spPr>
        <p:txBody>
          <a:bodyPr anchorCtr="0" anchor="t" bIns="0" lIns="0" spcFirstLastPara="1" rIns="0" wrap="square" tIns="0">
            <a:noAutofit/>
          </a:bodyPr>
          <a:lstStyle>
            <a:lvl1pPr lvl="0" marR="0" rtl="0" algn="l">
              <a:lnSpc>
                <a:spcPct val="85000"/>
              </a:lnSpc>
              <a:spcBef>
                <a:spcPts val="0"/>
              </a:spcBef>
              <a:spcAft>
                <a:spcPts val="0"/>
              </a:spcAft>
              <a:buClr>
                <a:schemeClr val="dk1"/>
              </a:buClr>
              <a:buSzPts val="2400"/>
              <a:buFont typeface="Georgia"/>
              <a:buNone/>
              <a:defRPr b="0" i="0" sz="2400" u="none" cap="none" strike="noStrike">
                <a:solidFill>
                  <a:schemeClr val="dk1"/>
                </a:solidFill>
                <a:latin typeface="Georgia"/>
                <a:ea typeface="Georgia"/>
                <a:cs typeface="Georgia"/>
                <a:sym typeface="Georgia"/>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1672" name="Google Shape;1672;p234"/>
          <p:cNvSpPr txBox="1"/>
          <p:nvPr>
            <p:ph idx="12" type="sldNum"/>
          </p:nvPr>
        </p:nvSpPr>
        <p:spPr>
          <a:xfrm>
            <a:off x="6163867" y="4869180"/>
            <a:ext cx="2648100" cy="1029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Four Text Boxes for Icons">
  <p:cSld name="Four Text Boxes for Icons">
    <p:spTree>
      <p:nvGrpSpPr>
        <p:cNvPr id="187" name="Shape 187"/>
        <p:cNvGrpSpPr/>
        <p:nvPr/>
      </p:nvGrpSpPr>
      <p:grpSpPr>
        <a:xfrm>
          <a:off x="0" y="0"/>
          <a:ext cx="0" cy="0"/>
          <a:chOff x="0" y="0"/>
          <a:chExt cx="0" cy="0"/>
        </a:xfrm>
      </p:grpSpPr>
      <p:sp>
        <p:nvSpPr>
          <p:cNvPr id="188" name="Google Shape;188;p24"/>
          <p:cNvSpPr txBox="1"/>
          <p:nvPr>
            <p:ph idx="1" type="body"/>
          </p:nvPr>
        </p:nvSpPr>
        <p:spPr>
          <a:xfrm>
            <a:off x="332185" y="2571750"/>
            <a:ext cx="1920300" cy="20574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accent1"/>
              </a:buClr>
              <a:buSzPts val="900"/>
              <a:buNone/>
              <a:defRPr b="1" sz="900"/>
            </a:lvl1pPr>
            <a:lvl2pPr indent="-228600" lvl="1" marL="914400" algn="l">
              <a:lnSpc>
                <a:spcPct val="100000"/>
              </a:lnSpc>
              <a:spcBef>
                <a:spcPts val="200"/>
              </a:spcBef>
              <a:spcAft>
                <a:spcPts val="0"/>
              </a:spcAft>
              <a:buClr>
                <a:schemeClr val="dk1"/>
              </a:buClr>
              <a:buSzPts val="1200"/>
              <a:buNone/>
              <a:defRPr/>
            </a:lvl2pPr>
            <a:lvl3pPr indent="-304800" lvl="2" marL="1371600" algn="l">
              <a:lnSpc>
                <a:spcPct val="100000"/>
              </a:lnSpc>
              <a:spcBef>
                <a:spcPts val="200"/>
              </a:spcBef>
              <a:spcAft>
                <a:spcPts val="0"/>
              </a:spcAft>
              <a:buClr>
                <a:schemeClr val="dk1"/>
              </a:buClr>
              <a:buSzPts val="1200"/>
              <a:buChar char="•"/>
              <a:defRPr/>
            </a:lvl3pPr>
            <a:lvl4pPr indent="-304800" lvl="3" marL="1828800" algn="l">
              <a:lnSpc>
                <a:spcPct val="100000"/>
              </a:lnSpc>
              <a:spcBef>
                <a:spcPts val="200"/>
              </a:spcBef>
              <a:spcAft>
                <a:spcPts val="0"/>
              </a:spcAft>
              <a:buClr>
                <a:schemeClr val="dk1"/>
              </a:buClr>
              <a:buSzPts val="1200"/>
              <a:buChar char="–"/>
              <a:defRPr/>
            </a:lvl4pPr>
            <a:lvl5pPr indent="-304800" lvl="4" marL="2286000" algn="l">
              <a:lnSpc>
                <a:spcPct val="100000"/>
              </a:lnSpc>
              <a:spcBef>
                <a:spcPts val="200"/>
              </a:spcBef>
              <a:spcAft>
                <a:spcPts val="0"/>
              </a:spcAft>
              <a:buClr>
                <a:schemeClr val="dk1"/>
              </a:buClr>
              <a:buSzPts val="1200"/>
              <a:buChar char="•"/>
              <a:defRPr/>
            </a:lvl5pPr>
            <a:lvl6pPr indent="-304800" lvl="5" marL="2743200" algn="l">
              <a:lnSpc>
                <a:spcPct val="100000"/>
              </a:lnSpc>
              <a:spcBef>
                <a:spcPts val="200"/>
              </a:spcBef>
              <a:spcAft>
                <a:spcPts val="0"/>
              </a:spcAft>
              <a:buClr>
                <a:schemeClr val="dk1"/>
              </a:buClr>
              <a:buSzPts val="1200"/>
              <a:buChar char="–"/>
              <a:defRPr/>
            </a:lvl6pPr>
            <a:lvl7pPr indent="-304800" lvl="6" marL="3200400" algn="l">
              <a:lnSpc>
                <a:spcPct val="100000"/>
              </a:lnSpc>
              <a:spcBef>
                <a:spcPts val="200"/>
              </a:spcBef>
              <a:spcAft>
                <a:spcPts val="0"/>
              </a:spcAft>
              <a:buClr>
                <a:schemeClr val="dk1"/>
              </a:buClr>
              <a:buSzPts val="1200"/>
              <a:buChar char="•"/>
              <a:defRPr/>
            </a:lvl7pPr>
            <a:lvl8pPr indent="-304800" lvl="7" marL="3657600" algn="l">
              <a:lnSpc>
                <a:spcPct val="100000"/>
              </a:lnSpc>
              <a:spcBef>
                <a:spcPts val="200"/>
              </a:spcBef>
              <a:spcAft>
                <a:spcPts val="0"/>
              </a:spcAft>
              <a:buClr>
                <a:schemeClr val="dk1"/>
              </a:buClr>
              <a:buSzPts val="1200"/>
              <a:buChar char="–"/>
              <a:defRPr/>
            </a:lvl8pPr>
            <a:lvl9pPr indent="-304800" lvl="8" marL="4114800" algn="l">
              <a:lnSpc>
                <a:spcPct val="100000"/>
              </a:lnSpc>
              <a:spcBef>
                <a:spcPts val="200"/>
              </a:spcBef>
              <a:spcAft>
                <a:spcPts val="200"/>
              </a:spcAft>
              <a:buClr>
                <a:schemeClr val="dk1"/>
              </a:buClr>
              <a:buSzPts val="1200"/>
              <a:buChar char="•"/>
              <a:defRPr/>
            </a:lvl9pPr>
          </a:lstStyle>
          <a:p/>
        </p:txBody>
      </p:sp>
      <p:sp>
        <p:nvSpPr>
          <p:cNvPr id="189" name="Google Shape;189;p24"/>
          <p:cNvSpPr txBox="1"/>
          <p:nvPr>
            <p:ph idx="2" type="body"/>
          </p:nvPr>
        </p:nvSpPr>
        <p:spPr>
          <a:xfrm>
            <a:off x="2519728" y="2571750"/>
            <a:ext cx="1920300" cy="20574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accent1"/>
              </a:buClr>
              <a:buSzPts val="900"/>
              <a:buNone/>
              <a:defRPr b="1" sz="900"/>
            </a:lvl1pPr>
            <a:lvl2pPr indent="-228600" lvl="1" marL="914400" algn="l">
              <a:lnSpc>
                <a:spcPct val="100000"/>
              </a:lnSpc>
              <a:spcBef>
                <a:spcPts val="200"/>
              </a:spcBef>
              <a:spcAft>
                <a:spcPts val="0"/>
              </a:spcAft>
              <a:buClr>
                <a:schemeClr val="dk1"/>
              </a:buClr>
              <a:buSzPts val="1200"/>
              <a:buNone/>
              <a:defRPr/>
            </a:lvl2pPr>
            <a:lvl3pPr indent="-304800" lvl="2" marL="1371600" algn="l">
              <a:lnSpc>
                <a:spcPct val="100000"/>
              </a:lnSpc>
              <a:spcBef>
                <a:spcPts val="200"/>
              </a:spcBef>
              <a:spcAft>
                <a:spcPts val="0"/>
              </a:spcAft>
              <a:buClr>
                <a:schemeClr val="dk1"/>
              </a:buClr>
              <a:buSzPts val="1200"/>
              <a:buChar char="•"/>
              <a:defRPr/>
            </a:lvl3pPr>
            <a:lvl4pPr indent="-304800" lvl="3" marL="1828800" algn="l">
              <a:lnSpc>
                <a:spcPct val="100000"/>
              </a:lnSpc>
              <a:spcBef>
                <a:spcPts val="200"/>
              </a:spcBef>
              <a:spcAft>
                <a:spcPts val="0"/>
              </a:spcAft>
              <a:buClr>
                <a:schemeClr val="dk1"/>
              </a:buClr>
              <a:buSzPts val="1200"/>
              <a:buChar char="–"/>
              <a:defRPr/>
            </a:lvl4pPr>
            <a:lvl5pPr indent="-304800" lvl="4" marL="2286000" algn="l">
              <a:lnSpc>
                <a:spcPct val="100000"/>
              </a:lnSpc>
              <a:spcBef>
                <a:spcPts val="200"/>
              </a:spcBef>
              <a:spcAft>
                <a:spcPts val="0"/>
              </a:spcAft>
              <a:buClr>
                <a:schemeClr val="dk1"/>
              </a:buClr>
              <a:buSzPts val="1200"/>
              <a:buChar char="•"/>
              <a:defRPr/>
            </a:lvl5pPr>
            <a:lvl6pPr indent="-304800" lvl="5" marL="2743200" algn="l">
              <a:lnSpc>
                <a:spcPct val="100000"/>
              </a:lnSpc>
              <a:spcBef>
                <a:spcPts val="200"/>
              </a:spcBef>
              <a:spcAft>
                <a:spcPts val="0"/>
              </a:spcAft>
              <a:buClr>
                <a:schemeClr val="dk1"/>
              </a:buClr>
              <a:buSzPts val="1200"/>
              <a:buChar char="–"/>
              <a:defRPr/>
            </a:lvl6pPr>
            <a:lvl7pPr indent="-304800" lvl="6" marL="3200400" algn="l">
              <a:lnSpc>
                <a:spcPct val="100000"/>
              </a:lnSpc>
              <a:spcBef>
                <a:spcPts val="200"/>
              </a:spcBef>
              <a:spcAft>
                <a:spcPts val="0"/>
              </a:spcAft>
              <a:buClr>
                <a:schemeClr val="dk1"/>
              </a:buClr>
              <a:buSzPts val="1200"/>
              <a:buChar char="•"/>
              <a:defRPr/>
            </a:lvl7pPr>
            <a:lvl8pPr indent="-304800" lvl="7" marL="3657600" algn="l">
              <a:lnSpc>
                <a:spcPct val="100000"/>
              </a:lnSpc>
              <a:spcBef>
                <a:spcPts val="200"/>
              </a:spcBef>
              <a:spcAft>
                <a:spcPts val="0"/>
              </a:spcAft>
              <a:buClr>
                <a:schemeClr val="dk1"/>
              </a:buClr>
              <a:buSzPts val="1200"/>
              <a:buChar char="–"/>
              <a:defRPr/>
            </a:lvl8pPr>
            <a:lvl9pPr indent="-304800" lvl="8" marL="4114800" algn="l">
              <a:lnSpc>
                <a:spcPct val="100000"/>
              </a:lnSpc>
              <a:spcBef>
                <a:spcPts val="200"/>
              </a:spcBef>
              <a:spcAft>
                <a:spcPts val="200"/>
              </a:spcAft>
              <a:buClr>
                <a:schemeClr val="dk1"/>
              </a:buClr>
              <a:buSzPts val="1200"/>
              <a:buChar char="•"/>
              <a:defRPr/>
            </a:lvl9pPr>
          </a:lstStyle>
          <a:p/>
        </p:txBody>
      </p:sp>
      <p:sp>
        <p:nvSpPr>
          <p:cNvPr id="190" name="Google Shape;190;p24"/>
          <p:cNvSpPr txBox="1"/>
          <p:nvPr>
            <p:ph idx="3" type="body"/>
          </p:nvPr>
        </p:nvSpPr>
        <p:spPr>
          <a:xfrm>
            <a:off x="4707272" y="2571750"/>
            <a:ext cx="1920300" cy="20574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accent1"/>
              </a:buClr>
              <a:buSzPts val="900"/>
              <a:buNone/>
              <a:defRPr b="1" sz="900"/>
            </a:lvl1pPr>
            <a:lvl2pPr indent="-228600" lvl="1" marL="914400" algn="l">
              <a:lnSpc>
                <a:spcPct val="100000"/>
              </a:lnSpc>
              <a:spcBef>
                <a:spcPts val="200"/>
              </a:spcBef>
              <a:spcAft>
                <a:spcPts val="0"/>
              </a:spcAft>
              <a:buClr>
                <a:schemeClr val="dk1"/>
              </a:buClr>
              <a:buSzPts val="1200"/>
              <a:buNone/>
              <a:defRPr/>
            </a:lvl2pPr>
            <a:lvl3pPr indent="-304800" lvl="2" marL="1371600" algn="l">
              <a:lnSpc>
                <a:spcPct val="100000"/>
              </a:lnSpc>
              <a:spcBef>
                <a:spcPts val="200"/>
              </a:spcBef>
              <a:spcAft>
                <a:spcPts val="0"/>
              </a:spcAft>
              <a:buClr>
                <a:schemeClr val="dk1"/>
              </a:buClr>
              <a:buSzPts val="1200"/>
              <a:buChar char="•"/>
              <a:defRPr/>
            </a:lvl3pPr>
            <a:lvl4pPr indent="-304800" lvl="3" marL="1828800" algn="l">
              <a:lnSpc>
                <a:spcPct val="100000"/>
              </a:lnSpc>
              <a:spcBef>
                <a:spcPts val="200"/>
              </a:spcBef>
              <a:spcAft>
                <a:spcPts val="0"/>
              </a:spcAft>
              <a:buClr>
                <a:schemeClr val="dk1"/>
              </a:buClr>
              <a:buSzPts val="1200"/>
              <a:buChar char="–"/>
              <a:defRPr/>
            </a:lvl4pPr>
            <a:lvl5pPr indent="-304800" lvl="4" marL="2286000" algn="l">
              <a:lnSpc>
                <a:spcPct val="100000"/>
              </a:lnSpc>
              <a:spcBef>
                <a:spcPts val="200"/>
              </a:spcBef>
              <a:spcAft>
                <a:spcPts val="0"/>
              </a:spcAft>
              <a:buClr>
                <a:schemeClr val="dk1"/>
              </a:buClr>
              <a:buSzPts val="1200"/>
              <a:buChar char="•"/>
              <a:defRPr/>
            </a:lvl5pPr>
            <a:lvl6pPr indent="-304800" lvl="5" marL="2743200" algn="l">
              <a:lnSpc>
                <a:spcPct val="100000"/>
              </a:lnSpc>
              <a:spcBef>
                <a:spcPts val="200"/>
              </a:spcBef>
              <a:spcAft>
                <a:spcPts val="0"/>
              </a:spcAft>
              <a:buClr>
                <a:schemeClr val="dk1"/>
              </a:buClr>
              <a:buSzPts val="1200"/>
              <a:buChar char="–"/>
              <a:defRPr/>
            </a:lvl6pPr>
            <a:lvl7pPr indent="-304800" lvl="6" marL="3200400" algn="l">
              <a:lnSpc>
                <a:spcPct val="100000"/>
              </a:lnSpc>
              <a:spcBef>
                <a:spcPts val="200"/>
              </a:spcBef>
              <a:spcAft>
                <a:spcPts val="0"/>
              </a:spcAft>
              <a:buClr>
                <a:schemeClr val="dk1"/>
              </a:buClr>
              <a:buSzPts val="1200"/>
              <a:buChar char="•"/>
              <a:defRPr/>
            </a:lvl7pPr>
            <a:lvl8pPr indent="-304800" lvl="7" marL="3657600" algn="l">
              <a:lnSpc>
                <a:spcPct val="100000"/>
              </a:lnSpc>
              <a:spcBef>
                <a:spcPts val="200"/>
              </a:spcBef>
              <a:spcAft>
                <a:spcPts val="0"/>
              </a:spcAft>
              <a:buClr>
                <a:schemeClr val="dk1"/>
              </a:buClr>
              <a:buSzPts val="1200"/>
              <a:buChar char="–"/>
              <a:defRPr/>
            </a:lvl8pPr>
            <a:lvl9pPr indent="-304800" lvl="8" marL="4114800" algn="l">
              <a:lnSpc>
                <a:spcPct val="100000"/>
              </a:lnSpc>
              <a:spcBef>
                <a:spcPts val="200"/>
              </a:spcBef>
              <a:spcAft>
                <a:spcPts val="200"/>
              </a:spcAft>
              <a:buClr>
                <a:schemeClr val="dk1"/>
              </a:buClr>
              <a:buSzPts val="1200"/>
              <a:buChar char="•"/>
              <a:defRPr/>
            </a:lvl9pPr>
          </a:lstStyle>
          <a:p/>
        </p:txBody>
      </p:sp>
      <p:sp>
        <p:nvSpPr>
          <p:cNvPr id="191" name="Google Shape;191;p24"/>
          <p:cNvSpPr txBox="1"/>
          <p:nvPr>
            <p:ph idx="4" type="body"/>
          </p:nvPr>
        </p:nvSpPr>
        <p:spPr>
          <a:xfrm>
            <a:off x="6894816" y="2571750"/>
            <a:ext cx="1920300" cy="20574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accent1"/>
              </a:buClr>
              <a:buSzPts val="900"/>
              <a:buNone/>
              <a:defRPr b="1" sz="900"/>
            </a:lvl1pPr>
            <a:lvl2pPr indent="-228600" lvl="1" marL="914400" algn="l">
              <a:lnSpc>
                <a:spcPct val="100000"/>
              </a:lnSpc>
              <a:spcBef>
                <a:spcPts val="200"/>
              </a:spcBef>
              <a:spcAft>
                <a:spcPts val="0"/>
              </a:spcAft>
              <a:buClr>
                <a:schemeClr val="dk1"/>
              </a:buClr>
              <a:buSzPts val="1200"/>
              <a:buNone/>
              <a:defRPr/>
            </a:lvl2pPr>
            <a:lvl3pPr indent="-304800" lvl="2" marL="1371600" algn="l">
              <a:lnSpc>
                <a:spcPct val="100000"/>
              </a:lnSpc>
              <a:spcBef>
                <a:spcPts val="200"/>
              </a:spcBef>
              <a:spcAft>
                <a:spcPts val="0"/>
              </a:spcAft>
              <a:buClr>
                <a:schemeClr val="dk1"/>
              </a:buClr>
              <a:buSzPts val="1200"/>
              <a:buChar char="•"/>
              <a:defRPr/>
            </a:lvl3pPr>
            <a:lvl4pPr indent="-304800" lvl="3" marL="1828800" algn="l">
              <a:lnSpc>
                <a:spcPct val="100000"/>
              </a:lnSpc>
              <a:spcBef>
                <a:spcPts val="200"/>
              </a:spcBef>
              <a:spcAft>
                <a:spcPts val="0"/>
              </a:spcAft>
              <a:buClr>
                <a:schemeClr val="dk1"/>
              </a:buClr>
              <a:buSzPts val="1200"/>
              <a:buChar char="–"/>
              <a:defRPr/>
            </a:lvl4pPr>
            <a:lvl5pPr indent="-304800" lvl="4" marL="2286000" algn="l">
              <a:lnSpc>
                <a:spcPct val="100000"/>
              </a:lnSpc>
              <a:spcBef>
                <a:spcPts val="200"/>
              </a:spcBef>
              <a:spcAft>
                <a:spcPts val="0"/>
              </a:spcAft>
              <a:buClr>
                <a:schemeClr val="dk1"/>
              </a:buClr>
              <a:buSzPts val="1200"/>
              <a:buChar char="•"/>
              <a:defRPr/>
            </a:lvl5pPr>
            <a:lvl6pPr indent="-304800" lvl="5" marL="2743200" algn="l">
              <a:lnSpc>
                <a:spcPct val="100000"/>
              </a:lnSpc>
              <a:spcBef>
                <a:spcPts val="200"/>
              </a:spcBef>
              <a:spcAft>
                <a:spcPts val="0"/>
              </a:spcAft>
              <a:buClr>
                <a:schemeClr val="dk1"/>
              </a:buClr>
              <a:buSzPts val="1200"/>
              <a:buChar char="–"/>
              <a:defRPr/>
            </a:lvl6pPr>
            <a:lvl7pPr indent="-304800" lvl="6" marL="3200400" algn="l">
              <a:lnSpc>
                <a:spcPct val="100000"/>
              </a:lnSpc>
              <a:spcBef>
                <a:spcPts val="200"/>
              </a:spcBef>
              <a:spcAft>
                <a:spcPts val="0"/>
              </a:spcAft>
              <a:buClr>
                <a:schemeClr val="dk1"/>
              </a:buClr>
              <a:buSzPts val="1200"/>
              <a:buChar char="•"/>
              <a:defRPr/>
            </a:lvl7pPr>
            <a:lvl8pPr indent="-304800" lvl="7" marL="3657600" algn="l">
              <a:lnSpc>
                <a:spcPct val="100000"/>
              </a:lnSpc>
              <a:spcBef>
                <a:spcPts val="200"/>
              </a:spcBef>
              <a:spcAft>
                <a:spcPts val="0"/>
              </a:spcAft>
              <a:buClr>
                <a:schemeClr val="dk1"/>
              </a:buClr>
              <a:buSzPts val="1200"/>
              <a:buChar char="–"/>
              <a:defRPr/>
            </a:lvl8pPr>
            <a:lvl9pPr indent="-304800" lvl="8" marL="4114800" algn="l">
              <a:lnSpc>
                <a:spcPct val="100000"/>
              </a:lnSpc>
              <a:spcBef>
                <a:spcPts val="200"/>
              </a:spcBef>
              <a:spcAft>
                <a:spcPts val="200"/>
              </a:spcAft>
              <a:buClr>
                <a:schemeClr val="dk1"/>
              </a:buClr>
              <a:buSzPts val="1200"/>
              <a:buChar char="•"/>
              <a:defRPr/>
            </a:lvl9pPr>
          </a:lstStyle>
          <a:p/>
        </p:txBody>
      </p:sp>
      <p:sp>
        <p:nvSpPr>
          <p:cNvPr id="192" name="Google Shape;192;p24"/>
          <p:cNvSpPr txBox="1"/>
          <p:nvPr>
            <p:ph type="title"/>
          </p:nvPr>
        </p:nvSpPr>
        <p:spPr>
          <a:xfrm>
            <a:off x="332185" y="324000"/>
            <a:ext cx="8479500" cy="10404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chemeClr val="dk1"/>
              </a:buClr>
              <a:buSzPts val="2400"/>
              <a:buFont typeface="Georgia"/>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93" name="Google Shape;193;p24"/>
          <p:cNvSpPr txBox="1"/>
          <p:nvPr>
            <p:ph idx="12" type="sldNum"/>
          </p:nvPr>
        </p:nvSpPr>
        <p:spPr>
          <a:xfrm>
            <a:off x="7488222" y="4869180"/>
            <a:ext cx="1323600" cy="102900"/>
          </a:xfrm>
          <a:prstGeom prst="rect">
            <a:avLst/>
          </a:prstGeom>
          <a:noFill/>
          <a:ln>
            <a:noFill/>
          </a:ln>
        </p:spPr>
        <p:txBody>
          <a:bodyPr anchorCtr="0" anchor="b" bIns="0" lIns="0" spcFirstLastPara="1" rIns="0" wrap="square" tIns="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
        <p:nvSpPr>
          <p:cNvPr id="194" name="Google Shape;194;p24"/>
          <p:cNvSpPr txBox="1"/>
          <p:nvPr>
            <p:ph idx="10" type="dt"/>
          </p:nvPr>
        </p:nvSpPr>
        <p:spPr>
          <a:xfrm>
            <a:off x="7488222" y="4766310"/>
            <a:ext cx="1323600" cy="102900"/>
          </a:xfrm>
          <a:prstGeom prst="rect">
            <a:avLst/>
          </a:prstGeom>
          <a:noFill/>
          <a:ln>
            <a:noFill/>
          </a:ln>
        </p:spPr>
        <p:txBody>
          <a:bodyPr anchorCtr="0" anchor="b" bIns="0" lIns="0" spcFirstLastPara="1" rIns="0" wrap="square" tIns="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95" name="Google Shape;195;p24"/>
          <p:cNvSpPr txBox="1"/>
          <p:nvPr>
            <p:ph idx="11" type="ftr"/>
          </p:nvPr>
        </p:nvSpPr>
        <p:spPr>
          <a:xfrm>
            <a:off x="332184" y="4766310"/>
            <a:ext cx="4105200" cy="102900"/>
          </a:xfrm>
          <a:prstGeom prst="rect">
            <a:avLst/>
          </a:prstGeom>
          <a:noFill/>
          <a:ln>
            <a:noFill/>
          </a:ln>
        </p:spPr>
        <p:txBody>
          <a:bodyPr anchorCtr="0" anchor="b" bIns="0" lIns="0" spcFirstLastPara="1" rIns="0" wrap="square" tIns="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Five Content">
  <p:cSld name="Five Content">
    <p:spTree>
      <p:nvGrpSpPr>
        <p:cNvPr id="1673" name="Shape 1673"/>
        <p:cNvGrpSpPr/>
        <p:nvPr/>
      </p:nvGrpSpPr>
      <p:grpSpPr>
        <a:xfrm>
          <a:off x="0" y="0"/>
          <a:ext cx="0" cy="0"/>
          <a:chOff x="0" y="0"/>
          <a:chExt cx="0" cy="0"/>
        </a:xfrm>
      </p:grpSpPr>
      <p:sp>
        <p:nvSpPr>
          <p:cNvPr id="1674" name="Google Shape;1674;p235"/>
          <p:cNvSpPr txBox="1"/>
          <p:nvPr>
            <p:ph idx="1" type="body"/>
          </p:nvPr>
        </p:nvSpPr>
        <p:spPr>
          <a:xfrm>
            <a:off x="332185" y="1577579"/>
            <a:ext cx="1479600" cy="3051600"/>
          </a:xfrm>
          <a:prstGeom prst="rect">
            <a:avLst/>
          </a:prstGeom>
          <a:noFill/>
          <a:ln>
            <a:noFill/>
          </a:ln>
        </p:spPr>
        <p:txBody>
          <a:bodyPr anchorCtr="0" anchor="t" bIns="0" lIns="0" spcFirstLastPara="1" rIns="0" wrap="square" tIns="0">
            <a:noAutofit/>
          </a:bodyPr>
          <a:lstStyle>
            <a:lvl1pPr indent="-304800" lvl="0" marL="457200" marR="0" rtl="0" algn="l">
              <a:lnSpc>
                <a:spcPct val="100000"/>
              </a:lnSpc>
              <a:spcBef>
                <a:spcPts val="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indent="-304800" lvl="1" marL="9144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indent="-304800" lvl="2" marL="13716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04800" lvl="5" marL="27432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indent="-304800" lvl="6" marL="32004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indent="-304800" lvl="7" marL="36576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indent="-304800" lvl="8" marL="4114800" marR="0" rtl="0" algn="l">
              <a:lnSpc>
                <a:spcPct val="100000"/>
              </a:lnSpc>
              <a:spcBef>
                <a:spcPts val="500"/>
              </a:spcBef>
              <a:spcAft>
                <a:spcPts val="50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1675" name="Google Shape;1675;p235"/>
          <p:cNvSpPr txBox="1"/>
          <p:nvPr>
            <p:ph idx="2" type="body"/>
          </p:nvPr>
        </p:nvSpPr>
        <p:spPr>
          <a:xfrm>
            <a:off x="2082784" y="1577579"/>
            <a:ext cx="1479600" cy="3051600"/>
          </a:xfrm>
          <a:prstGeom prst="rect">
            <a:avLst/>
          </a:prstGeom>
          <a:noFill/>
          <a:ln>
            <a:noFill/>
          </a:ln>
        </p:spPr>
        <p:txBody>
          <a:bodyPr anchorCtr="0" anchor="t" bIns="0" lIns="0" spcFirstLastPara="1" rIns="0" wrap="square" tIns="0">
            <a:noAutofit/>
          </a:bodyPr>
          <a:lstStyle>
            <a:lvl1pPr indent="-304800" lvl="0" marL="457200" marR="0" rtl="0" algn="l">
              <a:lnSpc>
                <a:spcPct val="100000"/>
              </a:lnSpc>
              <a:spcBef>
                <a:spcPts val="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indent="-304800" lvl="1" marL="9144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indent="-304800" lvl="2" marL="13716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04800" lvl="5" marL="27432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indent="-304800" lvl="6" marL="32004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indent="-304800" lvl="7" marL="36576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indent="-304800" lvl="8" marL="4114800" marR="0" rtl="0" algn="l">
              <a:lnSpc>
                <a:spcPct val="100000"/>
              </a:lnSpc>
              <a:spcBef>
                <a:spcPts val="500"/>
              </a:spcBef>
              <a:spcAft>
                <a:spcPts val="50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1676" name="Google Shape;1676;p235"/>
          <p:cNvSpPr txBox="1"/>
          <p:nvPr>
            <p:ph idx="3" type="body"/>
          </p:nvPr>
        </p:nvSpPr>
        <p:spPr>
          <a:xfrm>
            <a:off x="3833383" y="1577579"/>
            <a:ext cx="1479600" cy="3051600"/>
          </a:xfrm>
          <a:prstGeom prst="rect">
            <a:avLst/>
          </a:prstGeom>
          <a:noFill/>
          <a:ln>
            <a:noFill/>
          </a:ln>
        </p:spPr>
        <p:txBody>
          <a:bodyPr anchorCtr="0" anchor="t" bIns="0" lIns="0" spcFirstLastPara="1" rIns="0" wrap="square" tIns="0">
            <a:noAutofit/>
          </a:bodyPr>
          <a:lstStyle>
            <a:lvl1pPr indent="-304800" lvl="0" marL="457200" marR="0" rtl="0" algn="l">
              <a:lnSpc>
                <a:spcPct val="100000"/>
              </a:lnSpc>
              <a:spcBef>
                <a:spcPts val="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indent="-304800" lvl="1" marL="9144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indent="-304800" lvl="2" marL="13716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04800" lvl="5" marL="27432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indent="-304800" lvl="6" marL="32004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indent="-304800" lvl="7" marL="36576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indent="-304800" lvl="8" marL="4114800" marR="0" rtl="0" algn="l">
              <a:lnSpc>
                <a:spcPct val="100000"/>
              </a:lnSpc>
              <a:spcBef>
                <a:spcPts val="500"/>
              </a:spcBef>
              <a:spcAft>
                <a:spcPts val="50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1677" name="Google Shape;1677;p235"/>
          <p:cNvSpPr txBox="1"/>
          <p:nvPr>
            <p:ph idx="4" type="body"/>
          </p:nvPr>
        </p:nvSpPr>
        <p:spPr>
          <a:xfrm>
            <a:off x="5583982" y="1577579"/>
            <a:ext cx="1479600" cy="3051600"/>
          </a:xfrm>
          <a:prstGeom prst="rect">
            <a:avLst/>
          </a:prstGeom>
          <a:noFill/>
          <a:ln>
            <a:noFill/>
          </a:ln>
        </p:spPr>
        <p:txBody>
          <a:bodyPr anchorCtr="0" anchor="t" bIns="0" lIns="0" spcFirstLastPara="1" rIns="0" wrap="square" tIns="0">
            <a:noAutofit/>
          </a:bodyPr>
          <a:lstStyle>
            <a:lvl1pPr indent="-304800" lvl="0" marL="457200" marR="0" rtl="0" algn="l">
              <a:lnSpc>
                <a:spcPct val="100000"/>
              </a:lnSpc>
              <a:spcBef>
                <a:spcPts val="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indent="-304800" lvl="1" marL="9144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indent="-304800" lvl="2" marL="13716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04800" lvl="5" marL="27432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indent="-304800" lvl="6" marL="32004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indent="-304800" lvl="7" marL="36576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indent="-304800" lvl="8" marL="4114800" marR="0" rtl="0" algn="l">
              <a:lnSpc>
                <a:spcPct val="100000"/>
              </a:lnSpc>
              <a:spcBef>
                <a:spcPts val="500"/>
              </a:spcBef>
              <a:spcAft>
                <a:spcPts val="50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1678" name="Google Shape;1678;p235"/>
          <p:cNvSpPr txBox="1"/>
          <p:nvPr>
            <p:ph idx="5" type="body"/>
          </p:nvPr>
        </p:nvSpPr>
        <p:spPr>
          <a:xfrm>
            <a:off x="7334582" y="1577579"/>
            <a:ext cx="1479600" cy="3051600"/>
          </a:xfrm>
          <a:prstGeom prst="rect">
            <a:avLst/>
          </a:prstGeom>
          <a:noFill/>
          <a:ln>
            <a:noFill/>
          </a:ln>
        </p:spPr>
        <p:txBody>
          <a:bodyPr anchorCtr="0" anchor="t" bIns="0" lIns="0" spcFirstLastPara="1" rIns="0" wrap="square" tIns="0">
            <a:noAutofit/>
          </a:bodyPr>
          <a:lstStyle>
            <a:lvl1pPr indent="-304800" lvl="0" marL="457200" marR="0" rtl="0" algn="l">
              <a:lnSpc>
                <a:spcPct val="100000"/>
              </a:lnSpc>
              <a:spcBef>
                <a:spcPts val="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indent="-304800" lvl="1" marL="9144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indent="-304800" lvl="2" marL="13716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04800" lvl="5" marL="27432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indent="-304800" lvl="6" marL="32004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indent="-304800" lvl="7" marL="36576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indent="-304800" lvl="8" marL="4114800" marR="0" rtl="0" algn="l">
              <a:lnSpc>
                <a:spcPct val="100000"/>
              </a:lnSpc>
              <a:spcBef>
                <a:spcPts val="500"/>
              </a:spcBef>
              <a:spcAft>
                <a:spcPts val="50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1679" name="Google Shape;1679;p235"/>
          <p:cNvSpPr txBox="1"/>
          <p:nvPr>
            <p:ph type="title"/>
          </p:nvPr>
        </p:nvSpPr>
        <p:spPr>
          <a:xfrm>
            <a:off x="332185" y="324000"/>
            <a:ext cx="8479500" cy="1040400"/>
          </a:xfrm>
          <a:prstGeom prst="rect">
            <a:avLst/>
          </a:prstGeom>
          <a:noFill/>
          <a:ln>
            <a:noFill/>
          </a:ln>
        </p:spPr>
        <p:txBody>
          <a:bodyPr anchorCtr="0" anchor="t" bIns="0" lIns="0" spcFirstLastPara="1" rIns="0" wrap="square" tIns="0">
            <a:noAutofit/>
          </a:bodyPr>
          <a:lstStyle>
            <a:lvl1pPr lvl="0" marR="0" rtl="0" algn="l">
              <a:lnSpc>
                <a:spcPct val="85000"/>
              </a:lnSpc>
              <a:spcBef>
                <a:spcPts val="0"/>
              </a:spcBef>
              <a:spcAft>
                <a:spcPts val="0"/>
              </a:spcAft>
              <a:buClr>
                <a:schemeClr val="dk1"/>
              </a:buClr>
              <a:buSzPts val="2400"/>
              <a:buFont typeface="Georgia"/>
              <a:buNone/>
              <a:defRPr b="0" i="0" sz="2400" u="none" cap="none" strike="noStrike">
                <a:solidFill>
                  <a:schemeClr val="dk1"/>
                </a:solidFill>
                <a:latin typeface="Georgia"/>
                <a:ea typeface="Georgia"/>
                <a:cs typeface="Georgia"/>
                <a:sym typeface="Georgia"/>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1680" name="Google Shape;1680;p235"/>
          <p:cNvSpPr txBox="1"/>
          <p:nvPr>
            <p:ph idx="12" type="sldNum"/>
          </p:nvPr>
        </p:nvSpPr>
        <p:spPr>
          <a:xfrm>
            <a:off x="6163867" y="4869180"/>
            <a:ext cx="2648100" cy="1029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Full Content">
  <p:cSld name="Title and Full Content">
    <p:spTree>
      <p:nvGrpSpPr>
        <p:cNvPr id="1681" name="Shape 1681"/>
        <p:cNvGrpSpPr/>
        <p:nvPr/>
      </p:nvGrpSpPr>
      <p:grpSpPr>
        <a:xfrm>
          <a:off x="0" y="0"/>
          <a:ext cx="0" cy="0"/>
          <a:chOff x="0" y="0"/>
          <a:chExt cx="0" cy="0"/>
        </a:xfrm>
      </p:grpSpPr>
      <p:sp>
        <p:nvSpPr>
          <p:cNvPr id="1682" name="Google Shape;1682;p236"/>
          <p:cNvSpPr txBox="1"/>
          <p:nvPr>
            <p:ph type="title"/>
          </p:nvPr>
        </p:nvSpPr>
        <p:spPr>
          <a:xfrm>
            <a:off x="332185" y="324000"/>
            <a:ext cx="8479500" cy="1040400"/>
          </a:xfrm>
          <a:prstGeom prst="rect">
            <a:avLst/>
          </a:prstGeom>
          <a:noFill/>
          <a:ln>
            <a:noFill/>
          </a:ln>
        </p:spPr>
        <p:txBody>
          <a:bodyPr anchorCtr="0" anchor="t" bIns="0" lIns="0" spcFirstLastPara="1" rIns="0" wrap="square" tIns="0">
            <a:noAutofit/>
          </a:bodyPr>
          <a:lstStyle>
            <a:lvl1pPr lvl="0" marR="0" rtl="0" algn="l">
              <a:lnSpc>
                <a:spcPct val="85000"/>
              </a:lnSpc>
              <a:spcBef>
                <a:spcPts val="0"/>
              </a:spcBef>
              <a:spcAft>
                <a:spcPts val="0"/>
              </a:spcAft>
              <a:buClr>
                <a:schemeClr val="dk1"/>
              </a:buClr>
              <a:buSzPts val="2400"/>
              <a:buFont typeface="Georgia"/>
              <a:buNone/>
              <a:defRPr b="0" i="0" sz="2400" u="none" cap="none" strike="noStrike">
                <a:solidFill>
                  <a:schemeClr val="dk1"/>
                </a:solidFill>
                <a:latin typeface="Georgia"/>
                <a:ea typeface="Georgia"/>
                <a:cs typeface="Georgia"/>
                <a:sym typeface="Georgia"/>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1683" name="Google Shape;1683;p236"/>
          <p:cNvSpPr txBox="1"/>
          <p:nvPr>
            <p:ph idx="1" type="body"/>
          </p:nvPr>
        </p:nvSpPr>
        <p:spPr>
          <a:xfrm>
            <a:off x="332185" y="1577340"/>
            <a:ext cx="8479500" cy="3055200"/>
          </a:xfrm>
          <a:prstGeom prst="rect">
            <a:avLst/>
          </a:prstGeom>
          <a:noFill/>
          <a:ln>
            <a:noFill/>
          </a:ln>
        </p:spPr>
        <p:txBody>
          <a:bodyPr anchorCtr="0" anchor="t" bIns="0" lIns="0" spcFirstLastPara="1" rIns="0" wrap="square" tIns="0">
            <a:noAutofit/>
          </a:bodyPr>
          <a:lstStyle>
            <a:lvl1pPr indent="-304800" lvl="0" marL="457200" marR="0" rtl="0" algn="l">
              <a:lnSpc>
                <a:spcPct val="100000"/>
              </a:lnSpc>
              <a:spcBef>
                <a:spcPts val="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indent="-304800" lvl="1" marL="9144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indent="-304800" lvl="2" marL="13716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04800" lvl="5" marL="27432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indent="-304800" lvl="6" marL="32004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indent="-304800" lvl="7" marL="36576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indent="-304800" lvl="8" marL="4114800" marR="0" rtl="0" algn="l">
              <a:lnSpc>
                <a:spcPct val="100000"/>
              </a:lnSpc>
              <a:spcBef>
                <a:spcPts val="500"/>
              </a:spcBef>
              <a:spcAft>
                <a:spcPts val="50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1684" name="Google Shape;1684;p236"/>
          <p:cNvSpPr txBox="1"/>
          <p:nvPr>
            <p:ph idx="12" type="sldNum"/>
          </p:nvPr>
        </p:nvSpPr>
        <p:spPr>
          <a:xfrm>
            <a:off x="6163867" y="4869180"/>
            <a:ext cx="2648100" cy="1029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Rose" showMasterSp="0">
  <p:cSld name="Section Header Rose">
    <p:bg>
      <p:bgPr>
        <a:solidFill>
          <a:srgbClr val="D93954"/>
        </a:solidFill>
      </p:bgPr>
    </p:bg>
    <p:spTree>
      <p:nvGrpSpPr>
        <p:cNvPr id="1685" name="Shape 1685"/>
        <p:cNvGrpSpPr/>
        <p:nvPr/>
      </p:nvGrpSpPr>
      <p:grpSpPr>
        <a:xfrm>
          <a:off x="0" y="0"/>
          <a:ext cx="0" cy="0"/>
          <a:chOff x="0" y="0"/>
          <a:chExt cx="0" cy="0"/>
        </a:xfrm>
      </p:grpSpPr>
      <p:sp>
        <p:nvSpPr>
          <p:cNvPr id="1686" name="Google Shape;1686;p237"/>
          <p:cNvSpPr txBox="1"/>
          <p:nvPr>
            <p:ph type="title"/>
          </p:nvPr>
        </p:nvSpPr>
        <p:spPr>
          <a:xfrm>
            <a:off x="3713560" y="1577579"/>
            <a:ext cx="3702600" cy="1923300"/>
          </a:xfrm>
          <a:prstGeom prst="rect">
            <a:avLst/>
          </a:prstGeom>
          <a:noFill/>
          <a:ln>
            <a:noFill/>
          </a:ln>
        </p:spPr>
        <p:txBody>
          <a:bodyPr anchorCtr="0" anchor="t" bIns="0" lIns="0" spcFirstLastPara="1" rIns="0" wrap="square" tIns="0">
            <a:noAutofit/>
          </a:bodyPr>
          <a:lstStyle>
            <a:lvl1pPr lvl="0" marR="0" rtl="0" algn="l">
              <a:lnSpc>
                <a:spcPct val="85000"/>
              </a:lnSpc>
              <a:spcBef>
                <a:spcPts val="0"/>
              </a:spcBef>
              <a:spcAft>
                <a:spcPts val="0"/>
              </a:spcAft>
              <a:buClr>
                <a:schemeClr val="lt1"/>
              </a:buClr>
              <a:buSzPts val="3000"/>
              <a:buFont typeface="Arial"/>
              <a:buNone/>
              <a:defRPr b="0" i="0" sz="3000" u="none" cap="none" strike="noStrike">
                <a:solidFill>
                  <a:schemeClr val="lt1"/>
                </a:solidFill>
                <a:latin typeface="Arial"/>
                <a:ea typeface="Arial"/>
                <a:cs typeface="Arial"/>
                <a:sym typeface="Arial"/>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1687" name="Google Shape;1687;p237"/>
          <p:cNvSpPr txBox="1"/>
          <p:nvPr>
            <p:ph idx="1" type="subTitle"/>
          </p:nvPr>
        </p:nvSpPr>
        <p:spPr>
          <a:xfrm>
            <a:off x="332184" y="0"/>
            <a:ext cx="3258600" cy="5143500"/>
          </a:xfrm>
          <a:prstGeom prst="rect">
            <a:avLst/>
          </a:prstGeom>
          <a:noFill/>
          <a:ln>
            <a:noFill/>
          </a:ln>
        </p:spPr>
        <p:txBody>
          <a:bodyPr anchorCtr="0" anchor="ctr" bIns="0" lIns="0" spcFirstLastPara="1" rIns="0" wrap="square" tIns="0">
            <a:noAutofit/>
          </a:bodyPr>
          <a:lstStyle>
            <a:lvl1pPr lvl="0" marR="0" rtl="0" algn="l">
              <a:lnSpc>
                <a:spcPct val="95000"/>
              </a:lnSpc>
              <a:spcBef>
                <a:spcPts val="0"/>
              </a:spcBef>
              <a:spcAft>
                <a:spcPts val="0"/>
              </a:spcAft>
              <a:buClr>
                <a:schemeClr val="lt1"/>
              </a:buClr>
              <a:buSzPts val="48800"/>
              <a:buFont typeface="Arial"/>
              <a:buNone/>
              <a:defRPr b="0" i="0" sz="48800" u="none" cap="none" strike="noStrike">
                <a:solidFill>
                  <a:schemeClr val="lt1"/>
                </a:solidFill>
                <a:latin typeface="Arial"/>
                <a:ea typeface="Arial"/>
                <a:cs typeface="Arial"/>
                <a:sym typeface="Arial"/>
              </a:defRPr>
            </a:lvl1pPr>
            <a:lvl2pPr lvl="1" marR="0" rtl="0" algn="l">
              <a:lnSpc>
                <a:spcPct val="95000"/>
              </a:lnSpc>
              <a:spcBef>
                <a:spcPts val="0"/>
              </a:spcBef>
              <a:spcAft>
                <a:spcPts val="0"/>
              </a:spcAft>
              <a:buClr>
                <a:schemeClr val="lt1"/>
              </a:buClr>
              <a:buSzPts val="48800"/>
              <a:buFont typeface="Arial"/>
              <a:buNone/>
              <a:defRPr b="0" i="0" sz="48800" u="none" cap="none" strike="noStrike">
                <a:solidFill>
                  <a:schemeClr val="lt1"/>
                </a:solidFill>
                <a:latin typeface="Arial"/>
                <a:ea typeface="Arial"/>
                <a:cs typeface="Arial"/>
                <a:sym typeface="Arial"/>
              </a:defRPr>
            </a:lvl2pPr>
            <a:lvl3pPr lvl="2" marR="0" rtl="0" algn="l">
              <a:lnSpc>
                <a:spcPct val="95000"/>
              </a:lnSpc>
              <a:spcBef>
                <a:spcPts val="0"/>
              </a:spcBef>
              <a:spcAft>
                <a:spcPts val="0"/>
              </a:spcAft>
              <a:buClr>
                <a:schemeClr val="lt1"/>
              </a:buClr>
              <a:buSzPts val="48800"/>
              <a:buFont typeface="Arial"/>
              <a:buNone/>
              <a:defRPr b="0" i="0" sz="48800" u="none" cap="none" strike="noStrike">
                <a:solidFill>
                  <a:schemeClr val="lt1"/>
                </a:solidFill>
                <a:latin typeface="Arial"/>
                <a:ea typeface="Arial"/>
                <a:cs typeface="Arial"/>
                <a:sym typeface="Arial"/>
              </a:defRPr>
            </a:lvl3pPr>
            <a:lvl4pPr lvl="3" marR="0" rtl="0" algn="l">
              <a:lnSpc>
                <a:spcPct val="95000"/>
              </a:lnSpc>
              <a:spcBef>
                <a:spcPts val="0"/>
              </a:spcBef>
              <a:spcAft>
                <a:spcPts val="0"/>
              </a:spcAft>
              <a:buClr>
                <a:schemeClr val="lt1"/>
              </a:buClr>
              <a:buSzPts val="48800"/>
              <a:buFont typeface="Arial"/>
              <a:buNone/>
              <a:defRPr b="0" i="0" sz="48800" u="none" cap="none" strike="noStrike">
                <a:solidFill>
                  <a:schemeClr val="lt1"/>
                </a:solidFill>
                <a:latin typeface="Arial"/>
                <a:ea typeface="Arial"/>
                <a:cs typeface="Arial"/>
                <a:sym typeface="Arial"/>
              </a:defRPr>
            </a:lvl4pPr>
            <a:lvl5pPr lvl="4" marR="0" rtl="0" algn="l">
              <a:lnSpc>
                <a:spcPct val="95000"/>
              </a:lnSpc>
              <a:spcBef>
                <a:spcPts val="0"/>
              </a:spcBef>
              <a:spcAft>
                <a:spcPts val="0"/>
              </a:spcAft>
              <a:buClr>
                <a:schemeClr val="lt1"/>
              </a:buClr>
              <a:buSzPts val="48800"/>
              <a:buFont typeface="Arial"/>
              <a:buNone/>
              <a:defRPr b="0" i="0" sz="48800" u="none" cap="none" strike="noStrike">
                <a:solidFill>
                  <a:schemeClr val="lt1"/>
                </a:solidFill>
                <a:latin typeface="Arial"/>
                <a:ea typeface="Arial"/>
                <a:cs typeface="Arial"/>
                <a:sym typeface="Arial"/>
              </a:defRPr>
            </a:lvl5pPr>
            <a:lvl6pPr lvl="5" marR="0" rtl="0" algn="l">
              <a:lnSpc>
                <a:spcPct val="95000"/>
              </a:lnSpc>
              <a:spcBef>
                <a:spcPts val="0"/>
              </a:spcBef>
              <a:spcAft>
                <a:spcPts val="0"/>
              </a:spcAft>
              <a:buClr>
                <a:schemeClr val="lt1"/>
              </a:buClr>
              <a:buSzPts val="48800"/>
              <a:buFont typeface="Arial"/>
              <a:buNone/>
              <a:defRPr b="0" i="0" sz="48800" u="none" cap="none" strike="noStrike">
                <a:solidFill>
                  <a:schemeClr val="lt1"/>
                </a:solidFill>
                <a:latin typeface="Arial"/>
                <a:ea typeface="Arial"/>
                <a:cs typeface="Arial"/>
                <a:sym typeface="Arial"/>
              </a:defRPr>
            </a:lvl6pPr>
            <a:lvl7pPr lvl="6" marR="0" rtl="0" algn="l">
              <a:lnSpc>
                <a:spcPct val="95000"/>
              </a:lnSpc>
              <a:spcBef>
                <a:spcPts val="0"/>
              </a:spcBef>
              <a:spcAft>
                <a:spcPts val="0"/>
              </a:spcAft>
              <a:buClr>
                <a:schemeClr val="lt1"/>
              </a:buClr>
              <a:buSzPts val="48800"/>
              <a:buFont typeface="Arial"/>
              <a:buNone/>
              <a:defRPr b="0" i="0" sz="48800" u="none" cap="none" strike="noStrike">
                <a:solidFill>
                  <a:schemeClr val="lt1"/>
                </a:solidFill>
                <a:latin typeface="Arial"/>
                <a:ea typeface="Arial"/>
                <a:cs typeface="Arial"/>
                <a:sym typeface="Arial"/>
              </a:defRPr>
            </a:lvl7pPr>
            <a:lvl8pPr lvl="7" marR="0" rtl="0" algn="l">
              <a:lnSpc>
                <a:spcPct val="95000"/>
              </a:lnSpc>
              <a:spcBef>
                <a:spcPts val="0"/>
              </a:spcBef>
              <a:spcAft>
                <a:spcPts val="0"/>
              </a:spcAft>
              <a:buClr>
                <a:schemeClr val="lt1"/>
              </a:buClr>
              <a:buSzPts val="48800"/>
              <a:buFont typeface="Arial"/>
              <a:buNone/>
              <a:defRPr b="0" i="0" sz="48800" u="none" cap="none" strike="noStrike">
                <a:solidFill>
                  <a:schemeClr val="lt1"/>
                </a:solidFill>
                <a:latin typeface="Arial"/>
                <a:ea typeface="Arial"/>
                <a:cs typeface="Arial"/>
                <a:sym typeface="Arial"/>
              </a:defRPr>
            </a:lvl8pPr>
            <a:lvl9pPr lvl="8" marR="0" rtl="0" algn="l">
              <a:lnSpc>
                <a:spcPct val="95000"/>
              </a:lnSpc>
              <a:spcBef>
                <a:spcPts val="0"/>
              </a:spcBef>
              <a:spcAft>
                <a:spcPts val="0"/>
              </a:spcAft>
              <a:buClr>
                <a:schemeClr val="lt1"/>
              </a:buClr>
              <a:buSzPts val="48800"/>
              <a:buFont typeface="Arial"/>
              <a:buNone/>
              <a:defRPr b="0" i="0" sz="48800" u="none" cap="none" strike="noStrike">
                <a:solidFill>
                  <a:schemeClr val="lt1"/>
                </a:solidFill>
                <a:latin typeface="Arial"/>
                <a:ea typeface="Arial"/>
                <a:cs typeface="Arial"/>
                <a:sym typeface="Arial"/>
              </a:defRPr>
            </a:lvl9pPr>
          </a:lstStyle>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and Image">
  <p:cSld name="Content and Image">
    <p:spTree>
      <p:nvGrpSpPr>
        <p:cNvPr id="1688" name="Shape 1688"/>
        <p:cNvGrpSpPr/>
        <p:nvPr/>
      </p:nvGrpSpPr>
      <p:grpSpPr>
        <a:xfrm>
          <a:off x="0" y="0"/>
          <a:ext cx="0" cy="0"/>
          <a:chOff x="0" y="0"/>
          <a:chExt cx="0" cy="0"/>
        </a:xfrm>
      </p:grpSpPr>
      <p:sp>
        <p:nvSpPr>
          <p:cNvPr id="1689" name="Google Shape;1689;p238"/>
          <p:cNvSpPr/>
          <p:nvPr/>
        </p:nvSpPr>
        <p:spPr>
          <a:xfrm>
            <a:off x="4572000" y="0"/>
            <a:ext cx="4572000" cy="5143500"/>
          </a:xfrm>
          <a:prstGeom prst="rect">
            <a:avLst/>
          </a:prstGeom>
          <a:solidFill>
            <a:srgbClr val="DEDEDE"/>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chemeClr val="lt1"/>
              </a:solidFill>
              <a:latin typeface="Arial"/>
              <a:ea typeface="Arial"/>
              <a:cs typeface="Arial"/>
              <a:sym typeface="Arial"/>
            </a:endParaRPr>
          </a:p>
        </p:txBody>
      </p:sp>
      <p:sp>
        <p:nvSpPr>
          <p:cNvPr id="1690" name="Google Shape;1690;p238"/>
          <p:cNvSpPr txBox="1"/>
          <p:nvPr>
            <p:ph idx="1" type="body"/>
          </p:nvPr>
        </p:nvSpPr>
        <p:spPr>
          <a:xfrm>
            <a:off x="332185" y="1577579"/>
            <a:ext cx="3988500" cy="3051600"/>
          </a:xfrm>
          <a:prstGeom prst="rect">
            <a:avLst/>
          </a:prstGeom>
          <a:noFill/>
          <a:ln>
            <a:noFill/>
          </a:ln>
        </p:spPr>
        <p:txBody>
          <a:bodyPr anchorCtr="0" anchor="t" bIns="0" lIns="0" spcFirstLastPara="1" rIns="0" wrap="square" tIns="0">
            <a:noAutofit/>
          </a:bodyPr>
          <a:lstStyle>
            <a:lvl1pPr indent="-304800" lvl="0" marL="457200" marR="0" rtl="0" algn="l">
              <a:lnSpc>
                <a:spcPct val="100000"/>
              </a:lnSpc>
              <a:spcBef>
                <a:spcPts val="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indent="-304800" lvl="1" marL="9144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indent="-304800" lvl="2" marL="13716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04800" lvl="5" marL="27432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indent="-304800" lvl="6" marL="32004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indent="-304800" lvl="7" marL="36576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indent="-304800" lvl="8" marL="4114800" marR="0" rtl="0" algn="l">
              <a:lnSpc>
                <a:spcPct val="100000"/>
              </a:lnSpc>
              <a:spcBef>
                <a:spcPts val="500"/>
              </a:spcBef>
              <a:spcAft>
                <a:spcPts val="50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1691" name="Google Shape;1691;p238"/>
          <p:cNvSpPr txBox="1"/>
          <p:nvPr>
            <p:ph type="title"/>
          </p:nvPr>
        </p:nvSpPr>
        <p:spPr>
          <a:xfrm>
            <a:off x="332185" y="324000"/>
            <a:ext cx="3988500" cy="1040400"/>
          </a:xfrm>
          <a:prstGeom prst="rect">
            <a:avLst/>
          </a:prstGeom>
          <a:noFill/>
          <a:ln>
            <a:noFill/>
          </a:ln>
        </p:spPr>
        <p:txBody>
          <a:bodyPr anchorCtr="0" anchor="t" bIns="0" lIns="0" spcFirstLastPara="1" rIns="0" wrap="square" tIns="0">
            <a:noAutofit/>
          </a:bodyPr>
          <a:lstStyle>
            <a:lvl1pPr lvl="0" marR="0" rtl="0" algn="l">
              <a:lnSpc>
                <a:spcPct val="85000"/>
              </a:lnSpc>
              <a:spcBef>
                <a:spcPts val="0"/>
              </a:spcBef>
              <a:spcAft>
                <a:spcPts val="0"/>
              </a:spcAft>
              <a:buClr>
                <a:schemeClr val="dk1"/>
              </a:buClr>
              <a:buSzPts val="2400"/>
              <a:buFont typeface="Georgia"/>
              <a:buNone/>
              <a:defRPr b="0" i="0" sz="2400" u="none" cap="none" strike="noStrike">
                <a:solidFill>
                  <a:schemeClr val="dk1"/>
                </a:solidFill>
                <a:latin typeface="Georgia"/>
                <a:ea typeface="Georgia"/>
                <a:cs typeface="Georgia"/>
                <a:sym typeface="Georgia"/>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1692" name="Google Shape;1692;p238"/>
          <p:cNvSpPr txBox="1"/>
          <p:nvPr>
            <p:ph idx="12" type="sldNum"/>
          </p:nvPr>
        </p:nvSpPr>
        <p:spPr>
          <a:xfrm>
            <a:off x="6163867" y="4869180"/>
            <a:ext cx="2648100" cy="1029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hree Images">
  <p:cSld name="Three Images">
    <p:spTree>
      <p:nvGrpSpPr>
        <p:cNvPr id="1693" name="Shape 1693"/>
        <p:cNvGrpSpPr/>
        <p:nvPr/>
      </p:nvGrpSpPr>
      <p:grpSpPr>
        <a:xfrm>
          <a:off x="0" y="0"/>
          <a:ext cx="0" cy="0"/>
          <a:chOff x="0" y="0"/>
          <a:chExt cx="0" cy="0"/>
        </a:xfrm>
      </p:grpSpPr>
      <p:sp>
        <p:nvSpPr>
          <p:cNvPr id="1694" name="Google Shape;1694;p239"/>
          <p:cNvSpPr/>
          <p:nvPr/>
        </p:nvSpPr>
        <p:spPr>
          <a:xfrm>
            <a:off x="332183" y="1575197"/>
            <a:ext cx="2646600" cy="2263200"/>
          </a:xfrm>
          <a:prstGeom prst="rect">
            <a:avLst/>
          </a:prstGeom>
          <a:solidFill>
            <a:srgbClr val="DEDEDE"/>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chemeClr val="lt1"/>
              </a:solidFill>
              <a:latin typeface="Arial"/>
              <a:ea typeface="Arial"/>
              <a:cs typeface="Arial"/>
              <a:sym typeface="Arial"/>
            </a:endParaRPr>
          </a:p>
        </p:txBody>
      </p:sp>
      <p:sp>
        <p:nvSpPr>
          <p:cNvPr id="1695" name="Google Shape;1695;p239"/>
          <p:cNvSpPr/>
          <p:nvPr/>
        </p:nvSpPr>
        <p:spPr>
          <a:xfrm>
            <a:off x="3248620" y="1575197"/>
            <a:ext cx="2646600" cy="2263200"/>
          </a:xfrm>
          <a:prstGeom prst="rect">
            <a:avLst/>
          </a:prstGeom>
          <a:solidFill>
            <a:srgbClr val="DEDEDE"/>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chemeClr val="lt1"/>
              </a:solidFill>
              <a:latin typeface="Arial"/>
              <a:ea typeface="Arial"/>
              <a:cs typeface="Arial"/>
              <a:sym typeface="Arial"/>
            </a:endParaRPr>
          </a:p>
        </p:txBody>
      </p:sp>
      <p:sp>
        <p:nvSpPr>
          <p:cNvPr id="1696" name="Google Shape;1696;p239"/>
          <p:cNvSpPr/>
          <p:nvPr/>
        </p:nvSpPr>
        <p:spPr>
          <a:xfrm>
            <a:off x="6165056" y="1575197"/>
            <a:ext cx="2646600" cy="2263200"/>
          </a:xfrm>
          <a:prstGeom prst="rect">
            <a:avLst/>
          </a:prstGeom>
          <a:solidFill>
            <a:srgbClr val="DEDEDE"/>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chemeClr val="lt1"/>
              </a:solidFill>
              <a:latin typeface="Arial"/>
              <a:ea typeface="Arial"/>
              <a:cs typeface="Arial"/>
              <a:sym typeface="Arial"/>
            </a:endParaRPr>
          </a:p>
        </p:txBody>
      </p:sp>
      <p:sp>
        <p:nvSpPr>
          <p:cNvPr id="1697" name="Google Shape;1697;p239"/>
          <p:cNvSpPr txBox="1"/>
          <p:nvPr>
            <p:ph idx="1" type="body"/>
          </p:nvPr>
        </p:nvSpPr>
        <p:spPr>
          <a:xfrm>
            <a:off x="332185" y="3960019"/>
            <a:ext cx="2646600" cy="669000"/>
          </a:xfrm>
          <a:prstGeom prst="rect">
            <a:avLst/>
          </a:prstGeom>
          <a:noFill/>
          <a:ln>
            <a:noFill/>
          </a:ln>
        </p:spPr>
        <p:txBody>
          <a:bodyPr anchorCtr="0" anchor="t" bIns="0" lIns="0" spcFirstLastPara="1" rIns="0" wrap="square" tIns="0">
            <a:noAutofit/>
          </a:bodyPr>
          <a:lstStyle>
            <a:lvl1pPr indent="-304800" lvl="0" marL="457200" marR="0" rtl="0" algn="l">
              <a:lnSpc>
                <a:spcPct val="100000"/>
              </a:lnSpc>
              <a:spcBef>
                <a:spcPts val="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indent="-304800" lvl="1" marL="914400" marR="0" rtl="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indent="-304800" lvl="2" marL="1371600" marR="0" rtl="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rtl="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rtl="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04800" lvl="5" marL="2743200" marR="0" rtl="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indent="-304800" lvl="6" marL="3200400" marR="0" rtl="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indent="-304800" lvl="7" marL="3657600" marR="0" rtl="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indent="-304800" lvl="8" marL="4114800" marR="0" rtl="0" algn="l">
              <a:lnSpc>
                <a:spcPct val="100000"/>
              </a:lnSpc>
              <a:spcBef>
                <a:spcPts val="200"/>
              </a:spcBef>
              <a:spcAft>
                <a:spcPts val="20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1698" name="Google Shape;1698;p239"/>
          <p:cNvSpPr txBox="1"/>
          <p:nvPr>
            <p:ph idx="2" type="body"/>
          </p:nvPr>
        </p:nvSpPr>
        <p:spPr>
          <a:xfrm>
            <a:off x="3248621" y="3960019"/>
            <a:ext cx="2646600" cy="669000"/>
          </a:xfrm>
          <a:prstGeom prst="rect">
            <a:avLst/>
          </a:prstGeom>
          <a:noFill/>
          <a:ln>
            <a:noFill/>
          </a:ln>
        </p:spPr>
        <p:txBody>
          <a:bodyPr anchorCtr="0" anchor="t" bIns="0" lIns="0" spcFirstLastPara="1" rIns="0" wrap="square" tIns="0">
            <a:noAutofit/>
          </a:bodyPr>
          <a:lstStyle>
            <a:lvl1pPr indent="-304800" lvl="0" marL="457200" marR="0" rtl="0" algn="l">
              <a:lnSpc>
                <a:spcPct val="100000"/>
              </a:lnSpc>
              <a:spcBef>
                <a:spcPts val="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indent="-304800" lvl="1" marL="914400" marR="0" rtl="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indent="-304800" lvl="2" marL="1371600" marR="0" rtl="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rtl="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rtl="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04800" lvl="5" marL="2743200" marR="0" rtl="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indent="-304800" lvl="6" marL="3200400" marR="0" rtl="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indent="-304800" lvl="7" marL="3657600" marR="0" rtl="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indent="-304800" lvl="8" marL="4114800" marR="0" rtl="0" algn="l">
              <a:lnSpc>
                <a:spcPct val="100000"/>
              </a:lnSpc>
              <a:spcBef>
                <a:spcPts val="200"/>
              </a:spcBef>
              <a:spcAft>
                <a:spcPts val="20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1699" name="Google Shape;1699;p239"/>
          <p:cNvSpPr txBox="1"/>
          <p:nvPr>
            <p:ph idx="3" type="body"/>
          </p:nvPr>
        </p:nvSpPr>
        <p:spPr>
          <a:xfrm>
            <a:off x="6165057" y="3960019"/>
            <a:ext cx="2646600" cy="669000"/>
          </a:xfrm>
          <a:prstGeom prst="rect">
            <a:avLst/>
          </a:prstGeom>
          <a:noFill/>
          <a:ln>
            <a:noFill/>
          </a:ln>
        </p:spPr>
        <p:txBody>
          <a:bodyPr anchorCtr="0" anchor="t" bIns="0" lIns="0" spcFirstLastPara="1" rIns="0" wrap="square" tIns="0">
            <a:noAutofit/>
          </a:bodyPr>
          <a:lstStyle>
            <a:lvl1pPr indent="-304800" lvl="0" marL="457200" marR="0" rtl="0" algn="l">
              <a:lnSpc>
                <a:spcPct val="100000"/>
              </a:lnSpc>
              <a:spcBef>
                <a:spcPts val="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indent="-304800" lvl="1" marL="914400" marR="0" rtl="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indent="-304800" lvl="2" marL="1371600" marR="0" rtl="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rtl="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rtl="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04800" lvl="5" marL="2743200" marR="0" rtl="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indent="-304800" lvl="6" marL="3200400" marR="0" rtl="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indent="-304800" lvl="7" marL="3657600" marR="0" rtl="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indent="-304800" lvl="8" marL="4114800" marR="0" rtl="0" algn="l">
              <a:lnSpc>
                <a:spcPct val="100000"/>
              </a:lnSpc>
              <a:spcBef>
                <a:spcPts val="200"/>
              </a:spcBef>
              <a:spcAft>
                <a:spcPts val="20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1700" name="Google Shape;1700;p239"/>
          <p:cNvSpPr txBox="1"/>
          <p:nvPr>
            <p:ph type="title"/>
          </p:nvPr>
        </p:nvSpPr>
        <p:spPr>
          <a:xfrm>
            <a:off x="332185" y="324000"/>
            <a:ext cx="8479500" cy="1040400"/>
          </a:xfrm>
          <a:prstGeom prst="rect">
            <a:avLst/>
          </a:prstGeom>
          <a:noFill/>
          <a:ln>
            <a:noFill/>
          </a:ln>
        </p:spPr>
        <p:txBody>
          <a:bodyPr anchorCtr="0" anchor="t" bIns="0" lIns="0" spcFirstLastPara="1" rIns="0" wrap="square" tIns="0">
            <a:noAutofit/>
          </a:bodyPr>
          <a:lstStyle>
            <a:lvl1pPr lvl="0" marR="0" rtl="0" algn="l">
              <a:lnSpc>
                <a:spcPct val="85000"/>
              </a:lnSpc>
              <a:spcBef>
                <a:spcPts val="0"/>
              </a:spcBef>
              <a:spcAft>
                <a:spcPts val="0"/>
              </a:spcAft>
              <a:buClr>
                <a:schemeClr val="dk1"/>
              </a:buClr>
              <a:buSzPts val="2400"/>
              <a:buFont typeface="Georgia"/>
              <a:buNone/>
              <a:defRPr b="0" i="0" sz="2400" u="none" cap="none" strike="noStrike">
                <a:solidFill>
                  <a:schemeClr val="dk1"/>
                </a:solidFill>
                <a:latin typeface="Georgia"/>
                <a:ea typeface="Georgia"/>
                <a:cs typeface="Georgia"/>
                <a:sym typeface="Georgia"/>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1701" name="Google Shape;1701;p239"/>
          <p:cNvSpPr txBox="1"/>
          <p:nvPr>
            <p:ph idx="12" type="sldNum"/>
          </p:nvPr>
        </p:nvSpPr>
        <p:spPr>
          <a:xfrm>
            <a:off x="6163867" y="4869180"/>
            <a:ext cx="2648100" cy="1029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hree Content Infographic">
  <p:cSld name="Three Content Infographic">
    <p:spTree>
      <p:nvGrpSpPr>
        <p:cNvPr id="1702" name="Shape 1702"/>
        <p:cNvGrpSpPr/>
        <p:nvPr/>
      </p:nvGrpSpPr>
      <p:grpSpPr>
        <a:xfrm>
          <a:off x="0" y="0"/>
          <a:ext cx="0" cy="0"/>
          <a:chOff x="0" y="0"/>
          <a:chExt cx="0" cy="0"/>
        </a:xfrm>
      </p:grpSpPr>
      <p:sp>
        <p:nvSpPr>
          <p:cNvPr id="1703" name="Google Shape;1703;p240"/>
          <p:cNvSpPr txBox="1"/>
          <p:nvPr>
            <p:ph idx="1" type="body"/>
          </p:nvPr>
        </p:nvSpPr>
        <p:spPr>
          <a:xfrm>
            <a:off x="332185" y="2699657"/>
            <a:ext cx="2646600" cy="1933800"/>
          </a:xfrm>
          <a:prstGeom prst="rect">
            <a:avLst/>
          </a:prstGeom>
          <a:noFill/>
          <a:ln>
            <a:noFill/>
          </a:ln>
        </p:spPr>
        <p:txBody>
          <a:bodyPr anchorCtr="0" anchor="t" bIns="0" lIns="0" spcFirstLastPara="1" rIns="0" wrap="square" tIns="0">
            <a:noAutofit/>
          </a:bodyPr>
          <a:lstStyle>
            <a:lvl1pPr indent="-304800" lvl="0" marL="457200" marR="0" rtl="0" algn="l">
              <a:lnSpc>
                <a:spcPct val="100000"/>
              </a:lnSpc>
              <a:spcBef>
                <a:spcPts val="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indent="-304800" lvl="1" marL="9144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indent="-304800" lvl="2" marL="13716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04800" lvl="5" marL="27432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indent="-304800" lvl="6" marL="32004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indent="-304800" lvl="7" marL="36576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indent="-304800" lvl="8" marL="4114800" marR="0" rtl="0" algn="l">
              <a:lnSpc>
                <a:spcPct val="100000"/>
              </a:lnSpc>
              <a:spcBef>
                <a:spcPts val="500"/>
              </a:spcBef>
              <a:spcAft>
                <a:spcPts val="50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1704" name="Google Shape;1704;p240"/>
          <p:cNvSpPr txBox="1"/>
          <p:nvPr>
            <p:ph idx="2" type="body"/>
          </p:nvPr>
        </p:nvSpPr>
        <p:spPr>
          <a:xfrm>
            <a:off x="332185" y="1571625"/>
            <a:ext cx="2646600" cy="1000200"/>
          </a:xfrm>
          <a:prstGeom prst="rect">
            <a:avLst/>
          </a:prstGeom>
          <a:noFill/>
          <a:ln>
            <a:noFill/>
          </a:ln>
        </p:spPr>
        <p:txBody>
          <a:bodyPr anchorCtr="0" anchor="ctr" bIns="0" lIns="0" spcFirstLastPara="1" rIns="0" wrap="square" tIns="0">
            <a:noAutofit/>
          </a:bodyPr>
          <a:lstStyle>
            <a:lvl1pPr indent="-228600" lvl="0" marL="457200" marR="0" rtl="0" algn="l">
              <a:lnSpc>
                <a:spcPct val="100000"/>
              </a:lnSpc>
              <a:spcBef>
                <a:spcPts val="0"/>
              </a:spcBef>
              <a:spcAft>
                <a:spcPts val="0"/>
              </a:spcAft>
              <a:buClr>
                <a:schemeClr val="accent3"/>
              </a:buClr>
              <a:buSzPts val="6400"/>
              <a:buFont typeface="Arial"/>
              <a:buNone/>
              <a:defRPr b="0" i="0" sz="6400" u="none" cap="none" strike="noStrike">
                <a:solidFill>
                  <a:schemeClr val="accent3"/>
                </a:solidFill>
                <a:latin typeface="Arial"/>
                <a:ea typeface="Arial"/>
                <a:cs typeface="Arial"/>
                <a:sym typeface="Arial"/>
              </a:defRPr>
            </a:lvl1pPr>
            <a:lvl2pPr indent="-304800" lvl="1" marL="9144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indent="-304800" lvl="2" marL="13716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04800" lvl="5" marL="27432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indent="-304800" lvl="6" marL="32004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indent="-304800" lvl="7" marL="36576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indent="-304800" lvl="8" marL="4114800" marR="0" rtl="0" algn="l">
              <a:lnSpc>
                <a:spcPct val="100000"/>
              </a:lnSpc>
              <a:spcBef>
                <a:spcPts val="500"/>
              </a:spcBef>
              <a:spcAft>
                <a:spcPts val="50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1705" name="Google Shape;1705;p240"/>
          <p:cNvSpPr txBox="1"/>
          <p:nvPr>
            <p:ph idx="3" type="body"/>
          </p:nvPr>
        </p:nvSpPr>
        <p:spPr>
          <a:xfrm>
            <a:off x="3245643" y="1571625"/>
            <a:ext cx="2650200" cy="1000200"/>
          </a:xfrm>
          <a:prstGeom prst="rect">
            <a:avLst/>
          </a:prstGeom>
          <a:noFill/>
          <a:ln>
            <a:noFill/>
          </a:ln>
        </p:spPr>
        <p:txBody>
          <a:bodyPr anchorCtr="0" anchor="ctr" bIns="0" lIns="0" spcFirstLastPara="1" rIns="0" wrap="square" tIns="0">
            <a:noAutofit/>
          </a:bodyPr>
          <a:lstStyle>
            <a:lvl1pPr indent="-228600" lvl="0" marL="457200" marR="0" rtl="0" algn="l">
              <a:lnSpc>
                <a:spcPct val="100000"/>
              </a:lnSpc>
              <a:spcBef>
                <a:spcPts val="0"/>
              </a:spcBef>
              <a:spcAft>
                <a:spcPts val="0"/>
              </a:spcAft>
              <a:buClr>
                <a:schemeClr val="dk2"/>
              </a:buClr>
              <a:buSzPts val="6400"/>
              <a:buFont typeface="Arial"/>
              <a:buNone/>
              <a:defRPr b="0" i="0" sz="6400" u="none" cap="none" strike="noStrike">
                <a:solidFill>
                  <a:schemeClr val="dk2"/>
                </a:solidFill>
                <a:latin typeface="Arial"/>
                <a:ea typeface="Arial"/>
                <a:cs typeface="Arial"/>
                <a:sym typeface="Arial"/>
              </a:defRPr>
            </a:lvl1pPr>
            <a:lvl2pPr indent="-304800" lvl="1" marL="9144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indent="-304800" lvl="2" marL="13716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04800" lvl="5" marL="27432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indent="-304800" lvl="6" marL="32004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indent="-304800" lvl="7" marL="36576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indent="-304800" lvl="8" marL="4114800" marR="0" rtl="0" algn="l">
              <a:lnSpc>
                <a:spcPct val="100000"/>
              </a:lnSpc>
              <a:spcBef>
                <a:spcPts val="500"/>
              </a:spcBef>
              <a:spcAft>
                <a:spcPts val="50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1706" name="Google Shape;1706;p240"/>
          <p:cNvSpPr txBox="1"/>
          <p:nvPr>
            <p:ph idx="4" type="body"/>
          </p:nvPr>
        </p:nvSpPr>
        <p:spPr>
          <a:xfrm>
            <a:off x="6166928" y="1571625"/>
            <a:ext cx="2646600" cy="1000200"/>
          </a:xfrm>
          <a:prstGeom prst="rect">
            <a:avLst/>
          </a:prstGeom>
          <a:noFill/>
          <a:ln>
            <a:noFill/>
          </a:ln>
        </p:spPr>
        <p:txBody>
          <a:bodyPr anchorCtr="0" anchor="ctr" bIns="0" lIns="0" spcFirstLastPara="1" rIns="0" wrap="square" tIns="0">
            <a:noAutofit/>
          </a:bodyPr>
          <a:lstStyle>
            <a:lvl1pPr indent="-228600" lvl="0" marL="457200" marR="0" rtl="0" algn="l">
              <a:lnSpc>
                <a:spcPct val="100000"/>
              </a:lnSpc>
              <a:spcBef>
                <a:spcPts val="0"/>
              </a:spcBef>
              <a:spcAft>
                <a:spcPts val="0"/>
              </a:spcAft>
              <a:buClr>
                <a:schemeClr val="accent1"/>
              </a:buClr>
              <a:buSzPts val="6400"/>
              <a:buFont typeface="Arial"/>
              <a:buNone/>
              <a:defRPr b="0" i="0" sz="6400" u="none" cap="none" strike="noStrike">
                <a:solidFill>
                  <a:schemeClr val="accent1"/>
                </a:solidFill>
                <a:latin typeface="Arial"/>
                <a:ea typeface="Arial"/>
                <a:cs typeface="Arial"/>
                <a:sym typeface="Arial"/>
              </a:defRPr>
            </a:lvl1pPr>
            <a:lvl2pPr indent="-304800" lvl="1" marL="9144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indent="-304800" lvl="2" marL="13716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04800" lvl="5" marL="27432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indent="-304800" lvl="6" marL="32004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indent="-304800" lvl="7" marL="36576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indent="-304800" lvl="8" marL="4114800" marR="0" rtl="0" algn="l">
              <a:lnSpc>
                <a:spcPct val="100000"/>
              </a:lnSpc>
              <a:spcBef>
                <a:spcPts val="500"/>
              </a:spcBef>
              <a:spcAft>
                <a:spcPts val="50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1707" name="Google Shape;1707;p240"/>
          <p:cNvSpPr txBox="1"/>
          <p:nvPr>
            <p:ph type="title"/>
          </p:nvPr>
        </p:nvSpPr>
        <p:spPr>
          <a:xfrm>
            <a:off x="332185" y="324001"/>
            <a:ext cx="8479500" cy="1040400"/>
          </a:xfrm>
          <a:prstGeom prst="rect">
            <a:avLst/>
          </a:prstGeom>
          <a:noFill/>
          <a:ln>
            <a:noFill/>
          </a:ln>
        </p:spPr>
        <p:txBody>
          <a:bodyPr anchorCtr="0" anchor="t" bIns="0" lIns="0" spcFirstLastPara="1" rIns="0" wrap="square" tIns="0">
            <a:noAutofit/>
          </a:bodyPr>
          <a:lstStyle>
            <a:lvl1pPr lvl="0" marR="0" rtl="0" algn="l">
              <a:lnSpc>
                <a:spcPct val="85000"/>
              </a:lnSpc>
              <a:spcBef>
                <a:spcPts val="0"/>
              </a:spcBef>
              <a:spcAft>
                <a:spcPts val="0"/>
              </a:spcAft>
              <a:buClr>
                <a:schemeClr val="dk1"/>
              </a:buClr>
              <a:buSzPts val="2400"/>
              <a:buFont typeface="Georgia"/>
              <a:buNone/>
              <a:defRPr b="0" i="0" sz="2400" u="none" cap="none" strike="noStrike">
                <a:solidFill>
                  <a:schemeClr val="dk1"/>
                </a:solidFill>
                <a:latin typeface="Georgia"/>
                <a:ea typeface="Georgia"/>
                <a:cs typeface="Georgia"/>
                <a:sym typeface="Georgia"/>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1708" name="Google Shape;1708;p240"/>
          <p:cNvSpPr txBox="1"/>
          <p:nvPr>
            <p:ph idx="12" type="sldNum"/>
          </p:nvPr>
        </p:nvSpPr>
        <p:spPr>
          <a:xfrm>
            <a:off x="6163867" y="4869180"/>
            <a:ext cx="2648100" cy="1029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709" name="Google Shape;1709;p240"/>
          <p:cNvSpPr txBox="1"/>
          <p:nvPr>
            <p:ph idx="5" type="body"/>
          </p:nvPr>
        </p:nvSpPr>
        <p:spPr>
          <a:xfrm>
            <a:off x="3245644" y="2699657"/>
            <a:ext cx="2650200" cy="1933800"/>
          </a:xfrm>
          <a:prstGeom prst="rect">
            <a:avLst/>
          </a:prstGeom>
          <a:noFill/>
          <a:ln>
            <a:noFill/>
          </a:ln>
        </p:spPr>
        <p:txBody>
          <a:bodyPr anchorCtr="0" anchor="t" bIns="0" lIns="0" spcFirstLastPara="1" rIns="0" wrap="square" tIns="0">
            <a:noAutofit/>
          </a:bodyPr>
          <a:lstStyle>
            <a:lvl1pPr indent="-304800" lvl="0" marL="457200" marR="0" rtl="0" algn="l">
              <a:lnSpc>
                <a:spcPct val="100000"/>
              </a:lnSpc>
              <a:spcBef>
                <a:spcPts val="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indent="-304800" lvl="1" marL="9144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indent="-304800" lvl="2" marL="13716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04800" lvl="5" marL="27432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indent="-304800" lvl="6" marL="32004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indent="-304800" lvl="7" marL="36576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indent="-304800" lvl="8" marL="4114800" marR="0" rtl="0" algn="l">
              <a:lnSpc>
                <a:spcPct val="100000"/>
              </a:lnSpc>
              <a:spcBef>
                <a:spcPts val="500"/>
              </a:spcBef>
              <a:spcAft>
                <a:spcPts val="50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1710" name="Google Shape;1710;p240"/>
          <p:cNvSpPr txBox="1"/>
          <p:nvPr>
            <p:ph idx="6" type="body"/>
          </p:nvPr>
        </p:nvSpPr>
        <p:spPr>
          <a:xfrm>
            <a:off x="6166928" y="2699657"/>
            <a:ext cx="2646600" cy="1933800"/>
          </a:xfrm>
          <a:prstGeom prst="rect">
            <a:avLst/>
          </a:prstGeom>
          <a:noFill/>
          <a:ln>
            <a:noFill/>
          </a:ln>
        </p:spPr>
        <p:txBody>
          <a:bodyPr anchorCtr="0" anchor="t" bIns="0" lIns="0" spcFirstLastPara="1" rIns="0" wrap="square" tIns="0">
            <a:noAutofit/>
          </a:bodyPr>
          <a:lstStyle>
            <a:lvl1pPr indent="-304800" lvl="0" marL="457200" marR="0" rtl="0" algn="l">
              <a:lnSpc>
                <a:spcPct val="100000"/>
              </a:lnSpc>
              <a:spcBef>
                <a:spcPts val="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indent="-304800" lvl="1" marL="9144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indent="-304800" lvl="2" marL="13716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04800" lvl="5" marL="27432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indent="-304800" lvl="6" marL="32004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indent="-304800" lvl="7" marL="36576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indent="-304800" lvl="8" marL="4114800" marR="0" rtl="0" algn="l">
              <a:lnSpc>
                <a:spcPct val="100000"/>
              </a:lnSpc>
              <a:spcBef>
                <a:spcPts val="500"/>
              </a:spcBef>
              <a:spcAft>
                <a:spcPts val="50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nfographic and Chart">
  <p:cSld name="Infographic and Chart">
    <p:spTree>
      <p:nvGrpSpPr>
        <p:cNvPr id="1711" name="Shape 1711"/>
        <p:cNvGrpSpPr/>
        <p:nvPr/>
      </p:nvGrpSpPr>
      <p:grpSpPr>
        <a:xfrm>
          <a:off x="0" y="0"/>
          <a:ext cx="0" cy="0"/>
          <a:chOff x="0" y="0"/>
          <a:chExt cx="0" cy="0"/>
        </a:xfrm>
      </p:grpSpPr>
      <p:sp>
        <p:nvSpPr>
          <p:cNvPr id="1712" name="Google Shape;1712;p241"/>
          <p:cNvSpPr/>
          <p:nvPr/>
        </p:nvSpPr>
        <p:spPr>
          <a:xfrm>
            <a:off x="0" y="1577579"/>
            <a:ext cx="2979000" cy="3051600"/>
          </a:xfrm>
          <a:prstGeom prst="rect">
            <a:avLst/>
          </a:prstGeom>
          <a:solidFill>
            <a:srgbClr val="D04A0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713" name="Google Shape;1713;p241"/>
          <p:cNvSpPr txBox="1"/>
          <p:nvPr>
            <p:ph idx="1" type="body"/>
          </p:nvPr>
        </p:nvSpPr>
        <p:spPr>
          <a:xfrm>
            <a:off x="270277" y="1577340"/>
            <a:ext cx="2709000" cy="1302900"/>
          </a:xfrm>
          <a:prstGeom prst="rect">
            <a:avLst/>
          </a:prstGeom>
          <a:noFill/>
          <a:ln>
            <a:noFill/>
          </a:ln>
        </p:spPr>
        <p:txBody>
          <a:bodyPr anchorCtr="0" anchor="t" bIns="0" lIns="0" spcFirstLastPara="1" rIns="0" wrap="square" tIns="0">
            <a:noAutofit/>
          </a:bodyPr>
          <a:lstStyle>
            <a:lvl1pPr indent="-228600" lvl="0" marL="457200" marR="0" rtl="0" algn="l">
              <a:lnSpc>
                <a:spcPct val="80000"/>
              </a:lnSpc>
              <a:spcBef>
                <a:spcPts val="0"/>
              </a:spcBef>
              <a:spcAft>
                <a:spcPts val="0"/>
              </a:spcAft>
              <a:buClr>
                <a:schemeClr val="lt1"/>
              </a:buClr>
              <a:buSzPts val="10200"/>
              <a:buFont typeface="Arial"/>
              <a:buNone/>
              <a:defRPr b="1" i="0" sz="10200" u="none" cap="none" strike="noStrike">
                <a:solidFill>
                  <a:schemeClr val="lt1"/>
                </a:solidFill>
                <a:latin typeface="Arial"/>
                <a:ea typeface="Arial"/>
                <a:cs typeface="Arial"/>
                <a:sym typeface="Arial"/>
              </a:defRPr>
            </a:lvl1pPr>
            <a:lvl2pPr indent="-304800" lvl="1" marL="914400" marR="0" rtl="0" algn="l">
              <a:lnSpc>
                <a:spcPct val="100000"/>
              </a:lnSpc>
              <a:spcBef>
                <a:spcPts val="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indent="-304800" lvl="2" marL="13716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04800" lvl="5" marL="27432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indent="-304800" lvl="6" marL="32004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indent="-304800" lvl="7" marL="36576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indent="-304800" lvl="8" marL="4114800" marR="0" rtl="0" algn="l">
              <a:lnSpc>
                <a:spcPct val="100000"/>
              </a:lnSpc>
              <a:spcBef>
                <a:spcPts val="500"/>
              </a:spcBef>
              <a:spcAft>
                <a:spcPts val="50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1714" name="Google Shape;1714;p241"/>
          <p:cNvSpPr txBox="1"/>
          <p:nvPr>
            <p:ph idx="2" type="body"/>
          </p:nvPr>
        </p:nvSpPr>
        <p:spPr>
          <a:xfrm>
            <a:off x="332186" y="2948940"/>
            <a:ext cx="2496900" cy="15465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1pPr>
            <a:lvl2pPr indent="-228600" lvl="1" marL="914400"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2pPr>
            <a:lvl3pPr indent="-228600" lvl="2" marL="1371600"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3pPr>
            <a:lvl4pPr indent="-228600" lvl="3" marL="1828800"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4pPr>
            <a:lvl5pPr indent="-228600" lvl="4" marL="2286000"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5pPr>
            <a:lvl6pPr indent="-228600" lvl="5" marL="2743200"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6pPr>
            <a:lvl7pPr indent="-228600" lvl="6" marL="3200400"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7pPr>
            <a:lvl8pPr indent="-228600" lvl="7" marL="3657600"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8pPr>
            <a:lvl9pPr indent="-228600" lvl="8" marL="4114800"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9pPr>
          </a:lstStyle>
          <a:p/>
        </p:txBody>
      </p:sp>
      <p:sp>
        <p:nvSpPr>
          <p:cNvPr id="1715" name="Google Shape;1715;p241"/>
          <p:cNvSpPr txBox="1"/>
          <p:nvPr>
            <p:ph type="title"/>
          </p:nvPr>
        </p:nvSpPr>
        <p:spPr>
          <a:xfrm>
            <a:off x="332185" y="324001"/>
            <a:ext cx="8479500" cy="1040400"/>
          </a:xfrm>
          <a:prstGeom prst="rect">
            <a:avLst/>
          </a:prstGeom>
          <a:noFill/>
          <a:ln>
            <a:noFill/>
          </a:ln>
        </p:spPr>
        <p:txBody>
          <a:bodyPr anchorCtr="0" anchor="t" bIns="0" lIns="0" spcFirstLastPara="1" rIns="0" wrap="square" tIns="0">
            <a:noAutofit/>
          </a:bodyPr>
          <a:lstStyle>
            <a:lvl1pPr lvl="0" marR="0" rtl="0" algn="l">
              <a:lnSpc>
                <a:spcPct val="85000"/>
              </a:lnSpc>
              <a:spcBef>
                <a:spcPts val="0"/>
              </a:spcBef>
              <a:spcAft>
                <a:spcPts val="0"/>
              </a:spcAft>
              <a:buClr>
                <a:schemeClr val="dk1"/>
              </a:buClr>
              <a:buSzPts val="2400"/>
              <a:buFont typeface="Georgia"/>
              <a:buNone/>
              <a:defRPr b="0" i="0" sz="2400" u="none" cap="none" strike="noStrike">
                <a:solidFill>
                  <a:schemeClr val="dk1"/>
                </a:solidFill>
                <a:latin typeface="Georgia"/>
                <a:ea typeface="Georgia"/>
                <a:cs typeface="Georgia"/>
                <a:sym typeface="Georgia"/>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1716" name="Google Shape;1716;p241"/>
          <p:cNvSpPr txBox="1"/>
          <p:nvPr>
            <p:ph idx="12" type="sldNum"/>
          </p:nvPr>
        </p:nvSpPr>
        <p:spPr>
          <a:xfrm>
            <a:off x="6163867" y="4869180"/>
            <a:ext cx="2648100" cy="1029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Content Dark" showMasterSp="0">
  <p:cSld name="One Column Content Dark">
    <p:bg>
      <p:bgPr>
        <a:solidFill>
          <a:srgbClr val="464646"/>
        </a:solidFill>
      </p:bgPr>
    </p:bg>
    <p:spTree>
      <p:nvGrpSpPr>
        <p:cNvPr id="1717" name="Shape 1717"/>
        <p:cNvGrpSpPr/>
        <p:nvPr/>
      </p:nvGrpSpPr>
      <p:grpSpPr>
        <a:xfrm>
          <a:off x="0" y="0"/>
          <a:ext cx="0" cy="0"/>
          <a:chOff x="0" y="0"/>
          <a:chExt cx="0" cy="0"/>
        </a:xfrm>
      </p:grpSpPr>
      <p:sp>
        <p:nvSpPr>
          <p:cNvPr id="1718" name="Google Shape;1718;p242"/>
          <p:cNvSpPr txBox="1"/>
          <p:nvPr>
            <p:ph idx="1" type="body"/>
          </p:nvPr>
        </p:nvSpPr>
        <p:spPr>
          <a:xfrm>
            <a:off x="332186" y="1577579"/>
            <a:ext cx="2646600" cy="3051600"/>
          </a:xfrm>
          <a:prstGeom prst="rect">
            <a:avLst/>
          </a:prstGeom>
          <a:noFill/>
          <a:ln>
            <a:noFill/>
          </a:ln>
        </p:spPr>
        <p:txBody>
          <a:bodyPr anchorCtr="0" anchor="t" bIns="0" lIns="0" spcFirstLastPara="1" rIns="0" wrap="square" tIns="0">
            <a:noAutofit/>
          </a:bodyPr>
          <a:lstStyle>
            <a:lvl1pPr indent="-304800" lvl="0" marL="457200" marR="0" rtl="0" algn="l">
              <a:lnSpc>
                <a:spcPct val="100000"/>
              </a:lnSpc>
              <a:spcBef>
                <a:spcPts val="0"/>
              </a:spcBef>
              <a:spcAft>
                <a:spcPts val="0"/>
              </a:spcAft>
              <a:buClr>
                <a:schemeClr val="lt1"/>
              </a:buClr>
              <a:buSzPts val="1200"/>
              <a:buFont typeface="Arial"/>
              <a:buChar char="•"/>
              <a:defRPr b="0" i="0" sz="1200" u="none" cap="none" strike="noStrike">
                <a:solidFill>
                  <a:schemeClr val="lt1"/>
                </a:solidFill>
                <a:latin typeface="Arial"/>
                <a:ea typeface="Arial"/>
                <a:cs typeface="Arial"/>
                <a:sym typeface="Arial"/>
              </a:defRPr>
            </a:lvl1pPr>
            <a:lvl2pPr indent="-304800" lvl="1" marL="914400" marR="0" rtl="0" algn="l">
              <a:lnSpc>
                <a:spcPct val="100000"/>
              </a:lnSpc>
              <a:spcBef>
                <a:spcPts val="500"/>
              </a:spcBef>
              <a:spcAft>
                <a:spcPts val="0"/>
              </a:spcAft>
              <a:buClr>
                <a:schemeClr val="lt1"/>
              </a:buClr>
              <a:buSzPts val="1200"/>
              <a:buFont typeface="Arial"/>
              <a:buChar char="–"/>
              <a:defRPr b="0" i="0" sz="1200" u="none" cap="none" strike="noStrike">
                <a:solidFill>
                  <a:schemeClr val="lt1"/>
                </a:solidFill>
                <a:latin typeface="Arial"/>
                <a:ea typeface="Arial"/>
                <a:cs typeface="Arial"/>
                <a:sym typeface="Arial"/>
              </a:defRPr>
            </a:lvl2pPr>
            <a:lvl3pPr indent="-304800" lvl="2" marL="1371600" marR="0" rtl="0" algn="l">
              <a:lnSpc>
                <a:spcPct val="100000"/>
              </a:lnSpc>
              <a:spcBef>
                <a:spcPts val="500"/>
              </a:spcBef>
              <a:spcAft>
                <a:spcPts val="0"/>
              </a:spcAft>
              <a:buClr>
                <a:schemeClr val="lt1"/>
              </a:buClr>
              <a:buSzPts val="1200"/>
              <a:buFont typeface="Arial"/>
              <a:buChar char="•"/>
              <a:defRPr b="0" i="0" sz="1200" u="none" cap="none" strike="noStrike">
                <a:solidFill>
                  <a:schemeClr val="lt1"/>
                </a:solidFill>
                <a:latin typeface="Arial"/>
                <a:ea typeface="Arial"/>
                <a:cs typeface="Arial"/>
                <a:sym typeface="Arial"/>
              </a:defRPr>
            </a:lvl3pPr>
            <a:lvl4pPr indent="-304800" lvl="3" marL="1828800" marR="0" rtl="0" algn="l">
              <a:lnSpc>
                <a:spcPct val="100000"/>
              </a:lnSpc>
              <a:spcBef>
                <a:spcPts val="500"/>
              </a:spcBef>
              <a:spcAft>
                <a:spcPts val="0"/>
              </a:spcAft>
              <a:buClr>
                <a:schemeClr val="lt1"/>
              </a:buClr>
              <a:buSzPts val="1200"/>
              <a:buFont typeface="Arial"/>
              <a:buChar char="–"/>
              <a:defRPr b="0" i="0" sz="1200" u="none" cap="none" strike="noStrike">
                <a:solidFill>
                  <a:schemeClr val="lt1"/>
                </a:solidFill>
                <a:latin typeface="Arial"/>
                <a:ea typeface="Arial"/>
                <a:cs typeface="Arial"/>
                <a:sym typeface="Arial"/>
              </a:defRPr>
            </a:lvl4pPr>
            <a:lvl5pPr indent="-304800" lvl="4" marL="2286000" marR="0" rtl="0" algn="l">
              <a:lnSpc>
                <a:spcPct val="100000"/>
              </a:lnSpc>
              <a:spcBef>
                <a:spcPts val="500"/>
              </a:spcBef>
              <a:spcAft>
                <a:spcPts val="0"/>
              </a:spcAft>
              <a:buClr>
                <a:schemeClr val="lt1"/>
              </a:buClr>
              <a:buSzPts val="1200"/>
              <a:buFont typeface="Arial"/>
              <a:buChar char="•"/>
              <a:defRPr b="0" i="0" sz="1200" u="none" cap="none" strike="noStrike">
                <a:solidFill>
                  <a:schemeClr val="lt1"/>
                </a:solidFill>
                <a:latin typeface="Arial"/>
                <a:ea typeface="Arial"/>
                <a:cs typeface="Arial"/>
                <a:sym typeface="Arial"/>
              </a:defRPr>
            </a:lvl5pPr>
            <a:lvl6pPr indent="-304800" lvl="5" marL="2743200" marR="0" rtl="0" algn="l">
              <a:lnSpc>
                <a:spcPct val="100000"/>
              </a:lnSpc>
              <a:spcBef>
                <a:spcPts val="500"/>
              </a:spcBef>
              <a:spcAft>
                <a:spcPts val="0"/>
              </a:spcAft>
              <a:buClr>
                <a:schemeClr val="lt1"/>
              </a:buClr>
              <a:buSzPts val="1200"/>
              <a:buFont typeface="Arial"/>
              <a:buChar char="–"/>
              <a:defRPr b="0" i="0" sz="1200" u="none" cap="none" strike="noStrike">
                <a:solidFill>
                  <a:schemeClr val="lt1"/>
                </a:solidFill>
                <a:latin typeface="Arial"/>
                <a:ea typeface="Arial"/>
                <a:cs typeface="Arial"/>
                <a:sym typeface="Arial"/>
              </a:defRPr>
            </a:lvl6pPr>
            <a:lvl7pPr indent="-304800" lvl="6" marL="3200400" marR="0" rtl="0" algn="l">
              <a:lnSpc>
                <a:spcPct val="100000"/>
              </a:lnSpc>
              <a:spcBef>
                <a:spcPts val="500"/>
              </a:spcBef>
              <a:spcAft>
                <a:spcPts val="0"/>
              </a:spcAft>
              <a:buClr>
                <a:schemeClr val="lt1"/>
              </a:buClr>
              <a:buSzPts val="1200"/>
              <a:buFont typeface="Arial"/>
              <a:buChar char="•"/>
              <a:defRPr b="0" i="0" sz="1200" u="none" cap="none" strike="noStrike">
                <a:solidFill>
                  <a:schemeClr val="lt1"/>
                </a:solidFill>
                <a:latin typeface="Arial"/>
                <a:ea typeface="Arial"/>
                <a:cs typeface="Arial"/>
                <a:sym typeface="Arial"/>
              </a:defRPr>
            </a:lvl7pPr>
            <a:lvl8pPr indent="-304800" lvl="7" marL="3657600" marR="0" rtl="0" algn="l">
              <a:lnSpc>
                <a:spcPct val="100000"/>
              </a:lnSpc>
              <a:spcBef>
                <a:spcPts val="500"/>
              </a:spcBef>
              <a:spcAft>
                <a:spcPts val="0"/>
              </a:spcAft>
              <a:buClr>
                <a:schemeClr val="lt1"/>
              </a:buClr>
              <a:buSzPts val="1200"/>
              <a:buFont typeface="Arial"/>
              <a:buChar char="–"/>
              <a:defRPr b="0" i="0" sz="1200" u="none" cap="none" strike="noStrike">
                <a:solidFill>
                  <a:schemeClr val="lt1"/>
                </a:solidFill>
                <a:latin typeface="Arial"/>
                <a:ea typeface="Arial"/>
                <a:cs typeface="Arial"/>
                <a:sym typeface="Arial"/>
              </a:defRPr>
            </a:lvl8pPr>
            <a:lvl9pPr indent="-304800" lvl="8" marL="4114800" marR="0" rtl="0" algn="l">
              <a:lnSpc>
                <a:spcPct val="100000"/>
              </a:lnSpc>
              <a:spcBef>
                <a:spcPts val="500"/>
              </a:spcBef>
              <a:spcAft>
                <a:spcPts val="500"/>
              </a:spcAft>
              <a:buClr>
                <a:schemeClr val="lt1"/>
              </a:buClr>
              <a:buSzPts val="1200"/>
              <a:buFont typeface="Arial"/>
              <a:buChar char="•"/>
              <a:defRPr b="0" i="0" sz="1200" u="none" cap="none" strike="noStrike">
                <a:solidFill>
                  <a:schemeClr val="lt1"/>
                </a:solidFill>
                <a:latin typeface="Arial"/>
                <a:ea typeface="Arial"/>
                <a:cs typeface="Arial"/>
                <a:sym typeface="Arial"/>
              </a:defRPr>
            </a:lvl9pPr>
          </a:lstStyle>
          <a:p/>
        </p:txBody>
      </p:sp>
      <p:sp>
        <p:nvSpPr>
          <p:cNvPr id="1719" name="Google Shape;1719;p242"/>
          <p:cNvSpPr txBox="1"/>
          <p:nvPr>
            <p:ph type="title"/>
          </p:nvPr>
        </p:nvSpPr>
        <p:spPr>
          <a:xfrm>
            <a:off x="332185" y="324001"/>
            <a:ext cx="8479500" cy="1040400"/>
          </a:xfrm>
          <a:prstGeom prst="rect">
            <a:avLst/>
          </a:prstGeom>
          <a:noFill/>
          <a:ln>
            <a:noFill/>
          </a:ln>
        </p:spPr>
        <p:txBody>
          <a:bodyPr anchorCtr="0" anchor="t" bIns="0" lIns="0" spcFirstLastPara="1" rIns="0" wrap="square" tIns="0">
            <a:noAutofit/>
          </a:bodyPr>
          <a:lstStyle>
            <a:lvl1pPr lvl="0" marR="0" rtl="0" algn="l">
              <a:lnSpc>
                <a:spcPct val="85000"/>
              </a:lnSpc>
              <a:spcBef>
                <a:spcPts val="0"/>
              </a:spcBef>
              <a:spcAft>
                <a:spcPts val="0"/>
              </a:spcAft>
              <a:buClr>
                <a:schemeClr val="lt1"/>
              </a:buClr>
              <a:buSzPts val="2400"/>
              <a:buFont typeface="Georgia"/>
              <a:buNone/>
              <a:defRPr b="0" i="0" sz="2400" u="none" cap="none" strike="noStrike">
                <a:solidFill>
                  <a:schemeClr val="lt1"/>
                </a:solidFill>
                <a:latin typeface="Georgia"/>
                <a:ea typeface="Georgia"/>
                <a:cs typeface="Georgia"/>
                <a:sym typeface="Georgia"/>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1720" name="Google Shape;1720;p242"/>
          <p:cNvSpPr txBox="1"/>
          <p:nvPr>
            <p:ph idx="12" type="sldNum"/>
          </p:nvPr>
        </p:nvSpPr>
        <p:spPr>
          <a:xfrm>
            <a:off x="6163867" y="4869180"/>
            <a:ext cx="2648100" cy="1029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721" name="Google Shape;1721;p242"/>
          <p:cNvSpPr txBox="1"/>
          <p:nvPr/>
        </p:nvSpPr>
        <p:spPr>
          <a:xfrm>
            <a:off x="332185" y="4869180"/>
            <a:ext cx="4105200" cy="1029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chemeClr val="lt1"/>
                </a:solidFill>
                <a:latin typeface="Arial"/>
                <a:ea typeface="Arial"/>
                <a:cs typeface="Arial"/>
                <a:sym typeface="Arial"/>
              </a:rPr>
              <a:t>PwC</a:t>
            </a:r>
            <a:endParaRPr b="0" i="0" sz="11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hart Dark" showMasterSp="0">
  <p:cSld name="Title and Chart Dark">
    <p:bg>
      <p:bgPr>
        <a:solidFill>
          <a:srgbClr val="464646"/>
        </a:solidFill>
      </p:bgPr>
    </p:bg>
    <p:spTree>
      <p:nvGrpSpPr>
        <p:cNvPr id="1722" name="Shape 1722"/>
        <p:cNvGrpSpPr/>
        <p:nvPr/>
      </p:nvGrpSpPr>
      <p:grpSpPr>
        <a:xfrm>
          <a:off x="0" y="0"/>
          <a:ext cx="0" cy="0"/>
          <a:chOff x="0" y="0"/>
          <a:chExt cx="0" cy="0"/>
        </a:xfrm>
      </p:grpSpPr>
      <p:sp>
        <p:nvSpPr>
          <p:cNvPr id="1723" name="Google Shape;1723;p243"/>
          <p:cNvSpPr txBox="1"/>
          <p:nvPr>
            <p:ph type="title"/>
          </p:nvPr>
        </p:nvSpPr>
        <p:spPr>
          <a:xfrm>
            <a:off x="332185" y="324001"/>
            <a:ext cx="8479500" cy="1040400"/>
          </a:xfrm>
          <a:prstGeom prst="rect">
            <a:avLst/>
          </a:prstGeom>
          <a:noFill/>
          <a:ln>
            <a:noFill/>
          </a:ln>
        </p:spPr>
        <p:txBody>
          <a:bodyPr anchorCtr="0" anchor="t" bIns="0" lIns="0" spcFirstLastPara="1" rIns="0" wrap="square" tIns="0">
            <a:noAutofit/>
          </a:bodyPr>
          <a:lstStyle>
            <a:lvl1pPr lvl="0" marR="0" rtl="0" algn="l">
              <a:lnSpc>
                <a:spcPct val="85000"/>
              </a:lnSpc>
              <a:spcBef>
                <a:spcPts val="0"/>
              </a:spcBef>
              <a:spcAft>
                <a:spcPts val="0"/>
              </a:spcAft>
              <a:buClr>
                <a:schemeClr val="lt1"/>
              </a:buClr>
              <a:buSzPts val="2400"/>
              <a:buFont typeface="Georgia"/>
              <a:buNone/>
              <a:defRPr b="0" i="0" sz="2400" u="none" cap="none" strike="noStrike">
                <a:solidFill>
                  <a:schemeClr val="lt1"/>
                </a:solidFill>
                <a:latin typeface="Georgia"/>
                <a:ea typeface="Georgia"/>
                <a:cs typeface="Georgia"/>
                <a:sym typeface="Georgia"/>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1724" name="Google Shape;1724;p243"/>
          <p:cNvSpPr txBox="1"/>
          <p:nvPr>
            <p:ph idx="12" type="sldNum"/>
          </p:nvPr>
        </p:nvSpPr>
        <p:spPr>
          <a:xfrm>
            <a:off x="6163867" y="4869180"/>
            <a:ext cx="2648100" cy="1029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725" name="Google Shape;1725;p243"/>
          <p:cNvSpPr txBox="1"/>
          <p:nvPr/>
        </p:nvSpPr>
        <p:spPr>
          <a:xfrm>
            <a:off x="332185" y="4869180"/>
            <a:ext cx="4105200" cy="1029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chemeClr val="lt1"/>
                </a:solidFill>
                <a:latin typeface="Arial"/>
                <a:ea typeface="Arial"/>
                <a:cs typeface="Arial"/>
                <a:sym typeface="Arial"/>
              </a:rPr>
              <a:t>PwC</a:t>
            </a:r>
            <a:endParaRPr b="0" i="0" sz="11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Chart">
  <p:cSld name="One Column Chart">
    <p:spTree>
      <p:nvGrpSpPr>
        <p:cNvPr id="1726" name="Shape 1726"/>
        <p:cNvGrpSpPr/>
        <p:nvPr/>
      </p:nvGrpSpPr>
      <p:grpSpPr>
        <a:xfrm>
          <a:off x="0" y="0"/>
          <a:ext cx="0" cy="0"/>
          <a:chOff x="0" y="0"/>
          <a:chExt cx="0" cy="0"/>
        </a:xfrm>
      </p:grpSpPr>
      <p:sp>
        <p:nvSpPr>
          <p:cNvPr id="1727" name="Google Shape;1727;p244"/>
          <p:cNvSpPr txBox="1"/>
          <p:nvPr>
            <p:ph idx="1" type="body"/>
          </p:nvPr>
        </p:nvSpPr>
        <p:spPr>
          <a:xfrm>
            <a:off x="332186" y="1577579"/>
            <a:ext cx="2646600" cy="3051600"/>
          </a:xfrm>
          <a:prstGeom prst="rect">
            <a:avLst/>
          </a:prstGeom>
          <a:noFill/>
          <a:ln>
            <a:noFill/>
          </a:ln>
        </p:spPr>
        <p:txBody>
          <a:bodyPr anchorCtr="0" anchor="t" bIns="0" lIns="0" spcFirstLastPara="1" rIns="0" wrap="square" tIns="0">
            <a:noAutofit/>
          </a:bodyPr>
          <a:lstStyle>
            <a:lvl1pPr indent="-304800" lvl="0" marL="457200" marR="0" rtl="0" algn="l">
              <a:lnSpc>
                <a:spcPct val="100000"/>
              </a:lnSpc>
              <a:spcBef>
                <a:spcPts val="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indent="-304800" lvl="1" marL="9144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indent="-304800" lvl="2" marL="13716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04800" lvl="5" marL="27432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indent="-304800" lvl="6" marL="32004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indent="-304800" lvl="7" marL="36576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indent="-304800" lvl="8" marL="4114800" marR="0" rtl="0" algn="l">
              <a:lnSpc>
                <a:spcPct val="100000"/>
              </a:lnSpc>
              <a:spcBef>
                <a:spcPts val="500"/>
              </a:spcBef>
              <a:spcAft>
                <a:spcPts val="50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1728" name="Google Shape;1728;p244"/>
          <p:cNvSpPr txBox="1"/>
          <p:nvPr>
            <p:ph type="title"/>
          </p:nvPr>
        </p:nvSpPr>
        <p:spPr>
          <a:xfrm>
            <a:off x="332185" y="324000"/>
            <a:ext cx="8479500" cy="1040400"/>
          </a:xfrm>
          <a:prstGeom prst="rect">
            <a:avLst/>
          </a:prstGeom>
          <a:noFill/>
          <a:ln>
            <a:noFill/>
          </a:ln>
        </p:spPr>
        <p:txBody>
          <a:bodyPr anchorCtr="0" anchor="t" bIns="0" lIns="0" spcFirstLastPara="1" rIns="0" wrap="square" tIns="0">
            <a:noAutofit/>
          </a:bodyPr>
          <a:lstStyle>
            <a:lvl1pPr lvl="0" marR="0" rtl="0" algn="l">
              <a:lnSpc>
                <a:spcPct val="85000"/>
              </a:lnSpc>
              <a:spcBef>
                <a:spcPts val="0"/>
              </a:spcBef>
              <a:spcAft>
                <a:spcPts val="0"/>
              </a:spcAft>
              <a:buClr>
                <a:schemeClr val="dk1"/>
              </a:buClr>
              <a:buSzPts val="2400"/>
              <a:buFont typeface="Georgia"/>
              <a:buNone/>
              <a:defRPr b="0" i="0" sz="2400" u="none" cap="none" strike="noStrike">
                <a:solidFill>
                  <a:schemeClr val="dk1"/>
                </a:solidFill>
                <a:latin typeface="Georgia"/>
                <a:ea typeface="Georgia"/>
                <a:cs typeface="Georgia"/>
                <a:sym typeface="Georgia"/>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1729" name="Google Shape;1729;p244"/>
          <p:cNvSpPr txBox="1"/>
          <p:nvPr>
            <p:ph idx="12" type="sldNum"/>
          </p:nvPr>
        </p:nvSpPr>
        <p:spPr>
          <a:xfrm>
            <a:off x="6163867" y="4869180"/>
            <a:ext cx="2648100" cy="1029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Four Text Boxes for Icons - Subtitle">
  <p:cSld name="Four Text Boxes for Icons - Subtitle">
    <p:spTree>
      <p:nvGrpSpPr>
        <p:cNvPr id="196" name="Shape 196"/>
        <p:cNvGrpSpPr/>
        <p:nvPr/>
      </p:nvGrpSpPr>
      <p:grpSpPr>
        <a:xfrm>
          <a:off x="0" y="0"/>
          <a:ext cx="0" cy="0"/>
          <a:chOff x="0" y="0"/>
          <a:chExt cx="0" cy="0"/>
        </a:xfrm>
      </p:grpSpPr>
      <p:sp>
        <p:nvSpPr>
          <p:cNvPr id="197" name="Google Shape;197;p25"/>
          <p:cNvSpPr txBox="1"/>
          <p:nvPr>
            <p:ph idx="1" type="body"/>
          </p:nvPr>
        </p:nvSpPr>
        <p:spPr>
          <a:xfrm>
            <a:off x="332185" y="2571750"/>
            <a:ext cx="1920300" cy="20574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accent1"/>
              </a:buClr>
              <a:buSzPts val="900"/>
              <a:buNone/>
              <a:defRPr b="1" sz="900"/>
            </a:lvl1pPr>
            <a:lvl2pPr indent="-228600" lvl="1" marL="914400" algn="l">
              <a:lnSpc>
                <a:spcPct val="100000"/>
              </a:lnSpc>
              <a:spcBef>
                <a:spcPts val="200"/>
              </a:spcBef>
              <a:spcAft>
                <a:spcPts val="0"/>
              </a:spcAft>
              <a:buClr>
                <a:schemeClr val="dk1"/>
              </a:buClr>
              <a:buSzPts val="1200"/>
              <a:buNone/>
              <a:defRPr/>
            </a:lvl2pPr>
            <a:lvl3pPr indent="-304800" lvl="2" marL="1371600" algn="l">
              <a:lnSpc>
                <a:spcPct val="100000"/>
              </a:lnSpc>
              <a:spcBef>
                <a:spcPts val="200"/>
              </a:spcBef>
              <a:spcAft>
                <a:spcPts val="0"/>
              </a:spcAft>
              <a:buClr>
                <a:schemeClr val="dk1"/>
              </a:buClr>
              <a:buSzPts val="1200"/>
              <a:buChar char="•"/>
              <a:defRPr/>
            </a:lvl3pPr>
            <a:lvl4pPr indent="-304800" lvl="3" marL="1828800" algn="l">
              <a:lnSpc>
                <a:spcPct val="100000"/>
              </a:lnSpc>
              <a:spcBef>
                <a:spcPts val="200"/>
              </a:spcBef>
              <a:spcAft>
                <a:spcPts val="0"/>
              </a:spcAft>
              <a:buClr>
                <a:schemeClr val="dk1"/>
              </a:buClr>
              <a:buSzPts val="1200"/>
              <a:buChar char="–"/>
              <a:defRPr/>
            </a:lvl4pPr>
            <a:lvl5pPr indent="-304800" lvl="4" marL="2286000" algn="l">
              <a:lnSpc>
                <a:spcPct val="100000"/>
              </a:lnSpc>
              <a:spcBef>
                <a:spcPts val="200"/>
              </a:spcBef>
              <a:spcAft>
                <a:spcPts val="0"/>
              </a:spcAft>
              <a:buClr>
                <a:schemeClr val="dk1"/>
              </a:buClr>
              <a:buSzPts val="1200"/>
              <a:buChar char="•"/>
              <a:defRPr/>
            </a:lvl5pPr>
            <a:lvl6pPr indent="-304800" lvl="5" marL="2743200" algn="l">
              <a:lnSpc>
                <a:spcPct val="100000"/>
              </a:lnSpc>
              <a:spcBef>
                <a:spcPts val="200"/>
              </a:spcBef>
              <a:spcAft>
                <a:spcPts val="0"/>
              </a:spcAft>
              <a:buClr>
                <a:schemeClr val="dk1"/>
              </a:buClr>
              <a:buSzPts val="1200"/>
              <a:buChar char="–"/>
              <a:defRPr/>
            </a:lvl6pPr>
            <a:lvl7pPr indent="-304800" lvl="6" marL="3200400" algn="l">
              <a:lnSpc>
                <a:spcPct val="100000"/>
              </a:lnSpc>
              <a:spcBef>
                <a:spcPts val="200"/>
              </a:spcBef>
              <a:spcAft>
                <a:spcPts val="0"/>
              </a:spcAft>
              <a:buClr>
                <a:schemeClr val="dk1"/>
              </a:buClr>
              <a:buSzPts val="1200"/>
              <a:buChar char="•"/>
              <a:defRPr/>
            </a:lvl7pPr>
            <a:lvl8pPr indent="-304800" lvl="7" marL="3657600" algn="l">
              <a:lnSpc>
                <a:spcPct val="100000"/>
              </a:lnSpc>
              <a:spcBef>
                <a:spcPts val="200"/>
              </a:spcBef>
              <a:spcAft>
                <a:spcPts val="0"/>
              </a:spcAft>
              <a:buClr>
                <a:schemeClr val="dk1"/>
              </a:buClr>
              <a:buSzPts val="1200"/>
              <a:buChar char="–"/>
              <a:defRPr/>
            </a:lvl8pPr>
            <a:lvl9pPr indent="-304800" lvl="8" marL="4114800" algn="l">
              <a:lnSpc>
                <a:spcPct val="100000"/>
              </a:lnSpc>
              <a:spcBef>
                <a:spcPts val="200"/>
              </a:spcBef>
              <a:spcAft>
                <a:spcPts val="200"/>
              </a:spcAft>
              <a:buClr>
                <a:schemeClr val="dk1"/>
              </a:buClr>
              <a:buSzPts val="1200"/>
              <a:buChar char="•"/>
              <a:defRPr/>
            </a:lvl9pPr>
          </a:lstStyle>
          <a:p/>
        </p:txBody>
      </p:sp>
      <p:sp>
        <p:nvSpPr>
          <p:cNvPr id="198" name="Google Shape;198;p25"/>
          <p:cNvSpPr txBox="1"/>
          <p:nvPr>
            <p:ph idx="2" type="body"/>
          </p:nvPr>
        </p:nvSpPr>
        <p:spPr>
          <a:xfrm>
            <a:off x="2518649" y="2571750"/>
            <a:ext cx="1920300" cy="20574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accent1"/>
              </a:buClr>
              <a:buSzPts val="900"/>
              <a:buNone/>
              <a:defRPr b="1" sz="900"/>
            </a:lvl1pPr>
            <a:lvl2pPr indent="-228600" lvl="1" marL="914400" algn="l">
              <a:lnSpc>
                <a:spcPct val="100000"/>
              </a:lnSpc>
              <a:spcBef>
                <a:spcPts val="200"/>
              </a:spcBef>
              <a:spcAft>
                <a:spcPts val="0"/>
              </a:spcAft>
              <a:buClr>
                <a:schemeClr val="dk1"/>
              </a:buClr>
              <a:buSzPts val="1200"/>
              <a:buNone/>
              <a:defRPr/>
            </a:lvl2pPr>
            <a:lvl3pPr indent="-304800" lvl="2" marL="1371600" algn="l">
              <a:lnSpc>
                <a:spcPct val="100000"/>
              </a:lnSpc>
              <a:spcBef>
                <a:spcPts val="200"/>
              </a:spcBef>
              <a:spcAft>
                <a:spcPts val="0"/>
              </a:spcAft>
              <a:buClr>
                <a:schemeClr val="dk1"/>
              </a:buClr>
              <a:buSzPts val="1200"/>
              <a:buChar char="•"/>
              <a:defRPr/>
            </a:lvl3pPr>
            <a:lvl4pPr indent="-304800" lvl="3" marL="1828800" algn="l">
              <a:lnSpc>
                <a:spcPct val="100000"/>
              </a:lnSpc>
              <a:spcBef>
                <a:spcPts val="200"/>
              </a:spcBef>
              <a:spcAft>
                <a:spcPts val="0"/>
              </a:spcAft>
              <a:buClr>
                <a:schemeClr val="dk1"/>
              </a:buClr>
              <a:buSzPts val="1200"/>
              <a:buChar char="–"/>
              <a:defRPr/>
            </a:lvl4pPr>
            <a:lvl5pPr indent="-304800" lvl="4" marL="2286000" algn="l">
              <a:lnSpc>
                <a:spcPct val="100000"/>
              </a:lnSpc>
              <a:spcBef>
                <a:spcPts val="200"/>
              </a:spcBef>
              <a:spcAft>
                <a:spcPts val="0"/>
              </a:spcAft>
              <a:buClr>
                <a:schemeClr val="dk1"/>
              </a:buClr>
              <a:buSzPts val="1200"/>
              <a:buChar char="•"/>
              <a:defRPr/>
            </a:lvl5pPr>
            <a:lvl6pPr indent="-304800" lvl="5" marL="2743200" algn="l">
              <a:lnSpc>
                <a:spcPct val="100000"/>
              </a:lnSpc>
              <a:spcBef>
                <a:spcPts val="200"/>
              </a:spcBef>
              <a:spcAft>
                <a:spcPts val="0"/>
              </a:spcAft>
              <a:buClr>
                <a:schemeClr val="dk1"/>
              </a:buClr>
              <a:buSzPts val="1200"/>
              <a:buChar char="–"/>
              <a:defRPr/>
            </a:lvl6pPr>
            <a:lvl7pPr indent="-304800" lvl="6" marL="3200400" algn="l">
              <a:lnSpc>
                <a:spcPct val="100000"/>
              </a:lnSpc>
              <a:spcBef>
                <a:spcPts val="200"/>
              </a:spcBef>
              <a:spcAft>
                <a:spcPts val="0"/>
              </a:spcAft>
              <a:buClr>
                <a:schemeClr val="dk1"/>
              </a:buClr>
              <a:buSzPts val="1200"/>
              <a:buChar char="•"/>
              <a:defRPr/>
            </a:lvl7pPr>
            <a:lvl8pPr indent="-304800" lvl="7" marL="3657600" algn="l">
              <a:lnSpc>
                <a:spcPct val="100000"/>
              </a:lnSpc>
              <a:spcBef>
                <a:spcPts val="200"/>
              </a:spcBef>
              <a:spcAft>
                <a:spcPts val="0"/>
              </a:spcAft>
              <a:buClr>
                <a:schemeClr val="dk1"/>
              </a:buClr>
              <a:buSzPts val="1200"/>
              <a:buChar char="–"/>
              <a:defRPr/>
            </a:lvl8pPr>
            <a:lvl9pPr indent="-304800" lvl="8" marL="4114800" algn="l">
              <a:lnSpc>
                <a:spcPct val="100000"/>
              </a:lnSpc>
              <a:spcBef>
                <a:spcPts val="200"/>
              </a:spcBef>
              <a:spcAft>
                <a:spcPts val="200"/>
              </a:spcAft>
              <a:buClr>
                <a:schemeClr val="dk1"/>
              </a:buClr>
              <a:buSzPts val="1200"/>
              <a:buChar char="•"/>
              <a:defRPr/>
            </a:lvl9pPr>
          </a:lstStyle>
          <a:p/>
        </p:txBody>
      </p:sp>
      <p:sp>
        <p:nvSpPr>
          <p:cNvPr id="199" name="Google Shape;199;p25"/>
          <p:cNvSpPr txBox="1"/>
          <p:nvPr>
            <p:ph idx="3" type="body"/>
          </p:nvPr>
        </p:nvSpPr>
        <p:spPr>
          <a:xfrm>
            <a:off x="4705112" y="2571750"/>
            <a:ext cx="1920300" cy="20574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accent1"/>
              </a:buClr>
              <a:buSzPts val="900"/>
              <a:buNone/>
              <a:defRPr b="1" sz="900"/>
            </a:lvl1pPr>
            <a:lvl2pPr indent="-228600" lvl="1" marL="914400" algn="l">
              <a:lnSpc>
                <a:spcPct val="100000"/>
              </a:lnSpc>
              <a:spcBef>
                <a:spcPts val="200"/>
              </a:spcBef>
              <a:spcAft>
                <a:spcPts val="0"/>
              </a:spcAft>
              <a:buClr>
                <a:schemeClr val="dk1"/>
              </a:buClr>
              <a:buSzPts val="1200"/>
              <a:buNone/>
              <a:defRPr/>
            </a:lvl2pPr>
            <a:lvl3pPr indent="-304800" lvl="2" marL="1371600" algn="l">
              <a:lnSpc>
                <a:spcPct val="100000"/>
              </a:lnSpc>
              <a:spcBef>
                <a:spcPts val="200"/>
              </a:spcBef>
              <a:spcAft>
                <a:spcPts val="0"/>
              </a:spcAft>
              <a:buClr>
                <a:schemeClr val="dk1"/>
              </a:buClr>
              <a:buSzPts val="1200"/>
              <a:buChar char="•"/>
              <a:defRPr/>
            </a:lvl3pPr>
            <a:lvl4pPr indent="-304800" lvl="3" marL="1828800" algn="l">
              <a:lnSpc>
                <a:spcPct val="100000"/>
              </a:lnSpc>
              <a:spcBef>
                <a:spcPts val="200"/>
              </a:spcBef>
              <a:spcAft>
                <a:spcPts val="0"/>
              </a:spcAft>
              <a:buClr>
                <a:schemeClr val="dk1"/>
              </a:buClr>
              <a:buSzPts val="1200"/>
              <a:buChar char="–"/>
              <a:defRPr/>
            </a:lvl4pPr>
            <a:lvl5pPr indent="-304800" lvl="4" marL="2286000" algn="l">
              <a:lnSpc>
                <a:spcPct val="100000"/>
              </a:lnSpc>
              <a:spcBef>
                <a:spcPts val="200"/>
              </a:spcBef>
              <a:spcAft>
                <a:spcPts val="0"/>
              </a:spcAft>
              <a:buClr>
                <a:schemeClr val="dk1"/>
              </a:buClr>
              <a:buSzPts val="1200"/>
              <a:buChar char="•"/>
              <a:defRPr/>
            </a:lvl5pPr>
            <a:lvl6pPr indent="-304800" lvl="5" marL="2743200" algn="l">
              <a:lnSpc>
                <a:spcPct val="100000"/>
              </a:lnSpc>
              <a:spcBef>
                <a:spcPts val="200"/>
              </a:spcBef>
              <a:spcAft>
                <a:spcPts val="0"/>
              </a:spcAft>
              <a:buClr>
                <a:schemeClr val="dk1"/>
              </a:buClr>
              <a:buSzPts val="1200"/>
              <a:buChar char="–"/>
              <a:defRPr/>
            </a:lvl6pPr>
            <a:lvl7pPr indent="-304800" lvl="6" marL="3200400" algn="l">
              <a:lnSpc>
                <a:spcPct val="100000"/>
              </a:lnSpc>
              <a:spcBef>
                <a:spcPts val="200"/>
              </a:spcBef>
              <a:spcAft>
                <a:spcPts val="0"/>
              </a:spcAft>
              <a:buClr>
                <a:schemeClr val="dk1"/>
              </a:buClr>
              <a:buSzPts val="1200"/>
              <a:buChar char="•"/>
              <a:defRPr/>
            </a:lvl7pPr>
            <a:lvl8pPr indent="-304800" lvl="7" marL="3657600" algn="l">
              <a:lnSpc>
                <a:spcPct val="100000"/>
              </a:lnSpc>
              <a:spcBef>
                <a:spcPts val="200"/>
              </a:spcBef>
              <a:spcAft>
                <a:spcPts val="0"/>
              </a:spcAft>
              <a:buClr>
                <a:schemeClr val="dk1"/>
              </a:buClr>
              <a:buSzPts val="1200"/>
              <a:buChar char="–"/>
              <a:defRPr/>
            </a:lvl8pPr>
            <a:lvl9pPr indent="-304800" lvl="8" marL="4114800" algn="l">
              <a:lnSpc>
                <a:spcPct val="100000"/>
              </a:lnSpc>
              <a:spcBef>
                <a:spcPts val="200"/>
              </a:spcBef>
              <a:spcAft>
                <a:spcPts val="200"/>
              </a:spcAft>
              <a:buClr>
                <a:schemeClr val="dk1"/>
              </a:buClr>
              <a:buSzPts val="1200"/>
              <a:buChar char="•"/>
              <a:defRPr/>
            </a:lvl9pPr>
          </a:lstStyle>
          <a:p/>
        </p:txBody>
      </p:sp>
      <p:sp>
        <p:nvSpPr>
          <p:cNvPr id="200" name="Google Shape;200;p25"/>
          <p:cNvSpPr txBox="1"/>
          <p:nvPr>
            <p:ph idx="4" type="body"/>
          </p:nvPr>
        </p:nvSpPr>
        <p:spPr>
          <a:xfrm>
            <a:off x="6891575" y="2571750"/>
            <a:ext cx="1920300" cy="20574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accent1"/>
              </a:buClr>
              <a:buSzPts val="900"/>
              <a:buNone/>
              <a:defRPr b="1" sz="900"/>
            </a:lvl1pPr>
            <a:lvl2pPr indent="-228600" lvl="1" marL="914400" algn="l">
              <a:lnSpc>
                <a:spcPct val="100000"/>
              </a:lnSpc>
              <a:spcBef>
                <a:spcPts val="200"/>
              </a:spcBef>
              <a:spcAft>
                <a:spcPts val="0"/>
              </a:spcAft>
              <a:buClr>
                <a:schemeClr val="dk1"/>
              </a:buClr>
              <a:buSzPts val="1200"/>
              <a:buNone/>
              <a:defRPr/>
            </a:lvl2pPr>
            <a:lvl3pPr indent="-304800" lvl="2" marL="1371600" algn="l">
              <a:lnSpc>
                <a:spcPct val="100000"/>
              </a:lnSpc>
              <a:spcBef>
                <a:spcPts val="200"/>
              </a:spcBef>
              <a:spcAft>
                <a:spcPts val="0"/>
              </a:spcAft>
              <a:buClr>
                <a:schemeClr val="dk1"/>
              </a:buClr>
              <a:buSzPts val="1200"/>
              <a:buChar char="•"/>
              <a:defRPr/>
            </a:lvl3pPr>
            <a:lvl4pPr indent="-304800" lvl="3" marL="1828800" algn="l">
              <a:lnSpc>
                <a:spcPct val="100000"/>
              </a:lnSpc>
              <a:spcBef>
                <a:spcPts val="200"/>
              </a:spcBef>
              <a:spcAft>
                <a:spcPts val="0"/>
              </a:spcAft>
              <a:buClr>
                <a:schemeClr val="dk1"/>
              </a:buClr>
              <a:buSzPts val="1200"/>
              <a:buChar char="–"/>
              <a:defRPr/>
            </a:lvl4pPr>
            <a:lvl5pPr indent="-304800" lvl="4" marL="2286000" algn="l">
              <a:lnSpc>
                <a:spcPct val="100000"/>
              </a:lnSpc>
              <a:spcBef>
                <a:spcPts val="200"/>
              </a:spcBef>
              <a:spcAft>
                <a:spcPts val="0"/>
              </a:spcAft>
              <a:buClr>
                <a:schemeClr val="dk1"/>
              </a:buClr>
              <a:buSzPts val="1200"/>
              <a:buChar char="•"/>
              <a:defRPr/>
            </a:lvl5pPr>
            <a:lvl6pPr indent="-304800" lvl="5" marL="2743200" algn="l">
              <a:lnSpc>
                <a:spcPct val="100000"/>
              </a:lnSpc>
              <a:spcBef>
                <a:spcPts val="200"/>
              </a:spcBef>
              <a:spcAft>
                <a:spcPts val="0"/>
              </a:spcAft>
              <a:buClr>
                <a:schemeClr val="dk1"/>
              </a:buClr>
              <a:buSzPts val="1200"/>
              <a:buChar char="–"/>
              <a:defRPr/>
            </a:lvl6pPr>
            <a:lvl7pPr indent="-304800" lvl="6" marL="3200400" algn="l">
              <a:lnSpc>
                <a:spcPct val="100000"/>
              </a:lnSpc>
              <a:spcBef>
                <a:spcPts val="200"/>
              </a:spcBef>
              <a:spcAft>
                <a:spcPts val="0"/>
              </a:spcAft>
              <a:buClr>
                <a:schemeClr val="dk1"/>
              </a:buClr>
              <a:buSzPts val="1200"/>
              <a:buChar char="•"/>
              <a:defRPr/>
            </a:lvl7pPr>
            <a:lvl8pPr indent="-304800" lvl="7" marL="3657600" algn="l">
              <a:lnSpc>
                <a:spcPct val="100000"/>
              </a:lnSpc>
              <a:spcBef>
                <a:spcPts val="200"/>
              </a:spcBef>
              <a:spcAft>
                <a:spcPts val="0"/>
              </a:spcAft>
              <a:buClr>
                <a:schemeClr val="dk1"/>
              </a:buClr>
              <a:buSzPts val="1200"/>
              <a:buChar char="–"/>
              <a:defRPr/>
            </a:lvl8pPr>
            <a:lvl9pPr indent="-304800" lvl="8" marL="4114800" algn="l">
              <a:lnSpc>
                <a:spcPct val="100000"/>
              </a:lnSpc>
              <a:spcBef>
                <a:spcPts val="200"/>
              </a:spcBef>
              <a:spcAft>
                <a:spcPts val="200"/>
              </a:spcAft>
              <a:buClr>
                <a:schemeClr val="dk1"/>
              </a:buClr>
              <a:buSzPts val="1200"/>
              <a:buChar char="•"/>
              <a:defRPr/>
            </a:lvl9pPr>
          </a:lstStyle>
          <a:p/>
        </p:txBody>
      </p:sp>
      <p:sp>
        <p:nvSpPr>
          <p:cNvPr id="201" name="Google Shape;201;p25"/>
          <p:cNvSpPr txBox="1"/>
          <p:nvPr>
            <p:ph type="title"/>
          </p:nvPr>
        </p:nvSpPr>
        <p:spPr>
          <a:xfrm>
            <a:off x="332185" y="322886"/>
            <a:ext cx="8479500" cy="3771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chemeClr val="dk1"/>
              </a:buClr>
              <a:buSzPts val="2400"/>
              <a:buFont typeface="Georgia"/>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02" name="Google Shape;202;p25"/>
          <p:cNvSpPr txBox="1"/>
          <p:nvPr>
            <p:ph idx="12" type="sldNum"/>
          </p:nvPr>
        </p:nvSpPr>
        <p:spPr>
          <a:xfrm>
            <a:off x="7488222" y="4869180"/>
            <a:ext cx="1323600" cy="102900"/>
          </a:xfrm>
          <a:prstGeom prst="rect">
            <a:avLst/>
          </a:prstGeom>
          <a:noFill/>
          <a:ln>
            <a:noFill/>
          </a:ln>
        </p:spPr>
        <p:txBody>
          <a:bodyPr anchorCtr="0" anchor="b" bIns="0" lIns="0" spcFirstLastPara="1" rIns="0" wrap="square" tIns="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
        <p:nvSpPr>
          <p:cNvPr id="203" name="Google Shape;203;p25"/>
          <p:cNvSpPr txBox="1"/>
          <p:nvPr>
            <p:ph idx="5" type="subTitle"/>
          </p:nvPr>
        </p:nvSpPr>
        <p:spPr>
          <a:xfrm>
            <a:off x="332184" y="700075"/>
            <a:ext cx="8479500" cy="6645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chemeClr val="dk1"/>
              </a:buClr>
              <a:buSzPts val="1800"/>
              <a:buNone/>
              <a:defRPr b="0" sz="1800">
                <a:solidFill>
                  <a:schemeClr val="dk1"/>
                </a:solidFill>
              </a:defRPr>
            </a:lvl1pPr>
            <a:lvl2pPr lvl="1" algn="l">
              <a:lnSpc>
                <a:spcPct val="85000"/>
              </a:lnSpc>
              <a:spcBef>
                <a:spcPts val="0"/>
              </a:spcBef>
              <a:spcAft>
                <a:spcPts val="0"/>
              </a:spcAft>
              <a:buClr>
                <a:schemeClr val="dk1"/>
              </a:buClr>
              <a:buSzPts val="1800"/>
              <a:buNone/>
              <a:defRPr sz="1800"/>
            </a:lvl2pPr>
            <a:lvl3pPr lvl="2" algn="l">
              <a:lnSpc>
                <a:spcPct val="85000"/>
              </a:lnSpc>
              <a:spcBef>
                <a:spcPts val="0"/>
              </a:spcBef>
              <a:spcAft>
                <a:spcPts val="0"/>
              </a:spcAft>
              <a:buClr>
                <a:schemeClr val="dk1"/>
              </a:buClr>
              <a:buSzPts val="1800"/>
              <a:buNone/>
              <a:defRPr sz="1800"/>
            </a:lvl3pPr>
            <a:lvl4pPr lvl="3" algn="l">
              <a:lnSpc>
                <a:spcPct val="85000"/>
              </a:lnSpc>
              <a:spcBef>
                <a:spcPts val="0"/>
              </a:spcBef>
              <a:spcAft>
                <a:spcPts val="0"/>
              </a:spcAft>
              <a:buClr>
                <a:schemeClr val="dk1"/>
              </a:buClr>
              <a:buSzPts val="1800"/>
              <a:buNone/>
              <a:defRPr sz="1800"/>
            </a:lvl4pPr>
            <a:lvl5pPr lvl="4" algn="l">
              <a:lnSpc>
                <a:spcPct val="85000"/>
              </a:lnSpc>
              <a:spcBef>
                <a:spcPts val="0"/>
              </a:spcBef>
              <a:spcAft>
                <a:spcPts val="0"/>
              </a:spcAft>
              <a:buClr>
                <a:schemeClr val="dk1"/>
              </a:buClr>
              <a:buSzPts val="1800"/>
              <a:buNone/>
              <a:defRPr sz="1800"/>
            </a:lvl5pPr>
            <a:lvl6pPr lvl="5" algn="l">
              <a:lnSpc>
                <a:spcPct val="85000"/>
              </a:lnSpc>
              <a:spcBef>
                <a:spcPts val="0"/>
              </a:spcBef>
              <a:spcAft>
                <a:spcPts val="0"/>
              </a:spcAft>
              <a:buClr>
                <a:schemeClr val="dk1"/>
              </a:buClr>
              <a:buSzPts val="1800"/>
              <a:buNone/>
              <a:defRPr sz="1800"/>
            </a:lvl6pPr>
            <a:lvl7pPr lvl="6" algn="l">
              <a:lnSpc>
                <a:spcPct val="85000"/>
              </a:lnSpc>
              <a:spcBef>
                <a:spcPts val="0"/>
              </a:spcBef>
              <a:spcAft>
                <a:spcPts val="0"/>
              </a:spcAft>
              <a:buClr>
                <a:schemeClr val="dk1"/>
              </a:buClr>
              <a:buSzPts val="1800"/>
              <a:buNone/>
              <a:defRPr sz="1800"/>
            </a:lvl7pPr>
            <a:lvl8pPr lvl="7" algn="l">
              <a:lnSpc>
                <a:spcPct val="85000"/>
              </a:lnSpc>
              <a:spcBef>
                <a:spcPts val="0"/>
              </a:spcBef>
              <a:spcAft>
                <a:spcPts val="0"/>
              </a:spcAft>
              <a:buClr>
                <a:schemeClr val="dk1"/>
              </a:buClr>
              <a:buSzPts val="1800"/>
              <a:buNone/>
              <a:defRPr sz="1800"/>
            </a:lvl8pPr>
            <a:lvl9pPr lvl="8" algn="l">
              <a:lnSpc>
                <a:spcPct val="85000"/>
              </a:lnSpc>
              <a:spcBef>
                <a:spcPts val="0"/>
              </a:spcBef>
              <a:spcAft>
                <a:spcPts val="0"/>
              </a:spcAft>
              <a:buClr>
                <a:schemeClr val="dk1"/>
              </a:buClr>
              <a:buSzPts val="1800"/>
              <a:buNone/>
              <a:defRPr sz="1800"/>
            </a:lvl9pPr>
          </a:lstStyle>
          <a:p/>
        </p:txBody>
      </p:sp>
      <p:sp>
        <p:nvSpPr>
          <p:cNvPr id="204" name="Google Shape;204;p25"/>
          <p:cNvSpPr txBox="1"/>
          <p:nvPr>
            <p:ph idx="10" type="dt"/>
          </p:nvPr>
        </p:nvSpPr>
        <p:spPr>
          <a:xfrm>
            <a:off x="7488222" y="4766310"/>
            <a:ext cx="1323600" cy="102900"/>
          </a:xfrm>
          <a:prstGeom prst="rect">
            <a:avLst/>
          </a:prstGeom>
          <a:noFill/>
          <a:ln>
            <a:noFill/>
          </a:ln>
        </p:spPr>
        <p:txBody>
          <a:bodyPr anchorCtr="0" anchor="b" bIns="0" lIns="0" spcFirstLastPara="1" rIns="0" wrap="square" tIns="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05" name="Google Shape;205;p25"/>
          <p:cNvSpPr txBox="1"/>
          <p:nvPr>
            <p:ph idx="11" type="ftr"/>
          </p:nvPr>
        </p:nvSpPr>
        <p:spPr>
          <a:xfrm>
            <a:off x="332184" y="4766310"/>
            <a:ext cx="4105200" cy="102900"/>
          </a:xfrm>
          <a:prstGeom prst="rect">
            <a:avLst/>
          </a:prstGeom>
          <a:noFill/>
          <a:ln>
            <a:noFill/>
          </a:ln>
        </p:spPr>
        <p:txBody>
          <a:bodyPr anchorCtr="0" anchor="b" bIns="0" lIns="0" spcFirstLastPara="1" rIns="0" wrap="square" tIns="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Chart Dark" showMasterSp="0">
  <p:cSld name="One Column Chart Dark">
    <p:bg>
      <p:bgPr>
        <a:solidFill>
          <a:srgbClr val="464646"/>
        </a:solidFill>
      </p:bgPr>
    </p:bg>
    <p:spTree>
      <p:nvGrpSpPr>
        <p:cNvPr id="1730" name="Shape 1730"/>
        <p:cNvGrpSpPr/>
        <p:nvPr/>
      </p:nvGrpSpPr>
      <p:grpSpPr>
        <a:xfrm>
          <a:off x="0" y="0"/>
          <a:ext cx="0" cy="0"/>
          <a:chOff x="0" y="0"/>
          <a:chExt cx="0" cy="0"/>
        </a:xfrm>
      </p:grpSpPr>
      <p:sp>
        <p:nvSpPr>
          <p:cNvPr id="1731" name="Google Shape;1731;p245"/>
          <p:cNvSpPr txBox="1"/>
          <p:nvPr>
            <p:ph idx="1" type="body"/>
          </p:nvPr>
        </p:nvSpPr>
        <p:spPr>
          <a:xfrm>
            <a:off x="332186" y="1577579"/>
            <a:ext cx="2646600" cy="3051600"/>
          </a:xfrm>
          <a:prstGeom prst="rect">
            <a:avLst/>
          </a:prstGeom>
          <a:noFill/>
          <a:ln>
            <a:noFill/>
          </a:ln>
        </p:spPr>
        <p:txBody>
          <a:bodyPr anchorCtr="0" anchor="t" bIns="0" lIns="0" spcFirstLastPara="1" rIns="0" wrap="square" tIns="0">
            <a:noAutofit/>
          </a:bodyPr>
          <a:lstStyle>
            <a:lvl1pPr indent="-304800" lvl="0" marL="457200" marR="0" rtl="0" algn="l">
              <a:lnSpc>
                <a:spcPct val="100000"/>
              </a:lnSpc>
              <a:spcBef>
                <a:spcPts val="0"/>
              </a:spcBef>
              <a:spcAft>
                <a:spcPts val="0"/>
              </a:spcAft>
              <a:buClr>
                <a:schemeClr val="lt1"/>
              </a:buClr>
              <a:buSzPts val="1200"/>
              <a:buFont typeface="Arial"/>
              <a:buChar char="•"/>
              <a:defRPr b="0" i="0" sz="1200" u="none" cap="none" strike="noStrike">
                <a:solidFill>
                  <a:schemeClr val="lt1"/>
                </a:solidFill>
                <a:latin typeface="Arial"/>
                <a:ea typeface="Arial"/>
                <a:cs typeface="Arial"/>
                <a:sym typeface="Arial"/>
              </a:defRPr>
            </a:lvl1pPr>
            <a:lvl2pPr indent="-304800" lvl="1" marL="914400" marR="0" rtl="0" algn="l">
              <a:lnSpc>
                <a:spcPct val="100000"/>
              </a:lnSpc>
              <a:spcBef>
                <a:spcPts val="500"/>
              </a:spcBef>
              <a:spcAft>
                <a:spcPts val="0"/>
              </a:spcAft>
              <a:buClr>
                <a:schemeClr val="lt1"/>
              </a:buClr>
              <a:buSzPts val="1200"/>
              <a:buFont typeface="Arial"/>
              <a:buChar char="–"/>
              <a:defRPr b="0" i="0" sz="1200" u="none" cap="none" strike="noStrike">
                <a:solidFill>
                  <a:schemeClr val="lt1"/>
                </a:solidFill>
                <a:latin typeface="Arial"/>
                <a:ea typeface="Arial"/>
                <a:cs typeface="Arial"/>
                <a:sym typeface="Arial"/>
              </a:defRPr>
            </a:lvl2pPr>
            <a:lvl3pPr indent="-304800" lvl="2" marL="1371600" marR="0" rtl="0" algn="l">
              <a:lnSpc>
                <a:spcPct val="100000"/>
              </a:lnSpc>
              <a:spcBef>
                <a:spcPts val="500"/>
              </a:spcBef>
              <a:spcAft>
                <a:spcPts val="0"/>
              </a:spcAft>
              <a:buClr>
                <a:schemeClr val="lt1"/>
              </a:buClr>
              <a:buSzPts val="1200"/>
              <a:buFont typeface="Arial"/>
              <a:buChar char="•"/>
              <a:defRPr b="0" i="0" sz="1200" u="none" cap="none" strike="noStrike">
                <a:solidFill>
                  <a:schemeClr val="lt1"/>
                </a:solidFill>
                <a:latin typeface="Arial"/>
                <a:ea typeface="Arial"/>
                <a:cs typeface="Arial"/>
                <a:sym typeface="Arial"/>
              </a:defRPr>
            </a:lvl3pPr>
            <a:lvl4pPr indent="-304800" lvl="3" marL="1828800" marR="0" rtl="0" algn="l">
              <a:lnSpc>
                <a:spcPct val="100000"/>
              </a:lnSpc>
              <a:spcBef>
                <a:spcPts val="500"/>
              </a:spcBef>
              <a:spcAft>
                <a:spcPts val="0"/>
              </a:spcAft>
              <a:buClr>
                <a:schemeClr val="lt1"/>
              </a:buClr>
              <a:buSzPts val="1200"/>
              <a:buFont typeface="Arial"/>
              <a:buChar char="–"/>
              <a:defRPr b="0" i="0" sz="1200" u="none" cap="none" strike="noStrike">
                <a:solidFill>
                  <a:schemeClr val="lt1"/>
                </a:solidFill>
                <a:latin typeface="Arial"/>
                <a:ea typeface="Arial"/>
                <a:cs typeface="Arial"/>
                <a:sym typeface="Arial"/>
              </a:defRPr>
            </a:lvl4pPr>
            <a:lvl5pPr indent="-304800" lvl="4" marL="2286000" marR="0" rtl="0" algn="l">
              <a:lnSpc>
                <a:spcPct val="100000"/>
              </a:lnSpc>
              <a:spcBef>
                <a:spcPts val="500"/>
              </a:spcBef>
              <a:spcAft>
                <a:spcPts val="0"/>
              </a:spcAft>
              <a:buClr>
                <a:schemeClr val="lt1"/>
              </a:buClr>
              <a:buSzPts val="1200"/>
              <a:buFont typeface="Arial"/>
              <a:buChar char="•"/>
              <a:defRPr b="0" i="0" sz="1200" u="none" cap="none" strike="noStrike">
                <a:solidFill>
                  <a:schemeClr val="lt1"/>
                </a:solidFill>
                <a:latin typeface="Arial"/>
                <a:ea typeface="Arial"/>
                <a:cs typeface="Arial"/>
                <a:sym typeface="Arial"/>
              </a:defRPr>
            </a:lvl5pPr>
            <a:lvl6pPr indent="-304800" lvl="5" marL="2743200" marR="0" rtl="0" algn="l">
              <a:lnSpc>
                <a:spcPct val="100000"/>
              </a:lnSpc>
              <a:spcBef>
                <a:spcPts val="500"/>
              </a:spcBef>
              <a:spcAft>
                <a:spcPts val="0"/>
              </a:spcAft>
              <a:buClr>
                <a:schemeClr val="lt1"/>
              </a:buClr>
              <a:buSzPts val="1200"/>
              <a:buFont typeface="Arial"/>
              <a:buChar char="–"/>
              <a:defRPr b="0" i="0" sz="1200" u="none" cap="none" strike="noStrike">
                <a:solidFill>
                  <a:schemeClr val="lt1"/>
                </a:solidFill>
                <a:latin typeface="Arial"/>
                <a:ea typeface="Arial"/>
                <a:cs typeface="Arial"/>
                <a:sym typeface="Arial"/>
              </a:defRPr>
            </a:lvl6pPr>
            <a:lvl7pPr indent="-304800" lvl="6" marL="3200400" marR="0" rtl="0" algn="l">
              <a:lnSpc>
                <a:spcPct val="100000"/>
              </a:lnSpc>
              <a:spcBef>
                <a:spcPts val="500"/>
              </a:spcBef>
              <a:spcAft>
                <a:spcPts val="0"/>
              </a:spcAft>
              <a:buClr>
                <a:schemeClr val="lt1"/>
              </a:buClr>
              <a:buSzPts val="1200"/>
              <a:buFont typeface="Arial"/>
              <a:buChar char="•"/>
              <a:defRPr b="0" i="0" sz="1200" u="none" cap="none" strike="noStrike">
                <a:solidFill>
                  <a:schemeClr val="lt1"/>
                </a:solidFill>
                <a:latin typeface="Arial"/>
                <a:ea typeface="Arial"/>
                <a:cs typeface="Arial"/>
                <a:sym typeface="Arial"/>
              </a:defRPr>
            </a:lvl7pPr>
            <a:lvl8pPr indent="-304800" lvl="7" marL="3657600" marR="0" rtl="0" algn="l">
              <a:lnSpc>
                <a:spcPct val="100000"/>
              </a:lnSpc>
              <a:spcBef>
                <a:spcPts val="500"/>
              </a:spcBef>
              <a:spcAft>
                <a:spcPts val="0"/>
              </a:spcAft>
              <a:buClr>
                <a:schemeClr val="lt1"/>
              </a:buClr>
              <a:buSzPts val="1200"/>
              <a:buFont typeface="Arial"/>
              <a:buChar char="–"/>
              <a:defRPr b="0" i="0" sz="1200" u="none" cap="none" strike="noStrike">
                <a:solidFill>
                  <a:schemeClr val="lt1"/>
                </a:solidFill>
                <a:latin typeface="Arial"/>
                <a:ea typeface="Arial"/>
                <a:cs typeface="Arial"/>
                <a:sym typeface="Arial"/>
              </a:defRPr>
            </a:lvl8pPr>
            <a:lvl9pPr indent="-304800" lvl="8" marL="4114800" marR="0" rtl="0" algn="l">
              <a:lnSpc>
                <a:spcPct val="100000"/>
              </a:lnSpc>
              <a:spcBef>
                <a:spcPts val="500"/>
              </a:spcBef>
              <a:spcAft>
                <a:spcPts val="500"/>
              </a:spcAft>
              <a:buClr>
                <a:schemeClr val="lt1"/>
              </a:buClr>
              <a:buSzPts val="1200"/>
              <a:buFont typeface="Arial"/>
              <a:buChar char="•"/>
              <a:defRPr b="0" i="0" sz="1200" u="none" cap="none" strike="noStrike">
                <a:solidFill>
                  <a:schemeClr val="lt1"/>
                </a:solidFill>
                <a:latin typeface="Arial"/>
                <a:ea typeface="Arial"/>
                <a:cs typeface="Arial"/>
                <a:sym typeface="Arial"/>
              </a:defRPr>
            </a:lvl9pPr>
          </a:lstStyle>
          <a:p/>
        </p:txBody>
      </p:sp>
      <p:sp>
        <p:nvSpPr>
          <p:cNvPr id="1732" name="Google Shape;1732;p245"/>
          <p:cNvSpPr txBox="1"/>
          <p:nvPr>
            <p:ph type="title"/>
          </p:nvPr>
        </p:nvSpPr>
        <p:spPr>
          <a:xfrm>
            <a:off x="332185" y="324001"/>
            <a:ext cx="8479500" cy="1040400"/>
          </a:xfrm>
          <a:prstGeom prst="rect">
            <a:avLst/>
          </a:prstGeom>
          <a:noFill/>
          <a:ln>
            <a:noFill/>
          </a:ln>
        </p:spPr>
        <p:txBody>
          <a:bodyPr anchorCtr="0" anchor="t" bIns="0" lIns="0" spcFirstLastPara="1" rIns="0" wrap="square" tIns="0">
            <a:noAutofit/>
          </a:bodyPr>
          <a:lstStyle>
            <a:lvl1pPr lvl="0" marR="0" rtl="0" algn="l">
              <a:lnSpc>
                <a:spcPct val="85000"/>
              </a:lnSpc>
              <a:spcBef>
                <a:spcPts val="0"/>
              </a:spcBef>
              <a:spcAft>
                <a:spcPts val="0"/>
              </a:spcAft>
              <a:buClr>
                <a:schemeClr val="lt1"/>
              </a:buClr>
              <a:buSzPts val="2400"/>
              <a:buFont typeface="Georgia"/>
              <a:buNone/>
              <a:defRPr b="0" i="0" sz="2400" u="none" cap="none" strike="noStrike">
                <a:solidFill>
                  <a:schemeClr val="lt1"/>
                </a:solidFill>
                <a:latin typeface="Georgia"/>
                <a:ea typeface="Georgia"/>
                <a:cs typeface="Georgia"/>
                <a:sym typeface="Georgia"/>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1733" name="Google Shape;1733;p245"/>
          <p:cNvSpPr txBox="1"/>
          <p:nvPr>
            <p:ph idx="12" type="sldNum"/>
          </p:nvPr>
        </p:nvSpPr>
        <p:spPr>
          <a:xfrm>
            <a:off x="6163867" y="4869180"/>
            <a:ext cx="2648100" cy="1029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734" name="Google Shape;1734;p245"/>
          <p:cNvSpPr txBox="1"/>
          <p:nvPr/>
        </p:nvSpPr>
        <p:spPr>
          <a:xfrm>
            <a:off x="332185" y="4869180"/>
            <a:ext cx="4105200" cy="1029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chemeClr val="lt1"/>
                </a:solidFill>
                <a:latin typeface="Arial"/>
                <a:ea typeface="Arial"/>
                <a:cs typeface="Arial"/>
                <a:sym typeface="Arial"/>
              </a:rPr>
              <a:t>PwC</a:t>
            </a:r>
            <a:endParaRPr b="0" i="0" sz="11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Four Text Boxes for Icons">
  <p:cSld name="Four Text Boxes for Icons">
    <p:spTree>
      <p:nvGrpSpPr>
        <p:cNvPr id="1735" name="Shape 1735"/>
        <p:cNvGrpSpPr/>
        <p:nvPr/>
      </p:nvGrpSpPr>
      <p:grpSpPr>
        <a:xfrm>
          <a:off x="0" y="0"/>
          <a:ext cx="0" cy="0"/>
          <a:chOff x="0" y="0"/>
          <a:chExt cx="0" cy="0"/>
        </a:xfrm>
      </p:grpSpPr>
      <p:sp>
        <p:nvSpPr>
          <p:cNvPr id="1736" name="Google Shape;1736;p246"/>
          <p:cNvSpPr txBox="1"/>
          <p:nvPr>
            <p:ph idx="1" type="body"/>
          </p:nvPr>
        </p:nvSpPr>
        <p:spPr>
          <a:xfrm>
            <a:off x="332185" y="2571750"/>
            <a:ext cx="1920300" cy="2057400"/>
          </a:xfrm>
          <a:prstGeom prst="rect">
            <a:avLst/>
          </a:prstGeom>
          <a:noFill/>
          <a:ln>
            <a:noFill/>
          </a:ln>
        </p:spPr>
        <p:txBody>
          <a:bodyPr anchorCtr="0" anchor="t" bIns="0" lIns="0" spcFirstLastPara="1" rIns="0" wrap="square" tIns="0">
            <a:noAutofit/>
          </a:bodyPr>
          <a:lstStyle>
            <a:lvl1pPr indent="-304800" lvl="0" marL="457200" marR="0" rtl="0" algn="l">
              <a:lnSpc>
                <a:spcPct val="100000"/>
              </a:lnSpc>
              <a:spcBef>
                <a:spcPts val="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indent="-304800" lvl="1" marL="914400" marR="0" rtl="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indent="-304800" lvl="2" marL="1371600" marR="0" rtl="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rtl="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rtl="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04800" lvl="5" marL="2743200" marR="0" rtl="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indent="-304800" lvl="6" marL="3200400" marR="0" rtl="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indent="-304800" lvl="7" marL="3657600" marR="0" rtl="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indent="-304800" lvl="8" marL="4114800" marR="0" rtl="0" algn="l">
              <a:lnSpc>
                <a:spcPct val="100000"/>
              </a:lnSpc>
              <a:spcBef>
                <a:spcPts val="200"/>
              </a:spcBef>
              <a:spcAft>
                <a:spcPts val="20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1737" name="Google Shape;1737;p246"/>
          <p:cNvSpPr txBox="1"/>
          <p:nvPr>
            <p:ph idx="2" type="body"/>
          </p:nvPr>
        </p:nvSpPr>
        <p:spPr>
          <a:xfrm>
            <a:off x="2519728" y="2571750"/>
            <a:ext cx="1920300" cy="2057400"/>
          </a:xfrm>
          <a:prstGeom prst="rect">
            <a:avLst/>
          </a:prstGeom>
          <a:noFill/>
          <a:ln>
            <a:noFill/>
          </a:ln>
        </p:spPr>
        <p:txBody>
          <a:bodyPr anchorCtr="0" anchor="t" bIns="0" lIns="0" spcFirstLastPara="1" rIns="0" wrap="square" tIns="0">
            <a:noAutofit/>
          </a:bodyPr>
          <a:lstStyle>
            <a:lvl1pPr indent="-304800" lvl="0" marL="457200" marR="0" rtl="0" algn="l">
              <a:lnSpc>
                <a:spcPct val="100000"/>
              </a:lnSpc>
              <a:spcBef>
                <a:spcPts val="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indent="-304800" lvl="1" marL="914400" marR="0" rtl="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indent="-304800" lvl="2" marL="1371600" marR="0" rtl="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rtl="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rtl="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04800" lvl="5" marL="2743200" marR="0" rtl="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indent="-304800" lvl="6" marL="3200400" marR="0" rtl="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indent="-304800" lvl="7" marL="3657600" marR="0" rtl="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indent="-304800" lvl="8" marL="4114800" marR="0" rtl="0" algn="l">
              <a:lnSpc>
                <a:spcPct val="100000"/>
              </a:lnSpc>
              <a:spcBef>
                <a:spcPts val="200"/>
              </a:spcBef>
              <a:spcAft>
                <a:spcPts val="20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1738" name="Google Shape;1738;p246"/>
          <p:cNvSpPr txBox="1"/>
          <p:nvPr>
            <p:ph idx="3" type="body"/>
          </p:nvPr>
        </p:nvSpPr>
        <p:spPr>
          <a:xfrm>
            <a:off x="4707272" y="2571750"/>
            <a:ext cx="1920300" cy="2057400"/>
          </a:xfrm>
          <a:prstGeom prst="rect">
            <a:avLst/>
          </a:prstGeom>
          <a:noFill/>
          <a:ln>
            <a:noFill/>
          </a:ln>
        </p:spPr>
        <p:txBody>
          <a:bodyPr anchorCtr="0" anchor="t" bIns="0" lIns="0" spcFirstLastPara="1" rIns="0" wrap="square" tIns="0">
            <a:noAutofit/>
          </a:bodyPr>
          <a:lstStyle>
            <a:lvl1pPr indent="-304800" lvl="0" marL="457200" marR="0" rtl="0" algn="l">
              <a:lnSpc>
                <a:spcPct val="100000"/>
              </a:lnSpc>
              <a:spcBef>
                <a:spcPts val="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indent="-304800" lvl="1" marL="914400" marR="0" rtl="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indent="-304800" lvl="2" marL="1371600" marR="0" rtl="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rtl="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rtl="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04800" lvl="5" marL="2743200" marR="0" rtl="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indent="-304800" lvl="6" marL="3200400" marR="0" rtl="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indent="-304800" lvl="7" marL="3657600" marR="0" rtl="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indent="-304800" lvl="8" marL="4114800" marR="0" rtl="0" algn="l">
              <a:lnSpc>
                <a:spcPct val="100000"/>
              </a:lnSpc>
              <a:spcBef>
                <a:spcPts val="200"/>
              </a:spcBef>
              <a:spcAft>
                <a:spcPts val="20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1739" name="Google Shape;1739;p246"/>
          <p:cNvSpPr txBox="1"/>
          <p:nvPr>
            <p:ph idx="4" type="body"/>
          </p:nvPr>
        </p:nvSpPr>
        <p:spPr>
          <a:xfrm>
            <a:off x="6894816" y="2571750"/>
            <a:ext cx="1920300" cy="2057400"/>
          </a:xfrm>
          <a:prstGeom prst="rect">
            <a:avLst/>
          </a:prstGeom>
          <a:noFill/>
          <a:ln>
            <a:noFill/>
          </a:ln>
        </p:spPr>
        <p:txBody>
          <a:bodyPr anchorCtr="0" anchor="t" bIns="0" lIns="0" spcFirstLastPara="1" rIns="0" wrap="square" tIns="0">
            <a:noAutofit/>
          </a:bodyPr>
          <a:lstStyle>
            <a:lvl1pPr indent="-304800" lvl="0" marL="457200" marR="0" rtl="0" algn="l">
              <a:lnSpc>
                <a:spcPct val="100000"/>
              </a:lnSpc>
              <a:spcBef>
                <a:spcPts val="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indent="-304800" lvl="1" marL="914400" marR="0" rtl="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indent="-304800" lvl="2" marL="1371600" marR="0" rtl="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rtl="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rtl="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04800" lvl="5" marL="2743200" marR="0" rtl="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indent="-304800" lvl="6" marL="3200400" marR="0" rtl="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indent="-304800" lvl="7" marL="3657600" marR="0" rtl="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indent="-304800" lvl="8" marL="4114800" marR="0" rtl="0" algn="l">
              <a:lnSpc>
                <a:spcPct val="100000"/>
              </a:lnSpc>
              <a:spcBef>
                <a:spcPts val="200"/>
              </a:spcBef>
              <a:spcAft>
                <a:spcPts val="20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1740" name="Google Shape;1740;p246"/>
          <p:cNvSpPr txBox="1"/>
          <p:nvPr>
            <p:ph type="title"/>
          </p:nvPr>
        </p:nvSpPr>
        <p:spPr>
          <a:xfrm>
            <a:off x="332185" y="324000"/>
            <a:ext cx="8479500" cy="1040400"/>
          </a:xfrm>
          <a:prstGeom prst="rect">
            <a:avLst/>
          </a:prstGeom>
          <a:noFill/>
          <a:ln>
            <a:noFill/>
          </a:ln>
        </p:spPr>
        <p:txBody>
          <a:bodyPr anchorCtr="0" anchor="t" bIns="0" lIns="0" spcFirstLastPara="1" rIns="0" wrap="square" tIns="0">
            <a:noAutofit/>
          </a:bodyPr>
          <a:lstStyle>
            <a:lvl1pPr lvl="0" marR="0" rtl="0" algn="l">
              <a:lnSpc>
                <a:spcPct val="85000"/>
              </a:lnSpc>
              <a:spcBef>
                <a:spcPts val="0"/>
              </a:spcBef>
              <a:spcAft>
                <a:spcPts val="0"/>
              </a:spcAft>
              <a:buClr>
                <a:schemeClr val="dk1"/>
              </a:buClr>
              <a:buSzPts val="2400"/>
              <a:buFont typeface="Georgia"/>
              <a:buNone/>
              <a:defRPr b="0" i="0" sz="2400" u="none" cap="none" strike="noStrike">
                <a:solidFill>
                  <a:schemeClr val="dk1"/>
                </a:solidFill>
                <a:latin typeface="Georgia"/>
                <a:ea typeface="Georgia"/>
                <a:cs typeface="Georgia"/>
                <a:sym typeface="Georgia"/>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1741" name="Google Shape;1741;p246"/>
          <p:cNvSpPr txBox="1"/>
          <p:nvPr>
            <p:ph idx="12" type="sldNum"/>
          </p:nvPr>
        </p:nvSpPr>
        <p:spPr>
          <a:xfrm>
            <a:off x="6163867" y="4869180"/>
            <a:ext cx="2648100" cy="1029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Four Team Images">
  <p:cSld name="Four Team Images">
    <p:spTree>
      <p:nvGrpSpPr>
        <p:cNvPr id="1742" name="Shape 1742"/>
        <p:cNvGrpSpPr/>
        <p:nvPr/>
      </p:nvGrpSpPr>
      <p:grpSpPr>
        <a:xfrm>
          <a:off x="0" y="0"/>
          <a:ext cx="0" cy="0"/>
          <a:chOff x="0" y="0"/>
          <a:chExt cx="0" cy="0"/>
        </a:xfrm>
      </p:grpSpPr>
      <p:sp>
        <p:nvSpPr>
          <p:cNvPr id="1743" name="Google Shape;1743;p247"/>
          <p:cNvSpPr/>
          <p:nvPr/>
        </p:nvSpPr>
        <p:spPr>
          <a:xfrm>
            <a:off x="332184" y="1575197"/>
            <a:ext cx="994500" cy="996600"/>
          </a:xfrm>
          <a:prstGeom prst="rect">
            <a:avLst/>
          </a:prstGeom>
          <a:solidFill>
            <a:srgbClr val="DEDEDE"/>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chemeClr val="lt1"/>
              </a:solidFill>
              <a:latin typeface="Arial"/>
              <a:ea typeface="Arial"/>
              <a:cs typeface="Arial"/>
              <a:sym typeface="Arial"/>
            </a:endParaRPr>
          </a:p>
        </p:txBody>
      </p:sp>
      <p:sp>
        <p:nvSpPr>
          <p:cNvPr id="1744" name="Google Shape;1744;p247"/>
          <p:cNvSpPr/>
          <p:nvPr/>
        </p:nvSpPr>
        <p:spPr>
          <a:xfrm>
            <a:off x="2519728" y="1575197"/>
            <a:ext cx="994500" cy="996600"/>
          </a:xfrm>
          <a:prstGeom prst="rect">
            <a:avLst/>
          </a:prstGeom>
          <a:solidFill>
            <a:srgbClr val="DEDEDE"/>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chemeClr val="lt1"/>
              </a:solidFill>
              <a:latin typeface="Arial"/>
              <a:ea typeface="Arial"/>
              <a:cs typeface="Arial"/>
              <a:sym typeface="Arial"/>
            </a:endParaRPr>
          </a:p>
        </p:txBody>
      </p:sp>
      <p:sp>
        <p:nvSpPr>
          <p:cNvPr id="1745" name="Google Shape;1745;p247"/>
          <p:cNvSpPr/>
          <p:nvPr/>
        </p:nvSpPr>
        <p:spPr>
          <a:xfrm>
            <a:off x="4707272" y="1575197"/>
            <a:ext cx="994500" cy="996600"/>
          </a:xfrm>
          <a:prstGeom prst="rect">
            <a:avLst/>
          </a:prstGeom>
          <a:solidFill>
            <a:srgbClr val="DEDEDE"/>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chemeClr val="lt1"/>
              </a:solidFill>
              <a:latin typeface="Arial"/>
              <a:ea typeface="Arial"/>
              <a:cs typeface="Arial"/>
              <a:sym typeface="Arial"/>
            </a:endParaRPr>
          </a:p>
        </p:txBody>
      </p:sp>
      <p:sp>
        <p:nvSpPr>
          <p:cNvPr id="1746" name="Google Shape;1746;p247"/>
          <p:cNvSpPr/>
          <p:nvPr/>
        </p:nvSpPr>
        <p:spPr>
          <a:xfrm>
            <a:off x="6894816" y="1575197"/>
            <a:ext cx="994500" cy="996600"/>
          </a:xfrm>
          <a:prstGeom prst="rect">
            <a:avLst/>
          </a:prstGeom>
          <a:solidFill>
            <a:srgbClr val="DEDEDE"/>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chemeClr val="lt1"/>
              </a:solidFill>
              <a:latin typeface="Arial"/>
              <a:ea typeface="Arial"/>
              <a:cs typeface="Arial"/>
              <a:sym typeface="Arial"/>
            </a:endParaRPr>
          </a:p>
        </p:txBody>
      </p:sp>
      <p:sp>
        <p:nvSpPr>
          <p:cNvPr id="1747" name="Google Shape;1747;p247"/>
          <p:cNvSpPr txBox="1"/>
          <p:nvPr>
            <p:ph idx="1" type="body"/>
          </p:nvPr>
        </p:nvSpPr>
        <p:spPr>
          <a:xfrm>
            <a:off x="332184" y="2743200"/>
            <a:ext cx="1920300" cy="18858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1pPr>
            <a:lvl2pPr indent="-228600" lvl="1" marL="914400" marR="0" rtl="0" algn="l">
              <a:lnSpc>
                <a:spcPct val="100000"/>
              </a:lnSpc>
              <a:spcBef>
                <a:spcPts val="2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indent="-228600" lvl="2" marL="1371600" marR="0" rtl="0" algn="l">
              <a:lnSpc>
                <a:spcPct val="100000"/>
              </a:lnSpc>
              <a:spcBef>
                <a:spcPts val="2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lnSpc>
                <a:spcPct val="100000"/>
              </a:lnSpc>
              <a:spcBef>
                <a:spcPts val="2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4pPr>
            <a:lvl5pPr indent="-228600" lvl="4" marL="2286000" marR="0" rtl="0" algn="l">
              <a:lnSpc>
                <a:spcPct val="100000"/>
              </a:lnSpc>
              <a:spcBef>
                <a:spcPts val="2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5pPr>
            <a:lvl6pPr indent="-228600" lvl="5" marL="2743200" marR="0" rtl="0" algn="l">
              <a:lnSpc>
                <a:spcPct val="100000"/>
              </a:lnSpc>
              <a:spcBef>
                <a:spcPts val="2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6pPr>
            <a:lvl7pPr indent="-228600" lvl="6" marL="3200400" marR="0" rtl="0" algn="l">
              <a:lnSpc>
                <a:spcPct val="100000"/>
              </a:lnSpc>
              <a:spcBef>
                <a:spcPts val="2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7pPr>
            <a:lvl8pPr indent="-228600" lvl="7" marL="3657600" marR="0" rtl="0" algn="l">
              <a:lnSpc>
                <a:spcPct val="100000"/>
              </a:lnSpc>
              <a:spcBef>
                <a:spcPts val="2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8pPr>
            <a:lvl9pPr indent="-228600" lvl="8" marL="4114800" marR="0" rtl="0" algn="l">
              <a:lnSpc>
                <a:spcPct val="100000"/>
              </a:lnSpc>
              <a:spcBef>
                <a:spcPts val="200"/>
              </a:spcBef>
              <a:spcAft>
                <a:spcPts val="200"/>
              </a:spcAft>
              <a:buClr>
                <a:schemeClr val="dk1"/>
              </a:buClr>
              <a:buSzPts val="1200"/>
              <a:buFont typeface="Arial"/>
              <a:buNone/>
              <a:defRPr b="0" i="0" sz="1200" u="none" cap="none" strike="noStrike">
                <a:solidFill>
                  <a:schemeClr val="dk1"/>
                </a:solidFill>
                <a:latin typeface="Arial"/>
                <a:ea typeface="Arial"/>
                <a:cs typeface="Arial"/>
                <a:sym typeface="Arial"/>
              </a:defRPr>
            </a:lvl9pPr>
          </a:lstStyle>
          <a:p/>
        </p:txBody>
      </p:sp>
      <p:sp>
        <p:nvSpPr>
          <p:cNvPr id="1748" name="Google Shape;1748;p247"/>
          <p:cNvSpPr txBox="1"/>
          <p:nvPr>
            <p:ph idx="2" type="body"/>
          </p:nvPr>
        </p:nvSpPr>
        <p:spPr>
          <a:xfrm>
            <a:off x="2519728" y="2743200"/>
            <a:ext cx="1920300" cy="18858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1pPr>
            <a:lvl2pPr indent="-228600" lvl="1" marL="914400" marR="0" rtl="0" algn="l">
              <a:lnSpc>
                <a:spcPct val="100000"/>
              </a:lnSpc>
              <a:spcBef>
                <a:spcPts val="2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indent="-228600" lvl="2" marL="1371600" marR="0" rtl="0" algn="l">
              <a:lnSpc>
                <a:spcPct val="100000"/>
              </a:lnSpc>
              <a:spcBef>
                <a:spcPts val="2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lnSpc>
                <a:spcPct val="100000"/>
              </a:lnSpc>
              <a:spcBef>
                <a:spcPts val="2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4pPr>
            <a:lvl5pPr indent="-228600" lvl="4" marL="2286000" marR="0" rtl="0" algn="l">
              <a:lnSpc>
                <a:spcPct val="100000"/>
              </a:lnSpc>
              <a:spcBef>
                <a:spcPts val="2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5pPr>
            <a:lvl6pPr indent="-228600" lvl="5" marL="2743200" marR="0" rtl="0" algn="l">
              <a:lnSpc>
                <a:spcPct val="100000"/>
              </a:lnSpc>
              <a:spcBef>
                <a:spcPts val="2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6pPr>
            <a:lvl7pPr indent="-228600" lvl="6" marL="3200400" marR="0" rtl="0" algn="l">
              <a:lnSpc>
                <a:spcPct val="100000"/>
              </a:lnSpc>
              <a:spcBef>
                <a:spcPts val="2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7pPr>
            <a:lvl8pPr indent="-228600" lvl="7" marL="3657600" marR="0" rtl="0" algn="l">
              <a:lnSpc>
                <a:spcPct val="100000"/>
              </a:lnSpc>
              <a:spcBef>
                <a:spcPts val="2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8pPr>
            <a:lvl9pPr indent="-228600" lvl="8" marL="4114800" marR="0" rtl="0" algn="l">
              <a:lnSpc>
                <a:spcPct val="100000"/>
              </a:lnSpc>
              <a:spcBef>
                <a:spcPts val="200"/>
              </a:spcBef>
              <a:spcAft>
                <a:spcPts val="200"/>
              </a:spcAft>
              <a:buClr>
                <a:schemeClr val="dk1"/>
              </a:buClr>
              <a:buSzPts val="1200"/>
              <a:buFont typeface="Arial"/>
              <a:buNone/>
              <a:defRPr b="0" i="0" sz="1200" u="none" cap="none" strike="noStrike">
                <a:solidFill>
                  <a:schemeClr val="dk1"/>
                </a:solidFill>
                <a:latin typeface="Arial"/>
                <a:ea typeface="Arial"/>
                <a:cs typeface="Arial"/>
                <a:sym typeface="Arial"/>
              </a:defRPr>
            </a:lvl9pPr>
          </a:lstStyle>
          <a:p/>
        </p:txBody>
      </p:sp>
      <p:sp>
        <p:nvSpPr>
          <p:cNvPr id="1749" name="Google Shape;1749;p247"/>
          <p:cNvSpPr txBox="1"/>
          <p:nvPr>
            <p:ph idx="3" type="body"/>
          </p:nvPr>
        </p:nvSpPr>
        <p:spPr>
          <a:xfrm>
            <a:off x="4707272" y="2743200"/>
            <a:ext cx="1920300" cy="18858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1pPr>
            <a:lvl2pPr indent="-228600" lvl="1" marL="914400" marR="0" rtl="0" algn="l">
              <a:lnSpc>
                <a:spcPct val="100000"/>
              </a:lnSpc>
              <a:spcBef>
                <a:spcPts val="2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indent="-228600" lvl="2" marL="1371600" marR="0" rtl="0" algn="l">
              <a:lnSpc>
                <a:spcPct val="100000"/>
              </a:lnSpc>
              <a:spcBef>
                <a:spcPts val="2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lnSpc>
                <a:spcPct val="100000"/>
              </a:lnSpc>
              <a:spcBef>
                <a:spcPts val="2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4pPr>
            <a:lvl5pPr indent="-228600" lvl="4" marL="2286000" marR="0" rtl="0" algn="l">
              <a:lnSpc>
                <a:spcPct val="100000"/>
              </a:lnSpc>
              <a:spcBef>
                <a:spcPts val="2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5pPr>
            <a:lvl6pPr indent="-228600" lvl="5" marL="2743200" marR="0" rtl="0" algn="l">
              <a:lnSpc>
                <a:spcPct val="100000"/>
              </a:lnSpc>
              <a:spcBef>
                <a:spcPts val="2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6pPr>
            <a:lvl7pPr indent="-228600" lvl="6" marL="3200400" marR="0" rtl="0" algn="l">
              <a:lnSpc>
                <a:spcPct val="100000"/>
              </a:lnSpc>
              <a:spcBef>
                <a:spcPts val="2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7pPr>
            <a:lvl8pPr indent="-228600" lvl="7" marL="3657600" marR="0" rtl="0" algn="l">
              <a:lnSpc>
                <a:spcPct val="100000"/>
              </a:lnSpc>
              <a:spcBef>
                <a:spcPts val="2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8pPr>
            <a:lvl9pPr indent="-228600" lvl="8" marL="4114800" marR="0" rtl="0" algn="l">
              <a:lnSpc>
                <a:spcPct val="100000"/>
              </a:lnSpc>
              <a:spcBef>
                <a:spcPts val="200"/>
              </a:spcBef>
              <a:spcAft>
                <a:spcPts val="200"/>
              </a:spcAft>
              <a:buClr>
                <a:schemeClr val="dk1"/>
              </a:buClr>
              <a:buSzPts val="1200"/>
              <a:buFont typeface="Arial"/>
              <a:buNone/>
              <a:defRPr b="0" i="0" sz="1200" u="none" cap="none" strike="noStrike">
                <a:solidFill>
                  <a:schemeClr val="dk1"/>
                </a:solidFill>
                <a:latin typeface="Arial"/>
                <a:ea typeface="Arial"/>
                <a:cs typeface="Arial"/>
                <a:sym typeface="Arial"/>
              </a:defRPr>
            </a:lvl9pPr>
          </a:lstStyle>
          <a:p/>
        </p:txBody>
      </p:sp>
      <p:sp>
        <p:nvSpPr>
          <p:cNvPr id="1750" name="Google Shape;1750;p247"/>
          <p:cNvSpPr txBox="1"/>
          <p:nvPr>
            <p:ph idx="4" type="body"/>
          </p:nvPr>
        </p:nvSpPr>
        <p:spPr>
          <a:xfrm>
            <a:off x="6894816" y="2743200"/>
            <a:ext cx="1920300" cy="18858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1pPr>
            <a:lvl2pPr indent="-228600" lvl="1" marL="914400" marR="0" rtl="0" algn="l">
              <a:lnSpc>
                <a:spcPct val="100000"/>
              </a:lnSpc>
              <a:spcBef>
                <a:spcPts val="2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indent="-228600" lvl="2" marL="1371600" marR="0" rtl="0" algn="l">
              <a:lnSpc>
                <a:spcPct val="100000"/>
              </a:lnSpc>
              <a:spcBef>
                <a:spcPts val="2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lnSpc>
                <a:spcPct val="100000"/>
              </a:lnSpc>
              <a:spcBef>
                <a:spcPts val="2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4pPr>
            <a:lvl5pPr indent="-228600" lvl="4" marL="2286000" marR="0" rtl="0" algn="l">
              <a:lnSpc>
                <a:spcPct val="100000"/>
              </a:lnSpc>
              <a:spcBef>
                <a:spcPts val="2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5pPr>
            <a:lvl6pPr indent="-228600" lvl="5" marL="2743200" marR="0" rtl="0" algn="l">
              <a:lnSpc>
                <a:spcPct val="100000"/>
              </a:lnSpc>
              <a:spcBef>
                <a:spcPts val="2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6pPr>
            <a:lvl7pPr indent="-228600" lvl="6" marL="3200400" marR="0" rtl="0" algn="l">
              <a:lnSpc>
                <a:spcPct val="100000"/>
              </a:lnSpc>
              <a:spcBef>
                <a:spcPts val="2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7pPr>
            <a:lvl8pPr indent="-228600" lvl="7" marL="3657600" marR="0" rtl="0" algn="l">
              <a:lnSpc>
                <a:spcPct val="100000"/>
              </a:lnSpc>
              <a:spcBef>
                <a:spcPts val="2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8pPr>
            <a:lvl9pPr indent="-228600" lvl="8" marL="4114800" marR="0" rtl="0" algn="l">
              <a:lnSpc>
                <a:spcPct val="100000"/>
              </a:lnSpc>
              <a:spcBef>
                <a:spcPts val="200"/>
              </a:spcBef>
              <a:spcAft>
                <a:spcPts val="200"/>
              </a:spcAft>
              <a:buClr>
                <a:schemeClr val="dk1"/>
              </a:buClr>
              <a:buSzPts val="1200"/>
              <a:buFont typeface="Arial"/>
              <a:buNone/>
              <a:defRPr b="0" i="0" sz="1200" u="none" cap="none" strike="noStrike">
                <a:solidFill>
                  <a:schemeClr val="dk1"/>
                </a:solidFill>
                <a:latin typeface="Arial"/>
                <a:ea typeface="Arial"/>
                <a:cs typeface="Arial"/>
                <a:sym typeface="Arial"/>
              </a:defRPr>
            </a:lvl9pPr>
          </a:lstStyle>
          <a:p/>
        </p:txBody>
      </p:sp>
      <p:sp>
        <p:nvSpPr>
          <p:cNvPr id="1751" name="Google Shape;1751;p247"/>
          <p:cNvSpPr txBox="1"/>
          <p:nvPr>
            <p:ph type="title"/>
          </p:nvPr>
        </p:nvSpPr>
        <p:spPr>
          <a:xfrm>
            <a:off x="332185" y="324000"/>
            <a:ext cx="8479500" cy="1040400"/>
          </a:xfrm>
          <a:prstGeom prst="rect">
            <a:avLst/>
          </a:prstGeom>
          <a:noFill/>
          <a:ln>
            <a:noFill/>
          </a:ln>
        </p:spPr>
        <p:txBody>
          <a:bodyPr anchorCtr="0" anchor="t" bIns="0" lIns="0" spcFirstLastPara="1" rIns="0" wrap="square" tIns="0">
            <a:noAutofit/>
          </a:bodyPr>
          <a:lstStyle>
            <a:lvl1pPr lvl="0" marR="0" rtl="0" algn="l">
              <a:lnSpc>
                <a:spcPct val="85000"/>
              </a:lnSpc>
              <a:spcBef>
                <a:spcPts val="0"/>
              </a:spcBef>
              <a:spcAft>
                <a:spcPts val="0"/>
              </a:spcAft>
              <a:buClr>
                <a:schemeClr val="dk1"/>
              </a:buClr>
              <a:buSzPts val="2400"/>
              <a:buFont typeface="Georgia"/>
              <a:buNone/>
              <a:defRPr b="0" i="0" sz="2400" u="none" cap="none" strike="noStrike">
                <a:solidFill>
                  <a:schemeClr val="dk1"/>
                </a:solidFill>
                <a:latin typeface="Georgia"/>
                <a:ea typeface="Georgia"/>
                <a:cs typeface="Georgia"/>
                <a:sym typeface="Georgia"/>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1752" name="Google Shape;1752;p247"/>
          <p:cNvSpPr txBox="1"/>
          <p:nvPr>
            <p:ph idx="12" type="sldNum"/>
          </p:nvPr>
        </p:nvSpPr>
        <p:spPr>
          <a:xfrm>
            <a:off x="6163867" y="4869180"/>
            <a:ext cx="2648100" cy="1029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hank You Light" showMasterSp="0">
  <p:cSld name="Thank You Light">
    <p:bg>
      <p:bgPr>
        <a:solidFill>
          <a:schemeClr val="lt1"/>
        </a:solidFill>
      </p:bgPr>
    </p:bg>
    <p:spTree>
      <p:nvGrpSpPr>
        <p:cNvPr id="1753" name="Shape 1753"/>
        <p:cNvGrpSpPr/>
        <p:nvPr/>
      </p:nvGrpSpPr>
      <p:grpSpPr>
        <a:xfrm>
          <a:off x="0" y="0"/>
          <a:ext cx="0" cy="0"/>
          <a:chOff x="0" y="0"/>
          <a:chExt cx="0" cy="0"/>
        </a:xfrm>
      </p:grpSpPr>
      <p:sp>
        <p:nvSpPr>
          <p:cNvPr id="1754" name="Google Shape;1754;p248"/>
          <p:cNvSpPr/>
          <p:nvPr/>
        </p:nvSpPr>
        <p:spPr>
          <a:xfrm>
            <a:off x="0" y="3705640"/>
            <a:ext cx="9144000" cy="1437900"/>
          </a:xfrm>
          <a:prstGeom prst="rect">
            <a:avLst/>
          </a:prstGeom>
          <a:solidFill>
            <a:srgbClr val="D04A0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755" name="Google Shape;1755;p248"/>
          <p:cNvSpPr txBox="1"/>
          <p:nvPr>
            <p:ph type="ctrTitle"/>
          </p:nvPr>
        </p:nvSpPr>
        <p:spPr>
          <a:xfrm>
            <a:off x="332186" y="321469"/>
            <a:ext cx="4105200" cy="1821600"/>
          </a:xfrm>
          <a:prstGeom prst="rect">
            <a:avLst/>
          </a:prstGeom>
          <a:noFill/>
          <a:ln>
            <a:noFill/>
          </a:ln>
        </p:spPr>
        <p:txBody>
          <a:bodyPr anchorCtr="0" anchor="b" bIns="0" lIns="0" spcFirstLastPara="1" rIns="0" wrap="square" tIns="0">
            <a:noAutofit/>
          </a:bodyPr>
          <a:lstStyle>
            <a:lvl1pPr lvl="0" marR="0" rtl="0" algn="l">
              <a:lnSpc>
                <a:spcPct val="85000"/>
              </a:lnSpc>
              <a:spcBef>
                <a:spcPts val="0"/>
              </a:spcBef>
              <a:spcAft>
                <a:spcPts val="0"/>
              </a:spcAft>
              <a:buClr>
                <a:schemeClr val="dk1"/>
              </a:buClr>
              <a:buSzPts val="4400"/>
              <a:buFont typeface="Georgia"/>
              <a:buNone/>
              <a:defRPr b="0" i="0" sz="4400" u="none" cap="none" strike="noStrike">
                <a:solidFill>
                  <a:schemeClr val="dk1"/>
                </a:solidFill>
                <a:latin typeface="Georgia"/>
                <a:ea typeface="Georgia"/>
                <a:cs typeface="Georgia"/>
                <a:sym typeface="Georgia"/>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1756" name="Google Shape;1756;p248"/>
          <p:cNvSpPr/>
          <p:nvPr/>
        </p:nvSpPr>
        <p:spPr>
          <a:xfrm>
            <a:off x="4000500" y="0"/>
            <a:ext cx="5143500" cy="51435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757" name="Google Shape;1757;p248"/>
          <p:cNvSpPr txBox="1"/>
          <p:nvPr>
            <p:ph idx="1" type="body"/>
          </p:nvPr>
        </p:nvSpPr>
        <p:spPr>
          <a:xfrm>
            <a:off x="332184" y="3944700"/>
            <a:ext cx="8479500" cy="10887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lt1"/>
              </a:buClr>
              <a:buSzPts val="900"/>
              <a:buFont typeface="Arial"/>
              <a:buNone/>
              <a:defRPr b="0" i="0" sz="900" u="none" cap="none" strike="noStrike">
                <a:solidFill>
                  <a:schemeClr val="lt1"/>
                </a:solidFill>
                <a:latin typeface="Arial"/>
                <a:ea typeface="Arial"/>
                <a:cs typeface="Arial"/>
                <a:sym typeface="Arial"/>
              </a:defRPr>
            </a:lvl1pPr>
            <a:lvl2pPr indent="-228600" lvl="1" marL="914400" marR="0" rtl="0" algn="l">
              <a:lnSpc>
                <a:spcPct val="100000"/>
              </a:lnSpc>
              <a:spcBef>
                <a:spcPts val="0"/>
              </a:spcBef>
              <a:spcAft>
                <a:spcPts val="0"/>
              </a:spcAft>
              <a:buClr>
                <a:schemeClr val="lt1"/>
              </a:buClr>
              <a:buSzPts val="900"/>
              <a:buFont typeface="Arial"/>
              <a:buNone/>
              <a:defRPr b="0" i="0" sz="900" u="none" cap="none" strike="noStrike">
                <a:solidFill>
                  <a:schemeClr val="lt1"/>
                </a:solidFill>
                <a:latin typeface="Arial"/>
                <a:ea typeface="Arial"/>
                <a:cs typeface="Arial"/>
                <a:sym typeface="Arial"/>
              </a:defRPr>
            </a:lvl2pPr>
            <a:lvl3pPr indent="-228600" lvl="2" marL="1371600" marR="0" rtl="0" algn="l">
              <a:lnSpc>
                <a:spcPct val="100000"/>
              </a:lnSpc>
              <a:spcBef>
                <a:spcPts val="0"/>
              </a:spcBef>
              <a:spcAft>
                <a:spcPts val="0"/>
              </a:spcAft>
              <a:buClr>
                <a:schemeClr val="lt1"/>
              </a:buClr>
              <a:buSzPts val="900"/>
              <a:buFont typeface="Arial"/>
              <a:buNone/>
              <a:defRPr b="0" i="0" sz="900" u="none" cap="none" strike="noStrike">
                <a:solidFill>
                  <a:schemeClr val="lt1"/>
                </a:solidFill>
                <a:latin typeface="Arial"/>
                <a:ea typeface="Arial"/>
                <a:cs typeface="Arial"/>
                <a:sym typeface="Arial"/>
              </a:defRPr>
            </a:lvl3pPr>
            <a:lvl4pPr indent="-228600" lvl="3" marL="1828800" marR="0" rtl="0" algn="l">
              <a:lnSpc>
                <a:spcPct val="100000"/>
              </a:lnSpc>
              <a:spcBef>
                <a:spcPts val="0"/>
              </a:spcBef>
              <a:spcAft>
                <a:spcPts val="0"/>
              </a:spcAft>
              <a:buClr>
                <a:schemeClr val="lt1"/>
              </a:buClr>
              <a:buSzPts val="900"/>
              <a:buFont typeface="Arial"/>
              <a:buNone/>
              <a:defRPr b="0" i="0" sz="900" u="none" cap="none" strike="noStrike">
                <a:solidFill>
                  <a:schemeClr val="lt1"/>
                </a:solidFill>
                <a:latin typeface="Arial"/>
                <a:ea typeface="Arial"/>
                <a:cs typeface="Arial"/>
                <a:sym typeface="Arial"/>
              </a:defRPr>
            </a:lvl4pPr>
            <a:lvl5pPr indent="-228600" lvl="4" marL="2286000" marR="0" rtl="0" algn="l">
              <a:lnSpc>
                <a:spcPct val="100000"/>
              </a:lnSpc>
              <a:spcBef>
                <a:spcPts val="0"/>
              </a:spcBef>
              <a:spcAft>
                <a:spcPts val="0"/>
              </a:spcAft>
              <a:buClr>
                <a:schemeClr val="lt1"/>
              </a:buClr>
              <a:buSzPts val="900"/>
              <a:buFont typeface="Arial"/>
              <a:buNone/>
              <a:defRPr b="0" i="0" sz="900" u="none" cap="none" strike="noStrike">
                <a:solidFill>
                  <a:schemeClr val="lt1"/>
                </a:solidFill>
                <a:latin typeface="Arial"/>
                <a:ea typeface="Arial"/>
                <a:cs typeface="Arial"/>
                <a:sym typeface="Arial"/>
              </a:defRPr>
            </a:lvl5pPr>
            <a:lvl6pPr indent="-228600" lvl="5" marL="2743200" marR="0" rtl="0" algn="l">
              <a:lnSpc>
                <a:spcPct val="100000"/>
              </a:lnSpc>
              <a:spcBef>
                <a:spcPts val="0"/>
              </a:spcBef>
              <a:spcAft>
                <a:spcPts val="0"/>
              </a:spcAft>
              <a:buClr>
                <a:schemeClr val="lt1"/>
              </a:buClr>
              <a:buSzPts val="900"/>
              <a:buFont typeface="Arial"/>
              <a:buNone/>
              <a:defRPr b="0" i="0" sz="900" u="none" cap="none" strike="noStrike">
                <a:solidFill>
                  <a:schemeClr val="lt1"/>
                </a:solidFill>
                <a:latin typeface="Arial"/>
                <a:ea typeface="Arial"/>
                <a:cs typeface="Arial"/>
                <a:sym typeface="Arial"/>
              </a:defRPr>
            </a:lvl6pPr>
            <a:lvl7pPr indent="-228600" lvl="6" marL="3200400" marR="0" rtl="0" algn="l">
              <a:lnSpc>
                <a:spcPct val="100000"/>
              </a:lnSpc>
              <a:spcBef>
                <a:spcPts val="0"/>
              </a:spcBef>
              <a:spcAft>
                <a:spcPts val="0"/>
              </a:spcAft>
              <a:buClr>
                <a:schemeClr val="lt1"/>
              </a:buClr>
              <a:buSzPts val="900"/>
              <a:buFont typeface="Arial"/>
              <a:buNone/>
              <a:defRPr b="0" i="0" sz="900" u="none" cap="none" strike="noStrike">
                <a:solidFill>
                  <a:schemeClr val="lt1"/>
                </a:solidFill>
                <a:latin typeface="Arial"/>
                <a:ea typeface="Arial"/>
                <a:cs typeface="Arial"/>
                <a:sym typeface="Arial"/>
              </a:defRPr>
            </a:lvl7pPr>
            <a:lvl8pPr indent="-228600" lvl="7" marL="3657600" marR="0" rtl="0" algn="l">
              <a:lnSpc>
                <a:spcPct val="100000"/>
              </a:lnSpc>
              <a:spcBef>
                <a:spcPts val="0"/>
              </a:spcBef>
              <a:spcAft>
                <a:spcPts val="0"/>
              </a:spcAft>
              <a:buClr>
                <a:schemeClr val="lt1"/>
              </a:buClr>
              <a:buSzPts val="900"/>
              <a:buFont typeface="Arial"/>
              <a:buNone/>
              <a:defRPr b="0" i="0" sz="900" u="none" cap="none" strike="noStrike">
                <a:solidFill>
                  <a:schemeClr val="lt1"/>
                </a:solidFill>
                <a:latin typeface="Arial"/>
                <a:ea typeface="Arial"/>
                <a:cs typeface="Arial"/>
                <a:sym typeface="Arial"/>
              </a:defRPr>
            </a:lvl8pPr>
            <a:lvl9pPr indent="-228600" lvl="8" marL="4114800" marR="0" rtl="0" algn="l">
              <a:lnSpc>
                <a:spcPct val="100000"/>
              </a:lnSpc>
              <a:spcBef>
                <a:spcPts val="0"/>
              </a:spcBef>
              <a:spcAft>
                <a:spcPts val="0"/>
              </a:spcAft>
              <a:buClr>
                <a:schemeClr val="lt1"/>
              </a:buClr>
              <a:buSzPts val="900"/>
              <a:buFont typeface="Arial"/>
              <a:buNone/>
              <a:defRPr b="0" i="0" sz="900" u="none" cap="none" strike="noStrike">
                <a:solidFill>
                  <a:schemeClr val="lt1"/>
                </a:solidFill>
                <a:latin typeface="Arial"/>
                <a:ea typeface="Arial"/>
                <a:cs typeface="Arial"/>
                <a:sym typeface="Arial"/>
              </a:defRPr>
            </a:lvl9pPr>
          </a:lstStyle>
          <a:p/>
        </p:txBody>
      </p:sp>
      <p:sp>
        <p:nvSpPr>
          <p:cNvPr id="1758" name="Google Shape;1758;p248"/>
          <p:cNvSpPr/>
          <p:nvPr/>
        </p:nvSpPr>
        <p:spPr>
          <a:xfrm>
            <a:off x="4000500" y="0"/>
            <a:ext cx="5143500" cy="51435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759" name="Google Shape;1759;p248"/>
          <p:cNvSpPr txBox="1"/>
          <p:nvPr/>
        </p:nvSpPr>
        <p:spPr>
          <a:xfrm>
            <a:off x="332185" y="3300411"/>
            <a:ext cx="4105200" cy="2553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900"/>
              <a:buFont typeface="Arial"/>
              <a:buNone/>
            </a:pPr>
            <a:r>
              <a:rPr b="0" i="0" lang="en" sz="900" u="none" cap="none" strike="noStrike">
                <a:solidFill>
                  <a:schemeClr val="dk1"/>
                </a:solidFill>
                <a:latin typeface="Arial"/>
                <a:ea typeface="Arial"/>
                <a:cs typeface="Arial"/>
                <a:sym typeface="Arial"/>
              </a:rPr>
              <a:t>pwc.be</a:t>
            </a:r>
            <a:endParaRPr b="0" i="0" sz="900" u="none" cap="none" strike="noStrike">
              <a:solidFill>
                <a:schemeClr val="dk1"/>
              </a:solidFill>
              <a:latin typeface="Arial"/>
              <a:ea typeface="Arial"/>
              <a:cs typeface="Arial"/>
              <a:sym typeface="Arial"/>
            </a:endParaRPr>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hank You Dark" showMasterSp="0">
  <p:cSld name="Thank You Dark">
    <p:bg>
      <p:bgPr>
        <a:solidFill>
          <a:srgbClr val="464646"/>
        </a:solidFill>
      </p:bgPr>
    </p:bg>
    <p:spTree>
      <p:nvGrpSpPr>
        <p:cNvPr id="1760" name="Shape 1760"/>
        <p:cNvGrpSpPr/>
        <p:nvPr/>
      </p:nvGrpSpPr>
      <p:grpSpPr>
        <a:xfrm>
          <a:off x="0" y="0"/>
          <a:ext cx="0" cy="0"/>
          <a:chOff x="0" y="0"/>
          <a:chExt cx="0" cy="0"/>
        </a:xfrm>
      </p:grpSpPr>
      <p:sp>
        <p:nvSpPr>
          <p:cNvPr id="1761" name="Google Shape;1761;p249"/>
          <p:cNvSpPr/>
          <p:nvPr/>
        </p:nvSpPr>
        <p:spPr>
          <a:xfrm>
            <a:off x="0" y="3705640"/>
            <a:ext cx="9144000" cy="1437900"/>
          </a:xfrm>
          <a:prstGeom prst="rect">
            <a:avLst/>
          </a:prstGeom>
          <a:solidFill>
            <a:srgbClr val="D04A0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762" name="Google Shape;1762;p249"/>
          <p:cNvSpPr txBox="1"/>
          <p:nvPr>
            <p:ph type="ctrTitle"/>
          </p:nvPr>
        </p:nvSpPr>
        <p:spPr>
          <a:xfrm>
            <a:off x="332186" y="321469"/>
            <a:ext cx="4105200" cy="1821600"/>
          </a:xfrm>
          <a:prstGeom prst="rect">
            <a:avLst/>
          </a:prstGeom>
          <a:noFill/>
          <a:ln>
            <a:noFill/>
          </a:ln>
        </p:spPr>
        <p:txBody>
          <a:bodyPr anchorCtr="0" anchor="b" bIns="0" lIns="0" spcFirstLastPara="1" rIns="0" wrap="square" tIns="0">
            <a:noAutofit/>
          </a:bodyPr>
          <a:lstStyle>
            <a:lvl1pPr lvl="0" marR="0" rtl="0" algn="l">
              <a:lnSpc>
                <a:spcPct val="85000"/>
              </a:lnSpc>
              <a:spcBef>
                <a:spcPts val="0"/>
              </a:spcBef>
              <a:spcAft>
                <a:spcPts val="0"/>
              </a:spcAft>
              <a:buClr>
                <a:schemeClr val="lt1"/>
              </a:buClr>
              <a:buSzPts val="4400"/>
              <a:buFont typeface="Georgia"/>
              <a:buNone/>
              <a:defRPr b="0" i="0" sz="4400" u="none" cap="none" strike="noStrike">
                <a:solidFill>
                  <a:schemeClr val="lt1"/>
                </a:solidFill>
                <a:latin typeface="Georgia"/>
                <a:ea typeface="Georgia"/>
                <a:cs typeface="Georgia"/>
                <a:sym typeface="Georgia"/>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1763" name="Google Shape;1763;p249"/>
          <p:cNvSpPr/>
          <p:nvPr/>
        </p:nvSpPr>
        <p:spPr>
          <a:xfrm>
            <a:off x="4000500" y="0"/>
            <a:ext cx="5143500" cy="51435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764" name="Google Shape;1764;p249"/>
          <p:cNvSpPr txBox="1"/>
          <p:nvPr>
            <p:ph idx="1" type="body"/>
          </p:nvPr>
        </p:nvSpPr>
        <p:spPr>
          <a:xfrm>
            <a:off x="332184" y="3944700"/>
            <a:ext cx="8479500" cy="10887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lt1"/>
              </a:buClr>
              <a:buSzPts val="900"/>
              <a:buFont typeface="Arial"/>
              <a:buNone/>
              <a:defRPr b="0" i="0" sz="900" u="none" cap="none" strike="noStrike">
                <a:solidFill>
                  <a:schemeClr val="lt1"/>
                </a:solidFill>
                <a:latin typeface="Arial"/>
                <a:ea typeface="Arial"/>
                <a:cs typeface="Arial"/>
                <a:sym typeface="Arial"/>
              </a:defRPr>
            </a:lvl1pPr>
            <a:lvl2pPr indent="-228600" lvl="1" marL="914400" marR="0" rtl="0" algn="l">
              <a:lnSpc>
                <a:spcPct val="100000"/>
              </a:lnSpc>
              <a:spcBef>
                <a:spcPts val="0"/>
              </a:spcBef>
              <a:spcAft>
                <a:spcPts val="0"/>
              </a:spcAft>
              <a:buClr>
                <a:schemeClr val="lt1"/>
              </a:buClr>
              <a:buSzPts val="900"/>
              <a:buFont typeface="Arial"/>
              <a:buNone/>
              <a:defRPr b="0" i="0" sz="900" u="none" cap="none" strike="noStrike">
                <a:solidFill>
                  <a:schemeClr val="lt1"/>
                </a:solidFill>
                <a:latin typeface="Arial"/>
                <a:ea typeface="Arial"/>
                <a:cs typeface="Arial"/>
                <a:sym typeface="Arial"/>
              </a:defRPr>
            </a:lvl2pPr>
            <a:lvl3pPr indent="-228600" lvl="2" marL="1371600" marR="0" rtl="0" algn="l">
              <a:lnSpc>
                <a:spcPct val="100000"/>
              </a:lnSpc>
              <a:spcBef>
                <a:spcPts val="0"/>
              </a:spcBef>
              <a:spcAft>
                <a:spcPts val="0"/>
              </a:spcAft>
              <a:buClr>
                <a:schemeClr val="lt1"/>
              </a:buClr>
              <a:buSzPts val="900"/>
              <a:buFont typeface="Arial"/>
              <a:buNone/>
              <a:defRPr b="0" i="0" sz="900" u="none" cap="none" strike="noStrike">
                <a:solidFill>
                  <a:schemeClr val="lt1"/>
                </a:solidFill>
                <a:latin typeface="Arial"/>
                <a:ea typeface="Arial"/>
                <a:cs typeface="Arial"/>
                <a:sym typeface="Arial"/>
              </a:defRPr>
            </a:lvl3pPr>
            <a:lvl4pPr indent="-228600" lvl="3" marL="1828800" marR="0" rtl="0" algn="l">
              <a:lnSpc>
                <a:spcPct val="100000"/>
              </a:lnSpc>
              <a:spcBef>
                <a:spcPts val="0"/>
              </a:spcBef>
              <a:spcAft>
                <a:spcPts val="0"/>
              </a:spcAft>
              <a:buClr>
                <a:schemeClr val="lt1"/>
              </a:buClr>
              <a:buSzPts val="900"/>
              <a:buFont typeface="Arial"/>
              <a:buNone/>
              <a:defRPr b="0" i="0" sz="900" u="none" cap="none" strike="noStrike">
                <a:solidFill>
                  <a:schemeClr val="lt1"/>
                </a:solidFill>
                <a:latin typeface="Arial"/>
                <a:ea typeface="Arial"/>
                <a:cs typeface="Arial"/>
                <a:sym typeface="Arial"/>
              </a:defRPr>
            </a:lvl4pPr>
            <a:lvl5pPr indent="-228600" lvl="4" marL="2286000" marR="0" rtl="0" algn="l">
              <a:lnSpc>
                <a:spcPct val="100000"/>
              </a:lnSpc>
              <a:spcBef>
                <a:spcPts val="0"/>
              </a:spcBef>
              <a:spcAft>
                <a:spcPts val="0"/>
              </a:spcAft>
              <a:buClr>
                <a:schemeClr val="lt1"/>
              </a:buClr>
              <a:buSzPts val="900"/>
              <a:buFont typeface="Arial"/>
              <a:buNone/>
              <a:defRPr b="0" i="0" sz="900" u="none" cap="none" strike="noStrike">
                <a:solidFill>
                  <a:schemeClr val="lt1"/>
                </a:solidFill>
                <a:latin typeface="Arial"/>
                <a:ea typeface="Arial"/>
                <a:cs typeface="Arial"/>
                <a:sym typeface="Arial"/>
              </a:defRPr>
            </a:lvl5pPr>
            <a:lvl6pPr indent="-228600" lvl="5" marL="2743200" marR="0" rtl="0" algn="l">
              <a:lnSpc>
                <a:spcPct val="100000"/>
              </a:lnSpc>
              <a:spcBef>
                <a:spcPts val="0"/>
              </a:spcBef>
              <a:spcAft>
                <a:spcPts val="0"/>
              </a:spcAft>
              <a:buClr>
                <a:schemeClr val="lt1"/>
              </a:buClr>
              <a:buSzPts val="900"/>
              <a:buFont typeface="Arial"/>
              <a:buNone/>
              <a:defRPr b="0" i="0" sz="900" u="none" cap="none" strike="noStrike">
                <a:solidFill>
                  <a:schemeClr val="lt1"/>
                </a:solidFill>
                <a:latin typeface="Arial"/>
                <a:ea typeface="Arial"/>
                <a:cs typeface="Arial"/>
                <a:sym typeface="Arial"/>
              </a:defRPr>
            </a:lvl6pPr>
            <a:lvl7pPr indent="-228600" lvl="6" marL="3200400" marR="0" rtl="0" algn="l">
              <a:lnSpc>
                <a:spcPct val="100000"/>
              </a:lnSpc>
              <a:spcBef>
                <a:spcPts val="0"/>
              </a:spcBef>
              <a:spcAft>
                <a:spcPts val="0"/>
              </a:spcAft>
              <a:buClr>
                <a:schemeClr val="lt1"/>
              </a:buClr>
              <a:buSzPts val="900"/>
              <a:buFont typeface="Arial"/>
              <a:buNone/>
              <a:defRPr b="0" i="0" sz="900" u="none" cap="none" strike="noStrike">
                <a:solidFill>
                  <a:schemeClr val="lt1"/>
                </a:solidFill>
                <a:latin typeface="Arial"/>
                <a:ea typeface="Arial"/>
                <a:cs typeface="Arial"/>
                <a:sym typeface="Arial"/>
              </a:defRPr>
            </a:lvl7pPr>
            <a:lvl8pPr indent="-228600" lvl="7" marL="3657600" marR="0" rtl="0" algn="l">
              <a:lnSpc>
                <a:spcPct val="100000"/>
              </a:lnSpc>
              <a:spcBef>
                <a:spcPts val="0"/>
              </a:spcBef>
              <a:spcAft>
                <a:spcPts val="0"/>
              </a:spcAft>
              <a:buClr>
                <a:schemeClr val="lt1"/>
              </a:buClr>
              <a:buSzPts val="900"/>
              <a:buFont typeface="Arial"/>
              <a:buNone/>
              <a:defRPr b="0" i="0" sz="900" u="none" cap="none" strike="noStrike">
                <a:solidFill>
                  <a:schemeClr val="lt1"/>
                </a:solidFill>
                <a:latin typeface="Arial"/>
                <a:ea typeface="Arial"/>
                <a:cs typeface="Arial"/>
                <a:sym typeface="Arial"/>
              </a:defRPr>
            </a:lvl8pPr>
            <a:lvl9pPr indent="-228600" lvl="8" marL="4114800" marR="0" rtl="0" algn="l">
              <a:lnSpc>
                <a:spcPct val="100000"/>
              </a:lnSpc>
              <a:spcBef>
                <a:spcPts val="0"/>
              </a:spcBef>
              <a:spcAft>
                <a:spcPts val="0"/>
              </a:spcAft>
              <a:buClr>
                <a:schemeClr val="lt1"/>
              </a:buClr>
              <a:buSzPts val="900"/>
              <a:buFont typeface="Arial"/>
              <a:buNone/>
              <a:defRPr b="0" i="0" sz="900" u="none" cap="none" strike="noStrike">
                <a:solidFill>
                  <a:schemeClr val="lt1"/>
                </a:solidFill>
                <a:latin typeface="Arial"/>
                <a:ea typeface="Arial"/>
                <a:cs typeface="Arial"/>
                <a:sym typeface="Arial"/>
              </a:defRPr>
            </a:lvl9pPr>
          </a:lstStyle>
          <a:p/>
        </p:txBody>
      </p:sp>
      <p:sp>
        <p:nvSpPr>
          <p:cNvPr id="1765" name="Google Shape;1765;p249"/>
          <p:cNvSpPr/>
          <p:nvPr/>
        </p:nvSpPr>
        <p:spPr>
          <a:xfrm>
            <a:off x="4000500" y="0"/>
            <a:ext cx="5143500" cy="51435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766" name="Google Shape;1766;p249"/>
          <p:cNvSpPr txBox="1"/>
          <p:nvPr/>
        </p:nvSpPr>
        <p:spPr>
          <a:xfrm>
            <a:off x="332185" y="3300411"/>
            <a:ext cx="4105200" cy="2553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lt1"/>
              </a:buClr>
              <a:buSzPts val="900"/>
              <a:buFont typeface="Arial"/>
              <a:buNone/>
            </a:pPr>
            <a:r>
              <a:rPr b="0" i="0" lang="en" sz="900" u="none" cap="none" strike="noStrike">
                <a:solidFill>
                  <a:schemeClr val="lt1"/>
                </a:solidFill>
                <a:latin typeface="Arial"/>
                <a:ea typeface="Arial"/>
                <a:cs typeface="Arial"/>
                <a:sym typeface="Arial"/>
              </a:rPr>
              <a:t>pwc.com</a:t>
            </a:r>
            <a:endParaRPr b="0" i="0" sz="900" u="none" cap="none" strike="noStrike">
              <a:solidFill>
                <a:schemeClr val="lt1"/>
              </a:solidFill>
              <a:latin typeface="Arial"/>
              <a:ea typeface="Arial"/>
              <a:cs typeface="Arial"/>
              <a:sym typeface="Arial"/>
            </a:endParaRPr>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Logo Shape Rose" showMasterSp="0">
  <p:cSld name="Title Slide Logo Shape Rose">
    <p:spTree>
      <p:nvGrpSpPr>
        <p:cNvPr id="1767" name="Shape 1767"/>
        <p:cNvGrpSpPr/>
        <p:nvPr/>
      </p:nvGrpSpPr>
      <p:grpSpPr>
        <a:xfrm>
          <a:off x="0" y="0"/>
          <a:ext cx="0" cy="0"/>
          <a:chOff x="0" y="0"/>
          <a:chExt cx="0" cy="0"/>
        </a:xfrm>
      </p:grpSpPr>
      <p:grpSp>
        <p:nvGrpSpPr>
          <p:cNvPr id="1768" name="Google Shape;1768;p250"/>
          <p:cNvGrpSpPr/>
          <p:nvPr/>
        </p:nvGrpSpPr>
        <p:grpSpPr>
          <a:xfrm>
            <a:off x="0" y="0"/>
            <a:ext cx="6685577" cy="5143501"/>
            <a:chOff x="0" y="0"/>
            <a:chExt cx="8914102" cy="6858001"/>
          </a:xfrm>
        </p:grpSpPr>
        <p:sp>
          <p:nvSpPr>
            <p:cNvPr id="1769" name="Google Shape;1769;p250"/>
            <p:cNvSpPr/>
            <p:nvPr/>
          </p:nvSpPr>
          <p:spPr>
            <a:xfrm>
              <a:off x="0" y="0"/>
              <a:ext cx="8914102" cy="6858001"/>
            </a:xfrm>
            <a:custGeom>
              <a:rect b="b" l="l" r="r" t="t"/>
              <a:pathLst>
                <a:path extrusionOk="0" h="6858001" w="8914102">
                  <a:moveTo>
                    <a:pt x="1260764" y="0"/>
                  </a:moveTo>
                  <a:lnTo>
                    <a:pt x="5169189" y="0"/>
                  </a:lnTo>
                  <a:lnTo>
                    <a:pt x="5169189" y="765175"/>
                  </a:lnTo>
                  <a:lnTo>
                    <a:pt x="5937540" y="765175"/>
                  </a:lnTo>
                  <a:lnTo>
                    <a:pt x="5937540" y="1957388"/>
                  </a:lnTo>
                  <a:lnTo>
                    <a:pt x="7920327" y="1957388"/>
                  </a:lnTo>
                  <a:lnTo>
                    <a:pt x="7920327" y="4899025"/>
                  </a:lnTo>
                  <a:lnTo>
                    <a:pt x="8914102" y="4899025"/>
                  </a:lnTo>
                  <a:lnTo>
                    <a:pt x="8914102" y="6858000"/>
                  </a:lnTo>
                  <a:lnTo>
                    <a:pt x="7920327" y="6858000"/>
                  </a:lnTo>
                  <a:lnTo>
                    <a:pt x="5937540" y="6858000"/>
                  </a:lnTo>
                  <a:lnTo>
                    <a:pt x="5169189" y="6858000"/>
                  </a:lnTo>
                  <a:lnTo>
                    <a:pt x="3705515" y="6858000"/>
                  </a:lnTo>
                  <a:lnTo>
                    <a:pt x="1260764" y="6858000"/>
                  </a:lnTo>
                  <a:lnTo>
                    <a:pt x="1260764" y="6858001"/>
                  </a:lnTo>
                  <a:lnTo>
                    <a:pt x="0" y="6858001"/>
                  </a:lnTo>
                  <a:lnTo>
                    <a:pt x="0" y="1"/>
                  </a:lnTo>
                  <a:lnTo>
                    <a:pt x="1260764" y="1"/>
                  </a:lnTo>
                  <a:close/>
                </a:path>
              </a:pathLst>
            </a:custGeom>
            <a:solidFill>
              <a:srgbClr val="D9395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1770" name="Google Shape;1770;p250"/>
            <p:cNvPicPr preferRelativeResize="0"/>
            <p:nvPr/>
          </p:nvPicPr>
          <p:blipFill rotWithShape="1">
            <a:blip r:embed="rId2">
              <a:alphaModFix/>
            </a:blip>
            <a:srcRect b="0" l="0" r="0" t="0"/>
            <a:stretch/>
          </p:blipFill>
          <p:spPr>
            <a:xfrm>
              <a:off x="185139" y="5330952"/>
              <a:ext cx="1636775" cy="1351183"/>
            </a:xfrm>
            <a:prstGeom prst="rect">
              <a:avLst/>
            </a:prstGeom>
            <a:noFill/>
            <a:ln>
              <a:noFill/>
            </a:ln>
          </p:spPr>
        </p:pic>
      </p:grpSp>
      <p:sp>
        <p:nvSpPr>
          <p:cNvPr id="1771" name="Google Shape;1771;p250"/>
          <p:cNvSpPr txBox="1"/>
          <p:nvPr>
            <p:ph type="ctrTitle"/>
          </p:nvPr>
        </p:nvSpPr>
        <p:spPr>
          <a:xfrm>
            <a:off x="332185" y="756889"/>
            <a:ext cx="3944100" cy="1814700"/>
          </a:xfrm>
          <a:prstGeom prst="rect">
            <a:avLst/>
          </a:prstGeom>
          <a:noFill/>
          <a:ln>
            <a:noFill/>
          </a:ln>
        </p:spPr>
        <p:txBody>
          <a:bodyPr anchorCtr="0" anchor="b" bIns="0" lIns="0" spcFirstLastPara="1" rIns="0" wrap="square" tIns="0">
            <a:noAutofit/>
          </a:bodyPr>
          <a:lstStyle>
            <a:lvl1pPr lvl="0" marR="0" rtl="0" algn="l">
              <a:lnSpc>
                <a:spcPct val="85000"/>
              </a:lnSpc>
              <a:spcBef>
                <a:spcPts val="0"/>
              </a:spcBef>
              <a:spcAft>
                <a:spcPts val="0"/>
              </a:spcAft>
              <a:buClr>
                <a:schemeClr val="lt1"/>
              </a:buClr>
              <a:buSzPts val="3800"/>
              <a:buFont typeface="Georgia"/>
              <a:buNone/>
              <a:defRPr b="0" i="0" sz="3800" u="none" cap="none" strike="noStrike">
                <a:solidFill>
                  <a:schemeClr val="lt1"/>
                </a:solidFill>
                <a:latin typeface="Georgia"/>
                <a:ea typeface="Georgia"/>
                <a:cs typeface="Georgia"/>
                <a:sym typeface="Georgia"/>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1772" name="Google Shape;1772;p250"/>
          <p:cNvSpPr txBox="1"/>
          <p:nvPr>
            <p:ph idx="1" type="subTitle"/>
          </p:nvPr>
        </p:nvSpPr>
        <p:spPr>
          <a:xfrm>
            <a:off x="332186" y="2811780"/>
            <a:ext cx="3944100" cy="4458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9pPr>
          </a:lstStyle>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Content - Subtitle">
  <p:cSld name="One Column Content - Subtitle">
    <p:spTree>
      <p:nvGrpSpPr>
        <p:cNvPr id="1773" name="Shape 1773"/>
        <p:cNvGrpSpPr/>
        <p:nvPr/>
      </p:nvGrpSpPr>
      <p:grpSpPr>
        <a:xfrm>
          <a:off x="0" y="0"/>
          <a:ext cx="0" cy="0"/>
          <a:chOff x="0" y="0"/>
          <a:chExt cx="0" cy="0"/>
        </a:xfrm>
      </p:grpSpPr>
      <p:sp>
        <p:nvSpPr>
          <p:cNvPr id="1774" name="Google Shape;1774;p251"/>
          <p:cNvSpPr txBox="1"/>
          <p:nvPr>
            <p:ph idx="1" type="body"/>
          </p:nvPr>
        </p:nvSpPr>
        <p:spPr>
          <a:xfrm>
            <a:off x="332186" y="1577579"/>
            <a:ext cx="2646600" cy="3051600"/>
          </a:xfrm>
          <a:prstGeom prst="rect">
            <a:avLst/>
          </a:prstGeom>
          <a:noFill/>
          <a:ln>
            <a:noFill/>
          </a:ln>
        </p:spPr>
        <p:txBody>
          <a:bodyPr anchorCtr="0" anchor="t" bIns="0" lIns="0" spcFirstLastPara="1" rIns="0" wrap="square" tIns="0">
            <a:noAutofit/>
          </a:bodyPr>
          <a:lstStyle>
            <a:lvl1pPr indent="-304800" lvl="0" marL="457200" marR="0" rtl="0" algn="l">
              <a:lnSpc>
                <a:spcPct val="100000"/>
              </a:lnSpc>
              <a:spcBef>
                <a:spcPts val="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indent="-304800" lvl="1" marL="9144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indent="-304800" lvl="2" marL="13716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04800" lvl="5" marL="27432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indent="-304800" lvl="6" marL="32004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indent="-304800" lvl="7" marL="36576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indent="-304800" lvl="8" marL="4114800" marR="0" rtl="0" algn="l">
              <a:lnSpc>
                <a:spcPct val="100000"/>
              </a:lnSpc>
              <a:spcBef>
                <a:spcPts val="500"/>
              </a:spcBef>
              <a:spcAft>
                <a:spcPts val="50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1775" name="Google Shape;1775;p251"/>
          <p:cNvSpPr txBox="1"/>
          <p:nvPr>
            <p:ph type="title"/>
          </p:nvPr>
        </p:nvSpPr>
        <p:spPr>
          <a:xfrm>
            <a:off x="332185" y="322886"/>
            <a:ext cx="8479500" cy="377100"/>
          </a:xfrm>
          <a:prstGeom prst="rect">
            <a:avLst/>
          </a:prstGeom>
          <a:noFill/>
          <a:ln>
            <a:noFill/>
          </a:ln>
        </p:spPr>
        <p:txBody>
          <a:bodyPr anchorCtr="0" anchor="t" bIns="0" lIns="0" spcFirstLastPara="1" rIns="0" wrap="square" tIns="0">
            <a:noAutofit/>
          </a:bodyPr>
          <a:lstStyle>
            <a:lvl1pPr lvl="0" marR="0" rtl="0" algn="l">
              <a:lnSpc>
                <a:spcPct val="85000"/>
              </a:lnSpc>
              <a:spcBef>
                <a:spcPts val="0"/>
              </a:spcBef>
              <a:spcAft>
                <a:spcPts val="0"/>
              </a:spcAft>
              <a:buClr>
                <a:schemeClr val="dk1"/>
              </a:buClr>
              <a:buSzPts val="2400"/>
              <a:buFont typeface="Georgia"/>
              <a:buNone/>
              <a:defRPr b="0" i="0" sz="2400" u="none" cap="none" strike="noStrike">
                <a:solidFill>
                  <a:schemeClr val="dk1"/>
                </a:solidFill>
                <a:latin typeface="Georgia"/>
                <a:ea typeface="Georgia"/>
                <a:cs typeface="Georgia"/>
                <a:sym typeface="Georgia"/>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1776" name="Google Shape;1776;p251"/>
          <p:cNvSpPr txBox="1"/>
          <p:nvPr>
            <p:ph idx="12" type="sldNum"/>
          </p:nvPr>
        </p:nvSpPr>
        <p:spPr>
          <a:xfrm>
            <a:off x="6163867" y="4869180"/>
            <a:ext cx="2648100" cy="1029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777" name="Google Shape;1777;p251"/>
          <p:cNvSpPr txBox="1"/>
          <p:nvPr>
            <p:ph idx="2" type="subTitle"/>
          </p:nvPr>
        </p:nvSpPr>
        <p:spPr>
          <a:xfrm>
            <a:off x="332184" y="700075"/>
            <a:ext cx="8479500" cy="664500"/>
          </a:xfrm>
          <a:prstGeom prst="rect">
            <a:avLst/>
          </a:prstGeom>
          <a:noFill/>
          <a:ln>
            <a:noFill/>
          </a:ln>
        </p:spPr>
        <p:txBody>
          <a:bodyPr anchorCtr="0" anchor="t" bIns="0" lIns="0" spcFirstLastPara="1" rIns="0" wrap="square" tIns="0">
            <a:noAutofit/>
          </a:bodyPr>
          <a:lstStyle>
            <a:lvl1pPr lvl="0" marR="0" rtl="0" algn="l">
              <a:lnSpc>
                <a:spcPct val="85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1pPr>
            <a:lvl2pPr lvl="1" marR="0" rtl="0" algn="l">
              <a:lnSpc>
                <a:spcPct val="85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2pPr>
            <a:lvl3pPr lvl="2" marR="0" rtl="0" algn="l">
              <a:lnSpc>
                <a:spcPct val="85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l">
              <a:lnSpc>
                <a:spcPct val="85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4pPr>
            <a:lvl5pPr lvl="4" marR="0" rtl="0" algn="l">
              <a:lnSpc>
                <a:spcPct val="85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5pPr>
            <a:lvl6pPr lvl="5" marR="0" rtl="0" algn="l">
              <a:lnSpc>
                <a:spcPct val="85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6pPr>
            <a:lvl7pPr lvl="6" marR="0" rtl="0" algn="l">
              <a:lnSpc>
                <a:spcPct val="85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7pPr>
            <a:lvl8pPr lvl="7" marR="0" rtl="0" algn="l">
              <a:lnSpc>
                <a:spcPct val="85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8pPr>
            <a:lvl9pPr lvl="8" marR="0" rtl="0" algn="l">
              <a:lnSpc>
                <a:spcPct val="85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 Subtitle">
  <p:cSld name="Two Content - Subtitle">
    <p:spTree>
      <p:nvGrpSpPr>
        <p:cNvPr id="1778" name="Shape 1778"/>
        <p:cNvGrpSpPr/>
        <p:nvPr/>
      </p:nvGrpSpPr>
      <p:grpSpPr>
        <a:xfrm>
          <a:off x="0" y="0"/>
          <a:ext cx="0" cy="0"/>
          <a:chOff x="0" y="0"/>
          <a:chExt cx="0" cy="0"/>
        </a:xfrm>
      </p:grpSpPr>
      <p:sp>
        <p:nvSpPr>
          <p:cNvPr id="1779" name="Google Shape;1779;p252"/>
          <p:cNvSpPr txBox="1"/>
          <p:nvPr>
            <p:ph idx="1" type="body"/>
          </p:nvPr>
        </p:nvSpPr>
        <p:spPr>
          <a:xfrm>
            <a:off x="332185" y="1577579"/>
            <a:ext cx="4105200" cy="3051600"/>
          </a:xfrm>
          <a:prstGeom prst="rect">
            <a:avLst/>
          </a:prstGeom>
          <a:noFill/>
          <a:ln>
            <a:noFill/>
          </a:ln>
        </p:spPr>
        <p:txBody>
          <a:bodyPr anchorCtr="0" anchor="t" bIns="0" lIns="0" spcFirstLastPara="1" rIns="0" wrap="square" tIns="0">
            <a:noAutofit/>
          </a:bodyPr>
          <a:lstStyle>
            <a:lvl1pPr indent="-304800" lvl="0" marL="457200" marR="0" rtl="0" algn="l">
              <a:lnSpc>
                <a:spcPct val="100000"/>
              </a:lnSpc>
              <a:spcBef>
                <a:spcPts val="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indent="-304800" lvl="1" marL="9144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indent="-304800" lvl="2" marL="13716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04800" lvl="5" marL="27432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indent="-304800" lvl="6" marL="32004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indent="-304800" lvl="7" marL="36576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indent="-304800" lvl="8" marL="4114800" marR="0" rtl="0" algn="l">
              <a:lnSpc>
                <a:spcPct val="100000"/>
              </a:lnSpc>
              <a:spcBef>
                <a:spcPts val="500"/>
              </a:spcBef>
              <a:spcAft>
                <a:spcPts val="50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1780" name="Google Shape;1780;p252"/>
          <p:cNvSpPr txBox="1"/>
          <p:nvPr>
            <p:ph idx="2" type="body"/>
          </p:nvPr>
        </p:nvSpPr>
        <p:spPr>
          <a:xfrm>
            <a:off x="4706541" y="1577578"/>
            <a:ext cx="4105200" cy="3051600"/>
          </a:xfrm>
          <a:prstGeom prst="rect">
            <a:avLst/>
          </a:prstGeom>
          <a:noFill/>
          <a:ln>
            <a:noFill/>
          </a:ln>
        </p:spPr>
        <p:txBody>
          <a:bodyPr anchorCtr="0" anchor="t" bIns="0" lIns="0" spcFirstLastPara="1" rIns="0" wrap="square" tIns="0">
            <a:noAutofit/>
          </a:bodyPr>
          <a:lstStyle>
            <a:lvl1pPr indent="-304800" lvl="0" marL="457200" marR="0" rtl="0" algn="l">
              <a:lnSpc>
                <a:spcPct val="100000"/>
              </a:lnSpc>
              <a:spcBef>
                <a:spcPts val="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indent="-304800" lvl="1" marL="9144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indent="-304800" lvl="2" marL="13716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04800" lvl="5" marL="27432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indent="-304800" lvl="6" marL="32004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indent="-304800" lvl="7" marL="36576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indent="-304800" lvl="8" marL="4114800" marR="0" rtl="0" algn="l">
              <a:lnSpc>
                <a:spcPct val="100000"/>
              </a:lnSpc>
              <a:spcBef>
                <a:spcPts val="500"/>
              </a:spcBef>
              <a:spcAft>
                <a:spcPts val="50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1781" name="Google Shape;1781;p252"/>
          <p:cNvSpPr txBox="1"/>
          <p:nvPr>
            <p:ph type="title"/>
          </p:nvPr>
        </p:nvSpPr>
        <p:spPr>
          <a:xfrm>
            <a:off x="332185" y="322886"/>
            <a:ext cx="8479500" cy="377100"/>
          </a:xfrm>
          <a:prstGeom prst="rect">
            <a:avLst/>
          </a:prstGeom>
          <a:noFill/>
          <a:ln>
            <a:noFill/>
          </a:ln>
        </p:spPr>
        <p:txBody>
          <a:bodyPr anchorCtr="0" anchor="t" bIns="0" lIns="0" spcFirstLastPara="1" rIns="0" wrap="square" tIns="0">
            <a:noAutofit/>
          </a:bodyPr>
          <a:lstStyle>
            <a:lvl1pPr lvl="0" marR="0" rtl="0" algn="l">
              <a:lnSpc>
                <a:spcPct val="85000"/>
              </a:lnSpc>
              <a:spcBef>
                <a:spcPts val="0"/>
              </a:spcBef>
              <a:spcAft>
                <a:spcPts val="0"/>
              </a:spcAft>
              <a:buClr>
                <a:schemeClr val="dk1"/>
              </a:buClr>
              <a:buSzPts val="2400"/>
              <a:buFont typeface="Georgia"/>
              <a:buNone/>
              <a:defRPr b="0" i="0" sz="2400" u="none" cap="none" strike="noStrike">
                <a:solidFill>
                  <a:schemeClr val="dk1"/>
                </a:solidFill>
                <a:latin typeface="Georgia"/>
                <a:ea typeface="Georgia"/>
                <a:cs typeface="Georgia"/>
                <a:sym typeface="Georgia"/>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1782" name="Google Shape;1782;p252"/>
          <p:cNvSpPr txBox="1"/>
          <p:nvPr>
            <p:ph idx="12" type="sldNum"/>
          </p:nvPr>
        </p:nvSpPr>
        <p:spPr>
          <a:xfrm>
            <a:off x="6163867" y="4869180"/>
            <a:ext cx="2648100" cy="1029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783" name="Google Shape;1783;p252"/>
          <p:cNvSpPr txBox="1"/>
          <p:nvPr>
            <p:ph idx="3" type="subTitle"/>
          </p:nvPr>
        </p:nvSpPr>
        <p:spPr>
          <a:xfrm>
            <a:off x="332184" y="700075"/>
            <a:ext cx="8479500" cy="664500"/>
          </a:xfrm>
          <a:prstGeom prst="rect">
            <a:avLst/>
          </a:prstGeom>
          <a:noFill/>
          <a:ln>
            <a:noFill/>
          </a:ln>
        </p:spPr>
        <p:txBody>
          <a:bodyPr anchorCtr="0" anchor="t" bIns="0" lIns="0" spcFirstLastPara="1" rIns="0" wrap="square" tIns="0">
            <a:noAutofit/>
          </a:bodyPr>
          <a:lstStyle>
            <a:lvl1pPr lvl="0" marR="0" rtl="0" algn="l">
              <a:lnSpc>
                <a:spcPct val="85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1pPr>
            <a:lvl2pPr lvl="1" marR="0" rtl="0" algn="l">
              <a:lnSpc>
                <a:spcPct val="85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2pPr>
            <a:lvl3pPr lvl="2" marR="0" rtl="0" algn="l">
              <a:lnSpc>
                <a:spcPct val="85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l">
              <a:lnSpc>
                <a:spcPct val="85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4pPr>
            <a:lvl5pPr lvl="4" marR="0" rtl="0" algn="l">
              <a:lnSpc>
                <a:spcPct val="85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5pPr>
            <a:lvl6pPr lvl="5" marR="0" rtl="0" algn="l">
              <a:lnSpc>
                <a:spcPct val="85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6pPr>
            <a:lvl7pPr lvl="6" marR="0" rtl="0" algn="l">
              <a:lnSpc>
                <a:spcPct val="85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7pPr>
            <a:lvl8pPr lvl="7" marR="0" rtl="0" algn="l">
              <a:lnSpc>
                <a:spcPct val="85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8pPr>
            <a:lvl9pPr lvl="8" marR="0" rtl="0" algn="l">
              <a:lnSpc>
                <a:spcPct val="85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and Image - Subtitle">
  <p:cSld name="Content and Image - Subtitle">
    <p:spTree>
      <p:nvGrpSpPr>
        <p:cNvPr id="1784" name="Shape 1784"/>
        <p:cNvGrpSpPr/>
        <p:nvPr/>
      </p:nvGrpSpPr>
      <p:grpSpPr>
        <a:xfrm>
          <a:off x="0" y="0"/>
          <a:ext cx="0" cy="0"/>
          <a:chOff x="0" y="0"/>
          <a:chExt cx="0" cy="0"/>
        </a:xfrm>
      </p:grpSpPr>
      <p:sp>
        <p:nvSpPr>
          <p:cNvPr id="1785" name="Google Shape;1785;p253"/>
          <p:cNvSpPr/>
          <p:nvPr/>
        </p:nvSpPr>
        <p:spPr>
          <a:xfrm>
            <a:off x="4572000" y="0"/>
            <a:ext cx="4572000" cy="5143500"/>
          </a:xfrm>
          <a:prstGeom prst="rect">
            <a:avLst/>
          </a:prstGeom>
          <a:solidFill>
            <a:srgbClr val="DEDEDE"/>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chemeClr val="lt1"/>
              </a:solidFill>
              <a:latin typeface="Arial"/>
              <a:ea typeface="Arial"/>
              <a:cs typeface="Arial"/>
              <a:sym typeface="Arial"/>
            </a:endParaRPr>
          </a:p>
        </p:txBody>
      </p:sp>
      <p:sp>
        <p:nvSpPr>
          <p:cNvPr id="1786" name="Google Shape;1786;p253"/>
          <p:cNvSpPr txBox="1"/>
          <p:nvPr>
            <p:ph idx="1" type="body"/>
          </p:nvPr>
        </p:nvSpPr>
        <p:spPr>
          <a:xfrm>
            <a:off x="332185" y="1577579"/>
            <a:ext cx="3988500" cy="3051600"/>
          </a:xfrm>
          <a:prstGeom prst="rect">
            <a:avLst/>
          </a:prstGeom>
          <a:noFill/>
          <a:ln>
            <a:noFill/>
          </a:ln>
        </p:spPr>
        <p:txBody>
          <a:bodyPr anchorCtr="0" anchor="t" bIns="0" lIns="0" spcFirstLastPara="1" rIns="0" wrap="square" tIns="0">
            <a:noAutofit/>
          </a:bodyPr>
          <a:lstStyle>
            <a:lvl1pPr indent="-304800" lvl="0" marL="457200" marR="0" rtl="0" algn="l">
              <a:lnSpc>
                <a:spcPct val="100000"/>
              </a:lnSpc>
              <a:spcBef>
                <a:spcPts val="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indent="-304800" lvl="1" marL="9144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indent="-304800" lvl="2" marL="13716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04800" lvl="5" marL="27432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indent="-304800" lvl="6" marL="32004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indent="-304800" lvl="7" marL="36576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indent="-304800" lvl="8" marL="4114800" marR="0" rtl="0" algn="l">
              <a:lnSpc>
                <a:spcPct val="100000"/>
              </a:lnSpc>
              <a:spcBef>
                <a:spcPts val="500"/>
              </a:spcBef>
              <a:spcAft>
                <a:spcPts val="50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1787" name="Google Shape;1787;p253"/>
          <p:cNvSpPr txBox="1"/>
          <p:nvPr>
            <p:ph type="title"/>
          </p:nvPr>
        </p:nvSpPr>
        <p:spPr>
          <a:xfrm>
            <a:off x="332186" y="322886"/>
            <a:ext cx="3988500" cy="377100"/>
          </a:xfrm>
          <a:prstGeom prst="rect">
            <a:avLst/>
          </a:prstGeom>
          <a:noFill/>
          <a:ln>
            <a:noFill/>
          </a:ln>
        </p:spPr>
        <p:txBody>
          <a:bodyPr anchorCtr="0" anchor="t" bIns="0" lIns="0" spcFirstLastPara="1" rIns="0" wrap="square" tIns="0">
            <a:noAutofit/>
          </a:bodyPr>
          <a:lstStyle>
            <a:lvl1pPr lvl="0" marR="0" rtl="0" algn="l">
              <a:lnSpc>
                <a:spcPct val="85000"/>
              </a:lnSpc>
              <a:spcBef>
                <a:spcPts val="0"/>
              </a:spcBef>
              <a:spcAft>
                <a:spcPts val="0"/>
              </a:spcAft>
              <a:buClr>
                <a:schemeClr val="dk1"/>
              </a:buClr>
              <a:buSzPts val="2400"/>
              <a:buFont typeface="Georgia"/>
              <a:buNone/>
              <a:defRPr b="0" i="0" sz="2400" u="none" cap="none" strike="noStrike">
                <a:solidFill>
                  <a:schemeClr val="dk1"/>
                </a:solidFill>
                <a:latin typeface="Georgia"/>
                <a:ea typeface="Georgia"/>
                <a:cs typeface="Georgia"/>
                <a:sym typeface="Georgia"/>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1788" name="Google Shape;1788;p253"/>
          <p:cNvSpPr txBox="1"/>
          <p:nvPr>
            <p:ph idx="12" type="sldNum"/>
          </p:nvPr>
        </p:nvSpPr>
        <p:spPr>
          <a:xfrm>
            <a:off x="6163867" y="4869180"/>
            <a:ext cx="2648100" cy="1029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789" name="Google Shape;1789;p253"/>
          <p:cNvSpPr txBox="1"/>
          <p:nvPr>
            <p:ph idx="2" type="subTitle"/>
          </p:nvPr>
        </p:nvSpPr>
        <p:spPr>
          <a:xfrm>
            <a:off x="332184" y="700075"/>
            <a:ext cx="3988500" cy="664500"/>
          </a:xfrm>
          <a:prstGeom prst="rect">
            <a:avLst/>
          </a:prstGeom>
          <a:noFill/>
          <a:ln>
            <a:noFill/>
          </a:ln>
        </p:spPr>
        <p:txBody>
          <a:bodyPr anchorCtr="0" anchor="t" bIns="0" lIns="0" spcFirstLastPara="1" rIns="0" wrap="square" tIns="0">
            <a:noAutofit/>
          </a:bodyPr>
          <a:lstStyle>
            <a:lvl1pPr lvl="0" marR="0" rtl="0" algn="l">
              <a:lnSpc>
                <a:spcPct val="85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1pPr>
            <a:lvl2pPr lvl="1" marR="0" rtl="0" algn="l">
              <a:lnSpc>
                <a:spcPct val="85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2pPr>
            <a:lvl3pPr lvl="2" marR="0" rtl="0" algn="l">
              <a:lnSpc>
                <a:spcPct val="85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l">
              <a:lnSpc>
                <a:spcPct val="85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4pPr>
            <a:lvl5pPr lvl="4" marR="0" rtl="0" algn="l">
              <a:lnSpc>
                <a:spcPct val="85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5pPr>
            <a:lvl6pPr lvl="5" marR="0" rtl="0" algn="l">
              <a:lnSpc>
                <a:spcPct val="85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6pPr>
            <a:lvl7pPr lvl="6" marR="0" rtl="0" algn="l">
              <a:lnSpc>
                <a:spcPct val="85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7pPr>
            <a:lvl8pPr lvl="7" marR="0" rtl="0" algn="l">
              <a:lnSpc>
                <a:spcPct val="85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8pPr>
            <a:lvl9pPr lvl="8" marR="0" rtl="0" algn="l">
              <a:lnSpc>
                <a:spcPct val="85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hree Content - Subtitle">
  <p:cSld name="Three Content - Subtitle">
    <p:spTree>
      <p:nvGrpSpPr>
        <p:cNvPr id="1790" name="Shape 1790"/>
        <p:cNvGrpSpPr/>
        <p:nvPr/>
      </p:nvGrpSpPr>
      <p:grpSpPr>
        <a:xfrm>
          <a:off x="0" y="0"/>
          <a:ext cx="0" cy="0"/>
          <a:chOff x="0" y="0"/>
          <a:chExt cx="0" cy="0"/>
        </a:xfrm>
      </p:grpSpPr>
      <p:sp>
        <p:nvSpPr>
          <p:cNvPr id="1791" name="Google Shape;1791;p254"/>
          <p:cNvSpPr txBox="1"/>
          <p:nvPr>
            <p:ph idx="1" type="body"/>
          </p:nvPr>
        </p:nvSpPr>
        <p:spPr>
          <a:xfrm>
            <a:off x="332185" y="1577579"/>
            <a:ext cx="2646600" cy="3051600"/>
          </a:xfrm>
          <a:prstGeom prst="rect">
            <a:avLst/>
          </a:prstGeom>
          <a:noFill/>
          <a:ln>
            <a:noFill/>
          </a:ln>
        </p:spPr>
        <p:txBody>
          <a:bodyPr anchorCtr="0" anchor="t" bIns="0" lIns="0" spcFirstLastPara="1" rIns="0" wrap="square" tIns="0">
            <a:noAutofit/>
          </a:bodyPr>
          <a:lstStyle>
            <a:lvl1pPr indent="-304800" lvl="0" marL="457200" marR="0" rtl="0" algn="l">
              <a:lnSpc>
                <a:spcPct val="100000"/>
              </a:lnSpc>
              <a:spcBef>
                <a:spcPts val="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indent="-304800" lvl="1" marL="9144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indent="-304800" lvl="2" marL="13716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04800" lvl="5" marL="27432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indent="-304800" lvl="6" marL="32004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indent="-304800" lvl="7" marL="36576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indent="-304800" lvl="8" marL="4114800" marR="0" rtl="0" algn="l">
              <a:lnSpc>
                <a:spcPct val="100000"/>
              </a:lnSpc>
              <a:spcBef>
                <a:spcPts val="500"/>
              </a:spcBef>
              <a:spcAft>
                <a:spcPts val="50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1792" name="Google Shape;1792;p254"/>
          <p:cNvSpPr txBox="1"/>
          <p:nvPr>
            <p:ph idx="2" type="body"/>
          </p:nvPr>
        </p:nvSpPr>
        <p:spPr>
          <a:xfrm>
            <a:off x="3249216" y="1577579"/>
            <a:ext cx="2646600" cy="3051600"/>
          </a:xfrm>
          <a:prstGeom prst="rect">
            <a:avLst/>
          </a:prstGeom>
          <a:noFill/>
          <a:ln>
            <a:noFill/>
          </a:ln>
        </p:spPr>
        <p:txBody>
          <a:bodyPr anchorCtr="0" anchor="t" bIns="0" lIns="0" spcFirstLastPara="1" rIns="0" wrap="square" tIns="0">
            <a:noAutofit/>
          </a:bodyPr>
          <a:lstStyle>
            <a:lvl1pPr indent="-304800" lvl="0" marL="457200" marR="0" rtl="0" algn="l">
              <a:lnSpc>
                <a:spcPct val="100000"/>
              </a:lnSpc>
              <a:spcBef>
                <a:spcPts val="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indent="-304800" lvl="1" marL="9144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indent="-304800" lvl="2" marL="13716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04800" lvl="5" marL="27432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indent="-304800" lvl="6" marL="32004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indent="-304800" lvl="7" marL="36576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indent="-304800" lvl="8" marL="4114800" marR="0" rtl="0" algn="l">
              <a:lnSpc>
                <a:spcPct val="100000"/>
              </a:lnSpc>
              <a:spcBef>
                <a:spcPts val="500"/>
              </a:spcBef>
              <a:spcAft>
                <a:spcPts val="50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1793" name="Google Shape;1793;p254"/>
          <p:cNvSpPr txBox="1"/>
          <p:nvPr>
            <p:ph idx="3" type="body"/>
          </p:nvPr>
        </p:nvSpPr>
        <p:spPr>
          <a:xfrm>
            <a:off x="6165057" y="1577579"/>
            <a:ext cx="2646600" cy="3051600"/>
          </a:xfrm>
          <a:prstGeom prst="rect">
            <a:avLst/>
          </a:prstGeom>
          <a:noFill/>
          <a:ln>
            <a:noFill/>
          </a:ln>
        </p:spPr>
        <p:txBody>
          <a:bodyPr anchorCtr="0" anchor="t" bIns="0" lIns="0" spcFirstLastPara="1" rIns="0" wrap="square" tIns="0">
            <a:noAutofit/>
          </a:bodyPr>
          <a:lstStyle>
            <a:lvl1pPr indent="-304800" lvl="0" marL="457200" marR="0" rtl="0" algn="l">
              <a:lnSpc>
                <a:spcPct val="100000"/>
              </a:lnSpc>
              <a:spcBef>
                <a:spcPts val="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indent="-304800" lvl="1" marL="9144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indent="-304800" lvl="2" marL="13716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04800" lvl="5" marL="27432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indent="-304800" lvl="6" marL="32004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indent="-304800" lvl="7" marL="36576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indent="-304800" lvl="8" marL="4114800" marR="0" rtl="0" algn="l">
              <a:lnSpc>
                <a:spcPct val="100000"/>
              </a:lnSpc>
              <a:spcBef>
                <a:spcPts val="500"/>
              </a:spcBef>
              <a:spcAft>
                <a:spcPts val="50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1794" name="Google Shape;1794;p254"/>
          <p:cNvSpPr txBox="1"/>
          <p:nvPr>
            <p:ph type="title"/>
          </p:nvPr>
        </p:nvSpPr>
        <p:spPr>
          <a:xfrm>
            <a:off x="332185" y="322886"/>
            <a:ext cx="8479500" cy="377100"/>
          </a:xfrm>
          <a:prstGeom prst="rect">
            <a:avLst/>
          </a:prstGeom>
          <a:noFill/>
          <a:ln>
            <a:noFill/>
          </a:ln>
        </p:spPr>
        <p:txBody>
          <a:bodyPr anchorCtr="0" anchor="t" bIns="0" lIns="0" spcFirstLastPara="1" rIns="0" wrap="square" tIns="0">
            <a:noAutofit/>
          </a:bodyPr>
          <a:lstStyle>
            <a:lvl1pPr lvl="0" marR="0" rtl="0" algn="l">
              <a:lnSpc>
                <a:spcPct val="85000"/>
              </a:lnSpc>
              <a:spcBef>
                <a:spcPts val="0"/>
              </a:spcBef>
              <a:spcAft>
                <a:spcPts val="0"/>
              </a:spcAft>
              <a:buClr>
                <a:schemeClr val="dk1"/>
              </a:buClr>
              <a:buSzPts val="2400"/>
              <a:buFont typeface="Georgia"/>
              <a:buNone/>
              <a:defRPr b="0" i="0" sz="2400" u="none" cap="none" strike="noStrike">
                <a:solidFill>
                  <a:schemeClr val="dk1"/>
                </a:solidFill>
                <a:latin typeface="Georgia"/>
                <a:ea typeface="Georgia"/>
                <a:cs typeface="Georgia"/>
                <a:sym typeface="Georgia"/>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1795" name="Google Shape;1795;p254"/>
          <p:cNvSpPr txBox="1"/>
          <p:nvPr>
            <p:ph idx="12" type="sldNum"/>
          </p:nvPr>
        </p:nvSpPr>
        <p:spPr>
          <a:xfrm>
            <a:off x="6163867" y="4869180"/>
            <a:ext cx="2648100" cy="1029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796" name="Google Shape;1796;p254"/>
          <p:cNvSpPr txBox="1"/>
          <p:nvPr>
            <p:ph idx="4" type="subTitle"/>
          </p:nvPr>
        </p:nvSpPr>
        <p:spPr>
          <a:xfrm>
            <a:off x="332184" y="700075"/>
            <a:ext cx="8479500" cy="664500"/>
          </a:xfrm>
          <a:prstGeom prst="rect">
            <a:avLst/>
          </a:prstGeom>
          <a:noFill/>
          <a:ln>
            <a:noFill/>
          </a:ln>
        </p:spPr>
        <p:txBody>
          <a:bodyPr anchorCtr="0" anchor="t" bIns="0" lIns="0" spcFirstLastPara="1" rIns="0" wrap="square" tIns="0">
            <a:noAutofit/>
          </a:bodyPr>
          <a:lstStyle>
            <a:lvl1pPr lvl="0" marR="0" rtl="0" algn="l">
              <a:lnSpc>
                <a:spcPct val="85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1pPr>
            <a:lvl2pPr lvl="1" marR="0" rtl="0" algn="l">
              <a:lnSpc>
                <a:spcPct val="85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2pPr>
            <a:lvl3pPr lvl="2" marR="0" rtl="0" algn="l">
              <a:lnSpc>
                <a:spcPct val="85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l">
              <a:lnSpc>
                <a:spcPct val="85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4pPr>
            <a:lvl5pPr lvl="4" marR="0" rtl="0" algn="l">
              <a:lnSpc>
                <a:spcPct val="85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5pPr>
            <a:lvl6pPr lvl="5" marR="0" rtl="0" algn="l">
              <a:lnSpc>
                <a:spcPct val="85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6pPr>
            <a:lvl7pPr lvl="6" marR="0" rtl="0" algn="l">
              <a:lnSpc>
                <a:spcPct val="85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7pPr>
            <a:lvl8pPr lvl="7" marR="0" rtl="0" algn="l">
              <a:lnSpc>
                <a:spcPct val="85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8pPr>
            <a:lvl9pPr lvl="8" marR="0" rtl="0" algn="l">
              <a:lnSpc>
                <a:spcPct val="85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Four Team Images">
  <p:cSld name="Four Team Images">
    <p:spTree>
      <p:nvGrpSpPr>
        <p:cNvPr id="206" name="Shape 206"/>
        <p:cNvGrpSpPr/>
        <p:nvPr/>
      </p:nvGrpSpPr>
      <p:grpSpPr>
        <a:xfrm>
          <a:off x="0" y="0"/>
          <a:ext cx="0" cy="0"/>
          <a:chOff x="0" y="0"/>
          <a:chExt cx="0" cy="0"/>
        </a:xfrm>
      </p:grpSpPr>
      <p:sp>
        <p:nvSpPr>
          <p:cNvPr id="207" name="Google Shape;207;p26"/>
          <p:cNvSpPr/>
          <p:nvPr>
            <p:ph idx="2" type="pic"/>
          </p:nvPr>
        </p:nvSpPr>
        <p:spPr>
          <a:xfrm>
            <a:off x="332183" y="1577340"/>
            <a:ext cx="994500" cy="994500"/>
          </a:xfrm>
          <a:prstGeom prst="rect">
            <a:avLst/>
          </a:prstGeom>
          <a:solidFill>
            <a:srgbClr val="DEDEDE"/>
          </a:solidFill>
          <a:ln>
            <a:noFill/>
          </a:ln>
        </p:spPr>
        <p:txBody>
          <a:bodyPr anchorCtr="0" anchor="ctr" bIns="0" lIns="0" spcFirstLastPara="1" rIns="0" wrap="square" tIns="0">
            <a:noAutofit/>
          </a:bodyPr>
          <a:lstStyle>
            <a:lvl1pPr lvl="0" marR="0" rtl="0" algn="ctr">
              <a:lnSpc>
                <a:spcPct val="100000"/>
              </a:lnSpc>
              <a:spcBef>
                <a:spcPts val="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1pPr>
            <a:lvl2pPr lvl="1" marR="0" rtl="0" algn="l">
              <a:lnSpc>
                <a:spcPct val="100000"/>
              </a:lnSpc>
              <a:spcBef>
                <a:spcPts val="9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lvl="2"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lvl="3"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lvl="4"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lvl="5"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lvl="6"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lvl="7"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lvl="8" marR="0" rtl="0" algn="l">
              <a:lnSpc>
                <a:spcPct val="100000"/>
              </a:lnSpc>
              <a:spcBef>
                <a:spcPts val="500"/>
              </a:spcBef>
              <a:spcAft>
                <a:spcPts val="50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208" name="Google Shape;208;p26"/>
          <p:cNvSpPr txBox="1"/>
          <p:nvPr>
            <p:ph idx="1" type="body"/>
          </p:nvPr>
        </p:nvSpPr>
        <p:spPr>
          <a:xfrm>
            <a:off x="332184" y="2743200"/>
            <a:ext cx="1920300" cy="18858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accent1"/>
              </a:buClr>
              <a:buSzPts val="1200"/>
              <a:buNone/>
              <a:defRPr b="1" sz="1200"/>
            </a:lvl1pPr>
            <a:lvl2pPr indent="-228600" lvl="1" marL="914400" algn="l">
              <a:lnSpc>
                <a:spcPct val="100000"/>
              </a:lnSpc>
              <a:spcBef>
                <a:spcPts val="200"/>
              </a:spcBef>
              <a:spcAft>
                <a:spcPts val="0"/>
              </a:spcAft>
              <a:buClr>
                <a:schemeClr val="dk1"/>
              </a:buClr>
              <a:buSzPts val="1200"/>
              <a:buNone/>
              <a:defRPr sz="1200"/>
            </a:lvl2pPr>
            <a:lvl3pPr indent="-304800" lvl="2" marL="1371600" algn="l">
              <a:lnSpc>
                <a:spcPct val="100000"/>
              </a:lnSpc>
              <a:spcBef>
                <a:spcPts val="200"/>
              </a:spcBef>
              <a:spcAft>
                <a:spcPts val="0"/>
              </a:spcAft>
              <a:buClr>
                <a:schemeClr val="dk1"/>
              </a:buClr>
              <a:buSzPts val="1200"/>
              <a:buChar char="•"/>
              <a:defRPr sz="1200"/>
            </a:lvl3pPr>
            <a:lvl4pPr indent="-304800" lvl="3" marL="1828800" algn="l">
              <a:lnSpc>
                <a:spcPct val="100000"/>
              </a:lnSpc>
              <a:spcBef>
                <a:spcPts val="200"/>
              </a:spcBef>
              <a:spcAft>
                <a:spcPts val="0"/>
              </a:spcAft>
              <a:buClr>
                <a:schemeClr val="dk1"/>
              </a:buClr>
              <a:buSzPts val="1200"/>
              <a:buChar char="–"/>
              <a:defRPr sz="1200"/>
            </a:lvl4pPr>
            <a:lvl5pPr indent="-304800" lvl="4" marL="2286000" algn="l">
              <a:lnSpc>
                <a:spcPct val="100000"/>
              </a:lnSpc>
              <a:spcBef>
                <a:spcPts val="200"/>
              </a:spcBef>
              <a:spcAft>
                <a:spcPts val="0"/>
              </a:spcAft>
              <a:buClr>
                <a:schemeClr val="dk1"/>
              </a:buClr>
              <a:buSzPts val="1200"/>
              <a:buChar char="•"/>
              <a:defRPr sz="1200"/>
            </a:lvl5pPr>
            <a:lvl6pPr indent="-304800" lvl="5" marL="2743200" algn="l">
              <a:lnSpc>
                <a:spcPct val="100000"/>
              </a:lnSpc>
              <a:spcBef>
                <a:spcPts val="200"/>
              </a:spcBef>
              <a:spcAft>
                <a:spcPts val="0"/>
              </a:spcAft>
              <a:buClr>
                <a:schemeClr val="dk1"/>
              </a:buClr>
              <a:buSzPts val="1200"/>
              <a:buChar char="–"/>
              <a:defRPr sz="1200"/>
            </a:lvl6pPr>
            <a:lvl7pPr indent="-304800" lvl="6" marL="3200400" algn="l">
              <a:lnSpc>
                <a:spcPct val="100000"/>
              </a:lnSpc>
              <a:spcBef>
                <a:spcPts val="200"/>
              </a:spcBef>
              <a:spcAft>
                <a:spcPts val="0"/>
              </a:spcAft>
              <a:buClr>
                <a:schemeClr val="dk1"/>
              </a:buClr>
              <a:buSzPts val="1200"/>
              <a:buChar char="•"/>
              <a:defRPr sz="1200"/>
            </a:lvl7pPr>
            <a:lvl8pPr indent="-304800" lvl="7" marL="3657600" algn="l">
              <a:lnSpc>
                <a:spcPct val="100000"/>
              </a:lnSpc>
              <a:spcBef>
                <a:spcPts val="200"/>
              </a:spcBef>
              <a:spcAft>
                <a:spcPts val="0"/>
              </a:spcAft>
              <a:buClr>
                <a:schemeClr val="dk1"/>
              </a:buClr>
              <a:buSzPts val="1200"/>
              <a:buChar char="–"/>
              <a:defRPr sz="1200"/>
            </a:lvl8pPr>
            <a:lvl9pPr indent="-304800" lvl="8" marL="4114800" algn="l">
              <a:lnSpc>
                <a:spcPct val="100000"/>
              </a:lnSpc>
              <a:spcBef>
                <a:spcPts val="200"/>
              </a:spcBef>
              <a:spcAft>
                <a:spcPts val="200"/>
              </a:spcAft>
              <a:buClr>
                <a:schemeClr val="dk1"/>
              </a:buClr>
              <a:buSzPts val="1200"/>
              <a:buChar char="•"/>
              <a:defRPr sz="1200"/>
            </a:lvl9pPr>
          </a:lstStyle>
          <a:p/>
        </p:txBody>
      </p:sp>
      <p:sp>
        <p:nvSpPr>
          <p:cNvPr id="209" name="Google Shape;209;p26"/>
          <p:cNvSpPr/>
          <p:nvPr>
            <p:ph idx="3" type="pic"/>
          </p:nvPr>
        </p:nvSpPr>
        <p:spPr>
          <a:xfrm>
            <a:off x="2519728" y="1577340"/>
            <a:ext cx="994500" cy="994500"/>
          </a:xfrm>
          <a:prstGeom prst="rect">
            <a:avLst/>
          </a:prstGeom>
          <a:solidFill>
            <a:srgbClr val="DEDEDE"/>
          </a:solidFill>
          <a:ln>
            <a:noFill/>
          </a:ln>
        </p:spPr>
        <p:txBody>
          <a:bodyPr anchorCtr="0" anchor="ctr" bIns="0" lIns="0" spcFirstLastPara="1" rIns="0" wrap="square" tIns="0">
            <a:noAutofit/>
          </a:bodyPr>
          <a:lstStyle>
            <a:lvl1pPr lvl="0" marR="0" rtl="0" algn="ctr">
              <a:lnSpc>
                <a:spcPct val="100000"/>
              </a:lnSpc>
              <a:spcBef>
                <a:spcPts val="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1pPr>
            <a:lvl2pPr lvl="1" marR="0" rtl="0" algn="l">
              <a:lnSpc>
                <a:spcPct val="100000"/>
              </a:lnSpc>
              <a:spcBef>
                <a:spcPts val="9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lvl="2"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lvl="3"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lvl="4"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lvl="5"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lvl="6"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lvl="7"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lvl="8" marR="0" rtl="0" algn="l">
              <a:lnSpc>
                <a:spcPct val="100000"/>
              </a:lnSpc>
              <a:spcBef>
                <a:spcPts val="500"/>
              </a:spcBef>
              <a:spcAft>
                <a:spcPts val="50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210" name="Google Shape;210;p26"/>
          <p:cNvSpPr txBox="1"/>
          <p:nvPr>
            <p:ph idx="4" type="body"/>
          </p:nvPr>
        </p:nvSpPr>
        <p:spPr>
          <a:xfrm>
            <a:off x="2519728" y="2743200"/>
            <a:ext cx="1920300" cy="18858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accent1"/>
              </a:buClr>
              <a:buSzPts val="1200"/>
              <a:buNone/>
              <a:defRPr b="1" sz="1200"/>
            </a:lvl1pPr>
            <a:lvl2pPr indent="-228600" lvl="1" marL="914400" algn="l">
              <a:lnSpc>
                <a:spcPct val="100000"/>
              </a:lnSpc>
              <a:spcBef>
                <a:spcPts val="200"/>
              </a:spcBef>
              <a:spcAft>
                <a:spcPts val="0"/>
              </a:spcAft>
              <a:buClr>
                <a:schemeClr val="dk1"/>
              </a:buClr>
              <a:buSzPts val="1200"/>
              <a:buNone/>
              <a:defRPr sz="1200"/>
            </a:lvl2pPr>
            <a:lvl3pPr indent="-304800" lvl="2" marL="1371600" algn="l">
              <a:lnSpc>
                <a:spcPct val="100000"/>
              </a:lnSpc>
              <a:spcBef>
                <a:spcPts val="200"/>
              </a:spcBef>
              <a:spcAft>
                <a:spcPts val="0"/>
              </a:spcAft>
              <a:buClr>
                <a:schemeClr val="dk1"/>
              </a:buClr>
              <a:buSzPts val="1200"/>
              <a:buChar char="•"/>
              <a:defRPr sz="1200"/>
            </a:lvl3pPr>
            <a:lvl4pPr indent="-304800" lvl="3" marL="1828800" algn="l">
              <a:lnSpc>
                <a:spcPct val="100000"/>
              </a:lnSpc>
              <a:spcBef>
                <a:spcPts val="200"/>
              </a:spcBef>
              <a:spcAft>
                <a:spcPts val="0"/>
              </a:spcAft>
              <a:buClr>
                <a:schemeClr val="dk1"/>
              </a:buClr>
              <a:buSzPts val="1200"/>
              <a:buChar char="–"/>
              <a:defRPr sz="1200"/>
            </a:lvl4pPr>
            <a:lvl5pPr indent="-304800" lvl="4" marL="2286000" algn="l">
              <a:lnSpc>
                <a:spcPct val="100000"/>
              </a:lnSpc>
              <a:spcBef>
                <a:spcPts val="200"/>
              </a:spcBef>
              <a:spcAft>
                <a:spcPts val="0"/>
              </a:spcAft>
              <a:buClr>
                <a:schemeClr val="dk1"/>
              </a:buClr>
              <a:buSzPts val="1200"/>
              <a:buChar char="•"/>
              <a:defRPr sz="1200"/>
            </a:lvl5pPr>
            <a:lvl6pPr indent="-304800" lvl="5" marL="2743200" algn="l">
              <a:lnSpc>
                <a:spcPct val="100000"/>
              </a:lnSpc>
              <a:spcBef>
                <a:spcPts val="200"/>
              </a:spcBef>
              <a:spcAft>
                <a:spcPts val="0"/>
              </a:spcAft>
              <a:buClr>
                <a:schemeClr val="dk1"/>
              </a:buClr>
              <a:buSzPts val="1200"/>
              <a:buChar char="–"/>
              <a:defRPr sz="1200"/>
            </a:lvl6pPr>
            <a:lvl7pPr indent="-304800" lvl="6" marL="3200400" algn="l">
              <a:lnSpc>
                <a:spcPct val="100000"/>
              </a:lnSpc>
              <a:spcBef>
                <a:spcPts val="200"/>
              </a:spcBef>
              <a:spcAft>
                <a:spcPts val="0"/>
              </a:spcAft>
              <a:buClr>
                <a:schemeClr val="dk1"/>
              </a:buClr>
              <a:buSzPts val="1200"/>
              <a:buChar char="•"/>
              <a:defRPr sz="1200"/>
            </a:lvl7pPr>
            <a:lvl8pPr indent="-304800" lvl="7" marL="3657600" algn="l">
              <a:lnSpc>
                <a:spcPct val="100000"/>
              </a:lnSpc>
              <a:spcBef>
                <a:spcPts val="200"/>
              </a:spcBef>
              <a:spcAft>
                <a:spcPts val="0"/>
              </a:spcAft>
              <a:buClr>
                <a:schemeClr val="dk1"/>
              </a:buClr>
              <a:buSzPts val="1200"/>
              <a:buChar char="–"/>
              <a:defRPr sz="1200"/>
            </a:lvl8pPr>
            <a:lvl9pPr indent="-304800" lvl="8" marL="4114800" algn="l">
              <a:lnSpc>
                <a:spcPct val="100000"/>
              </a:lnSpc>
              <a:spcBef>
                <a:spcPts val="200"/>
              </a:spcBef>
              <a:spcAft>
                <a:spcPts val="200"/>
              </a:spcAft>
              <a:buClr>
                <a:schemeClr val="dk1"/>
              </a:buClr>
              <a:buSzPts val="1200"/>
              <a:buChar char="•"/>
              <a:defRPr sz="1200"/>
            </a:lvl9pPr>
          </a:lstStyle>
          <a:p/>
        </p:txBody>
      </p:sp>
      <p:sp>
        <p:nvSpPr>
          <p:cNvPr id="211" name="Google Shape;211;p26"/>
          <p:cNvSpPr/>
          <p:nvPr>
            <p:ph idx="5" type="pic"/>
          </p:nvPr>
        </p:nvSpPr>
        <p:spPr>
          <a:xfrm>
            <a:off x="4707272" y="1577340"/>
            <a:ext cx="994500" cy="994500"/>
          </a:xfrm>
          <a:prstGeom prst="rect">
            <a:avLst/>
          </a:prstGeom>
          <a:solidFill>
            <a:srgbClr val="DEDEDE"/>
          </a:solidFill>
          <a:ln>
            <a:noFill/>
          </a:ln>
        </p:spPr>
        <p:txBody>
          <a:bodyPr anchorCtr="0" anchor="ctr" bIns="0" lIns="0" spcFirstLastPara="1" rIns="0" wrap="square" tIns="0">
            <a:noAutofit/>
          </a:bodyPr>
          <a:lstStyle>
            <a:lvl1pPr lvl="0" marR="0" rtl="0" algn="ctr">
              <a:lnSpc>
                <a:spcPct val="100000"/>
              </a:lnSpc>
              <a:spcBef>
                <a:spcPts val="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1pPr>
            <a:lvl2pPr lvl="1" marR="0" rtl="0" algn="l">
              <a:lnSpc>
                <a:spcPct val="100000"/>
              </a:lnSpc>
              <a:spcBef>
                <a:spcPts val="9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lvl="2"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lvl="3"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lvl="4"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lvl="5"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lvl="6"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lvl="7"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lvl="8" marR="0" rtl="0" algn="l">
              <a:lnSpc>
                <a:spcPct val="100000"/>
              </a:lnSpc>
              <a:spcBef>
                <a:spcPts val="500"/>
              </a:spcBef>
              <a:spcAft>
                <a:spcPts val="50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212" name="Google Shape;212;p26"/>
          <p:cNvSpPr txBox="1"/>
          <p:nvPr>
            <p:ph idx="6" type="body"/>
          </p:nvPr>
        </p:nvSpPr>
        <p:spPr>
          <a:xfrm>
            <a:off x="4707272" y="2743200"/>
            <a:ext cx="1920300" cy="18858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accent1"/>
              </a:buClr>
              <a:buSzPts val="1200"/>
              <a:buNone/>
              <a:defRPr b="1" sz="1200"/>
            </a:lvl1pPr>
            <a:lvl2pPr indent="-228600" lvl="1" marL="914400" algn="l">
              <a:lnSpc>
                <a:spcPct val="100000"/>
              </a:lnSpc>
              <a:spcBef>
                <a:spcPts val="200"/>
              </a:spcBef>
              <a:spcAft>
                <a:spcPts val="0"/>
              </a:spcAft>
              <a:buClr>
                <a:schemeClr val="dk1"/>
              </a:buClr>
              <a:buSzPts val="1200"/>
              <a:buNone/>
              <a:defRPr sz="1200"/>
            </a:lvl2pPr>
            <a:lvl3pPr indent="-304800" lvl="2" marL="1371600" algn="l">
              <a:lnSpc>
                <a:spcPct val="100000"/>
              </a:lnSpc>
              <a:spcBef>
                <a:spcPts val="200"/>
              </a:spcBef>
              <a:spcAft>
                <a:spcPts val="0"/>
              </a:spcAft>
              <a:buClr>
                <a:schemeClr val="dk1"/>
              </a:buClr>
              <a:buSzPts val="1200"/>
              <a:buChar char="•"/>
              <a:defRPr sz="1200"/>
            </a:lvl3pPr>
            <a:lvl4pPr indent="-304800" lvl="3" marL="1828800" algn="l">
              <a:lnSpc>
                <a:spcPct val="100000"/>
              </a:lnSpc>
              <a:spcBef>
                <a:spcPts val="200"/>
              </a:spcBef>
              <a:spcAft>
                <a:spcPts val="0"/>
              </a:spcAft>
              <a:buClr>
                <a:schemeClr val="dk1"/>
              </a:buClr>
              <a:buSzPts val="1200"/>
              <a:buChar char="–"/>
              <a:defRPr sz="1200"/>
            </a:lvl4pPr>
            <a:lvl5pPr indent="-304800" lvl="4" marL="2286000" algn="l">
              <a:lnSpc>
                <a:spcPct val="100000"/>
              </a:lnSpc>
              <a:spcBef>
                <a:spcPts val="200"/>
              </a:spcBef>
              <a:spcAft>
                <a:spcPts val="0"/>
              </a:spcAft>
              <a:buClr>
                <a:schemeClr val="dk1"/>
              </a:buClr>
              <a:buSzPts val="1200"/>
              <a:buChar char="•"/>
              <a:defRPr sz="1200"/>
            </a:lvl5pPr>
            <a:lvl6pPr indent="-304800" lvl="5" marL="2743200" algn="l">
              <a:lnSpc>
                <a:spcPct val="100000"/>
              </a:lnSpc>
              <a:spcBef>
                <a:spcPts val="200"/>
              </a:spcBef>
              <a:spcAft>
                <a:spcPts val="0"/>
              </a:spcAft>
              <a:buClr>
                <a:schemeClr val="dk1"/>
              </a:buClr>
              <a:buSzPts val="1200"/>
              <a:buChar char="–"/>
              <a:defRPr sz="1200"/>
            </a:lvl6pPr>
            <a:lvl7pPr indent="-304800" lvl="6" marL="3200400" algn="l">
              <a:lnSpc>
                <a:spcPct val="100000"/>
              </a:lnSpc>
              <a:spcBef>
                <a:spcPts val="200"/>
              </a:spcBef>
              <a:spcAft>
                <a:spcPts val="0"/>
              </a:spcAft>
              <a:buClr>
                <a:schemeClr val="dk1"/>
              </a:buClr>
              <a:buSzPts val="1200"/>
              <a:buChar char="•"/>
              <a:defRPr sz="1200"/>
            </a:lvl7pPr>
            <a:lvl8pPr indent="-304800" lvl="7" marL="3657600" algn="l">
              <a:lnSpc>
                <a:spcPct val="100000"/>
              </a:lnSpc>
              <a:spcBef>
                <a:spcPts val="200"/>
              </a:spcBef>
              <a:spcAft>
                <a:spcPts val="0"/>
              </a:spcAft>
              <a:buClr>
                <a:schemeClr val="dk1"/>
              </a:buClr>
              <a:buSzPts val="1200"/>
              <a:buChar char="–"/>
              <a:defRPr sz="1200"/>
            </a:lvl8pPr>
            <a:lvl9pPr indent="-304800" lvl="8" marL="4114800" algn="l">
              <a:lnSpc>
                <a:spcPct val="100000"/>
              </a:lnSpc>
              <a:spcBef>
                <a:spcPts val="200"/>
              </a:spcBef>
              <a:spcAft>
                <a:spcPts val="200"/>
              </a:spcAft>
              <a:buClr>
                <a:schemeClr val="dk1"/>
              </a:buClr>
              <a:buSzPts val="1200"/>
              <a:buChar char="•"/>
              <a:defRPr sz="1200"/>
            </a:lvl9pPr>
          </a:lstStyle>
          <a:p/>
        </p:txBody>
      </p:sp>
      <p:sp>
        <p:nvSpPr>
          <p:cNvPr id="213" name="Google Shape;213;p26"/>
          <p:cNvSpPr/>
          <p:nvPr>
            <p:ph idx="7" type="pic"/>
          </p:nvPr>
        </p:nvSpPr>
        <p:spPr>
          <a:xfrm>
            <a:off x="6894816" y="1577340"/>
            <a:ext cx="994500" cy="994500"/>
          </a:xfrm>
          <a:prstGeom prst="rect">
            <a:avLst/>
          </a:prstGeom>
          <a:solidFill>
            <a:srgbClr val="DEDEDE"/>
          </a:solidFill>
          <a:ln>
            <a:noFill/>
          </a:ln>
        </p:spPr>
        <p:txBody>
          <a:bodyPr anchorCtr="0" anchor="ctr" bIns="0" lIns="0" spcFirstLastPara="1" rIns="0" wrap="square" tIns="0">
            <a:noAutofit/>
          </a:bodyPr>
          <a:lstStyle>
            <a:lvl1pPr lvl="0" marR="0" rtl="0" algn="ctr">
              <a:lnSpc>
                <a:spcPct val="100000"/>
              </a:lnSpc>
              <a:spcBef>
                <a:spcPts val="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1pPr>
            <a:lvl2pPr lvl="1" marR="0" rtl="0" algn="l">
              <a:lnSpc>
                <a:spcPct val="100000"/>
              </a:lnSpc>
              <a:spcBef>
                <a:spcPts val="9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lvl="2"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lvl="3"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lvl="4"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lvl="5"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lvl="6"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lvl="7"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lvl="8" marR="0" rtl="0" algn="l">
              <a:lnSpc>
                <a:spcPct val="100000"/>
              </a:lnSpc>
              <a:spcBef>
                <a:spcPts val="500"/>
              </a:spcBef>
              <a:spcAft>
                <a:spcPts val="50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214" name="Google Shape;214;p26"/>
          <p:cNvSpPr txBox="1"/>
          <p:nvPr>
            <p:ph idx="8" type="body"/>
          </p:nvPr>
        </p:nvSpPr>
        <p:spPr>
          <a:xfrm>
            <a:off x="6894816" y="2743200"/>
            <a:ext cx="1920300" cy="18858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accent1"/>
              </a:buClr>
              <a:buSzPts val="1200"/>
              <a:buNone/>
              <a:defRPr b="1" sz="1200"/>
            </a:lvl1pPr>
            <a:lvl2pPr indent="-228600" lvl="1" marL="914400" algn="l">
              <a:lnSpc>
                <a:spcPct val="100000"/>
              </a:lnSpc>
              <a:spcBef>
                <a:spcPts val="200"/>
              </a:spcBef>
              <a:spcAft>
                <a:spcPts val="0"/>
              </a:spcAft>
              <a:buClr>
                <a:schemeClr val="dk1"/>
              </a:buClr>
              <a:buSzPts val="1200"/>
              <a:buNone/>
              <a:defRPr sz="1200"/>
            </a:lvl2pPr>
            <a:lvl3pPr indent="-304800" lvl="2" marL="1371600" algn="l">
              <a:lnSpc>
                <a:spcPct val="100000"/>
              </a:lnSpc>
              <a:spcBef>
                <a:spcPts val="200"/>
              </a:spcBef>
              <a:spcAft>
                <a:spcPts val="0"/>
              </a:spcAft>
              <a:buClr>
                <a:schemeClr val="dk1"/>
              </a:buClr>
              <a:buSzPts val="1200"/>
              <a:buChar char="•"/>
              <a:defRPr sz="1200"/>
            </a:lvl3pPr>
            <a:lvl4pPr indent="-304800" lvl="3" marL="1828800" algn="l">
              <a:lnSpc>
                <a:spcPct val="100000"/>
              </a:lnSpc>
              <a:spcBef>
                <a:spcPts val="200"/>
              </a:spcBef>
              <a:spcAft>
                <a:spcPts val="0"/>
              </a:spcAft>
              <a:buClr>
                <a:schemeClr val="dk1"/>
              </a:buClr>
              <a:buSzPts val="1200"/>
              <a:buChar char="–"/>
              <a:defRPr sz="1200"/>
            </a:lvl4pPr>
            <a:lvl5pPr indent="-304800" lvl="4" marL="2286000" algn="l">
              <a:lnSpc>
                <a:spcPct val="100000"/>
              </a:lnSpc>
              <a:spcBef>
                <a:spcPts val="200"/>
              </a:spcBef>
              <a:spcAft>
                <a:spcPts val="0"/>
              </a:spcAft>
              <a:buClr>
                <a:schemeClr val="dk1"/>
              </a:buClr>
              <a:buSzPts val="1200"/>
              <a:buChar char="•"/>
              <a:defRPr sz="1200"/>
            </a:lvl5pPr>
            <a:lvl6pPr indent="-304800" lvl="5" marL="2743200" algn="l">
              <a:lnSpc>
                <a:spcPct val="100000"/>
              </a:lnSpc>
              <a:spcBef>
                <a:spcPts val="200"/>
              </a:spcBef>
              <a:spcAft>
                <a:spcPts val="0"/>
              </a:spcAft>
              <a:buClr>
                <a:schemeClr val="dk1"/>
              </a:buClr>
              <a:buSzPts val="1200"/>
              <a:buChar char="–"/>
              <a:defRPr sz="1200"/>
            </a:lvl6pPr>
            <a:lvl7pPr indent="-304800" lvl="6" marL="3200400" algn="l">
              <a:lnSpc>
                <a:spcPct val="100000"/>
              </a:lnSpc>
              <a:spcBef>
                <a:spcPts val="200"/>
              </a:spcBef>
              <a:spcAft>
                <a:spcPts val="0"/>
              </a:spcAft>
              <a:buClr>
                <a:schemeClr val="dk1"/>
              </a:buClr>
              <a:buSzPts val="1200"/>
              <a:buChar char="•"/>
              <a:defRPr sz="1200"/>
            </a:lvl7pPr>
            <a:lvl8pPr indent="-304800" lvl="7" marL="3657600" algn="l">
              <a:lnSpc>
                <a:spcPct val="100000"/>
              </a:lnSpc>
              <a:spcBef>
                <a:spcPts val="200"/>
              </a:spcBef>
              <a:spcAft>
                <a:spcPts val="0"/>
              </a:spcAft>
              <a:buClr>
                <a:schemeClr val="dk1"/>
              </a:buClr>
              <a:buSzPts val="1200"/>
              <a:buChar char="–"/>
              <a:defRPr sz="1200"/>
            </a:lvl8pPr>
            <a:lvl9pPr indent="-304800" lvl="8" marL="4114800" algn="l">
              <a:lnSpc>
                <a:spcPct val="100000"/>
              </a:lnSpc>
              <a:spcBef>
                <a:spcPts val="200"/>
              </a:spcBef>
              <a:spcAft>
                <a:spcPts val="200"/>
              </a:spcAft>
              <a:buClr>
                <a:schemeClr val="dk1"/>
              </a:buClr>
              <a:buSzPts val="1200"/>
              <a:buChar char="•"/>
              <a:defRPr sz="1200"/>
            </a:lvl9pPr>
          </a:lstStyle>
          <a:p/>
        </p:txBody>
      </p:sp>
      <p:sp>
        <p:nvSpPr>
          <p:cNvPr id="215" name="Google Shape;215;p26"/>
          <p:cNvSpPr txBox="1"/>
          <p:nvPr>
            <p:ph type="title"/>
          </p:nvPr>
        </p:nvSpPr>
        <p:spPr>
          <a:xfrm>
            <a:off x="332185" y="324000"/>
            <a:ext cx="8479500" cy="10404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chemeClr val="dk1"/>
              </a:buClr>
              <a:buSzPts val="2400"/>
              <a:buFont typeface="Georgia"/>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16" name="Google Shape;216;p26"/>
          <p:cNvSpPr txBox="1"/>
          <p:nvPr>
            <p:ph idx="12" type="sldNum"/>
          </p:nvPr>
        </p:nvSpPr>
        <p:spPr>
          <a:xfrm>
            <a:off x="7488222" y="4869180"/>
            <a:ext cx="1323600" cy="102900"/>
          </a:xfrm>
          <a:prstGeom prst="rect">
            <a:avLst/>
          </a:prstGeom>
          <a:noFill/>
          <a:ln>
            <a:noFill/>
          </a:ln>
        </p:spPr>
        <p:txBody>
          <a:bodyPr anchorCtr="0" anchor="b" bIns="0" lIns="0" spcFirstLastPara="1" rIns="0" wrap="square" tIns="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
        <p:nvSpPr>
          <p:cNvPr id="217" name="Google Shape;217;p26"/>
          <p:cNvSpPr txBox="1"/>
          <p:nvPr>
            <p:ph idx="10" type="dt"/>
          </p:nvPr>
        </p:nvSpPr>
        <p:spPr>
          <a:xfrm>
            <a:off x="7488222" y="4766310"/>
            <a:ext cx="1323600" cy="102900"/>
          </a:xfrm>
          <a:prstGeom prst="rect">
            <a:avLst/>
          </a:prstGeom>
          <a:noFill/>
          <a:ln>
            <a:noFill/>
          </a:ln>
        </p:spPr>
        <p:txBody>
          <a:bodyPr anchorCtr="0" anchor="b" bIns="0" lIns="0" spcFirstLastPara="1" rIns="0" wrap="square" tIns="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18" name="Google Shape;218;p26"/>
          <p:cNvSpPr txBox="1"/>
          <p:nvPr>
            <p:ph idx="11" type="ftr"/>
          </p:nvPr>
        </p:nvSpPr>
        <p:spPr>
          <a:xfrm>
            <a:off x="332184" y="4766310"/>
            <a:ext cx="4105200" cy="102900"/>
          </a:xfrm>
          <a:prstGeom prst="rect">
            <a:avLst/>
          </a:prstGeom>
          <a:noFill/>
          <a:ln>
            <a:noFill/>
          </a:ln>
        </p:spPr>
        <p:txBody>
          <a:bodyPr anchorCtr="0" anchor="b" bIns="0" lIns="0" spcFirstLastPara="1" rIns="0" wrap="square" tIns="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Four Content - Subtitle">
  <p:cSld name="Four Content - Subtitle">
    <p:spTree>
      <p:nvGrpSpPr>
        <p:cNvPr id="1797" name="Shape 1797"/>
        <p:cNvGrpSpPr/>
        <p:nvPr/>
      </p:nvGrpSpPr>
      <p:grpSpPr>
        <a:xfrm>
          <a:off x="0" y="0"/>
          <a:ext cx="0" cy="0"/>
          <a:chOff x="0" y="0"/>
          <a:chExt cx="0" cy="0"/>
        </a:xfrm>
      </p:grpSpPr>
      <p:sp>
        <p:nvSpPr>
          <p:cNvPr id="1798" name="Google Shape;1798;p255"/>
          <p:cNvSpPr txBox="1"/>
          <p:nvPr>
            <p:ph idx="1" type="body"/>
          </p:nvPr>
        </p:nvSpPr>
        <p:spPr>
          <a:xfrm>
            <a:off x="332185" y="1577579"/>
            <a:ext cx="1917000" cy="3051600"/>
          </a:xfrm>
          <a:prstGeom prst="rect">
            <a:avLst/>
          </a:prstGeom>
          <a:noFill/>
          <a:ln>
            <a:noFill/>
          </a:ln>
        </p:spPr>
        <p:txBody>
          <a:bodyPr anchorCtr="0" anchor="t" bIns="0" lIns="0" spcFirstLastPara="1" rIns="0" wrap="square" tIns="0">
            <a:noAutofit/>
          </a:bodyPr>
          <a:lstStyle>
            <a:lvl1pPr indent="-304800" lvl="0" marL="457200" marR="0" rtl="0" algn="l">
              <a:lnSpc>
                <a:spcPct val="100000"/>
              </a:lnSpc>
              <a:spcBef>
                <a:spcPts val="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indent="-304800" lvl="1" marL="9144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indent="-304800" lvl="2" marL="13716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04800" lvl="5" marL="27432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indent="-304800" lvl="6" marL="32004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indent="-304800" lvl="7" marL="36576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indent="-304800" lvl="8" marL="4114800" marR="0" rtl="0" algn="l">
              <a:lnSpc>
                <a:spcPct val="100000"/>
              </a:lnSpc>
              <a:spcBef>
                <a:spcPts val="500"/>
              </a:spcBef>
              <a:spcAft>
                <a:spcPts val="50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1799" name="Google Shape;1799;p255"/>
          <p:cNvSpPr txBox="1"/>
          <p:nvPr>
            <p:ph idx="2" type="body"/>
          </p:nvPr>
        </p:nvSpPr>
        <p:spPr>
          <a:xfrm>
            <a:off x="2520460" y="1577579"/>
            <a:ext cx="1917000" cy="3051600"/>
          </a:xfrm>
          <a:prstGeom prst="rect">
            <a:avLst/>
          </a:prstGeom>
          <a:noFill/>
          <a:ln>
            <a:noFill/>
          </a:ln>
        </p:spPr>
        <p:txBody>
          <a:bodyPr anchorCtr="0" anchor="t" bIns="0" lIns="0" spcFirstLastPara="1" rIns="0" wrap="square" tIns="0">
            <a:noAutofit/>
          </a:bodyPr>
          <a:lstStyle>
            <a:lvl1pPr indent="-304800" lvl="0" marL="457200" marR="0" rtl="0" algn="l">
              <a:lnSpc>
                <a:spcPct val="100000"/>
              </a:lnSpc>
              <a:spcBef>
                <a:spcPts val="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indent="-304800" lvl="1" marL="9144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indent="-304800" lvl="2" marL="13716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04800" lvl="5" marL="27432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indent="-304800" lvl="6" marL="32004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indent="-304800" lvl="7" marL="36576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indent="-304800" lvl="8" marL="4114800" marR="0" rtl="0" algn="l">
              <a:lnSpc>
                <a:spcPct val="100000"/>
              </a:lnSpc>
              <a:spcBef>
                <a:spcPts val="500"/>
              </a:spcBef>
              <a:spcAft>
                <a:spcPts val="50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1800" name="Google Shape;1800;p255"/>
          <p:cNvSpPr txBox="1"/>
          <p:nvPr>
            <p:ph idx="3" type="body"/>
          </p:nvPr>
        </p:nvSpPr>
        <p:spPr>
          <a:xfrm>
            <a:off x="4706541" y="1577579"/>
            <a:ext cx="1917000" cy="3051600"/>
          </a:xfrm>
          <a:prstGeom prst="rect">
            <a:avLst/>
          </a:prstGeom>
          <a:noFill/>
          <a:ln>
            <a:noFill/>
          </a:ln>
        </p:spPr>
        <p:txBody>
          <a:bodyPr anchorCtr="0" anchor="t" bIns="0" lIns="0" spcFirstLastPara="1" rIns="0" wrap="square" tIns="0">
            <a:noAutofit/>
          </a:bodyPr>
          <a:lstStyle>
            <a:lvl1pPr indent="-304800" lvl="0" marL="457200" marR="0" rtl="0" algn="l">
              <a:lnSpc>
                <a:spcPct val="100000"/>
              </a:lnSpc>
              <a:spcBef>
                <a:spcPts val="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indent="-304800" lvl="1" marL="9144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indent="-304800" lvl="2" marL="13716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04800" lvl="5" marL="27432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indent="-304800" lvl="6" marL="32004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indent="-304800" lvl="7" marL="36576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indent="-304800" lvl="8" marL="4114800" marR="0" rtl="0" algn="l">
              <a:lnSpc>
                <a:spcPct val="100000"/>
              </a:lnSpc>
              <a:spcBef>
                <a:spcPts val="500"/>
              </a:spcBef>
              <a:spcAft>
                <a:spcPts val="50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1801" name="Google Shape;1801;p255"/>
          <p:cNvSpPr txBox="1"/>
          <p:nvPr>
            <p:ph idx="4" type="body"/>
          </p:nvPr>
        </p:nvSpPr>
        <p:spPr>
          <a:xfrm>
            <a:off x="6892622" y="1577579"/>
            <a:ext cx="1917000" cy="3051600"/>
          </a:xfrm>
          <a:prstGeom prst="rect">
            <a:avLst/>
          </a:prstGeom>
          <a:noFill/>
          <a:ln>
            <a:noFill/>
          </a:ln>
        </p:spPr>
        <p:txBody>
          <a:bodyPr anchorCtr="0" anchor="t" bIns="0" lIns="0" spcFirstLastPara="1" rIns="0" wrap="square" tIns="0">
            <a:noAutofit/>
          </a:bodyPr>
          <a:lstStyle>
            <a:lvl1pPr indent="-304800" lvl="0" marL="457200" marR="0" rtl="0" algn="l">
              <a:lnSpc>
                <a:spcPct val="100000"/>
              </a:lnSpc>
              <a:spcBef>
                <a:spcPts val="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indent="-304800" lvl="1" marL="9144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indent="-304800" lvl="2" marL="13716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04800" lvl="5" marL="27432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indent="-304800" lvl="6" marL="32004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indent="-304800" lvl="7" marL="36576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indent="-304800" lvl="8" marL="4114800" marR="0" rtl="0" algn="l">
              <a:lnSpc>
                <a:spcPct val="100000"/>
              </a:lnSpc>
              <a:spcBef>
                <a:spcPts val="500"/>
              </a:spcBef>
              <a:spcAft>
                <a:spcPts val="50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1802" name="Google Shape;1802;p255"/>
          <p:cNvSpPr txBox="1"/>
          <p:nvPr>
            <p:ph type="title"/>
          </p:nvPr>
        </p:nvSpPr>
        <p:spPr>
          <a:xfrm>
            <a:off x="332185" y="322886"/>
            <a:ext cx="8479500" cy="377100"/>
          </a:xfrm>
          <a:prstGeom prst="rect">
            <a:avLst/>
          </a:prstGeom>
          <a:noFill/>
          <a:ln>
            <a:noFill/>
          </a:ln>
        </p:spPr>
        <p:txBody>
          <a:bodyPr anchorCtr="0" anchor="t" bIns="0" lIns="0" spcFirstLastPara="1" rIns="0" wrap="square" tIns="0">
            <a:noAutofit/>
          </a:bodyPr>
          <a:lstStyle>
            <a:lvl1pPr lvl="0" marR="0" rtl="0" algn="l">
              <a:lnSpc>
                <a:spcPct val="85000"/>
              </a:lnSpc>
              <a:spcBef>
                <a:spcPts val="0"/>
              </a:spcBef>
              <a:spcAft>
                <a:spcPts val="0"/>
              </a:spcAft>
              <a:buClr>
                <a:schemeClr val="dk1"/>
              </a:buClr>
              <a:buSzPts val="2400"/>
              <a:buFont typeface="Georgia"/>
              <a:buNone/>
              <a:defRPr b="0" i="0" sz="2400" u="none" cap="none" strike="noStrike">
                <a:solidFill>
                  <a:schemeClr val="dk1"/>
                </a:solidFill>
                <a:latin typeface="Georgia"/>
                <a:ea typeface="Georgia"/>
                <a:cs typeface="Georgia"/>
                <a:sym typeface="Georgia"/>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1803" name="Google Shape;1803;p255"/>
          <p:cNvSpPr txBox="1"/>
          <p:nvPr>
            <p:ph idx="12" type="sldNum"/>
          </p:nvPr>
        </p:nvSpPr>
        <p:spPr>
          <a:xfrm>
            <a:off x="6163867" y="4869180"/>
            <a:ext cx="2648100" cy="1029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804" name="Google Shape;1804;p255"/>
          <p:cNvSpPr txBox="1"/>
          <p:nvPr>
            <p:ph idx="5" type="subTitle"/>
          </p:nvPr>
        </p:nvSpPr>
        <p:spPr>
          <a:xfrm>
            <a:off x="332184" y="700075"/>
            <a:ext cx="8479500" cy="664500"/>
          </a:xfrm>
          <a:prstGeom prst="rect">
            <a:avLst/>
          </a:prstGeom>
          <a:noFill/>
          <a:ln>
            <a:noFill/>
          </a:ln>
        </p:spPr>
        <p:txBody>
          <a:bodyPr anchorCtr="0" anchor="t" bIns="0" lIns="0" spcFirstLastPara="1" rIns="0" wrap="square" tIns="0">
            <a:noAutofit/>
          </a:bodyPr>
          <a:lstStyle>
            <a:lvl1pPr lvl="0" marR="0" rtl="0" algn="l">
              <a:lnSpc>
                <a:spcPct val="85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1pPr>
            <a:lvl2pPr lvl="1" marR="0" rtl="0" algn="l">
              <a:lnSpc>
                <a:spcPct val="85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2pPr>
            <a:lvl3pPr lvl="2" marR="0" rtl="0" algn="l">
              <a:lnSpc>
                <a:spcPct val="85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l">
              <a:lnSpc>
                <a:spcPct val="85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4pPr>
            <a:lvl5pPr lvl="4" marR="0" rtl="0" algn="l">
              <a:lnSpc>
                <a:spcPct val="85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5pPr>
            <a:lvl6pPr lvl="5" marR="0" rtl="0" algn="l">
              <a:lnSpc>
                <a:spcPct val="85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6pPr>
            <a:lvl7pPr lvl="6" marR="0" rtl="0" algn="l">
              <a:lnSpc>
                <a:spcPct val="85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7pPr>
            <a:lvl8pPr lvl="7" marR="0" rtl="0" algn="l">
              <a:lnSpc>
                <a:spcPct val="85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8pPr>
            <a:lvl9pPr lvl="8" marR="0" rtl="0" algn="l">
              <a:lnSpc>
                <a:spcPct val="85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Five Content - Subtitle">
  <p:cSld name="Five Content - Subtitle">
    <p:spTree>
      <p:nvGrpSpPr>
        <p:cNvPr id="1805" name="Shape 1805"/>
        <p:cNvGrpSpPr/>
        <p:nvPr/>
      </p:nvGrpSpPr>
      <p:grpSpPr>
        <a:xfrm>
          <a:off x="0" y="0"/>
          <a:ext cx="0" cy="0"/>
          <a:chOff x="0" y="0"/>
          <a:chExt cx="0" cy="0"/>
        </a:xfrm>
      </p:grpSpPr>
      <p:sp>
        <p:nvSpPr>
          <p:cNvPr id="1806" name="Google Shape;1806;p256"/>
          <p:cNvSpPr txBox="1"/>
          <p:nvPr>
            <p:ph idx="1" type="body"/>
          </p:nvPr>
        </p:nvSpPr>
        <p:spPr>
          <a:xfrm>
            <a:off x="332185" y="1577579"/>
            <a:ext cx="1479600" cy="3051600"/>
          </a:xfrm>
          <a:prstGeom prst="rect">
            <a:avLst/>
          </a:prstGeom>
          <a:noFill/>
          <a:ln>
            <a:noFill/>
          </a:ln>
        </p:spPr>
        <p:txBody>
          <a:bodyPr anchorCtr="0" anchor="t" bIns="0" lIns="0" spcFirstLastPara="1" rIns="0" wrap="square" tIns="0">
            <a:noAutofit/>
          </a:bodyPr>
          <a:lstStyle>
            <a:lvl1pPr indent="-304800" lvl="0" marL="457200" marR="0" rtl="0" algn="l">
              <a:lnSpc>
                <a:spcPct val="100000"/>
              </a:lnSpc>
              <a:spcBef>
                <a:spcPts val="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indent="-304800" lvl="1" marL="9144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indent="-304800" lvl="2" marL="13716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04800" lvl="5" marL="27432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indent="-304800" lvl="6" marL="32004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indent="-304800" lvl="7" marL="36576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indent="-304800" lvl="8" marL="4114800" marR="0" rtl="0" algn="l">
              <a:lnSpc>
                <a:spcPct val="100000"/>
              </a:lnSpc>
              <a:spcBef>
                <a:spcPts val="500"/>
              </a:spcBef>
              <a:spcAft>
                <a:spcPts val="50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1807" name="Google Shape;1807;p256"/>
          <p:cNvSpPr txBox="1"/>
          <p:nvPr>
            <p:ph idx="2" type="body"/>
          </p:nvPr>
        </p:nvSpPr>
        <p:spPr>
          <a:xfrm>
            <a:off x="2082784" y="1577579"/>
            <a:ext cx="1479600" cy="3051600"/>
          </a:xfrm>
          <a:prstGeom prst="rect">
            <a:avLst/>
          </a:prstGeom>
          <a:noFill/>
          <a:ln>
            <a:noFill/>
          </a:ln>
        </p:spPr>
        <p:txBody>
          <a:bodyPr anchorCtr="0" anchor="t" bIns="0" lIns="0" spcFirstLastPara="1" rIns="0" wrap="square" tIns="0">
            <a:noAutofit/>
          </a:bodyPr>
          <a:lstStyle>
            <a:lvl1pPr indent="-304800" lvl="0" marL="457200" marR="0" rtl="0" algn="l">
              <a:lnSpc>
                <a:spcPct val="100000"/>
              </a:lnSpc>
              <a:spcBef>
                <a:spcPts val="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indent="-304800" lvl="1" marL="9144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indent="-304800" lvl="2" marL="13716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04800" lvl="5" marL="27432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indent="-304800" lvl="6" marL="32004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indent="-304800" lvl="7" marL="36576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indent="-304800" lvl="8" marL="4114800" marR="0" rtl="0" algn="l">
              <a:lnSpc>
                <a:spcPct val="100000"/>
              </a:lnSpc>
              <a:spcBef>
                <a:spcPts val="500"/>
              </a:spcBef>
              <a:spcAft>
                <a:spcPts val="50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1808" name="Google Shape;1808;p256"/>
          <p:cNvSpPr txBox="1"/>
          <p:nvPr>
            <p:ph idx="3" type="body"/>
          </p:nvPr>
        </p:nvSpPr>
        <p:spPr>
          <a:xfrm>
            <a:off x="3833383" y="1577579"/>
            <a:ext cx="1479600" cy="3051600"/>
          </a:xfrm>
          <a:prstGeom prst="rect">
            <a:avLst/>
          </a:prstGeom>
          <a:noFill/>
          <a:ln>
            <a:noFill/>
          </a:ln>
        </p:spPr>
        <p:txBody>
          <a:bodyPr anchorCtr="0" anchor="t" bIns="0" lIns="0" spcFirstLastPara="1" rIns="0" wrap="square" tIns="0">
            <a:noAutofit/>
          </a:bodyPr>
          <a:lstStyle>
            <a:lvl1pPr indent="-304800" lvl="0" marL="457200" marR="0" rtl="0" algn="l">
              <a:lnSpc>
                <a:spcPct val="100000"/>
              </a:lnSpc>
              <a:spcBef>
                <a:spcPts val="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indent="-304800" lvl="1" marL="9144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indent="-304800" lvl="2" marL="13716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04800" lvl="5" marL="27432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indent="-304800" lvl="6" marL="32004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indent="-304800" lvl="7" marL="36576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indent="-304800" lvl="8" marL="4114800" marR="0" rtl="0" algn="l">
              <a:lnSpc>
                <a:spcPct val="100000"/>
              </a:lnSpc>
              <a:spcBef>
                <a:spcPts val="500"/>
              </a:spcBef>
              <a:spcAft>
                <a:spcPts val="50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1809" name="Google Shape;1809;p256"/>
          <p:cNvSpPr txBox="1"/>
          <p:nvPr>
            <p:ph idx="4" type="body"/>
          </p:nvPr>
        </p:nvSpPr>
        <p:spPr>
          <a:xfrm>
            <a:off x="5583982" y="1577579"/>
            <a:ext cx="1479600" cy="3051600"/>
          </a:xfrm>
          <a:prstGeom prst="rect">
            <a:avLst/>
          </a:prstGeom>
          <a:noFill/>
          <a:ln>
            <a:noFill/>
          </a:ln>
        </p:spPr>
        <p:txBody>
          <a:bodyPr anchorCtr="0" anchor="t" bIns="0" lIns="0" spcFirstLastPara="1" rIns="0" wrap="square" tIns="0">
            <a:noAutofit/>
          </a:bodyPr>
          <a:lstStyle>
            <a:lvl1pPr indent="-304800" lvl="0" marL="457200" marR="0" rtl="0" algn="l">
              <a:lnSpc>
                <a:spcPct val="100000"/>
              </a:lnSpc>
              <a:spcBef>
                <a:spcPts val="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indent="-304800" lvl="1" marL="9144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indent="-304800" lvl="2" marL="13716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04800" lvl="5" marL="27432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indent="-304800" lvl="6" marL="32004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indent="-304800" lvl="7" marL="36576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indent="-304800" lvl="8" marL="4114800" marR="0" rtl="0" algn="l">
              <a:lnSpc>
                <a:spcPct val="100000"/>
              </a:lnSpc>
              <a:spcBef>
                <a:spcPts val="500"/>
              </a:spcBef>
              <a:spcAft>
                <a:spcPts val="50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1810" name="Google Shape;1810;p256"/>
          <p:cNvSpPr txBox="1"/>
          <p:nvPr>
            <p:ph idx="5" type="body"/>
          </p:nvPr>
        </p:nvSpPr>
        <p:spPr>
          <a:xfrm>
            <a:off x="7334582" y="1577579"/>
            <a:ext cx="1479600" cy="3051600"/>
          </a:xfrm>
          <a:prstGeom prst="rect">
            <a:avLst/>
          </a:prstGeom>
          <a:noFill/>
          <a:ln>
            <a:noFill/>
          </a:ln>
        </p:spPr>
        <p:txBody>
          <a:bodyPr anchorCtr="0" anchor="t" bIns="0" lIns="0" spcFirstLastPara="1" rIns="0" wrap="square" tIns="0">
            <a:noAutofit/>
          </a:bodyPr>
          <a:lstStyle>
            <a:lvl1pPr indent="-304800" lvl="0" marL="457200" marR="0" rtl="0" algn="l">
              <a:lnSpc>
                <a:spcPct val="100000"/>
              </a:lnSpc>
              <a:spcBef>
                <a:spcPts val="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indent="-304800" lvl="1" marL="9144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indent="-304800" lvl="2" marL="13716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04800" lvl="5" marL="27432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indent="-304800" lvl="6" marL="32004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indent="-304800" lvl="7" marL="36576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indent="-304800" lvl="8" marL="4114800" marR="0" rtl="0" algn="l">
              <a:lnSpc>
                <a:spcPct val="100000"/>
              </a:lnSpc>
              <a:spcBef>
                <a:spcPts val="500"/>
              </a:spcBef>
              <a:spcAft>
                <a:spcPts val="50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1811" name="Google Shape;1811;p256"/>
          <p:cNvSpPr txBox="1"/>
          <p:nvPr>
            <p:ph type="title"/>
          </p:nvPr>
        </p:nvSpPr>
        <p:spPr>
          <a:xfrm>
            <a:off x="332185" y="322886"/>
            <a:ext cx="8479500" cy="377100"/>
          </a:xfrm>
          <a:prstGeom prst="rect">
            <a:avLst/>
          </a:prstGeom>
          <a:noFill/>
          <a:ln>
            <a:noFill/>
          </a:ln>
        </p:spPr>
        <p:txBody>
          <a:bodyPr anchorCtr="0" anchor="t" bIns="0" lIns="0" spcFirstLastPara="1" rIns="0" wrap="square" tIns="0">
            <a:noAutofit/>
          </a:bodyPr>
          <a:lstStyle>
            <a:lvl1pPr lvl="0" marR="0" rtl="0" algn="l">
              <a:lnSpc>
                <a:spcPct val="85000"/>
              </a:lnSpc>
              <a:spcBef>
                <a:spcPts val="0"/>
              </a:spcBef>
              <a:spcAft>
                <a:spcPts val="0"/>
              </a:spcAft>
              <a:buClr>
                <a:schemeClr val="dk1"/>
              </a:buClr>
              <a:buSzPts val="2400"/>
              <a:buFont typeface="Georgia"/>
              <a:buNone/>
              <a:defRPr b="0" i="0" sz="2400" u="none" cap="none" strike="noStrike">
                <a:solidFill>
                  <a:schemeClr val="dk1"/>
                </a:solidFill>
                <a:latin typeface="Georgia"/>
                <a:ea typeface="Georgia"/>
                <a:cs typeface="Georgia"/>
                <a:sym typeface="Georgia"/>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1812" name="Google Shape;1812;p256"/>
          <p:cNvSpPr txBox="1"/>
          <p:nvPr>
            <p:ph idx="12" type="sldNum"/>
          </p:nvPr>
        </p:nvSpPr>
        <p:spPr>
          <a:xfrm>
            <a:off x="6163867" y="4869180"/>
            <a:ext cx="2648100" cy="1029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813" name="Google Shape;1813;p256"/>
          <p:cNvSpPr txBox="1"/>
          <p:nvPr>
            <p:ph idx="6" type="subTitle"/>
          </p:nvPr>
        </p:nvSpPr>
        <p:spPr>
          <a:xfrm>
            <a:off x="332184" y="700075"/>
            <a:ext cx="8479500" cy="664500"/>
          </a:xfrm>
          <a:prstGeom prst="rect">
            <a:avLst/>
          </a:prstGeom>
          <a:noFill/>
          <a:ln>
            <a:noFill/>
          </a:ln>
        </p:spPr>
        <p:txBody>
          <a:bodyPr anchorCtr="0" anchor="t" bIns="0" lIns="0" spcFirstLastPara="1" rIns="0" wrap="square" tIns="0">
            <a:noAutofit/>
          </a:bodyPr>
          <a:lstStyle>
            <a:lvl1pPr lvl="0" marR="0" rtl="0" algn="l">
              <a:lnSpc>
                <a:spcPct val="85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1pPr>
            <a:lvl2pPr lvl="1" marR="0" rtl="0" algn="l">
              <a:lnSpc>
                <a:spcPct val="85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2pPr>
            <a:lvl3pPr lvl="2" marR="0" rtl="0" algn="l">
              <a:lnSpc>
                <a:spcPct val="85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l">
              <a:lnSpc>
                <a:spcPct val="85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4pPr>
            <a:lvl5pPr lvl="4" marR="0" rtl="0" algn="l">
              <a:lnSpc>
                <a:spcPct val="85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5pPr>
            <a:lvl6pPr lvl="5" marR="0" rtl="0" algn="l">
              <a:lnSpc>
                <a:spcPct val="85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6pPr>
            <a:lvl7pPr lvl="6" marR="0" rtl="0" algn="l">
              <a:lnSpc>
                <a:spcPct val="85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7pPr>
            <a:lvl8pPr lvl="7" marR="0" rtl="0" algn="l">
              <a:lnSpc>
                <a:spcPct val="85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8pPr>
            <a:lvl9pPr lvl="8" marR="0" rtl="0" algn="l">
              <a:lnSpc>
                <a:spcPct val="85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hree Images - Subtitle">
  <p:cSld name="Three Images - Subtitle">
    <p:spTree>
      <p:nvGrpSpPr>
        <p:cNvPr id="1814" name="Shape 1814"/>
        <p:cNvGrpSpPr/>
        <p:nvPr/>
      </p:nvGrpSpPr>
      <p:grpSpPr>
        <a:xfrm>
          <a:off x="0" y="0"/>
          <a:ext cx="0" cy="0"/>
          <a:chOff x="0" y="0"/>
          <a:chExt cx="0" cy="0"/>
        </a:xfrm>
      </p:grpSpPr>
      <p:sp>
        <p:nvSpPr>
          <p:cNvPr id="1815" name="Google Shape;1815;p257"/>
          <p:cNvSpPr/>
          <p:nvPr/>
        </p:nvSpPr>
        <p:spPr>
          <a:xfrm>
            <a:off x="332183" y="1575197"/>
            <a:ext cx="2646600" cy="2263200"/>
          </a:xfrm>
          <a:prstGeom prst="rect">
            <a:avLst/>
          </a:prstGeom>
          <a:solidFill>
            <a:srgbClr val="DEDEDE"/>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chemeClr val="lt1"/>
              </a:solidFill>
              <a:latin typeface="Arial"/>
              <a:ea typeface="Arial"/>
              <a:cs typeface="Arial"/>
              <a:sym typeface="Arial"/>
            </a:endParaRPr>
          </a:p>
        </p:txBody>
      </p:sp>
      <p:sp>
        <p:nvSpPr>
          <p:cNvPr id="1816" name="Google Shape;1816;p257"/>
          <p:cNvSpPr/>
          <p:nvPr/>
        </p:nvSpPr>
        <p:spPr>
          <a:xfrm>
            <a:off x="3248620" y="1575197"/>
            <a:ext cx="2646600" cy="2263200"/>
          </a:xfrm>
          <a:prstGeom prst="rect">
            <a:avLst/>
          </a:prstGeom>
          <a:solidFill>
            <a:srgbClr val="DEDEDE"/>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chemeClr val="lt1"/>
              </a:solidFill>
              <a:latin typeface="Arial"/>
              <a:ea typeface="Arial"/>
              <a:cs typeface="Arial"/>
              <a:sym typeface="Arial"/>
            </a:endParaRPr>
          </a:p>
        </p:txBody>
      </p:sp>
      <p:sp>
        <p:nvSpPr>
          <p:cNvPr id="1817" name="Google Shape;1817;p257"/>
          <p:cNvSpPr/>
          <p:nvPr/>
        </p:nvSpPr>
        <p:spPr>
          <a:xfrm>
            <a:off x="6165056" y="1575197"/>
            <a:ext cx="2646600" cy="2263200"/>
          </a:xfrm>
          <a:prstGeom prst="rect">
            <a:avLst/>
          </a:prstGeom>
          <a:solidFill>
            <a:srgbClr val="DEDEDE"/>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chemeClr val="lt1"/>
              </a:solidFill>
              <a:latin typeface="Arial"/>
              <a:ea typeface="Arial"/>
              <a:cs typeface="Arial"/>
              <a:sym typeface="Arial"/>
            </a:endParaRPr>
          </a:p>
        </p:txBody>
      </p:sp>
      <p:sp>
        <p:nvSpPr>
          <p:cNvPr id="1818" name="Google Shape;1818;p257"/>
          <p:cNvSpPr txBox="1"/>
          <p:nvPr>
            <p:ph idx="1" type="body"/>
          </p:nvPr>
        </p:nvSpPr>
        <p:spPr>
          <a:xfrm>
            <a:off x="332185" y="3960019"/>
            <a:ext cx="2646600" cy="669000"/>
          </a:xfrm>
          <a:prstGeom prst="rect">
            <a:avLst/>
          </a:prstGeom>
          <a:noFill/>
          <a:ln>
            <a:noFill/>
          </a:ln>
        </p:spPr>
        <p:txBody>
          <a:bodyPr anchorCtr="0" anchor="t" bIns="0" lIns="0" spcFirstLastPara="1" rIns="0" wrap="square" tIns="0">
            <a:noAutofit/>
          </a:bodyPr>
          <a:lstStyle>
            <a:lvl1pPr indent="-304800" lvl="0" marL="457200" marR="0" rtl="0" algn="l">
              <a:lnSpc>
                <a:spcPct val="100000"/>
              </a:lnSpc>
              <a:spcBef>
                <a:spcPts val="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indent="-304800" lvl="1" marL="914400" marR="0" rtl="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indent="-304800" lvl="2" marL="1371600" marR="0" rtl="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rtl="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rtl="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04800" lvl="5" marL="2743200" marR="0" rtl="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indent="-304800" lvl="6" marL="3200400" marR="0" rtl="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indent="-304800" lvl="7" marL="3657600" marR="0" rtl="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indent="-304800" lvl="8" marL="4114800" marR="0" rtl="0" algn="l">
              <a:lnSpc>
                <a:spcPct val="100000"/>
              </a:lnSpc>
              <a:spcBef>
                <a:spcPts val="200"/>
              </a:spcBef>
              <a:spcAft>
                <a:spcPts val="20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1819" name="Google Shape;1819;p257"/>
          <p:cNvSpPr txBox="1"/>
          <p:nvPr>
            <p:ph idx="2" type="body"/>
          </p:nvPr>
        </p:nvSpPr>
        <p:spPr>
          <a:xfrm>
            <a:off x="3248621" y="3960019"/>
            <a:ext cx="2646600" cy="669000"/>
          </a:xfrm>
          <a:prstGeom prst="rect">
            <a:avLst/>
          </a:prstGeom>
          <a:noFill/>
          <a:ln>
            <a:noFill/>
          </a:ln>
        </p:spPr>
        <p:txBody>
          <a:bodyPr anchorCtr="0" anchor="t" bIns="0" lIns="0" spcFirstLastPara="1" rIns="0" wrap="square" tIns="0">
            <a:noAutofit/>
          </a:bodyPr>
          <a:lstStyle>
            <a:lvl1pPr indent="-304800" lvl="0" marL="457200" marR="0" rtl="0" algn="l">
              <a:lnSpc>
                <a:spcPct val="100000"/>
              </a:lnSpc>
              <a:spcBef>
                <a:spcPts val="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indent="-304800" lvl="1" marL="914400" marR="0" rtl="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indent="-304800" lvl="2" marL="1371600" marR="0" rtl="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rtl="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rtl="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04800" lvl="5" marL="2743200" marR="0" rtl="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indent="-304800" lvl="6" marL="3200400" marR="0" rtl="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indent="-304800" lvl="7" marL="3657600" marR="0" rtl="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indent="-304800" lvl="8" marL="4114800" marR="0" rtl="0" algn="l">
              <a:lnSpc>
                <a:spcPct val="100000"/>
              </a:lnSpc>
              <a:spcBef>
                <a:spcPts val="200"/>
              </a:spcBef>
              <a:spcAft>
                <a:spcPts val="20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1820" name="Google Shape;1820;p257"/>
          <p:cNvSpPr txBox="1"/>
          <p:nvPr>
            <p:ph idx="3" type="body"/>
          </p:nvPr>
        </p:nvSpPr>
        <p:spPr>
          <a:xfrm>
            <a:off x="6165057" y="3960019"/>
            <a:ext cx="2646600" cy="669000"/>
          </a:xfrm>
          <a:prstGeom prst="rect">
            <a:avLst/>
          </a:prstGeom>
          <a:noFill/>
          <a:ln>
            <a:noFill/>
          </a:ln>
        </p:spPr>
        <p:txBody>
          <a:bodyPr anchorCtr="0" anchor="t" bIns="0" lIns="0" spcFirstLastPara="1" rIns="0" wrap="square" tIns="0">
            <a:noAutofit/>
          </a:bodyPr>
          <a:lstStyle>
            <a:lvl1pPr indent="-304800" lvl="0" marL="457200" marR="0" rtl="0" algn="l">
              <a:lnSpc>
                <a:spcPct val="100000"/>
              </a:lnSpc>
              <a:spcBef>
                <a:spcPts val="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indent="-304800" lvl="1" marL="914400" marR="0" rtl="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indent="-304800" lvl="2" marL="1371600" marR="0" rtl="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rtl="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rtl="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04800" lvl="5" marL="2743200" marR="0" rtl="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indent="-304800" lvl="6" marL="3200400" marR="0" rtl="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indent="-304800" lvl="7" marL="3657600" marR="0" rtl="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indent="-304800" lvl="8" marL="4114800" marR="0" rtl="0" algn="l">
              <a:lnSpc>
                <a:spcPct val="100000"/>
              </a:lnSpc>
              <a:spcBef>
                <a:spcPts val="200"/>
              </a:spcBef>
              <a:spcAft>
                <a:spcPts val="20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1821" name="Google Shape;1821;p257"/>
          <p:cNvSpPr txBox="1"/>
          <p:nvPr>
            <p:ph type="title"/>
          </p:nvPr>
        </p:nvSpPr>
        <p:spPr>
          <a:xfrm>
            <a:off x="332185" y="322886"/>
            <a:ext cx="8479500" cy="377100"/>
          </a:xfrm>
          <a:prstGeom prst="rect">
            <a:avLst/>
          </a:prstGeom>
          <a:noFill/>
          <a:ln>
            <a:noFill/>
          </a:ln>
        </p:spPr>
        <p:txBody>
          <a:bodyPr anchorCtr="0" anchor="t" bIns="0" lIns="0" spcFirstLastPara="1" rIns="0" wrap="square" tIns="0">
            <a:noAutofit/>
          </a:bodyPr>
          <a:lstStyle>
            <a:lvl1pPr lvl="0" marR="0" rtl="0" algn="l">
              <a:lnSpc>
                <a:spcPct val="85000"/>
              </a:lnSpc>
              <a:spcBef>
                <a:spcPts val="0"/>
              </a:spcBef>
              <a:spcAft>
                <a:spcPts val="0"/>
              </a:spcAft>
              <a:buClr>
                <a:schemeClr val="dk1"/>
              </a:buClr>
              <a:buSzPts val="2400"/>
              <a:buFont typeface="Georgia"/>
              <a:buNone/>
              <a:defRPr b="0" i="0" sz="2400" u="none" cap="none" strike="noStrike">
                <a:solidFill>
                  <a:schemeClr val="dk1"/>
                </a:solidFill>
                <a:latin typeface="Georgia"/>
                <a:ea typeface="Georgia"/>
                <a:cs typeface="Georgia"/>
                <a:sym typeface="Georgia"/>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1822" name="Google Shape;1822;p257"/>
          <p:cNvSpPr txBox="1"/>
          <p:nvPr>
            <p:ph idx="12" type="sldNum"/>
          </p:nvPr>
        </p:nvSpPr>
        <p:spPr>
          <a:xfrm>
            <a:off x="6163867" y="4869180"/>
            <a:ext cx="2648100" cy="1029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823" name="Google Shape;1823;p257"/>
          <p:cNvSpPr txBox="1"/>
          <p:nvPr>
            <p:ph idx="4" type="subTitle"/>
          </p:nvPr>
        </p:nvSpPr>
        <p:spPr>
          <a:xfrm>
            <a:off x="332184" y="700075"/>
            <a:ext cx="8479500" cy="664500"/>
          </a:xfrm>
          <a:prstGeom prst="rect">
            <a:avLst/>
          </a:prstGeom>
          <a:noFill/>
          <a:ln>
            <a:noFill/>
          </a:ln>
        </p:spPr>
        <p:txBody>
          <a:bodyPr anchorCtr="0" anchor="t" bIns="0" lIns="0" spcFirstLastPara="1" rIns="0" wrap="square" tIns="0">
            <a:noAutofit/>
          </a:bodyPr>
          <a:lstStyle>
            <a:lvl1pPr lvl="0" marR="0" rtl="0" algn="l">
              <a:lnSpc>
                <a:spcPct val="85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1pPr>
            <a:lvl2pPr lvl="1" marR="0" rtl="0" algn="l">
              <a:lnSpc>
                <a:spcPct val="85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2pPr>
            <a:lvl3pPr lvl="2" marR="0" rtl="0" algn="l">
              <a:lnSpc>
                <a:spcPct val="85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l">
              <a:lnSpc>
                <a:spcPct val="85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4pPr>
            <a:lvl5pPr lvl="4" marR="0" rtl="0" algn="l">
              <a:lnSpc>
                <a:spcPct val="85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5pPr>
            <a:lvl6pPr lvl="5" marR="0" rtl="0" algn="l">
              <a:lnSpc>
                <a:spcPct val="85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6pPr>
            <a:lvl7pPr lvl="6" marR="0" rtl="0" algn="l">
              <a:lnSpc>
                <a:spcPct val="85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7pPr>
            <a:lvl8pPr lvl="7" marR="0" rtl="0" algn="l">
              <a:lnSpc>
                <a:spcPct val="85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8pPr>
            <a:lvl9pPr lvl="8" marR="0" rtl="0" algn="l">
              <a:lnSpc>
                <a:spcPct val="85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Four Text Boxes for Icons - Subtitle">
  <p:cSld name="Four Text Boxes for Icons - Subtitle">
    <p:spTree>
      <p:nvGrpSpPr>
        <p:cNvPr id="1824" name="Shape 1824"/>
        <p:cNvGrpSpPr/>
        <p:nvPr/>
      </p:nvGrpSpPr>
      <p:grpSpPr>
        <a:xfrm>
          <a:off x="0" y="0"/>
          <a:ext cx="0" cy="0"/>
          <a:chOff x="0" y="0"/>
          <a:chExt cx="0" cy="0"/>
        </a:xfrm>
      </p:grpSpPr>
      <p:sp>
        <p:nvSpPr>
          <p:cNvPr id="1825" name="Google Shape;1825;p258"/>
          <p:cNvSpPr txBox="1"/>
          <p:nvPr>
            <p:ph idx="1" type="body"/>
          </p:nvPr>
        </p:nvSpPr>
        <p:spPr>
          <a:xfrm>
            <a:off x="332185" y="2571750"/>
            <a:ext cx="1920300" cy="2057400"/>
          </a:xfrm>
          <a:prstGeom prst="rect">
            <a:avLst/>
          </a:prstGeom>
          <a:noFill/>
          <a:ln>
            <a:noFill/>
          </a:ln>
        </p:spPr>
        <p:txBody>
          <a:bodyPr anchorCtr="0" anchor="t" bIns="0" lIns="0" spcFirstLastPara="1" rIns="0" wrap="square" tIns="0">
            <a:noAutofit/>
          </a:bodyPr>
          <a:lstStyle>
            <a:lvl1pPr indent="-304800" lvl="0" marL="457200" marR="0" rtl="0" algn="l">
              <a:lnSpc>
                <a:spcPct val="100000"/>
              </a:lnSpc>
              <a:spcBef>
                <a:spcPts val="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indent="-304800" lvl="1" marL="914400" marR="0" rtl="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indent="-304800" lvl="2" marL="1371600" marR="0" rtl="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rtl="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rtl="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04800" lvl="5" marL="2743200" marR="0" rtl="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indent="-304800" lvl="6" marL="3200400" marR="0" rtl="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indent="-304800" lvl="7" marL="3657600" marR="0" rtl="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indent="-304800" lvl="8" marL="4114800" marR="0" rtl="0" algn="l">
              <a:lnSpc>
                <a:spcPct val="100000"/>
              </a:lnSpc>
              <a:spcBef>
                <a:spcPts val="200"/>
              </a:spcBef>
              <a:spcAft>
                <a:spcPts val="20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1826" name="Google Shape;1826;p258"/>
          <p:cNvSpPr txBox="1"/>
          <p:nvPr>
            <p:ph idx="2" type="body"/>
          </p:nvPr>
        </p:nvSpPr>
        <p:spPr>
          <a:xfrm>
            <a:off x="2518649" y="2571750"/>
            <a:ext cx="1920300" cy="2057400"/>
          </a:xfrm>
          <a:prstGeom prst="rect">
            <a:avLst/>
          </a:prstGeom>
          <a:noFill/>
          <a:ln>
            <a:noFill/>
          </a:ln>
        </p:spPr>
        <p:txBody>
          <a:bodyPr anchorCtr="0" anchor="t" bIns="0" lIns="0" spcFirstLastPara="1" rIns="0" wrap="square" tIns="0">
            <a:noAutofit/>
          </a:bodyPr>
          <a:lstStyle>
            <a:lvl1pPr indent="-304800" lvl="0" marL="457200" marR="0" rtl="0" algn="l">
              <a:lnSpc>
                <a:spcPct val="100000"/>
              </a:lnSpc>
              <a:spcBef>
                <a:spcPts val="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indent="-304800" lvl="1" marL="914400" marR="0" rtl="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indent="-304800" lvl="2" marL="1371600" marR="0" rtl="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rtl="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rtl="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04800" lvl="5" marL="2743200" marR="0" rtl="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indent="-304800" lvl="6" marL="3200400" marR="0" rtl="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indent="-304800" lvl="7" marL="3657600" marR="0" rtl="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indent="-304800" lvl="8" marL="4114800" marR="0" rtl="0" algn="l">
              <a:lnSpc>
                <a:spcPct val="100000"/>
              </a:lnSpc>
              <a:spcBef>
                <a:spcPts val="200"/>
              </a:spcBef>
              <a:spcAft>
                <a:spcPts val="20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1827" name="Google Shape;1827;p258"/>
          <p:cNvSpPr txBox="1"/>
          <p:nvPr>
            <p:ph idx="3" type="body"/>
          </p:nvPr>
        </p:nvSpPr>
        <p:spPr>
          <a:xfrm>
            <a:off x="4705112" y="2571750"/>
            <a:ext cx="1920300" cy="2057400"/>
          </a:xfrm>
          <a:prstGeom prst="rect">
            <a:avLst/>
          </a:prstGeom>
          <a:noFill/>
          <a:ln>
            <a:noFill/>
          </a:ln>
        </p:spPr>
        <p:txBody>
          <a:bodyPr anchorCtr="0" anchor="t" bIns="0" lIns="0" spcFirstLastPara="1" rIns="0" wrap="square" tIns="0">
            <a:noAutofit/>
          </a:bodyPr>
          <a:lstStyle>
            <a:lvl1pPr indent="-304800" lvl="0" marL="457200" marR="0" rtl="0" algn="l">
              <a:lnSpc>
                <a:spcPct val="100000"/>
              </a:lnSpc>
              <a:spcBef>
                <a:spcPts val="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indent="-304800" lvl="1" marL="914400" marR="0" rtl="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indent="-304800" lvl="2" marL="1371600" marR="0" rtl="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rtl="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rtl="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04800" lvl="5" marL="2743200" marR="0" rtl="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indent="-304800" lvl="6" marL="3200400" marR="0" rtl="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indent="-304800" lvl="7" marL="3657600" marR="0" rtl="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indent="-304800" lvl="8" marL="4114800" marR="0" rtl="0" algn="l">
              <a:lnSpc>
                <a:spcPct val="100000"/>
              </a:lnSpc>
              <a:spcBef>
                <a:spcPts val="200"/>
              </a:spcBef>
              <a:spcAft>
                <a:spcPts val="20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1828" name="Google Shape;1828;p258"/>
          <p:cNvSpPr txBox="1"/>
          <p:nvPr>
            <p:ph idx="4" type="body"/>
          </p:nvPr>
        </p:nvSpPr>
        <p:spPr>
          <a:xfrm>
            <a:off x="6891575" y="2571750"/>
            <a:ext cx="1920300" cy="2057400"/>
          </a:xfrm>
          <a:prstGeom prst="rect">
            <a:avLst/>
          </a:prstGeom>
          <a:noFill/>
          <a:ln>
            <a:noFill/>
          </a:ln>
        </p:spPr>
        <p:txBody>
          <a:bodyPr anchorCtr="0" anchor="t" bIns="0" lIns="0" spcFirstLastPara="1" rIns="0" wrap="square" tIns="0">
            <a:noAutofit/>
          </a:bodyPr>
          <a:lstStyle>
            <a:lvl1pPr indent="-304800" lvl="0" marL="457200" marR="0" rtl="0" algn="l">
              <a:lnSpc>
                <a:spcPct val="100000"/>
              </a:lnSpc>
              <a:spcBef>
                <a:spcPts val="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indent="-304800" lvl="1" marL="914400" marR="0" rtl="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indent="-304800" lvl="2" marL="1371600" marR="0" rtl="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rtl="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rtl="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04800" lvl="5" marL="2743200" marR="0" rtl="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indent="-304800" lvl="6" marL="3200400" marR="0" rtl="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indent="-304800" lvl="7" marL="3657600" marR="0" rtl="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indent="-304800" lvl="8" marL="4114800" marR="0" rtl="0" algn="l">
              <a:lnSpc>
                <a:spcPct val="100000"/>
              </a:lnSpc>
              <a:spcBef>
                <a:spcPts val="200"/>
              </a:spcBef>
              <a:spcAft>
                <a:spcPts val="20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1829" name="Google Shape;1829;p258"/>
          <p:cNvSpPr txBox="1"/>
          <p:nvPr>
            <p:ph type="title"/>
          </p:nvPr>
        </p:nvSpPr>
        <p:spPr>
          <a:xfrm>
            <a:off x="332185" y="322886"/>
            <a:ext cx="8479500" cy="377100"/>
          </a:xfrm>
          <a:prstGeom prst="rect">
            <a:avLst/>
          </a:prstGeom>
          <a:noFill/>
          <a:ln>
            <a:noFill/>
          </a:ln>
        </p:spPr>
        <p:txBody>
          <a:bodyPr anchorCtr="0" anchor="t" bIns="0" lIns="0" spcFirstLastPara="1" rIns="0" wrap="square" tIns="0">
            <a:noAutofit/>
          </a:bodyPr>
          <a:lstStyle>
            <a:lvl1pPr lvl="0" marR="0" rtl="0" algn="l">
              <a:lnSpc>
                <a:spcPct val="85000"/>
              </a:lnSpc>
              <a:spcBef>
                <a:spcPts val="0"/>
              </a:spcBef>
              <a:spcAft>
                <a:spcPts val="0"/>
              </a:spcAft>
              <a:buClr>
                <a:schemeClr val="dk1"/>
              </a:buClr>
              <a:buSzPts val="2400"/>
              <a:buFont typeface="Georgia"/>
              <a:buNone/>
              <a:defRPr b="0" i="0" sz="2400" u="none" cap="none" strike="noStrike">
                <a:solidFill>
                  <a:schemeClr val="dk1"/>
                </a:solidFill>
                <a:latin typeface="Georgia"/>
                <a:ea typeface="Georgia"/>
                <a:cs typeface="Georgia"/>
                <a:sym typeface="Georgia"/>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1830" name="Google Shape;1830;p258"/>
          <p:cNvSpPr txBox="1"/>
          <p:nvPr>
            <p:ph idx="12" type="sldNum"/>
          </p:nvPr>
        </p:nvSpPr>
        <p:spPr>
          <a:xfrm>
            <a:off x="6163867" y="4869180"/>
            <a:ext cx="2648100" cy="1029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831" name="Google Shape;1831;p258"/>
          <p:cNvSpPr txBox="1"/>
          <p:nvPr>
            <p:ph idx="5" type="subTitle"/>
          </p:nvPr>
        </p:nvSpPr>
        <p:spPr>
          <a:xfrm>
            <a:off x="332184" y="700075"/>
            <a:ext cx="8479500" cy="664500"/>
          </a:xfrm>
          <a:prstGeom prst="rect">
            <a:avLst/>
          </a:prstGeom>
          <a:noFill/>
          <a:ln>
            <a:noFill/>
          </a:ln>
        </p:spPr>
        <p:txBody>
          <a:bodyPr anchorCtr="0" anchor="t" bIns="0" lIns="0" spcFirstLastPara="1" rIns="0" wrap="square" tIns="0">
            <a:noAutofit/>
          </a:bodyPr>
          <a:lstStyle>
            <a:lvl1pPr lvl="0" marR="0" rtl="0" algn="l">
              <a:lnSpc>
                <a:spcPct val="85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1pPr>
            <a:lvl2pPr lvl="1" marR="0" rtl="0" algn="l">
              <a:lnSpc>
                <a:spcPct val="85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2pPr>
            <a:lvl3pPr lvl="2" marR="0" rtl="0" algn="l">
              <a:lnSpc>
                <a:spcPct val="85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l">
              <a:lnSpc>
                <a:spcPct val="85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4pPr>
            <a:lvl5pPr lvl="4" marR="0" rtl="0" algn="l">
              <a:lnSpc>
                <a:spcPct val="85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5pPr>
            <a:lvl6pPr lvl="5" marR="0" rtl="0" algn="l">
              <a:lnSpc>
                <a:spcPct val="85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6pPr>
            <a:lvl7pPr lvl="6" marR="0" rtl="0" algn="l">
              <a:lnSpc>
                <a:spcPct val="85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7pPr>
            <a:lvl8pPr lvl="7" marR="0" rtl="0" algn="l">
              <a:lnSpc>
                <a:spcPct val="85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8pPr>
            <a:lvl9pPr lvl="8" marR="0" rtl="0" algn="l">
              <a:lnSpc>
                <a:spcPct val="85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Four Team Images - Subtitle">
  <p:cSld name="Four Team Images - Subtitle">
    <p:spTree>
      <p:nvGrpSpPr>
        <p:cNvPr id="1832" name="Shape 1832"/>
        <p:cNvGrpSpPr/>
        <p:nvPr/>
      </p:nvGrpSpPr>
      <p:grpSpPr>
        <a:xfrm>
          <a:off x="0" y="0"/>
          <a:ext cx="0" cy="0"/>
          <a:chOff x="0" y="0"/>
          <a:chExt cx="0" cy="0"/>
        </a:xfrm>
      </p:grpSpPr>
      <p:sp>
        <p:nvSpPr>
          <p:cNvPr id="1833" name="Google Shape;1833;p259"/>
          <p:cNvSpPr/>
          <p:nvPr/>
        </p:nvSpPr>
        <p:spPr>
          <a:xfrm>
            <a:off x="332184" y="1575197"/>
            <a:ext cx="994500" cy="996600"/>
          </a:xfrm>
          <a:prstGeom prst="rect">
            <a:avLst/>
          </a:prstGeom>
          <a:solidFill>
            <a:srgbClr val="DEDEDE"/>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chemeClr val="lt1"/>
              </a:solidFill>
              <a:latin typeface="Arial"/>
              <a:ea typeface="Arial"/>
              <a:cs typeface="Arial"/>
              <a:sym typeface="Arial"/>
            </a:endParaRPr>
          </a:p>
        </p:txBody>
      </p:sp>
      <p:sp>
        <p:nvSpPr>
          <p:cNvPr id="1834" name="Google Shape;1834;p259"/>
          <p:cNvSpPr/>
          <p:nvPr/>
        </p:nvSpPr>
        <p:spPr>
          <a:xfrm>
            <a:off x="2519728" y="1575197"/>
            <a:ext cx="994500" cy="996600"/>
          </a:xfrm>
          <a:prstGeom prst="rect">
            <a:avLst/>
          </a:prstGeom>
          <a:solidFill>
            <a:srgbClr val="DEDEDE"/>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chemeClr val="lt1"/>
              </a:solidFill>
              <a:latin typeface="Arial"/>
              <a:ea typeface="Arial"/>
              <a:cs typeface="Arial"/>
              <a:sym typeface="Arial"/>
            </a:endParaRPr>
          </a:p>
        </p:txBody>
      </p:sp>
      <p:sp>
        <p:nvSpPr>
          <p:cNvPr id="1835" name="Google Shape;1835;p259"/>
          <p:cNvSpPr/>
          <p:nvPr/>
        </p:nvSpPr>
        <p:spPr>
          <a:xfrm>
            <a:off x="4707272" y="1575197"/>
            <a:ext cx="994500" cy="996600"/>
          </a:xfrm>
          <a:prstGeom prst="rect">
            <a:avLst/>
          </a:prstGeom>
          <a:solidFill>
            <a:srgbClr val="DEDEDE"/>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chemeClr val="lt1"/>
              </a:solidFill>
              <a:latin typeface="Arial"/>
              <a:ea typeface="Arial"/>
              <a:cs typeface="Arial"/>
              <a:sym typeface="Arial"/>
            </a:endParaRPr>
          </a:p>
        </p:txBody>
      </p:sp>
      <p:sp>
        <p:nvSpPr>
          <p:cNvPr id="1836" name="Google Shape;1836;p259"/>
          <p:cNvSpPr/>
          <p:nvPr/>
        </p:nvSpPr>
        <p:spPr>
          <a:xfrm>
            <a:off x="6894816" y="1575197"/>
            <a:ext cx="994500" cy="996600"/>
          </a:xfrm>
          <a:prstGeom prst="rect">
            <a:avLst/>
          </a:prstGeom>
          <a:solidFill>
            <a:srgbClr val="DEDEDE"/>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chemeClr val="lt1"/>
              </a:solidFill>
              <a:latin typeface="Arial"/>
              <a:ea typeface="Arial"/>
              <a:cs typeface="Arial"/>
              <a:sym typeface="Arial"/>
            </a:endParaRPr>
          </a:p>
        </p:txBody>
      </p:sp>
      <p:sp>
        <p:nvSpPr>
          <p:cNvPr id="1837" name="Google Shape;1837;p259"/>
          <p:cNvSpPr txBox="1"/>
          <p:nvPr>
            <p:ph idx="1" type="body"/>
          </p:nvPr>
        </p:nvSpPr>
        <p:spPr>
          <a:xfrm>
            <a:off x="332184" y="2743200"/>
            <a:ext cx="1920300" cy="18858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1pPr>
            <a:lvl2pPr indent="-228600" lvl="1" marL="914400" marR="0" rtl="0" algn="l">
              <a:lnSpc>
                <a:spcPct val="100000"/>
              </a:lnSpc>
              <a:spcBef>
                <a:spcPts val="2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indent="-228600" lvl="2" marL="1371600" marR="0" rtl="0" algn="l">
              <a:lnSpc>
                <a:spcPct val="100000"/>
              </a:lnSpc>
              <a:spcBef>
                <a:spcPts val="2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lnSpc>
                <a:spcPct val="100000"/>
              </a:lnSpc>
              <a:spcBef>
                <a:spcPts val="2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4pPr>
            <a:lvl5pPr indent="-228600" lvl="4" marL="2286000" marR="0" rtl="0" algn="l">
              <a:lnSpc>
                <a:spcPct val="100000"/>
              </a:lnSpc>
              <a:spcBef>
                <a:spcPts val="2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5pPr>
            <a:lvl6pPr indent="-228600" lvl="5" marL="2743200" marR="0" rtl="0" algn="l">
              <a:lnSpc>
                <a:spcPct val="100000"/>
              </a:lnSpc>
              <a:spcBef>
                <a:spcPts val="2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6pPr>
            <a:lvl7pPr indent="-228600" lvl="6" marL="3200400" marR="0" rtl="0" algn="l">
              <a:lnSpc>
                <a:spcPct val="100000"/>
              </a:lnSpc>
              <a:spcBef>
                <a:spcPts val="2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7pPr>
            <a:lvl8pPr indent="-228600" lvl="7" marL="3657600" marR="0" rtl="0" algn="l">
              <a:lnSpc>
                <a:spcPct val="100000"/>
              </a:lnSpc>
              <a:spcBef>
                <a:spcPts val="2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8pPr>
            <a:lvl9pPr indent="-228600" lvl="8" marL="4114800" marR="0" rtl="0" algn="l">
              <a:lnSpc>
                <a:spcPct val="100000"/>
              </a:lnSpc>
              <a:spcBef>
                <a:spcPts val="200"/>
              </a:spcBef>
              <a:spcAft>
                <a:spcPts val="200"/>
              </a:spcAft>
              <a:buClr>
                <a:schemeClr val="dk1"/>
              </a:buClr>
              <a:buSzPts val="1200"/>
              <a:buFont typeface="Arial"/>
              <a:buNone/>
              <a:defRPr b="0" i="0" sz="1200" u="none" cap="none" strike="noStrike">
                <a:solidFill>
                  <a:schemeClr val="dk1"/>
                </a:solidFill>
                <a:latin typeface="Arial"/>
                <a:ea typeface="Arial"/>
                <a:cs typeface="Arial"/>
                <a:sym typeface="Arial"/>
              </a:defRPr>
            </a:lvl9pPr>
          </a:lstStyle>
          <a:p/>
        </p:txBody>
      </p:sp>
      <p:sp>
        <p:nvSpPr>
          <p:cNvPr id="1838" name="Google Shape;1838;p259"/>
          <p:cNvSpPr txBox="1"/>
          <p:nvPr>
            <p:ph idx="2" type="body"/>
          </p:nvPr>
        </p:nvSpPr>
        <p:spPr>
          <a:xfrm>
            <a:off x="2518648" y="2743200"/>
            <a:ext cx="1920300" cy="18858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1pPr>
            <a:lvl2pPr indent="-228600" lvl="1" marL="914400" marR="0" rtl="0" algn="l">
              <a:lnSpc>
                <a:spcPct val="100000"/>
              </a:lnSpc>
              <a:spcBef>
                <a:spcPts val="2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indent="-228600" lvl="2" marL="1371600" marR="0" rtl="0" algn="l">
              <a:lnSpc>
                <a:spcPct val="100000"/>
              </a:lnSpc>
              <a:spcBef>
                <a:spcPts val="2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lnSpc>
                <a:spcPct val="100000"/>
              </a:lnSpc>
              <a:spcBef>
                <a:spcPts val="2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4pPr>
            <a:lvl5pPr indent="-228600" lvl="4" marL="2286000" marR="0" rtl="0" algn="l">
              <a:lnSpc>
                <a:spcPct val="100000"/>
              </a:lnSpc>
              <a:spcBef>
                <a:spcPts val="2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5pPr>
            <a:lvl6pPr indent="-228600" lvl="5" marL="2743200" marR="0" rtl="0" algn="l">
              <a:lnSpc>
                <a:spcPct val="100000"/>
              </a:lnSpc>
              <a:spcBef>
                <a:spcPts val="2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6pPr>
            <a:lvl7pPr indent="-228600" lvl="6" marL="3200400" marR="0" rtl="0" algn="l">
              <a:lnSpc>
                <a:spcPct val="100000"/>
              </a:lnSpc>
              <a:spcBef>
                <a:spcPts val="2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7pPr>
            <a:lvl8pPr indent="-228600" lvl="7" marL="3657600" marR="0" rtl="0" algn="l">
              <a:lnSpc>
                <a:spcPct val="100000"/>
              </a:lnSpc>
              <a:spcBef>
                <a:spcPts val="2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8pPr>
            <a:lvl9pPr indent="-228600" lvl="8" marL="4114800" marR="0" rtl="0" algn="l">
              <a:lnSpc>
                <a:spcPct val="100000"/>
              </a:lnSpc>
              <a:spcBef>
                <a:spcPts val="200"/>
              </a:spcBef>
              <a:spcAft>
                <a:spcPts val="200"/>
              </a:spcAft>
              <a:buClr>
                <a:schemeClr val="dk1"/>
              </a:buClr>
              <a:buSzPts val="1200"/>
              <a:buFont typeface="Arial"/>
              <a:buNone/>
              <a:defRPr b="0" i="0" sz="1200" u="none" cap="none" strike="noStrike">
                <a:solidFill>
                  <a:schemeClr val="dk1"/>
                </a:solidFill>
                <a:latin typeface="Arial"/>
                <a:ea typeface="Arial"/>
                <a:cs typeface="Arial"/>
                <a:sym typeface="Arial"/>
              </a:defRPr>
            </a:lvl9pPr>
          </a:lstStyle>
          <a:p/>
        </p:txBody>
      </p:sp>
      <p:sp>
        <p:nvSpPr>
          <p:cNvPr id="1839" name="Google Shape;1839;p259"/>
          <p:cNvSpPr txBox="1"/>
          <p:nvPr>
            <p:ph idx="3" type="body"/>
          </p:nvPr>
        </p:nvSpPr>
        <p:spPr>
          <a:xfrm>
            <a:off x="4705112" y="2743200"/>
            <a:ext cx="1920300" cy="18858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1pPr>
            <a:lvl2pPr indent="-228600" lvl="1" marL="914400" marR="0" rtl="0" algn="l">
              <a:lnSpc>
                <a:spcPct val="100000"/>
              </a:lnSpc>
              <a:spcBef>
                <a:spcPts val="2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indent="-228600" lvl="2" marL="1371600" marR="0" rtl="0" algn="l">
              <a:lnSpc>
                <a:spcPct val="100000"/>
              </a:lnSpc>
              <a:spcBef>
                <a:spcPts val="2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lnSpc>
                <a:spcPct val="100000"/>
              </a:lnSpc>
              <a:spcBef>
                <a:spcPts val="2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4pPr>
            <a:lvl5pPr indent="-228600" lvl="4" marL="2286000" marR="0" rtl="0" algn="l">
              <a:lnSpc>
                <a:spcPct val="100000"/>
              </a:lnSpc>
              <a:spcBef>
                <a:spcPts val="2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5pPr>
            <a:lvl6pPr indent="-228600" lvl="5" marL="2743200" marR="0" rtl="0" algn="l">
              <a:lnSpc>
                <a:spcPct val="100000"/>
              </a:lnSpc>
              <a:spcBef>
                <a:spcPts val="2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6pPr>
            <a:lvl7pPr indent="-228600" lvl="6" marL="3200400" marR="0" rtl="0" algn="l">
              <a:lnSpc>
                <a:spcPct val="100000"/>
              </a:lnSpc>
              <a:spcBef>
                <a:spcPts val="2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7pPr>
            <a:lvl8pPr indent="-228600" lvl="7" marL="3657600" marR="0" rtl="0" algn="l">
              <a:lnSpc>
                <a:spcPct val="100000"/>
              </a:lnSpc>
              <a:spcBef>
                <a:spcPts val="2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8pPr>
            <a:lvl9pPr indent="-228600" lvl="8" marL="4114800" marR="0" rtl="0" algn="l">
              <a:lnSpc>
                <a:spcPct val="100000"/>
              </a:lnSpc>
              <a:spcBef>
                <a:spcPts val="200"/>
              </a:spcBef>
              <a:spcAft>
                <a:spcPts val="200"/>
              </a:spcAft>
              <a:buClr>
                <a:schemeClr val="dk1"/>
              </a:buClr>
              <a:buSzPts val="1200"/>
              <a:buFont typeface="Arial"/>
              <a:buNone/>
              <a:defRPr b="0" i="0" sz="1200" u="none" cap="none" strike="noStrike">
                <a:solidFill>
                  <a:schemeClr val="dk1"/>
                </a:solidFill>
                <a:latin typeface="Arial"/>
                <a:ea typeface="Arial"/>
                <a:cs typeface="Arial"/>
                <a:sym typeface="Arial"/>
              </a:defRPr>
            </a:lvl9pPr>
          </a:lstStyle>
          <a:p/>
        </p:txBody>
      </p:sp>
      <p:sp>
        <p:nvSpPr>
          <p:cNvPr id="1840" name="Google Shape;1840;p259"/>
          <p:cNvSpPr txBox="1"/>
          <p:nvPr>
            <p:ph idx="4" type="body"/>
          </p:nvPr>
        </p:nvSpPr>
        <p:spPr>
          <a:xfrm>
            <a:off x="6891575" y="2743200"/>
            <a:ext cx="1920300" cy="18858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1pPr>
            <a:lvl2pPr indent="-228600" lvl="1" marL="914400" marR="0" rtl="0" algn="l">
              <a:lnSpc>
                <a:spcPct val="100000"/>
              </a:lnSpc>
              <a:spcBef>
                <a:spcPts val="2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indent="-228600" lvl="2" marL="1371600" marR="0" rtl="0" algn="l">
              <a:lnSpc>
                <a:spcPct val="100000"/>
              </a:lnSpc>
              <a:spcBef>
                <a:spcPts val="2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lnSpc>
                <a:spcPct val="100000"/>
              </a:lnSpc>
              <a:spcBef>
                <a:spcPts val="2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4pPr>
            <a:lvl5pPr indent="-228600" lvl="4" marL="2286000" marR="0" rtl="0" algn="l">
              <a:lnSpc>
                <a:spcPct val="100000"/>
              </a:lnSpc>
              <a:spcBef>
                <a:spcPts val="2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5pPr>
            <a:lvl6pPr indent="-228600" lvl="5" marL="2743200" marR="0" rtl="0" algn="l">
              <a:lnSpc>
                <a:spcPct val="100000"/>
              </a:lnSpc>
              <a:spcBef>
                <a:spcPts val="2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6pPr>
            <a:lvl7pPr indent="-228600" lvl="6" marL="3200400" marR="0" rtl="0" algn="l">
              <a:lnSpc>
                <a:spcPct val="100000"/>
              </a:lnSpc>
              <a:spcBef>
                <a:spcPts val="2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7pPr>
            <a:lvl8pPr indent="-228600" lvl="7" marL="3657600" marR="0" rtl="0" algn="l">
              <a:lnSpc>
                <a:spcPct val="100000"/>
              </a:lnSpc>
              <a:spcBef>
                <a:spcPts val="2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8pPr>
            <a:lvl9pPr indent="-228600" lvl="8" marL="4114800" marR="0" rtl="0" algn="l">
              <a:lnSpc>
                <a:spcPct val="100000"/>
              </a:lnSpc>
              <a:spcBef>
                <a:spcPts val="200"/>
              </a:spcBef>
              <a:spcAft>
                <a:spcPts val="200"/>
              </a:spcAft>
              <a:buClr>
                <a:schemeClr val="dk1"/>
              </a:buClr>
              <a:buSzPts val="1200"/>
              <a:buFont typeface="Arial"/>
              <a:buNone/>
              <a:defRPr b="0" i="0" sz="1200" u="none" cap="none" strike="noStrike">
                <a:solidFill>
                  <a:schemeClr val="dk1"/>
                </a:solidFill>
                <a:latin typeface="Arial"/>
                <a:ea typeface="Arial"/>
                <a:cs typeface="Arial"/>
                <a:sym typeface="Arial"/>
              </a:defRPr>
            </a:lvl9pPr>
          </a:lstStyle>
          <a:p/>
        </p:txBody>
      </p:sp>
      <p:sp>
        <p:nvSpPr>
          <p:cNvPr id="1841" name="Google Shape;1841;p259"/>
          <p:cNvSpPr txBox="1"/>
          <p:nvPr>
            <p:ph type="title"/>
          </p:nvPr>
        </p:nvSpPr>
        <p:spPr>
          <a:xfrm>
            <a:off x="332185" y="322886"/>
            <a:ext cx="8479500" cy="377100"/>
          </a:xfrm>
          <a:prstGeom prst="rect">
            <a:avLst/>
          </a:prstGeom>
          <a:noFill/>
          <a:ln>
            <a:noFill/>
          </a:ln>
        </p:spPr>
        <p:txBody>
          <a:bodyPr anchorCtr="0" anchor="t" bIns="0" lIns="0" spcFirstLastPara="1" rIns="0" wrap="square" tIns="0">
            <a:noAutofit/>
          </a:bodyPr>
          <a:lstStyle>
            <a:lvl1pPr lvl="0" marR="0" rtl="0" algn="l">
              <a:lnSpc>
                <a:spcPct val="85000"/>
              </a:lnSpc>
              <a:spcBef>
                <a:spcPts val="0"/>
              </a:spcBef>
              <a:spcAft>
                <a:spcPts val="0"/>
              </a:spcAft>
              <a:buClr>
                <a:schemeClr val="dk1"/>
              </a:buClr>
              <a:buSzPts val="2400"/>
              <a:buFont typeface="Georgia"/>
              <a:buNone/>
              <a:defRPr b="0" i="0" sz="2400" u="none" cap="none" strike="noStrike">
                <a:solidFill>
                  <a:schemeClr val="dk1"/>
                </a:solidFill>
                <a:latin typeface="Georgia"/>
                <a:ea typeface="Georgia"/>
                <a:cs typeface="Georgia"/>
                <a:sym typeface="Georgia"/>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1842" name="Google Shape;1842;p259"/>
          <p:cNvSpPr txBox="1"/>
          <p:nvPr>
            <p:ph idx="12" type="sldNum"/>
          </p:nvPr>
        </p:nvSpPr>
        <p:spPr>
          <a:xfrm>
            <a:off x="6163867" y="4869180"/>
            <a:ext cx="2648100" cy="1029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843" name="Google Shape;1843;p259"/>
          <p:cNvSpPr txBox="1"/>
          <p:nvPr>
            <p:ph idx="5" type="subTitle"/>
          </p:nvPr>
        </p:nvSpPr>
        <p:spPr>
          <a:xfrm>
            <a:off x="332184" y="700075"/>
            <a:ext cx="8479500" cy="664500"/>
          </a:xfrm>
          <a:prstGeom prst="rect">
            <a:avLst/>
          </a:prstGeom>
          <a:noFill/>
          <a:ln>
            <a:noFill/>
          </a:ln>
        </p:spPr>
        <p:txBody>
          <a:bodyPr anchorCtr="0" anchor="t" bIns="0" lIns="0" spcFirstLastPara="1" rIns="0" wrap="square" tIns="0">
            <a:noAutofit/>
          </a:bodyPr>
          <a:lstStyle>
            <a:lvl1pPr lvl="0" marR="0" rtl="0" algn="l">
              <a:lnSpc>
                <a:spcPct val="85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1pPr>
            <a:lvl2pPr lvl="1" marR="0" rtl="0" algn="l">
              <a:lnSpc>
                <a:spcPct val="85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2pPr>
            <a:lvl3pPr lvl="2" marR="0" rtl="0" algn="l">
              <a:lnSpc>
                <a:spcPct val="85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l">
              <a:lnSpc>
                <a:spcPct val="85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4pPr>
            <a:lvl5pPr lvl="4" marR="0" rtl="0" algn="l">
              <a:lnSpc>
                <a:spcPct val="85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5pPr>
            <a:lvl6pPr lvl="5" marR="0" rtl="0" algn="l">
              <a:lnSpc>
                <a:spcPct val="85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6pPr>
            <a:lvl7pPr lvl="6" marR="0" rtl="0" algn="l">
              <a:lnSpc>
                <a:spcPct val="85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7pPr>
            <a:lvl8pPr lvl="7" marR="0" rtl="0" algn="l">
              <a:lnSpc>
                <a:spcPct val="85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8pPr>
            <a:lvl9pPr lvl="8" marR="0" rtl="0" algn="l">
              <a:lnSpc>
                <a:spcPct val="85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Chart - Subtitle">
  <p:cSld name="One Column Chart - Subtitle">
    <p:spTree>
      <p:nvGrpSpPr>
        <p:cNvPr id="1844" name="Shape 1844"/>
        <p:cNvGrpSpPr/>
        <p:nvPr/>
      </p:nvGrpSpPr>
      <p:grpSpPr>
        <a:xfrm>
          <a:off x="0" y="0"/>
          <a:ext cx="0" cy="0"/>
          <a:chOff x="0" y="0"/>
          <a:chExt cx="0" cy="0"/>
        </a:xfrm>
      </p:grpSpPr>
      <p:sp>
        <p:nvSpPr>
          <p:cNvPr id="1845" name="Google Shape;1845;p260"/>
          <p:cNvSpPr txBox="1"/>
          <p:nvPr>
            <p:ph idx="1" type="body"/>
          </p:nvPr>
        </p:nvSpPr>
        <p:spPr>
          <a:xfrm>
            <a:off x="332186" y="1577579"/>
            <a:ext cx="2646600" cy="3051600"/>
          </a:xfrm>
          <a:prstGeom prst="rect">
            <a:avLst/>
          </a:prstGeom>
          <a:noFill/>
          <a:ln>
            <a:noFill/>
          </a:ln>
        </p:spPr>
        <p:txBody>
          <a:bodyPr anchorCtr="0" anchor="t" bIns="0" lIns="0" spcFirstLastPara="1" rIns="0" wrap="square" tIns="0">
            <a:noAutofit/>
          </a:bodyPr>
          <a:lstStyle>
            <a:lvl1pPr indent="-304800" lvl="0" marL="457200" marR="0" rtl="0" algn="l">
              <a:lnSpc>
                <a:spcPct val="100000"/>
              </a:lnSpc>
              <a:spcBef>
                <a:spcPts val="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indent="-304800" lvl="1" marL="9144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indent="-304800" lvl="2" marL="13716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04800" lvl="5" marL="27432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indent="-304800" lvl="6" marL="32004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indent="-304800" lvl="7" marL="36576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indent="-304800" lvl="8" marL="4114800" marR="0" rtl="0" algn="l">
              <a:lnSpc>
                <a:spcPct val="100000"/>
              </a:lnSpc>
              <a:spcBef>
                <a:spcPts val="500"/>
              </a:spcBef>
              <a:spcAft>
                <a:spcPts val="50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1846" name="Google Shape;1846;p260"/>
          <p:cNvSpPr txBox="1"/>
          <p:nvPr>
            <p:ph type="title"/>
          </p:nvPr>
        </p:nvSpPr>
        <p:spPr>
          <a:xfrm>
            <a:off x="332185" y="322886"/>
            <a:ext cx="8479500" cy="377100"/>
          </a:xfrm>
          <a:prstGeom prst="rect">
            <a:avLst/>
          </a:prstGeom>
          <a:noFill/>
          <a:ln>
            <a:noFill/>
          </a:ln>
        </p:spPr>
        <p:txBody>
          <a:bodyPr anchorCtr="0" anchor="t" bIns="0" lIns="0" spcFirstLastPara="1" rIns="0" wrap="square" tIns="0">
            <a:noAutofit/>
          </a:bodyPr>
          <a:lstStyle>
            <a:lvl1pPr lvl="0" marR="0" rtl="0" algn="l">
              <a:lnSpc>
                <a:spcPct val="85000"/>
              </a:lnSpc>
              <a:spcBef>
                <a:spcPts val="0"/>
              </a:spcBef>
              <a:spcAft>
                <a:spcPts val="0"/>
              </a:spcAft>
              <a:buClr>
                <a:schemeClr val="dk1"/>
              </a:buClr>
              <a:buSzPts val="2400"/>
              <a:buFont typeface="Georgia"/>
              <a:buNone/>
              <a:defRPr b="0" i="0" sz="2400" u="none" cap="none" strike="noStrike">
                <a:solidFill>
                  <a:schemeClr val="dk1"/>
                </a:solidFill>
                <a:latin typeface="Georgia"/>
                <a:ea typeface="Georgia"/>
                <a:cs typeface="Georgia"/>
                <a:sym typeface="Georgia"/>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1847" name="Google Shape;1847;p260"/>
          <p:cNvSpPr txBox="1"/>
          <p:nvPr>
            <p:ph idx="12" type="sldNum"/>
          </p:nvPr>
        </p:nvSpPr>
        <p:spPr>
          <a:xfrm>
            <a:off x="6163867" y="4869180"/>
            <a:ext cx="2648100" cy="1029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848" name="Google Shape;1848;p260"/>
          <p:cNvSpPr txBox="1"/>
          <p:nvPr>
            <p:ph idx="2" type="subTitle"/>
          </p:nvPr>
        </p:nvSpPr>
        <p:spPr>
          <a:xfrm>
            <a:off x="332184" y="700075"/>
            <a:ext cx="8479500" cy="664500"/>
          </a:xfrm>
          <a:prstGeom prst="rect">
            <a:avLst/>
          </a:prstGeom>
          <a:noFill/>
          <a:ln>
            <a:noFill/>
          </a:ln>
        </p:spPr>
        <p:txBody>
          <a:bodyPr anchorCtr="0" anchor="t" bIns="0" lIns="0" spcFirstLastPara="1" rIns="0" wrap="square" tIns="0">
            <a:noAutofit/>
          </a:bodyPr>
          <a:lstStyle>
            <a:lvl1pPr lvl="0" marR="0" rtl="0" algn="l">
              <a:lnSpc>
                <a:spcPct val="85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1pPr>
            <a:lvl2pPr lvl="1" marR="0" rtl="0" algn="l">
              <a:lnSpc>
                <a:spcPct val="85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2pPr>
            <a:lvl3pPr lvl="2" marR="0" rtl="0" algn="l">
              <a:lnSpc>
                <a:spcPct val="85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l">
              <a:lnSpc>
                <a:spcPct val="85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4pPr>
            <a:lvl5pPr lvl="4" marR="0" rtl="0" algn="l">
              <a:lnSpc>
                <a:spcPct val="85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5pPr>
            <a:lvl6pPr lvl="5" marR="0" rtl="0" algn="l">
              <a:lnSpc>
                <a:spcPct val="85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6pPr>
            <a:lvl7pPr lvl="6" marR="0" rtl="0" algn="l">
              <a:lnSpc>
                <a:spcPct val="85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7pPr>
            <a:lvl8pPr lvl="7" marR="0" rtl="0" algn="l">
              <a:lnSpc>
                <a:spcPct val="85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8pPr>
            <a:lvl9pPr lvl="8" marR="0" rtl="0" algn="l">
              <a:lnSpc>
                <a:spcPct val="85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Rose Manual" showMasterSp="0">
  <p:cSld name="Section Header Rose Manual">
    <p:bg>
      <p:bgPr>
        <a:solidFill>
          <a:srgbClr val="D93954"/>
        </a:solidFill>
      </p:bgPr>
    </p:bg>
    <p:spTree>
      <p:nvGrpSpPr>
        <p:cNvPr id="1849" name="Shape 1849"/>
        <p:cNvGrpSpPr/>
        <p:nvPr/>
      </p:nvGrpSpPr>
      <p:grpSpPr>
        <a:xfrm>
          <a:off x="0" y="0"/>
          <a:ext cx="0" cy="0"/>
          <a:chOff x="0" y="0"/>
          <a:chExt cx="0" cy="0"/>
        </a:xfrm>
      </p:grpSpPr>
      <p:sp>
        <p:nvSpPr>
          <p:cNvPr id="1850" name="Google Shape;1850;p261"/>
          <p:cNvSpPr txBox="1"/>
          <p:nvPr>
            <p:ph type="title"/>
          </p:nvPr>
        </p:nvSpPr>
        <p:spPr>
          <a:xfrm>
            <a:off x="332185" y="321469"/>
            <a:ext cx="1031100" cy="1474500"/>
          </a:xfrm>
          <a:prstGeom prst="rect">
            <a:avLst/>
          </a:prstGeom>
          <a:noFill/>
          <a:ln>
            <a:noFill/>
          </a:ln>
        </p:spPr>
        <p:txBody>
          <a:bodyPr anchorCtr="0" anchor="t" bIns="0" lIns="0" spcFirstLastPara="1" rIns="0" wrap="square" tIns="0">
            <a:noAutofit/>
          </a:bodyPr>
          <a:lstStyle>
            <a:lvl1pPr lvl="0" marR="0" rtl="0" algn="l">
              <a:lnSpc>
                <a:spcPct val="80000"/>
              </a:lnSpc>
              <a:spcBef>
                <a:spcPts val="0"/>
              </a:spcBef>
              <a:spcAft>
                <a:spcPts val="0"/>
              </a:spcAft>
              <a:buClr>
                <a:schemeClr val="lt1"/>
              </a:buClr>
              <a:buSzPts val="10800"/>
              <a:buFont typeface="Arial"/>
              <a:buNone/>
              <a:defRPr b="0" i="0" sz="10800" u="none" cap="none" strike="noStrike">
                <a:solidFill>
                  <a:schemeClr val="lt1"/>
                </a:solidFill>
                <a:latin typeface="Arial"/>
                <a:ea typeface="Arial"/>
                <a:cs typeface="Arial"/>
                <a:sym typeface="Arial"/>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851" name="Shape 1851"/>
        <p:cNvGrpSpPr/>
        <p:nvPr/>
      </p:nvGrpSpPr>
      <p:grpSpPr>
        <a:xfrm>
          <a:off x="0" y="0"/>
          <a:ext cx="0" cy="0"/>
          <a:chOff x="0" y="0"/>
          <a:chExt cx="0" cy="0"/>
        </a:xfrm>
      </p:grpSpPr>
      <p:sp>
        <p:nvSpPr>
          <p:cNvPr id="1852" name="Google Shape;1852;p262"/>
          <p:cNvSpPr txBox="1"/>
          <p:nvPr>
            <p:ph idx="12" type="sldNum"/>
          </p:nvPr>
        </p:nvSpPr>
        <p:spPr>
          <a:xfrm>
            <a:off x="6163867" y="4869180"/>
            <a:ext cx="2648100" cy="1029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Red" showMasterSp="0">
  <p:cSld name="Section Header Red">
    <p:bg>
      <p:bgPr>
        <a:solidFill>
          <a:srgbClr val="E0301E"/>
        </a:solidFill>
      </p:bgPr>
    </p:bg>
    <p:spTree>
      <p:nvGrpSpPr>
        <p:cNvPr id="1860" name="Shape 1860"/>
        <p:cNvGrpSpPr/>
        <p:nvPr/>
      </p:nvGrpSpPr>
      <p:grpSpPr>
        <a:xfrm>
          <a:off x="0" y="0"/>
          <a:ext cx="0" cy="0"/>
          <a:chOff x="0" y="0"/>
          <a:chExt cx="0" cy="0"/>
        </a:xfrm>
      </p:grpSpPr>
      <p:sp>
        <p:nvSpPr>
          <p:cNvPr id="1861" name="Google Shape;1861;p264"/>
          <p:cNvSpPr txBox="1"/>
          <p:nvPr>
            <p:ph type="title"/>
          </p:nvPr>
        </p:nvSpPr>
        <p:spPr>
          <a:xfrm>
            <a:off x="3713560" y="1577579"/>
            <a:ext cx="3702600" cy="1923300"/>
          </a:xfrm>
          <a:prstGeom prst="rect">
            <a:avLst/>
          </a:prstGeom>
          <a:noFill/>
          <a:ln>
            <a:noFill/>
          </a:ln>
        </p:spPr>
        <p:txBody>
          <a:bodyPr anchorCtr="0" anchor="t" bIns="0" lIns="0" spcFirstLastPara="1" rIns="0" wrap="square" tIns="0">
            <a:noAutofit/>
          </a:bodyPr>
          <a:lstStyle>
            <a:lvl1pPr lvl="0" marR="0" rtl="0" algn="l">
              <a:lnSpc>
                <a:spcPct val="85000"/>
              </a:lnSpc>
              <a:spcBef>
                <a:spcPts val="0"/>
              </a:spcBef>
              <a:spcAft>
                <a:spcPts val="0"/>
              </a:spcAft>
              <a:buClr>
                <a:schemeClr val="lt1"/>
              </a:buClr>
              <a:buSzPts val="3000"/>
              <a:buFont typeface="Arial"/>
              <a:buNone/>
              <a:defRPr b="0" i="0" sz="3000" u="none" cap="none" strike="noStrike">
                <a:solidFill>
                  <a:schemeClr val="lt1"/>
                </a:solidFill>
                <a:latin typeface="Arial"/>
                <a:ea typeface="Arial"/>
                <a:cs typeface="Arial"/>
                <a:sym typeface="Arial"/>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1862" name="Google Shape;1862;p264"/>
          <p:cNvSpPr txBox="1"/>
          <p:nvPr>
            <p:ph idx="1" type="subTitle"/>
          </p:nvPr>
        </p:nvSpPr>
        <p:spPr>
          <a:xfrm>
            <a:off x="332184" y="0"/>
            <a:ext cx="3258600" cy="5143500"/>
          </a:xfrm>
          <a:prstGeom prst="rect">
            <a:avLst/>
          </a:prstGeom>
          <a:noFill/>
          <a:ln>
            <a:noFill/>
          </a:ln>
        </p:spPr>
        <p:txBody>
          <a:bodyPr anchorCtr="0" anchor="ctr" bIns="0" lIns="0" spcFirstLastPara="1" rIns="0" wrap="square" tIns="0">
            <a:noAutofit/>
          </a:bodyPr>
          <a:lstStyle>
            <a:lvl1pPr lvl="0" marR="0" rtl="0" algn="l">
              <a:lnSpc>
                <a:spcPct val="95000"/>
              </a:lnSpc>
              <a:spcBef>
                <a:spcPts val="0"/>
              </a:spcBef>
              <a:spcAft>
                <a:spcPts val="0"/>
              </a:spcAft>
              <a:buClr>
                <a:schemeClr val="lt1"/>
              </a:buClr>
              <a:buSzPts val="48800"/>
              <a:buFont typeface="Arial"/>
              <a:buNone/>
              <a:defRPr b="0" i="0" sz="48800" u="none" cap="none" strike="noStrike">
                <a:solidFill>
                  <a:schemeClr val="lt1"/>
                </a:solidFill>
                <a:latin typeface="Arial"/>
                <a:ea typeface="Arial"/>
                <a:cs typeface="Arial"/>
                <a:sym typeface="Arial"/>
              </a:defRPr>
            </a:lvl1pPr>
            <a:lvl2pPr lvl="1" marR="0" rtl="0" algn="l">
              <a:lnSpc>
                <a:spcPct val="95000"/>
              </a:lnSpc>
              <a:spcBef>
                <a:spcPts val="0"/>
              </a:spcBef>
              <a:spcAft>
                <a:spcPts val="0"/>
              </a:spcAft>
              <a:buClr>
                <a:schemeClr val="lt1"/>
              </a:buClr>
              <a:buSzPts val="48800"/>
              <a:buFont typeface="Arial"/>
              <a:buNone/>
              <a:defRPr b="0" i="0" sz="48800" u="none" cap="none" strike="noStrike">
                <a:solidFill>
                  <a:schemeClr val="lt1"/>
                </a:solidFill>
                <a:latin typeface="Arial"/>
                <a:ea typeface="Arial"/>
                <a:cs typeface="Arial"/>
                <a:sym typeface="Arial"/>
              </a:defRPr>
            </a:lvl2pPr>
            <a:lvl3pPr lvl="2" marR="0" rtl="0" algn="l">
              <a:lnSpc>
                <a:spcPct val="95000"/>
              </a:lnSpc>
              <a:spcBef>
                <a:spcPts val="0"/>
              </a:spcBef>
              <a:spcAft>
                <a:spcPts val="0"/>
              </a:spcAft>
              <a:buClr>
                <a:schemeClr val="lt1"/>
              </a:buClr>
              <a:buSzPts val="48800"/>
              <a:buFont typeface="Arial"/>
              <a:buNone/>
              <a:defRPr b="0" i="0" sz="48800" u="none" cap="none" strike="noStrike">
                <a:solidFill>
                  <a:schemeClr val="lt1"/>
                </a:solidFill>
                <a:latin typeface="Arial"/>
                <a:ea typeface="Arial"/>
                <a:cs typeface="Arial"/>
                <a:sym typeface="Arial"/>
              </a:defRPr>
            </a:lvl3pPr>
            <a:lvl4pPr lvl="3" marR="0" rtl="0" algn="l">
              <a:lnSpc>
                <a:spcPct val="95000"/>
              </a:lnSpc>
              <a:spcBef>
                <a:spcPts val="0"/>
              </a:spcBef>
              <a:spcAft>
                <a:spcPts val="0"/>
              </a:spcAft>
              <a:buClr>
                <a:schemeClr val="lt1"/>
              </a:buClr>
              <a:buSzPts val="48800"/>
              <a:buFont typeface="Arial"/>
              <a:buNone/>
              <a:defRPr b="0" i="0" sz="48800" u="none" cap="none" strike="noStrike">
                <a:solidFill>
                  <a:schemeClr val="lt1"/>
                </a:solidFill>
                <a:latin typeface="Arial"/>
                <a:ea typeface="Arial"/>
                <a:cs typeface="Arial"/>
                <a:sym typeface="Arial"/>
              </a:defRPr>
            </a:lvl4pPr>
            <a:lvl5pPr lvl="4" marR="0" rtl="0" algn="l">
              <a:lnSpc>
                <a:spcPct val="95000"/>
              </a:lnSpc>
              <a:spcBef>
                <a:spcPts val="0"/>
              </a:spcBef>
              <a:spcAft>
                <a:spcPts val="0"/>
              </a:spcAft>
              <a:buClr>
                <a:schemeClr val="lt1"/>
              </a:buClr>
              <a:buSzPts val="48800"/>
              <a:buFont typeface="Arial"/>
              <a:buNone/>
              <a:defRPr b="0" i="0" sz="48800" u="none" cap="none" strike="noStrike">
                <a:solidFill>
                  <a:schemeClr val="lt1"/>
                </a:solidFill>
                <a:latin typeface="Arial"/>
                <a:ea typeface="Arial"/>
                <a:cs typeface="Arial"/>
                <a:sym typeface="Arial"/>
              </a:defRPr>
            </a:lvl5pPr>
            <a:lvl6pPr lvl="5" marR="0" rtl="0" algn="l">
              <a:lnSpc>
                <a:spcPct val="95000"/>
              </a:lnSpc>
              <a:spcBef>
                <a:spcPts val="0"/>
              </a:spcBef>
              <a:spcAft>
                <a:spcPts val="0"/>
              </a:spcAft>
              <a:buClr>
                <a:schemeClr val="lt1"/>
              </a:buClr>
              <a:buSzPts val="48800"/>
              <a:buFont typeface="Arial"/>
              <a:buNone/>
              <a:defRPr b="0" i="0" sz="48800" u="none" cap="none" strike="noStrike">
                <a:solidFill>
                  <a:schemeClr val="lt1"/>
                </a:solidFill>
                <a:latin typeface="Arial"/>
                <a:ea typeface="Arial"/>
                <a:cs typeface="Arial"/>
                <a:sym typeface="Arial"/>
              </a:defRPr>
            </a:lvl6pPr>
            <a:lvl7pPr lvl="6" marR="0" rtl="0" algn="l">
              <a:lnSpc>
                <a:spcPct val="95000"/>
              </a:lnSpc>
              <a:spcBef>
                <a:spcPts val="0"/>
              </a:spcBef>
              <a:spcAft>
                <a:spcPts val="0"/>
              </a:spcAft>
              <a:buClr>
                <a:schemeClr val="lt1"/>
              </a:buClr>
              <a:buSzPts val="48800"/>
              <a:buFont typeface="Arial"/>
              <a:buNone/>
              <a:defRPr b="0" i="0" sz="48800" u="none" cap="none" strike="noStrike">
                <a:solidFill>
                  <a:schemeClr val="lt1"/>
                </a:solidFill>
                <a:latin typeface="Arial"/>
                <a:ea typeface="Arial"/>
                <a:cs typeface="Arial"/>
                <a:sym typeface="Arial"/>
              </a:defRPr>
            </a:lvl7pPr>
            <a:lvl8pPr lvl="7" marR="0" rtl="0" algn="l">
              <a:lnSpc>
                <a:spcPct val="95000"/>
              </a:lnSpc>
              <a:spcBef>
                <a:spcPts val="0"/>
              </a:spcBef>
              <a:spcAft>
                <a:spcPts val="0"/>
              </a:spcAft>
              <a:buClr>
                <a:schemeClr val="lt1"/>
              </a:buClr>
              <a:buSzPts val="48800"/>
              <a:buFont typeface="Arial"/>
              <a:buNone/>
              <a:defRPr b="0" i="0" sz="48800" u="none" cap="none" strike="noStrike">
                <a:solidFill>
                  <a:schemeClr val="lt1"/>
                </a:solidFill>
                <a:latin typeface="Arial"/>
                <a:ea typeface="Arial"/>
                <a:cs typeface="Arial"/>
                <a:sym typeface="Arial"/>
              </a:defRPr>
            </a:lvl8pPr>
            <a:lvl9pPr lvl="8" marR="0" rtl="0" algn="l">
              <a:lnSpc>
                <a:spcPct val="95000"/>
              </a:lnSpc>
              <a:spcBef>
                <a:spcPts val="0"/>
              </a:spcBef>
              <a:spcAft>
                <a:spcPts val="0"/>
              </a:spcAft>
              <a:buClr>
                <a:schemeClr val="lt1"/>
              </a:buClr>
              <a:buSzPts val="48800"/>
              <a:buFont typeface="Arial"/>
              <a:buNone/>
              <a:defRPr b="0" i="0" sz="48800" u="none" cap="none" strike="noStrike">
                <a:solidFill>
                  <a:schemeClr val="lt1"/>
                </a:solidFill>
                <a:latin typeface="Arial"/>
                <a:ea typeface="Arial"/>
                <a:cs typeface="Arial"/>
                <a:sym typeface="Arial"/>
              </a:defRPr>
            </a:lvl9pPr>
          </a:lstStyle>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1863" name="Shape 1863"/>
        <p:cNvGrpSpPr/>
        <p:nvPr/>
      </p:nvGrpSpPr>
      <p:grpSpPr>
        <a:xfrm>
          <a:off x="0" y="0"/>
          <a:ext cx="0" cy="0"/>
          <a:chOff x="0" y="0"/>
          <a:chExt cx="0" cy="0"/>
        </a:xfrm>
      </p:grpSpPr>
      <p:sp>
        <p:nvSpPr>
          <p:cNvPr id="1864" name="Google Shape;1864;p265"/>
          <p:cNvSpPr txBox="1"/>
          <p:nvPr>
            <p:ph type="title"/>
          </p:nvPr>
        </p:nvSpPr>
        <p:spPr>
          <a:xfrm>
            <a:off x="332185" y="324001"/>
            <a:ext cx="8479500" cy="1040400"/>
          </a:xfrm>
          <a:prstGeom prst="rect">
            <a:avLst/>
          </a:prstGeom>
          <a:noFill/>
          <a:ln>
            <a:noFill/>
          </a:ln>
        </p:spPr>
        <p:txBody>
          <a:bodyPr anchorCtr="0" anchor="t" bIns="0" lIns="0" spcFirstLastPara="1" rIns="0" wrap="square" tIns="0">
            <a:noAutofit/>
          </a:bodyPr>
          <a:lstStyle>
            <a:lvl1pPr lvl="0" marR="0" rtl="0" algn="l">
              <a:lnSpc>
                <a:spcPct val="85000"/>
              </a:lnSpc>
              <a:spcBef>
                <a:spcPts val="0"/>
              </a:spcBef>
              <a:spcAft>
                <a:spcPts val="0"/>
              </a:spcAft>
              <a:buClr>
                <a:schemeClr val="dk1"/>
              </a:buClr>
              <a:buSzPts val="2400"/>
              <a:buFont typeface="Georgia"/>
              <a:buNone/>
              <a:defRPr b="0" i="0" sz="2400" u="none" cap="none" strike="noStrike">
                <a:solidFill>
                  <a:schemeClr val="dk1"/>
                </a:solidFill>
                <a:latin typeface="Georgia"/>
                <a:ea typeface="Georgia"/>
                <a:cs typeface="Georgia"/>
                <a:sym typeface="Georgia"/>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1865" name="Google Shape;1865;p265"/>
          <p:cNvSpPr txBox="1"/>
          <p:nvPr>
            <p:ph idx="12" type="sldNum"/>
          </p:nvPr>
        </p:nvSpPr>
        <p:spPr>
          <a:xfrm>
            <a:off x="6163867" y="4869180"/>
            <a:ext cx="2647800" cy="1029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Four Team Images - Subtitle">
  <p:cSld name="Four Team Images - Subtitle">
    <p:spTree>
      <p:nvGrpSpPr>
        <p:cNvPr id="219" name="Shape 219"/>
        <p:cNvGrpSpPr/>
        <p:nvPr/>
      </p:nvGrpSpPr>
      <p:grpSpPr>
        <a:xfrm>
          <a:off x="0" y="0"/>
          <a:ext cx="0" cy="0"/>
          <a:chOff x="0" y="0"/>
          <a:chExt cx="0" cy="0"/>
        </a:xfrm>
      </p:grpSpPr>
      <p:sp>
        <p:nvSpPr>
          <p:cNvPr id="220" name="Google Shape;220;p27"/>
          <p:cNvSpPr/>
          <p:nvPr>
            <p:ph idx="2" type="pic"/>
          </p:nvPr>
        </p:nvSpPr>
        <p:spPr>
          <a:xfrm>
            <a:off x="332184" y="1577579"/>
            <a:ext cx="994500" cy="994500"/>
          </a:xfrm>
          <a:prstGeom prst="rect">
            <a:avLst/>
          </a:prstGeom>
          <a:solidFill>
            <a:srgbClr val="DEDEDE"/>
          </a:solidFill>
          <a:ln>
            <a:noFill/>
          </a:ln>
        </p:spPr>
        <p:txBody>
          <a:bodyPr anchorCtr="0" anchor="ctr" bIns="0" lIns="0" spcFirstLastPara="1" rIns="0" wrap="square" tIns="0">
            <a:noAutofit/>
          </a:bodyPr>
          <a:lstStyle>
            <a:lvl1pPr lvl="0" marR="0" rtl="0" algn="ctr">
              <a:lnSpc>
                <a:spcPct val="100000"/>
              </a:lnSpc>
              <a:spcBef>
                <a:spcPts val="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1pPr>
            <a:lvl2pPr lvl="1" marR="0" rtl="0" algn="l">
              <a:lnSpc>
                <a:spcPct val="100000"/>
              </a:lnSpc>
              <a:spcBef>
                <a:spcPts val="9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lvl="2"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lvl="3"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lvl="4"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lvl="5"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lvl="6"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lvl="7"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lvl="8" marR="0" rtl="0" algn="l">
              <a:lnSpc>
                <a:spcPct val="100000"/>
              </a:lnSpc>
              <a:spcBef>
                <a:spcPts val="500"/>
              </a:spcBef>
              <a:spcAft>
                <a:spcPts val="50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221" name="Google Shape;221;p27"/>
          <p:cNvSpPr txBox="1"/>
          <p:nvPr>
            <p:ph idx="1" type="body"/>
          </p:nvPr>
        </p:nvSpPr>
        <p:spPr>
          <a:xfrm>
            <a:off x="332184" y="2743200"/>
            <a:ext cx="1920300" cy="18858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accent1"/>
              </a:buClr>
              <a:buSzPts val="1200"/>
              <a:buNone/>
              <a:defRPr b="1" sz="1200"/>
            </a:lvl1pPr>
            <a:lvl2pPr indent="-228600" lvl="1" marL="914400" algn="l">
              <a:lnSpc>
                <a:spcPct val="100000"/>
              </a:lnSpc>
              <a:spcBef>
                <a:spcPts val="200"/>
              </a:spcBef>
              <a:spcAft>
                <a:spcPts val="0"/>
              </a:spcAft>
              <a:buClr>
                <a:schemeClr val="dk1"/>
              </a:buClr>
              <a:buSzPts val="1200"/>
              <a:buNone/>
              <a:defRPr sz="1200"/>
            </a:lvl2pPr>
            <a:lvl3pPr indent="-304800" lvl="2" marL="1371600" algn="l">
              <a:lnSpc>
                <a:spcPct val="100000"/>
              </a:lnSpc>
              <a:spcBef>
                <a:spcPts val="200"/>
              </a:spcBef>
              <a:spcAft>
                <a:spcPts val="0"/>
              </a:spcAft>
              <a:buClr>
                <a:schemeClr val="dk1"/>
              </a:buClr>
              <a:buSzPts val="1200"/>
              <a:buChar char="•"/>
              <a:defRPr sz="1200"/>
            </a:lvl3pPr>
            <a:lvl4pPr indent="-304800" lvl="3" marL="1828800" algn="l">
              <a:lnSpc>
                <a:spcPct val="100000"/>
              </a:lnSpc>
              <a:spcBef>
                <a:spcPts val="200"/>
              </a:spcBef>
              <a:spcAft>
                <a:spcPts val="0"/>
              </a:spcAft>
              <a:buClr>
                <a:schemeClr val="dk1"/>
              </a:buClr>
              <a:buSzPts val="1200"/>
              <a:buChar char="–"/>
              <a:defRPr sz="1200"/>
            </a:lvl4pPr>
            <a:lvl5pPr indent="-304800" lvl="4" marL="2286000" algn="l">
              <a:lnSpc>
                <a:spcPct val="100000"/>
              </a:lnSpc>
              <a:spcBef>
                <a:spcPts val="200"/>
              </a:spcBef>
              <a:spcAft>
                <a:spcPts val="0"/>
              </a:spcAft>
              <a:buClr>
                <a:schemeClr val="dk1"/>
              </a:buClr>
              <a:buSzPts val="1200"/>
              <a:buChar char="•"/>
              <a:defRPr sz="1200"/>
            </a:lvl5pPr>
            <a:lvl6pPr indent="-304800" lvl="5" marL="2743200" algn="l">
              <a:lnSpc>
                <a:spcPct val="100000"/>
              </a:lnSpc>
              <a:spcBef>
                <a:spcPts val="200"/>
              </a:spcBef>
              <a:spcAft>
                <a:spcPts val="0"/>
              </a:spcAft>
              <a:buClr>
                <a:schemeClr val="dk1"/>
              </a:buClr>
              <a:buSzPts val="1200"/>
              <a:buChar char="–"/>
              <a:defRPr sz="1200"/>
            </a:lvl6pPr>
            <a:lvl7pPr indent="-304800" lvl="6" marL="3200400" algn="l">
              <a:lnSpc>
                <a:spcPct val="100000"/>
              </a:lnSpc>
              <a:spcBef>
                <a:spcPts val="200"/>
              </a:spcBef>
              <a:spcAft>
                <a:spcPts val="0"/>
              </a:spcAft>
              <a:buClr>
                <a:schemeClr val="dk1"/>
              </a:buClr>
              <a:buSzPts val="1200"/>
              <a:buChar char="•"/>
              <a:defRPr sz="1200"/>
            </a:lvl7pPr>
            <a:lvl8pPr indent="-304800" lvl="7" marL="3657600" algn="l">
              <a:lnSpc>
                <a:spcPct val="100000"/>
              </a:lnSpc>
              <a:spcBef>
                <a:spcPts val="200"/>
              </a:spcBef>
              <a:spcAft>
                <a:spcPts val="0"/>
              </a:spcAft>
              <a:buClr>
                <a:schemeClr val="dk1"/>
              </a:buClr>
              <a:buSzPts val="1200"/>
              <a:buChar char="–"/>
              <a:defRPr sz="1200"/>
            </a:lvl8pPr>
            <a:lvl9pPr indent="-304800" lvl="8" marL="4114800" algn="l">
              <a:lnSpc>
                <a:spcPct val="100000"/>
              </a:lnSpc>
              <a:spcBef>
                <a:spcPts val="200"/>
              </a:spcBef>
              <a:spcAft>
                <a:spcPts val="200"/>
              </a:spcAft>
              <a:buClr>
                <a:schemeClr val="dk1"/>
              </a:buClr>
              <a:buSzPts val="1200"/>
              <a:buChar char="•"/>
              <a:defRPr sz="1200"/>
            </a:lvl9pPr>
          </a:lstStyle>
          <a:p/>
        </p:txBody>
      </p:sp>
      <p:sp>
        <p:nvSpPr>
          <p:cNvPr id="222" name="Google Shape;222;p27"/>
          <p:cNvSpPr/>
          <p:nvPr>
            <p:ph idx="3" type="pic"/>
          </p:nvPr>
        </p:nvSpPr>
        <p:spPr>
          <a:xfrm>
            <a:off x="2518648" y="1577579"/>
            <a:ext cx="994500" cy="994500"/>
          </a:xfrm>
          <a:prstGeom prst="rect">
            <a:avLst/>
          </a:prstGeom>
          <a:solidFill>
            <a:srgbClr val="DEDEDE"/>
          </a:solidFill>
          <a:ln>
            <a:noFill/>
          </a:ln>
        </p:spPr>
        <p:txBody>
          <a:bodyPr anchorCtr="0" anchor="ctr" bIns="0" lIns="0" spcFirstLastPara="1" rIns="0" wrap="square" tIns="0">
            <a:noAutofit/>
          </a:bodyPr>
          <a:lstStyle>
            <a:lvl1pPr lvl="0" marR="0" rtl="0" algn="ctr">
              <a:lnSpc>
                <a:spcPct val="100000"/>
              </a:lnSpc>
              <a:spcBef>
                <a:spcPts val="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1pPr>
            <a:lvl2pPr lvl="1" marR="0" rtl="0" algn="l">
              <a:lnSpc>
                <a:spcPct val="100000"/>
              </a:lnSpc>
              <a:spcBef>
                <a:spcPts val="9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lvl="2"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lvl="3"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lvl="4"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lvl="5"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lvl="6"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lvl="7"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lvl="8" marR="0" rtl="0" algn="l">
              <a:lnSpc>
                <a:spcPct val="100000"/>
              </a:lnSpc>
              <a:spcBef>
                <a:spcPts val="500"/>
              </a:spcBef>
              <a:spcAft>
                <a:spcPts val="50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223" name="Google Shape;223;p27"/>
          <p:cNvSpPr txBox="1"/>
          <p:nvPr>
            <p:ph idx="4" type="body"/>
          </p:nvPr>
        </p:nvSpPr>
        <p:spPr>
          <a:xfrm>
            <a:off x="2518648" y="2743200"/>
            <a:ext cx="1920300" cy="18858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accent1"/>
              </a:buClr>
              <a:buSzPts val="1200"/>
              <a:buNone/>
              <a:defRPr b="1" sz="1200"/>
            </a:lvl1pPr>
            <a:lvl2pPr indent="-228600" lvl="1" marL="914400" algn="l">
              <a:lnSpc>
                <a:spcPct val="100000"/>
              </a:lnSpc>
              <a:spcBef>
                <a:spcPts val="200"/>
              </a:spcBef>
              <a:spcAft>
                <a:spcPts val="0"/>
              </a:spcAft>
              <a:buClr>
                <a:schemeClr val="dk1"/>
              </a:buClr>
              <a:buSzPts val="1200"/>
              <a:buNone/>
              <a:defRPr sz="1200"/>
            </a:lvl2pPr>
            <a:lvl3pPr indent="-304800" lvl="2" marL="1371600" algn="l">
              <a:lnSpc>
                <a:spcPct val="100000"/>
              </a:lnSpc>
              <a:spcBef>
                <a:spcPts val="200"/>
              </a:spcBef>
              <a:spcAft>
                <a:spcPts val="0"/>
              </a:spcAft>
              <a:buClr>
                <a:schemeClr val="dk1"/>
              </a:buClr>
              <a:buSzPts val="1200"/>
              <a:buChar char="•"/>
              <a:defRPr sz="1200"/>
            </a:lvl3pPr>
            <a:lvl4pPr indent="-304800" lvl="3" marL="1828800" algn="l">
              <a:lnSpc>
                <a:spcPct val="100000"/>
              </a:lnSpc>
              <a:spcBef>
                <a:spcPts val="200"/>
              </a:spcBef>
              <a:spcAft>
                <a:spcPts val="0"/>
              </a:spcAft>
              <a:buClr>
                <a:schemeClr val="dk1"/>
              </a:buClr>
              <a:buSzPts val="1200"/>
              <a:buChar char="–"/>
              <a:defRPr sz="1200"/>
            </a:lvl4pPr>
            <a:lvl5pPr indent="-304800" lvl="4" marL="2286000" algn="l">
              <a:lnSpc>
                <a:spcPct val="100000"/>
              </a:lnSpc>
              <a:spcBef>
                <a:spcPts val="200"/>
              </a:spcBef>
              <a:spcAft>
                <a:spcPts val="0"/>
              </a:spcAft>
              <a:buClr>
                <a:schemeClr val="dk1"/>
              </a:buClr>
              <a:buSzPts val="1200"/>
              <a:buChar char="•"/>
              <a:defRPr sz="1200"/>
            </a:lvl5pPr>
            <a:lvl6pPr indent="-304800" lvl="5" marL="2743200" algn="l">
              <a:lnSpc>
                <a:spcPct val="100000"/>
              </a:lnSpc>
              <a:spcBef>
                <a:spcPts val="200"/>
              </a:spcBef>
              <a:spcAft>
                <a:spcPts val="0"/>
              </a:spcAft>
              <a:buClr>
                <a:schemeClr val="dk1"/>
              </a:buClr>
              <a:buSzPts val="1200"/>
              <a:buChar char="–"/>
              <a:defRPr sz="1200"/>
            </a:lvl6pPr>
            <a:lvl7pPr indent="-304800" lvl="6" marL="3200400" algn="l">
              <a:lnSpc>
                <a:spcPct val="100000"/>
              </a:lnSpc>
              <a:spcBef>
                <a:spcPts val="200"/>
              </a:spcBef>
              <a:spcAft>
                <a:spcPts val="0"/>
              </a:spcAft>
              <a:buClr>
                <a:schemeClr val="dk1"/>
              </a:buClr>
              <a:buSzPts val="1200"/>
              <a:buChar char="•"/>
              <a:defRPr sz="1200"/>
            </a:lvl7pPr>
            <a:lvl8pPr indent="-304800" lvl="7" marL="3657600" algn="l">
              <a:lnSpc>
                <a:spcPct val="100000"/>
              </a:lnSpc>
              <a:spcBef>
                <a:spcPts val="200"/>
              </a:spcBef>
              <a:spcAft>
                <a:spcPts val="0"/>
              </a:spcAft>
              <a:buClr>
                <a:schemeClr val="dk1"/>
              </a:buClr>
              <a:buSzPts val="1200"/>
              <a:buChar char="–"/>
              <a:defRPr sz="1200"/>
            </a:lvl8pPr>
            <a:lvl9pPr indent="-304800" lvl="8" marL="4114800" algn="l">
              <a:lnSpc>
                <a:spcPct val="100000"/>
              </a:lnSpc>
              <a:spcBef>
                <a:spcPts val="200"/>
              </a:spcBef>
              <a:spcAft>
                <a:spcPts val="200"/>
              </a:spcAft>
              <a:buClr>
                <a:schemeClr val="dk1"/>
              </a:buClr>
              <a:buSzPts val="1200"/>
              <a:buChar char="•"/>
              <a:defRPr sz="1200"/>
            </a:lvl9pPr>
          </a:lstStyle>
          <a:p/>
        </p:txBody>
      </p:sp>
      <p:sp>
        <p:nvSpPr>
          <p:cNvPr id="224" name="Google Shape;224;p27"/>
          <p:cNvSpPr/>
          <p:nvPr>
            <p:ph idx="5" type="pic"/>
          </p:nvPr>
        </p:nvSpPr>
        <p:spPr>
          <a:xfrm>
            <a:off x="4705112" y="1577579"/>
            <a:ext cx="994500" cy="994500"/>
          </a:xfrm>
          <a:prstGeom prst="rect">
            <a:avLst/>
          </a:prstGeom>
          <a:solidFill>
            <a:srgbClr val="DEDEDE"/>
          </a:solidFill>
          <a:ln>
            <a:noFill/>
          </a:ln>
        </p:spPr>
        <p:txBody>
          <a:bodyPr anchorCtr="0" anchor="ctr" bIns="0" lIns="0" spcFirstLastPara="1" rIns="0" wrap="square" tIns="0">
            <a:noAutofit/>
          </a:bodyPr>
          <a:lstStyle>
            <a:lvl1pPr lvl="0" marR="0" rtl="0" algn="ctr">
              <a:lnSpc>
                <a:spcPct val="100000"/>
              </a:lnSpc>
              <a:spcBef>
                <a:spcPts val="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1pPr>
            <a:lvl2pPr lvl="1" marR="0" rtl="0" algn="l">
              <a:lnSpc>
                <a:spcPct val="100000"/>
              </a:lnSpc>
              <a:spcBef>
                <a:spcPts val="9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lvl="2"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lvl="3"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lvl="4"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lvl="5"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lvl="6"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lvl="7"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lvl="8" marR="0" rtl="0" algn="l">
              <a:lnSpc>
                <a:spcPct val="100000"/>
              </a:lnSpc>
              <a:spcBef>
                <a:spcPts val="500"/>
              </a:spcBef>
              <a:spcAft>
                <a:spcPts val="50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225" name="Google Shape;225;p27"/>
          <p:cNvSpPr txBox="1"/>
          <p:nvPr>
            <p:ph idx="6" type="body"/>
          </p:nvPr>
        </p:nvSpPr>
        <p:spPr>
          <a:xfrm>
            <a:off x="4705112" y="2743200"/>
            <a:ext cx="1920300" cy="18858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accent1"/>
              </a:buClr>
              <a:buSzPts val="1200"/>
              <a:buNone/>
              <a:defRPr b="1" sz="1200"/>
            </a:lvl1pPr>
            <a:lvl2pPr indent="-228600" lvl="1" marL="914400" algn="l">
              <a:lnSpc>
                <a:spcPct val="100000"/>
              </a:lnSpc>
              <a:spcBef>
                <a:spcPts val="200"/>
              </a:spcBef>
              <a:spcAft>
                <a:spcPts val="0"/>
              </a:spcAft>
              <a:buClr>
                <a:schemeClr val="dk1"/>
              </a:buClr>
              <a:buSzPts val="1200"/>
              <a:buNone/>
              <a:defRPr sz="1200"/>
            </a:lvl2pPr>
            <a:lvl3pPr indent="-304800" lvl="2" marL="1371600" algn="l">
              <a:lnSpc>
                <a:spcPct val="100000"/>
              </a:lnSpc>
              <a:spcBef>
                <a:spcPts val="200"/>
              </a:spcBef>
              <a:spcAft>
                <a:spcPts val="0"/>
              </a:spcAft>
              <a:buClr>
                <a:schemeClr val="dk1"/>
              </a:buClr>
              <a:buSzPts val="1200"/>
              <a:buChar char="•"/>
              <a:defRPr sz="1200"/>
            </a:lvl3pPr>
            <a:lvl4pPr indent="-304800" lvl="3" marL="1828800" algn="l">
              <a:lnSpc>
                <a:spcPct val="100000"/>
              </a:lnSpc>
              <a:spcBef>
                <a:spcPts val="200"/>
              </a:spcBef>
              <a:spcAft>
                <a:spcPts val="0"/>
              </a:spcAft>
              <a:buClr>
                <a:schemeClr val="dk1"/>
              </a:buClr>
              <a:buSzPts val="1200"/>
              <a:buChar char="–"/>
              <a:defRPr sz="1200"/>
            </a:lvl4pPr>
            <a:lvl5pPr indent="-304800" lvl="4" marL="2286000" algn="l">
              <a:lnSpc>
                <a:spcPct val="100000"/>
              </a:lnSpc>
              <a:spcBef>
                <a:spcPts val="200"/>
              </a:spcBef>
              <a:spcAft>
                <a:spcPts val="0"/>
              </a:spcAft>
              <a:buClr>
                <a:schemeClr val="dk1"/>
              </a:buClr>
              <a:buSzPts val="1200"/>
              <a:buChar char="•"/>
              <a:defRPr sz="1200"/>
            </a:lvl5pPr>
            <a:lvl6pPr indent="-304800" lvl="5" marL="2743200" algn="l">
              <a:lnSpc>
                <a:spcPct val="100000"/>
              </a:lnSpc>
              <a:spcBef>
                <a:spcPts val="200"/>
              </a:spcBef>
              <a:spcAft>
                <a:spcPts val="0"/>
              </a:spcAft>
              <a:buClr>
                <a:schemeClr val="dk1"/>
              </a:buClr>
              <a:buSzPts val="1200"/>
              <a:buChar char="–"/>
              <a:defRPr sz="1200"/>
            </a:lvl6pPr>
            <a:lvl7pPr indent="-304800" lvl="6" marL="3200400" algn="l">
              <a:lnSpc>
                <a:spcPct val="100000"/>
              </a:lnSpc>
              <a:spcBef>
                <a:spcPts val="200"/>
              </a:spcBef>
              <a:spcAft>
                <a:spcPts val="0"/>
              </a:spcAft>
              <a:buClr>
                <a:schemeClr val="dk1"/>
              </a:buClr>
              <a:buSzPts val="1200"/>
              <a:buChar char="•"/>
              <a:defRPr sz="1200"/>
            </a:lvl7pPr>
            <a:lvl8pPr indent="-304800" lvl="7" marL="3657600" algn="l">
              <a:lnSpc>
                <a:spcPct val="100000"/>
              </a:lnSpc>
              <a:spcBef>
                <a:spcPts val="200"/>
              </a:spcBef>
              <a:spcAft>
                <a:spcPts val="0"/>
              </a:spcAft>
              <a:buClr>
                <a:schemeClr val="dk1"/>
              </a:buClr>
              <a:buSzPts val="1200"/>
              <a:buChar char="–"/>
              <a:defRPr sz="1200"/>
            </a:lvl8pPr>
            <a:lvl9pPr indent="-304800" lvl="8" marL="4114800" algn="l">
              <a:lnSpc>
                <a:spcPct val="100000"/>
              </a:lnSpc>
              <a:spcBef>
                <a:spcPts val="200"/>
              </a:spcBef>
              <a:spcAft>
                <a:spcPts val="200"/>
              </a:spcAft>
              <a:buClr>
                <a:schemeClr val="dk1"/>
              </a:buClr>
              <a:buSzPts val="1200"/>
              <a:buChar char="•"/>
              <a:defRPr sz="1200"/>
            </a:lvl9pPr>
          </a:lstStyle>
          <a:p/>
        </p:txBody>
      </p:sp>
      <p:sp>
        <p:nvSpPr>
          <p:cNvPr id="226" name="Google Shape;226;p27"/>
          <p:cNvSpPr/>
          <p:nvPr>
            <p:ph idx="7" type="pic"/>
          </p:nvPr>
        </p:nvSpPr>
        <p:spPr>
          <a:xfrm>
            <a:off x="6891575" y="1577579"/>
            <a:ext cx="994500" cy="994500"/>
          </a:xfrm>
          <a:prstGeom prst="rect">
            <a:avLst/>
          </a:prstGeom>
          <a:solidFill>
            <a:srgbClr val="DEDEDE"/>
          </a:solidFill>
          <a:ln>
            <a:noFill/>
          </a:ln>
        </p:spPr>
        <p:txBody>
          <a:bodyPr anchorCtr="0" anchor="ctr" bIns="0" lIns="0" spcFirstLastPara="1" rIns="0" wrap="square" tIns="0">
            <a:noAutofit/>
          </a:bodyPr>
          <a:lstStyle>
            <a:lvl1pPr lvl="0" marR="0" rtl="0" algn="ctr">
              <a:lnSpc>
                <a:spcPct val="100000"/>
              </a:lnSpc>
              <a:spcBef>
                <a:spcPts val="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1pPr>
            <a:lvl2pPr lvl="1" marR="0" rtl="0" algn="l">
              <a:lnSpc>
                <a:spcPct val="100000"/>
              </a:lnSpc>
              <a:spcBef>
                <a:spcPts val="9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lvl="2"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lvl="3"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lvl="4"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lvl="5"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lvl="6"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lvl="7"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lvl="8" marR="0" rtl="0" algn="l">
              <a:lnSpc>
                <a:spcPct val="100000"/>
              </a:lnSpc>
              <a:spcBef>
                <a:spcPts val="500"/>
              </a:spcBef>
              <a:spcAft>
                <a:spcPts val="50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227" name="Google Shape;227;p27"/>
          <p:cNvSpPr txBox="1"/>
          <p:nvPr>
            <p:ph idx="8" type="body"/>
          </p:nvPr>
        </p:nvSpPr>
        <p:spPr>
          <a:xfrm>
            <a:off x="6891575" y="2743200"/>
            <a:ext cx="1920300" cy="18858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accent1"/>
              </a:buClr>
              <a:buSzPts val="1200"/>
              <a:buNone/>
              <a:defRPr b="1" sz="1200"/>
            </a:lvl1pPr>
            <a:lvl2pPr indent="-228600" lvl="1" marL="914400" algn="l">
              <a:lnSpc>
                <a:spcPct val="100000"/>
              </a:lnSpc>
              <a:spcBef>
                <a:spcPts val="200"/>
              </a:spcBef>
              <a:spcAft>
                <a:spcPts val="0"/>
              </a:spcAft>
              <a:buClr>
                <a:schemeClr val="dk1"/>
              </a:buClr>
              <a:buSzPts val="1200"/>
              <a:buNone/>
              <a:defRPr sz="1200"/>
            </a:lvl2pPr>
            <a:lvl3pPr indent="-304800" lvl="2" marL="1371600" algn="l">
              <a:lnSpc>
                <a:spcPct val="100000"/>
              </a:lnSpc>
              <a:spcBef>
                <a:spcPts val="200"/>
              </a:spcBef>
              <a:spcAft>
                <a:spcPts val="0"/>
              </a:spcAft>
              <a:buClr>
                <a:schemeClr val="dk1"/>
              </a:buClr>
              <a:buSzPts val="1200"/>
              <a:buChar char="•"/>
              <a:defRPr sz="1200"/>
            </a:lvl3pPr>
            <a:lvl4pPr indent="-304800" lvl="3" marL="1828800" algn="l">
              <a:lnSpc>
                <a:spcPct val="100000"/>
              </a:lnSpc>
              <a:spcBef>
                <a:spcPts val="200"/>
              </a:spcBef>
              <a:spcAft>
                <a:spcPts val="0"/>
              </a:spcAft>
              <a:buClr>
                <a:schemeClr val="dk1"/>
              </a:buClr>
              <a:buSzPts val="1200"/>
              <a:buChar char="–"/>
              <a:defRPr sz="1200"/>
            </a:lvl4pPr>
            <a:lvl5pPr indent="-304800" lvl="4" marL="2286000" algn="l">
              <a:lnSpc>
                <a:spcPct val="100000"/>
              </a:lnSpc>
              <a:spcBef>
                <a:spcPts val="200"/>
              </a:spcBef>
              <a:spcAft>
                <a:spcPts val="0"/>
              </a:spcAft>
              <a:buClr>
                <a:schemeClr val="dk1"/>
              </a:buClr>
              <a:buSzPts val="1200"/>
              <a:buChar char="•"/>
              <a:defRPr sz="1200"/>
            </a:lvl5pPr>
            <a:lvl6pPr indent="-304800" lvl="5" marL="2743200" algn="l">
              <a:lnSpc>
                <a:spcPct val="100000"/>
              </a:lnSpc>
              <a:spcBef>
                <a:spcPts val="200"/>
              </a:spcBef>
              <a:spcAft>
                <a:spcPts val="0"/>
              </a:spcAft>
              <a:buClr>
                <a:schemeClr val="dk1"/>
              </a:buClr>
              <a:buSzPts val="1200"/>
              <a:buChar char="–"/>
              <a:defRPr sz="1200"/>
            </a:lvl6pPr>
            <a:lvl7pPr indent="-304800" lvl="6" marL="3200400" algn="l">
              <a:lnSpc>
                <a:spcPct val="100000"/>
              </a:lnSpc>
              <a:spcBef>
                <a:spcPts val="200"/>
              </a:spcBef>
              <a:spcAft>
                <a:spcPts val="0"/>
              </a:spcAft>
              <a:buClr>
                <a:schemeClr val="dk1"/>
              </a:buClr>
              <a:buSzPts val="1200"/>
              <a:buChar char="•"/>
              <a:defRPr sz="1200"/>
            </a:lvl7pPr>
            <a:lvl8pPr indent="-304800" lvl="7" marL="3657600" algn="l">
              <a:lnSpc>
                <a:spcPct val="100000"/>
              </a:lnSpc>
              <a:spcBef>
                <a:spcPts val="200"/>
              </a:spcBef>
              <a:spcAft>
                <a:spcPts val="0"/>
              </a:spcAft>
              <a:buClr>
                <a:schemeClr val="dk1"/>
              </a:buClr>
              <a:buSzPts val="1200"/>
              <a:buChar char="–"/>
              <a:defRPr sz="1200"/>
            </a:lvl8pPr>
            <a:lvl9pPr indent="-304800" lvl="8" marL="4114800" algn="l">
              <a:lnSpc>
                <a:spcPct val="100000"/>
              </a:lnSpc>
              <a:spcBef>
                <a:spcPts val="200"/>
              </a:spcBef>
              <a:spcAft>
                <a:spcPts val="200"/>
              </a:spcAft>
              <a:buClr>
                <a:schemeClr val="dk1"/>
              </a:buClr>
              <a:buSzPts val="1200"/>
              <a:buChar char="•"/>
              <a:defRPr sz="1200"/>
            </a:lvl9pPr>
          </a:lstStyle>
          <a:p/>
        </p:txBody>
      </p:sp>
      <p:sp>
        <p:nvSpPr>
          <p:cNvPr id="228" name="Google Shape;228;p27"/>
          <p:cNvSpPr txBox="1"/>
          <p:nvPr>
            <p:ph type="title"/>
          </p:nvPr>
        </p:nvSpPr>
        <p:spPr>
          <a:xfrm>
            <a:off x="332185" y="322886"/>
            <a:ext cx="8479500" cy="3771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chemeClr val="dk1"/>
              </a:buClr>
              <a:buSzPts val="2400"/>
              <a:buFont typeface="Georgia"/>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29" name="Google Shape;229;p27"/>
          <p:cNvSpPr txBox="1"/>
          <p:nvPr>
            <p:ph idx="12" type="sldNum"/>
          </p:nvPr>
        </p:nvSpPr>
        <p:spPr>
          <a:xfrm>
            <a:off x="7488222" y="4869180"/>
            <a:ext cx="1323600" cy="102900"/>
          </a:xfrm>
          <a:prstGeom prst="rect">
            <a:avLst/>
          </a:prstGeom>
          <a:noFill/>
          <a:ln>
            <a:noFill/>
          </a:ln>
        </p:spPr>
        <p:txBody>
          <a:bodyPr anchorCtr="0" anchor="b" bIns="0" lIns="0" spcFirstLastPara="1" rIns="0" wrap="square" tIns="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
        <p:nvSpPr>
          <p:cNvPr id="230" name="Google Shape;230;p27"/>
          <p:cNvSpPr txBox="1"/>
          <p:nvPr>
            <p:ph idx="9" type="subTitle"/>
          </p:nvPr>
        </p:nvSpPr>
        <p:spPr>
          <a:xfrm>
            <a:off x="332184" y="700075"/>
            <a:ext cx="8479500" cy="6645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chemeClr val="dk1"/>
              </a:buClr>
              <a:buSzPts val="1800"/>
              <a:buNone/>
              <a:defRPr b="0" sz="1800">
                <a:solidFill>
                  <a:schemeClr val="dk1"/>
                </a:solidFill>
              </a:defRPr>
            </a:lvl1pPr>
            <a:lvl2pPr lvl="1" algn="l">
              <a:lnSpc>
                <a:spcPct val="85000"/>
              </a:lnSpc>
              <a:spcBef>
                <a:spcPts val="0"/>
              </a:spcBef>
              <a:spcAft>
                <a:spcPts val="0"/>
              </a:spcAft>
              <a:buClr>
                <a:schemeClr val="dk1"/>
              </a:buClr>
              <a:buSzPts val="1800"/>
              <a:buNone/>
              <a:defRPr sz="1800"/>
            </a:lvl2pPr>
            <a:lvl3pPr lvl="2" algn="l">
              <a:lnSpc>
                <a:spcPct val="85000"/>
              </a:lnSpc>
              <a:spcBef>
                <a:spcPts val="0"/>
              </a:spcBef>
              <a:spcAft>
                <a:spcPts val="0"/>
              </a:spcAft>
              <a:buClr>
                <a:schemeClr val="dk1"/>
              </a:buClr>
              <a:buSzPts val="1800"/>
              <a:buNone/>
              <a:defRPr sz="1800"/>
            </a:lvl3pPr>
            <a:lvl4pPr lvl="3" algn="l">
              <a:lnSpc>
                <a:spcPct val="85000"/>
              </a:lnSpc>
              <a:spcBef>
                <a:spcPts val="0"/>
              </a:spcBef>
              <a:spcAft>
                <a:spcPts val="0"/>
              </a:spcAft>
              <a:buClr>
                <a:schemeClr val="dk1"/>
              </a:buClr>
              <a:buSzPts val="1800"/>
              <a:buNone/>
              <a:defRPr sz="1800"/>
            </a:lvl4pPr>
            <a:lvl5pPr lvl="4" algn="l">
              <a:lnSpc>
                <a:spcPct val="85000"/>
              </a:lnSpc>
              <a:spcBef>
                <a:spcPts val="0"/>
              </a:spcBef>
              <a:spcAft>
                <a:spcPts val="0"/>
              </a:spcAft>
              <a:buClr>
                <a:schemeClr val="dk1"/>
              </a:buClr>
              <a:buSzPts val="1800"/>
              <a:buNone/>
              <a:defRPr sz="1800"/>
            </a:lvl5pPr>
            <a:lvl6pPr lvl="5" algn="l">
              <a:lnSpc>
                <a:spcPct val="85000"/>
              </a:lnSpc>
              <a:spcBef>
                <a:spcPts val="0"/>
              </a:spcBef>
              <a:spcAft>
                <a:spcPts val="0"/>
              </a:spcAft>
              <a:buClr>
                <a:schemeClr val="dk1"/>
              </a:buClr>
              <a:buSzPts val="1800"/>
              <a:buNone/>
              <a:defRPr sz="1800"/>
            </a:lvl6pPr>
            <a:lvl7pPr lvl="6" algn="l">
              <a:lnSpc>
                <a:spcPct val="85000"/>
              </a:lnSpc>
              <a:spcBef>
                <a:spcPts val="0"/>
              </a:spcBef>
              <a:spcAft>
                <a:spcPts val="0"/>
              </a:spcAft>
              <a:buClr>
                <a:schemeClr val="dk1"/>
              </a:buClr>
              <a:buSzPts val="1800"/>
              <a:buNone/>
              <a:defRPr sz="1800"/>
            </a:lvl7pPr>
            <a:lvl8pPr lvl="7" algn="l">
              <a:lnSpc>
                <a:spcPct val="85000"/>
              </a:lnSpc>
              <a:spcBef>
                <a:spcPts val="0"/>
              </a:spcBef>
              <a:spcAft>
                <a:spcPts val="0"/>
              </a:spcAft>
              <a:buClr>
                <a:schemeClr val="dk1"/>
              </a:buClr>
              <a:buSzPts val="1800"/>
              <a:buNone/>
              <a:defRPr sz="1800"/>
            </a:lvl8pPr>
            <a:lvl9pPr lvl="8" algn="l">
              <a:lnSpc>
                <a:spcPct val="85000"/>
              </a:lnSpc>
              <a:spcBef>
                <a:spcPts val="0"/>
              </a:spcBef>
              <a:spcAft>
                <a:spcPts val="0"/>
              </a:spcAft>
              <a:buClr>
                <a:schemeClr val="dk1"/>
              </a:buClr>
              <a:buSzPts val="1800"/>
              <a:buNone/>
              <a:defRPr sz="1800"/>
            </a:lvl9pPr>
          </a:lstStyle>
          <a:p/>
        </p:txBody>
      </p:sp>
      <p:sp>
        <p:nvSpPr>
          <p:cNvPr id="231" name="Google Shape;231;p27"/>
          <p:cNvSpPr txBox="1"/>
          <p:nvPr>
            <p:ph idx="10" type="dt"/>
          </p:nvPr>
        </p:nvSpPr>
        <p:spPr>
          <a:xfrm>
            <a:off x="7488222" y="4766310"/>
            <a:ext cx="1323600" cy="102900"/>
          </a:xfrm>
          <a:prstGeom prst="rect">
            <a:avLst/>
          </a:prstGeom>
          <a:noFill/>
          <a:ln>
            <a:noFill/>
          </a:ln>
        </p:spPr>
        <p:txBody>
          <a:bodyPr anchorCtr="0" anchor="b" bIns="0" lIns="0" spcFirstLastPara="1" rIns="0" wrap="square" tIns="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32" name="Google Shape;232;p27"/>
          <p:cNvSpPr txBox="1"/>
          <p:nvPr>
            <p:ph idx="11" type="ftr"/>
          </p:nvPr>
        </p:nvSpPr>
        <p:spPr>
          <a:xfrm>
            <a:off x="332184" y="4766310"/>
            <a:ext cx="4105200" cy="102900"/>
          </a:xfrm>
          <a:prstGeom prst="rect">
            <a:avLst/>
          </a:prstGeom>
          <a:noFill/>
          <a:ln>
            <a:noFill/>
          </a:ln>
        </p:spPr>
        <p:txBody>
          <a:bodyPr anchorCtr="0" anchor="b" bIns="0" lIns="0" spcFirstLastPara="1" rIns="0" wrap="square" tIns="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1" showMasterSp="0">
  <p:cSld name="Title Slide 1">
    <p:spTree>
      <p:nvGrpSpPr>
        <p:cNvPr id="1866" name="Shape 1866"/>
        <p:cNvGrpSpPr/>
        <p:nvPr/>
      </p:nvGrpSpPr>
      <p:grpSpPr>
        <a:xfrm>
          <a:off x="0" y="0"/>
          <a:ext cx="0" cy="0"/>
          <a:chOff x="0" y="0"/>
          <a:chExt cx="0" cy="0"/>
        </a:xfrm>
      </p:grpSpPr>
      <p:sp>
        <p:nvSpPr>
          <p:cNvPr id="1867" name="Google Shape;1867;p266"/>
          <p:cNvSpPr txBox="1"/>
          <p:nvPr>
            <p:ph idx="1" type="subTitle"/>
          </p:nvPr>
        </p:nvSpPr>
        <p:spPr>
          <a:xfrm>
            <a:off x="332186" y="2811780"/>
            <a:ext cx="4105200" cy="4458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9pPr>
          </a:lstStyle>
          <a:p/>
        </p:txBody>
      </p:sp>
      <p:sp>
        <p:nvSpPr>
          <p:cNvPr id="1868" name="Google Shape;1868;p266"/>
          <p:cNvSpPr txBox="1"/>
          <p:nvPr>
            <p:ph type="ctrTitle"/>
          </p:nvPr>
        </p:nvSpPr>
        <p:spPr>
          <a:xfrm>
            <a:off x="332184" y="321469"/>
            <a:ext cx="5563800" cy="1988700"/>
          </a:xfrm>
          <a:prstGeom prst="rect">
            <a:avLst/>
          </a:prstGeom>
          <a:noFill/>
          <a:ln>
            <a:noFill/>
          </a:ln>
        </p:spPr>
        <p:txBody>
          <a:bodyPr anchorCtr="0" anchor="b" bIns="0" lIns="0" spcFirstLastPara="1" rIns="0" wrap="square" tIns="0">
            <a:noAutofit/>
          </a:bodyPr>
          <a:lstStyle>
            <a:lvl1pPr lvl="0" marR="0" rtl="0" algn="l">
              <a:lnSpc>
                <a:spcPct val="85000"/>
              </a:lnSpc>
              <a:spcBef>
                <a:spcPts val="0"/>
              </a:spcBef>
              <a:spcAft>
                <a:spcPts val="0"/>
              </a:spcAft>
              <a:buClr>
                <a:schemeClr val="lt1"/>
              </a:buClr>
              <a:buSzPts val="4500"/>
              <a:buFont typeface="Georgia"/>
              <a:buNone/>
              <a:defRPr b="0" i="0" sz="4500" u="none" cap="none" strike="noStrike">
                <a:solidFill>
                  <a:schemeClr val="lt1"/>
                </a:solidFill>
                <a:latin typeface="Georgia"/>
                <a:ea typeface="Georgia"/>
                <a:cs typeface="Georgia"/>
                <a:sym typeface="Georgia"/>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1869" name="Google Shape;1869;p266"/>
          <p:cNvSpPr/>
          <p:nvPr/>
        </p:nvSpPr>
        <p:spPr>
          <a:xfrm>
            <a:off x="0" y="0"/>
            <a:ext cx="6072300" cy="2571900"/>
          </a:xfrm>
          <a:prstGeom prst="rect">
            <a:avLst/>
          </a:prstGeom>
          <a:solidFill>
            <a:srgbClr val="464646"/>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870" name="Google Shape;1870;p266"/>
          <p:cNvSpPr/>
          <p:nvPr/>
        </p:nvSpPr>
        <p:spPr>
          <a:xfrm>
            <a:off x="0" y="2571750"/>
            <a:ext cx="6072300" cy="857400"/>
          </a:xfrm>
          <a:prstGeom prst="rect">
            <a:avLst/>
          </a:prstGeom>
          <a:solidFill>
            <a:srgbClr val="D04A0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871" name="Google Shape;1871;p266"/>
          <p:cNvSpPr/>
          <p:nvPr/>
        </p:nvSpPr>
        <p:spPr>
          <a:xfrm>
            <a:off x="6072188" y="0"/>
            <a:ext cx="3071700" cy="2571900"/>
          </a:xfrm>
          <a:prstGeom prst="rect">
            <a:avLst/>
          </a:prstGeom>
          <a:solidFill>
            <a:srgbClr val="EB8C00"/>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Agenda">
  <p:cSld name="Agenda">
    <p:spTree>
      <p:nvGrpSpPr>
        <p:cNvPr id="1872" name="Shape 1872"/>
        <p:cNvGrpSpPr/>
        <p:nvPr/>
      </p:nvGrpSpPr>
      <p:grpSpPr>
        <a:xfrm>
          <a:off x="0" y="0"/>
          <a:ext cx="0" cy="0"/>
          <a:chOff x="0" y="0"/>
          <a:chExt cx="0" cy="0"/>
        </a:xfrm>
      </p:grpSpPr>
      <p:sp>
        <p:nvSpPr>
          <p:cNvPr id="1873" name="Google Shape;1873;p267"/>
          <p:cNvSpPr txBox="1"/>
          <p:nvPr>
            <p:ph type="title"/>
          </p:nvPr>
        </p:nvSpPr>
        <p:spPr>
          <a:xfrm>
            <a:off x="332185" y="324000"/>
            <a:ext cx="8479500" cy="1040400"/>
          </a:xfrm>
          <a:prstGeom prst="rect">
            <a:avLst/>
          </a:prstGeom>
          <a:noFill/>
          <a:ln>
            <a:noFill/>
          </a:ln>
        </p:spPr>
        <p:txBody>
          <a:bodyPr anchorCtr="0" anchor="t" bIns="0" lIns="0" spcFirstLastPara="1" rIns="0" wrap="square" tIns="0">
            <a:noAutofit/>
          </a:bodyPr>
          <a:lstStyle>
            <a:lvl1pPr lvl="0" marR="0" rtl="0" algn="l">
              <a:lnSpc>
                <a:spcPct val="85000"/>
              </a:lnSpc>
              <a:spcBef>
                <a:spcPts val="0"/>
              </a:spcBef>
              <a:spcAft>
                <a:spcPts val="0"/>
              </a:spcAft>
              <a:buClr>
                <a:schemeClr val="dk1"/>
              </a:buClr>
              <a:buSzPts val="2400"/>
              <a:buFont typeface="Georgia"/>
              <a:buNone/>
              <a:defRPr b="0" i="0" sz="2400" u="none" cap="none" strike="noStrike">
                <a:solidFill>
                  <a:schemeClr val="dk1"/>
                </a:solidFill>
                <a:latin typeface="Georgia"/>
                <a:ea typeface="Georgia"/>
                <a:cs typeface="Georgia"/>
                <a:sym typeface="Georgia"/>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1874" name="Google Shape;1874;p267"/>
          <p:cNvSpPr txBox="1"/>
          <p:nvPr>
            <p:ph idx="12" type="sldNum"/>
          </p:nvPr>
        </p:nvSpPr>
        <p:spPr>
          <a:xfrm>
            <a:off x="6163867" y="4869180"/>
            <a:ext cx="2648100" cy="1029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 1 Image">
  <p:cSld name="Quote 1 Image">
    <p:spTree>
      <p:nvGrpSpPr>
        <p:cNvPr id="1875" name="Shape 1875"/>
        <p:cNvGrpSpPr/>
        <p:nvPr/>
      </p:nvGrpSpPr>
      <p:grpSpPr>
        <a:xfrm>
          <a:off x="0" y="0"/>
          <a:ext cx="0" cy="0"/>
          <a:chOff x="0" y="0"/>
          <a:chExt cx="0" cy="0"/>
        </a:xfrm>
      </p:grpSpPr>
      <p:sp>
        <p:nvSpPr>
          <p:cNvPr id="1876" name="Google Shape;1876;p268"/>
          <p:cNvSpPr/>
          <p:nvPr/>
        </p:nvSpPr>
        <p:spPr>
          <a:xfrm>
            <a:off x="4572000" y="0"/>
            <a:ext cx="4572000" cy="5143500"/>
          </a:xfrm>
          <a:prstGeom prst="rect">
            <a:avLst/>
          </a:prstGeom>
          <a:solidFill>
            <a:srgbClr val="DEDEDE"/>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chemeClr val="lt1"/>
              </a:solidFill>
              <a:latin typeface="Arial"/>
              <a:ea typeface="Arial"/>
              <a:cs typeface="Arial"/>
              <a:sym typeface="Arial"/>
            </a:endParaRPr>
          </a:p>
        </p:txBody>
      </p:sp>
      <p:sp>
        <p:nvSpPr>
          <p:cNvPr id="1877" name="Google Shape;1877;p268"/>
          <p:cNvSpPr txBox="1"/>
          <p:nvPr>
            <p:ph idx="1" type="body"/>
          </p:nvPr>
        </p:nvSpPr>
        <p:spPr>
          <a:xfrm>
            <a:off x="332185" y="1285875"/>
            <a:ext cx="3974400" cy="3343200"/>
          </a:xfrm>
          <a:prstGeom prst="rect">
            <a:avLst/>
          </a:prstGeom>
          <a:noFill/>
          <a:ln>
            <a:noFill/>
          </a:ln>
        </p:spPr>
        <p:txBody>
          <a:bodyPr anchorCtr="0" anchor="t" bIns="0" lIns="0" spcFirstLastPara="1" rIns="0" wrap="square" tIns="0">
            <a:noAutofit/>
          </a:bodyPr>
          <a:lstStyle>
            <a:lvl1pPr indent="-228600" lvl="0" marL="457200" marR="0" rtl="0" algn="l">
              <a:lnSpc>
                <a:spcPct val="85000"/>
              </a:lnSpc>
              <a:spcBef>
                <a:spcPts val="0"/>
              </a:spcBef>
              <a:spcAft>
                <a:spcPts val="0"/>
              </a:spcAft>
              <a:buClr>
                <a:schemeClr val="dk1"/>
              </a:buClr>
              <a:buSzPts val="2900"/>
              <a:buFont typeface="Arial"/>
              <a:buNone/>
              <a:defRPr b="0" i="0" sz="2900" u="none" cap="none" strike="noStrike">
                <a:solidFill>
                  <a:schemeClr val="dk1"/>
                </a:solidFill>
                <a:latin typeface="Georgia"/>
                <a:ea typeface="Georgia"/>
                <a:cs typeface="Georgia"/>
                <a:sym typeface="Georgia"/>
              </a:defRPr>
            </a:lvl1pPr>
            <a:lvl2pPr indent="-228600" lvl="1" marL="914400" marR="0" rtl="0" algn="l">
              <a:lnSpc>
                <a:spcPct val="100000"/>
              </a:lnSpc>
              <a:spcBef>
                <a:spcPts val="2300"/>
              </a:spcBef>
              <a:spcAft>
                <a:spcPts val="0"/>
              </a:spcAft>
              <a:buClr>
                <a:schemeClr val="dk1"/>
              </a:buClr>
              <a:buSzPts val="1200"/>
              <a:buFont typeface="Arial"/>
              <a:buNone/>
              <a:defRPr b="1" i="0" sz="1200" u="none" cap="none" strike="noStrike">
                <a:solidFill>
                  <a:schemeClr val="dk1"/>
                </a:solidFill>
                <a:latin typeface="Arial"/>
                <a:ea typeface="Arial"/>
                <a:cs typeface="Arial"/>
                <a:sym typeface="Arial"/>
              </a:defRPr>
            </a:lvl2pPr>
            <a:lvl3pPr indent="-228600" lvl="2" marL="1371600" marR="0" rtl="0" algn="l">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4pPr>
            <a:lvl5pPr indent="-228600" lvl="4" marL="2286000" marR="0" rtl="0" algn="l">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5pPr>
            <a:lvl6pPr indent="-228600" lvl="5" marL="2743200" marR="0" rtl="0" algn="l">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6pPr>
            <a:lvl7pPr indent="-228600" lvl="6" marL="3200400" marR="0" rtl="0" algn="l">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7pPr>
            <a:lvl8pPr indent="-228600" lvl="7" marL="3657600" marR="0" rtl="0" algn="l">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8pPr>
            <a:lvl9pPr indent="-228600" lvl="8" marL="4114800" marR="0" rtl="0" algn="l">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9pPr>
          </a:lstStyle>
          <a:p/>
        </p:txBody>
      </p:sp>
      <p:sp>
        <p:nvSpPr>
          <p:cNvPr id="1878" name="Google Shape;1878;p268"/>
          <p:cNvSpPr/>
          <p:nvPr/>
        </p:nvSpPr>
        <p:spPr>
          <a:xfrm>
            <a:off x="332185" y="1486801"/>
            <a:ext cx="653653" cy="509589"/>
          </a:xfrm>
          <a:custGeom>
            <a:rect b="b" l="l" r="r" t="t"/>
            <a:pathLst>
              <a:path extrusionOk="0" h="1424" w="1811">
                <a:moveTo>
                  <a:pt x="1757" y="1424"/>
                </a:moveTo>
                <a:lnTo>
                  <a:pt x="1757" y="1424"/>
                </a:lnTo>
                <a:lnTo>
                  <a:pt x="1099" y="1424"/>
                </a:lnTo>
                <a:lnTo>
                  <a:pt x="1099" y="953"/>
                </a:lnTo>
                <a:cubicBezTo>
                  <a:pt x="1099" y="761"/>
                  <a:pt x="1115" y="610"/>
                  <a:pt x="1149" y="501"/>
                </a:cubicBezTo>
                <a:cubicBezTo>
                  <a:pt x="1183" y="392"/>
                  <a:pt x="1245" y="293"/>
                  <a:pt x="1337" y="206"/>
                </a:cubicBezTo>
                <a:cubicBezTo>
                  <a:pt x="1428" y="118"/>
                  <a:pt x="1543" y="50"/>
                  <a:pt x="1682" y="0"/>
                </a:cubicBezTo>
                <a:lnTo>
                  <a:pt x="1811" y="271"/>
                </a:lnTo>
                <a:cubicBezTo>
                  <a:pt x="1680" y="315"/>
                  <a:pt x="1586" y="376"/>
                  <a:pt x="1529" y="454"/>
                </a:cubicBezTo>
                <a:cubicBezTo>
                  <a:pt x="1472" y="532"/>
                  <a:pt x="1442" y="636"/>
                  <a:pt x="1439" y="766"/>
                </a:cubicBezTo>
                <a:lnTo>
                  <a:pt x="1757" y="766"/>
                </a:lnTo>
                <a:lnTo>
                  <a:pt x="1757" y="1424"/>
                </a:lnTo>
                <a:close/>
                <a:moveTo>
                  <a:pt x="658" y="1424"/>
                </a:moveTo>
                <a:lnTo>
                  <a:pt x="658" y="1424"/>
                </a:lnTo>
                <a:lnTo>
                  <a:pt x="0" y="1424"/>
                </a:lnTo>
                <a:lnTo>
                  <a:pt x="0" y="953"/>
                </a:lnTo>
                <a:cubicBezTo>
                  <a:pt x="0" y="763"/>
                  <a:pt x="16" y="612"/>
                  <a:pt x="50" y="502"/>
                </a:cubicBezTo>
                <a:cubicBezTo>
                  <a:pt x="83" y="392"/>
                  <a:pt x="146" y="293"/>
                  <a:pt x="236" y="206"/>
                </a:cubicBezTo>
                <a:cubicBezTo>
                  <a:pt x="327" y="118"/>
                  <a:pt x="442" y="50"/>
                  <a:pt x="583" y="0"/>
                </a:cubicBezTo>
                <a:lnTo>
                  <a:pt x="712" y="271"/>
                </a:lnTo>
                <a:cubicBezTo>
                  <a:pt x="581" y="315"/>
                  <a:pt x="487" y="376"/>
                  <a:pt x="430" y="454"/>
                </a:cubicBezTo>
                <a:cubicBezTo>
                  <a:pt x="373" y="532"/>
                  <a:pt x="342" y="636"/>
                  <a:pt x="339" y="766"/>
                </a:cubicBezTo>
                <a:lnTo>
                  <a:pt x="658" y="766"/>
                </a:lnTo>
                <a:lnTo>
                  <a:pt x="658" y="1424"/>
                </a:lnTo>
                <a:close/>
              </a:path>
            </a:pathLst>
          </a:custGeom>
          <a:solidFill>
            <a:srgbClr val="000000"/>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879" name="Google Shape;1879;p268"/>
          <p:cNvSpPr txBox="1"/>
          <p:nvPr>
            <p:ph idx="12" type="sldNum"/>
          </p:nvPr>
        </p:nvSpPr>
        <p:spPr>
          <a:xfrm>
            <a:off x="6163867" y="4869180"/>
            <a:ext cx="2647800" cy="1029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hree Content Infographic">
  <p:cSld name="Three Content Infographic">
    <p:spTree>
      <p:nvGrpSpPr>
        <p:cNvPr id="1880" name="Shape 1880"/>
        <p:cNvGrpSpPr/>
        <p:nvPr/>
      </p:nvGrpSpPr>
      <p:grpSpPr>
        <a:xfrm>
          <a:off x="0" y="0"/>
          <a:ext cx="0" cy="0"/>
          <a:chOff x="0" y="0"/>
          <a:chExt cx="0" cy="0"/>
        </a:xfrm>
      </p:grpSpPr>
      <p:sp>
        <p:nvSpPr>
          <p:cNvPr id="1881" name="Google Shape;1881;p269"/>
          <p:cNvSpPr txBox="1"/>
          <p:nvPr>
            <p:ph idx="1" type="body"/>
          </p:nvPr>
        </p:nvSpPr>
        <p:spPr>
          <a:xfrm>
            <a:off x="332185" y="2699657"/>
            <a:ext cx="2646900" cy="1933500"/>
          </a:xfrm>
          <a:prstGeom prst="rect">
            <a:avLst/>
          </a:prstGeom>
          <a:noFill/>
          <a:ln>
            <a:noFill/>
          </a:ln>
        </p:spPr>
        <p:txBody>
          <a:bodyPr anchorCtr="0" anchor="t" bIns="0" lIns="0" spcFirstLastPara="1" rIns="0" wrap="square" tIns="0">
            <a:noAutofit/>
          </a:bodyPr>
          <a:lstStyle>
            <a:lvl1pPr indent="-304800" lvl="0" marL="457200" marR="0" rtl="0" algn="l">
              <a:lnSpc>
                <a:spcPct val="100000"/>
              </a:lnSpc>
              <a:spcBef>
                <a:spcPts val="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indent="-304800" lvl="1" marL="9144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indent="-304800" lvl="2" marL="13716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04800" lvl="5" marL="27432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indent="-304800" lvl="6" marL="32004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indent="-304800" lvl="7" marL="36576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indent="-304800" lvl="8" marL="4114800" marR="0" rtl="0" algn="l">
              <a:lnSpc>
                <a:spcPct val="100000"/>
              </a:lnSpc>
              <a:spcBef>
                <a:spcPts val="500"/>
              </a:spcBef>
              <a:spcAft>
                <a:spcPts val="50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1882" name="Google Shape;1882;p269"/>
          <p:cNvSpPr txBox="1"/>
          <p:nvPr>
            <p:ph idx="2" type="body"/>
          </p:nvPr>
        </p:nvSpPr>
        <p:spPr>
          <a:xfrm>
            <a:off x="332185" y="1571625"/>
            <a:ext cx="2646900" cy="1000200"/>
          </a:xfrm>
          <a:prstGeom prst="rect">
            <a:avLst/>
          </a:prstGeom>
          <a:noFill/>
          <a:ln>
            <a:noFill/>
          </a:ln>
        </p:spPr>
        <p:txBody>
          <a:bodyPr anchorCtr="0" anchor="ctr" bIns="0" lIns="0" spcFirstLastPara="1" rIns="0" wrap="square" tIns="0">
            <a:noAutofit/>
          </a:bodyPr>
          <a:lstStyle>
            <a:lvl1pPr indent="-228600" lvl="0" marL="457200" marR="0" rtl="0" algn="l">
              <a:lnSpc>
                <a:spcPct val="100000"/>
              </a:lnSpc>
              <a:spcBef>
                <a:spcPts val="0"/>
              </a:spcBef>
              <a:spcAft>
                <a:spcPts val="0"/>
              </a:spcAft>
              <a:buClr>
                <a:schemeClr val="accent3"/>
              </a:buClr>
              <a:buSzPts val="6400"/>
              <a:buFont typeface="Arial"/>
              <a:buNone/>
              <a:defRPr b="0" i="0" sz="6400" u="none" cap="none" strike="noStrike">
                <a:solidFill>
                  <a:schemeClr val="accent3"/>
                </a:solidFill>
                <a:latin typeface="Arial"/>
                <a:ea typeface="Arial"/>
                <a:cs typeface="Arial"/>
                <a:sym typeface="Arial"/>
              </a:defRPr>
            </a:lvl1pPr>
            <a:lvl2pPr indent="-304800" lvl="1" marL="9144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indent="-304800" lvl="2" marL="13716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04800" lvl="5" marL="27432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indent="-304800" lvl="6" marL="32004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indent="-304800" lvl="7" marL="36576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indent="-304800" lvl="8" marL="4114800" marR="0" rtl="0" algn="l">
              <a:lnSpc>
                <a:spcPct val="100000"/>
              </a:lnSpc>
              <a:spcBef>
                <a:spcPts val="500"/>
              </a:spcBef>
              <a:spcAft>
                <a:spcPts val="50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1883" name="Google Shape;1883;p269"/>
          <p:cNvSpPr txBox="1"/>
          <p:nvPr>
            <p:ph idx="3" type="body"/>
          </p:nvPr>
        </p:nvSpPr>
        <p:spPr>
          <a:xfrm>
            <a:off x="3245643" y="1571625"/>
            <a:ext cx="2650200" cy="1000200"/>
          </a:xfrm>
          <a:prstGeom prst="rect">
            <a:avLst/>
          </a:prstGeom>
          <a:noFill/>
          <a:ln>
            <a:noFill/>
          </a:ln>
        </p:spPr>
        <p:txBody>
          <a:bodyPr anchorCtr="0" anchor="ctr" bIns="0" lIns="0" spcFirstLastPara="1" rIns="0" wrap="square" tIns="0">
            <a:noAutofit/>
          </a:bodyPr>
          <a:lstStyle>
            <a:lvl1pPr indent="-228600" lvl="0" marL="457200" marR="0" rtl="0" algn="l">
              <a:lnSpc>
                <a:spcPct val="100000"/>
              </a:lnSpc>
              <a:spcBef>
                <a:spcPts val="0"/>
              </a:spcBef>
              <a:spcAft>
                <a:spcPts val="0"/>
              </a:spcAft>
              <a:buClr>
                <a:schemeClr val="dk2"/>
              </a:buClr>
              <a:buSzPts val="6400"/>
              <a:buFont typeface="Arial"/>
              <a:buNone/>
              <a:defRPr b="0" i="0" sz="6400" u="none" cap="none" strike="noStrike">
                <a:solidFill>
                  <a:schemeClr val="dk2"/>
                </a:solidFill>
                <a:latin typeface="Arial"/>
                <a:ea typeface="Arial"/>
                <a:cs typeface="Arial"/>
                <a:sym typeface="Arial"/>
              </a:defRPr>
            </a:lvl1pPr>
            <a:lvl2pPr indent="-304800" lvl="1" marL="9144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indent="-304800" lvl="2" marL="13716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04800" lvl="5" marL="27432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indent="-304800" lvl="6" marL="32004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indent="-304800" lvl="7" marL="36576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indent="-304800" lvl="8" marL="4114800" marR="0" rtl="0" algn="l">
              <a:lnSpc>
                <a:spcPct val="100000"/>
              </a:lnSpc>
              <a:spcBef>
                <a:spcPts val="500"/>
              </a:spcBef>
              <a:spcAft>
                <a:spcPts val="50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1884" name="Google Shape;1884;p269"/>
          <p:cNvSpPr txBox="1"/>
          <p:nvPr>
            <p:ph idx="4" type="body"/>
          </p:nvPr>
        </p:nvSpPr>
        <p:spPr>
          <a:xfrm>
            <a:off x="6166928" y="1571625"/>
            <a:ext cx="2646900" cy="1000200"/>
          </a:xfrm>
          <a:prstGeom prst="rect">
            <a:avLst/>
          </a:prstGeom>
          <a:noFill/>
          <a:ln>
            <a:noFill/>
          </a:ln>
        </p:spPr>
        <p:txBody>
          <a:bodyPr anchorCtr="0" anchor="ctr" bIns="0" lIns="0" spcFirstLastPara="1" rIns="0" wrap="square" tIns="0">
            <a:noAutofit/>
          </a:bodyPr>
          <a:lstStyle>
            <a:lvl1pPr indent="-228600" lvl="0" marL="457200" marR="0" rtl="0" algn="l">
              <a:lnSpc>
                <a:spcPct val="100000"/>
              </a:lnSpc>
              <a:spcBef>
                <a:spcPts val="0"/>
              </a:spcBef>
              <a:spcAft>
                <a:spcPts val="0"/>
              </a:spcAft>
              <a:buClr>
                <a:schemeClr val="accent1"/>
              </a:buClr>
              <a:buSzPts val="6400"/>
              <a:buFont typeface="Arial"/>
              <a:buNone/>
              <a:defRPr b="0" i="0" sz="6400" u="none" cap="none" strike="noStrike">
                <a:solidFill>
                  <a:schemeClr val="accent1"/>
                </a:solidFill>
                <a:latin typeface="Arial"/>
                <a:ea typeface="Arial"/>
                <a:cs typeface="Arial"/>
                <a:sym typeface="Arial"/>
              </a:defRPr>
            </a:lvl1pPr>
            <a:lvl2pPr indent="-304800" lvl="1" marL="9144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indent="-304800" lvl="2" marL="13716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04800" lvl="5" marL="27432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indent="-304800" lvl="6" marL="32004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indent="-304800" lvl="7" marL="36576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indent="-304800" lvl="8" marL="4114800" marR="0" rtl="0" algn="l">
              <a:lnSpc>
                <a:spcPct val="100000"/>
              </a:lnSpc>
              <a:spcBef>
                <a:spcPts val="500"/>
              </a:spcBef>
              <a:spcAft>
                <a:spcPts val="50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1885" name="Google Shape;1885;p269"/>
          <p:cNvSpPr txBox="1"/>
          <p:nvPr>
            <p:ph type="title"/>
          </p:nvPr>
        </p:nvSpPr>
        <p:spPr>
          <a:xfrm>
            <a:off x="332185" y="324001"/>
            <a:ext cx="8479500" cy="1040400"/>
          </a:xfrm>
          <a:prstGeom prst="rect">
            <a:avLst/>
          </a:prstGeom>
          <a:noFill/>
          <a:ln>
            <a:noFill/>
          </a:ln>
        </p:spPr>
        <p:txBody>
          <a:bodyPr anchorCtr="0" anchor="t" bIns="0" lIns="0" spcFirstLastPara="1" rIns="0" wrap="square" tIns="0">
            <a:noAutofit/>
          </a:bodyPr>
          <a:lstStyle>
            <a:lvl1pPr lvl="0" marR="0" rtl="0" algn="l">
              <a:lnSpc>
                <a:spcPct val="85000"/>
              </a:lnSpc>
              <a:spcBef>
                <a:spcPts val="0"/>
              </a:spcBef>
              <a:spcAft>
                <a:spcPts val="0"/>
              </a:spcAft>
              <a:buClr>
                <a:schemeClr val="dk1"/>
              </a:buClr>
              <a:buSzPts val="2400"/>
              <a:buFont typeface="Georgia"/>
              <a:buNone/>
              <a:defRPr b="0" i="0" sz="2400" u="none" cap="none" strike="noStrike">
                <a:solidFill>
                  <a:schemeClr val="dk1"/>
                </a:solidFill>
                <a:latin typeface="Georgia"/>
                <a:ea typeface="Georgia"/>
                <a:cs typeface="Georgia"/>
                <a:sym typeface="Georgia"/>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1886" name="Google Shape;1886;p269"/>
          <p:cNvSpPr txBox="1"/>
          <p:nvPr>
            <p:ph idx="12" type="sldNum"/>
          </p:nvPr>
        </p:nvSpPr>
        <p:spPr>
          <a:xfrm>
            <a:off x="6163867" y="4869180"/>
            <a:ext cx="2647800" cy="1029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887" name="Google Shape;1887;p269"/>
          <p:cNvSpPr txBox="1"/>
          <p:nvPr>
            <p:ph idx="5" type="body"/>
          </p:nvPr>
        </p:nvSpPr>
        <p:spPr>
          <a:xfrm>
            <a:off x="3245644" y="2699657"/>
            <a:ext cx="2650200" cy="1933500"/>
          </a:xfrm>
          <a:prstGeom prst="rect">
            <a:avLst/>
          </a:prstGeom>
          <a:noFill/>
          <a:ln>
            <a:noFill/>
          </a:ln>
        </p:spPr>
        <p:txBody>
          <a:bodyPr anchorCtr="0" anchor="t" bIns="0" lIns="0" spcFirstLastPara="1" rIns="0" wrap="square" tIns="0">
            <a:noAutofit/>
          </a:bodyPr>
          <a:lstStyle>
            <a:lvl1pPr indent="-304800" lvl="0" marL="457200" marR="0" rtl="0" algn="l">
              <a:lnSpc>
                <a:spcPct val="100000"/>
              </a:lnSpc>
              <a:spcBef>
                <a:spcPts val="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indent="-304800" lvl="1" marL="9144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indent="-304800" lvl="2" marL="13716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04800" lvl="5" marL="27432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indent="-304800" lvl="6" marL="32004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indent="-304800" lvl="7" marL="36576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indent="-304800" lvl="8" marL="4114800" marR="0" rtl="0" algn="l">
              <a:lnSpc>
                <a:spcPct val="100000"/>
              </a:lnSpc>
              <a:spcBef>
                <a:spcPts val="500"/>
              </a:spcBef>
              <a:spcAft>
                <a:spcPts val="50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1888" name="Google Shape;1888;p269"/>
          <p:cNvSpPr txBox="1"/>
          <p:nvPr>
            <p:ph idx="6" type="body"/>
          </p:nvPr>
        </p:nvSpPr>
        <p:spPr>
          <a:xfrm>
            <a:off x="6166928" y="2699657"/>
            <a:ext cx="2646900" cy="1933500"/>
          </a:xfrm>
          <a:prstGeom prst="rect">
            <a:avLst/>
          </a:prstGeom>
          <a:noFill/>
          <a:ln>
            <a:noFill/>
          </a:ln>
        </p:spPr>
        <p:txBody>
          <a:bodyPr anchorCtr="0" anchor="t" bIns="0" lIns="0" spcFirstLastPara="1" rIns="0" wrap="square" tIns="0">
            <a:noAutofit/>
          </a:bodyPr>
          <a:lstStyle>
            <a:lvl1pPr indent="-304800" lvl="0" marL="457200" marR="0" rtl="0" algn="l">
              <a:lnSpc>
                <a:spcPct val="100000"/>
              </a:lnSpc>
              <a:spcBef>
                <a:spcPts val="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indent="-304800" lvl="1" marL="9144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indent="-304800" lvl="2" marL="13716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04800" lvl="5" marL="27432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indent="-304800" lvl="6" marL="32004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indent="-304800" lvl="7" marL="36576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indent="-304800" lvl="8" marL="4114800" marR="0" rtl="0" algn="l">
              <a:lnSpc>
                <a:spcPct val="100000"/>
              </a:lnSpc>
              <a:spcBef>
                <a:spcPts val="500"/>
              </a:spcBef>
              <a:spcAft>
                <a:spcPts val="50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 Subtitle">
  <p:cSld name="Two Content - Subtitle">
    <p:spTree>
      <p:nvGrpSpPr>
        <p:cNvPr id="1889" name="Shape 1889"/>
        <p:cNvGrpSpPr/>
        <p:nvPr/>
      </p:nvGrpSpPr>
      <p:grpSpPr>
        <a:xfrm>
          <a:off x="0" y="0"/>
          <a:ext cx="0" cy="0"/>
          <a:chOff x="0" y="0"/>
          <a:chExt cx="0" cy="0"/>
        </a:xfrm>
      </p:grpSpPr>
      <p:sp>
        <p:nvSpPr>
          <p:cNvPr id="1890" name="Google Shape;1890;p270"/>
          <p:cNvSpPr txBox="1"/>
          <p:nvPr>
            <p:ph idx="1" type="body"/>
          </p:nvPr>
        </p:nvSpPr>
        <p:spPr>
          <a:xfrm>
            <a:off x="332185" y="1577579"/>
            <a:ext cx="4105200" cy="3051600"/>
          </a:xfrm>
          <a:prstGeom prst="rect">
            <a:avLst/>
          </a:prstGeom>
          <a:noFill/>
          <a:ln>
            <a:noFill/>
          </a:ln>
        </p:spPr>
        <p:txBody>
          <a:bodyPr anchorCtr="0" anchor="t" bIns="0" lIns="0" spcFirstLastPara="1" rIns="0" wrap="square" tIns="0">
            <a:noAutofit/>
          </a:bodyPr>
          <a:lstStyle>
            <a:lvl1pPr indent="-304800" lvl="0" marL="457200" marR="0" rtl="0" algn="l">
              <a:lnSpc>
                <a:spcPct val="100000"/>
              </a:lnSpc>
              <a:spcBef>
                <a:spcPts val="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indent="-304800" lvl="1" marL="9144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indent="-304800" lvl="2" marL="13716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04800" lvl="5" marL="27432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indent="-304800" lvl="6" marL="32004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indent="-304800" lvl="7" marL="36576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indent="-304800" lvl="8" marL="4114800" marR="0" rtl="0" algn="l">
              <a:lnSpc>
                <a:spcPct val="100000"/>
              </a:lnSpc>
              <a:spcBef>
                <a:spcPts val="500"/>
              </a:spcBef>
              <a:spcAft>
                <a:spcPts val="50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1891" name="Google Shape;1891;p270"/>
          <p:cNvSpPr txBox="1"/>
          <p:nvPr>
            <p:ph idx="2" type="body"/>
          </p:nvPr>
        </p:nvSpPr>
        <p:spPr>
          <a:xfrm>
            <a:off x="4706541" y="1577578"/>
            <a:ext cx="4105200" cy="3051600"/>
          </a:xfrm>
          <a:prstGeom prst="rect">
            <a:avLst/>
          </a:prstGeom>
          <a:noFill/>
          <a:ln>
            <a:noFill/>
          </a:ln>
        </p:spPr>
        <p:txBody>
          <a:bodyPr anchorCtr="0" anchor="t" bIns="0" lIns="0" spcFirstLastPara="1" rIns="0" wrap="square" tIns="0">
            <a:noAutofit/>
          </a:bodyPr>
          <a:lstStyle>
            <a:lvl1pPr indent="-304800" lvl="0" marL="457200" marR="0" rtl="0" algn="l">
              <a:lnSpc>
                <a:spcPct val="100000"/>
              </a:lnSpc>
              <a:spcBef>
                <a:spcPts val="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indent="-304800" lvl="1" marL="9144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indent="-304800" lvl="2" marL="13716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04800" lvl="5" marL="27432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indent="-304800" lvl="6" marL="32004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indent="-304800" lvl="7" marL="36576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indent="-304800" lvl="8" marL="4114800" marR="0" rtl="0" algn="l">
              <a:lnSpc>
                <a:spcPct val="100000"/>
              </a:lnSpc>
              <a:spcBef>
                <a:spcPts val="500"/>
              </a:spcBef>
              <a:spcAft>
                <a:spcPts val="50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1892" name="Google Shape;1892;p270"/>
          <p:cNvSpPr txBox="1"/>
          <p:nvPr>
            <p:ph type="title"/>
          </p:nvPr>
        </p:nvSpPr>
        <p:spPr>
          <a:xfrm>
            <a:off x="332185" y="322886"/>
            <a:ext cx="8479500" cy="377100"/>
          </a:xfrm>
          <a:prstGeom prst="rect">
            <a:avLst/>
          </a:prstGeom>
          <a:noFill/>
          <a:ln>
            <a:noFill/>
          </a:ln>
        </p:spPr>
        <p:txBody>
          <a:bodyPr anchorCtr="0" anchor="t" bIns="0" lIns="0" spcFirstLastPara="1" rIns="0" wrap="square" tIns="0">
            <a:noAutofit/>
          </a:bodyPr>
          <a:lstStyle>
            <a:lvl1pPr lvl="0" marR="0" rtl="0" algn="l">
              <a:lnSpc>
                <a:spcPct val="85000"/>
              </a:lnSpc>
              <a:spcBef>
                <a:spcPts val="0"/>
              </a:spcBef>
              <a:spcAft>
                <a:spcPts val="0"/>
              </a:spcAft>
              <a:buClr>
                <a:schemeClr val="dk1"/>
              </a:buClr>
              <a:buSzPts val="2400"/>
              <a:buFont typeface="Georgia"/>
              <a:buNone/>
              <a:defRPr b="0" i="0" sz="2400" u="none" cap="none" strike="noStrike">
                <a:solidFill>
                  <a:schemeClr val="dk1"/>
                </a:solidFill>
                <a:latin typeface="Georgia"/>
                <a:ea typeface="Georgia"/>
                <a:cs typeface="Georgia"/>
                <a:sym typeface="Georgia"/>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1893" name="Google Shape;1893;p270"/>
          <p:cNvSpPr txBox="1"/>
          <p:nvPr>
            <p:ph idx="12" type="sldNum"/>
          </p:nvPr>
        </p:nvSpPr>
        <p:spPr>
          <a:xfrm>
            <a:off x="6163867" y="4869180"/>
            <a:ext cx="2647800" cy="1029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894" name="Google Shape;1894;p270"/>
          <p:cNvSpPr txBox="1"/>
          <p:nvPr>
            <p:ph idx="3" type="subTitle"/>
          </p:nvPr>
        </p:nvSpPr>
        <p:spPr>
          <a:xfrm>
            <a:off x="332184" y="700075"/>
            <a:ext cx="8479500" cy="664500"/>
          </a:xfrm>
          <a:prstGeom prst="rect">
            <a:avLst/>
          </a:prstGeom>
          <a:noFill/>
          <a:ln>
            <a:noFill/>
          </a:ln>
        </p:spPr>
        <p:txBody>
          <a:bodyPr anchorCtr="0" anchor="t" bIns="0" lIns="0" spcFirstLastPara="1" rIns="0" wrap="square" tIns="0">
            <a:noAutofit/>
          </a:bodyPr>
          <a:lstStyle>
            <a:lvl1pPr lvl="0" marR="0" rtl="0" algn="l">
              <a:lnSpc>
                <a:spcPct val="85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1pPr>
            <a:lvl2pPr lvl="1" marR="0" rtl="0" algn="l">
              <a:lnSpc>
                <a:spcPct val="85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2pPr>
            <a:lvl3pPr lvl="2" marR="0" rtl="0" algn="l">
              <a:lnSpc>
                <a:spcPct val="85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l">
              <a:lnSpc>
                <a:spcPct val="85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4pPr>
            <a:lvl5pPr lvl="4" marR="0" rtl="0" algn="l">
              <a:lnSpc>
                <a:spcPct val="85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5pPr>
            <a:lvl6pPr lvl="5" marR="0" rtl="0" algn="l">
              <a:lnSpc>
                <a:spcPct val="85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6pPr>
            <a:lvl7pPr lvl="6" marR="0" rtl="0" algn="l">
              <a:lnSpc>
                <a:spcPct val="85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7pPr>
            <a:lvl8pPr lvl="7" marR="0" rtl="0" algn="l">
              <a:lnSpc>
                <a:spcPct val="85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8pPr>
            <a:lvl9pPr lvl="8" marR="0" rtl="0" algn="l">
              <a:lnSpc>
                <a:spcPct val="85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hank You Dark" showMasterSp="0">
  <p:cSld name="Thank You Dark">
    <p:bg>
      <p:bgPr>
        <a:solidFill>
          <a:srgbClr val="464646"/>
        </a:solidFill>
      </p:bgPr>
    </p:bg>
    <p:spTree>
      <p:nvGrpSpPr>
        <p:cNvPr id="1895" name="Shape 1895"/>
        <p:cNvGrpSpPr/>
        <p:nvPr/>
      </p:nvGrpSpPr>
      <p:grpSpPr>
        <a:xfrm>
          <a:off x="0" y="0"/>
          <a:ext cx="0" cy="0"/>
          <a:chOff x="0" y="0"/>
          <a:chExt cx="0" cy="0"/>
        </a:xfrm>
      </p:grpSpPr>
      <p:sp>
        <p:nvSpPr>
          <p:cNvPr id="1896" name="Google Shape;1896;p271"/>
          <p:cNvSpPr/>
          <p:nvPr/>
        </p:nvSpPr>
        <p:spPr>
          <a:xfrm>
            <a:off x="0" y="3705640"/>
            <a:ext cx="9144000" cy="1437900"/>
          </a:xfrm>
          <a:prstGeom prst="rect">
            <a:avLst/>
          </a:prstGeom>
          <a:solidFill>
            <a:srgbClr val="D04A0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897" name="Google Shape;1897;p271"/>
          <p:cNvSpPr txBox="1"/>
          <p:nvPr>
            <p:ph type="ctrTitle"/>
          </p:nvPr>
        </p:nvSpPr>
        <p:spPr>
          <a:xfrm>
            <a:off x="332186" y="321469"/>
            <a:ext cx="4105200" cy="1821600"/>
          </a:xfrm>
          <a:prstGeom prst="rect">
            <a:avLst/>
          </a:prstGeom>
          <a:noFill/>
          <a:ln>
            <a:noFill/>
          </a:ln>
        </p:spPr>
        <p:txBody>
          <a:bodyPr anchorCtr="0" anchor="b" bIns="0" lIns="0" spcFirstLastPara="1" rIns="0" wrap="square" tIns="0">
            <a:noAutofit/>
          </a:bodyPr>
          <a:lstStyle>
            <a:lvl1pPr lvl="0" marR="0" rtl="0" algn="l">
              <a:lnSpc>
                <a:spcPct val="85000"/>
              </a:lnSpc>
              <a:spcBef>
                <a:spcPts val="0"/>
              </a:spcBef>
              <a:spcAft>
                <a:spcPts val="0"/>
              </a:spcAft>
              <a:buClr>
                <a:schemeClr val="lt1"/>
              </a:buClr>
              <a:buSzPts val="4400"/>
              <a:buFont typeface="Georgia"/>
              <a:buNone/>
              <a:defRPr b="0" i="0" sz="4400" u="none" cap="none" strike="noStrike">
                <a:solidFill>
                  <a:schemeClr val="lt1"/>
                </a:solidFill>
                <a:latin typeface="Georgia"/>
                <a:ea typeface="Georgia"/>
                <a:cs typeface="Georgia"/>
                <a:sym typeface="Georgia"/>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1898" name="Google Shape;1898;p271"/>
          <p:cNvSpPr/>
          <p:nvPr/>
        </p:nvSpPr>
        <p:spPr>
          <a:xfrm>
            <a:off x="4000500" y="0"/>
            <a:ext cx="5143500" cy="51435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899" name="Google Shape;1899;p271"/>
          <p:cNvSpPr txBox="1"/>
          <p:nvPr>
            <p:ph idx="1" type="body"/>
          </p:nvPr>
        </p:nvSpPr>
        <p:spPr>
          <a:xfrm>
            <a:off x="332184" y="3944700"/>
            <a:ext cx="8479500" cy="10887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lt1"/>
              </a:buClr>
              <a:buSzPts val="900"/>
              <a:buFont typeface="Arial"/>
              <a:buNone/>
              <a:defRPr b="0" i="0" sz="900" u="none" cap="none" strike="noStrike">
                <a:solidFill>
                  <a:schemeClr val="lt1"/>
                </a:solidFill>
                <a:latin typeface="Arial"/>
                <a:ea typeface="Arial"/>
                <a:cs typeface="Arial"/>
                <a:sym typeface="Arial"/>
              </a:defRPr>
            </a:lvl1pPr>
            <a:lvl2pPr indent="-228600" lvl="1" marL="914400" marR="0" rtl="0" algn="l">
              <a:lnSpc>
                <a:spcPct val="100000"/>
              </a:lnSpc>
              <a:spcBef>
                <a:spcPts val="0"/>
              </a:spcBef>
              <a:spcAft>
                <a:spcPts val="0"/>
              </a:spcAft>
              <a:buClr>
                <a:schemeClr val="lt1"/>
              </a:buClr>
              <a:buSzPts val="900"/>
              <a:buFont typeface="Arial"/>
              <a:buNone/>
              <a:defRPr b="0" i="0" sz="900" u="none" cap="none" strike="noStrike">
                <a:solidFill>
                  <a:schemeClr val="lt1"/>
                </a:solidFill>
                <a:latin typeface="Arial"/>
                <a:ea typeface="Arial"/>
                <a:cs typeface="Arial"/>
                <a:sym typeface="Arial"/>
              </a:defRPr>
            </a:lvl2pPr>
            <a:lvl3pPr indent="-228600" lvl="2" marL="1371600" marR="0" rtl="0" algn="l">
              <a:lnSpc>
                <a:spcPct val="100000"/>
              </a:lnSpc>
              <a:spcBef>
                <a:spcPts val="0"/>
              </a:spcBef>
              <a:spcAft>
                <a:spcPts val="0"/>
              </a:spcAft>
              <a:buClr>
                <a:schemeClr val="lt1"/>
              </a:buClr>
              <a:buSzPts val="900"/>
              <a:buFont typeface="Arial"/>
              <a:buNone/>
              <a:defRPr b="0" i="0" sz="900" u="none" cap="none" strike="noStrike">
                <a:solidFill>
                  <a:schemeClr val="lt1"/>
                </a:solidFill>
                <a:latin typeface="Arial"/>
                <a:ea typeface="Arial"/>
                <a:cs typeface="Arial"/>
                <a:sym typeface="Arial"/>
              </a:defRPr>
            </a:lvl3pPr>
            <a:lvl4pPr indent="-228600" lvl="3" marL="1828800" marR="0" rtl="0" algn="l">
              <a:lnSpc>
                <a:spcPct val="100000"/>
              </a:lnSpc>
              <a:spcBef>
                <a:spcPts val="0"/>
              </a:spcBef>
              <a:spcAft>
                <a:spcPts val="0"/>
              </a:spcAft>
              <a:buClr>
                <a:schemeClr val="lt1"/>
              </a:buClr>
              <a:buSzPts val="900"/>
              <a:buFont typeface="Arial"/>
              <a:buNone/>
              <a:defRPr b="0" i="0" sz="900" u="none" cap="none" strike="noStrike">
                <a:solidFill>
                  <a:schemeClr val="lt1"/>
                </a:solidFill>
                <a:latin typeface="Arial"/>
                <a:ea typeface="Arial"/>
                <a:cs typeface="Arial"/>
                <a:sym typeface="Arial"/>
              </a:defRPr>
            </a:lvl4pPr>
            <a:lvl5pPr indent="-228600" lvl="4" marL="2286000" marR="0" rtl="0" algn="l">
              <a:lnSpc>
                <a:spcPct val="100000"/>
              </a:lnSpc>
              <a:spcBef>
                <a:spcPts val="0"/>
              </a:spcBef>
              <a:spcAft>
                <a:spcPts val="0"/>
              </a:spcAft>
              <a:buClr>
                <a:schemeClr val="lt1"/>
              </a:buClr>
              <a:buSzPts val="900"/>
              <a:buFont typeface="Arial"/>
              <a:buNone/>
              <a:defRPr b="0" i="0" sz="900" u="none" cap="none" strike="noStrike">
                <a:solidFill>
                  <a:schemeClr val="lt1"/>
                </a:solidFill>
                <a:latin typeface="Arial"/>
                <a:ea typeface="Arial"/>
                <a:cs typeface="Arial"/>
                <a:sym typeface="Arial"/>
              </a:defRPr>
            </a:lvl5pPr>
            <a:lvl6pPr indent="-228600" lvl="5" marL="2743200" marR="0" rtl="0" algn="l">
              <a:lnSpc>
                <a:spcPct val="100000"/>
              </a:lnSpc>
              <a:spcBef>
                <a:spcPts val="0"/>
              </a:spcBef>
              <a:spcAft>
                <a:spcPts val="0"/>
              </a:spcAft>
              <a:buClr>
                <a:schemeClr val="lt1"/>
              </a:buClr>
              <a:buSzPts val="900"/>
              <a:buFont typeface="Arial"/>
              <a:buNone/>
              <a:defRPr b="0" i="0" sz="900" u="none" cap="none" strike="noStrike">
                <a:solidFill>
                  <a:schemeClr val="lt1"/>
                </a:solidFill>
                <a:latin typeface="Arial"/>
                <a:ea typeface="Arial"/>
                <a:cs typeface="Arial"/>
                <a:sym typeface="Arial"/>
              </a:defRPr>
            </a:lvl6pPr>
            <a:lvl7pPr indent="-228600" lvl="6" marL="3200400" marR="0" rtl="0" algn="l">
              <a:lnSpc>
                <a:spcPct val="100000"/>
              </a:lnSpc>
              <a:spcBef>
                <a:spcPts val="0"/>
              </a:spcBef>
              <a:spcAft>
                <a:spcPts val="0"/>
              </a:spcAft>
              <a:buClr>
                <a:schemeClr val="lt1"/>
              </a:buClr>
              <a:buSzPts val="900"/>
              <a:buFont typeface="Arial"/>
              <a:buNone/>
              <a:defRPr b="0" i="0" sz="900" u="none" cap="none" strike="noStrike">
                <a:solidFill>
                  <a:schemeClr val="lt1"/>
                </a:solidFill>
                <a:latin typeface="Arial"/>
                <a:ea typeface="Arial"/>
                <a:cs typeface="Arial"/>
                <a:sym typeface="Arial"/>
              </a:defRPr>
            </a:lvl7pPr>
            <a:lvl8pPr indent="-228600" lvl="7" marL="3657600" marR="0" rtl="0" algn="l">
              <a:lnSpc>
                <a:spcPct val="100000"/>
              </a:lnSpc>
              <a:spcBef>
                <a:spcPts val="0"/>
              </a:spcBef>
              <a:spcAft>
                <a:spcPts val="0"/>
              </a:spcAft>
              <a:buClr>
                <a:schemeClr val="lt1"/>
              </a:buClr>
              <a:buSzPts val="900"/>
              <a:buFont typeface="Arial"/>
              <a:buNone/>
              <a:defRPr b="0" i="0" sz="900" u="none" cap="none" strike="noStrike">
                <a:solidFill>
                  <a:schemeClr val="lt1"/>
                </a:solidFill>
                <a:latin typeface="Arial"/>
                <a:ea typeface="Arial"/>
                <a:cs typeface="Arial"/>
                <a:sym typeface="Arial"/>
              </a:defRPr>
            </a:lvl8pPr>
            <a:lvl9pPr indent="-228600" lvl="8" marL="4114800" marR="0" rtl="0" algn="l">
              <a:lnSpc>
                <a:spcPct val="100000"/>
              </a:lnSpc>
              <a:spcBef>
                <a:spcPts val="0"/>
              </a:spcBef>
              <a:spcAft>
                <a:spcPts val="0"/>
              </a:spcAft>
              <a:buClr>
                <a:schemeClr val="lt1"/>
              </a:buClr>
              <a:buSzPts val="900"/>
              <a:buFont typeface="Arial"/>
              <a:buNone/>
              <a:defRPr b="0" i="0" sz="900" u="none" cap="none" strike="noStrike">
                <a:solidFill>
                  <a:schemeClr val="lt1"/>
                </a:solidFill>
                <a:latin typeface="Arial"/>
                <a:ea typeface="Arial"/>
                <a:cs typeface="Arial"/>
                <a:sym typeface="Arial"/>
              </a:defRPr>
            </a:lvl9pPr>
          </a:lstStyle>
          <a:p/>
        </p:txBody>
      </p:sp>
      <p:sp>
        <p:nvSpPr>
          <p:cNvPr id="1900" name="Google Shape;1900;p271"/>
          <p:cNvSpPr/>
          <p:nvPr/>
        </p:nvSpPr>
        <p:spPr>
          <a:xfrm>
            <a:off x="4000500" y="0"/>
            <a:ext cx="5143500" cy="51435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901" name="Google Shape;1901;p271"/>
          <p:cNvSpPr txBox="1"/>
          <p:nvPr/>
        </p:nvSpPr>
        <p:spPr>
          <a:xfrm>
            <a:off x="332185" y="3300411"/>
            <a:ext cx="4105200" cy="2553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lt1"/>
              </a:buClr>
              <a:buSzPts val="900"/>
              <a:buFont typeface="Arial"/>
              <a:buNone/>
            </a:pPr>
            <a:r>
              <a:rPr b="0" i="0" lang="en" sz="900" u="none" cap="none" strike="noStrike">
                <a:solidFill>
                  <a:schemeClr val="lt1"/>
                </a:solidFill>
                <a:latin typeface="Arial"/>
                <a:ea typeface="Arial"/>
                <a:cs typeface="Arial"/>
                <a:sym typeface="Arial"/>
              </a:rPr>
              <a:t>www.pwc.be</a:t>
            </a:r>
            <a:endParaRPr b="0" i="0" sz="900" u="none" cap="none" strike="noStrike">
              <a:solidFill>
                <a:schemeClr val="lt1"/>
              </a:solidFill>
              <a:latin typeface="Arial"/>
              <a:ea typeface="Arial"/>
              <a:cs typeface="Arial"/>
              <a:sym typeface="Arial"/>
            </a:endParaRPr>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1 Grey" showMasterSp="0">
  <p:cSld name="Title Slide 1 Grey">
    <p:spTree>
      <p:nvGrpSpPr>
        <p:cNvPr id="1902" name="Shape 1902"/>
        <p:cNvGrpSpPr/>
        <p:nvPr/>
      </p:nvGrpSpPr>
      <p:grpSpPr>
        <a:xfrm>
          <a:off x="0" y="0"/>
          <a:ext cx="0" cy="0"/>
          <a:chOff x="0" y="0"/>
          <a:chExt cx="0" cy="0"/>
        </a:xfrm>
      </p:grpSpPr>
      <p:sp>
        <p:nvSpPr>
          <p:cNvPr id="1903" name="Google Shape;1903;p272"/>
          <p:cNvSpPr/>
          <p:nvPr/>
        </p:nvSpPr>
        <p:spPr>
          <a:xfrm>
            <a:off x="0" y="0"/>
            <a:ext cx="6072300" cy="2571900"/>
          </a:xfrm>
          <a:prstGeom prst="rect">
            <a:avLst/>
          </a:prstGeom>
          <a:solidFill>
            <a:srgbClr val="7D7D7D"/>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904" name="Google Shape;1904;p272"/>
          <p:cNvSpPr/>
          <p:nvPr/>
        </p:nvSpPr>
        <p:spPr>
          <a:xfrm>
            <a:off x="0" y="2571750"/>
            <a:ext cx="6072300" cy="857400"/>
          </a:xfrm>
          <a:prstGeom prst="rect">
            <a:avLst/>
          </a:prstGeom>
          <a:solidFill>
            <a:srgbClr val="464646"/>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905" name="Google Shape;1905;p272"/>
          <p:cNvSpPr/>
          <p:nvPr/>
        </p:nvSpPr>
        <p:spPr>
          <a:xfrm>
            <a:off x="6072188" y="0"/>
            <a:ext cx="3071700" cy="2571900"/>
          </a:xfrm>
          <a:prstGeom prst="rect">
            <a:avLst/>
          </a:prstGeom>
          <a:solidFill>
            <a:srgbClr val="DEDEDE"/>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906" name="Google Shape;1906;p272"/>
          <p:cNvSpPr txBox="1"/>
          <p:nvPr>
            <p:ph type="ctrTitle"/>
          </p:nvPr>
        </p:nvSpPr>
        <p:spPr>
          <a:xfrm>
            <a:off x="332184" y="321469"/>
            <a:ext cx="5563800" cy="1988700"/>
          </a:xfrm>
          <a:prstGeom prst="rect">
            <a:avLst/>
          </a:prstGeom>
          <a:noFill/>
          <a:ln>
            <a:noFill/>
          </a:ln>
        </p:spPr>
        <p:txBody>
          <a:bodyPr anchorCtr="0" anchor="b" bIns="0" lIns="0" spcFirstLastPara="1" rIns="0" wrap="square" tIns="0">
            <a:noAutofit/>
          </a:bodyPr>
          <a:lstStyle>
            <a:lvl1pPr lvl="0" marR="0" rtl="0" algn="l">
              <a:lnSpc>
                <a:spcPct val="85000"/>
              </a:lnSpc>
              <a:spcBef>
                <a:spcPts val="0"/>
              </a:spcBef>
              <a:spcAft>
                <a:spcPts val="0"/>
              </a:spcAft>
              <a:buClr>
                <a:schemeClr val="lt1"/>
              </a:buClr>
              <a:buSzPts val="4500"/>
              <a:buFont typeface="Georgia"/>
              <a:buNone/>
              <a:defRPr b="0" i="0" sz="4500" u="none" cap="none" strike="noStrike">
                <a:solidFill>
                  <a:schemeClr val="lt1"/>
                </a:solidFill>
                <a:latin typeface="Georgia"/>
                <a:ea typeface="Georgia"/>
                <a:cs typeface="Georgia"/>
                <a:sym typeface="Georgia"/>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1907" name="Google Shape;1907;p272"/>
          <p:cNvSpPr txBox="1"/>
          <p:nvPr>
            <p:ph idx="1" type="subTitle"/>
          </p:nvPr>
        </p:nvSpPr>
        <p:spPr>
          <a:xfrm>
            <a:off x="332186" y="2811780"/>
            <a:ext cx="4107900" cy="4458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9pPr>
          </a:lstStyle>
          <a:p/>
        </p:txBody>
      </p:sp>
      <p:pic>
        <p:nvPicPr>
          <p:cNvPr id="1908" name="Google Shape;1908;p272"/>
          <p:cNvPicPr preferRelativeResize="0"/>
          <p:nvPr/>
        </p:nvPicPr>
        <p:blipFill rotWithShape="1">
          <a:blip r:embed="rId2">
            <a:alphaModFix/>
          </a:blip>
          <a:srcRect b="0" l="0" r="0" t="0"/>
          <a:stretch/>
        </p:blipFill>
        <p:spPr>
          <a:xfrm>
            <a:off x="138854" y="3998214"/>
            <a:ext cx="1227583" cy="1013388"/>
          </a:xfrm>
          <a:prstGeom prst="rect">
            <a:avLst/>
          </a:prstGeom>
          <a:noFill/>
          <a:ln>
            <a:noFill/>
          </a:ln>
        </p:spPr>
      </p:pic>
    </p:spTree>
  </p:cSld>
  <p:clrMapOvr>
    <a:masterClrMapping/>
  </p:clrMapOvr>
</p:sldLayout>
</file>

<file path=ppt/slideLayouts/slideLayout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1 Dark Grey" showMasterSp="0">
  <p:cSld name="Title Slide 1 Dark Grey">
    <p:spTree>
      <p:nvGrpSpPr>
        <p:cNvPr id="1909" name="Shape 1909"/>
        <p:cNvGrpSpPr/>
        <p:nvPr/>
      </p:nvGrpSpPr>
      <p:grpSpPr>
        <a:xfrm>
          <a:off x="0" y="0"/>
          <a:ext cx="0" cy="0"/>
          <a:chOff x="0" y="0"/>
          <a:chExt cx="0" cy="0"/>
        </a:xfrm>
      </p:grpSpPr>
      <p:sp>
        <p:nvSpPr>
          <p:cNvPr id="1910" name="Google Shape;1910;p273"/>
          <p:cNvSpPr/>
          <p:nvPr/>
        </p:nvSpPr>
        <p:spPr>
          <a:xfrm>
            <a:off x="0" y="0"/>
            <a:ext cx="6072300" cy="2571900"/>
          </a:xfrm>
          <a:prstGeom prst="rect">
            <a:avLst/>
          </a:prstGeom>
          <a:solidFill>
            <a:srgbClr val="464646"/>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911" name="Google Shape;1911;p273"/>
          <p:cNvSpPr/>
          <p:nvPr/>
        </p:nvSpPr>
        <p:spPr>
          <a:xfrm>
            <a:off x="0" y="2571750"/>
            <a:ext cx="6072300" cy="857400"/>
          </a:xfrm>
          <a:prstGeom prst="rect">
            <a:avLst/>
          </a:prstGeom>
          <a:solidFill>
            <a:srgbClr val="7D7D7D"/>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accent6"/>
              </a:solidFill>
              <a:latin typeface="Arial"/>
              <a:ea typeface="Arial"/>
              <a:cs typeface="Arial"/>
              <a:sym typeface="Arial"/>
            </a:endParaRPr>
          </a:p>
        </p:txBody>
      </p:sp>
      <p:sp>
        <p:nvSpPr>
          <p:cNvPr id="1912" name="Google Shape;1912;p273"/>
          <p:cNvSpPr/>
          <p:nvPr/>
        </p:nvSpPr>
        <p:spPr>
          <a:xfrm>
            <a:off x="6072188" y="0"/>
            <a:ext cx="3071700" cy="2571900"/>
          </a:xfrm>
          <a:prstGeom prst="rect">
            <a:avLst/>
          </a:prstGeom>
          <a:solidFill>
            <a:srgbClr val="DEDEDE"/>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913" name="Google Shape;1913;p273"/>
          <p:cNvSpPr txBox="1"/>
          <p:nvPr>
            <p:ph type="ctrTitle"/>
          </p:nvPr>
        </p:nvSpPr>
        <p:spPr>
          <a:xfrm>
            <a:off x="332184" y="321469"/>
            <a:ext cx="5563800" cy="1988700"/>
          </a:xfrm>
          <a:prstGeom prst="rect">
            <a:avLst/>
          </a:prstGeom>
          <a:noFill/>
          <a:ln>
            <a:noFill/>
          </a:ln>
        </p:spPr>
        <p:txBody>
          <a:bodyPr anchorCtr="0" anchor="b" bIns="0" lIns="0" spcFirstLastPara="1" rIns="0" wrap="square" tIns="0">
            <a:noAutofit/>
          </a:bodyPr>
          <a:lstStyle>
            <a:lvl1pPr lvl="0" marR="0" rtl="0" algn="l">
              <a:lnSpc>
                <a:spcPct val="85000"/>
              </a:lnSpc>
              <a:spcBef>
                <a:spcPts val="0"/>
              </a:spcBef>
              <a:spcAft>
                <a:spcPts val="0"/>
              </a:spcAft>
              <a:buClr>
                <a:schemeClr val="lt1"/>
              </a:buClr>
              <a:buSzPts val="4500"/>
              <a:buFont typeface="Georgia"/>
              <a:buNone/>
              <a:defRPr b="0" i="0" sz="4500" u="none" cap="none" strike="noStrike">
                <a:solidFill>
                  <a:schemeClr val="lt1"/>
                </a:solidFill>
                <a:latin typeface="Georgia"/>
                <a:ea typeface="Georgia"/>
                <a:cs typeface="Georgia"/>
                <a:sym typeface="Georgia"/>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1914" name="Google Shape;1914;p273"/>
          <p:cNvSpPr txBox="1"/>
          <p:nvPr>
            <p:ph idx="1" type="subTitle"/>
          </p:nvPr>
        </p:nvSpPr>
        <p:spPr>
          <a:xfrm>
            <a:off x="332186" y="2811780"/>
            <a:ext cx="4105200" cy="4458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9pPr>
          </a:lstStyle>
          <a:p/>
        </p:txBody>
      </p:sp>
      <p:pic>
        <p:nvPicPr>
          <p:cNvPr id="1915" name="Google Shape;1915;p273"/>
          <p:cNvPicPr preferRelativeResize="0"/>
          <p:nvPr/>
        </p:nvPicPr>
        <p:blipFill rotWithShape="1">
          <a:blip r:embed="rId2">
            <a:alphaModFix/>
          </a:blip>
          <a:srcRect b="0" l="0" r="0" t="0"/>
          <a:stretch/>
        </p:blipFill>
        <p:spPr>
          <a:xfrm>
            <a:off x="138854" y="3998214"/>
            <a:ext cx="1227583" cy="1013388"/>
          </a:xfrm>
          <a:prstGeom prst="rect">
            <a:avLst/>
          </a:prstGeom>
          <a:noFill/>
          <a:ln>
            <a:noFill/>
          </a:ln>
        </p:spPr>
      </p:pic>
    </p:spTree>
  </p:cSld>
  <p:clrMapOvr>
    <a:masterClrMapping/>
  </p:clrMapOvr>
</p:sldLayout>
</file>

<file path=ppt/slideLayouts/slideLayout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All Grey" showMasterSp="0">
  <p:cSld name="Title Slide All Grey">
    <p:bg>
      <p:bgPr>
        <a:solidFill>
          <a:srgbClr val="464646"/>
        </a:solidFill>
      </p:bgPr>
    </p:bg>
    <p:spTree>
      <p:nvGrpSpPr>
        <p:cNvPr id="1916" name="Shape 1916"/>
        <p:cNvGrpSpPr/>
        <p:nvPr/>
      </p:nvGrpSpPr>
      <p:grpSpPr>
        <a:xfrm>
          <a:off x="0" y="0"/>
          <a:ext cx="0" cy="0"/>
          <a:chOff x="0" y="0"/>
          <a:chExt cx="0" cy="0"/>
        </a:xfrm>
      </p:grpSpPr>
      <p:sp>
        <p:nvSpPr>
          <p:cNvPr id="1917" name="Google Shape;1917;p274"/>
          <p:cNvSpPr txBox="1"/>
          <p:nvPr>
            <p:ph type="ctrTitle"/>
          </p:nvPr>
        </p:nvSpPr>
        <p:spPr>
          <a:xfrm>
            <a:off x="332184" y="321469"/>
            <a:ext cx="5563800" cy="1988700"/>
          </a:xfrm>
          <a:prstGeom prst="rect">
            <a:avLst/>
          </a:prstGeom>
          <a:noFill/>
          <a:ln>
            <a:noFill/>
          </a:ln>
        </p:spPr>
        <p:txBody>
          <a:bodyPr anchorCtr="0" anchor="b" bIns="0" lIns="0" spcFirstLastPara="1" rIns="0" wrap="square" tIns="0">
            <a:noAutofit/>
          </a:bodyPr>
          <a:lstStyle>
            <a:lvl1pPr lvl="0" marR="0" rtl="0" algn="l">
              <a:lnSpc>
                <a:spcPct val="85000"/>
              </a:lnSpc>
              <a:spcBef>
                <a:spcPts val="0"/>
              </a:spcBef>
              <a:spcAft>
                <a:spcPts val="0"/>
              </a:spcAft>
              <a:buClr>
                <a:schemeClr val="lt1"/>
              </a:buClr>
              <a:buSzPts val="4500"/>
              <a:buFont typeface="Georgia"/>
              <a:buNone/>
              <a:defRPr b="0" i="0" sz="4500" u="none" cap="none" strike="noStrike">
                <a:solidFill>
                  <a:schemeClr val="lt1"/>
                </a:solidFill>
                <a:latin typeface="Georgia"/>
                <a:ea typeface="Georgia"/>
                <a:cs typeface="Georgia"/>
                <a:sym typeface="Georgia"/>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1918" name="Google Shape;1918;p274"/>
          <p:cNvSpPr txBox="1"/>
          <p:nvPr>
            <p:ph idx="1" type="subTitle"/>
          </p:nvPr>
        </p:nvSpPr>
        <p:spPr>
          <a:xfrm>
            <a:off x="332185" y="2811780"/>
            <a:ext cx="4105200" cy="4458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9pPr>
          </a:lstStyle>
          <a:p/>
        </p:txBody>
      </p:sp>
      <p:pic>
        <p:nvPicPr>
          <p:cNvPr id="1919" name="Google Shape;1919;p274"/>
          <p:cNvPicPr preferRelativeResize="0"/>
          <p:nvPr/>
        </p:nvPicPr>
        <p:blipFill rotWithShape="1">
          <a:blip r:embed="rId2">
            <a:alphaModFix/>
          </a:blip>
          <a:srcRect b="0" l="0" r="0" t="0"/>
          <a:stretch/>
        </p:blipFill>
        <p:spPr>
          <a:xfrm>
            <a:off x="138854" y="3998214"/>
            <a:ext cx="1227583" cy="1013388"/>
          </a:xfrm>
          <a:prstGeom prst="rect">
            <a:avLst/>
          </a:prstGeom>
          <a:noFill/>
          <a:ln>
            <a:noFill/>
          </a:ln>
        </p:spPr>
      </p:pic>
    </p:spTree>
  </p:cSld>
  <p:clrMapOvr>
    <a:masterClrMapping/>
  </p:clrMapOvr>
</p:sldLayout>
</file>

<file path=ppt/slideLayouts/slideLayout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All White" showMasterSp="0">
  <p:cSld name="Title Slide All White">
    <p:bg>
      <p:bgPr>
        <a:solidFill>
          <a:schemeClr val="lt1"/>
        </a:solidFill>
      </p:bgPr>
    </p:bg>
    <p:spTree>
      <p:nvGrpSpPr>
        <p:cNvPr id="1920" name="Shape 1920"/>
        <p:cNvGrpSpPr/>
        <p:nvPr/>
      </p:nvGrpSpPr>
      <p:grpSpPr>
        <a:xfrm>
          <a:off x="0" y="0"/>
          <a:ext cx="0" cy="0"/>
          <a:chOff x="0" y="0"/>
          <a:chExt cx="0" cy="0"/>
        </a:xfrm>
      </p:grpSpPr>
      <p:sp>
        <p:nvSpPr>
          <p:cNvPr id="1921" name="Google Shape;1921;p275"/>
          <p:cNvSpPr txBox="1"/>
          <p:nvPr>
            <p:ph type="ctrTitle"/>
          </p:nvPr>
        </p:nvSpPr>
        <p:spPr>
          <a:xfrm>
            <a:off x="332184" y="321469"/>
            <a:ext cx="5563800" cy="1988700"/>
          </a:xfrm>
          <a:prstGeom prst="rect">
            <a:avLst/>
          </a:prstGeom>
          <a:noFill/>
          <a:ln>
            <a:noFill/>
          </a:ln>
        </p:spPr>
        <p:txBody>
          <a:bodyPr anchorCtr="0" anchor="b" bIns="0" lIns="0" spcFirstLastPara="1" rIns="0" wrap="square" tIns="0">
            <a:noAutofit/>
          </a:bodyPr>
          <a:lstStyle>
            <a:lvl1pPr lvl="0" marR="0" rtl="0" algn="l">
              <a:lnSpc>
                <a:spcPct val="85000"/>
              </a:lnSpc>
              <a:spcBef>
                <a:spcPts val="0"/>
              </a:spcBef>
              <a:spcAft>
                <a:spcPts val="0"/>
              </a:spcAft>
              <a:buClr>
                <a:schemeClr val="dk1"/>
              </a:buClr>
              <a:buSzPts val="4500"/>
              <a:buFont typeface="Georgia"/>
              <a:buNone/>
              <a:defRPr b="0" i="0" sz="4500" u="none" cap="none" strike="noStrike">
                <a:solidFill>
                  <a:schemeClr val="dk1"/>
                </a:solidFill>
                <a:latin typeface="Georgia"/>
                <a:ea typeface="Georgia"/>
                <a:cs typeface="Georgia"/>
                <a:sym typeface="Georgia"/>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1922" name="Google Shape;1922;p275"/>
          <p:cNvSpPr txBox="1"/>
          <p:nvPr>
            <p:ph idx="1" type="subTitle"/>
          </p:nvPr>
        </p:nvSpPr>
        <p:spPr>
          <a:xfrm>
            <a:off x="332185" y="2811780"/>
            <a:ext cx="4105200" cy="4458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9pPr>
          </a:lstStyle>
          <a:p/>
        </p:txBody>
      </p:sp>
      <p:pic>
        <p:nvPicPr>
          <p:cNvPr id="1923" name="Google Shape;1923;p275"/>
          <p:cNvPicPr preferRelativeResize="0"/>
          <p:nvPr/>
        </p:nvPicPr>
        <p:blipFill rotWithShape="1">
          <a:blip r:embed="rId2">
            <a:alphaModFix/>
          </a:blip>
          <a:srcRect b="0" l="0" r="0" t="0"/>
          <a:stretch/>
        </p:blipFill>
        <p:spPr>
          <a:xfrm>
            <a:off x="138854" y="3998214"/>
            <a:ext cx="1227583" cy="1013388"/>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Chart">
  <p:cSld name="One Column Chart">
    <p:spTree>
      <p:nvGrpSpPr>
        <p:cNvPr id="233" name="Shape 233"/>
        <p:cNvGrpSpPr/>
        <p:nvPr/>
      </p:nvGrpSpPr>
      <p:grpSpPr>
        <a:xfrm>
          <a:off x="0" y="0"/>
          <a:ext cx="0" cy="0"/>
          <a:chOff x="0" y="0"/>
          <a:chExt cx="0" cy="0"/>
        </a:xfrm>
      </p:grpSpPr>
      <p:sp>
        <p:nvSpPr>
          <p:cNvPr id="234" name="Google Shape;234;p28"/>
          <p:cNvSpPr txBox="1"/>
          <p:nvPr>
            <p:ph idx="1" type="body"/>
          </p:nvPr>
        </p:nvSpPr>
        <p:spPr>
          <a:xfrm>
            <a:off x="332186" y="1577579"/>
            <a:ext cx="2646900" cy="30516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accent1"/>
              </a:buClr>
              <a:buSzPts val="1400"/>
              <a:buNone/>
              <a:defRPr/>
            </a:lvl1pPr>
            <a:lvl2pPr indent="-228600" lvl="1" marL="914400" algn="l">
              <a:lnSpc>
                <a:spcPct val="100000"/>
              </a:lnSpc>
              <a:spcBef>
                <a:spcPts val="900"/>
              </a:spcBef>
              <a:spcAft>
                <a:spcPts val="0"/>
              </a:spcAft>
              <a:buClr>
                <a:schemeClr val="dk1"/>
              </a:buClr>
              <a:buSzPts val="1400"/>
              <a:buNone/>
              <a:defRPr/>
            </a:lvl2pPr>
            <a:lvl3pPr indent="-317500" lvl="2" marL="1371600" algn="l">
              <a:lnSpc>
                <a:spcPct val="100000"/>
              </a:lnSpc>
              <a:spcBef>
                <a:spcPts val="500"/>
              </a:spcBef>
              <a:spcAft>
                <a:spcPts val="0"/>
              </a:spcAft>
              <a:buClr>
                <a:schemeClr val="dk1"/>
              </a:buClr>
              <a:buSzPts val="1400"/>
              <a:buChar char="•"/>
              <a:defRPr/>
            </a:lvl3pPr>
            <a:lvl4pPr indent="-317500" lvl="3" marL="1828800" algn="l">
              <a:lnSpc>
                <a:spcPct val="100000"/>
              </a:lnSpc>
              <a:spcBef>
                <a:spcPts val="500"/>
              </a:spcBef>
              <a:spcAft>
                <a:spcPts val="0"/>
              </a:spcAft>
              <a:buClr>
                <a:schemeClr val="dk1"/>
              </a:buClr>
              <a:buSzPts val="1400"/>
              <a:buChar char="–"/>
              <a:defRPr/>
            </a:lvl4pPr>
            <a:lvl5pPr indent="-304800" lvl="4" marL="2286000" algn="l">
              <a:lnSpc>
                <a:spcPct val="100000"/>
              </a:lnSpc>
              <a:spcBef>
                <a:spcPts val="500"/>
              </a:spcBef>
              <a:spcAft>
                <a:spcPts val="0"/>
              </a:spcAft>
              <a:buClr>
                <a:schemeClr val="dk1"/>
              </a:buClr>
              <a:buSzPts val="1200"/>
              <a:buChar char="•"/>
              <a:defRPr/>
            </a:lvl5pPr>
            <a:lvl6pPr indent="-317500" lvl="5" marL="2743200" algn="l">
              <a:lnSpc>
                <a:spcPct val="100000"/>
              </a:lnSpc>
              <a:spcBef>
                <a:spcPts val="500"/>
              </a:spcBef>
              <a:spcAft>
                <a:spcPts val="0"/>
              </a:spcAft>
              <a:buClr>
                <a:schemeClr val="dk1"/>
              </a:buClr>
              <a:buSzPts val="1400"/>
              <a:buChar char="–"/>
              <a:defRPr/>
            </a:lvl6pPr>
            <a:lvl7pPr indent="-317500" lvl="6" marL="3200400" algn="l">
              <a:lnSpc>
                <a:spcPct val="100000"/>
              </a:lnSpc>
              <a:spcBef>
                <a:spcPts val="500"/>
              </a:spcBef>
              <a:spcAft>
                <a:spcPts val="0"/>
              </a:spcAft>
              <a:buClr>
                <a:schemeClr val="dk1"/>
              </a:buClr>
              <a:buSzPts val="1400"/>
              <a:buChar char="•"/>
              <a:defRPr/>
            </a:lvl7pPr>
            <a:lvl8pPr indent="-317500" lvl="7" marL="3657600" algn="l">
              <a:lnSpc>
                <a:spcPct val="100000"/>
              </a:lnSpc>
              <a:spcBef>
                <a:spcPts val="500"/>
              </a:spcBef>
              <a:spcAft>
                <a:spcPts val="0"/>
              </a:spcAft>
              <a:buClr>
                <a:schemeClr val="dk1"/>
              </a:buClr>
              <a:buSzPts val="1400"/>
              <a:buChar char="–"/>
              <a:defRPr/>
            </a:lvl8pPr>
            <a:lvl9pPr indent="-317500" lvl="8" marL="4114800" algn="l">
              <a:lnSpc>
                <a:spcPct val="100000"/>
              </a:lnSpc>
              <a:spcBef>
                <a:spcPts val="500"/>
              </a:spcBef>
              <a:spcAft>
                <a:spcPts val="500"/>
              </a:spcAft>
              <a:buClr>
                <a:schemeClr val="dk1"/>
              </a:buClr>
              <a:buSzPts val="1400"/>
              <a:buChar char="•"/>
              <a:defRPr/>
            </a:lvl9pPr>
          </a:lstStyle>
          <a:p/>
        </p:txBody>
      </p:sp>
      <p:sp>
        <p:nvSpPr>
          <p:cNvPr id="235" name="Google Shape;235;p28"/>
          <p:cNvSpPr/>
          <p:nvPr>
            <p:ph idx="2" type="chart"/>
          </p:nvPr>
        </p:nvSpPr>
        <p:spPr>
          <a:xfrm>
            <a:off x="4200526" y="1071563"/>
            <a:ext cx="4611300" cy="35577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1pPr>
            <a:lvl2pPr lvl="1" marR="0" rtl="0" algn="l">
              <a:lnSpc>
                <a:spcPct val="100000"/>
              </a:lnSpc>
              <a:spcBef>
                <a:spcPts val="9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lvl="2"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lvl="3"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lvl="4"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lvl="5"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lvl="6"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lvl="7"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lvl="8" marR="0" rtl="0" algn="l">
              <a:lnSpc>
                <a:spcPct val="100000"/>
              </a:lnSpc>
              <a:spcBef>
                <a:spcPts val="500"/>
              </a:spcBef>
              <a:spcAft>
                <a:spcPts val="50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236" name="Google Shape;236;p28"/>
          <p:cNvSpPr txBox="1"/>
          <p:nvPr>
            <p:ph type="title"/>
          </p:nvPr>
        </p:nvSpPr>
        <p:spPr>
          <a:xfrm>
            <a:off x="332185" y="324000"/>
            <a:ext cx="8479500" cy="10404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chemeClr val="dk1"/>
              </a:buClr>
              <a:buSzPts val="2400"/>
              <a:buFont typeface="Georgia"/>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37" name="Google Shape;237;p28"/>
          <p:cNvSpPr txBox="1"/>
          <p:nvPr>
            <p:ph idx="12" type="sldNum"/>
          </p:nvPr>
        </p:nvSpPr>
        <p:spPr>
          <a:xfrm>
            <a:off x="7488222" y="4869180"/>
            <a:ext cx="1323600" cy="102900"/>
          </a:xfrm>
          <a:prstGeom prst="rect">
            <a:avLst/>
          </a:prstGeom>
          <a:noFill/>
          <a:ln>
            <a:noFill/>
          </a:ln>
        </p:spPr>
        <p:txBody>
          <a:bodyPr anchorCtr="0" anchor="b" bIns="0" lIns="0" spcFirstLastPara="1" rIns="0" wrap="square" tIns="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
        <p:nvSpPr>
          <p:cNvPr id="238" name="Google Shape;238;p28"/>
          <p:cNvSpPr txBox="1"/>
          <p:nvPr>
            <p:ph idx="10" type="dt"/>
          </p:nvPr>
        </p:nvSpPr>
        <p:spPr>
          <a:xfrm>
            <a:off x="7488222" y="4766310"/>
            <a:ext cx="1323600" cy="102900"/>
          </a:xfrm>
          <a:prstGeom prst="rect">
            <a:avLst/>
          </a:prstGeom>
          <a:noFill/>
          <a:ln>
            <a:noFill/>
          </a:ln>
        </p:spPr>
        <p:txBody>
          <a:bodyPr anchorCtr="0" anchor="b" bIns="0" lIns="0" spcFirstLastPara="1" rIns="0" wrap="square" tIns="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39" name="Google Shape;239;p28"/>
          <p:cNvSpPr txBox="1"/>
          <p:nvPr>
            <p:ph idx="11" type="ftr"/>
          </p:nvPr>
        </p:nvSpPr>
        <p:spPr>
          <a:xfrm>
            <a:off x="332184" y="4766310"/>
            <a:ext cx="4105200" cy="102900"/>
          </a:xfrm>
          <a:prstGeom prst="rect">
            <a:avLst/>
          </a:prstGeom>
          <a:noFill/>
          <a:ln>
            <a:noFill/>
          </a:ln>
        </p:spPr>
        <p:txBody>
          <a:bodyPr anchorCtr="0" anchor="b" bIns="0" lIns="0" spcFirstLastPara="1" rIns="0" wrap="square" tIns="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2" showMasterSp="0">
  <p:cSld name="Title Slide 2">
    <p:spTree>
      <p:nvGrpSpPr>
        <p:cNvPr id="1924" name="Shape 1924"/>
        <p:cNvGrpSpPr/>
        <p:nvPr/>
      </p:nvGrpSpPr>
      <p:grpSpPr>
        <a:xfrm>
          <a:off x="0" y="0"/>
          <a:ext cx="0" cy="0"/>
          <a:chOff x="0" y="0"/>
          <a:chExt cx="0" cy="0"/>
        </a:xfrm>
      </p:grpSpPr>
      <p:sp>
        <p:nvSpPr>
          <p:cNvPr id="1925" name="Google Shape;1925;p276"/>
          <p:cNvSpPr/>
          <p:nvPr/>
        </p:nvSpPr>
        <p:spPr>
          <a:xfrm>
            <a:off x="4572000" y="0"/>
            <a:ext cx="4572000" cy="3432000"/>
          </a:xfrm>
          <a:prstGeom prst="rect">
            <a:avLst/>
          </a:prstGeom>
          <a:solidFill>
            <a:srgbClr val="DEDEDE"/>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chemeClr val="lt1"/>
              </a:solidFill>
              <a:latin typeface="Arial"/>
              <a:ea typeface="Arial"/>
              <a:cs typeface="Arial"/>
              <a:sym typeface="Arial"/>
            </a:endParaRPr>
          </a:p>
        </p:txBody>
      </p:sp>
      <p:sp>
        <p:nvSpPr>
          <p:cNvPr id="1926" name="Google Shape;1926;p276"/>
          <p:cNvSpPr/>
          <p:nvPr/>
        </p:nvSpPr>
        <p:spPr>
          <a:xfrm>
            <a:off x="0" y="0"/>
            <a:ext cx="4572000" cy="3432000"/>
          </a:xfrm>
          <a:prstGeom prst="rect">
            <a:avLst/>
          </a:prstGeom>
          <a:solidFill>
            <a:srgbClr val="464646"/>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927" name="Google Shape;1927;p276"/>
          <p:cNvSpPr/>
          <p:nvPr/>
        </p:nvSpPr>
        <p:spPr>
          <a:xfrm>
            <a:off x="0" y="3431859"/>
            <a:ext cx="4572000" cy="1711500"/>
          </a:xfrm>
          <a:prstGeom prst="rect">
            <a:avLst/>
          </a:prstGeom>
          <a:solidFill>
            <a:srgbClr val="D04A0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928" name="Google Shape;1928;p276"/>
          <p:cNvSpPr txBox="1"/>
          <p:nvPr>
            <p:ph type="ctrTitle"/>
          </p:nvPr>
        </p:nvSpPr>
        <p:spPr>
          <a:xfrm>
            <a:off x="332185" y="321469"/>
            <a:ext cx="4105200" cy="1714500"/>
          </a:xfrm>
          <a:prstGeom prst="rect">
            <a:avLst/>
          </a:prstGeom>
          <a:noFill/>
          <a:ln>
            <a:noFill/>
          </a:ln>
        </p:spPr>
        <p:txBody>
          <a:bodyPr anchorCtr="0" anchor="b" bIns="0" lIns="0" spcFirstLastPara="1" rIns="0" wrap="square" tIns="0">
            <a:noAutofit/>
          </a:bodyPr>
          <a:lstStyle>
            <a:lvl1pPr lvl="0" marR="0" rtl="0" algn="l">
              <a:lnSpc>
                <a:spcPct val="85000"/>
              </a:lnSpc>
              <a:spcBef>
                <a:spcPts val="0"/>
              </a:spcBef>
              <a:spcAft>
                <a:spcPts val="0"/>
              </a:spcAft>
              <a:buClr>
                <a:schemeClr val="lt1"/>
              </a:buClr>
              <a:buSzPts val="3800"/>
              <a:buFont typeface="Georgia"/>
              <a:buNone/>
              <a:defRPr b="0" i="0" sz="3800" u="none" cap="none" strike="noStrike">
                <a:solidFill>
                  <a:schemeClr val="lt1"/>
                </a:solidFill>
                <a:latin typeface="Georgia"/>
                <a:ea typeface="Georgia"/>
                <a:cs typeface="Georgia"/>
                <a:sym typeface="Georgia"/>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1929" name="Google Shape;1929;p276"/>
          <p:cNvSpPr txBox="1"/>
          <p:nvPr>
            <p:ph idx="1" type="subTitle"/>
          </p:nvPr>
        </p:nvSpPr>
        <p:spPr>
          <a:xfrm>
            <a:off x="332185" y="3826196"/>
            <a:ext cx="4105200" cy="4458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9pPr>
          </a:lstStyle>
          <a:p/>
        </p:txBody>
      </p:sp>
      <p:pic>
        <p:nvPicPr>
          <p:cNvPr id="1930" name="Google Shape;1930;p276"/>
          <p:cNvPicPr preferRelativeResize="0"/>
          <p:nvPr/>
        </p:nvPicPr>
        <p:blipFill rotWithShape="1">
          <a:blip r:embed="rId2">
            <a:alphaModFix/>
          </a:blip>
          <a:srcRect b="0" l="0" r="0" t="0"/>
          <a:stretch/>
        </p:blipFill>
        <p:spPr>
          <a:xfrm>
            <a:off x="7753303" y="3998214"/>
            <a:ext cx="1227583" cy="1013388"/>
          </a:xfrm>
          <a:prstGeom prst="rect">
            <a:avLst/>
          </a:prstGeom>
          <a:noFill/>
          <a:ln>
            <a:noFill/>
          </a:ln>
        </p:spPr>
      </p:pic>
    </p:spTree>
  </p:cSld>
  <p:clrMapOvr>
    <a:masterClrMapping/>
  </p:clrMapOvr>
</p:sldLayout>
</file>

<file path=ppt/slideLayouts/slideLayout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showMasterSp="0">
  <p:cSld name="Title Slide">
    <p:spTree>
      <p:nvGrpSpPr>
        <p:cNvPr id="1931" name="Shape 1931"/>
        <p:cNvGrpSpPr/>
        <p:nvPr/>
      </p:nvGrpSpPr>
      <p:grpSpPr>
        <a:xfrm>
          <a:off x="0" y="0"/>
          <a:ext cx="0" cy="0"/>
          <a:chOff x="0" y="0"/>
          <a:chExt cx="0" cy="0"/>
        </a:xfrm>
      </p:grpSpPr>
      <p:sp>
        <p:nvSpPr>
          <p:cNvPr id="1932" name="Google Shape;1932;p277"/>
          <p:cNvSpPr/>
          <p:nvPr/>
        </p:nvSpPr>
        <p:spPr>
          <a:xfrm>
            <a:off x="4572000" y="0"/>
            <a:ext cx="4572000" cy="5143500"/>
          </a:xfrm>
          <a:prstGeom prst="rect">
            <a:avLst/>
          </a:prstGeom>
          <a:solidFill>
            <a:srgbClr val="DEDEDE"/>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chemeClr val="lt1"/>
              </a:solidFill>
              <a:latin typeface="Arial"/>
              <a:ea typeface="Arial"/>
              <a:cs typeface="Arial"/>
              <a:sym typeface="Arial"/>
            </a:endParaRPr>
          </a:p>
        </p:txBody>
      </p:sp>
      <p:sp>
        <p:nvSpPr>
          <p:cNvPr id="1933" name="Google Shape;1933;p277"/>
          <p:cNvSpPr/>
          <p:nvPr/>
        </p:nvSpPr>
        <p:spPr>
          <a:xfrm>
            <a:off x="0" y="0"/>
            <a:ext cx="4572000" cy="2571900"/>
          </a:xfrm>
          <a:prstGeom prst="rect">
            <a:avLst/>
          </a:prstGeom>
          <a:solidFill>
            <a:srgbClr val="D04A0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934" name="Google Shape;1934;p277"/>
          <p:cNvSpPr/>
          <p:nvPr/>
        </p:nvSpPr>
        <p:spPr>
          <a:xfrm>
            <a:off x="0" y="2571750"/>
            <a:ext cx="4572000" cy="857400"/>
          </a:xfrm>
          <a:prstGeom prst="rect">
            <a:avLst/>
          </a:prstGeom>
          <a:solidFill>
            <a:srgbClr val="464646"/>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935" name="Google Shape;1935;p277"/>
          <p:cNvSpPr txBox="1"/>
          <p:nvPr>
            <p:ph type="ctrTitle"/>
          </p:nvPr>
        </p:nvSpPr>
        <p:spPr>
          <a:xfrm>
            <a:off x="332185" y="321469"/>
            <a:ext cx="4105200" cy="1714500"/>
          </a:xfrm>
          <a:prstGeom prst="rect">
            <a:avLst/>
          </a:prstGeom>
          <a:noFill/>
          <a:ln>
            <a:noFill/>
          </a:ln>
        </p:spPr>
        <p:txBody>
          <a:bodyPr anchorCtr="0" anchor="b" bIns="0" lIns="0" spcFirstLastPara="1" rIns="0" wrap="square" tIns="0">
            <a:noAutofit/>
          </a:bodyPr>
          <a:lstStyle>
            <a:lvl1pPr lvl="0" marR="0" rtl="0" algn="l">
              <a:lnSpc>
                <a:spcPct val="85000"/>
              </a:lnSpc>
              <a:spcBef>
                <a:spcPts val="0"/>
              </a:spcBef>
              <a:spcAft>
                <a:spcPts val="0"/>
              </a:spcAft>
              <a:buClr>
                <a:schemeClr val="lt1"/>
              </a:buClr>
              <a:buSzPts val="3800"/>
              <a:buFont typeface="Georgia"/>
              <a:buNone/>
              <a:defRPr b="0" i="0" sz="3800" u="none" cap="none" strike="noStrike">
                <a:solidFill>
                  <a:schemeClr val="lt1"/>
                </a:solidFill>
                <a:latin typeface="Georgia"/>
                <a:ea typeface="Georgia"/>
                <a:cs typeface="Georgia"/>
                <a:sym typeface="Georgia"/>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1936" name="Google Shape;1936;p277"/>
          <p:cNvSpPr txBox="1"/>
          <p:nvPr>
            <p:ph idx="1" type="subTitle"/>
          </p:nvPr>
        </p:nvSpPr>
        <p:spPr>
          <a:xfrm>
            <a:off x="332185" y="2811780"/>
            <a:ext cx="4105200" cy="4458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9pPr>
          </a:lstStyle>
          <a:p/>
        </p:txBody>
      </p:sp>
      <p:pic>
        <p:nvPicPr>
          <p:cNvPr id="1937" name="Google Shape;1937;p277"/>
          <p:cNvPicPr preferRelativeResize="0"/>
          <p:nvPr/>
        </p:nvPicPr>
        <p:blipFill rotWithShape="1">
          <a:blip r:embed="rId2">
            <a:alphaModFix/>
          </a:blip>
          <a:srcRect b="0" l="0" r="0" t="0"/>
          <a:stretch/>
        </p:blipFill>
        <p:spPr>
          <a:xfrm>
            <a:off x="138854" y="3998214"/>
            <a:ext cx="1227583" cy="1013388"/>
          </a:xfrm>
          <a:prstGeom prst="rect">
            <a:avLst/>
          </a:prstGeom>
          <a:noFill/>
          <a:ln>
            <a:noFill/>
          </a:ln>
        </p:spPr>
      </p:pic>
    </p:spTree>
  </p:cSld>
  <p:clrMapOvr>
    <a:masterClrMapping/>
  </p:clrMapOvr>
</p:sldLayout>
</file>

<file path=ppt/slideLayouts/slideLayout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Lines" showMasterSp="0">
  <p:cSld name="Title Slide Lines">
    <p:bg>
      <p:bgPr>
        <a:solidFill>
          <a:srgbClr val="DEDEDE"/>
        </a:solidFill>
      </p:bgPr>
    </p:bg>
    <p:spTree>
      <p:nvGrpSpPr>
        <p:cNvPr id="1938" name="Shape 1938"/>
        <p:cNvGrpSpPr/>
        <p:nvPr/>
      </p:nvGrpSpPr>
      <p:grpSpPr>
        <a:xfrm>
          <a:off x="0" y="0"/>
          <a:ext cx="0" cy="0"/>
          <a:chOff x="0" y="0"/>
          <a:chExt cx="0" cy="0"/>
        </a:xfrm>
      </p:grpSpPr>
      <p:grpSp>
        <p:nvGrpSpPr>
          <p:cNvPr id="1939" name="Google Shape;1939;p278"/>
          <p:cNvGrpSpPr/>
          <p:nvPr/>
        </p:nvGrpSpPr>
        <p:grpSpPr>
          <a:xfrm>
            <a:off x="-1" y="-1"/>
            <a:ext cx="9143920" cy="5143482"/>
            <a:chOff x="-1" y="-1"/>
            <a:chExt cx="12191893" cy="6857975"/>
          </a:xfrm>
        </p:grpSpPr>
        <p:grpSp>
          <p:nvGrpSpPr>
            <p:cNvPr id="1940" name="Google Shape;1940;p278"/>
            <p:cNvGrpSpPr/>
            <p:nvPr/>
          </p:nvGrpSpPr>
          <p:grpSpPr>
            <a:xfrm>
              <a:off x="-1" y="-1"/>
              <a:ext cx="12191893" cy="6857975"/>
              <a:chOff x="152400" y="152400"/>
              <a:chExt cx="12196772" cy="6862779"/>
            </a:xfrm>
          </p:grpSpPr>
          <p:sp>
            <p:nvSpPr>
              <p:cNvPr id="1941" name="Google Shape;1941;p278"/>
              <p:cNvSpPr/>
              <p:nvPr/>
            </p:nvSpPr>
            <p:spPr>
              <a:xfrm>
                <a:off x="152400" y="3775075"/>
                <a:ext cx="9142419" cy="777876"/>
              </a:xfrm>
              <a:custGeom>
                <a:rect b="b" l="l" r="r" t="t"/>
                <a:pathLst>
                  <a:path extrusionOk="0" h="1632" w="7908">
                    <a:moveTo>
                      <a:pt x="0" y="0"/>
                    </a:moveTo>
                    <a:lnTo>
                      <a:pt x="0" y="0"/>
                    </a:lnTo>
                    <a:lnTo>
                      <a:pt x="7908" y="0"/>
                    </a:lnTo>
                    <a:lnTo>
                      <a:pt x="7908" y="1632"/>
                    </a:lnTo>
                    <a:lnTo>
                      <a:pt x="0" y="1632"/>
                    </a:lnTo>
                    <a:lnTo>
                      <a:pt x="0" y="0"/>
                    </a:lnTo>
                    <a:close/>
                  </a:path>
                </a:pathLst>
              </a:custGeom>
              <a:solidFill>
                <a:srgbClr val="D04A0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942" name="Google Shape;1942;p278"/>
              <p:cNvSpPr/>
              <p:nvPr/>
            </p:nvSpPr>
            <p:spPr>
              <a:xfrm>
                <a:off x="152400" y="152400"/>
                <a:ext cx="12196772" cy="6862779"/>
              </a:xfrm>
              <a:custGeom>
                <a:rect b="b" l="l" r="r" t="t"/>
                <a:pathLst>
                  <a:path extrusionOk="0" h="14399" w="25599">
                    <a:moveTo>
                      <a:pt x="19187" y="0"/>
                    </a:moveTo>
                    <a:lnTo>
                      <a:pt x="19187" y="0"/>
                    </a:lnTo>
                    <a:lnTo>
                      <a:pt x="19187" y="6949"/>
                    </a:lnTo>
                    <a:lnTo>
                      <a:pt x="0" y="6949"/>
                    </a:lnTo>
                    <a:lnTo>
                      <a:pt x="0" y="7602"/>
                    </a:lnTo>
                    <a:lnTo>
                      <a:pt x="19187" y="7602"/>
                    </a:lnTo>
                    <a:lnTo>
                      <a:pt x="19187" y="9234"/>
                    </a:lnTo>
                    <a:lnTo>
                      <a:pt x="0" y="9234"/>
                    </a:lnTo>
                    <a:lnTo>
                      <a:pt x="0" y="9887"/>
                    </a:lnTo>
                    <a:lnTo>
                      <a:pt x="19187" y="9887"/>
                    </a:lnTo>
                    <a:lnTo>
                      <a:pt x="19187" y="14399"/>
                    </a:lnTo>
                    <a:lnTo>
                      <a:pt x="19839" y="14399"/>
                    </a:lnTo>
                    <a:lnTo>
                      <a:pt x="19839" y="9887"/>
                    </a:lnTo>
                    <a:lnTo>
                      <a:pt x="25599" y="9887"/>
                    </a:lnTo>
                    <a:lnTo>
                      <a:pt x="25599" y="9234"/>
                    </a:lnTo>
                    <a:lnTo>
                      <a:pt x="19839" y="9234"/>
                    </a:lnTo>
                    <a:lnTo>
                      <a:pt x="19839" y="7602"/>
                    </a:lnTo>
                    <a:lnTo>
                      <a:pt x="25599" y="7602"/>
                    </a:lnTo>
                    <a:lnTo>
                      <a:pt x="25599" y="6949"/>
                    </a:lnTo>
                    <a:lnTo>
                      <a:pt x="19839" y="6949"/>
                    </a:lnTo>
                    <a:lnTo>
                      <a:pt x="19839" y="0"/>
                    </a:lnTo>
                    <a:lnTo>
                      <a:pt x="19187" y="0"/>
                    </a:lnTo>
                    <a:close/>
                  </a:path>
                </a:pathLst>
              </a:custGeom>
              <a:solidFill>
                <a:srgbClr val="FFFFF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grpSp>
        <p:pic>
          <p:nvPicPr>
            <p:cNvPr id="1943" name="Google Shape;1943;p278"/>
            <p:cNvPicPr preferRelativeResize="0"/>
            <p:nvPr/>
          </p:nvPicPr>
          <p:blipFill rotWithShape="1">
            <a:blip r:embed="rId2">
              <a:alphaModFix/>
            </a:blip>
            <a:srcRect b="0" l="0" r="0" t="0"/>
            <a:stretch/>
          </p:blipFill>
          <p:spPr>
            <a:xfrm>
              <a:off x="185139" y="5330952"/>
              <a:ext cx="1636775" cy="1351183"/>
            </a:xfrm>
            <a:prstGeom prst="rect">
              <a:avLst/>
            </a:prstGeom>
            <a:noFill/>
            <a:ln>
              <a:noFill/>
            </a:ln>
          </p:spPr>
        </p:pic>
      </p:grpSp>
      <p:sp>
        <p:nvSpPr>
          <p:cNvPr id="1944" name="Google Shape;1944;p278"/>
          <p:cNvSpPr txBox="1"/>
          <p:nvPr>
            <p:ph idx="1" type="subTitle"/>
          </p:nvPr>
        </p:nvSpPr>
        <p:spPr>
          <a:xfrm>
            <a:off x="332186" y="2785205"/>
            <a:ext cx="4105200" cy="44400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9pPr>
          </a:lstStyle>
          <a:p/>
        </p:txBody>
      </p:sp>
      <p:sp>
        <p:nvSpPr>
          <p:cNvPr id="1945" name="Google Shape;1945;p278"/>
          <p:cNvSpPr txBox="1"/>
          <p:nvPr>
            <p:ph type="ctrTitle"/>
          </p:nvPr>
        </p:nvSpPr>
        <p:spPr>
          <a:xfrm>
            <a:off x="332186" y="321467"/>
            <a:ext cx="5563800" cy="1508700"/>
          </a:xfrm>
          <a:prstGeom prst="rect">
            <a:avLst/>
          </a:prstGeom>
          <a:noFill/>
          <a:ln>
            <a:noFill/>
          </a:ln>
        </p:spPr>
        <p:txBody>
          <a:bodyPr anchorCtr="0" anchor="b" bIns="0" lIns="0" spcFirstLastPara="1" rIns="0" wrap="square" tIns="0">
            <a:noAutofit/>
          </a:bodyPr>
          <a:lstStyle>
            <a:lvl1pPr lvl="0" marR="0" rtl="0" algn="l">
              <a:lnSpc>
                <a:spcPct val="85000"/>
              </a:lnSpc>
              <a:spcBef>
                <a:spcPts val="0"/>
              </a:spcBef>
              <a:spcAft>
                <a:spcPts val="0"/>
              </a:spcAft>
              <a:buClr>
                <a:schemeClr val="lt1"/>
              </a:buClr>
              <a:buSzPts val="3400"/>
              <a:buFont typeface="Georgia"/>
              <a:buNone/>
              <a:defRPr b="0" i="0" sz="3400" u="none" cap="none" strike="noStrike">
                <a:solidFill>
                  <a:schemeClr val="lt1"/>
                </a:solidFill>
                <a:latin typeface="Georgia"/>
                <a:ea typeface="Georgia"/>
                <a:cs typeface="Georgia"/>
                <a:sym typeface="Georgia"/>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Lines 2" showMasterSp="0">
  <p:cSld name="Title Slide Lines 2">
    <p:bg>
      <p:bgPr>
        <a:solidFill>
          <a:srgbClr val="DEDEDE"/>
        </a:solidFill>
      </p:bgPr>
    </p:bg>
    <p:spTree>
      <p:nvGrpSpPr>
        <p:cNvPr id="1946" name="Shape 1946"/>
        <p:cNvGrpSpPr/>
        <p:nvPr/>
      </p:nvGrpSpPr>
      <p:grpSpPr>
        <a:xfrm>
          <a:off x="0" y="0"/>
          <a:ext cx="0" cy="0"/>
          <a:chOff x="0" y="0"/>
          <a:chExt cx="0" cy="0"/>
        </a:xfrm>
      </p:grpSpPr>
      <p:grpSp>
        <p:nvGrpSpPr>
          <p:cNvPr id="1947" name="Google Shape;1947;p279"/>
          <p:cNvGrpSpPr/>
          <p:nvPr/>
        </p:nvGrpSpPr>
        <p:grpSpPr>
          <a:xfrm>
            <a:off x="0" y="0"/>
            <a:ext cx="9144000" cy="5143500"/>
            <a:chOff x="0" y="0"/>
            <a:chExt cx="12192000" cy="6858000"/>
          </a:xfrm>
        </p:grpSpPr>
        <p:sp>
          <p:nvSpPr>
            <p:cNvPr id="1948" name="Google Shape;1948;p279"/>
            <p:cNvSpPr/>
            <p:nvPr/>
          </p:nvSpPr>
          <p:spPr>
            <a:xfrm>
              <a:off x="0" y="0"/>
              <a:ext cx="12192000" cy="6858000"/>
            </a:xfrm>
            <a:custGeom>
              <a:rect b="b" l="l" r="r" t="t"/>
              <a:pathLst>
                <a:path extrusionOk="0" h="6858000" w="12192000">
                  <a:moveTo>
                    <a:pt x="9144000" y="0"/>
                  </a:moveTo>
                  <a:lnTo>
                    <a:pt x="9450000" y="0"/>
                  </a:lnTo>
                  <a:lnTo>
                    <a:pt x="9450000" y="3309692"/>
                  </a:lnTo>
                  <a:lnTo>
                    <a:pt x="12192000" y="3309692"/>
                  </a:lnTo>
                  <a:lnTo>
                    <a:pt x="12192000" y="3615692"/>
                  </a:lnTo>
                  <a:lnTo>
                    <a:pt x="9450000" y="3615692"/>
                  </a:lnTo>
                  <a:lnTo>
                    <a:pt x="9450000" y="4394836"/>
                  </a:lnTo>
                  <a:lnTo>
                    <a:pt x="12192000" y="4394836"/>
                  </a:lnTo>
                  <a:lnTo>
                    <a:pt x="12192000" y="4700836"/>
                  </a:lnTo>
                  <a:lnTo>
                    <a:pt x="9450000" y="4700836"/>
                  </a:lnTo>
                  <a:lnTo>
                    <a:pt x="9450000" y="6858000"/>
                  </a:lnTo>
                  <a:lnTo>
                    <a:pt x="9144000" y="6858000"/>
                  </a:lnTo>
                  <a:lnTo>
                    <a:pt x="9144000" y="4700836"/>
                  </a:lnTo>
                  <a:lnTo>
                    <a:pt x="0" y="4700836"/>
                  </a:lnTo>
                  <a:lnTo>
                    <a:pt x="0" y="4394836"/>
                  </a:lnTo>
                  <a:lnTo>
                    <a:pt x="9144000" y="4394836"/>
                  </a:lnTo>
                  <a:lnTo>
                    <a:pt x="9144000" y="3615692"/>
                  </a:lnTo>
                  <a:lnTo>
                    <a:pt x="0" y="3615692"/>
                  </a:lnTo>
                  <a:lnTo>
                    <a:pt x="0" y="3309692"/>
                  </a:lnTo>
                  <a:lnTo>
                    <a:pt x="9144000" y="3309692"/>
                  </a:lnTo>
                  <a:close/>
                </a:path>
              </a:pathLst>
            </a:custGeom>
            <a:solidFill>
              <a:srgbClr val="FFFFFF"/>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1949" name="Google Shape;1949;p279"/>
            <p:cNvPicPr preferRelativeResize="0"/>
            <p:nvPr/>
          </p:nvPicPr>
          <p:blipFill rotWithShape="1">
            <a:blip r:embed="rId2">
              <a:alphaModFix/>
            </a:blip>
            <a:srcRect b="0" l="0" r="0" t="0"/>
            <a:stretch/>
          </p:blipFill>
          <p:spPr>
            <a:xfrm>
              <a:off x="185139" y="5330952"/>
              <a:ext cx="1636775" cy="1351186"/>
            </a:xfrm>
            <a:prstGeom prst="rect">
              <a:avLst/>
            </a:prstGeom>
            <a:noFill/>
            <a:ln>
              <a:noFill/>
            </a:ln>
          </p:spPr>
        </p:pic>
      </p:grpSp>
      <p:sp>
        <p:nvSpPr>
          <p:cNvPr id="1950" name="Google Shape;1950;p279"/>
          <p:cNvSpPr txBox="1"/>
          <p:nvPr>
            <p:ph idx="1" type="subTitle"/>
          </p:nvPr>
        </p:nvSpPr>
        <p:spPr>
          <a:xfrm>
            <a:off x="332185" y="2785205"/>
            <a:ext cx="4105200" cy="44580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9pPr>
          </a:lstStyle>
          <a:p/>
        </p:txBody>
      </p:sp>
      <p:sp>
        <p:nvSpPr>
          <p:cNvPr id="1951" name="Google Shape;1951;p279"/>
          <p:cNvSpPr txBox="1"/>
          <p:nvPr>
            <p:ph type="ctrTitle"/>
          </p:nvPr>
        </p:nvSpPr>
        <p:spPr>
          <a:xfrm>
            <a:off x="332184" y="321467"/>
            <a:ext cx="5563800" cy="1508700"/>
          </a:xfrm>
          <a:prstGeom prst="rect">
            <a:avLst/>
          </a:prstGeom>
          <a:noFill/>
          <a:ln>
            <a:noFill/>
          </a:ln>
        </p:spPr>
        <p:txBody>
          <a:bodyPr anchorCtr="0" anchor="b" bIns="0" lIns="0" spcFirstLastPara="1" rIns="0" wrap="square" tIns="0">
            <a:noAutofit/>
          </a:bodyPr>
          <a:lstStyle>
            <a:lvl1pPr lvl="0" marR="0" rtl="0" algn="l">
              <a:lnSpc>
                <a:spcPct val="85000"/>
              </a:lnSpc>
              <a:spcBef>
                <a:spcPts val="0"/>
              </a:spcBef>
              <a:spcAft>
                <a:spcPts val="0"/>
              </a:spcAft>
              <a:buClr>
                <a:schemeClr val="dk1"/>
              </a:buClr>
              <a:buSzPts val="3400"/>
              <a:buFont typeface="Georgia"/>
              <a:buNone/>
              <a:defRPr b="0" i="0" sz="3400" u="none" cap="none" strike="noStrike">
                <a:solidFill>
                  <a:schemeClr val="dk1"/>
                </a:solidFill>
                <a:latin typeface="Georgia"/>
                <a:ea typeface="Georgia"/>
                <a:cs typeface="Georgia"/>
                <a:sym typeface="Georgia"/>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Lines 3" showMasterSp="0">
  <p:cSld name="Title Slide Lines 3">
    <p:bg>
      <p:bgPr>
        <a:solidFill>
          <a:srgbClr val="D04A02"/>
        </a:solidFill>
      </p:bgPr>
    </p:bg>
    <p:spTree>
      <p:nvGrpSpPr>
        <p:cNvPr id="1952" name="Shape 1952"/>
        <p:cNvGrpSpPr/>
        <p:nvPr/>
      </p:nvGrpSpPr>
      <p:grpSpPr>
        <a:xfrm>
          <a:off x="0" y="0"/>
          <a:ext cx="0" cy="0"/>
          <a:chOff x="0" y="0"/>
          <a:chExt cx="0" cy="0"/>
        </a:xfrm>
      </p:grpSpPr>
      <p:sp>
        <p:nvSpPr>
          <p:cNvPr id="1953" name="Google Shape;1953;p280"/>
          <p:cNvSpPr/>
          <p:nvPr/>
        </p:nvSpPr>
        <p:spPr>
          <a:xfrm>
            <a:off x="7086600" y="0"/>
            <a:ext cx="2057400" cy="5143500"/>
          </a:xfrm>
          <a:prstGeom prst="rect">
            <a:avLst/>
          </a:prstGeom>
          <a:solidFill>
            <a:srgbClr val="DEDEDE"/>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chemeClr val="lt1"/>
              </a:solidFill>
              <a:latin typeface="Arial"/>
              <a:ea typeface="Arial"/>
              <a:cs typeface="Arial"/>
              <a:sym typeface="Arial"/>
            </a:endParaRPr>
          </a:p>
        </p:txBody>
      </p:sp>
      <p:grpSp>
        <p:nvGrpSpPr>
          <p:cNvPr id="1954" name="Google Shape;1954;p280"/>
          <p:cNvGrpSpPr/>
          <p:nvPr/>
        </p:nvGrpSpPr>
        <p:grpSpPr>
          <a:xfrm>
            <a:off x="0" y="0"/>
            <a:ext cx="9144000" cy="5143500"/>
            <a:chOff x="0" y="0"/>
            <a:chExt cx="12192000" cy="6858000"/>
          </a:xfrm>
        </p:grpSpPr>
        <p:sp>
          <p:nvSpPr>
            <p:cNvPr id="1955" name="Google Shape;1955;p280"/>
            <p:cNvSpPr/>
            <p:nvPr/>
          </p:nvSpPr>
          <p:spPr>
            <a:xfrm>
              <a:off x="0" y="0"/>
              <a:ext cx="12192000" cy="6858000"/>
            </a:xfrm>
            <a:custGeom>
              <a:rect b="b" l="l" r="r" t="t"/>
              <a:pathLst>
                <a:path extrusionOk="0" h="6858000" w="12192000">
                  <a:moveTo>
                    <a:pt x="9144000" y="0"/>
                  </a:moveTo>
                  <a:lnTo>
                    <a:pt x="9450000" y="0"/>
                  </a:lnTo>
                  <a:lnTo>
                    <a:pt x="9450000" y="1022986"/>
                  </a:lnTo>
                  <a:lnTo>
                    <a:pt x="12192000" y="1022986"/>
                  </a:lnTo>
                  <a:lnTo>
                    <a:pt x="12192000" y="1328986"/>
                  </a:lnTo>
                  <a:lnTo>
                    <a:pt x="9450000" y="1328986"/>
                  </a:lnTo>
                  <a:lnTo>
                    <a:pt x="9450000" y="4394836"/>
                  </a:lnTo>
                  <a:lnTo>
                    <a:pt x="12192000" y="4394836"/>
                  </a:lnTo>
                  <a:lnTo>
                    <a:pt x="12192000" y="4700836"/>
                  </a:lnTo>
                  <a:lnTo>
                    <a:pt x="9450000" y="4700836"/>
                  </a:lnTo>
                  <a:lnTo>
                    <a:pt x="9450000" y="6858000"/>
                  </a:lnTo>
                  <a:lnTo>
                    <a:pt x="9144000" y="6858000"/>
                  </a:lnTo>
                  <a:lnTo>
                    <a:pt x="9144000" y="4700836"/>
                  </a:lnTo>
                  <a:lnTo>
                    <a:pt x="0" y="4700836"/>
                  </a:lnTo>
                  <a:lnTo>
                    <a:pt x="0" y="4394836"/>
                  </a:lnTo>
                  <a:lnTo>
                    <a:pt x="9144000" y="4394836"/>
                  </a:lnTo>
                  <a:close/>
                </a:path>
              </a:pathLst>
            </a:custGeom>
            <a:solidFill>
              <a:srgbClr val="FFFFFF"/>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1956" name="Google Shape;1956;p280"/>
            <p:cNvPicPr preferRelativeResize="0"/>
            <p:nvPr/>
          </p:nvPicPr>
          <p:blipFill rotWithShape="1">
            <a:blip r:embed="rId2">
              <a:alphaModFix/>
            </a:blip>
            <a:srcRect b="0" l="0" r="0" t="0"/>
            <a:stretch/>
          </p:blipFill>
          <p:spPr>
            <a:xfrm>
              <a:off x="185139" y="5330952"/>
              <a:ext cx="1636775" cy="1351183"/>
            </a:xfrm>
            <a:prstGeom prst="rect">
              <a:avLst/>
            </a:prstGeom>
            <a:noFill/>
            <a:ln>
              <a:noFill/>
            </a:ln>
          </p:spPr>
        </p:pic>
      </p:grpSp>
      <p:sp>
        <p:nvSpPr>
          <p:cNvPr id="1957" name="Google Shape;1957;p280"/>
          <p:cNvSpPr txBox="1"/>
          <p:nvPr>
            <p:ph type="ctrTitle"/>
          </p:nvPr>
        </p:nvSpPr>
        <p:spPr>
          <a:xfrm>
            <a:off x="332184" y="321469"/>
            <a:ext cx="5563800" cy="2078700"/>
          </a:xfrm>
          <a:prstGeom prst="rect">
            <a:avLst/>
          </a:prstGeom>
          <a:noFill/>
          <a:ln>
            <a:noFill/>
          </a:ln>
        </p:spPr>
        <p:txBody>
          <a:bodyPr anchorCtr="0" anchor="b" bIns="0" lIns="0" spcFirstLastPara="1" rIns="0" wrap="square" tIns="0">
            <a:noAutofit/>
          </a:bodyPr>
          <a:lstStyle>
            <a:lvl1pPr lvl="0" marR="0" rtl="0" algn="l">
              <a:lnSpc>
                <a:spcPct val="86000"/>
              </a:lnSpc>
              <a:spcBef>
                <a:spcPts val="0"/>
              </a:spcBef>
              <a:spcAft>
                <a:spcPts val="0"/>
              </a:spcAft>
              <a:buClr>
                <a:schemeClr val="lt1"/>
              </a:buClr>
              <a:buSzPts val="4500"/>
              <a:buFont typeface="Georgia"/>
              <a:buNone/>
              <a:defRPr b="0" i="0" sz="4500" u="none" cap="none" strike="noStrike">
                <a:solidFill>
                  <a:schemeClr val="lt1"/>
                </a:solidFill>
                <a:latin typeface="Georgia"/>
                <a:ea typeface="Georgia"/>
                <a:cs typeface="Georgia"/>
                <a:sym typeface="Georgia"/>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1958" name="Google Shape;1958;p280"/>
          <p:cNvSpPr txBox="1"/>
          <p:nvPr>
            <p:ph idx="1" type="subTitle"/>
          </p:nvPr>
        </p:nvSpPr>
        <p:spPr>
          <a:xfrm>
            <a:off x="332185" y="2546033"/>
            <a:ext cx="4105200" cy="4458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9pPr>
          </a:lstStyle>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Lines 3 Grey" showMasterSp="0">
  <p:cSld name="Title Slide Lines 3 Grey">
    <p:bg>
      <p:bgPr>
        <a:solidFill>
          <a:srgbClr val="464646"/>
        </a:solidFill>
      </p:bgPr>
    </p:bg>
    <p:spTree>
      <p:nvGrpSpPr>
        <p:cNvPr id="1959" name="Shape 1959"/>
        <p:cNvGrpSpPr/>
        <p:nvPr/>
      </p:nvGrpSpPr>
      <p:grpSpPr>
        <a:xfrm>
          <a:off x="0" y="0"/>
          <a:ext cx="0" cy="0"/>
          <a:chOff x="0" y="0"/>
          <a:chExt cx="0" cy="0"/>
        </a:xfrm>
      </p:grpSpPr>
      <p:sp>
        <p:nvSpPr>
          <p:cNvPr id="1960" name="Google Shape;1960;p281"/>
          <p:cNvSpPr/>
          <p:nvPr/>
        </p:nvSpPr>
        <p:spPr>
          <a:xfrm>
            <a:off x="7086600" y="0"/>
            <a:ext cx="2057400" cy="5143500"/>
          </a:xfrm>
          <a:prstGeom prst="rect">
            <a:avLst/>
          </a:prstGeom>
          <a:solidFill>
            <a:srgbClr val="DEDEDE"/>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chemeClr val="lt1"/>
              </a:solidFill>
              <a:latin typeface="Arial"/>
              <a:ea typeface="Arial"/>
              <a:cs typeface="Arial"/>
              <a:sym typeface="Arial"/>
            </a:endParaRPr>
          </a:p>
        </p:txBody>
      </p:sp>
      <p:grpSp>
        <p:nvGrpSpPr>
          <p:cNvPr id="1961" name="Google Shape;1961;p281"/>
          <p:cNvGrpSpPr/>
          <p:nvPr/>
        </p:nvGrpSpPr>
        <p:grpSpPr>
          <a:xfrm>
            <a:off x="0" y="0"/>
            <a:ext cx="9144000" cy="5143500"/>
            <a:chOff x="0" y="0"/>
            <a:chExt cx="12192000" cy="6858000"/>
          </a:xfrm>
        </p:grpSpPr>
        <p:sp>
          <p:nvSpPr>
            <p:cNvPr id="1962" name="Google Shape;1962;p281"/>
            <p:cNvSpPr/>
            <p:nvPr/>
          </p:nvSpPr>
          <p:spPr>
            <a:xfrm>
              <a:off x="0" y="0"/>
              <a:ext cx="12192000" cy="6858000"/>
            </a:xfrm>
            <a:custGeom>
              <a:rect b="b" l="l" r="r" t="t"/>
              <a:pathLst>
                <a:path extrusionOk="0" h="6858000" w="12192000">
                  <a:moveTo>
                    <a:pt x="9144000" y="0"/>
                  </a:moveTo>
                  <a:lnTo>
                    <a:pt x="9450000" y="0"/>
                  </a:lnTo>
                  <a:lnTo>
                    <a:pt x="9450000" y="1022986"/>
                  </a:lnTo>
                  <a:lnTo>
                    <a:pt x="12192000" y="1022986"/>
                  </a:lnTo>
                  <a:lnTo>
                    <a:pt x="12192000" y="1328986"/>
                  </a:lnTo>
                  <a:lnTo>
                    <a:pt x="9450000" y="1328986"/>
                  </a:lnTo>
                  <a:lnTo>
                    <a:pt x="9450000" y="4394836"/>
                  </a:lnTo>
                  <a:lnTo>
                    <a:pt x="12192000" y="4394836"/>
                  </a:lnTo>
                  <a:lnTo>
                    <a:pt x="12192000" y="4700836"/>
                  </a:lnTo>
                  <a:lnTo>
                    <a:pt x="9450000" y="4700836"/>
                  </a:lnTo>
                  <a:lnTo>
                    <a:pt x="9450000" y="6858000"/>
                  </a:lnTo>
                  <a:lnTo>
                    <a:pt x="9144000" y="6858000"/>
                  </a:lnTo>
                  <a:lnTo>
                    <a:pt x="9144000" y="4700836"/>
                  </a:lnTo>
                  <a:lnTo>
                    <a:pt x="0" y="4700836"/>
                  </a:lnTo>
                  <a:lnTo>
                    <a:pt x="0" y="4394836"/>
                  </a:lnTo>
                  <a:lnTo>
                    <a:pt x="9144000" y="4394836"/>
                  </a:lnTo>
                  <a:close/>
                </a:path>
              </a:pathLst>
            </a:custGeom>
            <a:solidFill>
              <a:srgbClr val="FFFFFF"/>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1963" name="Google Shape;1963;p281"/>
            <p:cNvPicPr preferRelativeResize="0"/>
            <p:nvPr/>
          </p:nvPicPr>
          <p:blipFill rotWithShape="1">
            <a:blip r:embed="rId2">
              <a:alphaModFix/>
            </a:blip>
            <a:srcRect b="0" l="0" r="0" t="0"/>
            <a:stretch/>
          </p:blipFill>
          <p:spPr>
            <a:xfrm>
              <a:off x="185139" y="5330952"/>
              <a:ext cx="1636775" cy="1351183"/>
            </a:xfrm>
            <a:prstGeom prst="rect">
              <a:avLst/>
            </a:prstGeom>
            <a:noFill/>
            <a:ln>
              <a:noFill/>
            </a:ln>
          </p:spPr>
        </p:pic>
      </p:grpSp>
      <p:sp>
        <p:nvSpPr>
          <p:cNvPr id="1964" name="Google Shape;1964;p281"/>
          <p:cNvSpPr txBox="1"/>
          <p:nvPr>
            <p:ph type="ctrTitle"/>
          </p:nvPr>
        </p:nvSpPr>
        <p:spPr>
          <a:xfrm>
            <a:off x="332184" y="321469"/>
            <a:ext cx="5563800" cy="2078700"/>
          </a:xfrm>
          <a:prstGeom prst="rect">
            <a:avLst/>
          </a:prstGeom>
          <a:noFill/>
          <a:ln>
            <a:noFill/>
          </a:ln>
        </p:spPr>
        <p:txBody>
          <a:bodyPr anchorCtr="0" anchor="b" bIns="0" lIns="0" spcFirstLastPara="1" rIns="0" wrap="square" tIns="0">
            <a:noAutofit/>
          </a:bodyPr>
          <a:lstStyle>
            <a:lvl1pPr lvl="0" marR="0" rtl="0" algn="l">
              <a:lnSpc>
                <a:spcPct val="85000"/>
              </a:lnSpc>
              <a:spcBef>
                <a:spcPts val="0"/>
              </a:spcBef>
              <a:spcAft>
                <a:spcPts val="0"/>
              </a:spcAft>
              <a:buClr>
                <a:schemeClr val="lt1"/>
              </a:buClr>
              <a:buSzPts val="4500"/>
              <a:buFont typeface="Georgia"/>
              <a:buNone/>
              <a:defRPr b="0" i="0" sz="4500" u="none" cap="none" strike="noStrike">
                <a:solidFill>
                  <a:schemeClr val="lt1"/>
                </a:solidFill>
                <a:latin typeface="Georgia"/>
                <a:ea typeface="Georgia"/>
                <a:cs typeface="Georgia"/>
                <a:sym typeface="Georgia"/>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1965" name="Google Shape;1965;p281"/>
          <p:cNvSpPr txBox="1"/>
          <p:nvPr>
            <p:ph idx="1" type="subTitle"/>
          </p:nvPr>
        </p:nvSpPr>
        <p:spPr>
          <a:xfrm>
            <a:off x="332185" y="2546033"/>
            <a:ext cx="4105200" cy="4458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9pPr>
          </a:lstStyle>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Logo Shape Orange" showMasterSp="0">
  <p:cSld name="Title Slide Logo Shape Orange">
    <p:spTree>
      <p:nvGrpSpPr>
        <p:cNvPr id="1966" name="Shape 1966"/>
        <p:cNvGrpSpPr/>
        <p:nvPr/>
      </p:nvGrpSpPr>
      <p:grpSpPr>
        <a:xfrm>
          <a:off x="0" y="0"/>
          <a:ext cx="0" cy="0"/>
          <a:chOff x="0" y="0"/>
          <a:chExt cx="0" cy="0"/>
        </a:xfrm>
      </p:grpSpPr>
      <p:grpSp>
        <p:nvGrpSpPr>
          <p:cNvPr id="1967" name="Google Shape;1967;p282"/>
          <p:cNvGrpSpPr/>
          <p:nvPr/>
        </p:nvGrpSpPr>
        <p:grpSpPr>
          <a:xfrm>
            <a:off x="0" y="0"/>
            <a:ext cx="6685577" cy="5143501"/>
            <a:chOff x="0" y="0"/>
            <a:chExt cx="8914102" cy="6858001"/>
          </a:xfrm>
        </p:grpSpPr>
        <p:sp>
          <p:nvSpPr>
            <p:cNvPr id="1968" name="Google Shape;1968;p282"/>
            <p:cNvSpPr/>
            <p:nvPr/>
          </p:nvSpPr>
          <p:spPr>
            <a:xfrm>
              <a:off x="0" y="0"/>
              <a:ext cx="8914102" cy="6858001"/>
            </a:xfrm>
            <a:custGeom>
              <a:rect b="b" l="l" r="r" t="t"/>
              <a:pathLst>
                <a:path extrusionOk="0" h="6858001" w="8914102">
                  <a:moveTo>
                    <a:pt x="1260764" y="0"/>
                  </a:moveTo>
                  <a:lnTo>
                    <a:pt x="5169189" y="0"/>
                  </a:lnTo>
                  <a:lnTo>
                    <a:pt x="5169189" y="765175"/>
                  </a:lnTo>
                  <a:lnTo>
                    <a:pt x="5937540" y="765175"/>
                  </a:lnTo>
                  <a:lnTo>
                    <a:pt x="5937540" y="1957388"/>
                  </a:lnTo>
                  <a:lnTo>
                    <a:pt x="7920327" y="1957388"/>
                  </a:lnTo>
                  <a:lnTo>
                    <a:pt x="7920327" y="4899025"/>
                  </a:lnTo>
                  <a:lnTo>
                    <a:pt x="8914102" y="4899025"/>
                  </a:lnTo>
                  <a:lnTo>
                    <a:pt x="8914102" y="6858000"/>
                  </a:lnTo>
                  <a:lnTo>
                    <a:pt x="7920327" y="6858000"/>
                  </a:lnTo>
                  <a:lnTo>
                    <a:pt x="5937540" y="6858000"/>
                  </a:lnTo>
                  <a:lnTo>
                    <a:pt x="5169189" y="6858000"/>
                  </a:lnTo>
                  <a:lnTo>
                    <a:pt x="3705515" y="6858000"/>
                  </a:lnTo>
                  <a:lnTo>
                    <a:pt x="1260764" y="6858000"/>
                  </a:lnTo>
                  <a:lnTo>
                    <a:pt x="1260764" y="6858001"/>
                  </a:lnTo>
                  <a:lnTo>
                    <a:pt x="0" y="6858001"/>
                  </a:lnTo>
                  <a:lnTo>
                    <a:pt x="0" y="1"/>
                  </a:lnTo>
                  <a:lnTo>
                    <a:pt x="1260764" y="1"/>
                  </a:lnTo>
                  <a:close/>
                </a:path>
              </a:pathLst>
            </a:custGeom>
            <a:solidFill>
              <a:srgbClr val="D04A0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1969" name="Google Shape;1969;p282"/>
            <p:cNvPicPr preferRelativeResize="0"/>
            <p:nvPr/>
          </p:nvPicPr>
          <p:blipFill rotWithShape="1">
            <a:blip r:embed="rId2">
              <a:alphaModFix/>
            </a:blip>
            <a:srcRect b="0" l="0" r="0" t="0"/>
            <a:stretch/>
          </p:blipFill>
          <p:spPr>
            <a:xfrm>
              <a:off x="185139" y="5330952"/>
              <a:ext cx="1636775" cy="1351183"/>
            </a:xfrm>
            <a:prstGeom prst="rect">
              <a:avLst/>
            </a:prstGeom>
            <a:noFill/>
            <a:ln>
              <a:noFill/>
            </a:ln>
          </p:spPr>
        </p:pic>
      </p:grpSp>
      <p:sp>
        <p:nvSpPr>
          <p:cNvPr id="1970" name="Google Shape;1970;p282"/>
          <p:cNvSpPr txBox="1"/>
          <p:nvPr>
            <p:ph type="ctrTitle"/>
          </p:nvPr>
        </p:nvSpPr>
        <p:spPr>
          <a:xfrm>
            <a:off x="332185" y="752707"/>
            <a:ext cx="3944100" cy="1818900"/>
          </a:xfrm>
          <a:prstGeom prst="rect">
            <a:avLst/>
          </a:prstGeom>
          <a:noFill/>
          <a:ln>
            <a:noFill/>
          </a:ln>
        </p:spPr>
        <p:txBody>
          <a:bodyPr anchorCtr="0" anchor="b" bIns="0" lIns="0" spcFirstLastPara="1" rIns="0" wrap="square" tIns="0">
            <a:noAutofit/>
          </a:bodyPr>
          <a:lstStyle>
            <a:lvl1pPr lvl="0" marR="0" rtl="0" algn="l">
              <a:lnSpc>
                <a:spcPct val="85000"/>
              </a:lnSpc>
              <a:spcBef>
                <a:spcPts val="0"/>
              </a:spcBef>
              <a:spcAft>
                <a:spcPts val="0"/>
              </a:spcAft>
              <a:buClr>
                <a:schemeClr val="lt1"/>
              </a:buClr>
              <a:buSzPts val="3800"/>
              <a:buFont typeface="Georgia"/>
              <a:buNone/>
              <a:defRPr b="0" i="0" sz="3800" u="none" cap="none" strike="noStrike">
                <a:solidFill>
                  <a:schemeClr val="lt1"/>
                </a:solidFill>
                <a:latin typeface="Georgia"/>
                <a:ea typeface="Georgia"/>
                <a:cs typeface="Georgia"/>
                <a:sym typeface="Georgia"/>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1971" name="Google Shape;1971;p282"/>
          <p:cNvSpPr txBox="1"/>
          <p:nvPr>
            <p:ph idx="1" type="subTitle"/>
          </p:nvPr>
        </p:nvSpPr>
        <p:spPr>
          <a:xfrm>
            <a:off x="332186" y="2811780"/>
            <a:ext cx="3944100" cy="4458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9pPr>
          </a:lstStyle>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Logo Shape Red" showMasterSp="0">
  <p:cSld name="Title Slide Logo Shape Red">
    <p:spTree>
      <p:nvGrpSpPr>
        <p:cNvPr id="1972" name="Shape 1972"/>
        <p:cNvGrpSpPr/>
        <p:nvPr/>
      </p:nvGrpSpPr>
      <p:grpSpPr>
        <a:xfrm>
          <a:off x="0" y="0"/>
          <a:ext cx="0" cy="0"/>
          <a:chOff x="0" y="0"/>
          <a:chExt cx="0" cy="0"/>
        </a:xfrm>
      </p:grpSpPr>
      <p:grpSp>
        <p:nvGrpSpPr>
          <p:cNvPr id="1973" name="Google Shape;1973;p283"/>
          <p:cNvGrpSpPr/>
          <p:nvPr/>
        </p:nvGrpSpPr>
        <p:grpSpPr>
          <a:xfrm>
            <a:off x="0" y="0"/>
            <a:ext cx="6685577" cy="5143501"/>
            <a:chOff x="0" y="0"/>
            <a:chExt cx="8914102" cy="6858001"/>
          </a:xfrm>
        </p:grpSpPr>
        <p:sp>
          <p:nvSpPr>
            <p:cNvPr id="1974" name="Google Shape;1974;p283"/>
            <p:cNvSpPr/>
            <p:nvPr/>
          </p:nvSpPr>
          <p:spPr>
            <a:xfrm>
              <a:off x="0" y="0"/>
              <a:ext cx="8914102" cy="6858001"/>
            </a:xfrm>
            <a:custGeom>
              <a:rect b="b" l="l" r="r" t="t"/>
              <a:pathLst>
                <a:path extrusionOk="0" h="6858001" w="8914102">
                  <a:moveTo>
                    <a:pt x="1260764" y="0"/>
                  </a:moveTo>
                  <a:lnTo>
                    <a:pt x="5169189" y="0"/>
                  </a:lnTo>
                  <a:lnTo>
                    <a:pt x="5169189" y="765175"/>
                  </a:lnTo>
                  <a:lnTo>
                    <a:pt x="5937540" y="765175"/>
                  </a:lnTo>
                  <a:lnTo>
                    <a:pt x="5937540" y="1957388"/>
                  </a:lnTo>
                  <a:lnTo>
                    <a:pt x="7920327" y="1957388"/>
                  </a:lnTo>
                  <a:lnTo>
                    <a:pt x="7920327" y="4899025"/>
                  </a:lnTo>
                  <a:lnTo>
                    <a:pt x="8914102" y="4899025"/>
                  </a:lnTo>
                  <a:lnTo>
                    <a:pt x="8914102" y="6858000"/>
                  </a:lnTo>
                  <a:lnTo>
                    <a:pt x="7920327" y="6858000"/>
                  </a:lnTo>
                  <a:lnTo>
                    <a:pt x="5937540" y="6858000"/>
                  </a:lnTo>
                  <a:lnTo>
                    <a:pt x="5169189" y="6858000"/>
                  </a:lnTo>
                  <a:lnTo>
                    <a:pt x="3705515" y="6858000"/>
                  </a:lnTo>
                  <a:lnTo>
                    <a:pt x="1260764" y="6858000"/>
                  </a:lnTo>
                  <a:lnTo>
                    <a:pt x="1260764" y="6858001"/>
                  </a:lnTo>
                  <a:lnTo>
                    <a:pt x="0" y="6858001"/>
                  </a:lnTo>
                  <a:lnTo>
                    <a:pt x="0" y="1"/>
                  </a:lnTo>
                  <a:lnTo>
                    <a:pt x="1260764" y="1"/>
                  </a:lnTo>
                  <a:close/>
                </a:path>
              </a:pathLst>
            </a:custGeom>
            <a:solidFill>
              <a:srgbClr val="E0301E"/>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1975" name="Google Shape;1975;p283"/>
            <p:cNvPicPr preferRelativeResize="0"/>
            <p:nvPr/>
          </p:nvPicPr>
          <p:blipFill rotWithShape="1">
            <a:blip r:embed="rId2">
              <a:alphaModFix/>
            </a:blip>
            <a:srcRect b="0" l="0" r="0" t="0"/>
            <a:stretch/>
          </p:blipFill>
          <p:spPr>
            <a:xfrm>
              <a:off x="185139" y="5330952"/>
              <a:ext cx="1636775" cy="1351183"/>
            </a:xfrm>
            <a:prstGeom prst="rect">
              <a:avLst/>
            </a:prstGeom>
            <a:noFill/>
            <a:ln>
              <a:noFill/>
            </a:ln>
          </p:spPr>
        </p:pic>
      </p:grpSp>
      <p:sp>
        <p:nvSpPr>
          <p:cNvPr id="1976" name="Google Shape;1976;p283"/>
          <p:cNvSpPr txBox="1"/>
          <p:nvPr>
            <p:ph type="ctrTitle"/>
          </p:nvPr>
        </p:nvSpPr>
        <p:spPr>
          <a:xfrm>
            <a:off x="332185" y="752707"/>
            <a:ext cx="3944100" cy="1818900"/>
          </a:xfrm>
          <a:prstGeom prst="rect">
            <a:avLst/>
          </a:prstGeom>
          <a:noFill/>
          <a:ln>
            <a:noFill/>
          </a:ln>
        </p:spPr>
        <p:txBody>
          <a:bodyPr anchorCtr="0" anchor="b" bIns="0" lIns="0" spcFirstLastPara="1" rIns="0" wrap="square" tIns="0">
            <a:noAutofit/>
          </a:bodyPr>
          <a:lstStyle>
            <a:lvl1pPr lvl="0" marR="0" rtl="0" algn="l">
              <a:lnSpc>
                <a:spcPct val="85000"/>
              </a:lnSpc>
              <a:spcBef>
                <a:spcPts val="0"/>
              </a:spcBef>
              <a:spcAft>
                <a:spcPts val="0"/>
              </a:spcAft>
              <a:buClr>
                <a:schemeClr val="lt1"/>
              </a:buClr>
              <a:buSzPts val="3800"/>
              <a:buFont typeface="Georgia"/>
              <a:buNone/>
              <a:defRPr b="0" i="0" sz="3800" u="none" cap="none" strike="noStrike">
                <a:solidFill>
                  <a:schemeClr val="lt1"/>
                </a:solidFill>
                <a:latin typeface="Georgia"/>
                <a:ea typeface="Georgia"/>
                <a:cs typeface="Georgia"/>
                <a:sym typeface="Georgia"/>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1977" name="Google Shape;1977;p283"/>
          <p:cNvSpPr txBox="1"/>
          <p:nvPr>
            <p:ph idx="1" type="subTitle"/>
          </p:nvPr>
        </p:nvSpPr>
        <p:spPr>
          <a:xfrm>
            <a:off x="332186" y="2811780"/>
            <a:ext cx="3944100" cy="4458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9pPr>
          </a:lstStyle>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Logo Shape Grey" showMasterSp="0">
  <p:cSld name="Title Slide Logo Shape Grey">
    <p:spTree>
      <p:nvGrpSpPr>
        <p:cNvPr id="1978" name="Shape 1978"/>
        <p:cNvGrpSpPr/>
        <p:nvPr/>
      </p:nvGrpSpPr>
      <p:grpSpPr>
        <a:xfrm>
          <a:off x="0" y="0"/>
          <a:ext cx="0" cy="0"/>
          <a:chOff x="0" y="0"/>
          <a:chExt cx="0" cy="0"/>
        </a:xfrm>
      </p:grpSpPr>
      <p:grpSp>
        <p:nvGrpSpPr>
          <p:cNvPr id="1979" name="Google Shape;1979;p284"/>
          <p:cNvGrpSpPr/>
          <p:nvPr/>
        </p:nvGrpSpPr>
        <p:grpSpPr>
          <a:xfrm>
            <a:off x="0" y="0"/>
            <a:ext cx="6685577" cy="5143501"/>
            <a:chOff x="0" y="0"/>
            <a:chExt cx="8914102" cy="6858001"/>
          </a:xfrm>
        </p:grpSpPr>
        <p:sp>
          <p:nvSpPr>
            <p:cNvPr id="1980" name="Google Shape;1980;p284"/>
            <p:cNvSpPr/>
            <p:nvPr/>
          </p:nvSpPr>
          <p:spPr>
            <a:xfrm>
              <a:off x="0" y="0"/>
              <a:ext cx="8914102" cy="6858001"/>
            </a:xfrm>
            <a:custGeom>
              <a:rect b="b" l="l" r="r" t="t"/>
              <a:pathLst>
                <a:path extrusionOk="0" h="6858001" w="8914102">
                  <a:moveTo>
                    <a:pt x="1260764" y="0"/>
                  </a:moveTo>
                  <a:lnTo>
                    <a:pt x="5169189" y="0"/>
                  </a:lnTo>
                  <a:lnTo>
                    <a:pt x="5169189" y="765175"/>
                  </a:lnTo>
                  <a:lnTo>
                    <a:pt x="5937540" y="765175"/>
                  </a:lnTo>
                  <a:lnTo>
                    <a:pt x="5937540" y="1957388"/>
                  </a:lnTo>
                  <a:lnTo>
                    <a:pt x="7920327" y="1957388"/>
                  </a:lnTo>
                  <a:lnTo>
                    <a:pt x="7920327" y="4899025"/>
                  </a:lnTo>
                  <a:lnTo>
                    <a:pt x="8914102" y="4899025"/>
                  </a:lnTo>
                  <a:lnTo>
                    <a:pt x="8914102" y="6858000"/>
                  </a:lnTo>
                  <a:lnTo>
                    <a:pt x="7920327" y="6858000"/>
                  </a:lnTo>
                  <a:lnTo>
                    <a:pt x="5937540" y="6858000"/>
                  </a:lnTo>
                  <a:lnTo>
                    <a:pt x="5169189" y="6858000"/>
                  </a:lnTo>
                  <a:lnTo>
                    <a:pt x="3705515" y="6858000"/>
                  </a:lnTo>
                  <a:lnTo>
                    <a:pt x="1260764" y="6858000"/>
                  </a:lnTo>
                  <a:lnTo>
                    <a:pt x="1260764" y="6858001"/>
                  </a:lnTo>
                  <a:lnTo>
                    <a:pt x="0" y="6858001"/>
                  </a:lnTo>
                  <a:lnTo>
                    <a:pt x="0" y="1"/>
                  </a:lnTo>
                  <a:lnTo>
                    <a:pt x="1260764" y="1"/>
                  </a:lnTo>
                  <a:close/>
                </a:path>
              </a:pathLst>
            </a:custGeom>
            <a:solidFill>
              <a:srgbClr val="464646"/>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1981" name="Google Shape;1981;p284"/>
            <p:cNvPicPr preferRelativeResize="0"/>
            <p:nvPr/>
          </p:nvPicPr>
          <p:blipFill rotWithShape="1">
            <a:blip r:embed="rId2">
              <a:alphaModFix/>
            </a:blip>
            <a:srcRect b="0" l="0" r="0" t="0"/>
            <a:stretch/>
          </p:blipFill>
          <p:spPr>
            <a:xfrm>
              <a:off x="185139" y="5330952"/>
              <a:ext cx="1636775" cy="1351183"/>
            </a:xfrm>
            <a:prstGeom prst="rect">
              <a:avLst/>
            </a:prstGeom>
            <a:noFill/>
            <a:ln>
              <a:noFill/>
            </a:ln>
          </p:spPr>
        </p:pic>
      </p:grpSp>
      <p:sp>
        <p:nvSpPr>
          <p:cNvPr id="1982" name="Google Shape;1982;p284"/>
          <p:cNvSpPr txBox="1"/>
          <p:nvPr>
            <p:ph type="ctrTitle"/>
          </p:nvPr>
        </p:nvSpPr>
        <p:spPr>
          <a:xfrm>
            <a:off x="332185" y="756889"/>
            <a:ext cx="3944100" cy="1815000"/>
          </a:xfrm>
          <a:prstGeom prst="rect">
            <a:avLst/>
          </a:prstGeom>
          <a:noFill/>
          <a:ln>
            <a:noFill/>
          </a:ln>
        </p:spPr>
        <p:txBody>
          <a:bodyPr anchorCtr="0" anchor="b" bIns="0" lIns="0" spcFirstLastPara="1" rIns="0" wrap="square" tIns="0">
            <a:noAutofit/>
          </a:bodyPr>
          <a:lstStyle>
            <a:lvl1pPr lvl="0" marR="0" rtl="0" algn="l">
              <a:lnSpc>
                <a:spcPct val="85000"/>
              </a:lnSpc>
              <a:spcBef>
                <a:spcPts val="0"/>
              </a:spcBef>
              <a:spcAft>
                <a:spcPts val="0"/>
              </a:spcAft>
              <a:buClr>
                <a:schemeClr val="lt1"/>
              </a:buClr>
              <a:buSzPts val="3800"/>
              <a:buFont typeface="Georgia"/>
              <a:buNone/>
              <a:defRPr b="0" i="0" sz="3800" u="none" cap="none" strike="noStrike">
                <a:solidFill>
                  <a:schemeClr val="lt1"/>
                </a:solidFill>
                <a:latin typeface="Georgia"/>
                <a:ea typeface="Georgia"/>
                <a:cs typeface="Georgia"/>
                <a:sym typeface="Georgia"/>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1983" name="Google Shape;1983;p284"/>
          <p:cNvSpPr txBox="1"/>
          <p:nvPr>
            <p:ph idx="1" type="subTitle"/>
          </p:nvPr>
        </p:nvSpPr>
        <p:spPr>
          <a:xfrm>
            <a:off x="332186" y="2811780"/>
            <a:ext cx="3944100" cy="4458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9pPr>
          </a:lstStyle>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Split" showMasterSp="0">
  <p:cSld name="Title Slide Split">
    <p:spTree>
      <p:nvGrpSpPr>
        <p:cNvPr id="1984" name="Shape 1984"/>
        <p:cNvGrpSpPr/>
        <p:nvPr/>
      </p:nvGrpSpPr>
      <p:grpSpPr>
        <a:xfrm>
          <a:off x="0" y="0"/>
          <a:ext cx="0" cy="0"/>
          <a:chOff x="0" y="0"/>
          <a:chExt cx="0" cy="0"/>
        </a:xfrm>
      </p:grpSpPr>
      <p:sp>
        <p:nvSpPr>
          <p:cNvPr id="1985" name="Google Shape;1985;p285"/>
          <p:cNvSpPr/>
          <p:nvPr/>
        </p:nvSpPr>
        <p:spPr>
          <a:xfrm>
            <a:off x="4000500" y="0"/>
            <a:ext cx="5143500" cy="5143500"/>
          </a:xfrm>
          <a:prstGeom prst="rect">
            <a:avLst/>
          </a:prstGeom>
          <a:solidFill>
            <a:srgbClr val="DEDEDE"/>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chemeClr val="lt1"/>
              </a:solidFill>
              <a:latin typeface="Arial"/>
              <a:ea typeface="Arial"/>
              <a:cs typeface="Arial"/>
              <a:sym typeface="Arial"/>
            </a:endParaRPr>
          </a:p>
        </p:txBody>
      </p:sp>
      <p:sp>
        <p:nvSpPr>
          <p:cNvPr id="1986" name="Google Shape;1986;p285"/>
          <p:cNvSpPr txBox="1"/>
          <p:nvPr>
            <p:ph type="ctrTitle"/>
          </p:nvPr>
        </p:nvSpPr>
        <p:spPr>
          <a:xfrm>
            <a:off x="332186" y="563166"/>
            <a:ext cx="3506400" cy="2008500"/>
          </a:xfrm>
          <a:prstGeom prst="rect">
            <a:avLst/>
          </a:prstGeom>
          <a:noFill/>
          <a:ln>
            <a:noFill/>
          </a:ln>
        </p:spPr>
        <p:txBody>
          <a:bodyPr anchorCtr="0" anchor="b" bIns="0" lIns="0" spcFirstLastPara="1" rIns="0" wrap="square" tIns="0">
            <a:noAutofit/>
          </a:bodyPr>
          <a:lstStyle>
            <a:lvl1pPr lvl="0" marR="0" rtl="0" algn="l">
              <a:lnSpc>
                <a:spcPct val="85000"/>
              </a:lnSpc>
              <a:spcBef>
                <a:spcPts val="0"/>
              </a:spcBef>
              <a:spcAft>
                <a:spcPts val="0"/>
              </a:spcAft>
              <a:buClr>
                <a:schemeClr val="dk1"/>
              </a:buClr>
              <a:buSzPts val="3300"/>
              <a:buFont typeface="Georgia"/>
              <a:buNone/>
              <a:defRPr b="0" i="0" sz="3300" u="none" cap="none" strike="noStrike">
                <a:solidFill>
                  <a:schemeClr val="dk1"/>
                </a:solidFill>
                <a:latin typeface="Georgia"/>
                <a:ea typeface="Georgia"/>
                <a:cs typeface="Georgia"/>
                <a:sym typeface="Georgia"/>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1987" name="Google Shape;1987;p285"/>
          <p:cNvSpPr txBox="1"/>
          <p:nvPr>
            <p:ph idx="1" type="subTitle"/>
          </p:nvPr>
        </p:nvSpPr>
        <p:spPr>
          <a:xfrm>
            <a:off x="332185" y="2969514"/>
            <a:ext cx="3506400" cy="4458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9pPr>
          </a:lstStyle>
          <a:p/>
        </p:txBody>
      </p:sp>
      <p:sp>
        <p:nvSpPr>
          <p:cNvPr id="1988" name="Google Shape;1988;p285"/>
          <p:cNvSpPr/>
          <p:nvPr/>
        </p:nvSpPr>
        <p:spPr>
          <a:xfrm>
            <a:off x="4000500" y="0"/>
            <a:ext cx="5143500" cy="51435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989" name="Google Shape;1989;p285"/>
          <p:cNvSpPr/>
          <p:nvPr/>
        </p:nvSpPr>
        <p:spPr>
          <a:xfrm>
            <a:off x="4000500" y="0"/>
            <a:ext cx="5143500" cy="51435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pic>
        <p:nvPicPr>
          <p:cNvPr id="1990" name="Google Shape;1990;p285"/>
          <p:cNvPicPr preferRelativeResize="0"/>
          <p:nvPr/>
        </p:nvPicPr>
        <p:blipFill rotWithShape="1">
          <a:blip r:embed="rId2">
            <a:alphaModFix/>
          </a:blip>
          <a:srcRect b="0" l="0" r="0" t="0"/>
          <a:stretch/>
        </p:blipFill>
        <p:spPr>
          <a:xfrm>
            <a:off x="138854" y="3998214"/>
            <a:ext cx="1227583" cy="1013388"/>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Chart - Subtitle">
  <p:cSld name="One Column Chart - Subtitle">
    <p:spTree>
      <p:nvGrpSpPr>
        <p:cNvPr id="240" name="Shape 240"/>
        <p:cNvGrpSpPr/>
        <p:nvPr/>
      </p:nvGrpSpPr>
      <p:grpSpPr>
        <a:xfrm>
          <a:off x="0" y="0"/>
          <a:ext cx="0" cy="0"/>
          <a:chOff x="0" y="0"/>
          <a:chExt cx="0" cy="0"/>
        </a:xfrm>
      </p:grpSpPr>
      <p:sp>
        <p:nvSpPr>
          <p:cNvPr id="241" name="Google Shape;241;p29"/>
          <p:cNvSpPr txBox="1"/>
          <p:nvPr>
            <p:ph idx="1" type="body"/>
          </p:nvPr>
        </p:nvSpPr>
        <p:spPr>
          <a:xfrm>
            <a:off x="332186" y="1577579"/>
            <a:ext cx="2646900" cy="30516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accent1"/>
              </a:buClr>
              <a:buSzPts val="1400"/>
              <a:buNone/>
              <a:defRPr/>
            </a:lvl1pPr>
            <a:lvl2pPr indent="-228600" lvl="1" marL="914400" algn="l">
              <a:lnSpc>
                <a:spcPct val="100000"/>
              </a:lnSpc>
              <a:spcBef>
                <a:spcPts val="900"/>
              </a:spcBef>
              <a:spcAft>
                <a:spcPts val="0"/>
              </a:spcAft>
              <a:buClr>
                <a:schemeClr val="dk1"/>
              </a:buClr>
              <a:buSzPts val="1400"/>
              <a:buNone/>
              <a:defRPr/>
            </a:lvl2pPr>
            <a:lvl3pPr indent="-317500" lvl="2" marL="1371600" algn="l">
              <a:lnSpc>
                <a:spcPct val="100000"/>
              </a:lnSpc>
              <a:spcBef>
                <a:spcPts val="500"/>
              </a:spcBef>
              <a:spcAft>
                <a:spcPts val="0"/>
              </a:spcAft>
              <a:buClr>
                <a:schemeClr val="dk1"/>
              </a:buClr>
              <a:buSzPts val="1400"/>
              <a:buChar char="•"/>
              <a:defRPr/>
            </a:lvl3pPr>
            <a:lvl4pPr indent="-317500" lvl="3" marL="1828800" algn="l">
              <a:lnSpc>
                <a:spcPct val="100000"/>
              </a:lnSpc>
              <a:spcBef>
                <a:spcPts val="500"/>
              </a:spcBef>
              <a:spcAft>
                <a:spcPts val="0"/>
              </a:spcAft>
              <a:buClr>
                <a:schemeClr val="dk1"/>
              </a:buClr>
              <a:buSzPts val="1400"/>
              <a:buChar char="–"/>
              <a:defRPr/>
            </a:lvl4pPr>
            <a:lvl5pPr indent="-304800" lvl="4" marL="2286000" algn="l">
              <a:lnSpc>
                <a:spcPct val="100000"/>
              </a:lnSpc>
              <a:spcBef>
                <a:spcPts val="500"/>
              </a:spcBef>
              <a:spcAft>
                <a:spcPts val="0"/>
              </a:spcAft>
              <a:buClr>
                <a:schemeClr val="dk1"/>
              </a:buClr>
              <a:buSzPts val="1200"/>
              <a:buChar char="•"/>
              <a:defRPr/>
            </a:lvl5pPr>
            <a:lvl6pPr indent="-317500" lvl="5" marL="2743200" algn="l">
              <a:lnSpc>
                <a:spcPct val="100000"/>
              </a:lnSpc>
              <a:spcBef>
                <a:spcPts val="500"/>
              </a:spcBef>
              <a:spcAft>
                <a:spcPts val="0"/>
              </a:spcAft>
              <a:buClr>
                <a:schemeClr val="dk1"/>
              </a:buClr>
              <a:buSzPts val="1400"/>
              <a:buChar char="–"/>
              <a:defRPr/>
            </a:lvl6pPr>
            <a:lvl7pPr indent="-317500" lvl="6" marL="3200400" algn="l">
              <a:lnSpc>
                <a:spcPct val="100000"/>
              </a:lnSpc>
              <a:spcBef>
                <a:spcPts val="500"/>
              </a:spcBef>
              <a:spcAft>
                <a:spcPts val="0"/>
              </a:spcAft>
              <a:buClr>
                <a:schemeClr val="dk1"/>
              </a:buClr>
              <a:buSzPts val="1400"/>
              <a:buChar char="•"/>
              <a:defRPr/>
            </a:lvl7pPr>
            <a:lvl8pPr indent="-317500" lvl="7" marL="3657600" algn="l">
              <a:lnSpc>
                <a:spcPct val="100000"/>
              </a:lnSpc>
              <a:spcBef>
                <a:spcPts val="500"/>
              </a:spcBef>
              <a:spcAft>
                <a:spcPts val="0"/>
              </a:spcAft>
              <a:buClr>
                <a:schemeClr val="dk1"/>
              </a:buClr>
              <a:buSzPts val="1400"/>
              <a:buChar char="–"/>
              <a:defRPr/>
            </a:lvl8pPr>
            <a:lvl9pPr indent="-317500" lvl="8" marL="4114800" algn="l">
              <a:lnSpc>
                <a:spcPct val="100000"/>
              </a:lnSpc>
              <a:spcBef>
                <a:spcPts val="500"/>
              </a:spcBef>
              <a:spcAft>
                <a:spcPts val="500"/>
              </a:spcAft>
              <a:buClr>
                <a:schemeClr val="dk1"/>
              </a:buClr>
              <a:buSzPts val="1400"/>
              <a:buChar char="•"/>
              <a:defRPr/>
            </a:lvl9pPr>
          </a:lstStyle>
          <a:p/>
        </p:txBody>
      </p:sp>
      <p:sp>
        <p:nvSpPr>
          <p:cNvPr id="242" name="Google Shape;242;p29"/>
          <p:cNvSpPr/>
          <p:nvPr>
            <p:ph idx="2" type="chart"/>
          </p:nvPr>
        </p:nvSpPr>
        <p:spPr>
          <a:xfrm>
            <a:off x="4200526" y="1071563"/>
            <a:ext cx="4611300" cy="35577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1pPr>
            <a:lvl2pPr lvl="1" marR="0" rtl="0" algn="l">
              <a:lnSpc>
                <a:spcPct val="100000"/>
              </a:lnSpc>
              <a:spcBef>
                <a:spcPts val="9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lvl="2"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lvl="3"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lvl="4"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lvl="5"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lvl="6"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lvl="7"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lvl="8" marR="0" rtl="0" algn="l">
              <a:lnSpc>
                <a:spcPct val="100000"/>
              </a:lnSpc>
              <a:spcBef>
                <a:spcPts val="500"/>
              </a:spcBef>
              <a:spcAft>
                <a:spcPts val="50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243" name="Google Shape;243;p29"/>
          <p:cNvSpPr txBox="1"/>
          <p:nvPr>
            <p:ph type="title"/>
          </p:nvPr>
        </p:nvSpPr>
        <p:spPr>
          <a:xfrm>
            <a:off x="332185" y="322886"/>
            <a:ext cx="8479500" cy="3771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chemeClr val="dk1"/>
              </a:buClr>
              <a:buSzPts val="2400"/>
              <a:buFont typeface="Georgia"/>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44" name="Google Shape;244;p29"/>
          <p:cNvSpPr txBox="1"/>
          <p:nvPr>
            <p:ph idx="12" type="sldNum"/>
          </p:nvPr>
        </p:nvSpPr>
        <p:spPr>
          <a:xfrm>
            <a:off x="7488222" y="4869180"/>
            <a:ext cx="1323600" cy="102900"/>
          </a:xfrm>
          <a:prstGeom prst="rect">
            <a:avLst/>
          </a:prstGeom>
          <a:noFill/>
          <a:ln>
            <a:noFill/>
          </a:ln>
        </p:spPr>
        <p:txBody>
          <a:bodyPr anchorCtr="0" anchor="b" bIns="0" lIns="0" spcFirstLastPara="1" rIns="0" wrap="square" tIns="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
        <p:nvSpPr>
          <p:cNvPr id="245" name="Google Shape;245;p29"/>
          <p:cNvSpPr txBox="1"/>
          <p:nvPr>
            <p:ph idx="3" type="subTitle"/>
          </p:nvPr>
        </p:nvSpPr>
        <p:spPr>
          <a:xfrm>
            <a:off x="332184" y="700075"/>
            <a:ext cx="8479500" cy="6645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chemeClr val="dk1"/>
              </a:buClr>
              <a:buSzPts val="1800"/>
              <a:buNone/>
              <a:defRPr b="0" sz="1800">
                <a:solidFill>
                  <a:schemeClr val="dk1"/>
                </a:solidFill>
              </a:defRPr>
            </a:lvl1pPr>
            <a:lvl2pPr lvl="1" algn="l">
              <a:lnSpc>
                <a:spcPct val="85000"/>
              </a:lnSpc>
              <a:spcBef>
                <a:spcPts val="0"/>
              </a:spcBef>
              <a:spcAft>
                <a:spcPts val="0"/>
              </a:spcAft>
              <a:buClr>
                <a:schemeClr val="dk1"/>
              </a:buClr>
              <a:buSzPts val="1800"/>
              <a:buNone/>
              <a:defRPr sz="1800"/>
            </a:lvl2pPr>
            <a:lvl3pPr lvl="2" algn="l">
              <a:lnSpc>
                <a:spcPct val="85000"/>
              </a:lnSpc>
              <a:spcBef>
                <a:spcPts val="0"/>
              </a:spcBef>
              <a:spcAft>
                <a:spcPts val="0"/>
              </a:spcAft>
              <a:buClr>
                <a:schemeClr val="dk1"/>
              </a:buClr>
              <a:buSzPts val="1800"/>
              <a:buNone/>
              <a:defRPr sz="1800"/>
            </a:lvl3pPr>
            <a:lvl4pPr lvl="3" algn="l">
              <a:lnSpc>
                <a:spcPct val="85000"/>
              </a:lnSpc>
              <a:spcBef>
                <a:spcPts val="0"/>
              </a:spcBef>
              <a:spcAft>
                <a:spcPts val="0"/>
              </a:spcAft>
              <a:buClr>
                <a:schemeClr val="dk1"/>
              </a:buClr>
              <a:buSzPts val="1800"/>
              <a:buNone/>
              <a:defRPr sz="1800"/>
            </a:lvl4pPr>
            <a:lvl5pPr lvl="4" algn="l">
              <a:lnSpc>
                <a:spcPct val="85000"/>
              </a:lnSpc>
              <a:spcBef>
                <a:spcPts val="0"/>
              </a:spcBef>
              <a:spcAft>
                <a:spcPts val="0"/>
              </a:spcAft>
              <a:buClr>
                <a:schemeClr val="dk1"/>
              </a:buClr>
              <a:buSzPts val="1800"/>
              <a:buNone/>
              <a:defRPr sz="1800"/>
            </a:lvl5pPr>
            <a:lvl6pPr lvl="5" algn="l">
              <a:lnSpc>
                <a:spcPct val="85000"/>
              </a:lnSpc>
              <a:spcBef>
                <a:spcPts val="0"/>
              </a:spcBef>
              <a:spcAft>
                <a:spcPts val="0"/>
              </a:spcAft>
              <a:buClr>
                <a:schemeClr val="dk1"/>
              </a:buClr>
              <a:buSzPts val="1800"/>
              <a:buNone/>
              <a:defRPr sz="1800"/>
            </a:lvl6pPr>
            <a:lvl7pPr lvl="6" algn="l">
              <a:lnSpc>
                <a:spcPct val="85000"/>
              </a:lnSpc>
              <a:spcBef>
                <a:spcPts val="0"/>
              </a:spcBef>
              <a:spcAft>
                <a:spcPts val="0"/>
              </a:spcAft>
              <a:buClr>
                <a:schemeClr val="dk1"/>
              </a:buClr>
              <a:buSzPts val="1800"/>
              <a:buNone/>
              <a:defRPr sz="1800"/>
            </a:lvl7pPr>
            <a:lvl8pPr lvl="7" algn="l">
              <a:lnSpc>
                <a:spcPct val="85000"/>
              </a:lnSpc>
              <a:spcBef>
                <a:spcPts val="0"/>
              </a:spcBef>
              <a:spcAft>
                <a:spcPts val="0"/>
              </a:spcAft>
              <a:buClr>
                <a:schemeClr val="dk1"/>
              </a:buClr>
              <a:buSzPts val="1800"/>
              <a:buNone/>
              <a:defRPr sz="1800"/>
            </a:lvl8pPr>
            <a:lvl9pPr lvl="8" algn="l">
              <a:lnSpc>
                <a:spcPct val="85000"/>
              </a:lnSpc>
              <a:spcBef>
                <a:spcPts val="0"/>
              </a:spcBef>
              <a:spcAft>
                <a:spcPts val="0"/>
              </a:spcAft>
              <a:buClr>
                <a:schemeClr val="dk1"/>
              </a:buClr>
              <a:buSzPts val="1800"/>
              <a:buNone/>
              <a:defRPr sz="1800"/>
            </a:lvl9pPr>
          </a:lstStyle>
          <a:p/>
        </p:txBody>
      </p:sp>
      <p:sp>
        <p:nvSpPr>
          <p:cNvPr id="246" name="Google Shape;246;p29"/>
          <p:cNvSpPr txBox="1"/>
          <p:nvPr>
            <p:ph idx="10" type="dt"/>
          </p:nvPr>
        </p:nvSpPr>
        <p:spPr>
          <a:xfrm>
            <a:off x="7488222" y="4766310"/>
            <a:ext cx="1323600" cy="102900"/>
          </a:xfrm>
          <a:prstGeom prst="rect">
            <a:avLst/>
          </a:prstGeom>
          <a:noFill/>
          <a:ln>
            <a:noFill/>
          </a:ln>
        </p:spPr>
        <p:txBody>
          <a:bodyPr anchorCtr="0" anchor="b" bIns="0" lIns="0" spcFirstLastPara="1" rIns="0" wrap="square" tIns="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47" name="Google Shape;247;p29"/>
          <p:cNvSpPr txBox="1"/>
          <p:nvPr>
            <p:ph idx="11" type="ftr"/>
          </p:nvPr>
        </p:nvSpPr>
        <p:spPr>
          <a:xfrm>
            <a:off x="332184" y="4766310"/>
            <a:ext cx="4105200" cy="102900"/>
          </a:xfrm>
          <a:prstGeom prst="rect">
            <a:avLst/>
          </a:prstGeom>
          <a:noFill/>
          <a:ln>
            <a:noFill/>
          </a:ln>
        </p:spPr>
        <p:txBody>
          <a:bodyPr anchorCtr="0" anchor="b" bIns="0" lIns="0" spcFirstLastPara="1" rIns="0" wrap="square" tIns="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Orange" showMasterSp="0">
  <p:cSld name="Section Header Orange">
    <p:bg>
      <p:bgPr>
        <a:solidFill>
          <a:srgbClr val="D04A02"/>
        </a:solidFill>
      </p:bgPr>
    </p:bg>
    <p:spTree>
      <p:nvGrpSpPr>
        <p:cNvPr id="1991" name="Shape 1991"/>
        <p:cNvGrpSpPr/>
        <p:nvPr/>
      </p:nvGrpSpPr>
      <p:grpSpPr>
        <a:xfrm>
          <a:off x="0" y="0"/>
          <a:ext cx="0" cy="0"/>
          <a:chOff x="0" y="0"/>
          <a:chExt cx="0" cy="0"/>
        </a:xfrm>
      </p:grpSpPr>
      <p:sp>
        <p:nvSpPr>
          <p:cNvPr id="1992" name="Google Shape;1992;p286"/>
          <p:cNvSpPr txBox="1"/>
          <p:nvPr>
            <p:ph type="title"/>
          </p:nvPr>
        </p:nvSpPr>
        <p:spPr>
          <a:xfrm>
            <a:off x="3713560" y="1577579"/>
            <a:ext cx="3702600" cy="1923300"/>
          </a:xfrm>
          <a:prstGeom prst="rect">
            <a:avLst/>
          </a:prstGeom>
          <a:noFill/>
          <a:ln>
            <a:noFill/>
          </a:ln>
        </p:spPr>
        <p:txBody>
          <a:bodyPr anchorCtr="0" anchor="t" bIns="0" lIns="0" spcFirstLastPara="1" rIns="0" wrap="square" tIns="0">
            <a:noAutofit/>
          </a:bodyPr>
          <a:lstStyle>
            <a:lvl1pPr lvl="0" marR="0" rtl="0" algn="l">
              <a:lnSpc>
                <a:spcPct val="85000"/>
              </a:lnSpc>
              <a:spcBef>
                <a:spcPts val="0"/>
              </a:spcBef>
              <a:spcAft>
                <a:spcPts val="0"/>
              </a:spcAft>
              <a:buClr>
                <a:schemeClr val="lt1"/>
              </a:buClr>
              <a:buSzPts val="3000"/>
              <a:buFont typeface="Arial"/>
              <a:buNone/>
              <a:defRPr b="0" i="0" sz="3000" u="none" cap="none" strike="noStrike">
                <a:solidFill>
                  <a:schemeClr val="lt1"/>
                </a:solidFill>
                <a:latin typeface="Arial"/>
                <a:ea typeface="Arial"/>
                <a:cs typeface="Arial"/>
                <a:sym typeface="Arial"/>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1993" name="Google Shape;1993;p286"/>
          <p:cNvSpPr txBox="1"/>
          <p:nvPr>
            <p:ph idx="1" type="subTitle"/>
          </p:nvPr>
        </p:nvSpPr>
        <p:spPr>
          <a:xfrm>
            <a:off x="332184" y="0"/>
            <a:ext cx="3258600" cy="5143500"/>
          </a:xfrm>
          <a:prstGeom prst="rect">
            <a:avLst/>
          </a:prstGeom>
          <a:noFill/>
          <a:ln>
            <a:noFill/>
          </a:ln>
        </p:spPr>
        <p:txBody>
          <a:bodyPr anchorCtr="0" anchor="ctr" bIns="0" lIns="0" spcFirstLastPara="1" rIns="0" wrap="square" tIns="0">
            <a:noAutofit/>
          </a:bodyPr>
          <a:lstStyle>
            <a:lvl1pPr lvl="0" marR="0" rtl="0" algn="l">
              <a:lnSpc>
                <a:spcPct val="95000"/>
              </a:lnSpc>
              <a:spcBef>
                <a:spcPts val="0"/>
              </a:spcBef>
              <a:spcAft>
                <a:spcPts val="0"/>
              </a:spcAft>
              <a:buClr>
                <a:schemeClr val="lt1"/>
              </a:buClr>
              <a:buSzPts val="48800"/>
              <a:buFont typeface="Arial"/>
              <a:buNone/>
              <a:defRPr b="0" i="0" sz="48800" u="none" cap="none" strike="noStrike">
                <a:solidFill>
                  <a:schemeClr val="lt1"/>
                </a:solidFill>
                <a:latin typeface="Arial"/>
                <a:ea typeface="Arial"/>
                <a:cs typeface="Arial"/>
                <a:sym typeface="Arial"/>
              </a:defRPr>
            </a:lvl1pPr>
            <a:lvl2pPr lvl="1" marR="0" rtl="0" algn="l">
              <a:lnSpc>
                <a:spcPct val="95000"/>
              </a:lnSpc>
              <a:spcBef>
                <a:spcPts val="0"/>
              </a:spcBef>
              <a:spcAft>
                <a:spcPts val="0"/>
              </a:spcAft>
              <a:buClr>
                <a:schemeClr val="lt1"/>
              </a:buClr>
              <a:buSzPts val="48800"/>
              <a:buFont typeface="Arial"/>
              <a:buNone/>
              <a:defRPr b="0" i="0" sz="48800" u="none" cap="none" strike="noStrike">
                <a:solidFill>
                  <a:schemeClr val="lt1"/>
                </a:solidFill>
                <a:latin typeface="Arial"/>
                <a:ea typeface="Arial"/>
                <a:cs typeface="Arial"/>
                <a:sym typeface="Arial"/>
              </a:defRPr>
            </a:lvl2pPr>
            <a:lvl3pPr lvl="2" marR="0" rtl="0" algn="l">
              <a:lnSpc>
                <a:spcPct val="95000"/>
              </a:lnSpc>
              <a:spcBef>
                <a:spcPts val="0"/>
              </a:spcBef>
              <a:spcAft>
                <a:spcPts val="0"/>
              </a:spcAft>
              <a:buClr>
                <a:schemeClr val="lt1"/>
              </a:buClr>
              <a:buSzPts val="48800"/>
              <a:buFont typeface="Arial"/>
              <a:buNone/>
              <a:defRPr b="0" i="0" sz="48800" u="none" cap="none" strike="noStrike">
                <a:solidFill>
                  <a:schemeClr val="lt1"/>
                </a:solidFill>
                <a:latin typeface="Arial"/>
                <a:ea typeface="Arial"/>
                <a:cs typeface="Arial"/>
                <a:sym typeface="Arial"/>
              </a:defRPr>
            </a:lvl3pPr>
            <a:lvl4pPr lvl="3" marR="0" rtl="0" algn="l">
              <a:lnSpc>
                <a:spcPct val="95000"/>
              </a:lnSpc>
              <a:spcBef>
                <a:spcPts val="0"/>
              </a:spcBef>
              <a:spcAft>
                <a:spcPts val="0"/>
              </a:spcAft>
              <a:buClr>
                <a:schemeClr val="lt1"/>
              </a:buClr>
              <a:buSzPts val="48800"/>
              <a:buFont typeface="Arial"/>
              <a:buNone/>
              <a:defRPr b="0" i="0" sz="48800" u="none" cap="none" strike="noStrike">
                <a:solidFill>
                  <a:schemeClr val="lt1"/>
                </a:solidFill>
                <a:latin typeface="Arial"/>
                <a:ea typeface="Arial"/>
                <a:cs typeface="Arial"/>
                <a:sym typeface="Arial"/>
              </a:defRPr>
            </a:lvl4pPr>
            <a:lvl5pPr lvl="4" marR="0" rtl="0" algn="l">
              <a:lnSpc>
                <a:spcPct val="95000"/>
              </a:lnSpc>
              <a:spcBef>
                <a:spcPts val="0"/>
              </a:spcBef>
              <a:spcAft>
                <a:spcPts val="0"/>
              </a:spcAft>
              <a:buClr>
                <a:schemeClr val="lt1"/>
              </a:buClr>
              <a:buSzPts val="48800"/>
              <a:buFont typeface="Arial"/>
              <a:buNone/>
              <a:defRPr b="0" i="0" sz="48800" u="none" cap="none" strike="noStrike">
                <a:solidFill>
                  <a:schemeClr val="lt1"/>
                </a:solidFill>
                <a:latin typeface="Arial"/>
                <a:ea typeface="Arial"/>
                <a:cs typeface="Arial"/>
                <a:sym typeface="Arial"/>
              </a:defRPr>
            </a:lvl5pPr>
            <a:lvl6pPr lvl="5" marR="0" rtl="0" algn="l">
              <a:lnSpc>
                <a:spcPct val="95000"/>
              </a:lnSpc>
              <a:spcBef>
                <a:spcPts val="0"/>
              </a:spcBef>
              <a:spcAft>
                <a:spcPts val="0"/>
              </a:spcAft>
              <a:buClr>
                <a:schemeClr val="lt1"/>
              </a:buClr>
              <a:buSzPts val="48800"/>
              <a:buFont typeface="Arial"/>
              <a:buNone/>
              <a:defRPr b="0" i="0" sz="48800" u="none" cap="none" strike="noStrike">
                <a:solidFill>
                  <a:schemeClr val="lt1"/>
                </a:solidFill>
                <a:latin typeface="Arial"/>
                <a:ea typeface="Arial"/>
                <a:cs typeface="Arial"/>
                <a:sym typeface="Arial"/>
              </a:defRPr>
            </a:lvl6pPr>
            <a:lvl7pPr lvl="6" marR="0" rtl="0" algn="l">
              <a:lnSpc>
                <a:spcPct val="95000"/>
              </a:lnSpc>
              <a:spcBef>
                <a:spcPts val="0"/>
              </a:spcBef>
              <a:spcAft>
                <a:spcPts val="0"/>
              </a:spcAft>
              <a:buClr>
                <a:schemeClr val="lt1"/>
              </a:buClr>
              <a:buSzPts val="48800"/>
              <a:buFont typeface="Arial"/>
              <a:buNone/>
              <a:defRPr b="0" i="0" sz="48800" u="none" cap="none" strike="noStrike">
                <a:solidFill>
                  <a:schemeClr val="lt1"/>
                </a:solidFill>
                <a:latin typeface="Arial"/>
                <a:ea typeface="Arial"/>
                <a:cs typeface="Arial"/>
                <a:sym typeface="Arial"/>
              </a:defRPr>
            </a:lvl7pPr>
            <a:lvl8pPr lvl="7" marR="0" rtl="0" algn="l">
              <a:lnSpc>
                <a:spcPct val="95000"/>
              </a:lnSpc>
              <a:spcBef>
                <a:spcPts val="0"/>
              </a:spcBef>
              <a:spcAft>
                <a:spcPts val="0"/>
              </a:spcAft>
              <a:buClr>
                <a:schemeClr val="lt1"/>
              </a:buClr>
              <a:buSzPts val="48800"/>
              <a:buFont typeface="Arial"/>
              <a:buNone/>
              <a:defRPr b="0" i="0" sz="48800" u="none" cap="none" strike="noStrike">
                <a:solidFill>
                  <a:schemeClr val="lt1"/>
                </a:solidFill>
                <a:latin typeface="Arial"/>
                <a:ea typeface="Arial"/>
                <a:cs typeface="Arial"/>
                <a:sym typeface="Arial"/>
              </a:defRPr>
            </a:lvl8pPr>
            <a:lvl9pPr lvl="8" marR="0" rtl="0" algn="l">
              <a:lnSpc>
                <a:spcPct val="95000"/>
              </a:lnSpc>
              <a:spcBef>
                <a:spcPts val="0"/>
              </a:spcBef>
              <a:spcAft>
                <a:spcPts val="0"/>
              </a:spcAft>
              <a:buClr>
                <a:schemeClr val="lt1"/>
              </a:buClr>
              <a:buSzPts val="48800"/>
              <a:buFont typeface="Arial"/>
              <a:buNone/>
              <a:defRPr b="0" i="0" sz="48800" u="none" cap="none" strike="noStrike">
                <a:solidFill>
                  <a:schemeClr val="lt1"/>
                </a:solidFill>
                <a:latin typeface="Arial"/>
                <a:ea typeface="Arial"/>
                <a:cs typeface="Arial"/>
                <a:sym typeface="Arial"/>
              </a:defRPr>
            </a:lvl9pPr>
          </a:lstStyle>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Grey" showMasterSp="0">
  <p:cSld name="Section Header Grey">
    <p:bg>
      <p:bgPr>
        <a:solidFill>
          <a:srgbClr val="464646"/>
        </a:solidFill>
      </p:bgPr>
    </p:bg>
    <p:spTree>
      <p:nvGrpSpPr>
        <p:cNvPr id="1994" name="Shape 1994"/>
        <p:cNvGrpSpPr/>
        <p:nvPr/>
      </p:nvGrpSpPr>
      <p:grpSpPr>
        <a:xfrm>
          <a:off x="0" y="0"/>
          <a:ext cx="0" cy="0"/>
          <a:chOff x="0" y="0"/>
          <a:chExt cx="0" cy="0"/>
        </a:xfrm>
      </p:grpSpPr>
      <p:sp>
        <p:nvSpPr>
          <p:cNvPr id="1995" name="Google Shape;1995;p287"/>
          <p:cNvSpPr txBox="1"/>
          <p:nvPr>
            <p:ph type="title"/>
          </p:nvPr>
        </p:nvSpPr>
        <p:spPr>
          <a:xfrm>
            <a:off x="3713560" y="1577579"/>
            <a:ext cx="3702600" cy="1923300"/>
          </a:xfrm>
          <a:prstGeom prst="rect">
            <a:avLst/>
          </a:prstGeom>
          <a:noFill/>
          <a:ln>
            <a:noFill/>
          </a:ln>
        </p:spPr>
        <p:txBody>
          <a:bodyPr anchorCtr="0" anchor="t" bIns="0" lIns="0" spcFirstLastPara="1" rIns="0" wrap="square" tIns="0">
            <a:noAutofit/>
          </a:bodyPr>
          <a:lstStyle>
            <a:lvl1pPr lvl="0" marR="0" rtl="0" algn="l">
              <a:lnSpc>
                <a:spcPct val="85000"/>
              </a:lnSpc>
              <a:spcBef>
                <a:spcPts val="0"/>
              </a:spcBef>
              <a:spcAft>
                <a:spcPts val="0"/>
              </a:spcAft>
              <a:buClr>
                <a:schemeClr val="lt1"/>
              </a:buClr>
              <a:buSzPts val="3000"/>
              <a:buFont typeface="Arial"/>
              <a:buNone/>
              <a:defRPr b="0" i="0" sz="3000" u="none" cap="none" strike="noStrike">
                <a:solidFill>
                  <a:schemeClr val="lt1"/>
                </a:solidFill>
                <a:latin typeface="Arial"/>
                <a:ea typeface="Arial"/>
                <a:cs typeface="Arial"/>
                <a:sym typeface="Arial"/>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1996" name="Google Shape;1996;p287"/>
          <p:cNvSpPr txBox="1"/>
          <p:nvPr>
            <p:ph idx="1" type="subTitle"/>
          </p:nvPr>
        </p:nvSpPr>
        <p:spPr>
          <a:xfrm>
            <a:off x="332184" y="0"/>
            <a:ext cx="3258600" cy="5143500"/>
          </a:xfrm>
          <a:prstGeom prst="rect">
            <a:avLst/>
          </a:prstGeom>
          <a:noFill/>
          <a:ln>
            <a:noFill/>
          </a:ln>
        </p:spPr>
        <p:txBody>
          <a:bodyPr anchorCtr="0" anchor="ctr" bIns="0" lIns="0" spcFirstLastPara="1" rIns="0" wrap="square" tIns="0">
            <a:noAutofit/>
          </a:bodyPr>
          <a:lstStyle>
            <a:lvl1pPr lvl="0" marR="0" rtl="0" algn="l">
              <a:lnSpc>
                <a:spcPct val="95000"/>
              </a:lnSpc>
              <a:spcBef>
                <a:spcPts val="0"/>
              </a:spcBef>
              <a:spcAft>
                <a:spcPts val="0"/>
              </a:spcAft>
              <a:buClr>
                <a:schemeClr val="lt1"/>
              </a:buClr>
              <a:buSzPts val="48800"/>
              <a:buFont typeface="Arial"/>
              <a:buNone/>
              <a:defRPr b="0" i="0" sz="48800" u="none" cap="none" strike="noStrike">
                <a:solidFill>
                  <a:schemeClr val="lt1"/>
                </a:solidFill>
                <a:latin typeface="Arial"/>
                <a:ea typeface="Arial"/>
                <a:cs typeface="Arial"/>
                <a:sym typeface="Arial"/>
              </a:defRPr>
            </a:lvl1pPr>
            <a:lvl2pPr lvl="1" marR="0" rtl="0" algn="l">
              <a:lnSpc>
                <a:spcPct val="95000"/>
              </a:lnSpc>
              <a:spcBef>
                <a:spcPts val="0"/>
              </a:spcBef>
              <a:spcAft>
                <a:spcPts val="0"/>
              </a:spcAft>
              <a:buClr>
                <a:schemeClr val="lt1"/>
              </a:buClr>
              <a:buSzPts val="48800"/>
              <a:buFont typeface="Arial"/>
              <a:buNone/>
              <a:defRPr b="0" i="0" sz="48800" u="none" cap="none" strike="noStrike">
                <a:solidFill>
                  <a:schemeClr val="lt1"/>
                </a:solidFill>
                <a:latin typeface="Arial"/>
                <a:ea typeface="Arial"/>
                <a:cs typeface="Arial"/>
                <a:sym typeface="Arial"/>
              </a:defRPr>
            </a:lvl2pPr>
            <a:lvl3pPr lvl="2" marR="0" rtl="0" algn="l">
              <a:lnSpc>
                <a:spcPct val="95000"/>
              </a:lnSpc>
              <a:spcBef>
                <a:spcPts val="0"/>
              </a:spcBef>
              <a:spcAft>
                <a:spcPts val="0"/>
              </a:spcAft>
              <a:buClr>
                <a:schemeClr val="lt1"/>
              </a:buClr>
              <a:buSzPts val="48800"/>
              <a:buFont typeface="Arial"/>
              <a:buNone/>
              <a:defRPr b="0" i="0" sz="48800" u="none" cap="none" strike="noStrike">
                <a:solidFill>
                  <a:schemeClr val="lt1"/>
                </a:solidFill>
                <a:latin typeface="Arial"/>
                <a:ea typeface="Arial"/>
                <a:cs typeface="Arial"/>
                <a:sym typeface="Arial"/>
              </a:defRPr>
            </a:lvl3pPr>
            <a:lvl4pPr lvl="3" marR="0" rtl="0" algn="l">
              <a:lnSpc>
                <a:spcPct val="95000"/>
              </a:lnSpc>
              <a:spcBef>
                <a:spcPts val="0"/>
              </a:spcBef>
              <a:spcAft>
                <a:spcPts val="0"/>
              </a:spcAft>
              <a:buClr>
                <a:schemeClr val="lt1"/>
              </a:buClr>
              <a:buSzPts val="48800"/>
              <a:buFont typeface="Arial"/>
              <a:buNone/>
              <a:defRPr b="0" i="0" sz="48800" u="none" cap="none" strike="noStrike">
                <a:solidFill>
                  <a:schemeClr val="lt1"/>
                </a:solidFill>
                <a:latin typeface="Arial"/>
                <a:ea typeface="Arial"/>
                <a:cs typeface="Arial"/>
                <a:sym typeface="Arial"/>
              </a:defRPr>
            </a:lvl4pPr>
            <a:lvl5pPr lvl="4" marR="0" rtl="0" algn="l">
              <a:lnSpc>
                <a:spcPct val="95000"/>
              </a:lnSpc>
              <a:spcBef>
                <a:spcPts val="0"/>
              </a:spcBef>
              <a:spcAft>
                <a:spcPts val="0"/>
              </a:spcAft>
              <a:buClr>
                <a:schemeClr val="lt1"/>
              </a:buClr>
              <a:buSzPts val="48800"/>
              <a:buFont typeface="Arial"/>
              <a:buNone/>
              <a:defRPr b="0" i="0" sz="48800" u="none" cap="none" strike="noStrike">
                <a:solidFill>
                  <a:schemeClr val="lt1"/>
                </a:solidFill>
                <a:latin typeface="Arial"/>
                <a:ea typeface="Arial"/>
                <a:cs typeface="Arial"/>
                <a:sym typeface="Arial"/>
              </a:defRPr>
            </a:lvl5pPr>
            <a:lvl6pPr lvl="5" marR="0" rtl="0" algn="l">
              <a:lnSpc>
                <a:spcPct val="95000"/>
              </a:lnSpc>
              <a:spcBef>
                <a:spcPts val="0"/>
              </a:spcBef>
              <a:spcAft>
                <a:spcPts val="0"/>
              </a:spcAft>
              <a:buClr>
                <a:schemeClr val="lt1"/>
              </a:buClr>
              <a:buSzPts val="48800"/>
              <a:buFont typeface="Arial"/>
              <a:buNone/>
              <a:defRPr b="0" i="0" sz="48800" u="none" cap="none" strike="noStrike">
                <a:solidFill>
                  <a:schemeClr val="lt1"/>
                </a:solidFill>
                <a:latin typeface="Arial"/>
                <a:ea typeface="Arial"/>
                <a:cs typeface="Arial"/>
                <a:sym typeface="Arial"/>
              </a:defRPr>
            </a:lvl6pPr>
            <a:lvl7pPr lvl="6" marR="0" rtl="0" algn="l">
              <a:lnSpc>
                <a:spcPct val="95000"/>
              </a:lnSpc>
              <a:spcBef>
                <a:spcPts val="0"/>
              </a:spcBef>
              <a:spcAft>
                <a:spcPts val="0"/>
              </a:spcAft>
              <a:buClr>
                <a:schemeClr val="lt1"/>
              </a:buClr>
              <a:buSzPts val="48800"/>
              <a:buFont typeface="Arial"/>
              <a:buNone/>
              <a:defRPr b="0" i="0" sz="48800" u="none" cap="none" strike="noStrike">
                <a:solidFill>
                  <a:schemeClr val="lt1"/>
                </a:solidFill>
                <a:latin typeface="Arial"/>
                <a:ea typeface="Arial"/>
                <a:cs typeface="Arial"/>
                <a:sym typeface="Arial"/>
              </a:defRPr>
            </a:lvl7pPr>
            <a:lvl8pPr lvl="7" marR="0" rtl="0" algn="l">
              <a:lnSpc>
                <a:spcPct val="95000"/>
              </a:lnSpc>
              <a:spcBef>
                <a:spcPts val="0"/>
              </a:spcBef>
              <a:spcAft>
                <a:spcPts val="0"/>
              </a:spcAft>
              <a:buClr>
                <a:schemeClr val="lt1"/>
              </a:buClr>
              <a:buSzPts val="48800"/>
              <a:buFont typeface="Arial"/>
              <a:buNone/>
              <a:defRPr b="0" i="0" sz="48800" u="none" cap="none" strike="noStrike">
                <a:solidFill>
                  <a:schemeClr val="lt1"/>
                </a:solidFill>
                <a:latin typeface="Arial"/>
                <a:ea typeface="Arial"/>
                <a:cs typeface="Arial"/>
                <a:sym typeface="Arial"/>
              </a:defRPr>
            </a:lvl8pPr>
            <a:lvl9pPr lvl="8" marR="0" rtl="0" algn="l">
              <a:lnSpc>
                <a:spcPct val="95000"/>
              </a:lnSpc>
              <a:spcBef>
                <a:spcPts val="0"/>
              </a:spcBef>
              <a:spcAft>
                <a:spcPts val="0"/>
              </a:spcAft>
              <a:buClr>
                <a:schemeClr val="lt1"/>
              </a:buClr>
              <a:buSzPts val="48800"/>
              <a:buFont typeface="Arial"/>
              <a:buNone/>
              <a:defRPr b="0" i="0" sz="48800" u="none" cap="none" strike="noStrike">
                <a:solidFill>
                  <a:schemeClr val="lt1"/>
                </a:solidFill>
                <a:latin typeface="Arial"/>
                <a:ea typeface="Arial"/>
                <a:cs typeface="Arial"/>
                <a:sym typeface="Arial"/>
              </a:defRPr>
            </a:lvl9pPr>
          </a:lstStyle>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Orange Manual" showMasterSp="0">
  <p:cSld name="Section Header Orange Manual">
    <p:bg>
      <p:bgPr>
        <a:solidFill>
          <a:srgbClr val="D04A02"/>
        </a:solidFill>
      </p:bgPr>
    </p:bg>
    <p:spTree>
      <p:nvGrpSpPr>
        <p:cNvPr id="1997" name="Shape 1997"/>
        <p:cNvGrpSpPr/>
        <p:nvPr/>
      </p:nvGrpSpPr>
      <p:grpSpPr>
        <a:xfrm>
          <a:off x="0" y="0"/>
          <a:ext cx="0" cy="0"/>
          <a:chOff x="0" y="0"/>
          <a:chExt cx="0" cy="0"/>
        </a:xfrm>
      </p:grpSpPr>
      <p:sp>
        <p:nvSpPr>
          <p:cNvPr id="1998" name="Google Shape;1998;p288"/>
          <p:cNvSpPr txBox="1"/>
          <p:nvPr>
            <p:ph type="title"/>
          </p:nvPr>
        </p:nvSpPr>
        <p:spPr>
          <a:xfrm>
            <a:off x="332185" y="321469"/>
            <a:ext cx="1030800" cy="1474500"/>
          </a:xfrm>
          <a:prstGeom prst="rect">
            <a:avLst/>
          </a:prstGeom>
          <a:noFill/>
          <a:ln>
            <a:noFill/>
          </a:ln>
        </p:spPr>
        <p:txBody>
          <a:bodyPr anchorCtr="0" anchor="t" bIns="0" lIns="0" spcFirstLastPara="1" rIns="0" wrap="square" tIns="0">
            <a:noAutofit/>
          </a:bodyPr>
          <a:lstStyle>
            <a:lvl1pPr lvl="0" marR="0" rtl="0" algn="l">
              <a:lnSpc>
                <a:spcPct val="80000"/>
              </a:lnSpc>
              <a:spcBef>
                <a:spcPts val="0"/>
              </a:spcBef>
              <a:spcAft>
                <a:spcPts val="0"/>
              </a:spcAft>
              <a:buClr>
                <a:schemeClr val="lt1"/>
              </a:buClr>
              <a:buSzPts val="10800"/>
              <a:buFont typeface="Arial"/>
              <a:buNone/>
              <a:defRPr b="0" i="0" sz="10800" u="none" cap="none" strike="noStrike">
                <a:solidFill>
                  <a:schemeClr val="lt1"/>
                </a:solidFill>
                <a:latin typeface="Arial"/>
                <a:ea typeface="Arial"/>
                <a:cs typeface="Arial"/>
                <a:sym typeface="Arial"/>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Red Manual" showMasterSp="0">
  <p:cSld name="Section Header Red Manual">
    <p:bg>
      <p:bgPr>
        <a:solidFill>
          <a:srgbClr val="E0301E"/>
        </a:solidFill>
      </p:bgPr>
    </p:bg>
    <p:spTree>
      <p:nvGrpSpPr>
        <p:cNvPr id="1999" name="Shape 1999"/>
        <p:cNvGrpSpPr/>
        <p:nvPr/>
      </p:nvGrpSpPr>
      <p:grpSpPr>
        <a:xfrm>
          <a:off x="0" y="0"/>
          <a:ext cx="0" cy="0"/>
          <a:chOff x="0" y="0"/>
          <a:chExt cx="0" cy="0"/>
        </a:xfrm>
      </p:grpSpPr>
      <p:sp>
        <p:nvSpPr>
          <p:cNvPr id="2000" name="Google Shape;2000;p289"/>
          <p:cNvSpPr txBox="1"/>
          <p:nvPr>
            <p:ph type="title"/>
          </p:nvPr>
        </p:nvSpPr>
        <p:spPr>
          <a:xfrm>
            <a:off x="332185" y="321469"/>
            <a:ext cx="1030800" cy="1474500"/>
          </a:xfrm>
          <a:prstGeom prst="rect">
            <a:avLst/>
          </a:prstGeom>
          <a:noFill/>
          <a:ln>
            <a:noFill/>
          </a:ln>
        </p:spPr>
        <p:txBody>
          <a:bodyPr anchorCtr="0" anchor="t" bIns="0" lIns="0" spcFirstLastPara="1" rIns="0" wrap="square" tIns="0">
            <a:noAutofit/>
          </a:bodyPr>
          <a:lstStyle>
            <a:lvl1pPr lvl="0" marR="0" rtl="0" algn="l">
              <a:lnSpc>
                <a:spcPct val="80000"/>
              </a:lnSpc>
              <a:spcBef>
                <a:spcPts val="0"/>
              </a:spcBef>
              <a:spcAft>
                <a:spcPts val="0"/>
              </a:spcAft>
              <a:buClr>
                <a:schemeClr val="lt1"/>
              </a:buClr>
              <a:buSzPts val="10800"/>
              <a:buFont typeface="Arial"/>
              <a:buNone/>
              <a:defRPr b="0" i="0" sz="10800" u="none" cap="none" strike="noStrike">
                <a:solidFill>
                  <a:schemeClr val="lt1"/>
                </a:solidFill>
                <a:latin typeface="Arial"/>
                <a:ea typeface="Arial"/>
                <a:cs typeface="Arial"/>
                <a:sym typeface="Arial"/>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Grey Manual" showMasterSp="0">
  <p:cSld name="Section Header Grey Manual">
    <p:bg>
      <p:bgPr>
        <a:solidFill>
          <a:srgbClr val="464646"/>
        </a:solidFill>
      </p:bgPr>
    </p:bg>
    <p:spTree>
      <p:nvGrpSpPr>
        <p:cNvPr id="2001" name="Shape 2001"/>
        <p:cNvGrpSpPr/>
        <p:nvPr/>
      </p:nvGrpSpPr>
      <p:grpSpPr>
        <a:xfrm>
          <a:off x="0" y="0"/>
          <a:ext cx="0" cy="0"/>
          <a:chOff x="0" y="0"/>
          <a:chExt cx="0" cy="0"/>
        </a:xfrm>
      </p:grpSpPr>
      <p:sp>
        <p:nvSpPr>
          <p:cNvPr id="2002" name="Google Shape;2002;p290"/>
          <p:cNvSpPr txBox="1"/>
          <p:nvPr>
            <p:ph type="title"/>
          </p:nvPr>
        </p:nvSpPr>
        <p:spPr>
          <a:xfrm>
            <a:off x="332185" y="321469"/>
            <a:ext cx="1030800" cy="1474500"/>
          </a:xfrm>
          <a:prstGeom prst="rect">
            <a:avLst/>
          </a:prstGeom>
          <a:noFill/>
          <a:ln>
            <a:noFill/>
          </a:ln>
        </p:spPr>
        <p:txBody>
          <a:bodyPr anchorCtr="0" anchor="t" bIns="0" lIns="0" spcFirstLastPara="1" rIns="0" wrap="square" tIns="0">
            <a:noAutofit/>
          </a:bodyPr>
          <a:lstStyle>
            <a:lvl1pPr lvl="0" marR="0" rtl="0" algn="l">
              <a:lnSpc>
                <a:spcPct val="80000"/>
              </a:lnSpc>
              <a:spcBef>
                <a:spcPts val="0"/>
              </a:spcBef>
              <a:spcAft>
                <a:spcPts val="0"/>
              </a:spcAft>
              <a:buClr>
                <a:schemeClr val="lt1"/>
              </a:buClr>
              <a:buSzPts val="10800"/>
              <a:buFont typeface="Arial"/>
              <a:buNone/>
              <a:defRPr b="0" i="0" sz="10800" u="none" cap="none" strike="noStrike">
                <a:solidFill>
                  <a:schemeClr val="lt1"/>
                </a:solidFill>
                <a:latin typeface="Arial"/>
                <a:ea typeface="Arial"/>
                <a:cs typeface="Arial"/>
                <a:sym typeface="Arial"/>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 1 Image Full" showMasterSp="0">
  <p:cSld name="Quote 1 Image Full">
    <p:bg>
      <p:bgPr>
        <a:solidFill>
          <a:srgbClr val="DEDEDE"/>
        </a:solidFill>
      </p:bgPr>
    </p:bg>
    <p:spTree>
      <p:nvGrpSpPr>
        <p:cNvPr id="2003" name="Shape 2003"/>
        <p:cNvGrpSpPr/>
        <p:nvPr/>
      </p:nvGrpSpPr>
      <p:grpSpPr>
        <a:xfrm>
          <a:off x="0" y="0"/>
          <a:ext cx="0" cy="0"/>
          <a:chOff x="0" y="0"/>
          <a:chExt cx="0" cy="0"/>
        </a:xfrm>
      </p:grpSpPr>
      <p:sp>
        <p:nvSpPr>
          <p:cNvPr id="2004" name="Google Shape;2004;p291"/>
          <p:cNvSpPr txBox="1"/>
          <p:nvPr>
            <p:ph idx="1" type="body"/>
          </p:nvPr>
        </p:nvSpPr>
        <p:spPr>
          <a:xfrm>
            <a:off x="0" y="857250"/>
            <a:ext cx="3429000" cy="3429000"/>
          </a:xfrm>
          <a:prstGeom prst="rect">
            <a:avLst/>
          </a:prstGeom>
          <a:solidFill>
            <a:srgbClr val="E0301E"/>
          </a:solidFill>
          <a:ln>
            <a:noFill/>
          </a:ln>
        </p:spPr>
        <p:txBody>
          <a:bodyPr anchorCtr="0" anchor="t" bIns="135000" lIns="329175" spcFirstLastPara="1" rIns="189000" wrap="square" tIns="1080000">
            <a:noAutofit/>
          </a:bodyPr>
          <a:lstStyle>
            <a:lvl1pPr indent="-228600" lvl="0" marL="457200" marR="0" rtl="0" algn="l">
              <a:lnSpc>
                <a:spcPct val="90000"/>
              </a:lnSpc>
              <a:spcBef>
                <a:spcPts val="0"/>
              </a:spcBef>
              <a:spcAft>
                <a:spcPts val="0"/>
              </a:spcAft>
              <a:buClr>
                <a:schemeClr val="lt1"/>
              </a:buClr>
              <a:buSzPts val="2000"/>
              <a:buFont typeface="Arial"/>
              <a:buNone/>
              <a:defRPr b="0" i="0" sz="2000" u="none" cap="none" strike="noStrike">
                <a:solidFill>
                  <a:schemeClr val="lt1"/>
                </a:solidFill>
                <a:latin typeface="Georgia"/>
                <a:ea typeface="Georgia"/>
                <a:cs typeface="Georgia"/>
                <a:sym typeface="Georgia"/>
              </a:defRPr>
            </a:lvl1pPr>
            <a:lvl2pPr indent="-228600" lvl="1" marL="914400" marR="0" rtl="0" algn="l">
              <a:lnSpc>
                <a:spcPct val="100000"/>
              </a:lnSpc>
              <a:spcBef>
                <a:spcPts val="2300"/>
              </a:spcBef>
              <a:spcAft>
                <a:spcPts val="0"/>
              </a:spcAft>
              <a:buClr>
                <a:schemeClr val="lt1"/>
              </a:buClr>
              <a:buSzPts val="1200"/>
              <a:buFont typeface="Arial"/>
              <a:buNone/>
              <a:defRPr b="1" i="0" sz="1200" u="none" cap="none" strike="noStrike">
                <a:solidFill>
                  <a:schemeClr val="lt1"/>
                </a:solidFill>
                <a:latin typeface="Arial"/>
                <a:ea typeface="Arial"/>
                <a:cs typeface="Arial"/>
                <a:sym typeface="Arial"/>
              </a:defRPr>
            </a:lvl2pPr>
            <a:lvl3pPr indent="-228600" lvl="2" marL="1371600"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3pPr>
            <a:lvl4pPr indent="-228600" lvl="3" marL="1828800"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4pPr>
            <a:lvl5pPr indent="-228600" lvl="4" marL="2286000"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5pPr>
            <a:lvl6pPr indent="-228600" lvl="5" marL="2743200"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6pPr>
            <a:lvl7pPr indent="-228600" lvl="6" marL="3200400"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7pPr>
            <a:lvl8pPr indent="-228600" lvl="7" marL="3657600"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8pPr>
            <a:lvl9pPr indent="-228600" lvl="8" marL="4114800"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9pPr>
          </a:lstStyle>
          <a:p/>
        </p:txBody>
      </p:sp>
      <p:sp>
        <p:nvSpPr>
          <p:cNvPr id="2005" name="Google Shape;2005;p291"/>
          <p:cNvSpPr/>
          <p:nvPr/>
        </p:nvSpPr>
        <p:spPr>
          <a:xfrm>
            <a:off x="332185" y="1217777"/>
            <a:ext cx="653653" cy="509589"/>
          </a:xfrm>
          <a:custGeom>
            <a:rect b="b" l="l" r="r" t="t"/>
            <a:pathLst>
              <a:path extrusionOk="0" h="1424" w="1811">
                <a:moveTo>
                  <a:pt x="1757" y="1424"/>
                </a:moveTo>
                <a:lnTo>
                  <a:pt x="1757" y="1424"/>
                </a:lnTo>
                <a:lnTo>
                  <a:pt x="1099" y="1424"/>
                </a:lnTo>
                <a:lnTo>
                  <a:pt x="1099" y="953"/>
                </a:lnTo>
                <a:cubicBezTo>
                  <a:pt x="1099" y="761"/>
                  <a:pt x="1115" y="610"/>
                  <a:pt x="1149" y="501"/>
                </a:cubicBezTo>
                <a:cubicBezTo>
                  <a:pt x="1183" y="392"/>
                  <a:pt x="1245" y="293"/>
                  <a:pt x="1337" y="206"/>
                </a:cubicBezTo>
                <a:cubicBezTo>
                  <a:pt x="1428" y="118"/>
                  <a:pt x="1543" y="50"/>
                  <a:pt x="1682" y="0"/>
                </a:cubicBezTo>
                <a:lnTo>
                  <a:pt x="1811" y="271"/>
                </a:lnTo>
                <a:cubicBezTo>
                  <a:pt x="1680" y="315"/>
                  <a:pt x="1586" y="376"/>
                  <a:pt x="1529" y="454"/>
                </a:cubicBezTo>
                <a:cubicBezTo>
                  <a:pt x="1472" y="532"/>
                  <a:pt x="1442" y="636"/>
                  <a:pt x="1439" y="766"/>
                </a:cubicBezTo>
                <a:lnTo>
                  <a:pt x="1757" y="766"/>
                </a:lnTo>
                <a:lnTo>
                  <a:pt x="1757" y="1424"/>
                </a:lnTo>
                <a:close/>
                <a:moveTo>
                  <a:pt x="658" y="1424"/>
                </a:moveTo>
                <a:lnTo>
                  <a:pt x="658" y="1424"/>
                </a:lnTo>
                <a:lnTo>
                  <a:pt x="0" y="1424"/>
                </a:lnTo>
                <a:lnTo>
                  <a:pt x="0" y="953"/>
                </a:lnTo>
                <a:cubicBezTo>
                  <a:pt x="0" y="763"/>
                  <a:pt x="16" y="612"/>
                  <a:pt x="50" y="502"/>
                </a:cubicBezTo>
                <a:cubicBezTo>
                  <a:pt x="83" y="392"/>
                  <a:pt x="146" y="293"/>
                  <a:pt x="236" y="206"/>
                </a:cubicBezTo>
                <a:cubicBezTo>
                  <a:pt x="327" y="118"/>
                  <a:pt x="442" y="50"/>
                  <a:pt x="583" y="0"/>
                </a:cubicBezTo>
                <a:lnTo>
                  <a:pt x="712" y="271"/>
                </a:lnTo>
                <a:cubicBezTo>
                  <a:pt x="581" y="315"/>
                  <a:pt x="487" y="376"/>
                  <a:pt x="430" y="454"/>
                </a:cubicBezTo>
                <a:cubicBezTo>
                  <a:pt x="373" y="532"/>
                  <a:pt x="342" y="636"/>
                  <a:pt x="339" y="766"/>
                </a:cubicBezTo>
                <a:lnTo>
                  <a:pt x="658" y="766"/>
                </a:lnTo>
                <a:lnTo>
                  <a:pt x="658" y="1424"/>
                </a:lnTo>
                <a:close/>
              </a:path>
            </a:pathLst>
          </a:custGeom>
          <a:solidFill>
            <a:srgbClr val="FFFFF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2006" name="Google Shape;2006;p291"/>
          <p:cNvSpPr txBox="1"/>
          <p:nvPr>
            <p:ph idx="12" type="sldNum"/>
          </p:nvPr>
        </p:nvSpPr>
        <p:spPr>
          <a:xfrm>
            <a:off x="6163867" y="4869180"/>
            <a:ext cx="2647800" cy="1029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 1 Image Orange" showMasterSp="0">
  <p:cSld name="Quote 1 Image Orange">
    <p:bg>
      <p:bgPr>
        <a:solidFill>
          <a:srgbClr val="D04A02"/>
        </a:solidFill>
      </p:bgPr>
    </p:bg>
    <p:spTree>
      <p:nvGrpSpPr>
        <p:cNvPr id="2007" name="Shape 2007"/>
        <p:cNvGrpSpPr/>
        <p:nvPr/>
      </p:nvGrpSpPr>
      <p:grpSpPr>
        <a:xfrm>
          <a:off x="0" y="0"/>
          <a:ext cx="0" cy="0"/>
          <a:chOff x="0" y="0"/>
          <a:chExt cx="0" cy="0"/>
        </a:xfrm>
      </p:grpSpPr>
      <p:sp>
        <p:nvSpPr>
          <p:cNvPr id="2008" name="Google Shape;2008;p292"/>
          <p:cNvSpPr/>
          <p:nvPr/>
        </p:nvSpPr>
        <p:spPr>
          <a:xfrm>
            <a:off x="4572000" y="0"/>
            <a:ext cx="4572000" cy="5143500"/>
          </a:xfrm>
          <a:prstGeom prst="rect">
            <a:avLst/>
          </a:prstGeom>
          <a:solidFill>
            <a:srgbClr val="DEDEDE"/>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chemeClr val="lt1"/>
              </a:solidFill>
              <a:latin typeface="Arial"/>
              <a:ea typeface="Arial"/>
              <a:cs typeface="Arial"/>
              <a:sym typeface="Arial"/>
            </a:endParaRPr>
          </a:p>
        </p:txBody>
      </p:sp>
      <p:sp>
        <p:nvSpPr>
          <p:cNvPr id="2009" name="Google Shape;2009;p292"/>
          <p:cNvSpPr txBox="1"/>
          <p:nvPr>
            <p:ph idx="1" type="body"/>
          </p:nvPr>
        </p:nvSpPr>
        <p:spPr>
          <a:xfrm>
            <a:off x="332185" y="1285875"/>
            <a:ext cx="3974400" cy="3343200"/>
          </a:xfrm>
          <a:prstGeom prst="rect">
            <a:avLst/>
          </a:prstGeom>
          <a:noFill/>
          <a:ln>
            <a:noFill/>
          </a:ln>
        </p:spPr>
        <p:txBody>
          <a:bodyPr anchorCtr="0" anchor="t" bIns="0" lIns="0" spcFirstLastPara="1" rIns="0" wrap="square" tIns="0">
            <a:noAutofit/>
          </a:bodyPr>
          <a:lstStyle>
            <a:lvl1pPr indent="-228600" lvl="0" marL="457200" marR="0" rtl="0" algn="l">
              <a:lnSpc>
                <a:spcPct val="85000"/>
              </a:lnSpc>
              <a:spcBef>
                <a:spcPts val="0"/>
              </a:spcBef>
              <a:spcAft>
                <a:spcPts val="0"/>
              </a:spcAft>
              <a:buClr>
                <a:schemeClr val="lt1"/>
              </a:buClr>
              <a:buSzPts val="2900"/>
              <a:buFont typeface="Arial"/>
              <a:buNone/>
              <a:defRPr b="0" i="0" sz="2900" u="none" cap="none" strike="noStrike">
                <a:solidFill>
                  <a:schemeClr val="lt1"/>
                </a:solidFill>
                <a:latin typeface="Georgia"/>
                <a:ea typeface="Georgia"/>
                <a:cs typeface="Georgia"/>
                <a:sym typeface="Georgia"/>
              </a:defRPr>
            </a:lvl1pPr>
            <a:lvl2pPr indent="-228600" lvl="1" marL="914400" marR="0" rtl="0" algn="l">
              <a:lnSpc>
                <a:spcPct val="100000"/>
              </a:lnSpc>
              <a:spcBef>
                <a:spcPts val="2300"/>
              </a:spcBef>
              <a:spcAft>
                <a:spcPts val="0"/>
              </a:spcAft>
              <a:buClr>
                <a:schemeClr val="lt1"/>
              </a:buClr>
              <a:buSzPts val="1200"/>
              <a:buFont typeface="Arial"/>
              <a:buNone/>
              <a:defRPr b="1" i="0" sz="1200" u="none" cap="none" strike="noStrike">
                <a:solidFill>
                  <a:schemeClr val="lt1"/>
                </a:solidFill>
                <a:latin typeface="Arial"/>
                <a:ea typeface="Arial"/>
                <a:cs typeface="Arial"/>
                <a:sym typeface="Arial"/>
              </a:defRPr>
            </a:lvl2pPr>
            <a:lvl3pPr indent="-228600" lvl="2" marL="1371600"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3pPr>
            <a:lvl4pPr indent="-228600" lvl="3" marL="1828800"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4pPr>
            <a:lvl5pPr indent="-228600" lvl="4" marL="2286000"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5pPr>
            <a:lvl6pPr indent="-228600" lvl="5" marL="2743200"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6pPr>
            <a:lvl7pPr indent="-228600" lvl="6" marL="3200400"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7pPr>
            <a:lvl8pPr indent="-228600" lvl="7" marL="3657600"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8pPr>
            <a:lvl9pPr indent="-228600" lvl="8" marL="4114800"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9pPr>
          </a:lstStyle>
          <a:p/>
        </p:txBody>
      </p:sp>
      <p:sp>
        <p:nvSpPr>
          <p:cNvPr id="2010" name="Google Shape;2010;p292"/>
          <p:cNvSpPr/>
          <p:nvPr/>
        </p:nvSpPr>
        <p:spPr>
          <a:xfrm>
            <a:off x="332185" y="515251"/>
            <a:ext cx="653653" cy="509589"/>
          </a:xfrm>
          <a:custGeom>
            <a:rect b="b" l="l" r="r" t="t"/>
            <a:pathLst>
              <a:path extrusionOk="0" h="1424" w="1811">
                <a:moveTo>
                  <a:pt x="1757" y="1424"/>
                </a:moveTo>
                <a:lnTo>
                  <a:pt x="1757" y="1424"/>
                </a:lnTo>
                <a:lnTo>
                  <a:pt x="1099" y="1424"/>
                </a:lnTo>
                <a:lnTo>
                  <a:pt x="1099" y="953"/>
                </a:lnTo>
                <a:cubicBezTo>
                  <a:pt x="1099" y="761"/>
                  <a:pt x="1115" y="610"/>
                  <a:pt x="1149" y="501"/>
                </a:cubicBezTo>
                <a:cubicBezTo>
                  <a:pt x="1183" y="392"/>
                  <a:pt x="1245" y="293"/>
                  <a:pt x="1337" y="206"/>
                </a:cubicBezTo>
                <a:cubicBezTo>
                  <a:pt x="1428" y="118"/>
                  <a:pt x="1543" y="50"/>
                  <a:pt x="1682" y="0"/>
                </a:cubicBezTo>
                <a:lnTo>
                  <a:pt x="1811" y="271"/>
                </a:lnTo>
                <a:cubicBezTo>
                  <a:pt x="1680" y="315"/>
                  <a:pt x="1586" y="376"/>
                  <a:pt x="1529" y="454"/>
                </a:cubicBezTo>
                <a:cubicBezTo>
                  <a:pt x="1472" y="532"/>
                  <a:pt x="1442" y="636"/>
                  <a:pt x="1439" y="766"/>
                </a:cubicBezTo>
                <a:lnTo>
                  <a:pt x="1757" y="766"/>
                </a:lnTo>
                <a:lnTo>
                  <a:pt x="1757" y="1424"/>
                </a:lnTo>
                <a:close/>
                <a:moveTo>
                  <a:pt x="658" y="1424"/>
                </a:moveTo>
                <a:lnTo>
                  <a:pt x="658" y="1424"/>
                </a:lnTo>
                <a:lnTo>
                  <a:pt x="0" y="1424"/>
                </a:lnTo>
                <a:lnTo>
                  <a:pt x="0" y="953"/>
                </a:lnTo>
                <a:cubicBezTo>
                  <a:pt x="0" y="763"/>
                  <a:pt x="16" y="612"/>
                  <a:pt x="50" y="502"/>
                </a:cubicBezTo>
                <a:cubicBezTo>
                  <a:pt x="83" y="392"/>
                  <a:pt x="146" y="293"/>
                  <a:pt x="236" y="206"/>
                </a:cubicBezTo>
                <a:cubicBezTo>
                  <a:pt x="327" y="118"/>
                  <a:pt x="442" y="50"/>
                  <a:pt x="583" y="0"/>
                </a:cubicBezTo>
                <a:lnTo>
                  <a:pt x="712" y="271"/>
                </a:lnTo>
                <a:cubicBezTo>
                  <a:pt x="581" y="315"/>
                  <a:pt x="487" y="376"/>
                  <a:pt x="430" y="454"/>
                </a:cubicBezTo>
                <a:cubicBezTo>
                  <a:pt x="373" y="532"/>
                  <a:pt x="342" y="636"/>
                  <a:pt x="339" y="766"/>
                </a:cubicBezTo>
                <a:lnTo>
                  <a:pt x="658" y="766"/>
                </a:lnTo>
                <a:lnTo>
                  <a:pt x="658" y="1424"/>
                </a:lnTo>
                <a:close/>
              </a:path>
            </a:pathLst>
          </a:custGeom>
          <a:solidFill>
            <a:srgbClr val="FFFFF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2011" name="Google Shape;2011;p292"/>
          <p:cNvSpPr txBox="1"/>
          <p:nvPr>
            <p:ph idx="12" type="sldNum"/>
          </p:nvPr>
        </p:nvSpPr>
        <p:spPr>
          <a:xfrm>
            <a:off x="6163867" y="4869180"/>
            <a:ext cx="2647800" cy="1029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2012" name="Google Shape;2012;p292"/>
          <p:cNvSpPr txBox="1"/>
          <p:nvPr/>
        </p:nvSpPr>
        <p:spPr>
          <a:xfrm>
            <a:off x="332185" y="4869180"/>
            <a:ext cx="4105200" cy="1029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chemeClr val="lt1"/>
                </a:solidFill>
                <a:latin typeface="Arial"/>
                <a:ea typeface="Arial"/>
                <a:cs typeface="Arial"/>
                <a:sym typeface="Arial"/>
              </a:rPr>
              <a:t>PwC</a:t>
            </a:r>
            <a:endParaRPr b="0" i="0" sz="11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 2 Orange" showMasterSp="0">
  <p:cSld name="Quote 2 Orange">
    <p:bg>
      <p:bgPr>
        <a:solidFill>
          <a:srgbClr val="D04A02"/>
        </a:solidFill>
      </p:bgPr>
    </p:bg>
    <p:spTree>
      <p:nvGrpSpPr>
        <p:cNvPr id="2013" name="Shape 2013"/>
        <p:cNvGrpSpPr/>
        <p:nvPr/>
      </p:nvGrpSpPr>
      <p:grpSpPr>
        <a:xfrm>
          <a:off x="0" y="0"/>
          <a:ext cx="0" cy="0"/>
          <a:chOff x="0" y="0"/>
          <a:chExt cx="0" cy="0"/>
        </a:xfrm>
      </p:grpSpPr>
      <p:sp>
        <p:nvSpPr>
          <p:cNvPr id="2014" name="Google Shape;2014;p293"/>
          <p:cNvSpPr txBox="1"/>
          <p:nvPr>
            <p:ph idx="1" type="body"/>
          </p:nvPr>
        </p:nvSpPr>
        <p:spPr>
          <a:xfrm>
            <a:off x="332186" y="1705927"/>
            <a:ext cx="7155300" cy="2923200"/>
          </a:xfrm>
          <a:prstGeom prst="rect">
            <a:avLst/>
          </a:prstGeom>
          <a:noFill/>
          <a:ln>
            <a:noFill/>
          </a:ln>
        </p:spPr>
        <p:txBody>
          <a:bodyPr anchorCtr="0" anchor="t" bIns="0" lIns="0" spcFirstLastPara="1" rIns="0" wrap="square" tIns="0">
            <a:noAutofit/>
          </a:bodyPr>
          <a:lstStyle>
            <a:lvl1pPr indent="-228600" lvl="0" marL="457200" marR="0" rtl="0" algn="l">
              <a:lnSpc>
                <a:spcPct val="85000"/>
              </a:lnSpc>
              <a:spcBef>
                <a:spcPts val="0"/>
              </a:spcBef>
              <a:spcAft>
                <a:spcPts val="0"/>
              </a:spcAft>
              <a:buClr>
                <a:schemeClr val="lt1"/>
              </a:buClr>
              <a:buSzPts val="2900"/>
              <a:buFont typeface="Arial"/>
              <a:buNone/>
              <a:defRPr b="0" i="0" sz="2900" u="none" cap="none" strike="noStrike">
                <a:solidFill>
                  <a:schemeClr val="lt1"/>
                </a:solidFill>
                <a:latin typeface="Georgia"/>
                <a:ea typeface="Georgia"/>
                <a:cs typeface="Georgia"/>
                <a:sym typeface="Georgia"/>
              </a:defRPr>
            </a:lvl1pPr>
            <a:lvl2pPr indent="-228600" lvl="1" marL="914400" marR="0" rtl="0" algn="l">
              <a:lnSpc>
                <a:spcPct val="100000"/>
              </a:lnSpc>
              <a:spcBef>
                <a:spcPts val="2300"/>
              </a:spcBef>
              <a:spcAft>
                <a:spcPts val="0"/>
              </a:spcAft>
              <a:buClr>
                <a:schemeClr val="lt1"/>
              </a:buClr>
              <a:buSzPts val="1200"/>
              <a:buFont typeface="Arial"/>
              <a:buNone/>
              <a:defRPr b="1" i="0" sz="1200" u="none" cap="none" strike="noStrike">
                <a:solidFill>
                  <a:schemeClr val="lt1"/>
                </a:solidFill>
                <a:latin typeface="Arial"/>
                <a:ea typeface="Arial"/>
                <a:cs typeface="Arial"/>
                <a:sym typeface="Arial"/>
              </a:defRPr>
            </a:lvl2pPr>
            <a:lvl3pPr indent="-228600" lvl="2" marL="1371600"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3pPr>
            <a:lvl4pPr indent="-228600" lvl="3" marL="1828800"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4pPr>
            <a:lvl5pPr indent="-228600" lvl="4" marL="2286000"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5pPr>
            <a:lvl6pPr indent="-228600" lvl="5" marL="2743200"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6pPr>
            <a:lvl7pPr indent="-228600" lvl="6" marL="3200400"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7pPr>
            <a:lvl8pPr indent="-228600" lvl="7" marL="3657600"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8pPr>
            <a:lvl9pPr indent="-228600" lvl="8" marL="4114800"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9pPr>
          </a:lstStyle>
          <a:p/>
        </p:txBody>
      </p:sp>
      <p:sp>
        <p:nvSpPr>
          <p:cNvPr id="2015" name="Google Shape;2015;p293"/>
          <p:cNvSpPr/>
          <p:nvPr/>
        </p:nvSpPr>
        <p:spPr>
          <a:xfrm>
            <a:off x="332185" y="1022219"/>
            <a:ext cx="653653" cy="509589"/>
          </a:xfrm>
          <a:custGeom>
            <a:rect b="b" l="l" r="r" t="t"/>
            <a:pathLst>
              <a:path extrusionOk="0" h="1424" w="1811">
                <a:moveTo>
                  <a:pt x="1757" y="1424"/>
                </a:moveTo>
                <a:lnTo>
                  <a:pt x="1757" y="1424"/>
                </a:lnTo>
                <a:lnTo>
                  <a:pt x="1099" y="1424"/>
                </a:lnTo>
                <a:lnTo>
                  <a:pt x="1099" y="953"/>
                </a:lnTo>
                <a:cubicBezTo>
                  <a:pt x="1099" y="761"/>
                  <a:pt x="1115" y="610"/>
                  <a:pt x="1149" y="501"/>
                </a:cubicBezTo>
                <a:cubicBezTo>
                  <a:pt x="1183" y="392"/>
                  <a:pt x="1245" y="293"/>
                  <a:pt x="1337" y="206"/>
                </a:cubicBezTo>
                <a:cubicBezTo>
                  <a:pt x="1428" y="118"/>
                  <a:pt x="1543" y="50"/>
                  <a:pt x="1682" y="0"/>
                </a:cubicBezTo>
                <a:lnTo>
                  <a:pt x="1811" y="271"/>
                </a:lnTo>
                <a:cubicBezTo>
                  <a:pt x="1680" y="315"/>
                  <a:pt x="1586" y="376"/>
                  <a:pt x="1529" y="454"/>
                </a:cubicBezTo>
                <a:cubicBezTo>
                  <a:pt x="1472" y="532"/>
                  <a:pt x="1442" y="636"/>
                  <a:pt x="1439" y="766"/>
                </a:cubicBezTo>
                <a:lnTo>
                  <a:pt x="1757" y="766"/>
                </a:lnTo>
                <a:lnTo>
                  <a:pt x="1757" y="1424"/>
                </a:lnTo>
                <a:close/>
                <a:moveTo>
                  <a:pt x="658" y="1424"/>
                </a:moveTo>
                <a:lnTo>
                  <a:pt x="658" y="1424"/>
                </a:lnTo>
                <a:lnTo>
                  <a:pt x="0" y="1424"/>
                </a:lnTo>
                <a:lnTo>
                  <a:pt x="0" y="953"/>
                </a:lnTo>
                <a:cubicBezTo>
                  <a:pt x="0" y="763"/>
                  <a:pt x="16" y="612"/>
                  <a:pt x="50" y="502"/>
                </a:cubicBezTo>
                <a:cubicBezTo>
                  <a:pt x="83" y="392"/>
                  <a:pt x="146" y="293"/>
                  <a:pt x="236" y="206"/>
                </a:cubicBezTo>
                <a:cubicBezTo>
                  <a:pt x="327" y="118"/>
                  <a:pt x="442" y="50"/>
                  <a:pt x="583" y="0"/>
                </a:cubicBezTo>
                <a:lnTo>
                  <a:pt x="712" y="271"/>
                </a:lnTo>
                <a:cubicBezTo>
                  <a:pt x="581" y="315"/>
                  <a:pt x="487" y="376"/>
                  <a:pt x="430" y="454"/>
                </a:cubicBezTo>
                <a:cubicBezTo>
                  <a:pt x="373" y="532"/>
                  <a:pt x="342" y="636"/>
                  <a:pt x="339" y="766"/>
                </a:cubicBezTo>
                <a:lnTo>
                  <a:pt x="658" y="766"/>
                </a:lnTo>
                <a:lnTo>
                  <a:pt x="658" y="1424"/>
                </a:lnTo>
                <a:close/>
              </a:path>
            </a:pathLst>
          </a:custGeom>
          <a:solidFill>
            <a:srgbClr val="FFFFF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2016" name="Google Shape;2016;p293"/>
          <p:cNvSpPr txBox="1"/>
          <p:nvPr>
            <p:ph idx="12" type="sldNum"/>
          </p:nvPr>
        </p:nvSpPr>
        <p:spPr>
          <a:xfrm>
            <a:off x="6163867" y="4869180"/>
            <a:ext cx="2647800" cy="1029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2017" name="Google Shape;2017;p293"/>
          <p:cNvSpPr txBox="1"/>
          <p:nvPr/>
        </p:nvSpPr>
        <p:spPr>
          <a:xfrm>
            <a:off x="332185" y="4869180"/>
            <a:ext cx="4105200" cy="1029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chemeClr val="lt1"/>
                </a:solidFill>
                <a:latin typeface="Arial"/>
                <a:ea typeface="Arial"/>
                <a:cs typeface="Arial"/>
                <a:sym typeface="Arial"/>
              </a:rPr>
              <a:t>PwC</a:t>
            </a:r>
            <a:endParaRPr b="0" i="0" sz="11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 2 Red" showMasterSp="0">
  <p:cSld name="Quote 2 Red">
    <p:bg>
      <p:bgPr>
        <a:solidFill>
          <a:srgbClr val="E0301E"/>
        </a:solidFill>
      </p:bgPr>
    </p:bg>
    <p:spTree>
      <p:nvGrpSpPr>
        <p:cNvPr id="2018" name="Shape 2018"/>
        <p:cNvGrpSpPr/>
        <p:nvPr/>
      </p:nvGrpSpPr>
      <p:grpSpPr>
        <a:xfrm>
          <a:off x="0" y="0"/>
          <a:ext cx="0" cy="0"/>
          <a:chOff x="0" y="0"/>
          <a:chExt cx="0" cy="0"/>
        </a:xfrm>
      </p:grpSpPr>
      <p:sp>
        <p:nvSpPr>
          <p:cNvPr id="2019" name="Google Shape;2019;p294"/>
          <p:cNvSpPr txBox="1"/>
          <p:nvPr>
            <p:ph idx="1" type="body"/>
          </p:nvPr>
        </p:nvSpPr>
        <p:spPr>
          <a:xfrm>
            <a:off x="332186" y="1705927"/>
            <a:ext cx="7155300" cy="2923200"/>
          </a:xfrm>
          <a:prstGeom prst="rect">
            <a:avLst/>
          </a:prstGeom>
          <a:noFill/>
          <a:ln>
            <a:noFill/>
          </a:ln>
        </p:spPr>
        <p:txBody>
          <a:bodyPr anchorCtr="0" anchor="t" bIns="0" lIns="0" spcFirstLastPara="1" rIns="0" wrap="square" tIns="0">
            <a:noAutofit/>
          </a:bodyPr>
          <a:lstStyle>
            <a:lvl1pPr indent="-228600" lvl="0" marL="457200" marR="0" rtl="0" algn="l">
              <a:lnSpc>
                <a:spcPct val="85000"/>
              </a:lnSpc>
              <a:spcBef>
                <a:spcPts val="0"/>
              </a:spcBef>
              <a:spcAft>
                <a:spcPts val="0"/>
              </a:spcAft>
              <a:buClr>
                <a:schemeClr val="lt1"/>
              </a:buClr>
              <a:buSzPts val="2900"/>
              <a:buFont typeface="Arial"/>
              <a:buNone/>
              <a:defRPr b="0" i="0" sz="2900" u="none" cap="none" strike="noStrike">
                <a:solidFill>
                  <a:schemeClr val="lt1"/>
                </a:solidFill>
                <a:latin typeface="Georgia"/>
                <a:ea typeface="Georgia"/>
                <a:cs typeface="Georgia"/>
                <a:sym typeface="Georgia"/>
              </a:defRPr>
            </a:lvl1pPr>
            <a:lvl2pPr indent="-228600" lvl="1" marL="914400" marR="0" rtl="0" algn="l">
              <a:lnSpc>
                <a:spcPct val="100000"/>
              </a:lnSpc>
              <a:spcBef>
                <a:spcPts val="2300"/>
              </a:spcBef>
              <a:spcAft>
                <a:spcPts val="0"/>
              </a:spcAft>
              <a:buClr>
                <a:schemeClr val="lt1"/>
              </a:buClr>
              <a:buSzPts val="1200"/>
              <a:buFont typeface="Arial"/>
              <a:buNone/>
              <a:defRPr b="1" i="0" sz="1200" u="none" cap="none" strike="noStrike">
                <a:solidFill>
                  <a:schemeClr val="lt1"/>
                </a:solidFill>
                <a:latin typeface="Arial"/>
                <a:ea typeface="Arial"/>
                <a:cs typeface="Arial"/>
                <a:sym typeface="Arial"/>
              </a:defRPr>
            </a:lvl2pPr>
            <a:lvl3pPr indent="-228600" lvl="2" marL="1371600"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3pPr>
            <a:lvl4pPr indent="-228600" lvl="3" marL="1828800"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4pPr>
            <a:lvl5pPr indent="-228600" lvl="4" marL="2286000"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5pPr>
            <a:lvl6pPr indent="-228600" lvl="5" marL="2743200"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6pPr>
            <a:lvl7pPr indent="-228600" lvl="6" marL="3200400"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7pPr>
            <a:lvl8pPr indent="-228600" lvl="7" marL="3657600"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8pPr>
            <a:lvl9pPr indent="-228600" lvl="8" marL="4114800"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9pPr>
          </a:lstStyle>
          <a:p/>
        </p:txBody>
      </p:sp>
      <p:sp>
        <p:nvSpPr>
          <p:cNvPr id="2020" name="Google Shape;2020;p294"/>
          <p:cNvSpPr/>
          <p:nvPr/>
        </p:nvSpPr>
        <p:spPr>
          <a:xfrm>
            <a:off x="332185" y="1022219"/>
            <a:ext cx="653653" cy="509589"/>
          </a:xfrm>
          <a:custGeom>
            <a:rect b="b" l="l" r="r" t="t"/>
            <a:pathLst>
              <a:path extrusionOk="0" h="1424" w="1811">
                <a:moveTo>
                  <a:pt x="1757" y="1424"/>
                </a:moveTo>
                <a:lnTo>
                  <a:pt x="1757" y="1424"/>
                </a:lnTo>
                <a:lnTo>
                  <a:pt x="1099" y="1424"/>
                </a:lnTo>
                <a:lnTo>
                  <a:pt x="1099" y="953"/>
                </a:lnTo>
                <a:cubicBezTo>
                  <a:pt x="1099" y="761"/>
                  <a:pt x="1115" y="610"/>
                  <a:pt x="1149" y="501"/>
                </a:cubicBezTo>
                <a:cubicBezTo>
                  <a:pt x="1183" y="392"/>
                  <a:pt x="1245" y="293"/>
                  <a:pt x="1337" y="206"/>
                </a:cubicBezTo>
                <a:cubicBezTo>
                  <a:pt x="1428" y="118"/>
                  <a:pt x="1543" y="50"/>
                  <a:pt x="1682" y="0"/>
                </a:cubicBezTo>
                <a:lnTo>
                  <a:pt x="1811" y="271"/>
                </a:lnTo>
                <a:cubicBezTo>
                  <a:pt x="1680" y="315"/>
                  <a:pt x="1586" y="376"/>
                  <a:pt x="1529" y="454"/>
                </a:cubicBezTo>
                <a:cubicBezTo>
                  <a:pt x="1472" y="532"/>
                  <a:pt x="1442" y="636"/>
                  <a:pt x="1439" y="766"/>
                </a:cubicBezTo>
                <a:lnTo>
                  <a:pt x="1757" y="766"/>
                </a:lnTo>
                <a:lnTo>
                  <a:pt x="1757" y="1424"/>
                </a:lnTo>
                <a:close/>
                <a:moveTo>
                  <a:pt x="658" y="1424"/>
                </a:moveTo>
                <a:lnTo>
                  <a:pt x="658" y="1424"/>
                </a:lnTo>
                <a:lnTo>
                  <a:pt x="0" y="1424"/>
                </a:lnTo>
                <a:lnTo>
                  <a:pt x="0" y="953"/>
                </a:lnTo>
                <a:cubicBezTo>
                  <a:pt x="0" y="763"/>
                  <a:pt x="16" y="612"/>
                  <a:pt x="50" y="502"/>
                </a:cubicBezTo>
                <a:cubicBezTo>
                  <a:pt x="83" y="392"/>
                  <a:pt x="146" y="293"/>
                  <a:pt x="236" y="206"/>
                </a:cubicBezTo>
                <a:cubicBezTo>
                  <a:pt x="327" y="118"/>
                  <a:pt x="442" y="50"/>
                  <a:pt x="583" y="0"/>
                </a:cubicBezTo>
                <a:lnTo>
                  <a:pt x="712" y="271"/>
                </a:lnTo>
                <a:cubicBezTo>
                  <a:pt x="581" y="315"/>
                  <a:pt x="487" y="376"/>
                  <a:pt x="430" y="454"/>
                </a:cubicBezTo>
                <a:cubicBezTo>
                  <a:pt x="373" y="532"/>
                  <a:pt x="342" y="636"/>
                  <a:pt x="339" y="766"/>
                </a:cubicBezTo>
                <a:lnTo>
                  <a:pt x="658" y="766"/>
                </a:lnTo>
                <a:lnTo>
                  <a:pt x="658" y="1424"/>
                </a:lnTo>
                <a:close/>
              </a:path>
            </a:pathLst>
          </a:custGeom>
          <a:solidFill>
            <a:srgbClr val="FFFFF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2021" name="Google Shape;2021;p294"/>
          <p:cNvSpPr txBox="1"/>
          <p:nvPr>
            <p:ph idx="12" type="sldNum"/>
          </p:nvPr>
        </p:nvSpPr>
        <p:spPr>
          <a:xfrm>
            <a:off x="6163867" y="4869180"/>
            <a:ext cx="2647800" cy="1029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2022" name="Google Shape;2022;p294"/>
          <p:cNvSpPr txBox="1"/>
          <p:nvPr/>
        </p:nvSpPr>
        <p:spPr>
          <a:xfrm>
            <a:off x="332185" y="4869180"/>
            <a:ext cx="4105200" cy="1029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chemeClr val="lt1"/>
                </a:solidFill>
                <a:latin typeface="Arial"/>
                <a:ea typeface="Arial"/>
                <a:cs typeface="Arial"/>
                <a:sym typeface="Arial"/>
              </a:rPr>
              <a:t>PwC</a:t>
            </a:r>
            <a:endParaRPr b="0" i="0" sz="11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 2 Rose" showMasterSp="0">
  <p:cSld name="Quote 2 Rose">
    <p:bg>
      <p:bgPr>
        <a:solidFill>
          <a:srgbClr val="D93954"/>
        </a:solidFill>
      </p:bgPr>
    </p:bg>
    <p:spTree>
      <p:nvGrpSpPr>
        <p:cNvPr id="2023" name="Shape 2023"/>
        <p:cNvGrpSpPr/>
        <p:nvPr/>
      </p:nvGrpSpPr>
      <p:grpSpPr>
        <a:xfrm>
          <a:off x="0" y="0"/>
          <a:ext cx="0" cy="0"/>
          <a:chOff x="0" y="0"/>
          <a:chExt cx="0" cy="0"/>
        </a:xfrm>
      </p:grpSpPr>
      <p:sp>
        <p:nvSpPr>
          <p:cNvPr id="2024" name="Google Shape;2024;p295"/>
          <p:cNvSpPr txBox="1"/>
          <p:nvPr>
            <p:ph idx="1" type="body"/>
          </p:nvPr>
        </p:nvSpPr>
        <p:spPr>
          <a:xfrm>
            <a:off x="332186" y="1705927"/>
            <a:ext cx="7155300" cy="2923200"/>
          </a:xfrm>
          <a:prstGeom prst="rect">
            <a:avLst/>
          </a:prstGeom>
          <a:noFill/>
          <a:ln>
            <a:noFill/>
          </a:ln>
        </p:spPr>
        <p:txBody>
          <a:bodyPr anchorCtr="0" anchor="t" bIns="0" lIns="0" spcFirstLastPara="1" rIns="0" wrap="square" tIns="0">
            <a:noAutofit/>
          </a:bodyPr>
          <a:lstStyle>
            <a:lvl1pPr indent="-228600" lvl="0" marL="457200" marR="0" rtl="0" algn="l">
              <a:lnSpc>
                <a:spcPct val="85000"/>
              </a:lnSpc>
              <a:spcBef>
                <a:spcPts val="0"/>
              </a:spcBef>
              <a:spcAft>
                <a:spcPts val="0"/>
              </a:spcAft>
              <a:buClr>
                <a:schemeClr val="lt1"/>
              </a:buClr>
              <a:buSzPts val="2900"/>
              <a:buFont typeface="Arial"/>
              <a:buNone/>
              <a:defRPr b="0" i="0" sz="2900" u="none" cap="none" strike="noStrike">
                <a:solidFill>
                  <a:schemeClr val="lt1"/>
                </a:solidFill>
                <a:latin typeface="Georgia"/>
                <a:ea typeface="Georgia"/>
                <a:cs typeface="Georgia"/>
                <a:sym typeface="Georgia"/>
              </a:defRPr>
            </a:lvl1pPr>
            <a:lvl2pPr indent="-228600" lvl="1" marL="914400" marR="0" rtl="0" algn="l">
              <a:lnSpc>
                <a:spcPct val="100000"/>
              </a:lnSpc>
              <a:spcBef>
                <a:spcPts val="2300"/>
              </a:spcBef>
              <a:spcAft>
                <a:spcPts val="0"/>
              </a:spcAft>
              <a:buClr>
                <a:schemeClr val="lt1"/>
              </a:buClr>
              <a:buSzPts val="1200"/>
              <a:buFont typeface="Arial"/>
              <a:buNone/>
              <a:defRPr b="1" i="0" sz="1200" u="none" cap="none" strike="noStrike">
                <a:solidFill>
                  <a:schemeClr val="lt1"/>
                </a:solidFill>
                <a:latin typeface="Arial"/>
                <a:ea typeface="Arial"/>
                <a:cs typeface="Arial"/>
                <a:sym typeface="Arial"/>
              </a:defRPr>
            </a:lvl2pPr>
            <a:lvl3pPr indent="-228600" lvl="2" marL="1371600"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3pPr>
            <a:lvl4pPr indent="-228600" lvl="3" marL="1828800"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4pPr>
            <a:lvl5pPr indent="-228600" lvl="4" marL="2286000"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5pPr>
            <a:lvl6pPr indent="-228600" lvl="5" marL="2743200"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6pPr>
            <a:lvl7pPr indent="-228600" lvl="6" marL="3200400"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7pPr>
            <a:lvl8pPr indent="-228600" lvl="7" marL="3657600"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8pPr>
            <a:lvl9pPr indent="-228600" lvl="8" marL="4114800"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9pPr>
          </a:lstStyle>
          <a:p/>
        </p:txBody>
      </p:sp>
      <p:sp>
        <p:nvSpPr>
          <p:cNvPr id="2025" name="Google Shape;2025;p295"/>
          <p:cNvSpPr/>
          <p:nvPr/>
        </p:nvSpPr>
        <p:spPr>
          <a:xfrm>
            <a:off x="332185" y="1022219"/>
            <a:ext cx="653653" cy="509589"/>
          </a:xfrm>
          <a:custGeom>
            <a:rect b="b" l="l" r="r" t="t"/>
            <a:pathLst>
              <a:path extrusionOk="0" h="1424" w="1811">
                <a:moveTo>
                  <a:pt x="1757" y="1424"/>
                </a:moveTo>
                <a:lnTo>
                  <a:pt x="1757" y="1424"/>
                </a:lnTo>
                <a:lnTo>
                  <a:pt x="1099" y="1424"/>
                </a:lnTo>
                <a:lnTo>
                  <a:pt x="1099" y="953"/>
                </a:lnTo>
                <a:cubicBezTo>
                  <a:pt x="1099" y="761"/>
                  <a:pt x="1115" y="610"/>
                  <a:pt x="1149" y="501"/>
                </a:cubicBezTo>
                <a:cubicBezTo>
                  <a:pt x="1183" y="392"/>
                  <a:pt x="1245" y="293"/>
                  <a:pt x="1337" y="206"/>
                </a:cubicBezTo>
                <a:cubicBezTo>
                  <a:pt x="1428" y="118"/>
                  <a:pt x="1543" y="50"/>
                  <a:pt x="1682" y="0"/>
                </a:cubicBezTo>
                <a:lnTo>
                  <a:pt x="1811" y="271"/>
                </a:lnTo>
                <a:cubicBezTo>
                  <a:pt x="1680" y="315"/>
                  <a:pt x="1586" y="376"/>
                  <a:pt x="1529" y="454"/>
                </a:cubicBezTo>
                <a:cubicBezTo>
                  <a:pt x="1472" y="532"/>
                  <a:pt x="1442" y="636"/>
                  <a:pt x="1439" y="766"/>
                </a:cubicBezTo>
                <a:lnTo>
                  <a:pt x="1757" y="766"/>
                </a:lnTo>
                <a:lnTo>
                  <a:pt x="1757" y="1424"/>
                </a:lnTo>
                <a:close/>
                <a:moveTo>
                  <a:pt x="658" y="1424"/>
                </a:moveTo>
                <a:lnTo>
                  <a:pt x="658" y="1424"/>
                </a:lnTo>
                <a:lnTo>
                  <a:pt x="0" y="1424"/>
                </a:lnTo>
                <a:lnTo>
                  <a:pt x="0" y="953"/>
                </a:lnTo>
                <a:cubicBezTo>
                  <a:pt x="0" y="763"/>
                  <a:pt x="16" y="612"/>
                  <a:pt x="50" y="502"/>
                </a:cubicBezTo>
                <a:cubicBezTo>
                  <a:pt x="83" y="392"/>
                  <a:pt x="146" y="293"/>
                  <a:pt x="236" y="206"/>
                </a:cubicBezTo>
                <a:cubicBezTo>
                  <a:pt x="327" y="118"/>
                  <a:pt x="442" y="50"/>
                  <a:pt x="583" y="0"/>
                </a:cubicBezTo>
                <a:lnTo>
                  <a:pt x="712" y="271"/>
                </a:lnTo>
                <a:cubicBezTo>
                  <a:pt x="581" y="315"/>
                  <a:pt x="487" y="376"/>
                  <a:pt x="430" y="454"/>
                </a:cubicBezTo>
                <a:cubicBezTo>
                  <a:pt x="373" y="532"/>
                  <a:pt x="342" y="636"/>
                  <a:pt x="339" y="766"/>
                </a:cubicBezTo>
                <a:lnTo>
                  <a:pt x="658" y="766"/>
                </a:lnTo>
                <a:lnTo>
                  <a:pt x="658" y="1424"/>
                </a:lnTo>
                <a:close/>
              </a:path>
            </a:pathLst>
          </a:custGeom>
          <a:solidFill>
            <a:srgbClr val="FFFFF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2026" name="Google Shape;2026;p295"/>
          <p:cNvSpPr txBox="1"/>
          <p:nvPr>
            <p:ph idx="12" type="sldNum"/>
          </p:nvPr>
        </p:nvSpPr>
        <p:spPr>
          <a:xfrm>
            <a:off x="6163867" y="4869180"/>
            <a:ext cx="2647800" cy="1029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2027" name="Google Shape;2027;p295"/>
          <p:cNvSpPr txBox="1"/>
          <p:nvPr/>
        </p:nvSpPr>
        <p:spPr>
          <a:xfrm>
            <a:off x="332185" y="4869180"/>
            <a:ext cx="4105200" cy="1029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chemeClr val="lt1"/>
                </a:solidFill>
                <a:latin typeface="Arial"/>
                <a:ea typeface="Arial"/>
                <a:cs typeface="Arial"/>
                <a:sym typeface="Arial"/>
              </a:rPr>
              <a:t>PwC</a:t>
            </a:r>
            <a:endParaRPr b="0" i="0" sz="11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Chart Dark">
  <p:cSld name="One Column Chart Dark">
    <p:bg>
      <p:bgPr>
        <a:solidFill>
          <a:srgbClr val="464646"/>
        </a:solidFill>
      </p:bgPr>
    </p:bg>
    <p:spTree>
      <p:nvGrpSpPr>
        <p:cNvPr id="248" name="Shape 248"/>
        <p:cNvGrpSpPr/>
        <p:nvPr/>
      </p:nvGrpSpPr>
      <p:grpSpPr>
        <a:xfrm>
          <a:off x="0" y="0"/>
          <a:ext cx="0" cy="0"/>
          <a:chOff x="0" y="0"/>
          <a:chExt cx="0" cy="0"/>
        </a:xfrm>
      </p:grpSpPr>
      <p:sp>
        <p:nvSpPr>
          <p:cNvPr id="249" name="Google Shape;249;p30"/>
          <p:cNvSpPr txBox="1"/>
          <p:nvPr>
            <p:ph idx="1" type="body"/>
          </p:nvPr>
        </p:nvSpPr>
        <p:spPr>
          <a:xfrm>
            <a:off x="332186" y="1577579"/>
            <a:ext cx="2646900" cy="30516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lt1"/>
              </a:buClr>
              <a:buSzPts val="1400"/>
              <a:buNone/>
              <a:defRPr>
                <a:solidFill>
                  <a:schemeClr val="lt1"/>
                </a:solidFill>
              </a:defRPr>
            </a:lvl1pPr>
            <a:lvl2pPr indent="-228600" lvl="1" marL="914400" algn="l">
              <a:lnSpc>
                <a:spcPct val="100000"/>
              </a:lnSpc>
              <a:spcBef>
                <a:spcPts val="900"/>
              </a:spcBef>
              <a:spcAft>
                <a:spcPts val="0"/>
              </a:spcAft>
              <a:buClr>
                <a:schemeClr val="lt1"/>
              </a:buClr>
              <a:buSzPts val="1200"/>
              <a:buNone/>
              <a:defRPr>
                <a:solidFill>
                  <a:schemeClr val="lt1"/>
                </a:solidFill>
              </a:defRPr>
            </a:lvl2pPr>
            <a:lvl3pPr indent="-304800" lvl="2" marL="1371600" algn="l">
              <a:lnSpc>
                <a:spcPct val="100000"/>
              </a:lnSpc>
              <a:spcBef>
                <a:spcPts val="500"/>
              </a:spcBef>
              <a:spcAft>
                <a:spcPts val="0"/>
              </a:spcAft>
              <a:buClr>
                <a:schemeClr val="lt1"/>
              </a:buClr>
              <a:buSzPts val="1200"/>
              <a:buChar char="•"/>
              <a:defRPr>
                <a:solidFill>
                  <a:schemeClr val="lt1"/>
                </a:solidFill>
              </a:defRPr>
            </a:lvl3pPr>
            <a:lvl4pPr indent="-304800" lvl="3" marL="1828800" algn="l">
              <a:lnSpc>
                <a:spcPct val="100000"/>
              </a:lnSpc>
              <a:spcBef>
                <a:spcPts val="500"/>
              </a:spcBef>
              <a:spcAft>
                <a:spcPts val="0"/>
              </a:spcAft>
              <a:buClr>
                <a:schemeClr val="lt1"/>
              </a:buClr>
              <a:buSzPts val="1200"/>
              <a:buChar char="–"/>
              <a:defRPr>
                <a:solidFill>
                  <a:schemeClr val="lt1"/>
                </a:solidFill>
              </a:defRPr>
            </a:lvl4pPr>
            <a:lvl5pPr indent="-304800" lvl="4" marL="2286000" algn="l">
              <a:lnSpc>
                <a:spcPct val="100000"/>
              </a:lnSpc>
              <a:spcBef>
                <a:spcPts val="500"/>
              </a:spcBef>
              <a:spcAft>
                <a:spcPts val="0"/>
              </a:spcAft>
              <a:buClr>
                <a:schemeClr val="lt1"/>
              </a:buClr>
              <a:buSzPts val="1200"/>
              <a:buChar char="•"/>
              <a:defRPr>
                <a:solidFill>
                  <a:schemeClr val="lt1"/>
                </a:solidFill>
              </a:defRPr>
            </a:lvl5pPr>
            <a:lvl6pPr indent="-304800" lvl="5" marL="2743200" algn="l">
              <a:lnSpc>
                <a:spcPct val="100000"/>
              </a:lnSpc>
              <a:spcBef>
                <a:spcPts val="500"/>
              </a:spcBef>
              <a:spcAft>
                <a:spcPts val="0"/>
              </a:spcAft>
              <a:buClr>
                <a:schemeClr val="lt1"/>
              </a:buClr>
              <a:buSzPts val="1200"/>
              <a:buChar char="–"/>
              <a:defRPr>
                <a:solidFill>
                  <a:schemeClr val="lt1"/>
                </a:solidFill>
              </a:defRPr>
            </a:lvl6pPr>
            <a:lvl7pPr indent="-304800" lvl="6" marL="3200400" algn="l">
              <a:lnSpc>
                <a:spcPct val="100000"/>
              </a:lnSpc>
              <a:spcBef>
                <a:spcPts val="500"/>
              </a:spcBef>
              <a:spcAft>
                <a:spcPts val="0"/>
              </a:spcAft>
              <a:buClr>
                <a:schemeClr val="lt1"/>
              </a:buClr>
              <a:buSzPts val="1200"/>
              <a:buChar char="•"/>
              <a:defRPr>
                <a:solidFill>
                  <a:schemeClr val="lt1"/>
                </a:solidFill>
              </a:defRPr>
            </a:lvl7pPr>
            <a:lvl8pPr indent="-304800" lvl="7" marL="3657600" algn="l">
              <a:lnSpc>
                <a:spcPct val="100000"/>
              </a:lnSpc>
              <a:spcBef>
                <a:spcPts val="500"/>
              </a:spcBef>
              <a:spcAft>
                <a:spcPts val="0"/>
              </a:spcAft>
              <a:buClr>
                <a:schemeClr val="lt1"/>
              </a:buClr>
              <a:buSzPts val="1200"/>
              <a:buChar char="–"/>
              <a:defRPr>
                <a:solidFill>
                  <a:schemeClr val="lt1"/>
                </a:solidFill>
              </a:defRPr>
            </a:lvl8pPr>
            <a:lvl9pPr indent="-304800" lvl="8" marL="4114800" algn="l">
              <a:lnSpc>
                <a:spcPct val="100000"/>
              </a:lnSpc>
              <a:spcBef>
                <a:spcPts val="500"/>
              </a:spcBef>
              <a:spcAft>
                <a:spcPts val="500"/>
              </a:spcAft>
              <a:buClr>
                <a:schemeClr val="lt1"/>
              </a:buClr>
              <a:buSzPts val="1200"/>
              <a:buChar char="•"/>
              <a:defRPr>
                <a:solidFill>
                  <a:schemeClr val="lt1"/>
                </a:solidFill>
              </a:defRPr>
            </a:lvl9pPr>
          </a:lstStyle>
          <a:p/>
        </p:txBody>
      </p:sp>
      <p:sp>
        <p:nvSpPr>
          <p:cNvPr id="250" name="Google Shape;250;p30"/>
          <p:cNvSpPr/>
          <p:nvPr>
            <p:ph idx="2" type="chart"/>
          </p:nvPr>
        </p:nvSpPr>
        <p:spPr>
          <a:xfrm>
            <a:off x="4200526" y="1071563"/>
            <a:ext cx="4611300" cy="35577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Clr>
                <a:schemeClr val="lt1"/>
              </a:buClr>
              <a:buSzPts val="900"/>
              <a:buFont typeface="Arial"/>
              <a:buNone/>
              <a:defRPr b="0" i="0" sz="900" u="none" cap="none" strike="noStrike">
                <a:solidFill>
                  <a:schemeClr val="lt1"/>
                </a:solidFill>
                <a:latin typeface="Arial"/>
                <a:ea typeface="Arial"/>
                <a:cs typeface="Arial"/>
                <a:sym typeface="Arial"/>
              </a:defRPr>
            </a:lvl1pPr>
            <a:lvl2pPr lvl="1" marR="0" rtl="0" algn="l">
              <a:lnSpc>
                <a:spcPct val="100000"/>
              </a:lnSpc>
              <a:spcBef>
                <a:spcPts val="90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2pPr>
            <a:lvl3pPr lvl="2" marR="0" rtl="0" algn="l">
              <a:lnSpc>
                <a:spcPct val="100000"/>
              </a:lnSpc>
              <a:spcBef>
                <a:spcPts val="500"/>
              </a:spcBef>
              <a:spcAft>
                <a:spcPts val="0"/>
              </a:spcAft>
              <a:buClr>
                <a:schemeClr val="lt1"/>
              </a:buClr>
              <a:buSzPts val="1200"/>
              <a:buFont typeface="Arial"/>
              <a:buChar char="•"/>
              <a:defRPr b="0" i="0" sz="1200" u="none" cap="none" strike="noStrike">
                <a:solidFill>
                  <a:schemeClr val="lt1"/>
                </a:solidFill>
                <a:latin typeface="Arial"/>
                <a:ea typeface="Arial"/>
                <a:cs typeface="Arial"/>
                <a:sym typeface="Arial"/>
              </a:defRPr>
            </a:lvl3pPr>
            <a:lvl4pPr lvl="3" marR="0" rtl="0" algn="l">
              <a:lnSpc>
                <a:spcPct val="100000"/>
              </a:lnSpc>
              <a:spcBef>
                <a:spcPts val="500"/>
              </a:spcBef>
              <a:spcAft>
                <a:spcPts val="0"/>
              </a:spcAft>
              <a:buClr>
                <a:schemeClr val="lt1"/>
              </a:buClr>
              <a:buSzPts val="1200"/>
              <a:buFont typeface="Arial"/>
              <a:buChar char="–"/>
              <a:defRPr b="0" i="0" sz="1200" u="none" cap="none" strike="noStrike">
                <a:solidFill>
                  <a:schemeClr val="lt1"/>
                </a:solidFill>
                <a:latin typeface="Arial"/>
                <a:ea typeface="Arial"/>
                <a:cs typeface="Arial"/>
                <a:sym typeface="Arial"/>
              </a:defRPr>
            </a:lvl4pPr>
            <a:lvl5pPr lvl="4" marR="0" rtl="0" algn="l">
              <a:lnSpc>
                <a:spcPct val="100000"/>
              </a:lnSpc>
              <a:spcBef>
                <a:spcPts val="500"/>
              </a:spcBef>
              <a:spcAft>
                <a:spcPts val="0"/>
              </a:spcAft>
              <a:buClr>
                <a:schemeClr val="lt1"/>
              </a:buClr>
              <a:buSzPts val="1200"/>
              <a:buFont typeface="Arial"/>
              <a:buChar char="•"/>
              <a:defRPr b="0" i="0" sz="1200" u="none" cap="none" strike="noStrike">
                <a:solidFill>
                  <a:schemeClr val="lt1"/>
                </a:solidFill>
                <a:latin typeface="Arial"/>
                <a:ea typeface="Arial"/>
                <a:cs typeface="Arial"/>
                <a:sym typeface="Arial"/>
              </a:defRPr>
            </a:lvl5pPr>
            <a:lvl6pPr lvl="5" marR="0" rtl="0" algn="l">
              <a:lnSpc>
                <a:spcPct val="100000"/>
              </a:lnSpc>
              <a:spcBef>
                <a:spcPts val="500"/>
              </a:spcBef>
              <a:spcAft>
                <a:spcPts val="0"/>
              </a:spcAft>
              <a:buClr>
                <a:schemeClr val="lt1"/>
              </a:buClr>
              <a:buSzPts val="1200"/>
              <a:buFont typeface="Arial"/>
              <a:buChar char="–"/>
              <a:defRPr b="0" i="0" sz="1200" u="none" cap="none" strike="noStrike">
                <a:solidFill>
                  <a:schemeClr val="lt1"/>
                </a:solidFill>
                <a:latin typeface="Arial"/>
                <a:ea typeface="Arial"/>
                <a:cs typeface="Arial"/>
                <a:sym typeface="Arial"/>
              </a:defRPr>
            </a:lvl6pPr>
            <a:lvl7pPr lvl="6" marR="0" rtl="0" algn="l">
              <a:lnSpc>
                <a:spcPct val="100000"/>
              </a:lnSpc>
              <a:spcBef>
                <a:spcPts val="500"/>
              </a:spcBef>
              <a:spcAft>
                <a:spcPts val="0"/>
              </a:spcAft>
              <a:buClr>
                <a:schemeClr val="lt1"/>
              </a:buClr>
              <a:buSzPts val="1200"/>
              <a:buFont typeface="Arial"/>
              <a:buChar char="•"/>
              <a:defRPr b="0" i="0" sz="1200" u="none" cap="none" strike="noStrike">
                <a:solidFill>
                  <a:schemeClr val="lt1"/>
                </a:solidFill>
                <a:latin typeface="Arial"/>
                <a:ea typeface="Arial"/>
                <a:cs typeface="Arial"/>
                <a:sym typeface="Arial"/>
              </a:defRPr>
            </a:lvl7pPr>
            <a:lvl8pPr lvl="7" marR="0" rtl="0" algn="l">
              <a:lnSpc>
                <a:spcPct val="100000"/>
              </a:lnSpc>
              <a:spcBef>
                <a:spcPts val="500"/>
              </a:spcBef>
              <a:spcAft>
                <a:spcPts val="0"/>
              </a:spcAft>
              <a:buClr>
                <a:schemeClr val="lt1"/>
              </a:buClr>
              <a:buSzPts val="1200"/>
              <a:buFont typeface="Arial"/>
              <a:buChar char="–"/>
              <a:defRPr b="0" i="0" sz="1200" u="none" cap="none" strike="noStrike">
                <a:solidFill>
                  <a:schemeClr val="lt1"/>
                </a:solidFill>
                <a:latin typeface="Arial"/>
                <a:ea typeface="Arial"/>
                <a:cs typeface="Arial"/>
                <a:sym typeface="Arial"/>
              </a:defRPr>
            </a:lvl8pPr>
            <a:lvl9pPr lvl="8" marR="0" rtl="0" algn="l">
              <a:lnSpc>
                <a:spcPct val="100000"/>
              </a:lnSpc>
              <a:spcBef>
                <a:spcPts val="500"/>
              </a:spcBef>
              <a:spcAft>
                <a:spcPts val="500"/>
              </a:spcAft>
              <a:buClr>
                <a:schemeClr val="lt1"/>
              </a:buClr>
              <a:buSzPts val="1200"/>
              <a:buFont typeface="Arial"/>
              <a:buChar char="•"/>
              <a:defRPr b="0" i="0" sz="1200" u="none" cap="none" strike="noStrike">
                <a:solidFill>
                  <a:schemeClr val="lt1"/>
                </a:solidFill>
                <a:latin typeface="Arial"/>
                <a:ea typeface="Arial"/>
                <a:cs typeface="Arial"/>
                <a:sym typeface="Arial"/>
              </a:defRPr>
            </a:lvl9pPr>
          </a:lstStyle>
          <a:p/>
        </p:txBody>
      </p:sp>
      <p:sp>
        <p:nvSpPr>
          <p:cNvPr id="251" name="Google Shape;251;p30"/>
          <p:cNvSpPr txBox="1"/>
          <p:nvPr>
            <p:ph type="title"/>
          </p:nvPr>
        </p:nvSpPr>
        <p:spPr>
          <a:xfrm>
            <a:off x="332185" y="324001"/>
            <a:ext cx="8479500" cy="10404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chemeClr val="lt1"/>
              </a:buClr>
              <a:buSzPts val="2400"/>
              <a:buFont typeface="Georgia"/>
              <a:buNone/>
              <a:defRPr>
                <a:solidFill>
                  <a:schemeClr val="l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52" name="Google Shape;252;p30"/>
          <p:cNvSpPr txBox="1"/>
          <p:nvPr>
            <p:ph idx="10" type="dt"/>
          </p:nvPr>
        </p:nvSpPr>
        <p:spPr>
          <a:xfrm>
            <a:off x="7488222" y="4766310"/>
            <a:ext cx="1323600" cy="102900"/>
          </a:xfrm>
          <a:prstGeom prst="rect">
            <a:avLst/>
          </a:prstGeom>
          <a:noFill/>
          <a:ln>
            <a:noFill/>
          </a:ln>
        </p:spPr>
        <p:txBody>
          <a:bodyPr anchorCtr="0" anchor="b" bIns="0" lIns="0" spcFirstLastPara="1" rIns="0" wrap="square" tIns="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53" name="Google Shape;253;p30"/>
          <p:cNvSpPr txBox="1"/>
          <p:nvPr>
            <p:ph idx="11" type="ftr"/>
          </p:nvPr>
        </p:nvSpPr>
        <p:spPr>
          <a:xfrm>
            <a:off x="332184" y="4766310"/>
            <a:ext cx="4105200" cy="102900"/>
          </a:xfrm>
          <a:prstGeom prst="rect">
            <a:avLst/>
          </a:prstGeom>
          <a:noFill/>
          <a:ln>
            <a:noFill/>
          </a:ln>
        </p:spPr>
        <p:txBody>
          <a:bodyPr anchorCtr="0" anchor="b" bIns="0" lIns="0" spcFirstLastPara="1" rIns="0" wrap="square" tIns="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54" name="Google Shape;254;p30"/>
          <p:cNvSpPr txBox="1"/>
          <p:nvPr>
            <p:ph idx="12" type="sldNum"/>
          </p:nvPr>
        </p:nvSpPr>
        <p:spPr>
          <a:xfrm>
            <a:off x="7488222" y="4869180"/>
            <a:ext cx="1323600" cy="102900"/>
          </a:xfrm>
          <a:prstGeom prst="rect">
            <a:avLst/>
          </a:prstGeom>
          <a:noFill/>
          <a:ln>
            <a:noFill/>
          </a:ln>
        </p:spPr>
        <p:txBody>
          <a:bodyPr anchorCtr="0" anchor="b" bIns="0" lIns="0" spcFirstLastPara="1" rIns="0" wrap="square" tIns="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 2 Grey" showMasterSp="0">
  <p:cSld name="Quote 2 Grey">
    <p:bg>
      <p:bgPr>
        <a:solidFill>
          <a:srgbClr val="464646"/>
        </a:solidFill>
      </p:bgPr>
    </p:bg>
    <p:spTree>
      <p:nvGrpSpPr>
        <p:cNvPr id="2028" name="Shape 2028"/>
        <p:cNvGrpSpPr/>
        <p:nvPr/>
      </p:nvGrpSpPr>
      <p:grpSpPr>
        <a:xfrm>
          <a:off x="0" y="0"/>
          <a:ext cx="0" cy="0"/>
          <a:chOff x="0" y="0"/>
          <a:chExt cx="0" cy="0"/>
        </a:xfrm>
      </p:grpSpPr>
      <p:sp>
        <p:nvSpPr>
          <p:cNvPr id="2029" name="Google Shape;2029;p296"/>
          <p:cNvSpPr txBox="1"/>
          <p:nvPr>
            <p:ph idx="1" type="body"/>
          </p:nvPr>
        </p:nvSpPr>
        <p:spPr>
          <a:xfrm>
            <a:off x="332186" y="1705927"/>
            <a:ext cx="7155300" cy="2923200"/>
          </a:xfrm>
          <a:prstGeom prst="rect">
            <a:avLst/>
          </a:prstGeom>
          <a:noFill/>
          <a:ln>
            <a:noFill/>
          </a:ln>
        </p:spPr>
        <p:txBody>
          <a:bodyPr anchorCtr="0" anchor="t" bIns="0" lIns="0" spcFirstLastPara="1" rIns="0" wrap="square" tIns="0">
            <a:noAutofit/>
          </a:bodyPr>
          <a:lstStyle>
            <a:lvl1pPr indent="-228600" lvl="0" marL="457200" marR="0" rtl="0" algn="l">
              <a:lnSpc>
                <a:spcPct val="85000"/>
              </a:lnSpc>
              <a:spcBef>
                <a:spcPts val="0"/>
              </a:spcBef>
              <a:spcAft>
                <a:spcPts val="0"/>
              </a:spcAft>
              <a:buClr>
                <a:schemeClr val="lt1"/>
              </a:buClr>
              <a:buSzPts val="2900"/>
              <a:buFont typeface="Arial"/>
              <a:buNone/>
              <a:defRPr b="0" i="0" sz="2900" u="none" cap="none" strike="noStrike">
                <a:solidFill>
                  <a:schemeClr val="lt1"/>
                </a:solidFill>
                <a:latin typeface="Georgia"/>
                <a:ea typeface="Georgia"/>
                <a:cs typeface="Georgia"/>
                <a:sym typeface="Georgia"/>
              </a:defRPr>
            </a:lvl1pPr>
            <a:lvl2pPr indent="-228600" lvl="1" marL="914400" marR="0" rtl="0" algn="l">
              <a:lnSpc>
                <a:spcPct val="100000"/>
              </a:lnSpc>
              <a:spcBef>
                <a:spcPts val="2300"/>
              </a:spcBef>
              <a:spcAft>
                <a:spcPts val="0"/>
              </a:spcAft>
              <a:buClr>
                <a:schemeClr val="lt1"/>
              </a:buClr>
              <a:buSzPts val="1200"/>
              <a:buFont typeface="Arial"/>
              <a:buNone/>
              <a:defRPr b="1" i="0" sz="1200" u="none" cap="none" strike="noStrike">
                <a:solidFill>
                  <a:schemeClr val="lt1"/>
                </a:solidFill>
                <a:latin typeface="Arial"/>
                <a:ea typeface="Arial"/>
                <a:cs typeface="Arial"/>
                <a:sym typeface="Arial"/>
              </a:defRPr>
            </a:lvl2pPr>
            <a:lvl3pPr indent="-228600" lvl="2" marL="1371600"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3pPr>
            <a:lvl4pPr indent="-228600" lvl="3" marL="1828800"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4pPr>
            <a:lvl5pPr indent="-228600" lvl="4" marL="2286000"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5pPr>
            <a:lvl6pPr indent="-228600" lvl="5" marL="2743200"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6pPr>
            <a:lvl7pPr indent="-228600" lvl="6" marL="3200400"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7pPr>
            <a:lvl8pPr indent="-228600" lvl="7" marL="3657600"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8pPr>
            <a:lvl9pPr indent="-228600" lvl="8" marL="4114800"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9pPr>
          </a:lstStyle>
          <a:p/>
        </p:txBody>
      </p:sp>
      <p:sp>
        <p:nvSpPr>
          <p:cNvPr id="2030" name="Google Shape;2030;p296"/>
          <p:cNvSpPr/>
          <p:nvPr/>
        </p:nvSpPr>
        <p:spPr>
          <a:xfrm>
            <a:off x="332185" y="1022219"/>
            <a:ext cx="653653" cy="509589"/>
          </a:xfrm>
          <a:custGeom>
            <a:rect b="b" l="l" r="r" t="t"/>
            <a:pathLst>
              <a:path extrusionOk="0" h="1424" w="1811">
                <a:moveTo>
                  <a:pt x="1757" y="1424"/>
                </a:moveTo>
                <a:lnTo>
                  <a:pt x="1757" y="1424"/>
                </a:lnTo>
                <a:lnTo>
                  <a:pt x="1099" y="1424"/>
                </a:lnTo>
                <a:lnTo>
                  <a:pt x="1099" y="953"/>
                </a:lnTo>
                <a:cubicBezTo>
                  <a:pt x="1099" y="761"/>
                  <a:pt x="1115" y="610"/>
                  <a:pt x="1149" y="501"/>
                </a:cubicBezTo>
                <a:cubicBezTo>
                  <a:pt x="1183" y="392"/>
                  <a:pt x="1245" y="293"/>
                  <a:pt x="1337" y="206"/>
                </a:cubicBezTo>
                <a:cubicBezTo>
                  <a:pt x="1428" y="118"/>
                  <a:pt x="1543" y="50"/>
                  <a:pt x="1682" y="0"/>
                </a:cubicBezTo>
                <a:lnTo>
                  <a:pt x="1811" y="271"/>
                </a:lnTo>
                <a:cubicBezTo>
                  <a:pt x="1680" y="315"/>
                  <a:pt x="1586" y="376"/>
                  <a:pt x="1529" y="454"/>
                </a:cubicBezTo>
                <a:cubicBezTo>
                  <a:pt x="1472" y="532"/>
                  <a:pt x="1442" y="636"/>
                  <a:pt x="1439" y="766"/>
                </a:cubicBezTo>
                <a:lnTo>
                  <a:pt x="1757" y="766"/>
                </a:lnTo>
                <a:lnTo>
                  <a:pt x="1757" y="1424"/>
                </a:lnTo>
                <a:close/>
                <a:moveTo>
                  <a:pt x="658" y="1424"/>
                </a:moveTo>
                <a:lnTo>
                  <a:pt x="658" y="1424"/>
                </a:lnTo>
                <a:lnTo>
                  <a:pt x="0" y="1424"/>
                </a:lnTo>
                <a:lnTo>
                  <a:pt x="0" y="953"/>
                </a:lnTo>
                <a:cubicBezTo>
                  <a:pt x="0" y="763"/>
                  <a:pt x="16" y="612"/>
                  <a:pt x="50" y="502"/>
                </a:cubicBezTo>
                <a:cubicBezTo>
                  <a:pt x="83" y="392"/>
                  <a:pt x="146" y="293"/>
                  <a:pt x="236" y="206"/>
                </a:cubicBezTo>
                <a:cubicBezTo>
                  <a:pt x="327" y="118"/>
                  <a:pt x="442" y="50"/>
                  <a:pt x="583" y="0"/>
                </a:cubicBezTo>
                <a:lnTo>
                  <a:pt x="712" y="271"/>
                </a:lnTo>
                <a:cubicBezTo>
                  <a:pt x="581" y="315"/>
                  <a:pt x="487" y="376"/>
                  <a:pt x="430" y="454"/>
                </a:cubicBezTo>
                <a:cubicBezTo>
                  <a:pt x="373" y="532"/>
                  <a:pt x="342" y="636"/>
                  <a:pt x="339" y="766"/>
                </a:cubicBezTo>
                <a:lnTo>
                  <a:pt x="658" y="766"/>
                </a:lnTo>
                <a:lnTo>
                  <a:pt x="658" y="1424"/>
                </a:lnTo>
                <a:close/>
              </a:path>
            </a:pathLst>
          </a:custGeom>
          <a:solidFill>
            <a:srgbClr val="FFFFF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2031" name="Google Shape;2031;p296"/>
          <p:cNvSpPr txBox="1"/>
          <p:nvPr>
            <p:ph idx="12" type="sldNum"/>
          </p:nvPr>
        </p:nvSpPr>
        <p:spPr>
          <a:xfrm>
            <a:off x="6163867" y="4869180"/>
            <a:ext cx="2647800" cy="1029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2032" name="Google Shape;2032;p296"/>
          <p:cNvSpPr txBox="1"/>
          <p:nvPr/>
        </p:nvSpPr>
        <p:spPr>
          <a:xfrm>
            <a:off x="332185" y="4869180"/>
            <a:ext cx="4105200" cy="1029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chemeClr val="lt1"/>
                </a:solidFill>
                <a:latin typeface="Arial"/>
                <a:ea typeface="Arial"/>
                <a:cs typeface="Arial"/>
                <a:sym typeface="Arial"/>
              </a:rPr>
              <a:t>PwC</a:t>
            </a:r>
            <a:endParaRPr b="0" i="0" sz="11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 2">
  <p:cSld name="Quote 2">
    <p:spTree>
      <p:nvGrpSpPr>
        <p:cNvPr id="2033" name="Shape 2033"/>
        <p:cNvGrpSpPr/>
        <p:nvPr/>
      </p:nvGrpSpPr>
      <p:grpSpPr>
        <a:xfrm>
          <a:off x="0" y="0"/>
          <a:ext cx="0" cy="0"/>
          <a:chOff x="0" y="0"/>
          <a:chExt cx="0" cy="0"/>
        </a:xfrm>
      </p:grpSpPr>
      <p:sp>
        <p:nvSpPr>
          <p:cNvPr id="2034" name="Google Shape;2034;p297"/>
          <p:cNvSpPr txBox="1"/>
          <p:nvPr>
            <p:ph idx="1" type="body"/>
          </p:nvPr>
        </p:nvSpPr>
        <p:spPr>
          <a:xfrm>
            <a:off x="332186" y="1705927"/>
            <a:ext cx="7155300" cy="2923200"/>
          </a:xfrm>
          <a:prstGeom prst="rect">
            <a:avLst/>
          </a:prstGeom>
          <a:noFill/>
          <a:ln>
            <a:noFill/>
          </a:ln>
        </p:spPr>
        <p:txBody>
          <a:bodyPr anchorCtr="0" anchor="t" bIns="0" lIns="0" spcFirstLastPara="1" rIns="0" wrap="square" tIns="0">
            <a:noAutofit/>
          </a:bodyPr>
          <a:lstStyle>
            <a:lvl1pPr indent="-228600" lvl="0" marL="457200" marR="0" rtl="0" algn="l">
              <a:lnSpc>
                <a:spcPct val="85000"/>
              </a:lnSpc>
              <a:spcBef>
                <a:spcPts val="0"/>
              </a:spcBef>
              <a:spcAft>
                <a:spcPts val="0"/>
              </a:spcAft>
              <a:buClr>
                <a:schemeClr val="dk1"/>
              </a:buClr>
              <a:buSzPts val="2900"/>
              <a:buFont typeface="Arial"/>
              <a:buNone/>
              <a:defRPr b="0" i="0" sz="2900" u="none" cap="none" strike="noStrike">
                <a:solidFill>
                  <a:schemeClr val="dk1"/>
                </a:solidFill>
                <a:latin typeface="Georgia"/>
                <a:ea typeface="Georgia"/>
                <a:cs typeface="Georgia"/>
                <a:sym typeface="Georgia"/>
              </a:defRPr>
            </a:lvl1pPr>
            <a:lvl2pPr indent="-228600" lvl="1" marL="914400" marR="0" rtl="0" algn="l">
              <a:lnSpc>
                <a:spcPct val="100000"/>
              </a:lnSpc>
              <a:spcBef>
                <a:spcPts val="2300"/>
              </a:spcBef>
              <a:spcAft>
                <a:spcPts val="0"/>
              </a:spcAft>
              <a:buClr>
                <a:schemeClr val="dk1"/>
              </a:buClr>
              <a:buSzPts val="1200"/>
              <a:buFont typeface="Arial"/>
              <a:buNone/>
              <a:defRPr b="1" i="0" sz="1200" u="none" cap="none" strike="noStrike">
                <a:solidFill>
                  <a:schemeClr val="dk1"/>
                </a:solidFill>
                <a:latin typeface="Arial"/>
                <a:ea typeface="Arial"/>
                <a:cs typeface="Arial"/>
                <a:sym typeface="Arial"/>
              </a:defRPr>
            </a:lvl2pPr>
            <a:lvl3pPr indent="-228600" lvl="2" marL="1371600" marR="0" rtl="0" algn="l">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4pPr>
            <a:lvl5pPr indent="-228600" lvl="4" marL="2286000" marR="0" rtl="0" algn="l">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5pPr>
            <a:lvl6pPr indent="-228600" lvl="5" marL="2743200" marR="0" rtl="0" algn="l">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6pPr>
            <a:lvl7pPr indent="-228600" lvl="6" marL="3200400" marR="0" rtl="0" algn="l">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7pPr>
            <a:lvl8pPr indent="-228600" lvl="7" marL="3657600" marR="0" rtl="0" algn="l">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8pPr>
            <a:lvl9pPr indent="-228600" lvl="8" marL="4114800" marR="0" rtl="0" algn="l">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9pPr>
          </a:lstStyle>
          <a:p/>
        </p:txBody>
      </p:sp>
      <p:sp>
        <p:nvSpPr>
          <p:cNvPr id="2035" name="Google Shape;2035;p297"/>
          <p:cNvSpPr/>
          <p:nvPr/>
        </p:nvSpPr>
        <p:spPr>
          <a:xfrm>
            <a:off x="332185" y="1022219"/>
            <a:ext cx="653653" cy="509589"/>
          </a:xfrm>
          <a:custGeom>
            <a:rect b="b" l="l" r="r" t="t"/>
            <a:pathLst>
              <a:path extrusionOk="0" h="1424" w="1811">
                <a:moveTo>
                  <a:pt x="1757" y="1424"/>
                </a:moveTo>
                <a:lnTo>
                  <a:pt x="1757" y="1424"/>
                </a:lnTo>
                <a:lnTo>
                  <a:pt x="1099" y="1424"/>
                </a:lnTo>
                <a:lnTo>
                  <a:pt x="1099" y="953"/>
                </a:lnTo>
                <a:cubicBezTo>
                  <a:pt x="1099" y="761"/>
                  <a:pt x="1115" y="610"/>
                  <a:pt x="1149" y="501"/>
                </a:cubicBezTo>
                <a:cubicBezTo>
                  <a:pt x="1183" y="392"/>
                  <a:pt x="1245" y="293"/>
                  <a:pt x="1337" y="206"/>
                </a:cubicBezTo>
                <a:cubicBezTo>
                  <a:pt x="1428" y="118"/>
                  <a:pt x="1543" y="50"/>
                  <a:pt x="1682" y="0"/>
                </a:cubicBezTo>
                <a:lnTo>
                  <a:pt x="1811" y="271"/>
                </a:lnTo>
                <a:cubicBezTo>
                  <a:pt x="1680" y="315"/>
                  <a:pt x="1586" y="376"/>
                  <a:pt x="1529" y="454"/>
                </a:cubicBezTo>
                <a:cubicBezTo>
                  <a:pt x="1472" y="532"/>
                  <a:pt x="1442" y="636"/>
                  <a:pt x="1439" y="766"/>
                </a:cubicBezTo>
                <a:lnTo>
                  <a:pt x="1757" y="766"/>
                </a:lnTo>
                <a:lnTo>
                  <a:pt x="1757" y="1424"/>
                </a:lnTo>
                <a:close/>
                <a:moveTo>
                  <a:pt x="658" y="1424"/>
                </a:moveTo>
                <a:lnTo>
                  <a:pt x="658" y="1424"/>
                </a:lnTo>
                <a:lnTo>
                  <a:pt x="0" y="1424"/>
                </a:lnTo>
                <a:lnTo>
                  <a:pt x="0" y="953"/>
                </a:lnTo>
                <a:cubicBezTo>
                  <a:pt x="0" y="763"/>
                  <a:pt x="16" y="612"/>
                  <a:pt x="50" y="502"/>
                </a:cubicBezTo>
                <a:cubicBezTo>
                  <a:pt x="83" y="392"/>
                  <a:pt x="146" y="293"/>
                  <a:pt x="236" y="206"/>
                </a:cubicBezTo>
                <a:cubicBezTo>
                  <a:pt x="327" y="118"/>
                  <a:pt x="442" y="50"/>
                  <a:pt x="583" y="0"/>
                </a:cubicBezTo>
                <a:lnTo>
                  <a:pt x="712" y="271"/>
                </a:lnTo>
                <a:cubicBezTo>
                  <a:pt x="581" y="315"/>
                  <a:pt x="487" y="376"/>
                  <a:pt x="430" y="454"/>
                </a:cubicBezTo>
                <a:cubicBezTo>
                  <a:pt x="373" y="532"/>
                  <a:pt x="342" y="636"/>
                  <a:pt x="339" y="766"/>
                </a:cubicBezTo>
                <a:lnTo>
                  <a:pt x="658" y="766"/>
                </a:lnTo>
                <a:lnTo>
                  <a:pt x="658" y="1424"/>
                </a:lnTo>
                <a:close/>
              </a:path>
            </a:pathLst>
          </a:custGeom>
          <a:solidFill>
            <a:srgbClr val="000000"/>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2036" name="Google Shape;2036;p297"/>
          <p:cNvSpPr txBox="1"/>
          <p:nvPr>
            <p:ph idx="12" type="sldNum"/>
          </p:nvPr>
        </p:nvSpPr>
        <p:spPr>
          <a:xfrm>
            <a:off x="6163867" y="4869180"/>
            <a:ext cx="2647800" cy="1029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2037" name="Shape 2037"/>
        <p:cNvGrpSpPr/>
        <p:nvPr/>
      </p:nvGrpSpPr>
      <p:grpSpPr>
        <a:xfrm>
          <a:off x="0" y="0"/>
          <a:ext cx="0" cy="0"/>
          <a:chOff x="0" y="0"/>
          <a:chExt cx="0" cy="0"/>
        </a:xfrm>
      </p:grpSpPr>
      <p:sp>
        <p:nvSpPr>
          <p:cNvPr id="2038" name="Google Shape;2038;p298"/>
          <p:cNvSpPr txBox="1"/>
          <p:nvPr>
            <p:ph type="title"/>
          </p:nvPr>
        </p:nvSpPr>
        <p:spPr>
          <a:xfrm>
            <a:off x="332185" y="324000"/>
            <a:ext cx="8479500" cy="1040400"/>
          </a:xfrm>
          <a:prstGeom prst="rect">
            <a:avLst/>
          </a:prstGeom>
          <a:noFill/>
          <a:ln>
            <a:noFill/>
          </a:ln>
        </p:spPr>
        <p:txBody>
          <a:bodyPr anchorCtr="0" anchor="t" bIns="0" lIns="0" spcFirstLastPara="1" rIns="0" wrap="square" tIns="0">
            <a:noAutofit/>
          </a:bodyPr>
          <a:lstStyle>
            <a:lvl1pPr lvl="0" marR="0" rtl="0" algn="l">
              <a:lnSpc>
                <a:spcPct val="85000"/>
              </a:lnSpc>
              <a:spcBef>
                <a:spcPts val="0"/>
              </a:spcBef>
              <a:spcAft>
                <a:spcPts val="0"/>
              </a:spcAft>
              <a:buClr>
                <a:schemeClr val="dk1"/>
              </a:buClr>
              <a:buSzPts val="2400"/>
              <a:buFont typeface="Georgia"/>
              <a:buNone/>
              <a:defRPr b="0" i="0" sz="2400" u="none" cap="none" strike="noStrike">
                <a:solidFill>
                  <a:schemeClr val="dk1"/>
                </a:solidFill>
                <a:latin typeface="Georgia"/>
                <a:ea typeface="Georgia"/>
                <a:cs typeface="Georgia"/>
                <a:sym typeface="Georgia"/>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2039" name="Google Shape;2039;p298"/>
          <p:cNvSpPr txBox="1"/>
          <p:nvPr>
            <p:ph idx="1" type="body"/>
          </p:nvPr>
        </p:nvSpPr>
        <p:spPr>
          <a:xfrm>
            <a:off x="332185" y="1577340"/>
            <a:ext cx="5563800" cy="3055500"/>
          </a:xfrm>
          <a:prstGeom prst="rect">
            <a:avLst/>
          </a:prstGeom>
          <a:noFill/>
          <a:ln>
            <a:noFill/>
          </a:ln>
        </p:spPr>
        <p:txBody>
          <a:bodyPr anchorCtr="0" anchor="t" bIns="0" lIns="0" spcFirstLastPara="1" rIns="0" wrap="square" tIns="0">
            <a:noAutofit/>
          </a:bodyPr>
          <a:lstStyle>
            <a:lvl1pPr indent="-304800" lvl="0" marL="457200" marR="0" rtl="0" algn="l">
              <a:lnSpc>
                <a:spcPct val="100000"/>
              </a:lnSpc>
              <a:spcBef>
                <a:spcPts val="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indent="-304800" lvl="1" marL="9144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indent="-304800" lvl="2" marL="13716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04800" lvl="5" marL="27432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indent="-304800" lvl="6" marL="32004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indent="-304800" lvl="7" marL="36576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indent="-304800" lvl="8" marL="4114800" marR="0" rtl="0" algn="l">
              <a:lnSpc>
                <a:spcPct val="100000"/>
              </a:lnSpc>
              <a:spcBef>
                <a:spcPts val="500"/>
              </a:spcBef>
              <a:spcAft>
                <a:spcPts val="50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2040" name="Google Shape;2040;p298"/>
          <p:cNvSpPr txBox="1"/>
          <p:nvPr>
            <p:ph idx="12" type="sldNum"/>
          </p:nvPr>
        </p:nvSpPr>
        <p:spPr>
          <a:xfrm>
            <a:off x="6163867" y="4869180"/>
            <a:ext cx="2647800" cy="1029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 Subtitle">
  <p:cSld name="Title and Content - Subtitle">
    <p:spTree>
      <p:nvGrpSpPr>
        <p:cNvPr id="2041" name="Shape 2041"/>
        <p:cNvGrpSpPr/>
        <p:nvPr/>
      </p:nvGrpSpPr>
      <p:grpSpPr>
        <a:xfrm>
          <a:off x="0" y="0"/>
          <a:ext cx="0" cy="0"/>
          <a:chOff x="0" y="0"/>
          <a:chExt cx="0" cy="0"/>
        </a:xfrm>
      </p:grpSpPr>
      <p:sp>
        <p:nvSpPr>
          <p:cNvPr id="2042" name="Google Shape;2042;p299"/>
          <p:cNvSpPr txBox="1"/>
          <p:nvPr>
            <p:ph type="title"/>
          </p:nvPr>
        </p:nvSpPr>
        <p:spPr>
          <a:xfrm>
            <a:off x="332185" y="322886"/>
            <a:ext cx="8479500" cy="377100"/>
          </a:xfrm>
          <a:prstGeom prst="rect">
            <a:avLst/>
          </a:prstGeom>
          <a:noFill/>
          <a:ln>
            <a:noFill/>
          </a:ln>
        </p:spPr>
        <p:txBody>
          <a:bodyPr anchorCtr="0" anchor="t" bIns="0" lIns="0" spcFirstLastPara="1" rIns="0" wrap="square" tIns="0">
            <a:noAutofit/>
          </a:bodyPr>
          <a:lstStyle>
            <a:lvl1pPr lvl="0" marR="0" rtl="0" algn="l">
              <a:lnSpc>
                <a:spcPct val="85000"/>
              </a:lnSpc>
              <a:spcBef>
                <a:spcPts val="0"/>
              </a:spcBef>
              <a:spcAft>
                <a:spcPts val="0"/>
              </a:spcAft>
              <a:buClr>
                <a:schemeClr val="dk1"/>
              </a:buClr>
              <a:buSzPts val="2400"/>
              <a:buFont typeface="Georgia"/>
              <a:buNone/>
              <a:defRPr b="0" i="0" sz="2400" u="none" cap="none" strike="noStrike">
                <a:solidFill>
                  <a:schemeClr val="dk1"/>
                </a:solidFill>
                <a:latin typeface="Georgia"/>
                <a:ea typeface="Georgia"/>
                <a:cs typeface="Georgia"/>
                <a:sym typeface="Georgia"/>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2043" name="Google Shape;2043;p299"/>
          <p:cNvSpPr txBox="1"/>
          <p:nvPr>
            <p:ph idx="1" type="body"/>
          </p:nvPr>
        </p:nvSpPr>
        <p:spPr>
          <a:xfrm>
            <a:off x="332185" y="1577579"/>
            <a:ext cx="5563800" cy="3051600"/>
          </a:xfrm>
          <a:prstGeom prst="rect">
            <a:avLst/>
          </a:prstGeom>
          <a:noFill/>
          <a:ln>
            <a:noFill/>
          </a:ln>
        </p:spPr>
        <p:txBody>
          <a:bodyPr anchorCtr="0" anchor="t" bIns="0" lIns="0" spcFirstLastPara="1" rIns="0" wrap="square" tIns="0">
            <a:noAutofit/>
          </a:bodyPr>
          <a:lstStyle>
            <a:lvl1pPr indent="-304800" lvl="0" marL="457200" marR="0" rtl="0" algn="l">
              <a:lnSpc>
                <a:spcPct val="100000"/>
              </a:lnSpc>
              <a:spcBef>
                <a:spcPts val="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indent="-304800" lvl="1" marL="9144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indent="-304800" lvl="2" marL="13716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04800" lvl="5" marL="27432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indent="-304800" lvl="6" marL="32004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indent="-304800" lvl="7" marL="36576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indent="-304800" lvl="8" marL="4114800" marR="0" rtl="0" algn="l">
              <a:lnSpc>
                <a:spcPct val="100000"/>
              </a:lnSpc>
              <a:spcBef>
                <a:spcPts val="500"/>
              </a:spcBef>
              <a:spcAft>
                <a:spcPts val="50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2044" name="Google Shape;2044;p299"/>
          <p:cNvSpPr txBox="1"/>
          <p:nvPr>
            <p:ph idx="12" type="sldNum"/>
          </p:nvPr>
        </p:nvSpPr>
        <p:spPr>
          <a:xfrm>
            <a:off x="6163867" y="4869180"/>
            <a:ext cx="2647800" cy="1029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2045" name="Google Shape;2045;p299"/>
          <p:cNvSpPr txBox="1"/>
          <p:nvPr>
            <p:ph idx="2" type="subTitle"/>
          </p:nvPr>
        </p:nvSpPr>
        <p:spPr>
          <a:xfrm>
            <a:off x="332184" y="700075"/>
            <a:ext cx="8479500" cy="664500"/>
          </a:xfrm>
          <a:prstGeom prst="rect">
            <a:avLst/>
          </a:prstGeom>
          <a:noFill/>
          <a:ln>
            <a:noFill/>
          </a:ln>
        </p:spPr>
        <p:txBody>
          <a:bodyPr anchorCtr="0" anchor="t" bIns="0" lIns="0" spcFirstLastPara="1" rIns="0" wrap="square" tIns="0">
            <a:noAutofit/>
          </a:bodyPr>
          <a:lstStyle>
            <a:lvl1pPr lvl="0" marR="0" rtl="0" algn="l">
              <a:lnSpc>
                <a:spcPct val="85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1pPr>
            <a:lvl2pPr lvl="1" marR="0" rtl="0" algn="l">
              <a:lnSpc>
                <a:spcPct val="85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2pPr>
            <a:lvl3pPr lvl="2" marR="0" rtl="0" algn="l">
              <a:lnSpc>
                <a:spcPct val="85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l">
              <a:lnSpc>
                <a:spcPct val="85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4pPr>
            <a:lvl5pPr lvl="4" marR="0" rtl="0" algn="l">
              <a:lnSpc>
                <a:spcPct val="85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5pPr>
            <a:lvl6pPr lvl="5" marR="0" rtl="0" algn="l">
              <a:lnSpc>
                <a:spcPct val="85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6pPr>
            <a:lvl7pPr lvl="6" marR="0" rtl="0" algn="l">
              <a:lnSpc>
                <a:spcPct val="85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7pPr>
            <a:lvl8pPr lvl="7" marR="0" rtl="0" algn="l">
              <a:lnSpc>
                <a:spcPct val="85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8pPr>
            <a:lvl9pPr lvl="8" marR="0" rtl="0" algn="l">
              <a:lnSpc>
                <a:spcPct val="85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Content">
  <p:cSld name="One Column Content">
    <p:spTree>
      <p:nvGrpSpPr>
        <p:cNvPr id="2046" name="Shape 2046"/>
        <p:cNvGrpSpPr/>
        <p:nvPr/>
      </p:nvGrpSpPr>
      <p:grpSpPr>
        <a:xfrm>
          <a:off x="0" y="0"/>
          <a:ext cx="0" cy="0"/>
          <a:chOff x="0" y="0"/>
          <a:chExt cx="0" cy="0"/>
        </a:xfrm>
      </p:grpSpPr>
      <p:sp>
        <p:nvSpPr>
          <p:cNvPr id="2047" name="Google Shape;2047;p300"/>
          <p:cNvSpPr txBox="1"/>
          <p:nvPr>
            <p:ph idx="1" type="body"/>
          </p:nvPr>
        </p:nvSpPr>
        <p:spPr>
          <a:xfrm>
            <a:off x="332186" y="1577579"/>
            <a:ext cx="2646900" cy="3051600"/>
          </a:xfrm>
          <a:prstGeom prst="rect">
            <a:avLst/>
          </a:prstGeom>
          <a:noFill/>
          <a:ln>
            <a:noFill/>
          </a:ln>
        </p:spPr>
        <p:txBody>
          <a:bodyPr anchorCtr="0" anchor="t" bIns="0" lIns="0" spcFirstLastPara="1" rIns="0" wrap="square" tIns="0">
            <a:noAutofit/>
          </a:bodyPr>
          <a:lstStyle>
            <a:lvl1pPr indent="-304800" lvl="0" marL="457200" marR="0" rtl="0" algn="l">
              <a:lnSpc>
                <a:spcPct val="100000"/>
              </a:lnSpc>
              <a:spcBef>
                <a:spcPts val="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indent="-304800" lvl="1" marL="9144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indent="-304800" lvl="2" marL="13716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04800" lvl="5" marL="27432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indent="-304800" lvl="6" marL="32004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indent="-304800" lvl="7" marL="36576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indent="-304800" lvl="8" marL="4114800" marR="0" rtl="0" algn="l">
              <a:lnSpc>
                <a:spcPct val="100000"/>
              </a:lnSpc>
              <a:spcBef>
                <a:spcPts val="500"/>
              </a:spcBef>
              <a:spcAft>
                <a:spcPts val="50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2048" name="Google Shape;2048;p300"/>
          <p:cNvSpPr txBox="1"/>
          <p:nvPr>
            <p:ph type="title"/>
          </p:nvPr>
        </p:nvSpPr>
        <p:spPr>
          <a:xfrm>
            <a:off x="332185" y="324000"/>
            <a:ext cx="8479500" cy="1040400"/>
          </a:xfrm>
          <a:prstGeom prst="rect">
            <a:avLst/>
          </a:prstGeom>
          <a:noFill/>
          <a:ln>
            <a:noFill/>
          </a:ln>
        </p:spPr>
        <p:txBody>
          <a:bodyPr anchorCtr="0" anchor="t" bIns="0" lIns="0" spcFirstLastPara="1" rIns="0" wrap="square" tIns="0">
            <a:noAutofit/>
          </a:bodyPr>
          <a:lstStyle>
            <a:lvl1pPr lvl="0" marR="0" rtl="0" algn="l">
              <a:lnSpc>
                <a:spcPct val="85000"/>
              </a:lnSpc>
              <a:spcBef>
                <a:spcPts val="0"/>
              </a:spcBef>
              <a:spcAft>
                <a:spcPts val="0"/>
              </a:spcAft>
              <a:buClr>
                <a:schemeClr val="dk1"/>
              </a:buClr>
              <a:buSzPts val="2400"/>
              <a:buFont typeface="Georgia"/>
              <a:buNone/>
              <a:defRPr b="0" i="0" sz="2400" u="none" cap="none" strike="noStrike">
                <a:solidFill>
                  <a:schemeClr val="dk1"/>
                </a:solidFill>
                <a:latin typeface="Georgia"/>
                <a:ea typeface="Georgia"/>
                <a:cs typeface="Georgia"/>
                <a:sym typeface="Georgia"/>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2049" name="Google Shape;2049;p300"/>
          <p:cNvSpPr txBox="1"/>
          <p:nvPr>
            <p:ph idx="12" type="sldNum"/>
          </p:nvPr>
        </p:nvSpPr>
        <p:spPr>
          <a:xfrm>
            <a:off x="6163867" y="4869180"/>
            <a:ext cx="2647800" cy="1029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p:cSld name="Two Content">
    <p:spTree>
      <p:nvGrpSpPr>
        <p:cNvPr id="2050" name="Shape 2050"/>
        <p:cNvGrpSpPr/>
        <p:nvPr/>
      </p:nvGrpSpPr>
      <p:grpSpPr>
        <a:xfrm>
          <a:off x="0" y="0"/>
          <a:ext cx="0" cy="0"/>
          <a:chOff x="0" y="0"/>
          <a:chExt cx="0" cy="0"/>
        </a:xfrm>
      </p:grpSpPr>
      <p:sp>
        <p:nvSpPr>
          <p:cNvPr id="2051" name="Google Shape;2051;p301"/>
          <p:cNvSpPr txBox="1"/>
          <p:nvPr>
            <p:ph idx="1" type="body"/>
          </p:nvPr>
        </p:nvSpPr>
        <p:spPr>
          <a:xfrm>
            <a:off x="332185" y="1577579"/>
            <a:ext cx="4105200" cy="3051600"/>
          </a:xfrm>
          <a:prstGeom prst="rect">
            <a:avLst/>
          </a:prstGeom>
          <a:noFill/>
          <a:ln>
            <a:noFill/>
          </a:ln>
        </p:spPr>
        <p:txBody>
          <a:bodyPr anchorCtr="0" anchor="t" bIns="0" lIns="0" spcFirstLastPara="1" rIns="0" wrap="square" tIns="0">
            <a:noAutofit/>
          </a:bodyPr>
          <a:lstStyle>
            <a:lvl1pPr indent="-304800" lvl="0" marL="457200" marR="0" rtl="0" algn="l">
              <a:lnSpc>
                <a:spcPct val="100000"/>
              </a:lnSpc>
              <a:spcBef>
                <a:spcPts val="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indent="-304800" lvl="1" marL="9144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indent="-304800" lvl="2" marL="13716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04800" lvl="5" marL="27432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indent="-304800" lvl="6" marL="32004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indent="-304800" lvl="7" marL="36576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indent="-304800" lvl="8" marL="4114800" marR="0" rtl="0" algn="l">
              <a:lnSpc>
                <a:spcPct val="100000"/>
              </a:lnSpc>
              <a:spcBef>
                <a:spcPts val="500"/>
              </a:spcBef>
              <a:spcAft>
                <a:spcPts val="50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2052" name="Google Shape;2052;p301"/>
          <p:cNvSpPr txBox="1"/>
          <p:nvPr>
            <p:ph idx="2" type="body"/>
          </p:nvPr>
        </p:nvSpPr>
        <p:spPr>
          <a:xfrm>
            <a:off x="4706541" y="1577579"/>
            <a:ext cx="4105200" cy="3051600"/>
          </a:xfrm>
          <a:prstGeom prst="rect">
            <a:avLst/>
          </a:prstGeom>
          <a:noFill/>
          <a:ln>
            <a:noFill/>
          </a:ln>
        </p:spPr>
        <p:txBody>
          <a:bodyPr anchorCtr="0" anchor="t" bIns="0" lIns="0" spcFirstLastPara="1" rIns="0" wrap="square" tIns="0">
            <a:noAutofit/>
          </a:bodyPr>
          <a:lstStyle>
            <a:lvl1pPr indent="-304800" lvl="0" marL="457200" marR="0" rtl="0" algn="l">
              <a:lnSpc>
                <a:spcPct val="100000"/>
              </a:lnSpc>
              <a:spcBef>
                <a:spcPts val="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indent="-304800" lvl="1" marL="9144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indent="-304800" lvl="2" marL="13716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04800" lvl="5" marL="27432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indent="-304800" lvl="6" marL="32004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indent="-304800" lvl="7" marL="36576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indent="-304800" lvl="8" marL="4114800" marR="0" rtl="0" algn="l">
              <a:lnSpc>
                <a:spcPct val="100000"/>
              </a:lnSpc>
              <a:spcBef>
                <a:spcPts val="500"/>
              </a:spcBef>
              <a:spcAft>
                <a:spcPts val="50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2053" name="Google Shape;2053;p301"/>
          <p:cNvSpPr txBox="1"/>
          <p:nvPr>
            <p:ph type="title"/>
          </p:nvPr>
        </p:nvSpPr>
        <p:spPr>
          <a:xfrm>
            <a:off x="332185" y="324000"/>
            <a:ext cx="8479500" cy="1040400"/>
          </a:xfrm>
          <a:prstGeom prst="rect">
            <a:avLst/>
          </a:prstGeom>
          <a:noFill/>
          <a:ln>
            <a:noFill/>
          </a:ln>
        </p:spPr>
        <p:txBody>
          <a:bodyPr anchorCtr="0" anchor="t" bIns="0" lIns="0" spcFirstLastPara="1" rIns="0" wrap="square" tIns="0">
            <a:noAutofit/>
          </a:bodyPr>
          <a:lstStyle>
            <a:lvl1pPr lvl="0" marR="0" rtl="0" algn="l">
              <a:lnSpc>
                <a:spcPct val="85000"/>
              </a:lnSpc>
              <a:spcBef>
                <a:spcPts val="0"/>
              </a:spcBef>
              <a:spcAft>
                <a:spcPts val="0"/>
              </a:spcAft>
              <a:buClr>
                <a:schemeClr val="dk1"/>
              </a:buClr>
              <a:buSzPts val="2400"/>
              <a:buFont typeface="Georgia"/>
              <a:buNone/>
              <a:defRPr b="0" i="0" sz="2400" u="none" cap="none" strike="noStrike">
                <a:solidFill>
                  <a:schemeClr val="dk1"/>
                </a:solidFill>
                <a:latin typeface="Georgia"/>
                <a:ea typeface="Georgia"/>
                <a:cs typeface="Georgia"/>
                <a:sym typeface="Georgia"/>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2054" name="Google Shape;2054;p301"/>
          <p:cNvSpPr txBox="1"/>
          <p:nvPr>
            <p:ph idx="12" type="sldNum"/>
          </p:nvPr>
        </p:nvSpPr>
        <p:spPr>
          <a:xfrm>
            <a:off x="6163867" y="4869180"/>
            <a:ext cx="2647800" cy="1029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hree Content">
  <p:cSld name="Three Content">
    <p:spTree>
      <p:nvGrpSpPr>
        <p:cNvPr id="2055" name="Shape 2055"/>
        <p:cNvGrpSpPr/>
        <p:nvPr/>
      </p:nvGrpSpPr>
      <p:grpSpPr>
        <a:xfrm>
          <a:off x="0" y="0"/>
          <a:ext cx="0" cy="0"/>
          <a:chOff x="0" y="0"/>
          <a:chExt cx="0" cy="0"/>
        </a:xfrm>
      </p:grpSpPr>
      <p:sp>
        <p:nvSpPr>
          <p:cNvPr id="2056" name="Google Shape;2056;p302"/>
          <p:cNvSpPr txBox="1"/>
          <p:nvPr>
            <p:ph idx="1" type="body"/>
          </p:nvPr>
        </p:nvSpPr>
        <p:spPr>
          <a:xfrm>
            <a:off x="332185" y="1577579"/>
            <a:ext cx="2646900" cy="3051600"/>
          </a:xfrm>
          <a:prstGeom prst="rect">
            <a:avLst/>
          </a:prstGeom>
          <a:noFill/>
          <a:ln>
            <a:noFill/>
          </a:ln>
        </p:spPr>
        <p:txBody>
          <a:bodyPr anchorCtr="0" anchor="t" bIns="0" lIns="0" spcFirstLastPara="1" rIns="0" wrap="square" tIns="0">
            <a:noAutofit/>
          </a:bodyPr>
          <a:lstStyle>
            <a:lvl1pPr indent="-304800" lvl="0" marL="457200" marR="0" rtl="0" algn="l">
              <a:lnSpc>
                <a:spcPct val="100000"/>
              </a:lnSpc>
              <a:spcBef>
                <a:spcPts val="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indent="-304800" lvl="1" marL="9144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indent="-304800" lvl="2" marL="13716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04800" lvl="5" marL="27432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indent="-304800" lvl="6" marL="32004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indent="-304800" lvl="7" marL="36576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indent="-304800" lvl="8" marL="4114800" marR="0" rtl="0" algn="l">
              <a:lnSpc>
                <a:spcPct val="100000"/>
              </a:lnSpc>
              <a:spcBef>
                <a:spcPts val="500"/>
              </a:spcBef>
              <a:spcAft>
                <a:spcPts val="50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2057" name="Google Shape;2057;p302"/>
          <p:cNvSpPr txBox="1"/>
          <p:nvPr>
            <p:ph idx="2" type="body"/>
          </p:nvPr>
        </p:nvSpPr>
        <p:spPr>
          <a:xfrm>
            <a:off x="3249216" y="1577579"/>
            <a:ext cx="2646900" cy="3051600"/>
          </a:xfrm>
          <a:prstGeom prst="rect">
            <a:avLst/>
          </a:prstGeom>
          <a:noFill/>
          <a:ln>
            <a:noFill/>
          </a:ln>
        </p:spPr>
        <p:txBody>
          <a:bodyPr anchorCtr="0" anchor="t" bIns="0" lIns="0" spcFirstLastPara="1" rIns="0" wrap="square" tIns="0">
            <a:noAutofit/>
          </a:bodyPr>
          <a:lstStyle>
            <a:lvl1pPr indent="-304800" lvl="0" marL="457200" marR="0" rtl="0" algn="l">
              <a:lnSpc>
                <a:spcPct val="100000"/>
              </a:lnSpc>
              <a:spcBef>
                <a:spcPts val="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indent="-304800" lvl="1" marL="9144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indent="-304800" lvl="2" marL="13716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04800" lvl="5" marL="27432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indent="-304800" lvl="6" marL="32004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indent="-304800" lvl="7" marL="36576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indent="-304800" lvl="8" marL="4114800" marR="0" rtl="0" algn="l">
              <a:lnSpc>
                <a:spcPct val="100000"/>
              </a:lnSpc>
              <a:spcBef>
                <a:spcPts val="500"/>
              </a:spcBef>
              <a:spcAft>
                <a:spcPts val="50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2058" name="Google Shape;2058;p302"/>
          <p:cNvSpPr txBox="1"/>
          <p:nvPr>
            <p:ph idx="3" type="body"/>
          </p:nvPr>
        </p:nvSpPr>
        <p:spPr>
          <a:xfrm>
            <a:off x="6165057" y="1577579"/>
            <a:ext cx="2646900" cy="3051600"/>
          </a:xfrm>
          <a:prstGeom prst="rect">
            <a:avLst/>
          </a:prstGeom>
          <a:noFill/>
          <a:ln>
            <a:noFill/>
          </a:ln>
        </p:spPr>
        <p:txBody>
          <a:bodyPr anchorCtr="0" anchor="t" bIns="0" lIns="0" spcFirstLastPara="1" rIns="0" wrap="square" tIns="0">
            <a:noAutofit/>
          </a:bodyPr>
          <a:lstStyle>
            <a:lvl1pPr indent="-304800" lvl="0" marL="457200" marR="0" rtl="0" algn="l">
              <a:lnSpc>
                <a:spcPct val="100000"/>
              </a:lnSpc>
              <a:spcBef>
                <a:spcPts val="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indent="-304800" lvl="1" marL="9144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indent="-304800" lvl="2" marL="13716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04800" lvl="5" marL="27432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indent="-304800" lvl="6" marL="32004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indent="-304800" lvl="7" marL="36576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indent="-304800" lvl="8" marL="4114800" marR="0" rtl="0" algn="l">
              <a:lnSpc>
                <a:spcPct val="100000"/>
              </a:lnSpc>
              <a:spcBef>
                <a:spcPts val="500"/>
              </a:spcBef>
              <a:spcAft>
                <a:spcPts val="50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2059" name="Google Shape;2059;p302"/>
          <p:cNvSpPr txBox="1"/>
          <p:nvPr>
            <p:ph type="title"/>
          </p:nvPr>
        </p:nvSpPr>
        <p:spPr>
          <a:xfrm>
            <a:off x="332185" y="324000"/>
            <a:ext cx="8479500" cy="1040400"/>
          </a:xfrm>
          <a:prstGeom prst="rect">
            <a:avLst/>
          </a:prstGeom>
          <a:noFill/>
          <a:ln>
            <a:noFill/>
          </a:ln>
        </p:spPr>
        <p:txBody>
          <a:bodyPr anchorCtr="0" anchor="t" bIns="0" lIns="0" spcFirstLastPara="1" rIns="0" wrap="square" tIns="0">
            <a:noAutofit/>
          </a:bodyPr>
          <a:lstStyle>
            <a:lvl1pPr lvl="0" marR="0" rtl="0" algn="l">
              <a:lnSpc>
                <a:spcPct val="85000"/>
              </a:lnSpc>
              <a:spcBef>
                <a:spcPts val="0"/>
              </a:spcBef>
              <a:spcAft>
                <a:spcPts val="0"/>
              </a:spcAft>
              <a:buClr>
                <a:schemeClr val="dk1"/>
              </a:buClr>
              <a:buSzPts val="2400"/>
              <a:buFont typeface="Georgia"/>
              <a:buNone/>
              <a:defRPr b="0" i="0" sz="2400" u="none" cap="none" strike="noStrike">
                <a:solidFill>
                  <a:schemeClr val="dk1"/>
                </a:solidFill>
                <a:latin typeface="Georgia"/>
                <a:ea typeface="Georgia"/>
                <a:cs typeface="Georgia"/>
                <a:sym typeface="Georgia"/>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2060" name="Google Shape;2060;p302"/>
          <p:cNvSpPr txBox="1"/>
          <p:nvPr>
            <p:ph idx="12" type="sldNum"/>
          </p:nvPr>
        </p:nvSpPr>
        <p:spPr>
          <a:xfrm>
            <a:off x="6163867" y="4869180"/>
            <a:ext cx="2647800" cy="1029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Four Content">
  <p:cSld name="Four Content">
    <p:spTree>
      <p:nvGrpSpPr>
        <p:cNvPr id="2061" name="Shape 2061"/>
        <p:cNvGrpSpPr/>
        <p:nvPr/>
      </p:nvGrpSpPr>
      <p:grpSpPr>
        <a:xfrm>
          <a:off x="0" y="0"/>
          <a:ext cx="0" cy="0"/>
          <a:chOff x="0" y="0"/>
          <a:chExt cx="0" cy="0"/>
        </a:xfrm>
      </p:grpSpPr>
      <p:sp>
        <p:nvSpPr>
          <p:cNvPr id="2062" name="Google Shape;2062;p303"/>
          <p:cNvSpPr txBox="1"/>
          <p:nvPr>
            <p:ph idx="1" type="body"/>
          </p:nvPr>
        </p:nvSpPr>
        <p:spPr>
          <a:xfrm>
            <a:off x="332185" y="1577579"/>
            <a:ext cx="1917000" cy="3051600"/>
          </a:xfrm>
          <a:prstGeom prst="rect">
            <a:avLst/>
          </a:prstGeom>
          <a:noFill/>
          <a:ln>
            <a:noFill/>
          </a:ln>
        </p:spPr>
        <p:txBody>
          <a:bodyPr anchorCtr="0" anchor="t" bIns="0" lIns="0" spcFirstLastPara="1" rIns="0" wrap="square" tIns="0">
            <a:noAutofit/>
          </a:bodyPr>
          <a:lstStyle>
            <a:lvl1pPr indent="-304800" lvl="0" marL="457200" marR="0" rtl="0" algn="l">
              <a:lnSpc>
                <a:spcPct val="100000"/>
              </a:lnSpc>
              <a:spcBef>
                <a:spcPts val="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indent="-304800" lvl="1" marL="9144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indent="-304800" lvl="2" marL="13716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04800" lvl="5" marL="27432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indent="-304800" lvl="6" marL="32004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indent="-304800" lvl="7" marL="36576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indent="-304800" lvl="8" marL="4114800" marR="0" rtl="0" algn="l">
              <a:lnSpc>
                <a:spcPct val="100000"/>
              </a:lnSpc>
              <a:spcBef>
                <a:spcPts val="500"/>
              </a:spcBef>
              <a:spcAft>
                <a:spcPts val="50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2063" name="Google Shape;2063;p303"/>
          <p:cNvSpPr txBox="1"/>
          <p:nvPr>
            <p:ph idx="2" type="body"/>
          </p:nvPr>
        </p:nvSpPr>
        <p:spPr>
          <a:xfrm>
            <a:off x="2520460" y="1577579"/>
            <a:ext cx="1917000" cy="3051600"/>
          </a:xfrm>
          <a:prstGeom prst="rect">
            <a:avLst/>
          </a:prstGeom>
          <a:noFill/>
          <a:ln>
            <a:noFill/>
          </a:ln>
        </p:spPr>
        <p:txBody>
          <a:bodyPr anchorCtr="0" anchor="t" bIns="0" lIns="0" spcFirstLastPara="1" rIns="0" wrap="square" tIns="0">
            <a:noAutofit/>
          </a:bodyPr>
          <a:lstStyle>
            <a:lvl1pPr indent="-304800" lvl="0" marL="457200" marR="0" rtl="0" algn="l">
              <a:lnSpc>
                <a:spcPct val="100000"/>
              </a:lnSpc>
              <a:spcBef>
                <a:spcPts val="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indent="-304800" lvl="1" marL="9144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indent="-304800" lvl="2" marL="13716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04800" lvl="5" marL="27432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indent="-304800" lvl="6" marL="32004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indent="-304800" lvl="7" marL="36576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indent="-304800" lvl="8" marL="4114800" marR="0" rtl="0" algn="l">
              <a:lnSpc>
                <a:spcPct val="100000"/>
              </a:lnSpc>
              <a:spcBef>
                <a:spcPts val="500"/>
              </a:spcBef>
              <a:spcAft>
                <a:spcPts val="50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2064" name="Google Shape;2064;p303"/>
          <p:cNvSpPr txBox="1"/>
          <p:nvPr>
            <p:ph idx="3" type="body"/>
          </p:nvPr>
        </p:nvSpPr>
        <p:spPr>
          <a:xfrm>
            <a:off x="4706541" y="1577579"/>
            <a:ext cx="1917000" cy="3051600"/>
          </a:xfrm>
          <a:prstGeom prst="rect">
            <a:avLst/>
          </a:prstGeom>
          <a:noFill/>
          <a:ln>
            <a:noFill/>
          </a:ln>
        </p:spPr>
        <p:txBody>
          <a:bodyPr anchorCtr="0" anchor="t" bIns="0" lIns="0" spcFirstLastPara="1" rIns="0" wrap="square" tIns="0">
            <a:noAutofit/>
          </a:bodyPr>
          <a:lstStyle>
            <a:lvl1pPr indent="-304800" lvl="0" marL="457200" marR="0" rtl="0" algn="l">
              <a:lnSpc>
                <a:spcPct val="100000"/>
              </a:lnSpc>
              <a:spcBef>
                <a:spcPts val="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indent="-304800" lvl="1" marL="9144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indent="-304800" lvl="2" marL="13716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04800" lvl="5" marL="27432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indent="-304800" lvl="6" marL="32004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indent="-304800" lvl="7" marL="36576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indent="-304800" lvl="8" marL="4114800" marR="0" rtl="0" algn="l">
              <a:lnSpc>
                <a:spcPct val="100000"/>
              </a:lnSpc>
              <a:spcBef>
                <a:spcPts val="500"/>
              </a:spcBef>
              <a:spcAft>
                <a:spcPts val="50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2065" name="Google Shape;2065;p303"/>
          <p:cNvSpPr txBox="1"/>
          <p:nvPr>
            <p:ph idx="4" type="body"/>
          </p:nvPr>
        </p:nvSpPr>
        <p:spPr>
          <a:xfrm>
            <a:off x="6892622" y="1577579"/>
            <a:ext cx="1917000" cy="3051600"/>
          </a:xfrm>
          <a:prstGeom prst="rect">
            <a:avLst/>
          </a:prstGeom>
          <a:noFill/>
          <a:ln>
            <a:noFill/>
          </a:ln>
        </p:spPr>
        <p:txBody>
          <a:bodyPr anchorCtr="0" anchor="t" bIns="0" lIns="0" spcFirstLastPara="1" rIns="0" wrap="square" tIns="0">
            <a:noAutofit/>
          </a:bodyPr>
          <a:lstStyle>
            <a:lvl1pPr indent="-304800" lvl="0" marL="457200" marR="0" rtl="0" algn="l">
              <a:lnSpc>
                <a:spcPct val="100000"/>
              </a:lnSpc>
              <a:spcBef>
                <a:spcPts val="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indent="-304800" lvl="1" marL="9144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indent="-304800" lvl="2" marL="13716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04800" lvl="5" marL="27432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indent="-304800" lvl="6" marL="32004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indent="-304800" lvl="7" marL="36576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indent="-304800" lvl="8" marL="4114800" marR="0" rtl="0" algn="l">
              <a:lnSpc>
                <a:spcPct val="100000"/>
              </a:lnSpc>
              <a:spcBef>
                <a:spcPts val="500"/>
              </a:spcBef>
              <a:spcAft>
                <a:spcPts val="50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2066" name="Google Shape;2066;p303"/>
          <p:cNvSpPr txBox="1"/>
          <p:nvPr>
            <p:ph type="title"/>
          </p:nvPr>
        </p:nvSpPr>
        <p:spPr>
          <a:xfrm>
            <a:off x="332185" y="324000"/>
            <a:ext cx="8479500" cy="1040400"/>
          </a:xfrm>
          <a:prstGeom prst="rect">
            <a:avLst/>
          </a:prstGeom>
          <a:noFill/>
          <a:ln>
            <a:noFill/>
          </a:ln>
        </p:spPr>
        <p:txBody>
          <a:bodyPr anchorCtr="0" anchor="t" bIns="0" lIns="0" spcFirstLastPara="1" rIns="0" wrap="square" tIns="0">
            <a:noAutofit/>
          </a:bodyPr>
          <a:lstStyle>
            <a:lvl1pPr lvl="0" marR="0" rtl="0" algn="l">
              <a:lnSpc>
                <a:spcPct val="85000"/>
              </a:lnSpc>
              <a:spcBef>
                <a:spcPts val="0"/>
              </a:spcBef>
              <a:spcAft>
                <a:spcPts val="0"/>
              </a:spcAft>
              <a:buClr>
                <a:schemeClr val="dk1"/>
              </a:buClr>
              <a:buSzPts val="2400"/>
              <a:buFont typeface="Georgia"/>
              <a:buNone/>
              <a:defRPr b="0" i="0" sz="2400" u="none" cap="none" strike="noStrike">
                <a:solidFill>
                  <a:schemeClr val="dk1"/>
                </a:solidFill>
                <a:latin typeface="Georgia"/>
                <a:ea typeface="Georgia"/>
                <a:cs typeface="Georgia"/>
                <a:sym typeface="Georgia"/>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2067" name="Google Shape;2067;p303"/>
          <p:cNvSpPr txBox="1"/>
          <p:nvPr>
            <p:ph idx="12" type="sldNum"/>
          </p:nvPr>
        </p:nvSpPr>
        <p:spPr>
          <a:xfrm>
            <a:off x="6163867" y="4869180"/>
            <a:ext cx="2647800" cy="1029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Five Content">
  <p:cSld name="Five Content">
    <p:spTree>
      <p:nvGrpSpPr>
        <p:cNvPr id="2068" name="Shape 2068"/>
        <p:cNvGrpSpPr/>
        <p:nvPr/>
      </p:nvGrpSpPr>
      <p:grpSpPr>
        <a:xfrm>
          <a:off x="0" y="0"/>
          <a:ext cx="0" cy="0"/>
          <a:chOff x="0" y="0"/>
          <a:chExt cx="0" cy="0"/>
        </a:xfrm>
      </p:grpSpPr>
      <p:sp>
        <p:nvSpPr>
          <p:cNvPr id="2069" name="Google Shape;2069;p304"/>
          <p:cNvSpPr txBox="1"/>
          <p:nvPr>
            <p:ph idx="1" type="body"/>
          </p:nvPr>
        </p:nvSpPr>
        <p:spPr>
          <a:xfrm>
            <a:off x="332185" y="1577579"/>
            <a:ext cx="1479600" cy="3051600"/>
          </a:xfrm>
          <a:prstGeom prst="rect">
            <a:avLst/>
          </a:prstGeom>
          <a:noFill/>
          <a:ln>
            <a:noFill/>
          </a:ln>
        </p:spPr>
        <p:txBody>
          <a:bodyPr anchorCtr="0" anchor="t" bIns="0" lIns="0" spcFirstLastPara="1" rIns="0" wrap="square" tIns="0">
            <a:noAutofit/>
          </a:bodyPr>
          <a:lstStyle>
            <a:lvl1pPr indent="-304800" lvl="0" marL="457200" marR="0" rtl="0" algn="l">
              <a:lnSpc>
                <a:spcPct val="100000"/>
              </a:lnSpc>
              <a:spcBef>
                <a:spcPts val="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indent="-304800" lvl="1" marL="9144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indent="-304800" lvl="2" marL="13716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04800" lvl="5" marL="27432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indent="-304800" lvl="6" marL="32004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indent="-304800" lvl="7" marL="36576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indent="-304800" lvl="8" marL="4114800" marR="0" rtl="0" algn="l">
              <a:lnSpc>
                <a:spcPct val="100000"/>
              </a:lnSpc>
              <a:spcBef>
                <a:spcPts val="500"/>
              </a:spcBef>
              <a:spcAft>
                <a:spcPts val="50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2070" name="Google Shape;2070;p304"/>
          <p:cNvSpPr txBox="1"/>
          <p:nvPr>
            <p:ph idx="2" type="body"/>
          </p:nvPr>
        </p:nvSpPr>
        <p:spPr>
          <a:xfrm>
            <a:off x="2082784" y="1577579"/>
            <a:ext cx="1479600" cy="3051600"/>
          </a:xfrm>
          <a:prstGeom prst="rect">
            <a:avLst/>
          </a:prstGeom>
          <a:noFill/>
          <a:ln>
            <a:noFill/>
          </a:ln>
        </p:spPr>
        <p:txBody>
          <a:bodyPr anchorCtr="0" anchor="t" bIns="0" lIns="0" spcFirstLastPara="1" rIns="0" wrap="square" tIns="0">
            <a:noAutofit/>
          </a:bodyPr>
          <a:lstStyle>
            <a:lvl1pPr indent="-304800" lvl="0" marL="457200" marR="0" rtl="0" algn="l">
              <a:lnSpc>
                <a:spcPct val="100000"/>
              </a:lnSpc>
              <a:spcBef>
                <a:spcPts val="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indent="-304800" lvl="1" marL="9144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indent="-304800" lvl="2" marL="13716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04800" lvl="5" marL="27432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indent="-304800" lvl="6" marL="32004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indent="-304800" lvl="7" marL="36576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indent="-304800" lvl="8" marL="4114800" marR="0" rtl="0" algn="l">
              <a:lnSpc>
                <a:spcPct val="100000"/>
              </a:lnSpc>
              <a:spcBef>
                <a:spcPts val="500"/>
              </a:spcBef>
              <a:spcAft>
                <a:spcPts val="50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2071" name="Google Shape;2071;p304"/>
          <p:cNvSpPr txBox="1"/>
          <p:nvPr>
            <p:ph idx="3" type="body"/>
          </p:nvPr>
        </p:nvSpPr>
        <p:spPr>
          <a:xfrm>
            <a:off x="3833383" y="1577579"/>
            <a:ext cx="1479600" cy="3051600"/>
          </a:xfrm>
          <a:prstGeom prst="rect">
            <a:avLst/>
          </a:prstGeom>
          <a:noFill/>
          <a:ln>
            <a:noFill/>
          </a:ln>
        </p:spPr>
        <p:txBody>
          <a:bodyPr anchorCtr="0" anchor="t" bIns="0" lIns="0" spcFirstLastPara="1" rIns="0" wrap="square" tIns="0">
            <a:noAutofit/>
          </a:bodyPr>
          <a:lstStyle>
            <a:lvl1pPr indent="-304800" lvl="0" marL="457200" marR="0" rtl="0" algn="l">
              <a:lnSpc>
                <a:spcPct val="100000"/>
              </a:lnSpc>
              <a:spcBef>
                <a:spcPts val="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indent="-304800" lvl="1" marL="9144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indent="-304800" lvl="2" marL="13716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04800" lvl="5" marL="27432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indent="-304800" lvl="6" marL="32004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indent="-304800" lvl="7" marL="36576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indent="-304800" lvl="8" marL="4114800" marR="0" rtl="0" algn="l">
              <a:lnSpc>
                <a:spcPct val="100000"/>
              </a:lnSpc>
              <a:spcBef>
                <a:spcPts val="500"/>
              </a:spcBef>
              <a:spcAft>
                <a:spcPts val="50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2072" name="Google Shape;2072;p304"/>
          <p:cNvSpPr txBox="1"/>
          <p:nvPr>
            <p:ph idx="4" type="body"/>
          </p:nvPr>
        </p:nvSpPr>
        <p:spPr>
          <a:xfrm>
            <a:off x="5583982" y="1577579"/>
            <a:ext cx="1479600" cy="3051600"/>
          </a:xfrm>
          <a:prstGeom prst="rect">
            <a:avLst/>
          </a:prstGeom>
          <a:noFill/>
          <a:ln>
            <a:noFill/>
          </a:ln>
        </p:spPr>
        <p:txBody>
          <a:bodyPr anchorCtr="0" anchor="t" bIns="0" lIns="0" spcFirstLastPara="1" rIns="0" wrap="square" tIns="0">
            <a:noAutofit/>
          </a:bodyPr>
          <a:lstStyle>
            <a:lvl1pPr indent="-304800" lvl="0" marL="457200" marR="0" rtl="0" algn="l">
              <a:lnSpc>
                <a:spcPct val="100000"/>
              </a:lnSpc>
              <a:spcBef>
                <a:spcPts val="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indent="-304800" lvl="1" marL="9144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indent="-304800" lvl="2" marL="13716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04800" lvl="5" marL="27432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indent="-304800" lvl="6" marL="32004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indent="-304800" lvl="7" marL="36576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indent="-304800" lvl="8" marL="4114800" marR="0" rtl="0" algn="l">
              <a:lnSpc>
                <a:spcPct val="100000"/>
              </a:lnSpc>
              <a:spcBef>
                <a:spcPts val="500"/>
              </a:spcBef>
              <a:spcAft>
                <a:spcPts val="50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2073" name="Google Shape;2073;p304"/>
          <p:cNvSpPr txBox="1"/>
          <p:nvPr>
            <p:ph idx="5" type="body"/>
          </p:nvPr>
        </p:nvSpPr>
        <p:spPr>
          <a:xfrm>
            <a:off x="7334582" y="1577579"/>
            <a:ext cx="1479600" cy="3051600"/>
          </a:xfrm>
          <a:prstGeom prst="rect">
            <a:avLst/>
          </a:prstGeom>
          <a:noFill/>
          <a:ln>
            <a:noFill/>
          </a:ln>
        </p:spPr>
        <p:txBody>
          <a:bodyPr anchorCtr="0" anchor="t" bIns="0" lIns="0" spcFirstLastPara="1" rIns="0" wrap="square" tIns="0">
            <a:noAutofit/>
          </a:bodyPr>
          <a:lstStyle>
            <a:lvl1pPr indent="-304800" lvl="0" marL="457200" marR="0" rtl="0" algn="l">
              <a:lnSpc>
                <a:spcPct val="100000"/>
              </a:lnSpc>
              <a:spcBef>
                <a:spcPts val="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indent="-304800" lvl="1" marL="9144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indent="-304800" lvl="2" marL="13716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04800" lvl="5" marL="27432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indent="-304800" lvl="6" marL="32004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indent="-304800" lvl="7" marL="36576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indent="-304800" lvl="8" marL="4114800" marR="0" rtl="0" algn="l">
              <a:lnSpc>
                <a:spcPct val="100000"/>
              </a:lnSpc>
              <a:spcBef>
                <a:spcPts val="500"/>
              </a:spcBef>
              <a:spcAft>
                <a:spcPts val="50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2074" name="Google Shape;2074;p304"/>
          <p:cNvSpPr txBox="1"/>
          <p:nvPr>
            <p:ph type="title"/>
          </p:nvPr>
        </p:nvSpPr>
        <p:spPr>
          <a:xfrm>
            <a:off x="332185" y="324000"/>
            <a:ext cx="8479500" cy="1040400"/>
          </a:xfrm>
          <a:prstGeom prst="rect">
            <a:avLst/>
          </a:prstGeom>
          <a:noFill/>
          <a:ln>
            <a:noFill/>
          </a:ln>
        </p:spPr>
        <p:txBody>
          <a:bodyPr anchorCtr="0" anchor="t" bIns="0" lIns="0" spcFirstLastPara="1" rIns="0" wrap="square" tIns="0">
            <a:noAutofit/>
          </a:bodyPr>
          <a:lstStyle>
            <a:lvl1pPr lvl="0" marR="0" rtl="0" algn="l">
              <a:lnSpc>
                <a:spcPct val="85000"/>
              </a:lnSpc>
              <a:spcBef>
                <a:spcPts val="0"/>
              </a:spcBef>
              <a:spcAft>
                <a:spcPts val="0"/>
              </a:spcAft>
              <a:buClr>
                <a:schemeClr val="dk1"/>
              </a:buClr>
              <a:buSzPts val="2400"/>
              <a:buFont typeface="Georgia"/>
              <a:buNone/>
              <a:defRPr b="0" i="0" sz="2400" u="none" cap="none" strike="noStrike">
                <a:solidFill>
                  <a:schemeClr val="dk1"/>
                </a:solidFill>
                <a:latin typeface="Georgia"/>
                <a:ea typeface="Georgia"/>
                <a:cs typeface="Georgia"/>
                <a:sym typeface="Georgia"/>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2075" name="Google Shape;2075;p304"/>
          <p:cNvSpPr txBox="1"/>
          <p:nvPr>
            <p:ph idx="12" type="sldNum"/>
          </p:nvPr>
        </p:nvSpPr>
        <p:spPr>
          <a:xfrm>
            <a:off x="6163867" y="4869180"/>
            <a:ext cx="2647800" cy="1029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Full Content">
  <p:cSld name="Title and Full Content">
    <p:spTree>
      <p:nvGrpSpPr>
        <p:cNvPr id="2076" name="Shape 2076"/>
        <p:cNvGrpSpPr/>
        <p:nvPr/>
      </p:nvGrpSpPr>
      <p:grpSpPr>
        <a:xfrm>
          <a:off x="0" y="0"/>
          <a:ext cx="0" cy="0"/>
          <a:chOff x="0" y="0"/>
          <a:chExt cx="0" cy="0"/>
        </a:xfrm>
      </p:grpSpPr>
      <p:sp>
        <p:nvSpPr>
          <p:cNvPr id="2077" name="Google Shape;2077;p305"/>
          <p:cNvSpPr txBox="1"/>
          <p:nvPr>
            <p:ph type="title"/>
          </p:nvPr>
        </p:nvSpPr>
        <p:spPr>
          <a:xfrm>
            <a:off x="332185" y="324000"/>
            <a:ext cx="8479500" cy="1040400"/>
          </a:xfrm>
          <a:prstGeom prst="rect">
            <a:avLst/>
          </a:prstGeom>
          <a:noFill/>
          <a:ln>
            <a:noFill/>
          </a:ln>
        </p:spPr>
        <p:txBody>
          <a:bodyPr anchorCtr="0" anchor="t" bIns="0" lIns="0" spcFirstLastPara="1" rIns="0" wrap="square" tIns="0">
            <a:noAutofit/>
          </a:bodyPr>
          <a:lstStyle>
            <a:lvl1pPr lvl="0" marR="0" rtl="0" algn="l">
              <a:lnSpc>
                <a:spcPct val="85000"/>
              </a:lnSpc>
              <a:spcBef>
                <a:spcPts val="0"/>
              </a:spcBef>
              <a:spcAft>
                <a:spcPts val="0"/>
              </a:spcAft>
              <a:buClr>
                <a:schemeClr val="dk1"/>
              </a:buClr>
              <a:buSzPts val="2400"/>
              <a:buFont typeface="Georgia"/>
              <a:buNone/>
              <a:defRPr b="0" i="0" sz="2400" u="none" cap="none" strike="noStrike">
                <a:solidFill>
                  <a:schemeClr val="dk1"/>
                </a:solidFill>
                <a:latin typeface="Georgia"/>
                <a:ea typeface="Georgia"/>
                <a:cs typeface="Georgia"/>
                <a:sym typeface="Georgia"/>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2078" name="Google Shape;2078;p305"/>
          <p:cNvSpPr txBox="1"/>
          <p:nvPr>
            <p:ph idx="1" type="body"/>
          </p:nvPr>
        </p:nvSpPr>
        <p:spPr>
          <a:xfrm>
            <a:off x="332185" y="1577340"/>
            <a:ext cx="8479500" cy="3055500"/>
          </a:xfrm>
          <a:prstGeom prst="rect">
            <a:avLst/>
          </a:prstGeom>
          <a:noFill/>
          <a:ln>
            <a:noFill/>
          </a:ln>
        </p:spPr>
        <p:txBody>
          <a:bodyPr anchorCtr="0" anchor="t" bIns="0" lIns="0" spcFirstLastPara="1" rIns="0" wrap="square" tIns="0">
            <a:noAutofit/>
          </a:bodyPr>
          <a:lstStyle>
            <a:lvl1pPr indent="-304800" lvl="0" marL="457200" marR="0" rtl="0" algn="l">
              <a:lnSpc>
                <a:spcPct val="100000"/>
              </a:lnSpc>
              <a:spcBef>
                <a:spcPts val="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indent="-304800" lvl="1" marL="9144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indent="-304800" lvl="2" marL="13716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04800" lvl="5" marL="27432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indent="-304800" lvl="6" marL="32004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indent="-304800" lvl="7" marL="36576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indent="-304800" lvl="8" marL="4114800" marR="0" rtl="0" algn="l">
              <a:lnSpc>
                <a:spcPct val="100000"/>
              </a:lnSpc>
              <a:spcBef>
                <a:spcPts val="500"/>
              </a:spcBef>
              <a:spcAft>
                <a:spcPts val="50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2079" name="Google Shape;2079;p305"/>
          <p:cNvSpPr txBox="1"/>
          <p:nvPr>
            <p:ph idx="12" type="sldNum"/>
          </p:nvPr>
        </p:nvSpPr>
        <p:spPr>
          <a:xfrm>
            <a:off x="6163867" y="4869180"/>
            <a:ext cx="2647800" cy="1029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urved text warning">
  <p:cSld name="OBJECT_1">
    <p:spTree>
      <p:nvGrpSpPr>
        <p:cNvPr id="26" name="Shape 26"/>
        <p:cNvGrpSpPr/>
        <p:nvPr/>
      </p:nvGrpSpPr>
      <p:grpSpPr>
        <a:xfrm>
          <a:off x="0" y="0"/>
          <a:ext cx="0" cy="0"/>
          <a:chOff x="0" y="0"/>
          <a:chExt cx="0" cy="0"/>
        </a:xfrm>
      </p:grpSpPr>
      <p:sp>
        <p:nvSpPr>
          <p:cNvPr id="27" name="Google Shape;27;p4"/>
          <p:cNvSpPr txBox="1"/>
          <p:nvPr>
            <p:ph type="title"/>
          </p:nvPr>
        </p:nvSpPr>
        <p:spPr>
          <a:xfrm>
            <a:off x="332185" y="324000"/>
            <a:ext cx="8479500" cy="648000"/>
          </a:xfrm>
          <a:prstGeom prst="rect">
            <a:avLst/>
          </a:prstGeom>
          <a:noFill/>
          <a:ln>
            <a:noFill/>
          </a:ln>
        </p:spPr>
        <p:txBody>
          <a:bodyPr anchorCtr="0" anchor="t" bIns="0" lIns="0" spcFirstLastPara="1" rIns="0" wrap="square" tIns="0">
            <a:noAutofit/>
          </a:bodyPr>
          <a:lstStyle>
            <a:lvl1pPr lvl="0" rtl="0" algn="l">
              <a:lnSpc>
                <a:spcPct val="85000"/>
              </a:lnSpc>
              <a:spcBef>
                <a:spcPts val="0"/>
              </a:spcBef>
              <a:spcAft>
                <a:spcPts val="0"/>
              </a:spcAft>
              <a:buClr>
                <a:schemeClr val="dk1"/>
              </a:buClr>
              <a:buSzPts val="2400"/>
              <a:buFont typeface="Georgia"/>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28" name="Google Shape;28;p4"/>
          <p:cNvSpPr txBox="1"/>
          <p:nvPr>
            <p:ph idx="12" type="sldNum"/>
          </p:nvPr>
        </p:nvSpPr>
        <p:spPr>
          <a:xfrm>
            <a:off x="7488222" y="4869180"/>
            <a:ext cx="1323600" cy="102900"/>
          </a:xfrm>
          <a:prstGeom prst="rect">
            <a:avLst/>
          </a:prstGeom>
          <a:noFill/>
          <a:ln>
            <a:noFill/>
          </a:ln>
        </p:spPr>
        <p:txBody>
          <a:bodyPr anchorCtr="0" anchor="b" bIns="0" lIns="0" spcFirstLastPara="1" rIns="0" wrap="square" tIns="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
        <p:nvSpPr>
          <p:cNvPr id="29" name="Google Shape;29;p4"/>
          <p:cNvSpPr txBox="1"/>
          <p:nvPr>
            <p:ph idx="10" type="dt"/>
          </p:nvPr>
        </p:nvSpPr>
        <p:spPr>
          <a:xfrm>
            <a:off x="7488222" y="4766310"/>
            <a:ext cx="1323600" cy="102900"/>
          </a:xfrm>
          <a:prstGeom prst="rect">
            <a:avLst/>
          </a:prstGeom>
          <a:noFill/>
          <a:ln>
            <a:noFill/>
          </a:ln>
        </p:spPr>
        <p:txBody>
          <a:bodyPr anchorCtr="0" anchor="b" bIns="0" lIns="0" spcFirstLastPara="1" rIns="0" wrap="square" tIns="0">
            <a:noAutofit/>
          </a:bodyPr>
          <a:lstStyle>
            <a:lvl1pPr lvl="0" rtl="0" algn="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30" name="Google Shape;30;p4"/>
          <p:cNvSpPr txBox="1"/>
          <p:nvPr>
            <p:ph idx="11" type="ftr"/>
          </p:nvPr>
        </p:nvSpPr>
        <p:spPr>
          <a:xfrm>
            <a:off x="332184" y="4766310"/>
            <a:ext cx="4105200" cy="102900"/>
          </a:xfrm>
          <a:prstGeom prst="rect">
            <a:avLst/>
          </a:prstGeom>
          <a:noFill/>
          <a:ln>
            <a:noFill/>
          </a:ln>
        </p:spPr>
        <p:txBody>
          <a:bodyPr anchorCtr="0" anchor="b" bIns="0" lIns="0" spcFirstLastPara="1" rIns="0" wrap="square" tIns="0">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31" name="Google Shape;31;p4"/>
          <p:cNvSpPr txBox="1"/>
          <p:nvPr/>
        </p:nvSpPr>
        <p:spPr>
          <a:xfrm>
            <a:off x="64744" y="68400"/>
            <a:ext cx="9014700" cy="153300"/>
          </a:xfrm>
          <a:prstGeom prst="rect">
            <a:avLst/>
          </a:prstGeom>
          <a:solidFill>
            <a:srgbClr val="FFFF00"/>
          </a:solidFill>
          <a:ln>
            <a:noFill/>
          </a:ln>
        </p:spPr>
        <p:txBody>
          <a:bodyPr anchorCtr="0" anchor="t" bIns="0" lIns="0" spcFirstLastPara="1" rIns="0" wrap="square" tIns="0">
            <a:noAutofit/>
          </a:bodyPr>
          <a:lstStyle/>
          <a:p>
            <a:pPr indent="0" lvl="0" marL="0" rtl="0" algn="ctr">
              <a:spcBef>
                <a:spcPts val="200"/>
              </a:spcBef>
              <a:spcAft>
                <a:spcPts val="0"/>
              </a:spcAft>
              <a:buNone/>
            </a:pPr>
            <a:r>
              <a:rPr lang="en" sz="600"/>
              <a:t>Curved text cannot be created in Google Slides. If you would like to use a graphic with curved text, please create in PPT first and then paste back into the Google Slides file as an image. Any updates will need to be made to the source PPT file.</a:t>
            </a:r>
            <a:endParaRPr sz="60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5" name="Shape 255"/>
        <p:cNvGrpSpPr/>
        <p:nvPr/>
      </p:nvGrpSpPr>
      <p:grpSpPr>
        <a:xfrm>
          <a:off x="0" y="0"/>
          <a:ext cx="0" cy="0"/>
          <a:chOff x="0" y="0"/>
          <a:chExt cx="0" cy="0"/>
        </a:xfrm>
      </p:grpSpPr>
      <p:sp>
        <p:nvSpPr>
          <p:cNvPr id="256" name="Google Shape;256;p31"/>
          <p:cNvSpPr txBox="1"/>
          <p:nvPr>
            <p:ph type="title"/>
          </p:nvPr>
        </p:nvSpPr>
        <p:spPr>
          <a:xfrm>
            <a:off x="332185" y="324001"/>
            <a:ext cx="8479500" cy="10404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chemeClr val="dk1"/>
              </a:buClr>
              <a:buSzPts val="2400"/>
              <a:buFont typeface="Georgia"/>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57" name="Google Shape;257;p31"/>
          <p:cNvSpPr txBox="1"/>
          <p:nvPr>
            <p:ph idx="12" type="sldNum"/>
          </p:nvPr>
        </p:nvSpPr>
        <p:spPr>
          <a:xfrm>
            <a:off x="7488222" y="4869180"/>
            <a:ext cx="1323600" cy="102900"/>
          </a:xfrm>
          <a:prstGeom prst="rect">
            <a:avLst/>
          </a:prstGeom>
          <a:noFill/>
          <a:ln>
            <a:noFill/>
          </a:ln>
        </p:spPr>
        <p:txBody>
          <a:bodyPr anchorCtr="0" anchor="b" bIns="0" lIns="0" spcFirstLastPara="1" rIns="0" wrap="square" tIns="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
        <p:nvSpPr>
          <p:cNvPr id="258" name="Google Shape;258;p31"/>
          <p:cNvSpPr txBox="1"/>
          <p:nvPr>
            <p:ph idx="10" type="dt"/>
          </p:nvPr>
        </p:nvSpPr>
        <p:spPr>
          <a:xfrm>
            <a:off x="7488222" y="4766310"/>
            <a:ext cx="1323600" cy="102900"/>
          </a:xfrm>
          <a:prstGeom prst="rect">
            <a:avLst/>
          </a:prstGeom>
          <a:noFill/>
          <a:ln>
            <a:noFill/>
          </a:ln>
        </p:spPr>
        <p:txBody>
          <a:bodyPr anchorCtr="0" anchor="b" bIns="0" lIns="0" spcFirstLastPara="1" rIns="0" wrap="square" tIns="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59" name="Google Shape;259;p31"/>
          <p:cNvSpPr txBox="1"/>
          <p:nvPr>
            <p:ph idx="11" type="ftr"/>
          </p:nvPr>
        </p:nvSpPr>
        <p:spPr>
          <a:xfrm>
            <a:off x="332184" y="4766310"/>
            <a:ext cx="4105200" cy="102900"/>
          </a:xfrm>
          <a:prstGeom prst="rect">
            <a:avLst/>
          </a:prstGeom>
          <a:noFill/>
          <a:ln>
            <a:noFill/>
          </a:ln>
        </p:spPr>
        <p:txBody>
          <a:bodyPr anchorCtr="0" anchor="b" bIns="0" lIns="0" spcFirstLastPara="1" rIns="0" wrap="square" tIns="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Rose" showMasterSp="0">
  <p:cSld name="Section Header Rose">
    <p:bg>
      <p:bgPr>
        <a:solidFill>
          <a:srgbClr val="D93954"/>
        </a:solidFill>
      </p:bgPr>
    </p:bg>
    <p:spTree>
      <p:nvGrpSpPr>
        <p:cNvPr id="2080" name="Shape 2080"/>
        <p:cNvGrpSpPr/>
        <p:nvPr/>
      </p:nvGrpSpPr>
      <p:grpSpPr>
        <a:xfrm>
          <a:off x="0" y="0"/>
          <a:ext cx="0" cy="0"/>
          <a:chOff x="0" y="0"/>
          <a:chExt cx="0" cy="0"/>
        </a:xfrm>
      </p:grpSpPr>
      <p:sp>
        <p:nvSpPr>
          <p:cNvPr id="2081" name="Google Shape;2081;p306"/>
          <p:cNvSpPr txBox="1"/>
          <p:nvPr>
            <p:ph type="title"/>
          </p:nvPr>
        </p:nvSpPr>
        <p:spPr>
          <a:xfrm>
            <a:off x="3713560" y="1577579"/>
            <a:ext cx="3702600" cy="1923300"/>
          </a:xfrm>
          <a:prstGeom prst="rect">
            <a:avLst/>
          </a:prstGeom>
          <a:noFill/>
          <a:ln>
            <a:noFill/>
          </a:ln>
        </p:spPr>
        <p:txBody>
          <a:bodyPr anchorCtr="0" anchor="t" bIns="0" lIns="0" spcFirstLastPara="1" rIns="0" wrap="square" tIns="0">
            <a:noAutofit/>
          </a:bodyPr>
          <a:lstStyle>
            <a:lvl1pPr lvl="0" marR="0" rtl="0" algn="l">
              <a:lnSpc>
                <a:spcPct val="85000"/>
              </a:lnSpc>
              <a:spcBef>
                <a:spcPts val="0"/>
              </a:spcBef>
              <a:spcAft>
                <a:spcPts val="0"/>
              </a:spcAft>
              <a:buClr>
                <a:schemeClr val="lt1"/>
              </a:buClr>
              <a:buSzPts val="3000"/>
              <a:buFont typeface="Arial"/>
              <a:buNone/>
              <a:defRPr b="0" i="0" sz="3000" u="none" cap="none" strike="noStrike">
                <a:solidFill>
                  <a:schemeClr val="lt1"/>
                </a:solidFill>
                <a:latin typeface="Arial"/>
                <a:ea typeface="Arial"/>
                <a:cs typeface="Arial"/>
                <a:sym typeface="Arial"/>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2082" name="Google Shape;2082;p306"/>
          <p:cNvSpPr txBox="1"/>
          <p:nvPr>
            <p:ph idx="1" type="subTitle"/>
          </p:nvPr>
        </p:nvSpPr>
        <p:spPr>
          <a:xfrm>
            <a:off x="332184" y="0"/>
            <a:ext cx="3258600" cy="5143500"/>
          </a:xfrm>
          <a:prstGeom prst="rect">
            <a:avLst/>
          </a:prstGeom>
          <a:noFill/>
          <a:ln>
            <a:noFill/>
          </a:ln>
        </p:spPr>
        <p:txBody>
          <a:bodyPr anchorCtr="0" anchor="ctr" bIns="0" lIns="0" spcFirstLastPara="1" rIns="0" wrap="square" tIns="0">
            <a:noAutofit/>
          </a:bodyPr>
          <a:lstStyle>
            <a:lvl1pPr lvl="0" marR="0" rtl="0" algn="l">
              <a:lnSpc>
                <a:spcPct val="95000"/>
              </a:lnSpc>
              <a:spcBef>
                <a:spcPts val="0"/>
              </a:spcBef>
              <a:spcAft>
                <a:spcPts val="0"/>
              </a:spcAft>
              <a:buClr>
                <a:schemeClr val="lt1"/>
              </a:buClr>
              <a:buSzPts val="48800"/>
              <a:buFont typeface="Arial"/>
              <a:buNone/>
              <a:defRPr b="0" i="0" sz="48800" u="none" cap="none" strike="noStrike">
                <a:solidFill>
                  <a:schemeClr val="lt1"/>
                </a:solidFill>
                <a:latin typeface="Arial"/>
                <a:ea typeface="Arial"/>
                <a:cs typeface="Arial"/>
                <a:sym typeface="Arial"/>
              </a:defRPr>
            </a:lvl1pPr>
            <a:lvl2pPr lvl="1" marR="0" rtl="0" algn="l">
              <a:lnSpc>
                <a:spcPct val="95000"/>
              </a:lnSpc>
              <a:spcBef>
                <a:spcPts val="0"/>
              </a:spcBef>
              <a:spcAft>
                <a:spcPts val="0"/>
              </a:spcAft>
              <a:buClr>
                <a:schemeClr val="lt1"/>
              </a:buClr>
              <a:buSzPts val="48800"/>
              <a:buFont typeface="Arial"/>
              <a:buNone/>
              <a:defRPr b="0" i="0" sz="48800" u="none" cap="none" strike="noStrike">
                <a:solidFill>
                  <a:schemeClr val="lt1"/>
                </a:solidFill>
                <a:latin typeface="Arial"/>
                <a:ea typeface="Arial"/>
                <a:cs typeface="Arial"/>
                <a:sym typeface="Arial"/>
              </a:defRPr>
            </a:lvl2pPr>
            <a:lvl3pPr lvl="2" marR="0" rtl="0" algn="l">
              <a:lnSpc>
                <a:spcPct val="95000"/>
              </a:lnSpc>
              <a:spcBef>
                <a:spcPts val="0"/>
              </a:spcBef>
              <a:spcAft>
                <a:spcPts val="0"/>
              </a:spcAft>
              <a:buClr>
                <a:schemeClr val="lt1"/>
              </a:buClr>
              <a:buSzPts val="48800"/>
              <a:buFont typeface="Arial"/>
              <a:buNone/>
              <a:defRPr b="0" i="0" sz="48800" u="none" cap="none" strike="noStrike">
                <a:solidFill>
                  <a:schemeClr val="lt1"/>
                </a:solidFill>
                <a:latin typeface="Arial"/>
                <a:ea typeface="Arial"/>
                <a:cs typeface="Arial"/>
                <a:sym typeface="Arial"/>
              </a:defRPr>
            </a:lvl3pPr>
            <a:lvl4pPr lvl="3" marR="0" rtl="0" algn="l">
              <a:lnSpc>
                <a:spcPct val="95000"/>
              </a:lnSpc>
              <a:spcBef>
                <a:spcPts val="0"/>
              </a:spcBef>
              <a:spcAft>
                <a:spcPts val="0"/>
              </a:spcAft>
              <a:buClr>
                <a:schemeClr val="lt1"/>
              </a:buClr>
              <a:buSzPts val="48800"/>
              <a:buFont typeface="Arial"/>
              <a:buNone/>
              <a:defRPr b="0" i="0" sz="48800" u="none" cap="none" strike="noStrike">
                <a:solidFill>
                  <a:schemeClr val="lt1"/>
                </a:solidFill>
                <a:latin typeface="Arial"/>
                <a:ea typeface="Arial"/>
                <a:cs typeface="Arial"/>
                <a:sym typeface="Arial"/>
              </a:defRPr>
            </a:lvl4pPr>
            <a:lvl5pPr lvl="4" marR="0" rtl="0" algn="l">
              <a:lnSpc>
                <a:spcPct val="95000"/>
              </a:lnSpc>
              <a:spcBef>
                <a:spcPts val="0"/>
              </a:spcBef>
              <a:spcAft>
                <a:spcPts val="0"/>
              </a:spcAft>
              <a:buClr>
                <a:schemeClr val="lt1"/>
              </a:buClr>
              <a:buSzPts val="48800"/>
              <a:buFont typeface="Arial"/>
              <a:buNone/>
              <a:defRPr b="0" i="0" sz="48800" u="none" cap="none" strike="noStrike">
                <a:solidFill>
                  <a:schemeClr val="lt1"/>
                </a:solidFill>
                <a:latin typeface="Arial"/>
                <a:ea typeface="Arial"/>
                <a:cs typeface="Arial"/>
                <a:sym typeface="Arial"/>
              </a:defRPr>
            </a:lvl5pPr>
            <a:lvl6pPr lvl="5" marR="0" rtl="0" algn="l">
              <a:lnSpc>
                <a:spcPct val="95000"/>
              </a:lnSpc>
              <a:spcBef>
                <a:spcPts val="0"/>
              </a:spcBef>
              <a:spcAft>
                <a:spcPts val="0"/>
              </a:spcAft>
              <a:buClr>
                <a:schemeClr val="lt1"/>
              </a:buClr>
              <a:buSzPts val="48800"/>
              <a:buFont typeface="Arial"/>
              <a:buNone/>
              <a:defRPr b="0" i="0" sz="48800" u="none" cap="none" strike="noStrike">
                <a:solidFill>
                  <a:schemeClr val="lt1"/>
                </a:solidFill>
                <a:latin typeface="Arial"/>
                <a:ea typeface="Arial"/>
                <a:cs typeface="Arial"/>
                <a:sym typeface="Arial"/>
              </a:defRPr>
            </a:lvl6pPr>
            <a:lvl7pPr lvl="6" marR="0" rtl="0" algn="l">
              <a:lnSpc>
                <a:spcPct val="95000"/>
              </a:lnSpc>
              <a:spcBef>
                <a:spcPts val="0"/>
              </a:spcBef>
              <a:spcAft>
                <a:spcPts val="0"/>
              </a:spcAft>
              <a:buClr>
                <a:schemeClr val="lt1"/>
              </a:buClr>
              <a:buSzPts val="48800"/>
              <a:buFont typeface="Arial"/>
              <a:buNone/>
              <a:defRPr b="0" i="0" sz="48800" u="none" cap="none" strike="noStrike">
                <a:solidFill>
                  <a:schemeClr val="lt1"/>
                </a:solidFill>
                <a:latin typeface="Arial"/>
                <a:ea typeface="Arial"/>
                <a:cs typeface="Arial"/>
                <a:sym typeface="Arial"/>
              </a:defRPr>
            </a:lvl7pPr>
            <a:lvl8pPr lvl="7" marR="0" rtl="0" algn="l">
              <a:lnSpc>
                <a:spcPct val="95000"/>
              </a:lnSpc>
              <a:spcBef>
                <a:spcPts val="0"/>
              </a:spcBef>
              <a:spcAft>
                <a:spcPts val="0"/>
              </a:spcAft>
              <a:buClr>
                <a:schemeClr val="lt1"/>
              </a:buClr>
              <a:buSzPts val="48800"/>
              <a:buFont typeface="Arial"/>
              <a:buNone/>
              <a:defRPr b="0" i="0" sz="48800" u="none" cap="none" strike="noStrike">
                <a:solidFill>
                  <a:schemeClr val="lt1"/>
                </a:solidFill>
                <a:latin typeface="Arial"/>
                <a:ea typeface="Arial"/>
                <a:cs typeface="Arial"/>
                <a:sym typeface="Arial"/>
              </a:defRPr>
            </a:lvl8pPr>
            <a:lvl9pPr lvl="8" marR="0" rtl="0" algn="l">
              <a:lnSpc>
                <a:spcPct val="95000"/>
              </a:lnSpc>
              <a:spcBef>
                <a:spcPts val="0"/>
              </a:spcBef>
              <a:spcAft>
                <a:spcPts val="0"/>
              </a:spcAft>
              <a:buClr>
                <a:schemeClr val="lt1"/>
              </a:buClr>
              <a:buSzPts val="48800"/>
              <a:buFont typeface="Arial"/>
              <a:buNone/>
              <a:defRPr b="0" i="0" sz="48800" u="none" cap="none" strike="noStrike">
                <a:solidFill>
                  <a:schemeClr val="lt1"/>
                </a:solidFill>
                <a:latin typeface="Arial"/>
                <a:ea typeface="Arial"/>
                <a:cs typeface="Arial"/>
                <a:sym typeface="Arial"/>
              </a:defRPr>
            </a:lvl9pPr>
          </a:lstStyle>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and Image">
  <p:cSld name="Content and Image">
    <p:spTree>
      <p:nvGrpSpPr>
        <p:cNvPr id="2083" name="Shape 2083"/>
        <p:cNvGrpSpPr/>
        <p:nvPr/>
      </p:nvGrpSpPr>
      <p:grpSpPr>
        <a:xfrm>
          <a:off x="0" y="0"/>
          <a:ext cx="0" cy="0"/>
          <a:chOff x="0" y="0"/>
          <a:chExt cx="0" cy="0"/>
        </a:xfrm>
      </p:grpSpPr>
      <p:sp>
        <p:nvSpPr>
          <p:cNvPr id="2084" name="Google Shape;2084;p307"/>
          <p:cNvSpPr/>
          <p:nvPr/>
        </p:nvSpPr>
        <p:spPr>
          <a:xfrm>
            <a:off x="4572000" y="0"/>
            <a:ext cx="4572000" cy="5143500"/>
          </a:xfrm>
          <a:prstGeom prst="rect">
            <a:avLst/>
          </a:prstGeom>
          <a:solidFill>
            <a:srgbClr val="DEDEDE"/>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chemeClr val="lt1"/>
              </a:solidFill>
              <a:latin typeface="Arial"/>
              <a:ea typeface="Arial"/>
              <a:cs typeface="Arial"/>
              <a:sym typeface="Arial"/>
            </a:endParaRPr>
          </a:p>
        </p:txBody>
      </p:sp>
      <p:sp>
        <p:nvSpPr>
          <p:cNvPr id="2085" name="Google Shape;2085;p307"/>
          <p:cNvSpPr txBox="1"/>
          <p:nvPr>
            <p:ph idx="1" type="body"/>
          </p:nvPr>
        </p:nvSpPr>
        <p:spPr>
          <a:xfrm>
            <a:off x="332185" y="1577579"/>
            <a:ext cx="3988500" cy="3051600"/>
          </a:xfrm>
          <a:prstGeom prst="rect">
            <a:avLst/>
          </a:prstGeom>
          <a:noFill/>
          <a:ln>
            <a:noFill/>
          </a:ln>
        </p:spPr>
        <p:txBody>
          <a:bodyPr anchorCtr="0" anchor="t" bIns="0" lIns="0" spcFirstLastPara="1" rIns="0" wrap="square" tIns="0">
            <a:noAutofit/>
          </a:bodyPr>
          <a:lstStyle>
            <a:lvl1pPr indent="-304800" lvl="0" marL="457200" marR="0" rtl="0" algn="l">
              <a:lnSpc>
                <a:spcPct val="100000"/>
              </a:lnSpc>
              <a:spcBef>
                <a:spcPts val="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indent="-304800" lvl="1" marL="9144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indent="-304800" lvl="2" marL="13716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04800" lvl="5" marL="27432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indent="-304800" lvl="6" marL="32004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indent="-304800" lvl="7" marL="36576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indent="-304800" lvl="8" marL="4114800" marR="0" rtl="0" algn="l">
              <a:lnSpc>
                <a:spcPct val="100000"/>
              </a:lnSpc>
              <a:spcBef>
                <a:spcPts val="500"/>
              </a:spcBef>
              <a:spcAft>
                <a:spcPts val="50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2086" name="Google Shape;2086;p307"/>
          <p:cNvSpPr txBox="1"/>
          <p:nvPr>
            <p:ph type="title"/>
          </p:nvPr>
        </p:nvSpPr>
        <p:spPr>
          <a:xfrm>
            <a:off x="332185" y="324000"/>
            <a:ext cx="3988500" cy="1040400"/>
          </a:xfrm>
          <a:prstGeom prst="rect">
            <a:avLst/>
          </a:prstGeom>
          <a:noFill/>
          <a:ln>
            <a:noFill/>
          </a:ln>
        </p:spPr>
        <p:txBody>
          <a:bodyPr anchorCtr="0" anchor="t" bIns="0" lIns="0" spcFirstLastPara="1" rIns="0" wrap="square" tIns="0">
            <a:noAutofit/>
          </a:bodyPr>
          <a:lstStyle>
            <a:lvl1pPr lvl="0" marR="0" rtl="0" algn="l">
              <a:lnSpc>
                <a:spcPct val="85000"/>
              </a:lnSpc>
              <a:spcBef>
                <a:spcPts val="0"/>
              </a:spcBef>
              <a:spcAft>
                <a:spcPts val="0"/>
              </a:spcAft>
              <a:buClr>
                <a:schemeClr val="dk1"/>
              </a:buClr>
              <a:buSzPts val="2400"/>
              <a:buFont typeface="Georgia"/>
              <a:buNone/>
              <a:defRPr b="0" i="0" sz="2400" u="none" cap="none" strike="noStrike">
                <a:solidFill>
                  <a:schemeClr val="dk1"/>
                </a:solidFill>
                <a:latin typeface="Georgia"/>
                <a:ea typeface="Georgia"/>
                <a:cs typeface="Georgia"/>
                <a:sym typeface="Georgia"/>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2087" name="Google Shape;2087;p307"/>
          <p:cNvSpPr txBox="1"/>
          <p:nvPr>
            <p:ph idx="12" type="sldNum"/>
          </p:nvPr>
        </p:nvSpPr>
        <p:spPr>
          <a:xfrm>
            <a:off x="6163867" y="4869180"/>
            <a:ext cx="2647800" cy="1029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hree Images">
  <p:cSld name="Three Images">
    <p:spTree>
      <p:nvGrpSpPr>
        <p:cNvPr id="2088" name="Shape 2088"/>
        <p:cNvGrpSpPr/>
        <p:nvPr/>
      </p:nvGrpSpPr>
      <p:grpSpPr>
        <a:xfrm>
          <a:off x="0" y="0"/>
          <a:ext cx="0" cy="0"/>
          <a:chOff x="0" y="0"/>
          <a:chExt cx="0" cy="0"/>
        </a:xfrm>
      </p:grpSpPr>
      <p:sp>
        <p:nvSpPr>
          <p:cNvPr id="2089" name="Google Shape;2089;p308"/>
          <p:cNvSpPr/>
          <p:nvPr/>
        </p:nvSpPr>
        <p:spPr>
          <a:xfrm>
            <a:off x="332183" y="1575197"/>
            <a:ext cx="2646900" cy="2263200"/>
          </a:xfrm>
          <a:prstGeom prst="rect">
            <a:avLst/>
          </a:prstGeom>
          <a:solidFill>
            <a:srgbClr val="DEDEDE"/>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chemeClr val="lt1"/>
              </a:solidFill>
              <a:latin typeface="Arial"/>
              <a:ea typeface="Arial"/>
              <a:cs typeface="Arial"/>
              <a:sym typeface="Arial"/>
            </a:endParaRPr>
          </a:p>
        </p:txBody>
      </p:sp>
      <p:sp>
        <p:nvSpPr>
          <p:cNvPr id="2090" name="Google Shape;2090;p308"/>
          <p:cNvSpPr/>
          <p:nvPr/>
        </p:nvSpPr>
        <p:spPr>
          <a:xfrm>
            <a:off x="3248620" y="1575197"/>
            <a:ext cx="2646900" cy="2263200"/>
          </a:xfrm>
          <a:prstGeom prst="rect">
            <a:avLst/>
          </a:prstGeom>
          <a:solidFill>
            <a:srgbClr val="DEDEDE"/>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chemeClr val="lt1"/>
              </a:solidFill>
              <a:latin typeface="Arial"/>
              <a:ea typeface="Arial"/>
              <a:cs typeface="Arial"/>
              <a:sym typeface="Arial"/>
            </a:endParaRPr>
          </a:p>
        </p:txBody>
      </p:sp>
      <p:sp>
        <p:nvSpPr>
          <p:cNvPr id="2091" name="Google Shape;2091;p308"/>
          <p:cNvSpPr/>
          <p:nvPr/>
        </p:nvSpPr>
        <p:spPr>
          <a:xfrm>
            <a:off x="6165056" y="1575197"/>
            <a:ext cx="2646900" cy="2263200"/>
          </a:xfrm>
          <a:prstGeom prst="rect">
            <a:avLst/>
          </a:prstGeom>
          <a:solidFill>
            <a:srgbClr val="DEDEDE"/>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chemeClr val="lt1"/>
              </a:solidFill>
              <a:latin typeface="Arial"/>
              <a:ea typeface="Arial"/>
              <a:cs typeface="Arial"/>
              <a:sym typeface="Arial"/>
            </a:endParaRPr>
          </a:p>
        </p:txBody>
      </p:sp>
      <p:sp>
        <p:nvSpPr>
          <p:cNvPr id="2092" name="Google Shape;2092;p308"/>
          <p:cNvSpPr txBox="1"/>
          <p:nvPr>
            <p:ph idx="1" type="body"/>
          </p:nvPr>
        </p:nvSpPr>
        <p:spPr>
          <a:xfrm>
            <a:off x="332185" y="3960019"/>
            <a:ext cx="2646900" cy="669000"/>
          </a:xfrm>
          <a:prstGeom prst="rect">
            <a:avLst/>
          </a:prstGeom>
          <a:noFill/>
          <a:ln>
            <a:noFill/>
          </a:ln>
        </p:spPr>
        <p:txBody>
          <a:bodyPr anchorCtr="0" anchor="t" bIns="0" lIns="0" spcFirstLastPara="1" rIns="0" wrap="square" tIns="0">
            <a:noAutofit/>
          </a:bodyPr>
          <a:lstStyle>
            <a:lvl1pPr indent="-304800" lvl="0" marL="457200" marR="0" rtl="0" algn="l">
              <a:lnSpc>
                <a:spcPct val="100000"/>
              </a:lnSpc>
              <a:spcBef>
                <a:spcPts val="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indent="-304800" lvl="1" marL="914400" marR="0" rtl="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indent="-304800" lvl="2" marL="1371600" marR="0" rtl="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rtl="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rtl="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04800" lvl="5" marL="2743200" marR="0" rtl="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indent="-304800" lvl="6" marL="3200400" marR="0" rtl="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indent="-304800" lvl="7" marL="3657600" marR="0" rtl="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indent="-304800" lvl="8" marL="4114800" marR="0" rtl="0" algn="l">
              <a:lnSpc>
                <a:spcPct val="100000"/>
              </a:lnSpc>
              <a:spcBef>
                <a:spcPts val="200"/>
              </a:spcBef>
              <a:spcAft>
                <a:spcPts val="20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2093" name="Google Shape;2093;p308"/>
          <p:cNvSpPr txBox="1"/>
          <p:nvPr>
            <p:ph idx="2" type="body"/>
          </p:nvPr>
        </p:nvSpPr>
        <p:spPr>
          <a:xfrm>
            <a:off x="3248621" y="3960019"/>
            <a:ext cx="2646900" cy="669000"/>
          </a:xfrm>
          <a:prstGeom prst="rect">
            <a:avLst/>
          </a:prstGeom>
          <a:noFill/>
          <a:ln>
            <a:noFill/>
          </a:ln>
        </p:spPr>
        <p:txBody>
          <a:bodyPr anchorCtr="0" anchor="t" bIns="0" lIns="0" spcFirstLastPara="1" rIns="0" wrap="square" tIns="0">
            <a:noAutofit/>
          </a:bodyPr>
          <a:lstStyle>
            <a:lvl1pPr indent="-304800" lvl="0" marL="457200" marR="0" rtl="0" algn="l">
              <a:lnSpc>
                <a:spcPct val="100000"/>
              </a:lnSpc>
              <a:spcBef>
                <a:spcPts val="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indent="-304800" lvl="1" marL="914400" marR="0" rtl="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indent="-304800" lvl="2" marL="1371600" marR="0" rtl="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rtl="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rtl="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04800" lvl="5" marL="2743200" marR="0" rtl="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indent="-304800" lvl="6" marL="3200400" marR="0" rtl="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indent="-304800" lvl="7" marL="3657600" marR="0" rtl="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indent="-304800" lvl="8" marL="4114800" marR="0" rtl="0" algn="l">
              <a:lnSpc>
                <a:spcPct val="100000"/>
              </a:lnSpc>
              <a:spcBef>
                <a:spcPts val="200"/>
              </a:spcBef>
              <a:spcAft>
                <a:spcPts val="20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2094" name="Google Shape;2094;p308"/>
          <p:cNvSpPr txBox="1"/>
          <p:nvPr>
            <p:ph idx="3" type="body"/>
          </p:nvPr>
        </p:nvSpPr>
        <p:spPr>
          <a:xfrm>
            <a:off x="6165057" y="3960019"/>
            <a:ext cx="2646900" cy="669000"/>
          </a:xfrm>
          <a:prstGeom prst="rect">
            <a:avLst/>
          </a:prstGeom>
          <a:noFill/>
          <a:ln>
            <a:noFill/>
          </a:ln>
        </p:spPr>
        <p:txBody>
          <a:bodyPr anchorCtr="0" anchor="t" bIns="0" lIns="0" spcFirstLastPara="1" rIns="0" wrap="square" tIns="0">
            <a:noAutofit/>
          </a:bodyPr>
          <a:lstStyle>
            <a:lvl1pPr indent="-304800" lvl="0" marL="457200" marR="0" rtl="0" algn="l">
              <a:lnSpc>
                <a:spcPct val="100000"/>
              </a:lnSpc>
              <a:spcBef>
                <a:spcPts val="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indent="-304800" lvl="1" marL="914400" marR="0" rtl="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indent="-304800" lvl="2" marL="1371600" marR="0" rtl="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rtl="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rtl="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04800" lvl="5" marL="2743200" marR="0" rtl="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indent="-304800" lvl="6" marL="3200400" marR="0" rtl="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indent="-304800" lvl="7" marL="3657600" marR="0" rtl="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indent="-304800" lvl="8" marL="4114800" marR="0" rtl="0" algn="l">
              <a:lnSpc>
                <a:spcPct val="100000"/>
              </a:lnSpc>
              <a:spcBef>
                <a:spcPts val="200"/>
              </a:spcBef>
              <a:spcAft>
                <a:spcPts val="20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2095" name="Google Shape;2095;p308"/>
          <p:cNvSpPr txBox="1"/>
          <p:nvPr>
            <p:ph type="title"/>
          </p:nvPr>
        </p:nvSpPr>
        <p:spPr>
          <a:xfrm>
            <a:off x="332185" y="324000"/>
            <a:ext cx="8479500" cy="1040400"/>
          </a:xfrm>
          <a:prstGeom prst="rect">
            <a:avLst/>
          </a:prstGeom>
          <a:noFill/>
          <a:ln>
            <a:noFill/>
          </a:ln>
        </p:spPr>
        <p:txBody>
          <a:bodyPr anchorCtr="0" anchor="t" bIns="0" lIns="0" spcFirstLastPara="1" rIns="0" wrap="square" tIns="0">
            <a:noAutofit/>
          </a:bodyPr>
          <a:lstStyle>
            <a:lvl1pPr lvl="0" marR="0" rtl="0" algn="l">
              <a:lnSpc>
                <a:spcPct val="85000"/>
              </a:lnSpc>
              <a:spcBef>
                <a:spcPts val="0"/>
              </a:spcBef>
              <a:spcAft>
                <a:spcPts val="0"/>
              </a:spcAft>
              <a:buClr>
                <a:schemeClr val="dk1"/>
              </a:buClr>
              <a:buSzPts val="2400"/>
              <a:buFont typeface="Georgia"/>
              <a:buNone/>
              <a:defRPr b="0" i="0" sz="2400" u="none" cap="none" strike="noStrike">
                <a:solidFill>
                  <a:schemeClr val="dk1"/>
                </a:solidFill>
                <a:latin typeface="Georgia"/>
                <a:ea typeface="Georgia"/>
                <a:cs typeface="Georgia"/>
                <a:sym typeface="Georgia"/>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2096" name="Google Shape;2096;p308"/>
          <p:cNvSpPr txBox="1"/>
          <p:nvPr>
            <p:ph idx="12" type="sldNum"/>
          </p:nvPr>
        </p:nvSpPr>
        <p:spPr>
          <a:xfrm>
            <a:off x="6163867" y="4869180"/>
            <a:ext cx="2647800" cy="1029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nfographic and Chart">
  <p:cSld name="Infographic and Chart">
    <p:spTree>
      <p:nvGrpSpPr>
        <p:cNvPr id="2097" name="Shape 2097"/>
        <p:cNvGrpSpPr/>
        <p:nvPr/>
      </p:nvGrpSpPr>
      <p:grpSpPr>
        <a:xfrm>
          <a:off x="0" y="0"/>
          <a:ext cx="0" cy="0"/>
          <a:chOff x="0" y="0"/>
          <a:chExt cx="0" cy="0"/>
        </a:xfrm>
      </p:grpSpPr>
      <p:sp>
        <p:nvSpPr>
          <p:cNvPr id="2098" name="Google Shape;2098;p309"/>
          <p:cNvSpPr/>
          <p:nvPr/>
        </p:nvSpPr>
        <p:spPr>
          <a:xfrm>
            <a:off x="0" y="1577579"/>
            <a:ext cx="2979000" cy="3051600"/>
          </a:xfrm>
          <a:prstGeom prst="rect">
            <a:avLst/>
          </a:prstGeom>
          <a:solidFill>
            <a:srgbClr val="D04A0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099" name="Google Shape;2099;p309"/>
          <p:cNvSpPr txBox="1"/>
          <p:nvPr>
            <p:ph idx="1" type="body"/>
          </p:nvPr>
        </p:nvSpPr>
        <p:spPr>
          <a:xfrm>
            <a:off x="270277" y="1577340"/>
            <a:ext cx="2709000" cy="1302900"/>
          </a:xfrm>
          <a:prstGeom prst="rect">
            <a:avLst/>
          </a:prstGeom>
          <a:noFill/>
          <a:ln>
            <a:noFill/>
          </a:ln>
        </p:spPr>
        <p:txBody>
          <a:bodyPr anchorCtr="0" anchor="t" bIns="0" lIns="0" spcFirstLastPara="1" rIns="0" wrap="square" tIns="0">
            <a:noAutofit/>
          </a:bodyPr>
          <a:lstStyle>
            <a:lvl1pPr indent="-228600" lvl="0" marL="457200" marR="0" rtl="0" algn="l">
              <a:lnSpc>
                <a:spcPct val="80000"/>
              </a:lnSpc>
              <a:spcBef>
                <a:spcPts val="0"/>
              </a:spcBef>
              <a:spcAft>
                <a:spcPts val="0"/>
              </a:spcAft>
              <a:buClr>
                <a:schemeClr val="lt1"/>
              </a:buClr>
              <a:buSzPts val="10200"/>
              <a:buFont typeface="Arial"/>
              <a:buNone/>
              <a:defRPr b="1" i="0" sz="10200" u="none" cap="none" strike="noStrike">
                <a:solidFill>
                  <a:schemeClr val="lt1"/>
                </a:solidFill>
                <a:latin typeface="Arial"/>
                <a:ea typeface="Arial"/>
                <a:cs typeface="Arial"/>
                <a:sym typeface="Arial"/>
              </a:defRPr>
            </a:lvl1pPr>
            <a:lvl2pPr indent="-304800" lvl="1" marL="914400" marR="0" rtl="0" algn="l">
              <a:lnSpc>
                <a:spcPct val="100000"/>
              </a:lnSpc>
              <a:spcBef>
                <a:spcPts val="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indent="-304800" lvl="2" marL="13716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04800" lvl="5" marL="27432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indent="-304800" lvl="6" marL="32004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indent="-304800" lvl="7" marL="36576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indent="-304800" lvl="8" marL="4114800" marR="0" rtl="0" algn="l">
              <a:lnSpc>
                <a:spcPct val="100000"/>
              </a:lnSpc>
              <a:spcBef>
                <a:spcPts val="500"/>
              </a:spcBef>
              <a:spcAft>
                <a:spcPts val="50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2100" name="Google Shape;2100;p309"/>
          <p:cNvSpPr txBox="1"/>
          <p:nvPr>
            <p:ph idx="2" type="body"/>
          </p:nvPr>
        </p:nvSpPr>
        <p:spPr>
          <a:xfrm>
            <a:off x="332186" y="2948940"/>
            <a:ext cx="2496600" cy="154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1pPr>
            <a:lvl2pPr indent="-228600" lvl="1" marL="914400"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2pPr>
            <a:lvl3pPr indent="-228600" lvl="2" marL="1371600"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3pPr>
            <a:lvl4pPr indent="-228600" lvl="3" marL="1828800"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4pPr>
            <a:lvl5pPr indent="-228600" lvl="4" marL="2286000"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5pPr>
            <a:lvl6pPr indent="-228600" lvl="5" marL="2743200"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6pPr>
            <a:lvl7pPr indent="-228600" lvl="6" marL="3200400"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7pPr>
            <a:lvl8pPr indent="-228600" lvl="7" marL="3657600"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8pPr>
            <a:lvl9pPr indent="-228600" lvl="8" marL="4114800"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9pPr>
          </a:lstStyle>
          <a:p/>
        </p:txBody>
      </p:sp>
      <p:sp>
        <p:nvSpPr>
          <p:cNvPr id="2101" name="Google Shape;2101;p309"/>
          <p:cNvSpPr txBox="1"/>
          <p:nvPr>
            <p:ph type="title"/>
          </p:nvPr>
        </p:nvSpPr>
        <p:spPr>
          <a:xfrm>
            <a:off x="332185" y="324001"/>
            <a:ext cx="8479500" cy="1040400"/>
          </a:xfrm>
          <a:prstGeom prst="rect">
            <a:avLst/>
          </a:prstGeom>
          <a:noFill/>
          <a:ln>
            <a:noFill/>
          </a:ln>
        </p:spPr>
        <p:txBody>
          <a:bodyPr anchorCtr="0" anchor="t" bIns="0" lIns="0" spcFirstLastPara="1" rIns="0" wrap="square" tIns="0">
            <a:noAutofit/>
          </a:bodyPr>
          <a:lstStyle>
            <a:lvl1pPr lvl="0" marR="0" rtl="0" algn="l">
              <a:lnSpc>
                <a:spcPct val="85000"/>
              </a:lnSpc>
              <a:spcBef>
                <a:spcPts val="0"/>
              </a:spcBef>
              <a:spcAft>
                <a:spcPts val="0"/>
              </a:spcAft>
              <a:buClr>
                <a:schemeClr val="dk1"/>
              </a:buClr>
              <a:buSzPts val="2400"/>
              <a:buFont typeface="Georgia"/>
              <a:buNone/>
              <a:defRPr b="0" i="0" sz="2400" u="none" cap="none" strike="noStrike">
                <a:solidFill>
                  <a:schemeClr val="dk1"/>
                </a:solidFill>
                <a:latin typeface="Georgia"/>
                <a:ea typeface="Georgia"/>
                <a:cs typeface="Georgia"/>
                <a:sym typeface="Georgia"/>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2102" name="Google Shape;2102;p309"/>
          <p:cNvSpPr txBox="1"/>
          <p:nvPr>
            <p:ph idx="12" type="sldNum"/>
          </p:nvPr>
        </p:nvSpPr>
        <p:spPr>
          <a:xfrm>
            <a:off x="6163867" y="4869180"/>
            <a:ext cx="2647800" cy="1029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Content Dark" showMasterSp="0">
  <p:cSld name="One Column Content Dark">
    <p:bg>
      <p:bgPr>
        <a:solidFill>
          <a:srgbClr val="464646"/>
        </a:solidFill>
      </p:bgPr>
    </p:bg>
    <p:spTree>
      <p:nvGrpSpPr>
        <p:cNvPr id="2103" name="Shape 2103"/>
        <p:cNvGrpSpPr/>
        <p:nvPr/>
      </p:nvGrpSpPr>
      <p:grpSpPr>
        <a:xfrm>
          <a:off x="0" y="0"/>
          <a:ext cx="0" cy="0"/>
          <a:chOff x="0" y="0"/>
          <a:chExt cx="0" cy="0"/>
        </a:xfrm>
      </p:grpSpPr>
      <p:sp>
        <p:nvSpPr>
          <p:cNvPr id="2104" name="Google Shape;2104;p310"/>
          <p:cNvSpPr txBox="1"/>
          <p:nvPr>
            <p:ph idx="1" type="body"/>
          </p:nvPr>
        </p:nvSpPr>
        <p:spPr>
          <a:xfrm>
            <a:off x="332186" y="1577579"/>
            <a:ext cx="2646900" cy="3051600"/>
          </a:xfrm>
          <a:prstGeom prst="rect">
            <a:avLst/>
          </a:prstGeom>
          <a:noFill/>
          <a:ln>
            <a:noFill/>
          </a:ln>
        </p:spPr>
        <p:txBody>
          <a:bodyPr anchorCtr="0" anchor="t" bIns="0" lIns="0" spcFirstLastPara="1" rIns="0" wrap="square" tIns="0">
            <a:noAutofit/>
          </a:bodyPr>
          <a:lstStyle>
            <a:lvl1pPr indent="-304800" lvl="0" marL="457200" marR="0" rtl="0" algn="l">
              <a:lnSpc>
                <a:spcPct val="100000"/>
              </a:lnSpc>
              <a:spcBef>
                <a:spcPts val="0"/>
              </a:spcBef>
              <a:spcAft>
                <a:spcPts val="0"/>
              </a:spcAft>
              <a:buClr>
                <a:schemeClr val="lt1"/>
              </a:buClr>
              <a:buSzPts val="1200"/>
              <a:buFont typeface="Arial"/>
              <a:buChar char="•"/>
              <a:defRPr b="0" i="0" sz="1200" u="none" cap="none" strike="noStrike">
                <a:solidFill>
                  <a:schemeClr val="lt1"/>
                </a:solidFill>
                <a:latin typeface="Arial"/>
                <a:ea typeface="Arial"/>
                <a:cs typeface="Arial"/>
                <a:sym typeface="Arial"/>
              </a:defRPr>
            </a:lvl1pPr>
            <a:lvl2pPr indent="-304800" lvl="1" marL="914400" marR="0" rtl="0" algn="l">
              <a:lnSpc>
                <a:spcPct val="100000"/>
              </a:lnSpc>
              <a:spcBef>
                <a:spcPts val="500"/>
              </a:spcBef>
              <a:spcAft>
                <a:spcPts val="0"/>
              </a:spcAft>
              <a:buClr>
                <a:schemeClr val="lt1"/>
              </a:buClr>
              <a:buSzPts val="1200"/>
              <a:buFont typeface="Arial"/>
              <a:buChar char="–"/>
              <a:defRPr b="0" i="0" sz="1200" u="none" cap="none" strike="noStrike">
                <a:solidFill>
                  <a:schemeClr val="lt1"/>
                </a:solidFill>
                <a:latin typeface="Arial"/>
                <a:ea typeface="Arial"/>
                <a:cs typeface="Arial"/>
                <a:sym typeface="Arial"/>
              </a:defRPr>
            </a:lvl2pPr>
            <a:lvl3pPr indent="-304800" lvl="2" marL="1371600" marR="0" rtl="0" algn="l">
              <a:lnSpc>
                <a:spcPct val="100000"/>
              </a:lnSpc>
              <a:spcBef>
                <a:spcPts val="500"/>
              </a:spcBef>
              <a:spcAft>
                <a:spcPts val="0"/>
              </a:spcAft>
              <a:buClr>
                <a:schemeClr val="lt1"/>
              </a:buClr>
              <a:buSzPts val="1200"/>
              <a:buFont typeface="Arial"/>
              <a:buChar char="•"/>
              <a:defRPr b="0" i="0" sz="1200" u="none" cap="none" strike="noStrike">
                <a:solidFill>
                  <a:schemeClr val="lt1"/>
                </a:solidFill>
                <a:latin typeface="Arial"/>
                <a:ea typeface="Arial"/>
                <a:cs typeface="Arial"/>
                <a:sym typeface="Arial"/>
              </a:defRPr>
            </a:lvl3pPr>
            <a:lvl4pPr indent="-304800" lvl="3" marL="1828800" marR="0" rtl="0" algn="l">
              <a:lnSpc>
                <a:spcPct val="100000"/>
              </a:lnSpc>
              <a:spcBef>
                <a:spcPts val="500"/>
              </a:spcBef>
              <a:spcAft>
                <a:spcPts val="0"/>
              </a:spcAft>
              <a:buClr>
                <a:schemeClr val="lt1"/>
              </a:buClr>
              <a:buSzPts val="1200"/>
              <a:buFont typeface="Arial"/>
              <a:buChar char="–"/>
              <a:defRPr b="0" i="0" sz="1200" u="none" cap="none" strike="noStrike">
                <a:solidFill>
                  <a:schemeClr val="lt1"/>
                </a:solidFill>
                <a:latin typeface="Arial"/>
                <a:ea typeface="Arial"/>
                <a:cs typeface="Arial"/>
                <a:sym typeface="Arial"/>
              </a:defRPr>
            </a:lvl4pPr>
            <a:lvl5pPr indent="-304800" lvl="4" marL="2286000" marR="0" rtl="0" algn="l">
              <a:lnSpc>
                <a:spcPct val="100000"/>
              </a:lnSpc>
              <a:spcBef>
                <a:spcPts val="500"/>
              </a:spcBef>
              <a:spcAft>
                <a:spcPts val="0"/>
              </a:spcAft>
              <a:buClr>
                <a:schemeClr val="lt1"/>
              </a:buClr>
              <a:buSzPts val="1200"/>
              <a:buFont typeface="Arial"/>
              <a:buChar char="•"/>
              <a:defRPr b="0" i="0" sz="1200" u="none" cap="none" strike="noStrike">
                <a:solidFill>
                  <a:schemeClr val="lt1"/>
                </a:solidFill>
                <a:latin typeface="Arial"/>
                <a:ea typeface="Arial"/>
                <a:cs typeface="Arial"/>
                <a:sym typeface="Arial"/>
              </a:defRPr>
            </a:lvl5pPr>
            <a:lvl6pPr indent="-304800" lvl="5" marL="2743200" marR="0" rtl="0" algn="l">
              <a:lnSpc>
                <a:spcPct val="100000"/>
              </a:lnSpc>
              <a:spcBef>
                <a:spcPts val="500"/>
              </a:spcBef>
              <a:spcAft>
                <a:spcPts val="0"/>
              </a:spcAft>
              <a:buClr>
                <a:schemeClr val="lt1"/>
              </a:buClr>
              <a:buSzPts val="1200"/>
              <a:buFont typeface="Arial"/>
              <a:buChar char="–"/>
              <a:defRPr b="0" i="0" sz="1200" u="none" cap="none" strike="noStrike">
                <a:solidFill>
                  <a:schemeClr val="lt1"/>
                </a:solidFill>
                <a:latin typeface="Arial"/>
                <a:ea typeface="Arial"/>
                <a:cs typeface="Arial"/>
                <a:sym typeface="Arial"/>
              </a:defRPr>
            </a:lvl6pPr>
            <a:lvl7pPr indent="-304800" lvl="6" marL="3200400" marR="0" rtl="0" algn="l">
              <a:lnSpc>
                <a:spcPct val="100000"/>
              </a:lnSpc>
              <a:spcBef>
                <a:spcPts val="500"/>
              </a:spcBef>
              <a:spcAft>
                <a:spcPts val="0"/>
              </a:spcAft>
              <a:buClr>
                <a:schemeClr val="lt1"/>
              </a:buClr>
              <a:buSzPts val="1200"/>
              <a:buFont typeface="Arial"/>
              <a:buChar char="•"/>
              <a:defRPr b="0" i="0" sz="1200" u="none" cap="none" strike="noStrike">
                <a:solidFill>
                  <a:schemeClr val="lt1"/>
                </a:solidFill>
                <a:latin typeface="Arial"/>
                <a:ea typeface="Arial"/>
                <a:cs typeface="Arial"/>
                <a:sym typeface="Arial"/>
              </a:defRPr>
            </a:lvl7pPr>
            <a:lvl8pPr indent="-304800" lvl="7" marL="3657600" marR="0" rtl="0" algn="l">
              <a:lnSpc>
                <a:spcPct val="100000"/>
              </a:lnSpc>
              <a:spcBef>
                <a:spcPts val="500"/>
              </a:spcBef>
              <a:spcAft>
                <a:spcPts val="0"/>
              </a:spcAft>
              <a:buClr>
                <a:schemeClr val="lt1"/>
              </a:buClr>
              <a:buSzPts val="1200"/>
              <a:buFont typeface="Arial"/>
              <a:buChar char="–"/>
              <a:defRPr b="0" i="0" sz="1200" u="none" cap="none" strike="noStrike">
                <a:solidFill>
                  <a:schemeClr val="lt1"/>
                </a:solidFill>
                <a:latin typeface="Arial"/>
                <a:ea typeface="Arial"/>
                <a:cs typeface="Arial"/>
                <a:sym typeface="Arial"/>
              </a:defRPr>
            </a:lvl8pPr>
            <a:lvl9pPr indent="-304800" lvl="8" marL="4114800" marR="0" rtl="0" algn="l">
              <a:lnSpc>
                <a:spcPct val="100000"/>
              </a:lnSpc>
              <a:spcBef>
                <a:spcPts val="500"/>
              </a:spcBef>
              <a:spcAft>
                <a:spcPts val="500"/>
              </a:spcAft>
              <a:buClr>
                <a:schemeClr val="lt1"/>
              </a:buClr>
              <a:buSzPts val="1200"/>
              <a:buFont typeface="Arial"/>
              <a:buChar char="•"/>
              <a:defRPr b="0" i="0" sz="1200" u="none" cap="none" strike="noStrike">
                <a:solidFill>
                  <a:schemeClr val="lt1"/>
                </a:solidFill>
                <a:latin typeface="Arial"/>
                <a:ea typeface="Arial"/>
                <a:cs typeface="Arial"/>
                <a:sym typeface="Arial"/>
              </a:defRPr>
            </a:lvl9pPr>
          </a:lstStyle>
          <a:p/>
        </p:txBody>
      </p:sp>
      <p:sp>
        <p:nvSpPr>
          <p:cNvPr id="2105" name="Google Shape;2105;p310"/>
          <p:cNvSpPr txBox="1"/>
          <p:nvPr>
            <p:ph type="title"/>
          </p:nvPr>
        </p:nvSpPr>
        <p:spPr>
          <a:xfrm>
            <a:off x="332185" y="324001"/>
            <a:ext cx="8479500" cy="1040400"/>
          </a:xfrm>
          <a:prstGeom prst="rect">
            <a:avLst/>
          </a:prstGeom>
          <a:noFill/>
          <a:ln>
            <a:noFill/>
          </a:ln>
        </p:spPr>
        <p:txBody>
          <a:bodyPr anchorCtr="0" anchor="t" bIns="0" lIns="0" spcFirstLastPara="1" rIns="0" wrap="square" tIns="0">
            <a:noAutofit/>
          </a:bodyPr>
          <a:lstStyle>
            <a:lvl1pPr lvl="0" marR="0" rtl="0" algn="l">
              <a:lnSpc>
                <a:spcPct val="85000"/>
              </a:lnSpc>
              <a:spcBef>
                <a:spcPts val="0"/>
              </a:spcBef>
              <a:spcAft>
                <a:spcPts val="0"/>
              </a:spcAft>
              <a:buClr>
                <a:schemeClr val="lt1"/>
              </a:buClr>
              <a:buSzPts val="2400"/>
              <a:buFont typeface="Georgia"/>
              <a:buNone/>
              <a:defRPr b="0" i="0" sz="2400" u="none" cap="none" strike="noStrike">
                <a:solidFill>
                  <a:schemeClr val="lt1"/>
                </a:solidFill>
                <a:latin typeface="Georgia"/>
                <a:ea typeface="Georgia"/>
                <a:cs typeface="Georgia"/>
                <a:sym typeface="Georgia"/>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2106" name="Google Shape;2106;p310"/>
          <p:cNvSpPr txBox="1"/>
          <p:nvPr>
            <p:ph idx="12" type="sldNum"/>
          </p:nvPr>
        </p:nvSpPr>
        <p:spPr>
          <a:xfrm>
            <a:off x="6163867" y="4869180"/>
            <a:ext cx="2647800" cy="1029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2107" name="Google Shape;2107;p310"/>
          <p:cNvSpPr txBox="1"/>
          <p:nvPr/>
        </p:nvSpPr>
        <p:spPr>
          <a:xfrm>
            <a:off x="332185" y="4869180"/>
            <a:ext cx="4105200" cy="1029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chemeClr val="lt1"/>
                </a:solidFill>
                <a:latin typeface="Arial"/>
                <a:ea typeface="Arial"/>
                <a:cs typeface="Arial"/>
                <a:sym typeface="Arial"/>
              </a:rPr>
              <a:t>PwC</a:t>
            </a:r>
            <a:endParaRPr b="0" i="0" sz="11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hart Dark" showMasterSp="0">
  <p:cSld name="Title and Chart Dark">
    <p:bg>
      <p:bgPr>
        <a:solidFill>
          <a:srgbClr val="464646"/>
        </a:solidFill>
      </p:bgPr>
    </p:bg>
    <p:spTree>
      <p:nvGrpSpPr>
        <p:cNvPr id="2108" name="Shape 2108"/>
        <p:cNvGrpSpPr/>
        <p:nvPr/>
      </p:nvGrpSpPr>
      <p:grpSpPr>
        <a:xfrm>
          <a:off x="0" y="0"/>
          <a:ext cx="0" cy="0"/>
          <a:chOff x="0" y="0"/>
          <a:chExt cx="0" cy="0"/>
        </a:xfrm>
      </p:grpSpPr>
      <p:sp>
        <p:nvSpPr>
          <p:cNvPr id="2109" name="Google Shape;2109;p311"/>
          <p:cNvSpPr txBox="1"/>
          <p:nvPr>
            <p:ph type="title"/>
          </p:nvPr>
        </p:nvSpPr>
        <p:spPr>
          <a:xfrm>
            <a:off x="332185" y="324001"/>
            <a:ext cx="8479500" cy="1040400"/>
          </a:xfrm>
          <a:prstGeom prst="rect">
            <a:avLst/>
          </a:prstGeom>
          <a:noFill/>
          <a:ln>
            <a:noFill/>
          </a:ln>
        </p:spPr>
        <p:txBody>
          <a:bodyPr anchorCtr="0" anchor="t" bIns="0" lIns="0" spcFirstLastPara="1" rIns="0" wrap="square" tIns="0">
            <a:noAutofit/>
          </a:bodyPr>
          <a:lstStyle>
            <a:lvl1pPr lvl="0" marR="0" rtl="0" algn="l">
              <a:lnSpc>
                <a:spcPct val="85000"/>
              </a:lnSpc>
              <a:spcBef>
                <a:spcPts val="0"/>
              </a:spcBef>
              <a:spcAft>
                <a:spcPts val="0"/>
              </a:spcAft>
              <a:buClr>
                <a:schemeClr val="lt1"/>
              </a:buClr>
              <a:buSzPts val="2400"/>
              <a:buFont typeface="Georgia"/>
              <a:buNone/>
              <a:defRPr b="0" i="0" sz="2400" u="none" cap="none" strike="noStrike">
                <a:solidFill>
                  <a:schemeClr val="lt1"/>
                </a:solidFill>
                <a:latin typeface="Georgia"/>
                <a:ea typeface="Georgia"/>
                <a:cs typeface="Georgia"/>
                <a:sym typeface="Georgia"/>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2110" name="Google Shape;2110;p311"/>
          <p:cNvSpPr txBox="1"/>
          <p:nvPr>
            <p:ph idx="12" type="sldNum"/>
          </p:nvPr>
        </p:nvSpPr>
        <p:spPr>
          <a:xfrm>
            <a:off x="6163867" y="4869180"/>
            <a:ext cx="2647800" cy="1029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2111" name="Google Shape;2111;p311"/>
          <p:cNvSpPr txBox="1"/>
          <p:nvPr/>
        </p:nvSpPr>
        <p:spPr>
          <a:xfrm>
            <a:off x="332185" y="4869180"/>
            <a:ext cx="4105200" cy="1029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chemeClr val="lt1"/>
                </a:solidFill>
                <a:latin typeface="Arial"/>
                <a:ea typeface="Arial"/>
                <a:cs typeface="Arial"/>
                <a:sym typeface="Arial"/>
              </a:rPr>
              <a:t>PwC</a:t>
            </a:r>
            <a:endParaRPr b="0" i="0" sz="11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Chart">
  <p:cSld name="One Column Chart">
    <p:spTree>
      <p:nvGrpSpPr>
        <p:cNvPr id="2112" name="Shape 2112"/>
        <p:cNvGrpSpPr/>
        <p:nvPr/>
      </p:nvGrpSpPr>
      <p:grpSpPr>
        <a:xfrm>
          <a:off x="0" y="0"/>
          <a:ext cx="0" cy="0"/>
          <a:chOff x="0" y="0"/>
          <a:chExt cx="0" cy="0"/>
        </a:xfrm>
      </p:grpSpPr>
      <p:sp>
        <p:nvSpPr>
          <p:cNvPr id="2113" name="Google Shape;2113;p312"/>
          <p:cNvSpPr txBox="1"/>
          <p:nvPr>
            <p:ph idx="1" type="body"/>
          </p:nvPr>
        </p:nvSpPr>
        <p:spPr>
          <a:xfrm>
            <a:off x="332186" y="1577579"/>
            <a:ext cx="2646900" cy="3051600"/>
          </a:xfrm>
          <a:prstGeom prst="rect">
            <a:avLst/>
          </a:prstGeom>
          <a:noFill/>
          <a:ln>
            <a:noFill/>
          </a:ln>
        </p:spPr>
        <p:txBody>
          <a:bodyPr anchorCtr="0" anchor="t" bIns="0" lIns="0" spcFirstLastPara="1" rIns="0" wrap="square" tIns="0">
            <a:noAutofit/>
          </a:bodyPr>
          <a:lstStyle>
            <a:lvl1pPr indent="-304800" lvl="0" marL="457200" marR="0" rtl="0" algn="l">
              <a:lnSpc>
                <a:spcPct val="100000"/>
              </a:lnSpc>
              <a:spcBef>
                <a:spcPts val="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indent="-304800" lvl="1" marL="9144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indent="-304800" lvl="2" marL="13716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04800" lvl="5" marL="27432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indent="-304800" lvl="6" marL="32004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indent="-304800" lvl="7" marL="36576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indent="-304800" lvl="8" marL="4114800" marR="0" rtl="0" algn="l">
              <a:lnSpc>
                <a:spcPct val="100000"/>
              </a:lnSpc>
              <a:spcBef>
                <a:spcPts val="500"/>
              </a:spcBef>
              <a:spcAft>
                <a:spcPts val="50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2114" name="Google Shape;2114;p312"/>
          <p:cNvSpPr txBox="1"/>
          <p:nvPr>
            <p:ph type="title"/>
          </p:nvPr>
        </p:nvSpPr>
        <p:spPr>
          <a:xfrm>
            <a:off x="332185" y="324000"/>
            <a:ext cx="8479500" cy="1040400"/>
          </a:xfrm>
          <a:prstGeom prst="rect">
            <a:avLst/>
          </a:prstGeom>
          <a:noFill/>
          <a:ln>
            <a:noFill/>
          </a:ln>
        </p:spPr>
        <p:txBody>
          <a:bodyPr anchorCtr="0" anchor="t" bIns="0" lIns="0" spcFirstLastPara="1" rIns="0" wrap="square" tIns="0">
            <a:noAutofit/>
          </a:bodyPr>
          <a:lstStyle>
            <a:lvl1pPr lvl="0" marR="0" rtl="0" algn="l">
              <a:lnSpc>
                <a:spcPct val="85000"/>
              </a:lnSpc>
              <a:spcBef>
                <a:spcPts val="0"/>
              </a:spcBef>
              <a:spcAft>
                <a:spcPts val="0"/>
              </a:spcAft>
              <a:buClr>
                <a:schemeClr val="dk1"/>
              </a:buClr>
              <a:buSzPts val="2400"/>
              <a:buFont typeface="Georgia"/>
              <a:buNone/>
              <a:defRPr b="0" i="0" sz="2400" u="none" cap="none" strike="noStrike">
                <a:solidFill>
                  <a:schemeClr val="dk1"/>
                </a:solidFill>
                <a:latin typeface="Georgia"/>
                <a:ea typeface="Georgia"/>
                <a:cs typeface="Georgia"/>
                <a:sym typeface="Georgia"/>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2115" name="Google Shape;2115;p312"/>
          <p:cNvSpPr txBox="1"/>
          <p:nvPr>
            <p:ph idx="12" type="sldNum"/>
          </p:nvPr>
        </p:nvSpPr>
        <p:spPr>
          <a:xfrm>
            <a:off x="6163867" y="4869180"/>
            <a:ext cx="2647800" cy="1029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Chart Dark" showMasterSp="0">
  <p:cSld name="One Column Chart Dark">
    <p:bg>
      <p:bgPr>
        <a:solidFill>
          <a:srgbClr val="464646"/>
        </a:solidFill>
      </p:bgPr>
    </p:bg>
    <p:spTree>
      <p:nvGrpSpPr>
        <p:cNvPr id="2116" name="Shape 2116"/>
        <p:cNvGrpSpPr/>
        <p:nvPr/>
      </p:nvGrpSpPr>
      <p:grpSpPr>
        <a:xfrm>
          <a:off x="0" y="0"/>
          <a:ext cx="0" cy="0"/>
          <a:chOff x="0" y="0"/>
          <a:chExt cx="0" cy="0"/>
        </a:xfrm>
      </p:grpSpPr>
      <p:sp>
        <p:nvSpPr>
          <p:cNvPr id="2117" name="Google Shape;2117;p313"/>
          <p:cNvSpPr txBox="1"/>
          <p:nvPr>
            <p:ph idx="1" type="body"/>
          </p:nvPr>
        </p:nvSpPr>
        <p:spPr>
          <a:xfrm>
            <a:off x="332186" y="1577579"/>
            <a:ext cx="2646900" cy="3051600"/>
          </a:xfrm>
          <a:prstGeom prst="rect">
            <a:avLst/>
          </a:prstGeom>
          <a:noFill/>
          <a:ln>
            <a:noFill/>
          </a:ln>
        </p:spPr>
        <p:txBody>
          <a:bodyPr anchorCtr="0" anchor="t" bIns="0" lIns="0" spcFirstLastPara="1" rIns="0" wrap="square" tIns="0">
            <a:noAutofit/>
          </a:bodyPr>
          <a:lstStyle>
            <a:lvl1pPr indent="-304800" lvl="0" marL="457200" marR="0" rtl="0" algn="l">
              <a:lnSpc>
                <a:spcPct val="100000"/>
              </a:lnSpc>
              <a:spcBef>
                <a:spcPts val="0"/>
              </a:spcBef>
              <a:spcAft>
                <a:spcPts val="0"/>
              </a:spcAft>
              <a:buClr>
                <a:schemeClr val="lt1"/>
              </a:buClr>
              <a:buSzPts val="1200"/>
              <a:buFont typeface="Arial"/>
              <a:buChar char="•"/>
              <a:defRPr b="0" i="0" sz="1200" u="none" cap="none" strike="noStrike">
                <a:solidFill>
                  <a:schemeClr val="lt1"/>
                </a:solidFill>
                <a:latin typeface="Arial"/>
                <a:ea typeface="Arial"/>
                <a:cs typeface="Arial"/>
                <a:sym typeface="Arial"/>
              </a:defRPr>
            </a:lvl1pPr>
            <a:lvl2pPr indent="-304800" lvl="1" marL="914400" marR="0" rtl="0" algn="l">
              <a:lnSpc>
                <a:spcPct val="100000"/>
              </a:lnSpc>
              <a:spcBef>
                <a:spcPts val="500"/>
              </a:spcBef>
              <a:spcAft>
                <a:spcPts val="0"/>
              </a:spcAft>
              <a:buClr>
                <a:schemeClr val="lt1"/>
              </a:buClr>
              <a:buSzPts val="1200"/>
              <a:buFont typeface="Arial"/>
              <a:buChar char="–"/>
              <a:defRPr b="0" i="0" sz="1200" u="none" cap="none" strike="noStrike">
                <a:solidFill>
                  <a:schemeClr val="lt1"/>
                </a:solidFill>
                <a:latin typeface="Arial"/>
                <a:ea typeface="Arial"/>
                <a:cs typeface="Arial"/>
                <a:sym typeface="Arial"/>
              </a:defRPr>
            </a:lvl2pPr>
            <a:lvl3pPr indent="-304800" lvl="2" marL="1371600" marR="0" rtl="0" algn="l">
              <a:lnSpc>
                <a:spcPct val="100000"/>
              </a:lnSpc>
              <a:spcBef>
                <a:spcPts val="500"/>
              </a:spcBef>
              <a:spcAft>
                <a:spcPts val="0"/>
              </a:spcAft>
              <a:buClr>
                <a:schemeClr val="lt1"/>
              </a:buClr>
              <a:buSzPts val="1200"/>
              <a:buFont typeface="Arial"/>
              <a:buChar char="•"/>
              <a:defRPr b="0" i="0" sz="1200" u="none" cap="none" strike="noStrike">
                <a:solidFill>
                  <a:schemeClr val="lt1"/>
                </a:solidFill>
                <a:latin typeface="Arial"/>
                <a:ea typeface="Arial"/>
                <a:cs typeface="Arial"/>
                <a:sym typeface="Arial"/>
              </a:defRPr>
            </a:lvl3pPr>
            <a:lvl4pPr indent="-304800" lvl="3" marL="1828800" marR="0" rtl="0" algn="l">
              <a:lnSpc>
                <a:spcPct val="100000"/>
              </a:lnSpc>
              <a:spcBef>
                <a:spcPts val="500"/>
              </a:spcBef>
              <a:spcAft>
                <a:spcPts val="0"/>
              </a:spcAft>
              <a:buClr>
                <a:schemeClr val="lt1"/>
              </a:buClr>
              <a:buSzPts val="1200"/>
              <a:buFont typeface="Arial"/>
              <a:buChar char="–"/>
              <a:defRPr b="0" i="0" sz="1200" u="none" cap="none" strike="noStrike">
                <a:solidFill>
                  <a:schemeClr val="lt1"/>
                </a:solidFill>
                <a:latin typeface="Arial"/>
                <a:ea typeface="Arial"/>
                <a:cs typeface="Arial"/>
                <a:sym typeface="Arial"/>
              </a:defRPr>
            </a:lvl4pPr>
            <a:lvl5pPr indent="-304800" lvl="4" marL="2286000" marR="0" rtl="0" algn="l">
              <a:lnSpc>
                <a:spcPct val="100000"/>
              </a:lnSpc>
              <a:spcBef>
                <a:spcPts val="500"/>
              </a:spcBef>
              <a:spcAft>
                <a:spcPts val="0"/>
              </a:spcAft>
              <a:buClr>
                <a:schemeClr val="lt1"/>
              </a:buClr>
              <a:buSzPts val="1200"/>
              <a:buFont typeface="Arial"/>
              <a:buChar char="•"/>
              <a:defRPr b="0" i="0" sz="1200" u="none" cap="none" strike="noStrike">
                <a:solidFill>
                  <a:schemeClr val="lt1"/>
                </a:solidFill>
                <a:latin typeface="Arial"/>
                <a:ea typeface="Arial"/>
                <a:cs typeface="Arial"/>
                <a:sym typeface="Arial"/>
              </a:defRPr>
            </a:lvl5pPr>
            <a:lvl6pPr indent="-304800" lvl="5" marL="2743200" marR="0" rtl="0" algn="l">
              <a:lnSpc>
                <a:spcPct val="100000"/>
              </a:lnSpc>
              <a:spcBef>
                <a:spcPts val="500"/>
              </a:spcBef>
              <a:spcAft>
                <a:spcPts val="0"/>
              </a:spcAft>
              <a:buClr>
                <a:schemeClr val="lt1"/>
              </a:buClr>
              <a:buSzPts val="1200"/>
              <a:buFont typeface="Arial"/>
              <a:buChar char="–"/>
              <a:defRPr b="0" i="0" sz="1200" u="none" cap="none" strike="noStrike">
                <a:solidFill>
                  <a:schemeClr val="lt1"/>
                </a:solidFill>
                <a:latin typeface="Arial"/>
                <a:ea typeface="Arial"/>
                <a:cs typeface="Arial"/>
                <a:sym typeface="Arial"/>
              </a:defRPr>
            </a:lvl6pPr>
            <a:lvl7pPr indent="-304800" lvl="6" marL="3200400" marR="0" rtl="0" algn="l">
              <a:lnSpc>
                <a:spcPct val="100000"/>
              </a:lnSpc>
              <a:spcBef>
                <a:spcPts val="500"/>
              </a:spcBef>
              <a:spcAft>
                <a:spcPts val="0"/>
              </a:spcAft>
              <a:buClr>
                <a:schemeClr val="lt1"/>
              </a:buClr>
              <a:buSzPts val="1200"/>
              <a:buFont typeface="Arial"/>
              <a:buChar char="•"/>
              <a:defRPr b="0" i="0" sz="1200" u="none" cap="none" strike="noStrike">
                <a:solidFill>
                  <a:schemeClr val="lt1"/>
                </a:solidFill>
                <a:latin typeface="Arial"/>
                <a:ea typeface="Arial"/>
                <a:cs typeface="Arial"/>
                <a:sym typeface="Arial"/>
              </a:defRPr>
            </a:lvl7pPr>
            <a:lvl8pPr indent="-304800" lvl="7" marL="3657600" marR="0" rtl="0" algn="l">
              <a:lnSpc>
                <a:spcPct val="100000"/>
              </a:lnSpc>
              <a:spcBef>
                <a:spcPts val="500"/>
              </a:spcBef>
              <a:spcAft>
                <a:spcPts val="0"/>
              </a:spcAft>
              <a:buClr>
                <a:schemeClr val="lt1"/>
              </a:buClr>
              <a:buSzPts val="1200"/>
              <a:buFont typeface="Arial"/>
              <a:buChar char="–"/>
              <a:defRPr b="0" i="0" sz="1200" u="none" cap="none" strike="noStrike">
                <a:solidFill>
                  <a:schemeClr val="lt1"/>
                </a:solidFill>
                <a:latin typeface="Arial"/>
                <a:ea typeface="Arial"/>
                <a:cs typeface="Arial"/>
                <a:sym typeface="Arial"/>
              </a:defRPr>
            </a:lvl8pPr>
            <a:lvl9pPr indent="-304800" lvl="8" marL="4114800" marR="0" rtl="0" algn="l">
              <a:lnSpc>
                <a:spcPct val="100000"/>
              </a:lnSpc>
              <a:spcBef>
                <a:spcPts val="500"/>
              </a:spcBef>
              <a:spcAft>
                <a:spcPts val="500"/>
              </a:spcAft>
              <a:buClr>
                <a:schemeClr val="lt1"/>
              </a:buClr>
              <a:buSzPts val="1200"/>
              <a:buFont typeface="Arial"/>
              <a:buChar char="•"/>
              <a:defRPr b="0" i="0" sz="1200" u="none" cap="none" strike="noStrike">
                <a:solidFill>
                  <a:schemeClr val="lt1"/>
                </a:solidFill>
                <a:latin typeface="Arial"/>
                <a:ea typeface="Arial"/>
                <a:cs typeface="Arial"/>
                <a:sym typeface="Arial"/>
              </a:defRPr>
            </a:lvl9pPr>
          </a:lstStyle>
          <a:p/>
        </p:txBody>
      </p:sp>
      <p:sp>
        <p:nvSpPr>
          <p:cNvPr id="2118" name="Google Shape;2118;p313"/>
          <p:cNvSpPr txBox="1"/>
          <p:nvPr>
            <p:ph type="title"/>
          </p:nvPr>
        </p:nvSpPr>
        <p:spPr>
          <a:xfrm>
            <a:off x="332185" y="324001"/>
            <a:ext cx="8479500" cy="1040400"/>
          </a:xfrm>
          <a:prstGeom prst="rect">
            <a:avLst/>
          </a:prstGeom>
          <a:noFill/>
          <a:ln>
            <a:noFill/>
          </a:ln>
        </p:spPr>
        <p:txBody>
          <a:bodyPr anchorCtr="0" anchor="t" bIns="0" lIns="0" spcFirstLastPara="1" rIns="0" wrap="square" tIns="0">
            <a:noAutofit/>
          </a:bodyPr>
          <a:lstStyle>
            <a:lvl1pPr lvl="0" marR="0" rtl="0" algn="l">
              <a:lnSpc>
                <a:spcPct val="85000"/>
              </a:lnSpc>
              <a:spcBef>
                <a:spcPts val="0"/>
              </a:spcBef>
              <a:spcAft>
                <a:spcPts val="0"/>
              </a:spcAft>
              <a:buClr>
                <a:schemeClr val="lt1"/>
              </a:buClr>
              <a:buSzPts val="2400"/>
              <a:buFont typeface="Georgia"/>
              <a:buNone/>
              <a:defRPr b="0" i="0" sz="2400" u="none" cap="none" strike="noStrike">
                <a:solidFill>
                  <a:schemeClr val="lt1"/>
                </a:solidFill>
                <a:latin typeface="Georgia"/>
                <a:ea typeface="Georgia"/>
                <a:cs typeface="Georgia"/>
                <a:sym typeface="Georgia"/>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2119" name="Google Shape;2119;p313"/>
          <p:cNvSpPr txBox="1"/>
          <p:nvPr>
            <p:ph idx="12" type="sldNum"/>
          </p:nvPr>
        </p:nvSpPr>
        <p:spPr>
          <a:xfrm>
            <a:off x="6163867" y="4869180"/>
            <a:ext cx="2647800" cy="1029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2120" name="Google Shape;2120;p313"/>
          <p:cNvSpPr txBox="1"/>
          <p:nvPr/>
        </p:nvSpPr>
        <p:spPr>
          <a:xfrm>
            <a:off x="332185" y="4869180"/>
            <a:ext cx="4105200" cy="1029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chemeClr val="lt1"/>
                </a:solidFill>
                <a:latin typeface="Arial"/>
                <a:ea typeface="Arial"/>
                <a:cs typeface="Arial"/>
                <a:sym typeface="Arial"/>
              </a:rPr>
              <a:t>PwC</a:t>
            </a:r>
            <a:endParaRPr b="0" i="0" sz="11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Four Text Boxes for Icons">
  <p:cSld name="Four Text Boxes for Icons">
    <p:spTree>
      <p:nvGrpSpPr>
        <p:cNvPr id="2121" name="Shape 2121"/>
        <p:cNvGrpSpPr/>
        <p:nvPr/>
      </p:nvGrpSpPr>
      <p:grpSpPr>
        <a:xfrm>
          <a:off x="0" y="0"/>
          <a:ext cx="0" cy="0"/>
          <a:chOff x="0" y="0"/>
          <a:chExt cx="0" cy="0"/>
        </a:xfrm>
      </p:grpSpPr>
      <p:sp>
        <p:nvSpPr>
          <p:cNvPr id="2122" name="Google Shape;2122;p314"/>
          <p:cNvSpPr txBox="1"/>
          <p:nvPr>
            <p:ph idx="1" type="body"/>
          </p:nvPr>
        </p:nvSpPr>
        <p:spPr>
          <a:xfrm>
            <a:off x="332185" y="2571750"/>
            <a:ext cx="1920300" cy="2057400"/>
          </a:xfrm>
          <a:prstGeom prst="rect">
            <a:avLst/>
          </a:prstGeom>
          <a:noFill/>
          <a:ln>
            <a:noFill/>
          </a:ln>
        </p:spPr>
        <p:txBody>
          <a:bodyPr anchorCtr="0" anchor="t" bIns="0" lIns="0" spcFirstLastPara="1" rIns="0" wrap="square" tIns="0">
            <a:noAutofit/>
          </a:bodyPr>
          <a:lstStyle>
            <a:lvl1pPr indent="-304800" lvl="0" marL="457200" marR="0" rtl="0" algn="l">
              <a:lnSpc>
                <a:spcPct val="100000"/>
              </a:lnSpc>
              <a:spcBef>
                <a:spcPts val="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indent="-304800" lvl="1" marL="914400" marR="0" rtl="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indent="-304800" lvl="2" marL="1371600" marR="0" rtl="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rtl="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rtl="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04800" lvl="5" marL="2743200" marR="0" rtl="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indent="-304800" lvl="6" marL="3200400" marR="0" rtl="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indent="-304800" lvl="7" marL="3657600" marR="0" rtl="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indent="-304800" lvl="8" marL="4114800" marR="0" rtl="0" algn="l">
              <a:lnSpc>
                <a:spcPct val="100000"/>
              </a:lnSpc>
              <a:spcBef>
                <a:spcPts val="200"/>
              </a:spcBef>
              <a:spcAft>
                <a:spcPts val="20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2123" name="Google Shape;2123;p314"/>
          <p:cNvSpPr txBox="1"/>
          <p:nvPr>
            <p:ph idx="2" type="body"/>
          </p:nvPr>
        </p:nvSpPr>
        <p:spPr>
          <a:xfrm>
            <a:off x="2519728" y="2571750"/>
            <a:ext cx="1920300" cy="2057400"/>
          </a:xfrm>
          <a:prstGeom prst="rect">
            <a:avLst/>
          </a:prstGeom>
          <a:noFill/>
          <a:ln>
            <a:noFill/>
          </a:ln>
        </p:spPr>
        <p:txBody>
          <a:bodyPr anchorCtr="0" anchor="t" bIns="0" lIns="0" spcFirstLastPara="1" rIns="0" wrap="square" tIns="0">
            <a:noAutofit/>
          </a:bodyPr>
          <a:lstStyle>
            <a:lvl1pPr indent="-304800" lvl="0" marL="457200" marR="0" rtl="0" algn="l">
              <a:lnSpc>
                <a:spcPct val="100000"/>
              </a:lnSpc>
              <a:spcBef>
                <a:spcPts val="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indent="-304800" lvl="1" marL="914400" marR="0" rtl="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indent="-304800" lvl="2" marL="1371600" marR="0" rtl="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rtl="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rtl="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04800" lvl="5" marL="2743200" marR="0" rtl="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indent="-304800" lvl="6" marL="3200400" marR="0" rtl="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indent="-304800" lvl="7" marL="3657600" marR="0" rtl="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indent="-304800" lvl="8" marL="4114800" marR="0" rtl="0" algn="l">
              <a:lnSpc>
                <a:spcPct val="100000"/>
              </a:lnSpc>
              <a:spcBef>
                <a:spcPts val="200"/>
              </a:spcBef>
              <a:spcAft>
                <a:spcPts val="20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2124" name="Google Shape;2124;p314"/>
          <p:cNvSpPr txBox="1"/>
          <p:nvPr>
            <p:ph idx="3" type="body"/>
          </p:nvPr>
        </p:nvSpPr>
        <p:spPr>
          <a:xfrm>
            <a:off x="4707272" y="2571750"/>
            <a:ext cx="1920300" cy="2057400"/>
          </a:xfrm>
          <a:prstGeom prst="rect">
            <a:avLst/>
          </a:prstGeom>
          <a:noFill/>
          <a:ln>
            <a:noFill/>
          </a:ln>
        </p:spPr>
        <p:txBody>
          <a:bodyPr anchorCtr="0" anchor="t" bIns="0" lIns="0" spcFirstLastPara="1" rIns="0" wrap="square" tIns="0">
            <a:noAutofit/>
          </a:bodyPr>
          <a:lstStyle>
            <a:lvl1pPr indent="-304800" lvl="0" marL="457200" marR="0" rtl="0" algn="l">
              <a:lnSpc>
                <a:spcPct val="100000"/>
              </a:lnSpc>
              <a:spcBef>
                <a:spcPts val="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indent="-304800" lvl="1" marL="914400" marR="0" rtl="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indent="-304800" lvl="2" marL="1371600" marR="0" rtl="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rtl="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rtl="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04800" lvl="5" marL="2743200" marR="0" rtl="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indent="-304800" lvl="6" marL="3200400" marR="0" rtl="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indent="-304800" lvl="7" marL="3657600" marR="0" rtl="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indent="-304800" lvl="8" marL="4114800" marR="0" rtl="0" algn="l">
              <a:lnSpc>
                <a:spcPct val="100000"/>
              </a:lnSpc>
              <a:spcBef>
                <a:spcPts val="200"/>
              </a:spcBef>
              <a:spcAft>
                <a:spcPts val="20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2125" name="Google Shape;2125;p314"/>
          <p:cNvSpPr txBox="1"/>
          <p:nvPr>
            <p:ph idx="4" type="body"/>
          </p:nvPr>
        </p:nvSpPr>
        <p:spPr>
          <a:xfrm>
            <a:off x="6894816" y="2571750"/>
            <a:ext cx="1920300" cy="2057400"/>
          </a:xfrm>
          <a:prstGeom prst="rect">
            <a:avLst/>
          </a:prstGeom>
          <a:noFill/>
          <a:ln>
            <a:noFill/>
          </a:ln>
        </p:spPr>
        <p:txBody>
          <a:bodyPr anchorCtr="0" anchor="t" bIns="0" lIns="0" spcFirstLastPara="1" rIns="0" wrap="square" tIns="0">
            <a:noAutofit/>
          </a:bodyPr>
          <a:lstStyle>
            <a:lvl1pPr indent="-304800" lvl="0" marL="457200" marR="0" rtl="0" algn="l">
              <a:lnSpc>
                <a:spcPct val="100000"/>
              </a:lnSpc>
              <a:spcBef>
                <a:spcPts val="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indent="-304800" lvl="1" marL="914400" marR="0" rtl="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indent="-304800" lvl="2" marL="1371600" marR="0" rtl="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rtl="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rtl="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04800" lvl="5" marL="2743200" marR="0" rtl="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indent="-304800" lvl="6" marL="3200400" marR="0" rtl="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indent="-304800" lvl="7" marL="3657600" marR="0" rtl="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indent="-304800" lvl="8" marL="4114800" marR="0" rtl="0" algn="l">
              <a:lnSpc>
                <a:spcPct val="100000"/>
              </a:lnSpc>
              <a:spcBef>
                <a:spcPts val="200"/>
              </a:spcBef>
              <a:spcAft>
                <a:spcPts val="20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2126" name="Google Shape;2126;p314"/>
          <p:cNvSpPr txBox="1"/>
          <p:nvPr>
            <p:ph type="title"/>
          </p:nvPr>
        </p:nvSpPr>
        <p:spPr>
          <a:xfrm>
            <a:off x="332185" y="324000"/>
            <a:ext cx="8479500" cy="1040400"/>
          </a:xfrm>
          <a:prstGeom prst="rect">
            <a:avLst/>
          </a:prstGeom>
          <a:noFill/>
          <a:ln>
            <a:noFill/>
          </a:ln>
        </p:spPr>
        <p:txBody>
          <a:bodyPr anchorCtr="0" anchor="t" bIns="0" lIns="0" spcFirstLastPara="1" rIns="0" wrap="square" tIns="0">
            <a:noAutofit/>
          </a:bodyPr>
          <a:lstStyle>
            <a:lvl1pPr lvl="0" marR="0" rtl="0" algn="l">
              <a:lnSpc>
                <a:spcPct val="85000"/>
              </a:lnSpc>
              <a:spcBef>
                <a:spcPts val="0"/>
              </a:spcBef>
              <a:spcAft>
                <a:spcPts val="0"/>
              </a:spcAft>
              <a:buClr>
                <a:schemeClr val="dk1"/>
              </a:buClr>
              <a:buSzPts val="2400"/>
              <a:buFont typeface="Georgia"/>
              <a:buNone/>
              <a:defRPr b="0" i="0" sz="2400" u="none" cap="none" strike="noStrike">
                <a:solidFill>
                  <a:schemeClr val="dk1"/>
                </a:solidFill>
                <a:latin typeface="Georgia"/>
                <a:ea typeface="Georgia"/>
                <a:cs typeface="Georgia"/>
                <a:sym typeface="Georgia"/>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2127" name="Google Shape;2127;p314"/>
          <p:cNvSpPr txBox="1"/>
          <p:nvPr>
            <p:ph idx="12" type="sldNum"/>
          </p:nvPr>
        </p:nvSpPr>
        <p:spPr>
          <a:xfrm>
            <a:off x="6163867" y="4869180"/>
            <a:ext cx="2647800" cy="1029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Four Team Images">
  <p:cSld name="Four Team Images">
    <p:spTree>
      <p:nvGrpSpPr>
        <p:cNvPr id="2128" name="Shape 2128"/>
        <p:cNvGrpSpPr/>
        <p:nvPr/>
      </p:nvGrpSpPr>
      <p:grpSpPr>
        <a:xfrm>
          <a:off x="0" y="0"/>
          <a:ext cx="0" cy="0"/>
          <a:chOff x="0" y="0"/>
          <a:chExt cx="0" cy="0"/>
        </a:xfrm>
      </p:grpSpPr>
      <p:sp>
        <p:nvSpPr>
          <p:cNvPr id="2129" name="Google Shape;2129;p315"/>
          <p:cNvSpPr/>
          <p:nvPr/>
        </p:nvSpPr>
        <p:spPr>
          <a:xfrm>
            <a:off x="332184" y="1575197"/>
            <a:ext cx="994500" cy="996600"/>
          </a:xfrm>
          <a:prstGeom prst="rect">
            <a:avLst/>
          </a:prstGeom>
          <a:solidFill>
            <a:srgbClr val="DEDEDE"/>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chemeClr val="lt1"/>
              </a:solidFill>
              <a:latin typeface="Arial"/>
              <a:ea typeface="Arial"/>
              <a:cs typeface="Arial"/>
              <a:sym typeface="Arial"/>
            </a:endParaRPr>
          </a:p>
        </p:txBody>
      </p:sp>
      <p:sp>
        <p:nvSpPr>
          <p:cNvPr id="2130" name="Google Shape;2130;p315"/>
          <p:cNvSpPr/>
          <p:nvPr/>
        </p:nvSpPr>
        <p:spPr>
          <a:xfrm>
            <a:off x="2519728" y="1575197"/>
            <a:ext cx="994500" cy="996600"/>
          </a:xfrm>
          <a:prstGeom prst="rect">
            <a:avLst/>
          </a:prstGeom>
          <a:solidFill>
            <a:srgbClr val="DEDEDE"/>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chemeClr val="lt1"/>
              </a:solidFill>
              <a:latin typeface="Arial"/>
              <a:ea typeface="Arial"/>
              <a:cs typeface="Arial"/>
              <a:sym typeface="Arial"/>
            </a:endParaRPr>
          </a:p>
        </p:txBody>
      </p:sp>
      <p:sp>
        <p:nvSpPr>
          <p:cNvPr id="2131" name="Google Shape;2131;p315"/>
          <p:cNvSpPr/>
          <p:nvPr/>
        </p:nvSpPr>
        <p:spPr>
          <a:xfrm>
            <a:off x="4707272" y="1575197"/>
            <a:ext cx="994500" cy="996600"/>
          </a:xfrm>
          <a:prstGeom prst="rect">
            <a:avLst/>
          </a:prstGeom>
          <a:solidFill>
            <a:srgbClr val="DEDEDE"/>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chemeClr val="lt1"/>
              </a:solidFill>
              <a:latin typeface="Arial"/>
              <a:ea typeface="Arial"/>
              <a:cs typeface="Arial"/>
              <a:sym typeface="Arial"/>
            </a:endParaRPr>
          </a:p>
        </p:txBody>
      </p:sp>
      <p:sp>
        <p:nvSpPr>
          <p:cNvPr id="2132" name="Google Shape;2132;p315"/>
          <p:cNvSpPr/>
          <p:nvPr/>
        </p:nvSpPr>
        <p:spPr>
          <a:xfrm>
            <a:off x="6894816" y="1575197"/>
            <a:ext cx="994500" cy="996600"/>
          </a:xfrm>
          <a:prstGeom prst="rect">
            <a:avLst/>
          </a:prstGeom>
          <a:solidFill>
            <a:srgbClr val="DEDEDE"/>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chemeClr val="lt1"/>
              </a:solidFill>
              <a:latin typeface="Arial"/>
              <a:ea typeface="Arial"/>
              <a:cs typeface="Arial"/>
              <a:sym typeface="Arial"/>
            </a:endParaRPr>
          </a:p>
        </p:txBody>
      </p:sp>
      <p:sp>
        <p:nvSpPr>
          <p:cNvPr id="2133" name="Google Shape;2133;p315"/>
          <p:cNvSpPr txBox="1"/>
          <p:nvPr>
            <p:ph idx="1" type="body"/>
          </p:nvPr>
        </p:nvSpPr>
        <p:spPr>
          <a:xfrm>
            <a:off x="332184" y="2743200"/>
            <a:ext cx="1920300" cy="18858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1pPr>
            <a:lvl2pPr indent="-228600" lvl="1" marL="914400" marR="0" rtl="0" algn="l">
              <a:lnSpc>
                <a:spcPct val="100000"/>
              </a:lnSpc>
              <a:spcBef>
                <a:spcPts val="2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indent="-228600" lvl="2" marL="1371600" marR="0" rtl="0" algn="l">
              <a:lnSpc>
                <a:spcPct val="100000"/>
              </a:lnSpc>
              <a:spcBef>
                <a:spcPts val="2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lnSpc>
                <a:spcPct val="100000"/>
              </a:lnSpc>
              <a:spcBef>
                <a:spcPts val="2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4pPr>
            <a:lvl5pPr indent="-228600" lvl="4" marL="2286000" marR="0" rtl="0" algn="l">
              <a:lnSpc>
                <a:spcPct val="100000"/>
              </a:lnSpc>
              <a:spcBef>
                <a:spcPts val="2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5pPr>
            <a:lvl6pPr indent="-228600" lvl="5" marL="2743200" marR="0" rtl="0" algn="l">
              <a:lnSpc>
                <a:spcPct val="100000"/>
              </a:lnSpc>
              <a:spcBef>
                <a:spcPts val="2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6pPr>
            <a:lvl7pPr indent="-228600" lvl="6" marL="3200400" marR="0" rtl="0" algn="l">
              <a:lnSpc>
                <a:spcPct val="100000"/>
              </a:lnSpc>
              <a:spcBef>
                <a:spcPts val="2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7pPr>
            <a:lvl8pPr indent="-228600" lvl="7" marL="3657600" marR="0" rtl="0" algn="l">
              <a:lnSpc>
                <a:spcPct val="100000"/>
              </a:lnSpc>
              <a:spcBef>
                <a:spcPts val="2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8pPr>
            <a:lvl9pPr indent="-228600" lvl="8" marL="4114800" marR="0" rtl="0" algn="l">
              <a:lnSpc>
                <a:spcPct val="100000"/>
              </a:lnSpc>
              <a:spcBef>
                <a:spcPts val="200"/>
              </a:spcBef>
              <a:spcAft>
                <a:spcPts val="200"/>
              </a:spcAft>
              <a:buClr>
                <a:schemeClr val="dk1"/>
              </a:buClr>
              <a:buSzPts val="1200"/>
              <a:buFont typeface="Arial"/>
              <a:buNone/>
              <a:defRPr b="0" i="0" sz="1200" u="none" cap="none" strike="noStrike">
                <a:solidFill>
                  <a:schemeClr val="dk1"/>
                </a:solidFill>
                <a:latin typeface="Arial"/>
                <a:ea typeface="Arial"/>
                <a:cs typeface="Arial"/>
                <a:sym typeface="Arial"/>
              </a:defRPr>
            </a:lvl9pPr>
          </a:lstStyle>
          <a:p/>
        </p:txBody>
      </p:sp>
      <p:sp>
        <p:nvSpPr>
          <p:cNvPr id="2134" name="Google Shape;2134;p315"/>
          <p:cNvSpPr txBox="1"/>
          <p:nvPr>
            <p:ph idx="2" type="body"/>
          </p:nvPr>
        </p:nvSpPr>
        <p:spPr>
          <a:xfrm>
            <a:off x="2519728" y="2743200"/>
            <a:ext cx="1920300" cy="18858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1pPr>
            <a:lvl2pPr indent="-228600" lvl="1" marL="914400" marR="0" rtl="0" algn="l">
              <a:lnSpc>
                <a:spcPct val="100000"/>
              </a:lnSpc>
              <a:spcBef>
                <a:spcPts val="2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indent="-228600" lvl="2" marL="1371600" marR="0" rtl="0" algn="l">
              <a:lnSpc>
                <a:spcPct val="100000"/>
              </a:lnSpc>
              <a:spcBef>
                <a:spcPts val="2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lnSpc>
                <a:spcPct val="100000"/>
              </a:lnSpc>
              <a:spcBef>
                <a:spcPts val="2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4pPr>
            <a:lvl5pPr indent="-228600" lvl="4" marL="2286000" marR="0" rtl="0" algn="l">
              <a:lnSpc>
                <a:spcPct val="100000"/>
              </a:lnSpc>
              <a:spcBef>
                <a:spcPts val="2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5pPr>
            <a:lvl6pPr indent="-228600" lvl="5" marL="2743200" marR="0" rtl="0" algn="l">
              <a:lnSpc>
                <a:spcPct val="100000"/>
              </a:lnSpc>
              <a:spcBef>
                <a:spcPts val="2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6pPr>
            <a:lvl7pPr indent="-228600" lvl="6" marL="3200400" marR="0" rtl="0" algn="l">
              <a:lnSpc>
                <a:spcPct val="100000"/>
              </a:lnSpc>
              <a:spcBef>
                <a:spcPts val="2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7pPr>
            <a:lvl8pPr indent="-228600" lvl="7" marL="3657600" marR="0" rtl="0" algn="l">
              <a:lnSpc>
                <a:spcPct val="100000"/>
              </a:lnSpc>
              <a:spcBef>
                <a:spcPts val="2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8pPr>
            <a:lvl9pPr indent="-228600" lvl="8" marL="4114800" marR="0" rtl="0" algn="l">
              <a:lnSpc>
                <a:spcPct val="100000"/>
              </a:lnSpc>
              <a:spcBef>
                <a:spcPts val="200"/>
              </a:spcBef>
              <a:spcAft>
                <a:spcPts val="200"/>
              </a:spcAft>
              <a:buClr>
                <a:schemeClr val="dk1"/>
              </a:buClr>
              <a:buSzPts val="1200"/>
              <a:buFont typeface="Arial"/>
              <a:buNone/>
              <a:defRPr b="0" i="0" sz="1200" u="none" cap="none" strike="noStrike">
                <a:solidFill>
                  <a:schemeClr val="dk1"/>
                </a:solidFill>
                <a:latin typeface="Arial"/>
                <a:ea typeface="Arial"/>
                <a:cs typeface="Arial"/>
                <a:sym typeface="Arial"/>
              </a:defRPr>
            </a:lvl9pPr>
          </a:lstStyle>
          <a:p/>
        </p:txBody>
      </p:sp>
      <p:sp>
        <p:nvSpPr>
          <p:cNvPr id="2135" name="Google Shape;2135;p315"/>
          <p:cNvSpPr txBox="1"/>
          <p:nvPr>
            <p:ph idx="3" type="body"/>
          </p:nvPr>
        </p:nvSpPr>
        <p:spPr>
          <a:xfrm>
            <a:off x="4707272" y="2743200"/>
            <a:ext cx="1920300" cy="18858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1pPr>
            <a:lvl2pPr indent="-228600" lvl="1" marL="914400" marR="0" rtl="0" algn="l">
              <a:lnSpc>
                <a:spcPct val="100000"/>
              </a:lnSpc>
              <a:spcBef>
                <a:spcPts val="2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indent="-228600" lvl="2" marL="1371600" marR="0" rtl="0" algn="l">
              <a:lnSpc>
                <a:spcPct val="100000"/>
              </a:lnSpc>
              <a:spcBef>
                <a:spcPts val="2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lnSpc>
                <a:spcPct val="100000"/>
              </a:lnSpc>
              <a:spcBef>
                <a:spcPts val="2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4pPr>
            <a:lvl5pPr indent="-228600" lvl="4" marL="2286000" marR="0" rtl="0" algn="l">
              <a:lnSpc>
                <a:spcPct val="100000"/>
              </a:lnSpc>
              <a:spcBef>
                <a:spcPts val="2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5pPr>
            <a:lvl6pPr indent="-228600" lvl="5" marL="2743200" marR="0" rtl="0" algn="l">
              <a:lnSpc>
                <a:spcPct val="100000"/>
              </a:lnSpc>
              <a:spcBef>
                <a:spcPts val="2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6pPr>
            <a:lvl7pPr indent="-228600" lvl="6" marL="3200400" marR="0" rtl="0" algn="l">
              <a:lnSpc>
                <a:spcPct val="100000"/>
              </a:lnSpc>
              <a:spcBef>
                <a:spcPts val="2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7pPr>
            <a:lvl8pPr indent="-228600" lvl="7" marL="3657600" marR="0" rtl="0" algn="l">
              <a:lnSpc>
                <a:spcPct val="100000"/>
              </a:lnSpc>
              <a:spcBef>
                <a:spcPts val="2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8pPr>
            <a:lvl9pPr indent="-228600" lvl="8" marL="4114800" marR="0" rtl="0" algn="l">
              <a:lnSpc>
                <a:spcPct val="100000"/>
              </a:lnSpc>
              <a:spcBef>
                <a:spcPts val="200"/>
              </a:spcBef>
              <a:spcAft>
                <a:spcPts val="200"/>
              </a:spcAft>
              <a:buClr>
                <a:schemeClr val="dk1"/>
              </a:buClr>
              <a:buSzPts val="1200"/>
              <a:buFont typeface="Arial"/>
              <a:buNone/>
              <a:defRPr b="0" i="0" sz="1200" u="none" cap="none" strike="noStrike">
                <a:solidFill>
                  <a:schemeClr val="dk1"/>
                </a:solidFill>
                <a:latin typeface="Arial"/>
                <a:ea typeface="Arial"/>
                <a:cs typeface="Arial"/>
                <a:sym typeface="Arial"/>
              </a:defRPr>
            </a:lvl9pPr>
          </a:lstStyle>
          <a:p/>
        </p:txBody>
      </p:sp>
      <p:sp>
        <p:nvSpPr>
          <p:cNvPr id="2136" name="Google Shape;2136;p315"/>
          <p:cNvSpPr txBox="1"/>
          <p:nvPr>
            <p:ph idx="4" type="body"/>
          </p:nvPr>
        </p:nvSpPr>
        <p:spPr>
          <a:xfrm>
            <a:off x="6894816" y="2743200"/>
            <a:ext cx="1920300" cy="18858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1pPr>
            <a:lvl2pPr indent="-228600" lvl="1" marL="914400" marR="0" rtl="0" algn="l">
              <a:lnSpc>
                <a:spcPct val="100000"/>
              </a:lnSpc>
              <a:spcBef>
                <a:spcPts val="2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indent="-228600" lvl="2" marL="1371600" marR="0" rtl="0" algn="l">
              <a:lnSpc>
                <a:spcPct val="100000"/>
              </a:lnSpc>
              <a:spcBef>
                <a:spcPts val="2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lnSpc>
                <a:spcPct val="100000"/>
              </a:lnSpc>
              <a:spcBef>
                <a:spcPts val="2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4pPr>
            <a:lvl5pPr indent="-228600" lvl="4" marL="2286000" marR="0" rtl="0" algn="l">
              <a:lnSpc>
                <a:spcPct val="100000"/>
              </a:lnSpc>
              <a:spcBef>
                <a:spcPts val="2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5pPr>
            <a:lvl6pPr indent="-228600" lvl="5" marL="2743200" marR="0" rtl="0" algn="l">
              <a:lnSpc>
                <a:spcPct val="100000"/>
              </a:lnSpc>
              <a:spcBef>
                <a:spcPts val="2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6pPr>
            <a:lvl7pPr indent="-228600" lvl="6" marL="3200400" marR="0" rtl="0" algn="l">
              <a:lnSpc>
                <a:spcPct val="100000"/>
              </a:lnSpc>
              <a:spcBef>
                <a:spcPts val="2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7pPr>
            <a:lvl8pPr indent="-228600" lvl="7" marL="3657600" marR="0" rtl="0" algn="l">
              <a:lnSpc>
                <a:spcPct val="100000"/>
              </a:lnSpc>
              <a:spcBef>
                <a:spcPts val="2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8pPr>
            <a:lvl9pPr indent="-228600" lvl="8" marL="4114800" marR="0" rtl="0" algn="l">
              <a:lnSpc>
                <a:spcPct val="100000"/>
              </a:lnSpc>
              <a:spcBef>
                <a:spcPts val="200"/>
              </a:spcBef>
              <a:spcAft>
                <a:spcPts val="200"/>
              </a:spcAft>
              <a:buClr>
                <a:schemeClr val="dk1"/>
              </a:buClr>
              <a:buSzPts val="1200"/>
              <a:buFont typeface="Arial"/>
              <a:buNone/>
              <a:defRPr b="0" i="0" sz="1200" u="none" cap="none" strike="noStrike">
                <a:solidFill>
                  <a:schemeClr val="dk1"/>
                </a:solidFill>
                <a:latin typeface="Arial"/>
                <a:ea typeface="Arial"/>
                <a:cs typeface="Arial"/>
                <a:sym typeface="Arial"/>
              </a:defRPr>
            </a:lvl9pPr>
          </a:lstStyle>
          <a:p/>
        </p:txBody>
      </p:sp>
      <p:sp>
        <p:nvSpPr>
          <p:cNvPr id="2137" name="Google Shape;2137;p315"/>
          <p:cNvSpPr txBox="1"/>
          <p:nvPr>
            <p:ph type="title"/>
          </p:nvPr>
        </p:nvSpPr>
        <p:spPr>
          <a:xfrm>
            <a:off x="332185" y="324000"/>
            <a:ext cx="8479500" cy="1040400"/>
          </a:xfrm>
          <a:prstGeom prst="rect">
            <a:avLst/>
          </a:prstGeom>
          <a:noFill/>
          <a:ln>
            <a:noFill/>
          </a:ln>
        </p:spPr>
        <p:txBody>
          <a:bodyPr anchorCtr="0" anchor="t" bIns="0" lIns="0" spcFirstLastPara="1" rIns="0" wrap="square" tIns="0">
            <a:noAutofit/>
          </a:bodyPr>
          <a:lstStyle>
            <a:lvl1pPr lvl="0" marR="0" rtl="0" algn="l">
              <a:lnSpc>
                <a:spcPct val="85000"/>
              </a:lnSpc>
              <a:spcBef>
                <a:spcPts val="0"/>
              </a:spcBef>
              <a:spcAft>
                <a:spcPts val="0"/>
              </a:spcAft>
              <a:buClr>
                <a:schemeClr val="dk1"/>
              </a:buClr>
              <a:buSzPts val="2400"/>
              <a:buFont typeface="Georgia"/>
              <a:buNone/>
              <a:defRPr b="0" i="0" sz="2400" u="none" cap="none" strike="noStrike">
                <a:solidFill>
                  <a:schemeClr val="dk1"/>
                </a:solidFill>
                <a:latin typeface="Georgia"/>
                <a:ea typeface="Georgia"/>
                <a:cs typeface="Georgia"/>
                <a:sym typeface="Georgia"/>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2138" name="Google Shape;2138;p315"/>
          <p:cNvSpPr txBox="1"/>
          <p:nvPr>
            <p:ph idx="12" type="sldNum"/>
          </p:nvPr>
        </p:nvSpPr>
        <p:spPr>
          <a:xfrm>
            <a:off x="6163867" y="4869180"/>
            <a:ext cx="2647800" cy="1029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260" name="Shape 260"/>
        <p:cNvGrpSpPr/>
        <p:nvPr/>
      </p:nvGrpSpPr>
      <p:grpSpPr>
        <a:xfrm>
          <a:off x="0" y="0"/>
          <a:ext cx="0" cy="0"/>
          <a:chOff x="0" y="0"/>
          <a:chExt cx="0" cy="0"/>
        </a:xfrm>
      </p:grpSpPr>
      <p:sp>
        <p:nvSpPr>
          <p:cNvPr id="261" name="Google Shape;261;p32"/>
          <p:cNvSpPr txBox="1"/>
          <p:nvPr>
            <p:ph idx="12" type="sldNum"/>
          </p:nvPr>
        </p:nvSpPr>
        <p:spPr>
          <a:xfrm>
            <a:off x="7488222" y="4869180"/>
            <a:ext cx="1323600" cy="102900"/>
          </a:xfrm>
          <a:prstGeom prst="rect">
            <a:avLst/>
          </a:prstGeom>
          <a:noFill/>
          <a:ln>
            <a:noFill/>
          </a:ln>
        </p:spPr>
        <p:txBody>
          <a:bodyPr anchorCtr="0" anchor="b" bIns="0" lIns="0" spcFirstLastPara="1" rIns="0" wrap="square" tIns="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
        <p:nvSpPr>
          <p:cNvPr id="262" name="Google Shape;262;p32"/>
          <p:cNvSpPr txBox="1"/>
          <p:nvPr>
            <p:ph idx="10" type="dt"/>
          </p:nvPr>
        </p:nvSpPr>
        <p:spPr>
          <a:xfrm>
            <a:off x="7488222" y="4766310"/>
            <a:ext cx="1323600" cy="102900"/>
          </a:xfrm>
          <a:prstGeom prst="rect">
            <a:avLst/>
          </a:prstGeom>
          <a:noFill/>
          <a:ln>
            <a:noFill/>
          </a:ln>
        </p:spPr>
        <p:txBody>
          <a:bodyPr anchorCtr="0" anchor="b" bIns="0" lIns="0" spcFirstLastPara="1" rIns="0" wrap="square" tIns="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63" name="Google Shape;263;p32"/>
          <p:cNvSpPr txBox="1"/>
          <p:nvPr>
            <p:ph idx="11" type="ftr"/>
          </p:nvPr>
        </p:nvSpPr>
        <p:spPr>
          <a:xfrm>
            <a:off x="332184" y="4766310"/>
            <a:ext cx="4105200" cy="102900"/>
          </a:xfrm>
          <a:prstGeom prst="rect">
            <a:avLst/>
          </a:prstGeom>
          <a:noFill/>
          <a:ln>
            <a:noFill/>
          </a:ln>
        </p:spPr>
        <p:txBody>
          <a:bodyPr anchorCtr="0" anchor="b" bIns="0" lIns="0" spcFirstLastPara="1" rIns="0" wrap="square" tIns="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hank You Light" showMasterSp="0">
  <p:cSld name="Thank You Light">
    <p:bg>
      <p:bgPr>
        <a:solidFill>
          <a:schemeClr val="lt1"/>
        </a:solidFill>
      </p:bgPr>
    </p:bg>
    <p:spTree>
      <p:nvGrpSpPr>
        <p:cNvPr id="2139" name="Shape 2139"/>
        <p:cNvGrpSpPr/>
        <p:nvPr/>
      </p:nvGrpSpPr>
      <p:grpSpPr>
        <a:xfrm>
          <a:off x="0" y="0"/>
          <a:ext cx="0" cy="0"/>
          <a:chOff x="0" y="0"/>
          <a:chExt cx="0" cy="0"/>
        </a:xfrm>
      </p:grpSpPr>
      <p:sp>
        <p:nvSpPr>
          <p:cNvPr id="2140" name="Google Shape;2140;p316"/>
          <p:cNvSpPr/>
          <p:nvPr/>
        </p:nvSpPr>
        <p:spPr>
          <a:xfrm>
            <a:off x="0" y="3705640"/>
            <a:ext cx="9144000" cy="1437900"/>
          </a:xfrm>
          <a:prstGeom prst="rect">
            <a:avLst/>
          </a:prstGeom>
          <a:solidFill>
            <a:srgbClr val="D04A0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141" name="Google Shape;2141;p316"/>
          <p:cNvSpPr txBox="1"/>
          <p:nvPr>
            <p:ph type="ctrTitle"/>
          </p:nvPr>
        </p:nvSpPr>
        <p:spPr>
          <a:xfrm>
            <a:off x="332186" y="321469"/>
            <a:ext cx="4105200" cy="1821600"/>
          </a:xfrm>
          <a:prstGeom prst="rect">
            <a:avLst/>
          </a:prstGeom>
          <a:noFill/>
          <a:ln>
            <a:noFill/>
          </a:ln>
        </p:spPr>
        <p:txBody>
          <a:bodyPr anchorCtr="0" anchor="b" bIns="0" lIns="0" spcFirstLastPara="1" rIns="0" wrap="square" tIns="0">
            <a:noAutofit/>
          </a:bodyPr>
          <a:lstStyle>
            <a:lvl1pPr lvl="0" marR="0" rtl="0" algn="l">
              <a:lnSpc>
                <a:spcPct val="85000"/>
              </a:lnSpc>
              <a:spcBef>
                <a:spcPts val="0"/>
              </a:spcBef>
              <a:spcAft>
                <a:spcPts val="0"/>
              </a:spcAft>
              <a:buClr>
                <a:schemeClr val="dk1"/>
              </a:buClr>
              <a:buSzPts val="4400"/>
              <a:buFont typeface="Georgia"/>
              <a:buNone/>
              <a:defRPr b="0" i="0" sz="4400" u="none" cap="none" strike="noStrike">
                <a:solidFill>
                  <a:schemeClr val="dk1"/>
                </a:solidFill>
                <a:latin typeface="Georgia"/>
                <a:ea typeface="Georgia"/>
                <a:cs typeface="Georgia"/>
                <a:sym typeface="Georgia"/>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2142" name="Google Shape;2142;p316"/>
          <p:cNvSpPr/>
          <p:nvPr/>
        </p:nvSpPr>
        <p:spPr>
          <a:xfrm>
            <a:off x="4000500" y="0"/>
            <a:ext cx="5143500" cy="51435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2143" name="Google Shape;2143;p316"/>
          <p:cNvSpPr txBox="1"/>
          <p:nvPr>
            <p:ph idx="1" type="body"/>
          </p:nvPr>
        </p:nvSpPr>
        <p:spPr>
          <a:xfrm>
            <a:off x="332184" y="3944700"/>
            <a:ext cx="8479500" cy="10887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lt1"/>
              </a:buClr>
              <a:buSzPts val="900"/>
              <a:buFont typeface="Arial"/>
              <a:buNone/>
              <a:defRPr b="0" i="0" sz="900" u="none" cap="none" strike="noStrike">
                <a:solidFill>
                  <a:schemeClr val="lt1"/>
                </a:solidFill>
                <a:latin typeface="Arial"/>
                <a:ea typeface="Arial"/>
                <a:cs typeface="Arial"/>
                <a:sym typeface="Arial"/>
              </a:defRPr>
            </a:lvl1pPr>
            <a:lvl2pPr indent="-228600" lvl="1" marL="914400" marR="0" rtl="0" algn="l">
              <a:lnSpc>
                <a:spcPct val="100000"/>
              </a:lnSpc>
              <a:spcBef>
                <a:spcPts val="0"/>
              </a:spcBef>
              <a:spcAft>
                <a:spcPts val="0"/>
              </a:spcAft>
              <a:buClr>
                <a:schemeClr val="lt1"/>
              </a:buClr>
              <a:buSzPts val="900"/>
              <a:buFont typeface="Arial"/>
              <a:buNone/>
              <a:defRPr b="0" i="0" sz="900" u="none" cap="none" strike="noStrike">
                <a:solidFill>
                  <a:schemeClr val="lt1"/>
                </a:solidFill>
                <a:latin typeface="Arial"/>
                <a:ea typeface="Arial"/>
                <a:cs typeface="Arial"/>
                <a:sym typeface="Arial"/>
              </a:defRPr>
            </a:lvl2pPr>
            <a:lvl3pPr indent="-228600" lvl="2" marL="1371600" marR="0" rtl="0" algn="l">
              <a:lnSpc>
                <a:spcPct val="100000"/>
              </a:lnSpc>
              <a:spcBef>
                <a:spcPts val="0"/>
              </a:spcBef>
              <a:spcAft>
                <a:spcPts val="0"/>
              </a:spcAft>
              <a:buClr>
                <a:schemeClr val="lt1"/>
              </a:buClr>
              <a:buSzPts val="900"/>
              <a:buFont typeface="Arial"/>
              <a:buNone/>
              <a:defRPr b="0" i="0" sz="900" u="none" cap="none" strike="noStrike">
                <a:solidFill>
                  <a:schemeClr val="lt1"/>
                </a:solidFill>
                <a:latin typeface="Arial"/>
                <a:ea typeface="Arial"/>
                <a:cs typeface="Arial"/>
                <a:sym typeface="Arial"/>
              </a:defRPr>
            </a:lvl3pPr>
            <a:lvl4pPr indent="-228600" lvl="3" marL="1828800" marR="0" rtl="0" algn="l">
              <a:lnSpc>
                <a:spcPct val="100000"/>
              </a:lnSpc>
              <a:spcBef>
                <a:spcPts val="0"/>
              </a:spcBef>
              <a:spcAft>
                <a:spcPts val="0"/>
              </a:spcAft>
              <a:buClr>
                <a:schemeClr val="lt1"/>
              </a:buClr>
              <a:buSzPts val="900"/>
              <a:buFont typeface="Arial"/>
              <a:buNone/>
              <a:defRPr b="0" i="0" sz="900" u="none" cap="none" strike="noStrike">
                <a:solidFill>
                  <a:schemeClr val="lt1"/>
                </a:solidFill>
                <a:latin typeface="Arial"/>
                <a:ea typeface="Arial"/>
                <a:cs typeface="Arial"/>
                <a:sym typeface="Arial"/>
              </a:defRPr>
            </a:lvl4pPr>
            <a:lvl5pPr indent="-228600" lvl="4" marL="2286000" marR="0" rtl="0" algn="l">
              <a:lnSpc>
                <a:spcPct val="100000"/>
              </a:lnSpc>
              <a:spcBef>
                <a:spcPts val="0"/>
              </a:spcBef>
              <a:spcAft>
                <a:spcPts val="0"/>
              </a:spcAft>
              <a:buClr>
                <a:schemeClr val="lt1"/>
              </a:buClr>
              <a:buSzPts val="900"/>
              <a:buFont typeface="Arial"/>
              <a:buNone/>
              <a:defRPr b="0" i="0" sz="900" u="none" cap="none" strike="noStrike">
                <a:solidFill>
                  <a:schemeClr val="lt1"/>
                </a:solidFill>
                <a:latin typeface="Arial"/>
                <a:ea typeface="Arial"/>
                <a:cs typeface="Arial"/>
                <a:sym typeface="Arial"/>
              </a:defRPr>
            </a:lvl5pPr>
            <a:lvl6pPr indent="-228600" lvl="5" marL="2743200" marR="0" rtl="0" algn="l">
              <a:lnSpc>
                <a:spcPct val="100000"/>
              </a:lnSpc>
              <a:spcBef>
                <a:spcPts val="0"/>
              </a:spcBef>
              <a:spcAft>
                <a:spcPts val="0"/>
              </a:spcAft>
              <a:buClr>
                <a:schemeClr val="lt1"/>
              </a:buClr>
              <a:buSzPts val="900"/>
              <a:buFont typeface="Arial"/>
              <a:buNone/>
              <a:defRPr b="0" i="0" sz="900" u="none" cap="none" strike="noStrike">
                <a:solidFill>
                  <a:schemeClr val="lt1"/>
                </a:solidFill>
                <a:latin typeface="Arial"/>
                <a:ea typeface="Arial"/>
                <a:cs typeface="Arial"/>
                <a:sym typeface="Arial"/>
              </a:defRPr>
            </a:lvl6pPr>
            <a:lvl7pPr indent="-228600" lvl="6" marL="3200400" marR="0" rtl="0" algn="l">
              <a:lnSpc>
                <a:spcPct val="100000"/>
              </a:lnSpc>
              <a:spcBef>
                <a:spcPts val="0"/>
              </a:spcBef>
              <a:spcAft>
                <a:spcPts val="0"/>
              </a:spcAft>
              <a:buClr>
                <a:schemeClr val="lt1"/>
              </a:buClr>
              <a:buSzPts val="900"/>
              <a:buFont typeface="Arial"/>
              <a:buNone/>
              <a:defRPr b="0" i="0" sz="900" u="none" cap="none" strike="noStrike">
                <a:solidFill>
                  <a:schemeClr val="lt1"/>
                </a:solidFill>
                <a:latin typeface="Arial"/>
                <a:ea typeface="Arial"/>
                <a:cs typeface="Arial"/>
                <a:sym typeface="Arial"/>
              </a:defRPr>
            </a:lvl7pPr>
            <a:lvl8pPr indent="-228600" lvl="7" marL="3657600" marR="0" rtl="0" algn="l">
              <a:lnSpc>
                <a:spcPct val="100000"/>
              </a:lnSpc>
              <a:spcBef>
                <a:spcPts val="0"/>
              </a:spcBef>
              <a:spcAft>
                <a:spcPts val="0"/>
              </a:spcAft>
              <a:buClr>
                <a:schemeClr val="lt1"/>
              </a:buClr>
              <a:buSzPts val="900"/>
              <a:buFont typeface="Arial"/>
              <a:buNone/>
              <a:defRPr b="0" i="0" sz="900" u="none" cap="none" strike="noStrike">
                <a:solidFill>
                  <a:schemeClr val="lt1"/>
                </a:solidFill>
                <a:latin typeface="Arial"/>
                <a:ea typeface="Arial"/>
                <a:cs typeface="Arial"/>
                <a:sym typeface="Arial"/>
              </a:defRPr>
            </a:lvl8pPr>
            <a:lvl9pPr indent="-228600" lvl="8" marL="4114800" marR="0" rtl="0" algn="l">
              <a:lnSpc>
                <a:spcPct val="100000"/>
              </a:lnSpc>
              <a:spcBef>
                <a:spcPts val="0"/>
              </a:spcBef>
              <a:spcAft>
                <a:spcPts val="0"/>
              </a:spcAft>
              <a:buClr>
                <a:schemeClr val="lt1"/>
              </a:buClr>
              <a:buSzPts val="900"/>
              <a:buFont typeface="Arial"/>
              <a:buNone/>
              <a:defRPr b="0" i="0" sz="900" u="none" cap="none" strike="noStrike">
                <a:solidFill>
                  <a:schemeClr val="lt1"/>
                </a:solidFill>
                <a:latin typeface="Arial"/>
                <a:ea typeface="Arial"/>
                <a:cs typeface="Arial"/>
                <a:sym typeface="Arial"/>
              </a:defRPr>
            </a:lvl9pPr>
          </a:lstStyle>
          <a:p/>
        </p:txBody>
      </p:sp>
      <p:sp>
        <p:nvSpPr>
          <p:cNvPr id="2144" name="Google Shape;2144;p316"/>
          <p:cNvSpPr/>
          <p:nvPr/>
        </p:nvSpPr>
        <p:spPr>
          <a:xfrm>
            <a:off x="4000500" y="0"/>
            <a:ext cx="5143500" cy="51435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2145" name="Google Shape;2145;p316"/>
          <p:cNvSpPr txBox="1"/>
          <p:nvPr/>
        </p:nvSpPr>
        <p:spPr>
          <a:xfrm>
            <a:off x="332185" y="3300411"/>
            <a:ext cx="4105200" cy="2553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900"/>
              <a:buFont typeface="Arial"/>
              <a:buNone/>
            </a:pPr>
            <a:r>
              <a:rPr b="0" i="0" lang="en" sz="900" u="none" cap="none" strike="noStrike">
                <a:solidFill>
                  <a:schemeClr val="dk1"/>
                </a:solidFill>
                <a:latin typeface="Arial"/>
                <a:ea typeface="Arial"/>
                <a:cs typeface="Arial"/>
                <a:sym typeface="Arial"/>
              </a:rPr>
              <a:t>www.pwc.be</a:t>
            </a:r>
            <a:endParaRPr b="0" i="0" sz="900" u="none" cap="none" strike="noStrike">
              <a:solidFill>
                <a:schemeClr val="dk1"/>
              </a:solidFill>
              <a:latin typeface="Arial"/>
              <a:ea typeface="Arial"/>
              <a:cs typeface="Arial"/>
              <a:sym typeface="Arial"/>
            </a:endParaRPr>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Logo Shape Rose" showMasterSp="0">
  <p:cSld name="Title Slide Logo Shape Rose">
    <p:spTree>
      <p:nvGrpSpPr>
        <p:cNvPr id="2146" name="Shape 2146"/>
        <p:cNvGrpSpPr/>
        <p:nvPr/>
      </p:nvGrpSpPr>
      <p:grpSpPr>
        <a:xfrm>
          <a:off x="0" y="0"/>
          <a:ext cx="0" cy="0"/>
          <a:chOff x="0" y="0"/>
          <a:chExt cx="0" cy="0"/>
        </a:xfrm>
      </p:grpSpPr>
      <p:grpSp>
        <p:nvGrpSpPr>
          <p:cNvPr id="2147" name="Google Shape;2147;p317"/>
          <p:cNvGrpSpPr/>
          <p:nvPr/>
        </p:nvGrpSpPr>
        <p:grpSpPr>
          <a:xfrm>
            <a:off x="0" y="0"/>
            <a:ext cx="6685577" cy="5143501"/>
            <a:chOff x="0" y="0"/>
            <a:chExt cx="8914102" cy="6858001"/>
          </a:xfrm>
        </p:grpSpPr>
        <p:sp>
          <p:nvSpPr>
            <p:cNvPr id="2148" name="Google Shape;2148;p317"/>
            <p:cNvSpPr/>
            <p:nvPr/>
          </p:nvSpPr>
          <p:spPr>
            <a:xfrm>
              <a:off x="0" y="0"/>
              <a:ext cx="8914102" cy="6858001"/>
            </a:xfrm>
            <a:custGeom>
              <a:rect b="b" l="l" r="r" t="t"/>
              <a:pathLst>
                <a:path extrusionOk="0" h="6858001" w="8914102">
                  <a:moveTo>
                    <a:pt x="1260764" y="0"/>
                  </a:moveTo>
                  <a:lnTo>
                    <a:pt x="5169189" y="0"/>
                  </a:lnTo>
                  <a:lnTo>
                    <a:pt x="5169189" y="765175"/>
                  </a:lnTo>
                  <a:lnTo>
                    <a:pt x="5937540" y="765175"/>
                  </a:lnTo>
                  <a:lnTo>
                    <a:pt x="5937540" y="1957388"/>
                  </a:lnTo>
                  <a:lnTo>
                    <a:pt x="7920327" y="1957388"/>
                  </a:lnTo>
                  <a:lnTo>
                    <a:pt x="7920327" y="4899025"/>
                  </a:lnTo>
                  <a:lnTo>
                    <a:pt x="8914102" y="4899025"/>
                  </a:lnTo>
                  <a:lnTo>
                    <a:pt x="8914102" y="6858000"/>
                  </a:lnTo>
                  <a:lnTo>
                    <a:pt x="7920327" y="6858000"/>
                  </a:lnTo>
                  <a:lnTo>
                    <a:pt x="5937540" y="6858000"/>
                  </a:lnTo>
                  <a:lnTo>
                    <a:pt x="5169189" y="6858000"/>
                  </a:lnTo>
                  <a:lnTo>
                    <a:pt x="3705515" y="6858000"/>
                  </a:lnTo>
                  <a:lnTo>
                    <a:pt x="1260764" y="6858000"/>
                  </a:lnTo>
                  <a:lnTo>
                    <a:pt x="1260764" y="6858001"/>
                  </a:lnTo>
                  <a:lnTo>
                    <a:pt x="0" y="6858001"/>
                  </a:lnTo>
                  <a:lnTo>
                    <a:pt x="0" y="1"/>
                  </a:lnTo>
                  <a:lnTo>
                    <a:pt x="1260764" y="1"/>
                  </a:lnTo>
                  <a:close/>
                </a:path>
              </a:pathLst>
            </a:custGeom>
            <a:solidFill>
              <a:srgbClr val="D9395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2149" name="Google Shape;2149;p317"/>
            <p:cNvPicPr preferRelativeResize="0"/>
            <p:nvPr/>
          </p:nvPicPr>
          <p:blipFill rotWithShape="1">
            <a:blip r:embed="rId2">
              <a:alphaModFix/>
            </a:blip>
            <a:srcRect b="0" l="0" r="0" t="0"/>
            <a:stretch/>
          </p:blipFill>
          <p:spPr>
            <a:xfrm>
              <a:off x="185139" y="5330952"/>
              <a:ext cx="1636775" cy="1351183"/>
            </a:xfrm>
            <a:prstGeom prst="rect">
              <a:avLst/>
            </a:prstGeom>
            <a:noFill/>
            <a:ln>
              <a:noFill/>
            </a:ln>
          </p:spPr>
        </p:pic>
      </p:grpSp>
      <p:sp>
        <p:nvSpPr>
          <p:cNvPr id="2150" name="Google Shape;2150;p317"/>
          <p:cNvSpPr txBox="1"/>
          <p:nvPr>
            <p:ph type="ctrTitle"/>
          </p:nvPr>
        </p:nvSpPr>
        <p:spPr>
          <a:xfrm>
            <a:off x="332185" y="756889"/>
            <a:ext cx="3944100" cy="1815000"/>
          </a:xfrm>
          <a:prstGeom prst="rect">
            <a:avLst/>
          </a:prstGeom>
          <a:noFill/>
          <a:ln>
            <a:noFill/>
          </a:ln>
        </p:spPr>
        <p:txBody>
          <a:bodyPr anchorCtr="0" anchor="b" bIns="0" lIns="0" spcFirstLastPara="1" rIns="0" wrap="square" tIns="0">
            <a:noAutofit/>
          </a:bodyPr>
          <a:lstStyle>
            <a:lvl1pPr lvl="0" marR="0" rtl="0" algn="l">
              <a:lnSpc>
                <a:spcPct val="85000"/>
              </a:lnSpc>
              <a:spcBef>
                <a:spcPts val="0"/>
              </a:spcBef>
              <a:spcAft>
                <a:spcPts val="0"/>
              </a:spcAft>
              <a:buClr>
                <a:schemeClr val="lt1"/>
              </a:buClr>
              <a:buSzPts val="3800"/>
              <a:buFont typeface="Georgia"/>
              <a:buNone/>
              <a:defRPr b="0" i="0" sz="3800" u="none" cap="none" strike="noStrike">
                <a:solidFill>
                  <a:schemeClr val="lt1"/>
                </a:solidFill>
                <a:latin typeface="Georgia"/>
                <a:ea typeface="Georgia"/>
                <a:cs typeface="Georgia"/>
                <a:sym typeface="Georgia"/>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2151" name="Google Shape;2151;p317"/>
          <p:cNvSpPr txBox="1"/>
          <p:nvPr>
            <p:ph idx="1" type="subTitle"/>
          </p:nvPr>
        </p:nvSpPr>
        <p:spPr>
          <a:xfrm>
            <a:off x="332186" y="2811780"/>
            <a:ext cx="3944100" cy="4458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9pPr>
          </a:lstStyle>
          <a:p/>
        </p:txBody>
      </p:sp>
    </p:spTree>
  </p:cSld>
  <p:clrMapOvr>
    <a:masterClrMapping/>
  </p:clrMapOvr>
</p:sldLayout>
</file>

<file path=ppt/slideLayouts/slideLayout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Full Content - Subtitle">
  <p:cSld name="Title and Full Content - Subtitle">
    <p:spTree>
      <p:nvGrpSpPr>
        <p:cNvPr id="2152" name="Shape 2152"/>
        <p:cNvGrpSpPr/>
        <p:nvPr/>
      </p:nvGrpSpPr>
      <p:grpSpPr>
        <a:xfrm>
          <a:off x="0" y="0"/>
          <a:ext cx="0" cy="0"/>
          <a:chOff x="0" y="0"/>
          <a:chExt cx="0" cy="0"/>
        </a:xfrm>
      </p:grpSpPr>
      <p:sp>
        <p:nvSpPr>
          <p:cNvPr id="2153" name="Google Shape;2153;p318"/>
          <p:cNvSpPr txBox="1"/>
          <p:nvPr>
            <p:ph idx="1" type="body"/>
          </p:nvPr>
        </p:nvSpPr>
        <p:spPr>
          <a:xfrm>
            <a:off x="332185" y="1577579"/>
            <a:ext cx="8479500" cy="3051600"/>
          </a:xfrm>
          <a:prstGeom prst="rect">
            <a:avLst/>
          </a:prstGeom>
          <a:noFill/>
          <a:ln>
            <a:noFill/>
          </a:ln>
        </p:spPr>
        <p:txBody>
          <a:bodyPr anchorCtr="0" anchor="t" bIns="0" lIns="0" spcFirstLastPara="1" rIns="0" wrap="square" tIns="0">
            <a:noAutofit/>
          </a:bodyPr>
          <a:lstStyle>
            <a:lvl1pPr indent="-304800" lvl="0" marL="457200" marR="0" rtl="0" algn="l">
              <a:lnSpc>
                <a:spcPct val="100000"/>
              </a:lnSpc>
              <a:spcBef>
                <a:spcPts val="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indent="-304800" lvl="1" marL="9144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indent="-304800" lvl="2" marL="13716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04800" lvl="5" marL="27432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indent="-304800" lvl="6" marL="32004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indent="-304800" lvl="7" marL="36576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indent="-304800" lvl="8" marL="4114800" marR="0" rtl="0" algn="l">
              <a:lnSpc>
                <a:spcPct val="100000"/>
              </a:lnSpc>
              <a:spcBef>
                <a:spcPts val="500"/>
              </a:spcBef>
              <a:spcAft>
                <a:spcPts val="50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2154" name="Google Shape;2154;p318"/>
          <p:cNvSpPr txBox="1"/>
          <p:nvPr>
            <p:ph type="title"/>
          </p:nvPr>
        </p:nvSpPr>
        <p:spPr>
          <a:xfrm>
            <a:off x="332185" y="322886"/>
            <a:ext cx="8479500" cy="377100"/>
          </a:xfrm>
          <a:prstGeom prst="rect">
            <a:avLst/>
          </a:prstGeom>
          <a:noFill/>
          <a:ln>
            <a:noFill/>
          </a:ln>
        </p:spPr>
        <p:txBody>
          <a:bodyPr anchorCtr="0" anchor="t" bIns="0" lIns="0" spcFirstLastPara="1" rIns="0" wrap="square" tIns="0">
            <a:noAutofit/>
          </a:bodyPr>
          <a:lstStyle>
            <a:lvl1pPr lvl="0" marR="0" rtl="0" algn="l">
              <a:lnSpc>
                <a:spcPct val="85000"/>
              </a:lnSpc>
              <a:spcBef>
                <a:spcPts val="0"/>
              </a:spcBef>
              <a:spcAft>
                <a:spcPts val="0"/>
              </a:spcAft>
              <a:buClr>
                <a:schemeClr val="dk1"/>
              </a:buClr>
              <a:buSzPts val="2400"/>
              <a:buFont typeface="Georgia"/>
              <a:buNone/>
              <a:defRPr b="0" i="0" sz="2400" u="none" cap="none" strike="noStrike">
                <a:solidFill>
                  <a:schemeClr val="dk1"/>
                </a:solidFill>
                <a:latin typeface="Georgia"/>
                <a:ea typeface="Georgia"/>
                <a:cs typeface="Georgia"/>
                <a:sym typeface="Georgia"/>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2155" name="Google Shape;2155;p318"/>
          <p:cNvSpPr txBox="1"/>
          <p:nvPr>
            <p:ph idx="12" type="sldNum"/>
          </p:nvPr>
        </p:nvSpPr>
        <p:spPr>
          <a:xfrm>
            <a:off x="6163867" y="4869180"/>
            <a:ext cx="2647800" cy="1029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2156" name="Google Shape;2156;p318"/>
          <p:cNvSpPr txBox="1"/>
          <p:nvPr>
            <p:ph idx="2" type="subTitle"/>
          </p:nvPr>
        </p:nvSpPr>
        <p:spPr>
          <a:xfrm>
            <a:off x="332184" y="700075"/>
            <a:ext cx="8479500" cy="664500"/>
          </a:xfrm>
          <a:prstGeom prst="rect">
            <a:avLst/>
          </a:prstGeom>
          <a:noFill/>
          <a:ln>
            <a:noFill/>
          </a:ln>
        </p:spPr>
        <p:txBody>
          <a:bodyPr anchorCtr="0" anchor="t" bIns="0" lIns="0" spcFirstLastPara="1" rIns="0" wrap="square" tIns="0">
            <a:noAutofit/>
          </a:bodyPr>
          <a:lstStyle>
            <a:lvl1pPr lvl="0" marR="0" rtl="0" algn="l">
              <a:lnSpc>
                <a:spcPct val="85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1pPr>
            <a:lvl2pPr lvl="1" marR="0" rtl="0" algn="l">
              <a:lnSpc>
                <a:spcPct val="85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2pPr>
            <a:lvl3pPr lvl="2" marR="0" rtl="0" algn="l">
              <a:lnSpc>
                <a:spcPct val="85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l">
              <a:lnSpc>
                <a:spcPct val="85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4pPr>
            <a:lvl5pPr lvl="4" marR="0" rtl="0" algn="l">
              <a:lnSpc>
                <a:spcPct val="85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5pPr>
            <a:lvl6pPr lvl="5" marR="0" rtl="0" algn="l">
              <a:lnSpc>
                <a:spcPct val="85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6pPr>
            <a:lvl7pPr lvl="6" marR="0" rtl="0" algn="l">
              <a:lnSpc>
                <a:spcPct val="85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7pPr>
            <a:lvl8pPr lvl="7" marR="0" rtl="0" algn="l">
              <a:lnSpc>
                <a:spcPct val="85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8pPr>
            <a:lvl9pPr lvl="8" marR="0" rtl="0" algn="l">
              <a:lnSpc>
                <a:spcPct val="85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Content - Subtitle">
  <p:cSld name="One Column Content - Subtitle">
    <p:spTree>
      <p:nvGrpSpPr>
        <p:cNvPr id="2157" name="Shape 2157"/>
        <p:cNvGrpSpPr/>
        <p:nvPr/>
      </p:nvGrpSpPr>
      <p:grpSpPr>
        <a:xfrm>
          <a:off x="0" y="0"/>
          <a:ext cx="0" cy="0"/>
          <a:chOff x="0" y="0"/>
          <a:chExt cx="0" cy="0"/>
        </a:xfrm>
      </p:grpSpPr>
      <p:sp>
        <p:nvSpPr>
          <p:cNvPr id="2158" name="Google Shape;2158;p319"/>
          <p:cNvSpPr txBox="1"/>
          <p:nvPr>
            <p:ph idx="1" type="body"/>
          </p:nvPr>
        </p:nvSpPr>
        <p:spPr>
          <a:xfrm>
            <a:off x="332186" y="1577579"/>
            <a:ext cx="2646900" cy="3051600"/>
          </a:xfrm>
          <a:prstGeom prst="rect">
            <a:avLst/>
          </a:prstGeom>
          <a:noFill/>
          <a:ln>
            <a:noFill/>
          </a:ln>
        </p:spPr>
        <p:txBody>
          <a:bodyPr anchorCtr="0" anchor="t" bIns="0" lIns="0" spcFirstLastPara="1" rIns="0" wrap="square" tIns="0">
            <a:noAutofit/>
          </a:bodyPr>
          <a:lstStyle>
            <a:lvl1pPr indent="-304800" lvl="0" marL="457200" marR="0" rtl="0" algn="l">
              <a:lnSpc>
                <a:spcPct val="100000"/>
              </a:lnSpc>
              <a:spcBef>
                <a:spcPts val="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indent="-304800" lvl="1" marL="9144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indent="-304800" lvl="2" marL="13716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04800" lvl="5" marL="27432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indent="-304800" lvl="6" marL="32004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indent="-304800" lvl="7" marL="36576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indent="-304800" lvl="8" marL="4114800" marR="0" rtl="0" algn="l">
              <a:lnSpc>
                <a:spcPct val="100000"/>
              </a:lnSpc>
              <a:spcBef>
                <a:spcPts val="500"/>
              </a:spcBef>
              <a:spcAft>
                <a:spcPts val="50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2159" name="Google Shape;2159;p319"/>
          <p:cNvSpPr txBox="1"/>
          <p:nvPr>
            <p:ph type="title"/>
          </p:nvPr>
        </p:nvSpPr>
        <p:spPr>
          <a:xfrm>
            <a:off x="332185" y="322886"/>
            <a:ext cx="8479500" cy="377100"/>
          </a:xfrm>
          <a:prstGeom prst="rect">
            <a:avLst/>
          </a:prstGeom>
          <a:noFill/>
          <a:ln>
            <a:noFill/>
          </a:ln>
        </p:spPr>
        <p:txBody>
          <a:bodyPr anchorCtr="0" anchor="t" bIns="0" lIns="0" spcFirstLastPara="1" rIns="0" wrap="square" tIns="0">
            <a:noAutofit/>
          </a:bodyPr>
          <a:lstStyle>
            <a:lvl1pPr lvl="0" marR="0" rtl="0" algn="l">
              <a:lnSpc>
                <a:spcPct val="85000"/>
              </a:lnSpc>
              <a:spcBef>
                <a:spcPts val="0"/>
              </a:spcBef>
              <a:spcAft>
                <a:spcPts val="0"/>
              </a:spcAft>
              <a:buClr>
                <a:schemeClr val="dk1"/>
              </a:buClr>
              <a:buSzPts val="2400"/>
              <a:buFont typeface="Georgia"/>
              <a:buNone/>
              <a:defRPr b="0" i="0" sz="2400" u="none" cap="none" strike="noStrike">
                <a:solidFill>
                  <a:schemeClr val="dk1"/>
                </a:solidFill>
                <a:latin typeface="Georgia"/>
                <a:ea typeface="Georgia"/>
                <a:cs typeface="Georgia"/>
                <a:sym typeface="Georgia"/>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2160" name="Google Shape;2160;p319"/>
          <p:cNvSpPr txBox="1"/>
          <p:nvPr>
            <p:ph idx="12" type="sldNum"/>
          </p:nvPr>
        </p:nvSpPr>
        <p:spPr>
          <a:xfrm>
            <a:off x="6163867" y="4869180"/>
            <a:ext cx="2647800" cy="1029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2161" name="Google Shape;2161;p319"/>
          <p:cNvSpPr txBox="1"/>
          <p:nvPr>
            <p:ph idx="2" type="subTitle"/>
          </p:nvPr>
        </p:nvSpPr>
        <p:spPr>
          <a:xfrm>
            <a:off x="332184" y="700075"/>
            <a:ext cx="8479500" cy="664500"/>
          </a:xfrm>
          <a:prstGeom prst="rect">
            <a:avLst/>
          </a:prstGeom>
          <a:noFill/>
          <a:ln>
            <a:noFill/>
          </a:ln>
        </p:spPr>
        <p:txBody>
          <a:bodyPr anchorCtr="0" anchor="t" bIns="0" lIns="0" spcFirstLastPara="1" rIns="0" wrap="square" tIns="0">
            <a:noAutofit/>
          </a:bodyPr>
          <a:lstStyle>
            <a:lvl1pPr lvl="0" marR="0" rtl="0" algn="l">
              <a:lnSpc>
                <a:spcPct val="85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1pPr>
            <a:lvl2pPr lvl="1" marR="0" rtl="0" algn="l">
              <a:lnSpc>
                <a:spcPct val="85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2pPr>
            <a:lvl3pPr lvl="2" marR="0" rtl="0" algn="l">
              <a:lnSpc>
                <a:spcPct val="85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l">
              <a:lnSpc>
                <a:spcPct val="85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4pPr>
            <a:lvl5pPr lvl="4" marR="0" rtl="0" algn="l">
              <a:lnSpc>
                <a:spcPct val="85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5pPr>
            <a:lvl6pPr lvl="5" marR="0" rtl="0" algn="l">
              <a:lnSpc>
                <a:spcPct val="85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6pPr>
            <a:lvl7pPr lvl="6" marR="0" rtl="0" algn="l">
              <a:lnSpc>
                <a:spcPct val="85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7pPr>
            <a:lvl8pPr lvl="7" marR="0" rtl="0" algn="l">
              <a:lnSpc>
                <a:spcPct val="85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8pPr>
            <a:lvl9pPr lvl="8" marR="0" rtl="0" algn="l">
              <a:lnSpc>
                <a:spcPct val="85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and Image - Subtitle">
  <p:cSld name="Content and Image - Subtitle">
    <p:spTree>
      <p:nvGrpSpPr>
        <p:cNvPr id="2162" name="Shape 2162"/>
        <p:cNvGrpSpPr/>
        <p:nvPr/>
      </p:nvGrpSpPr>
      <p:grpSpPr>
        <a:xfrm>
          <a:off x="0" y="0"/>
          <a:ext cx="0" cy="0"/>
          <a:chOff x="0" y="0"/>
          <a:chExt cx="0" cy="0"/>
        </a:xfrm>
      </p:grpSpPr>
      <p:sp>
        <p:nvSpPr>
          <p:cNvPr id="2163" name="Google Shape;2163;p320"/>
          <p:cNvSpPr/>
          <p:nvPr/>
        </p:nvSpPr>
        <p:spPr>
          <a:xfrm>
            <a:off x="4572000" y="0"/>
            <a:ext cx="4572000" cy="5143500"/>
          </a:xfrm>
          <a:prstGeom prst="rect">
            <a:avLst/>
          </a:prstGeom>
          <a:solidFill>
            <a:srgbClr val="DEDEDE"/>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chemeClr val="lt1"/>
              </a:solidFill>
              <a:latin typeface="Arial"/>
              <a:ea typeface="Arial"/>
              <a:cs typeface="Arial"/>
              <a:sym typeface="Arial"/>
            </a:endParaRPr>
          </a:p>
        </p:txBody>
      </p:sp>
      <p:sp>
        <p:nvSpPr>
          <p:cNvPr id="2164" name="Google Shape;2164;p320"/>
          <p:cNvSpPr txBox="1"/>
          <p:nvPr>
            <p:ph idx="1" type="body"/>
          </p:nvPr>
        </p:nvSpPr>
        <p:spPr>
          <a:xfrm>
            <a:off x="332185" y="1577579"/>
            <a:ext cx="3988500" cy="3051600"/>
          </a:xfrm>
          <a:prstGeom prst="rect">
            <a:avLst/>
          </a:prstGeom>
          <a:noFill/>
          <a:ln>
            <a:noFill/>
          </a:ln>
        </p:spPr>
        <p:txBody>
          <a:bodyPr anchorCtr="0" anchor="t" bIns="0" lIns="0" spcFirstLastPara="1" rIns="0" wrap="square" tIns="0">
            <a:noAutofit/>
          </a:bodyPr>
          <a:lstStyle>
            <a:lvl1pPr indent="-304800" lvl="0" marL="457200" marR="0" rtl="0" algn="l">
              <a:lnSpc>
                <a:spcPct val="100000"/>
              </a:lnSpc>
              <a:spcBef>
                <a:spcPts val="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indent="-304800" lvl="1" marL="9144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indent="-304800" lvl="2" marL="13716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04800" lvl="5" marL="27432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indent="-304800" lvl="6" marL="32004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indent="-304800" lvl="7" marL="36576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indent="-304800" lvl="8" marL="4114800" marR="0" rtl="0" algn="l">
              <a:lnSpc>
                <a:spcPct val="100000"/>
              </a:lnSpc>
              <a:spcBef>
                <a:spcPts val="500"/>
              </a:spcBef>
              <a:spcAft>
                <a:spcPts val="50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2165" name="Google Shape;2165;p320"/>
          <p:cNvSpPr txBox="1"/>
          <p:nvPr>
            <p:ph type="title"/>
          </p:nvPr>
        </p:nvSpPr>
        <p:spPr>
          <a:xfrm>
            <a:off x="332186" y="322886"/>
            <a:ext cx="3988500" cy="377100"/>
          </a:xfrm>
          <a:prstGeom prst="rect">
            <a:avLst/>
          </a:prstGeom>
          <a:noFill/>
          <a:ln>
            <a:noFill/>
          </a:ln>
        </p:spPr>
        <p:txBody>
          <a:bodyPr anchorCtr="0" anchor="t" bIns="0" lIns="0" spcFirstLastPara="1" rIns="0" wrap="square" tIns="0">
            <a:noAutofit/>
          </a:bodyPr>
          <a:lstStyle>
            <a:lvl1pPr lvl="0" marR="0" rtl="0" algn="l">
              <a:lnSpc>
                <a:spcPct val="85000"/>
              </a:lnSpc>
              <a:spcBef>
                <a:spcPts val="0"/>
              </a:spcBef>
              <a:spcAft>
                <a:spcPts val="0"/>
              </a:spcAft>
              <a:buClr>
                <a:schemeClr val="dk1"/>
              </a:buClr>
              <a:buSzPts val="2400"/>
              <a:buFont typeface="Georgia"/>
              <a:buNone/>
              <a:defRPr b="0" i="0" sz="2400" u="none" cap="none" strike="noStrike">
                <a:solidFill>
                  <a:schemeClr val="dk1"/>
                </a:solidFill>
                <a:latin typeface="Georgia"/>
                <a:ea typeface="Georgia"/>
                <a:cs typeface="Georgia"/>
                <a:sym typeface="Georgia"/>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2166" name="Google Shape;2166;p320"/>
          <p:cNvSpPr txBox="1"/>
          <p:nvPr>
            <p:ph idx="12" type="sldNum"/>
          </p:nvPr>
        </p:nvSpPr>
        <p:spPr>
          <a:xfrm>
            <a:off x="6163867" y="4869180"/>
            <a:ext cx="2647800" cy="1029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2167" name="Google Shape;2167;p320"/>
          <p:cNvSpPr txBox="1"/>
          <p:nvPr>
            <p:ph idx="2" type="subTitle"/>
          </p:nvPr>
        </p:nvSpPr>
        <p:spPr>
          <a:xfrm>
            <a:off x="332184" y="700075"/>
            <a:ext cx="3988500" cy="664500"/>
          </a:xfrm>
          <a:prstGeom prst="rect">
            <a:avLst/>
          </a:prstGeom>
          <a:noFill/>
          <a:ln>
            <a:noFill/>
          </a:ln>
        </p:spPr>
        <p:txBody>
          <a:bodyPr anchorCtr="0" anchor="t" bIns="0" lIns="0" spcFirstLastPara="1" rIns="0" wrap="square" tIns="0">
            <a:noAutofit/>
          </a:bodyPr>
          <a:lstStyle>
            <a:lvl1pPr lvl="0" marR="0" rtl="0" algn="l">
              <a:lnSpc>
                <a:spcPct val="85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1pPr>
            <a:lvl2pPr lvl="1" marR="0" rtl="0" algn="l">
              <a:lnSpc>
                <a:spcPct val="85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2pPr>
            <a:lvl3pPr lvl="2" marR="0" rtl="0" algn="l">
              <a:lnSpc>
                <a:spcPct val="85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l">
              <a:lnSpc>
                <a:spcPct val="85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4pPr>
            <a:lvl5pPr lvl="4" marR="0" rtl="0" algn="l">
              <a:lnSpc>
                <a:spcPct val="85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5pPr>
            <a:lvl6pPr lvl="5" marR="0" rtl="0" algn="l">
              <a:lnSpc>
                <a:spcPct val="85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6pPr>
            <a:lvl7pPr lvl="6" marR="0" rtl="0" algn="l">
              <a:lnSpc>
                <a:spcPct val="85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7pPr>
            <a:lvl8pPr lvl="7" marR="0" rtl="0" algn="l">
              <a:lnSpc>
                <a:spcPct val="85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8pPr>
            <a:lvl9pPr lvl="8" marR="0" rtl="0" algn="l">
              <a:lnSpc>
                <a:spcPct val="85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hree Content - Subtitle">
  <p:cSld name="Three Content - Subtitle">
    <p:spTree>
      <p:nvGrpSpPr>
        <p:cNvPr id="2168" name="Shape 2168"/>
        <p:cNvGrpSpPr/>
        <p:nvPr/>
      </p:nvGrpSpPr>
      <p:grpSpPr>
        <a:xfrm>
          <a:off x="0" y="0"/>
          <a:ext cx="0" cy="0"/>
          <a:chOff x="0" y="0"/>
          <a:chExt cx="0" cy="0"/>
        </a:xfrm>
      </p:grpSpPr>
      <p:sp>
        <p:nvSpPr>
          <p:cNvPr id="2169" name="Google Shape;2169;p321"/>
          <p:cNvSpPr txBox="1"/>
          <p:nvPr>
            <p:ph idx="1" type="body"/>
          </p:nvPr>
        </p:nvSpPr>
        <p:spPr>
          <a:xfrm>
            <a:off x="332185" y="1577579"/>
            <a:ext cx="2646900" cy="3051600"/>
          </a:xfrm>
          <a:prstGeom prst="rect">
            <a:avLst/>
          </a:prstGeom>
          <a:noFill/>
          <a:ln>
            <a:noFill/>
          </a:ln>
        </p:spPr>
        <p:txBody>
          <a:bodyPr anchorCtr="0" anchor="t" bIns="0" lIns="0" spcFirstLastPara="1" rIns="0" wrap="square" tIns="0">
            <a:noAutofit/>
          </a:bodyPr>
          <a:lstStyle>
            <a:lvl1pPr indent="-304800" lvl="0" marL="457200" marR="0" rtl="0" algn="l">
              <a:lnSpc>
                <a:spcPct val="100000"/>
              </a:lnSpc>
              <a:spcBef>
                <a:spcPts val="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indent="-304800" lvl="1" marL="9144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indent="-304800" lvl="2" marL="13716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04800" lvl="5" marL="27432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indent="-304800" lvl="6" marL="32004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indent="-304800" lvl="7" marL="36576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indent="-304800" lvl="8" marL="4114800" marR="0" rtl="0" algn="l">
              <a:lnSpc>
                <a:spcPct val="100000"/>
              </a:lnSpc>
              <a:spcBef>
                <a:spcPts val="500"/>
              </a:spcBef>
              <a:spcAft>
                <a:spcPts val="50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2170" name="Google Shape;2170;p321"/>
          <p:cNvSpPr txBox="1"/>
          <p:nvPr>
            <p:ph idx="2" type="body"/>
          </p:nvPr>
        </p:nvSpPr>
        <p:spPr>
          <a:xfrm>
            <a:off x="3249216" y="1577579"/>
            <a:ext cx="2646900" cy="3051600"/>
          </a:xfrm>
          <a:prstGeom prst="rect">
            <a:avLst/>
          </a:prstGeom>
          <a:noFill/>
          <a:ln>
            <a:noFill/>
          </a:ln>
        </p:spPr>
        <p:txBody>
          <a:bodyPr anchorCtr="0" anchor="t" bIns="0" lIns="0" spcFirstLastPara="1" rIns="0" wrap="square" tIns="0">
            <a:noAutofit/>
          </a:bodyPr>
          <a:lstStyle>
            <a:lvl1pPr indent="-304800" lvl="0" marL="457200" marR="0" rtl="0" algn="l">
              <a:lnSpc>
                <a:spcPct val="100000"/>
              </a:lnSpc>
              <a:spcBef>
                <a:spcPts val="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indent="-304800" lvl="1" marL="9144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indent="-304800" lvl="2" marL="13716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04800" lvl="5" marL="27432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indent="-304800" lvl="6" marL="32004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indent="-304800" lvl="7" marL="36576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indent="-304800" lvl="8" marL="4114800" marR="0" rtl="0" algn="l">
              <a:lnSpc>
                <a:spcPct val="100000"/>
              </a:lnSpc>
              <a:spcBef>
                <a:spcPts val="500"/>
              </a:spcBef>
              <a:spcAft>
                <a:spcPts val="50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2171" name="Google Shape;2171;p321"/>
          <p:cNvSpPr txBox="1"/>
          <p:nvPr>
            <p:ph idx="3" type="body"/>
          </p:nvPr>
        </p:nvSpPr>
        <p:spPr>
          <a:xfrm>
            <a:off x="6165057" y="1577579"/>
            <a:ext cx="2646900" cy="3051600"/>
          </a:xfrm>
          <a:prstGeom prst="rect">
            <a:avLst/>
          </a:prstGeom>
          <a:noFill/>
          <a:ln>
            <a:noFill/>
          </a:ln>
        </p:spPr>
        <p:txBody>
          <a:bodyPr anchorCtr="0" anchor="t" bIns="0" lIns="0" spcFirstLastPara="1" rIns="0" wrap="square" tIns="0">
            <a:noAutofit/>
          </a:bodyPr>
          <a:lstStyle>
            <a:lvl1pPr indent="-304800" lvl="0" marL="457200" marR="0" rtl="0" algn="l">
              <a:lnSpc>
                <a:spcPct val="100000"/>
              </a:lnSpc>
              <a:spcBef>
                <a:spcPts val="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indent="-304800" lvl="1" marL="9144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indent="-304800" lvl="2" marL="13716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04800" lvl="5" marL="27432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indent="-304800" lvl="6" marL="32004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indent="-304800" lvl="7" marL="36576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indent="-304800" lvl="8" marL="4114800" marR="0" rtl="0" algn="l">
              <a:lnSpc>
                <a:spcPct val="100000"/>
              </a:lnSpc>
              <a:spcBef>
                <a:spcPts val="500"/>
              </a:spcBef>
              <a:spcAft>
                <a:spcPts val="50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2172" name="Google Shape;2172;p321"/>
          <p:cNvSpPr txBox="1"/>
          <p:nvPr>
            <p:ph type="title"/>
          </p:nvPr>
        </p:nvSpPr>
        <p:spPr>
          <a:xfrm>
            <a:off x="332185" y="322886"/>
            <a:ext cx="8479500" cy="377100"/>
          </a:xfrm>
          <a:prstGeom prst="rect">
            <a:avLst/>
          </a:prstGeom>
          <a:noFill/>
          <a:ln>
            <a:noFill/>
          </a:ln>
        </p:spPr>
        <p:txBody>
          <a:bodyPr anchorCtr="0" anchor="t" bIns="0" lIns="0" spcFirstLastPara="1" rIns="0" wrap="square" tIns="0">
            <a:noAutofit/>
          </a:bodyPr>
          <a:lstStyle>
            <a:lvl1pPr lvl="0" marR="0" rtl="0" algn="l">
              <a:lnSpc>
                <a:spcPct val="85000"/>
              </a:lnSpc>
              <a:spcBef>
                <a:spcPts val="0"/>
              </a:spcBef>
              <a:spcAft>
                <a:spcPts val="0"/>
              </a:spcAft>
              <a:buClr>
                <a:schemeClr val="dk1"/>
              </a:buClr>
              <a:buSzPts val="2400"/>
              <a:buFont typeface="Georgia"/>
              <a:buNone/>
              <a:defRPr b="0" i="0" sz="2400" u="none" cap="none" strike="noStrike">
                <a:solidFill>
                  <a:schemeClr val="dk1"/>
                </a:solidFill>
                <a:latin typeface="Georgia"/>
                <a:ea typeface="Georgia"/>
                <a:cs typeface="Georgia"/>
                <a:sym typeface="Georgia"/>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2173" name="Google Shape;2173;p321"/>
          <p:cNvSpPr txBox="1"/>
          <p:nvPr>
            <p:ph idx="12" type="sldNum"/>
          </p:nvPr>
        </p:nvSpPr>
        <p:spPr>
          <a:xfrm>
            <a:off x="6163867" y="4869180"/>
            <a:ext cx="2647800" cy="1029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2174" name="Google Shape;2174;p321"/>
          <p:cNvSpPr txBox="1"/>
          <p:nvPr>
            <p:ph idx="4" type="subTitle"/>
          </p:nvPr>
        </p:nvSpPr>
        <p:spPr>
          <a:xfrm>
            <a:off x="332184" y="700075"/>
            <a:ext cx="8479500" cy="664500"/>
          </a:xfrm>
          <a:prstGeom prst="rect">
            <a:avLst/>
          </a:prstGeom>
          <a:noFill/>
          <a:ln>
            <a:noFill/>
          </a:ln>
        </p:spPr>
        <p:txBody>
          <a:bodyPr anchorCtr="0" anchor="t" bIns="0" lIns="0" spcFirstLastPara="1" rIns="0" wrap="square" tIns="0">
            <a:noAutofit/>
          </a:bodyPr>
          <a:lstStyle>
            <a:lvl1pPr lvl="0" marR="0" rtl="0" algn="l">
              <a:lnSpc>
                <a:spcPct val="85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1pPr>
            <a:lvl2pPr lvl="1" marR="0" rtl="0" algn="l">
              <a:lnSpc>
                <a:spcPct val="85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2pPr>
            <a:lvl3pPr lvl="2" marR="0" rtl="0" algn="l">
              <a:lnSpc>
                <a:spcPct val="85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l">
              <a:lnSpc>
                <a:spcPct val="85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4pPr>
            <a:lvl5pPr lvl="4" marR="0" rtl="0" algn="l">
              <a:lnSpc>
                <a:spcPct val="85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5pPr>
            <a:lvl6pPr lvl="5" marR="0" rtl="0" algn="l">
              <a:lnSpc>
                <a:spcPct val="85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6pPr>
            <a:lvl7pPr lvl="6" marR="0" rtl="0" algn="l">
              <a:lnSpc>
                <a:spcPct val="85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7pPr>
            <a:lvl8pPr lvl="7" marR="0" rtl="0" algn="l">
              <a:lnSpc>
                <a:spcPct val="85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8pPr>
            <a:lvl9pPr lvl="8" marR="0" rtl="0" algn="l">
              <a:lnSpc>
                <a:spcPct val="85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Four Content - Subtitle">
  <p:cSld name="Four Content - Subtitle">
    <p:spTree>
      <p:nvGrpSpPr>
        <p:cNvPr id="2175" name="Shape 2175"/>
        <p:cNvGrpSpPr/>
        <p:nvPr/>
      </p:nvGrpSpPr>
      <p:grpSpPr>
        <a:xfrm>
          <a:off x="0" y="0"/>
          <a:ext cx="0" cy="0"/>
          <a:chOff x="0" y="0"/>
          <a:chExt cx="0" cy="0"/>
        </a:xfrm>
      </p:grpSpPr>
      <p:sp>
        <p:nvSpPr>
          <p:cNvPr id="2176" name="Google Shape;2176;p322"/>
          <p:cNvSpPr txBox="1"/>
          <p:nvPr>
            <p:ph idx="1" type="body"/>
          </p:nvPr>
        </p:nvSpPr>
        <p:spPr>
          <a:xfrm>
            <a:off x="332185" y="1577579"/>
            <a:ext cx="1917000" cy="3051600"/>
          </a:xfrm>
          <a:prstGeom prst="rect">
            <a:avLst/>
          </a:prstGeom>
          <a:noFill/>
          <a:ln>
            <a:noFill/>
          </a:ln>
        </p:spPr>
        <p:txBody>
          <a:bodyPr anchorCtr="0" anchor="t" bIns="0" lIns="0" spcFirstLastPara="1" rIns="0" wrap="square" tIns="0">
            <a:noAutofit/>
          </a:bodyPr>
          <a:lstStyle>
            <a:lvl1pPr indent="-304800" lvl="0" marL="457200" marR="0" rtl="0" algn="l">
              <a:lnSpc>
                <a:spcPct val="100000"/>
              </a:lnSpc>
              <a:spcBef>
                <a:spcPts val="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indent="-304800" lvl="1" marL="9144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indent="-304800" lvl="2" marL="13716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04800" lvl="5" marL="27432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indent="-304800" lvl="6" marL="32004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indent="-304800" lvl="7" marL="36576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indent="-304800" lvl="8" marL="4114800" marR="0" rtl="0" algn="l">
              <a:lnSpc>
                <a:spcPct val="100000"/>
              </a:lnSpc>
              <a:spcBef>
                <a:spcPts val="500"/>
              </a:spcBef>
              <a:spcAft>
                <a:spcPts val="50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2177" name="Google Shape;2177;p322"/>
          <p:cNvSpPr txBox="1"/>
          <p:nvPr>
            <p:ph idx="2" type="body"/>
          </p:nvPr>
        </p:nvSpPr>
        <p:spPr>
          <a:xfrm>
            <a:off x="2520460" y="1577579"/>
            <a:ext cx="1917000" cy="3051600"/>
          </a:xfrm>
          <a:prstGeom prst="rect">
            <a:avLst/>
          </a:prstGeom>
          <a:noFill/>
          <a:ln>
            <a:noFill/>
          </a:ln>
        </p:spPr>
        <p:txBody>
          <a:bodyPr anchorCtr="0" anchor="t" bIns="0" lIns="0" spcFirstLastPara="1" rIns="0" wrap="square" tIns="0">
            <a:noAutofit/>
          </a:bodyPr>
          <a:lstStyle>
            <a:lvl1pPr indent="-304800" lvl="0" marL="457200" marR="0" rtl="0" algn="l">
              <a:lnSpc>
                <a:spcPct val="100000"/>
              </a:lnSpc>
              <a:spcBef>
                <a:spcPts val="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indent="-304800" lvl="1" marL="9144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indent="-304800" lvl="2" marL="13716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04800" lvl="5" marL="27432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indent="-304800" lvl="6" marL="32004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indent="-304800" lvl="7" marL="36576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indent="-304800" lvl="8" marL="4114800" marR="0" rtl="0" algn="l">
              <a:lnSpc>
                <a:spcPct val="100000"/>
              </a:lnSpc>
              <a:spcBef>
                <a:spcPts val="500"/>
              </a:spcBef>
              <a:spcAft>
                <a:spcPts val="50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2178" name="Google Shape;2178;p322"/>
          <p:cNvSpPr txBox="1"/>
          <p:nvPr>
            <p:ph idx="3" type="body"/>
          </p:nvPr>
        </p:nvSpPr>
        <p:spPr>
          <a:xfrm>
            <a:off x="4706541" y="1577579"/>
            <a:ext cx="1917000" cy="3051600"/>
          </a:xfrm>
          <a:prstGeom prst="rect">
            <a:avLst/>
          </a:prstGeom>
          <a:noFill/>
          <a:ln>
            <a:noFill/>
          </a:ln>
        </p:spPr>
        <p:txBody>
          <a:bodyPr anchorCtr="0" anchor="t" bIns="0" lIns="0" spcFirstLastPara="1" rIns="0" wrap="square" tIns="0">
            <a:noAutofit/>
          </a:bodyPr>
          <a:lstStyle>
            <a:lvl1pPr indent="-304800" lvl="0" marL="457200" marR="0" rtl="0" algn="l">
              <a:lnSpc>
                <a:spcPct val="100000"/>
              </a:lnSpc>
              <a:spcBef>
                <a:spcPts val="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indent="-304800" lvl="1" marL="9144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indent="-304800" lvl="2" marL="13716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04800" lvl="5" marL="27432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indent="-304800" lvl="6" marL="32004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indent="-304800" lvl="7" marL="36576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indent="-304800" lvl="8" marL="4114800" marR="0" rtl="0" algn="l">
              <a:lnSpc>
                <a:spcPct val="100000"/>
              </a:lnSpc>
              <a:spcBef>
                <a:spcPts val="500"/>
              </a:spcBef>
              <a:spcAft>
                <a:spcPts val="50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2179" name="Google Shape;2179;p322"/>
          <p:cNvSpPr txBox="1"/>
          <p:nvPr>
            <p:ph idx="4" type="body"/>
          </p:nvPr>
        </p:nvSpPr>
        <p:spPr>
          <a:xfrm>
            <a:off x="6892622" y="1577579"/>
            <a:ext cx="1917000" cy="3051600"/>
          </a:xfrm>
          <a:prstGeom prst="rect">
            <a:avLst/>
          </a:prstGeom>
          <a:noFill/>
          <a:ln>
            <a:noFill/>
          </a:ln>
        </p:spPr>
        <p:txBody>
          <a:bodyPr anchorCtr="0" anchor="t" bIns="0" lIns="0" spcFirstLastPara="1" rIns="0" wrap="square" tIns="0">
            <a:noAutofit/>
          </a:bodyPr>
          <a:lstStyle>
            <a:lvl1pPr indent="-304800" lvl="0" marL="457200" marR="0" rtl="0" algn="l">
              <a:lnSpc>
                <a:spcPct val="100000"/>
              </a:lnSpc>
              <a:spcBef>
                <a:spcPts val="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indent="-304800" lvl="1" marL="9144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indent="-304800" lvl="2" marL="13716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04800" lvl="5" marL="27432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indent="-304800" lvl="6" marL="32004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indent="-304800" lvl="7" marL="36576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indent="-304800" lvl="8" marL="4114800" marR="0" rtl="0" algn="l">
              <a:lnSpc>
                <a:spcPct val="100000"/>
              </a:lnSpc>
              <a:spcBef>
                <a:spcPts val="500"/>
              </a:spcBef>
              <a:spcAft>
                <a:spcPts val="50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2180" name="Google Shape;2180;p322"/>
          <p:cNvSpPr txBox="1"/>
          <p:nvPr>
            <p:ph type="title"/>
          </p:nvPr>
        </p:nvSpPr>
        <p:spPr>
          <a:xfrm>
            <a:off x="332185" y="322886"/>
            <a:ext cx="8479500" cy="377100"/>
          </a:xfrm>
          <a:prstGeom prst="rect">
            <a:avLst/>
          </a:prstGeom>
          <a:noFill/>
          <a:ln>
            <a:noFill/>
          </a:ln>
        </p:spPr>
        <p:txBody>
          <a:bodyPr anchorCtr="0" anchor="t" bIns="0" lIns="0" spcFirstLastPara="1" rIns="0" wrap="square" tIns="0">
            <a:noAutofit/>
          </a:bodyPr>
          <a:lstStyle>
            <a:lvl1pPr lvl="0" marR="0" rtl="0" algn="l">
              <a:lnSpc>
                <a:spcPct val="85000"/>
              </a:lnSpc>
              <a:spcBef>
                <a:spcPts val="0"/>
              </a:spcBef>
              <a:spcAft>
                <a:spcPts val="0"/>
              </a:spcAft>
              <a:buClr>
                <a:schemeClr val="dk1"/>
              </a:buClr>
              <a:buSzPts val="2400"/>
              <a:buFont typeface="Georgia"/>
              <a:buNone/>
              <a:defRPr b="0" i="0" sz="2400" u="none" cap="none" strike="noStrike">
                <a:solidFill>
                  <a:schemeClr val="dk1"/>
                </a:solidFill>
                <a:latin typeface="Georgia"/>
                <a:ea typeface="Georgia"/>
                <a:cs typeface="Georgia"/>
                <a:sym typeface="Georgia"/>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2181" name="Google Shape;2181;p322"/>
          <p:cNvSpPr txBox="1"/>
          <p:nvPr>
            <p:ph idx="12" type="sldNum"/>
          </p:nvPr>
        </p:nvSpPr>
        <p:spPr>
          <a:xfrm>
            <a:off x="6163867" y="4869180"/>
            <a:ext cx="2647800" cy="1029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2182" name="Google Shape;2182;p322"/>
          <p:cNvSpPr txBox="1"/>
          <p:nvPr>
            <p:ph idx="5" type="subTitle"/>
          </p:nvPr>
        </p:nvSpPr>
        <p:spPr>
          <a:xfrm>
            <a:off x="332184" y="700075"/>
            <a:ext cx="8479500" cy="664500"/>
          </a:xfrm>
          <a:prstGeom prst="rect">
            <a:avLst/>
          </a:prstGeom>
          <a:noFill/>
          <a:ln>
            <a:noFill/>
          </a:ln>
        </p:spPr>
        <p:txBody>
          <a:bodyPr anchorCtr="0" anchor="t" bIns="0" lIns="0" spcFirstLastPara="1" rIns="0" wrap="square" tIns="0">
            <a:noAutofit/>
          </a:bodyPr>
          <a:lstStyle>
            <a:lvl1pPr lvl="0" marR="0" rtl="0" algn="l">
              <a:lnSpc>
                <a:spcPct val="85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1pPr>
            <a:lvl2pPr lvl="1" marR="0" rtl="0" algn="l">
              <a:lnSpc>
                <a:spcPct val="85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2pPr>
            <a:lvl3pPr lvl="2" marR="0" rtl="0" algn="l">
              <a:lnSpc>
                <a:spcPct val="85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l">
              <a:lnSpc>
                <a:spcPct val="85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4pPr>
            <a:lvl5pPr lvl="4" marR="0" rtl="0" algn="l">
              <a:lnSpc>
                <a:spcPct val="85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5pPr>
            <a:lvl6pPr lvl="5" marR="0" rtl="0" algn="l">
              <a:lnSpc>
                <a:spcPct val="85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6pPr>
            <a:lvl7pPr lvl="6" marR="0" rtl="0" algn="l">
              <a:lnSpc>
                <a:spcPct val="85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7pPr>
            <a:lvl8pPr lvl="7" marR="0" rtl="0" algn="l">
              <a:lnSpc>
                <a:spcPct val="85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8pPr>
            <a:lvl9pPr lvl="8" marR="0" rtl="0" algn="l">
              <a:lnSpc>
                <a:spcPct val="85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Five Content - Subtitle">
  <p:cSld name="Five Content - Subtitle">
    <p:spTree>
      <p:nvGrpSpPr>
        <p:cNvPr id="2183" name="Shape 2183"/>
        <p:cNvGrpSpPr/>
        <p:nvPr/>
      </p:nvGrpSpPr>
      <p:grpSpPr>
        <a:xfrm>
          <a:off x="0" y="0"/>
          <a:ext cx="0" cy="0"/>
          <a:chOff x="0" y="0"/>
          <a:chExt cx="0" cy="0"/>
        </a:xfrm>
      </p:grpSpPr>
      <p:sp>
        <p:nvSpPr>
          <p:cNvPr id="2184" name="Google Shape;2184;p323"/>
          <p:cNvSpPr txBox="1"/>
          <p:nvPr>
            <p:ph idx="1" type="body"/>
          </p:nvPr>
        </p:nvSpPr>
        <p:spPr>
          <a:xfrm>
            <a:off x="332185" y="1577579"/>
            <a:ext cx="1479600" cy="3051600"/>
          </a:xfrm>
          <a:prstGeom prst="rect">
            <a:avLst/>
          </a:prstGeom>
          <a:noFill/>
          <a:ln>
            <a:noFill/>
          </a:ln>
        </p:spPr>
        <p:txBody>
          <a:bodyPr anchorCtr="0" anchor="t" bIns="0" lIns="0" spcFirstLastPara="1" rIns="0" wrap="square" tIns="0">
            <a:noAutofit/>
          </a:bodyPr>
          <a:lstStyle>
            <a:lvl1pPr indent="-304800" lvl="0" marL="457200" marR="0" rtl="0" algn="l">
              <a:lnSpc>
                <a:spcPct val="100000"/>
              </a:lnSpc>
              <a:spcBef>
                <a:spcPts val="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indent="-304800" lvl="1" marL="9144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indent="-304800" lvl="2" marL="13716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04800" lvl="5" marL="27432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indent="-304800" lvl="6" marL="32004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indent="-304800" lvl="7" marL="36576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indent="-304800" lvl="8" marL="4114800" marR="0" rtl="0" algn="l">
              <a:lnSpc>
                <a:spcPct val="100000"/>
              </a:lnSpc>
              <a:spcBef>
                <a:spcPts val="500"/>
              </a:spcBef>
              <a:spcAft>
                <a:spcPts val="50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2185" name="Google Shape;2185;p323"/>
          <p:cNvSpPr txBox="1"/>
          <p:nvPr>
            <p:ph idx="2" type="body"/>
          </p:nvPr>
        </p:nvSpPr>
        <p:spPr>
          <a:xfrm>
            <a:off x="2082784" y="1577579"/>
            <a:ext cx="1479600" cy="3051600"/>
          </a:xfrm>
          <a:prstGeom prst="rect">
            <a:avLst/>
          </a:prstGeom>
          <a:noFill/>
          <a:ln>
            <a:noFill/>
          </a:ln>
        </p:spPr>
        <p:txBody>
          <a:bodyPr anchorCtr="0" anchor="t" bIns="0" lIns="0" spcFirstLastPara="1" rIns="0" wrap="square" tIns="0">
            <a:noAutofit/>
          </a:bodyPr>
          <a:lstStyle>
            <a:lvl1pPr indent="-304800" lvl="0" marL="457200" marR="0" rtl="0" algn="l">
              <a:lnSpc>
                <a:spcPct val="100000"/>
              </a:lnSpc>
              <a:spcBef>
                <a:spcPts val="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indent="-304800" lvl="1" marL="9144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indent="-304800" lvl="2" marL="13716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04800" lvl="5" marL="27432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indent="-304800" lvl="6" marL="32004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indent="-304800" lvl="7" marL="36576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indent="-304800" lvl="8" marL="4114800" marR="0" rtl="0" algn="l">
              <a:lnSpc>
                <a:spcPct val="100000"/>
              </a:lnSpc>
              <a:spcBef>
                <a:spcPts val="500"/>
              </a:spcBef>
              <a:spcAft>
                <a:spcPts val="50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2186" name="Google Shape;2186;p323"/>
          <p:cNvSpPr txBox="1"/>
          <p:nvPr>
            <p:ph idx="3" type="body"/>
          </p:nvPr>
        </p:nvSpPr>
        <p:spPr>
          <a:xfrm>
            <a:off x="3833383" y="1577579"/>
            <a:ext cx="1479600" cy="3051600"/>
          </a:xfrm>
          <a:prstGeom prst="rect">
            <a:avLst/>
          </a:prstGeom>
          <a:noFill/>
          <a:ln>
            <a:noFill/>
          </a:ln>
        </p:spPr>
        <p:txBody>
          <a:bodyPr anchorCtr="0" anchor="t" bIns="0" lIns="0" spcFirstLastPara="1" rIns="0" wrap="square" tIns="0">
            <a:noAutofit/>
          </a:bodyPr>
          <a:lstStyle>
            <a:lvl1pPr indent="-304800" lvl="0" marL="457200" marR="0" rtl="0" algn="l">
              <a:lnSpc>
                <a:spcPct val="100000"/>
              </a:lnSpc>
              <a:spcBef>
                <a:spcPts val="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indent="-304800" lvl="1" marL="9144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indent="-304800" lvl="2" marL="13716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04800" lvl="5" marL="27432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indent="-304800" lvl="6" marL="32004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indent="-304800" lvl="7" marL="36576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indent="-304800" lvl="8" marL="4114800" marR="0" rtl="0" algn="l">
              <a:lnSpc>
                <a:spcPct val="100000"/>
              </a:lnSpc>
              <a:spcBef>
                <a:spcPts val="500"/>
              </a:spcBef>
              <a:spcAft>
                <a:spcPts val="50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2187" name="Google Shape;2187;p323"/>
          <p:cNvSpPr txBox="1"/>
          <p:nvPr>
            <p:ph idx="4" type="body"/>
          </p:nvPr>
        </p:nvSpPr>
        <p:spPr>
          <a:xfrm>
            <a:off x="5583982" y="1577579"/>
            <a:ext cx="1479600" cy="3051600"/>
          </a:xfrm>
          <a:prstGeom prst="rect">
            <a:avLst/>
          </a:prstGeom>
          <a:noFill/>
          <a:ln>
            <a:noFill/>
          </a:ln>
        </p:spPr>
        <p:txBody>
          <a:bodyPr anchorCtr="0" anchor="t" bIns="0" lIns="0" spcFirstLastPara="1" rIns="0" wrap="square" tIns="0">
            <a:noAutofit/>
          </a:bodyPr>
          <a:lstStyle>
            <a:lvl1pPr indent="-304800" lvl="0" marL="457200" marR="0" rtl="0" algn="l">
              <a:lnSpc>
                <a:spcPct val="100000"/>
              </a:lnSpc>
              <a:spcBef>
                <a:spcPts val="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indent="-304800" lvl="1" marL="9144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indent="-304800" lvl="2" marL="13716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04800" lvl="5" marL="27432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indent="-304800" lvl="6" marL="32004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indent="-304800" lvl="7" marL="36576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indent="-304800" lvl="8" marL="4114800" marR="0" rtl="0" algn="l">
              <a:lnSpc>
                <a:spcPct val="100000"/>
              </a:lnSpc>
              <a:spcBef>
                <a:spcPts val="500"/>
              </a:spcBef>
              <a:spcAft>
                <a:spcPts val="50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2188" name="Google Shape;2188;p323"/>
          <p:cNvSpPr txBox="1"/>
          <p:nvPr>
            <p:ph idx="5" type="body"/>
          </p:nvPr>
        </p:nvSpPr>
        <p:spPr>
          <a:xfrm>
            <a:off x="7334582" y="1577579"/>
            <a:ext cx="1479600" cy="3051600"/>
          </a:xfrm>
          <a:prstGeom prst="rect">
            <a:avLst/>
          </a:prstGeom>
          <a:noFill/>
          <a:ln>
            <a:noFill/>
          </a:ln>
        </p:spPr>
        <p:txBody>
          <a:bodyPr anchorCtr="0" anchor="t" bIns="0" lIns="0" spcFirstLastPara="1" rIns="0" wrap="square" tIns="0">
            <a:noAutofit/>
          </a:bodyPr>
          <a:lstStyle>
            <a:lvl1pPr indent="-304800" lvl="0" marL="457200" marR="0" rtl="0" algn="l">
              <a:lnSpc>
                <a:spcPct val="100000"/>
              </a:lnSpc>
              <a:spcBef>
                <a:spcPts val="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indent="-304800" lvl="1" marL="9144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indent="-304800" lvl="2" marL="13716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04800" lvl="5" marL="27432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indent="-304800" lvl="6" marL="32004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indent="-304800" lvl="7" marL="36576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indent="-304800" lvl="8" marL="4114800" marR="0" rtl="0" algn="l">
              <a:lnSpc>
                <a:spcPct val="100000"/>
              </a:lnSpc>
              <a:spcBef>
                <a:spcPts val="500"/>
              </a:spcBef>
              <a:spcAft>
                <a:spcPts val="50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2189" name="Google Shape;2189;p323"/>
          <p:cNvSpPr txBox="1"/>
          <p:nvPr>
            <p:ph type="title"/>
          </p:nvPr>
        </p:nvSpPr>
        <p:spPr>
          <a:xfrm>
            <a:off x="332185" y="322886"/>
            <a:ext cx="8479500" cy="377100"/>
          </a:xfrm>
          <a:prstGeom prst="rect">
            <a:avLst/>
          </a:prstGeom>
          <a:noFill/>
          <a:ln>
            <a:noFill/>
          </a:ln>
        </p:spPr>
        <p:txBody>
          <a:bodyPr anchorCtr="0" anchor="t" bIns="0" lIns="0" spcFirstLastPara="1" rIns="0" wrap="square" tIns="0">
            <a:noAutofit/>
          </a:bodyPr>
          <a:lstStyle>
            <a:lvl1pPr lvl="0" marR="0" rtl="0" algn="l">
              <a:lnSpc>
                <a:spcPct val="85000"/>
              </a:lnSpc>
              <a:spcBef>
                <a:spcPts val="0"/>
              </a:spcBef>
              <a:spcAft>
                <a:spcPts val="0"/>
              </a:spcAft>
              <a:buClr>
                <a:schemeClr val="dk1"/>
              </a:buClr>
              <a:buSzPts val="2400"/>
              <a:buFont typeface="Georgia"/>
              <a:buNone/>
              <a:defRPr b="0" i="0" sz="2400" u="none" cap="none" strike="noStrike">
                <a:solidFill>
                  <a:schemeClr val="dk1"/>
                </a:solidFill>
                <a:latin typeface="Georgia"/>
                <a:ea typeface="Georgia"/>
                <a:cs typeface="Georgia"/>
                <a:sym typeface="Georgia"/>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2190" name="Google Shape;2190;p323"/>
          <p:cNvSpPr txBox="1"/>
          <p:nvPr>
            <p:ph idx="12" type="sldNum"/>
          </p:nvPr>
        </p:nvSpPr>
        <p:spPr>
          <a:xfrm>
            <a:off x="6163867" y="4869180"/>
            <a:ext cx="2647800" cy="1029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2191" name="Google Shape;2191;p323"/>
          <p:cNvSpPr txBox="1"/>
          <p:nvPr>
            <p:ph idx="6" type="subTitle"/>
          </p:nvPr>
        </p:nvSpPr>
        <p:spPr>
          <a:xfrm>
            <a:off x="332184" y="700075"/>
            <a:ext cx="8479500" cy="664500"/>
          </a:xfrm>
          <a:prstGeom prst="rect">
            <a:avLst/>
          </a:prstGeom>
          <a:noFill/>
          <a:ln>
            <a:noFill/>
          </a:ln>
        </p:spPr>
        <p:txBody>
          <a:bodyPr anchorCtr="0" anchor="t" bIns="0" lIns="0" spcFirstLastPara="1" rIns="0" wrap="square" tIns="0">
            <a:noAutofit/>
          </a:bodyPr>
          <a:lstStyle>
            <a:lvl1pPr lvl="0" marR="0" rtl="0" algn="l">
              <a:lnSpc>
                <a:spcPct val="85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1pPr>
            <a:lvl2pPr lvl="1" marR="0" rtl="0" algn="l">
              <a:lnSpc>
                <a:spcPct val="85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2pPr>
            <a:lvl3pPr lvl="2" marR="0" rtl="0" algn="l">
              <a:lnSpc>
                <a:spcPct val="85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l">
              <a:lnSpc>
                <a:spcPct val="85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4pPr>
            <a:lvl5pPr lvl="4" marR="0" rtl="0" algn="l">
              <a:lnSpc>
                <a:spcPct val="85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5pPr>
            <a:lvl6pPr lvl="5" marR="0" rtl="0" algn="l">
              <a:lnSpc>
                <a:spcPct val="85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6pPr>
            <a:lvl7pPr lvl="6" marR="0" rtl="0" algn="l">
              <a:lnSpc>
                <a:spcPct val="85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7pPr>
            <a:lvl8pPr lvl="7" marR="0" rtl="0" algn="l">
              <a:lnSpc>
                <a:spcPct val="85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8pPr>
            <a:lvl9pPr lvl="8" marR="0" rtl="0" algn="l">
              <a:lnSpc>
                <a:spcPct val="85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hree Images - Subtitle">
  <p:cSld name="Three Images - Subtitle">
    <p:spTree>
      <p:nvGrpSpPr>
        <p:cNvPr id="2192" name="Shape 2192"/>
        <p:cNvGrpSpPr/>
        <p:nvPr/>
      </p:nvGrpSpPr>
      <p:grpSpPr>
        <a:xfrm>
          <a:off x="0" y="0"/>
          <a:ext cx="0" cy="0"/>
          <a:chOff x="0" y="0"/>
          <a:chExt cx="0" cy="0"/>
        </a:xfrm>
      </p:grpSpPr>
      <p:sp>
        <p:nvSpPr>
          <p:cNvPr id="2193" name="Google Shape;2193;p324"/>
          <p:cNvSpPr/>
          <p:nvPr/>
        </p:nvSpPr>
        <p:spPr>
          <a:xfrm>
            <a:off x="332183" y="1575197"/>
            <a:ext cx="2646900" cy="2263200"/>
          </a:xfrm>
          <a:prstGeom prst="rect">
            <a:avLst/>
          </a:prstGeom>
          <a:solidFill>
            <a:srgbClr val="DEDEDE"/>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chemeClr val="lt1"/>
              </a:solidFill>
              <a:latin typeface="Arial"/>
              <a:ea typeface="Arial"/>
              <a:cs typeface="Arial"/>
              <a:sym typeface="Arial"/>
            </a:endParaRPr>
          </a:p>
        </p:txBody>
      </p:sp>
      <p:sp>
        <p:nvSpPr>
          <p:cNvPr id="2194" name="Google Shape;2194;p324"/>
          <p:cNvSpPr/>
          <p:nvPr/>
        </p:nvSpPr>
        <p:spPr>
          <a:xfrm>
            <a:off x="3248620" y="1575197"/>
            <a:ext cx="2646900" cy="2263200"/>
          </a:xfrm>
          <a:prstGeom prst="rect">
            <a:avLst/>
          </a:prstGeom>
          <a:solidFill>
            <a:srgbClr val="DEDEDE"/>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chemeClr val="lt1"/>
              </a:solidFill>
              <a:latin typeface="Arial"/>
              <a:ea typeface="Arial"/>
              <a:cs typeface="Arial"/>
              <a:sym typeface="Arial"/>
            </a:endParaRPr>
          </a:p>
        </p:txBody>
      </p:sp>
      <p:sp>
        <p:nvSpPr>
          <p:cNvPr id="2195" name="Google Shape;2195;p324"/>
          <p:cNvSpPr/>
          <p:nvPr/>
        </p:nvSpPr>
        <p:spPr>
          <a:xfrm>
            <a:off x="6165056" y="1575197"/>
            <a:ext cx="2646900" cy="2263200"/>
          </a:xfrm>
          <a:prstGeom prst="rect">
            <a:avLst/>
          </a:prstGeom>
          <a:solidFill>
            <a:srgbClr val="DEDEDE"/>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chemeClr val="lt1"/>
              </a:solidFill>
              <a:latin typeface="Arial"/>
              <a:ea typeface="Arial"/>
              <a:cs typeface="Arial"/>
              <a:sym typeface="Arial"/>
            </a:endParaRPr>
          </a:p>
        </p:txBody>
      </p:sp>
      <p:sp>
        <p:nvSpPr>
          <p:cNvPr id="2196" name="Google Shape;2196;p324"/>
          <p:cNvSpPr txBox="1"/>
          <p:nvPr>
            <p:ph idx="1" type="body"/>
          </p:nvPr>
        </p:nvSpPr>
        <p:spPr>
          <a:xfrm>
            <a:off x="332185" y="3960019"/>
            <a:ext cx="2646900" cy="669000"/>
          </a:xfrm>
          <a:prstGeom prst="rect">
            <a:avLst/>
          </a:prstGeom>
          <a:noFill/>
          <a:ln>
            <a:noFill/>
          </a:ln>
        </p:spPr>
        <p:txBody>
          <a:bodyPr anchorCtr="0" anchor="t" bIns="0" lIns="0" spcFirstLastPara="1" rIns="0" wrap="square" tIns="0">
            <a:noAutofit/>
          </a:bodyPr>
          <a:lstStyle>
            <a:lvl1pPr indent="-304800" lvl="0" marL="457200" marR="0" rtl="0" algn="l">
              <a:lnSpc>
                <a:spcPct val="100000"/>
              </a:lnSpc>
              <a:spcBef>
                <a:spcPts val="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indent="-304800" lvl="1" marL="914400" marR="0" rtl="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indent="-304800" lvl="2" marL="1371600" marR="0" rtl="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rtl="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rtl="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04800" lvl="5" marL="2743200" marR="0" rtl="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indent="-304800" lvl="6" marL="3200400" marR="0" rtl="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indent="-304800" lvl="7" marL="3657600" marR="0" rtl="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indent="-304800" lvl="8" marL="4114800" marR="0" rtl="0" algn="l">
              <a:lnSpc>
                <a:spcPct val="100000"/>
              </a:lnSpc>
              <a:spcBef>
                <a:spcPts val="200"/>
              </a:spcBef>
              <a:spcAft>
                <a:spcPts val="20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2197" name="Google Shape;2197;p324"/>
          <p:cNvSpPr txBox="1"/>
          <p:nvPr>
            <p:ph idx="2" type="body"/>
          </p:nvPr>
        </p:nvSpPr>
        <p:spPr>
          <a:xfrm>
            <a:off x="3248621" y="3960019"/>
            <a:ext cx="2646900" cy="669000"/>
          </a:xfrm>
          <a:prstGeom prst="rect">
            <a:avLst/>
          </a:prstGeom>
          <a:noFill/>
          <a:ln>
            <a:noFill/>
          </a:ln>
        </p:spPr>
        <p:txBody>
          <a:bodyPr anchorCtr="0" anchor="t" bIns="0" lIns="0" spcFirstLastPara="1" rIns="0" wrap="square" tIns="0">
            <a:noAutofit/>
          </a:bodyPr>
          <a:lstStyle>
            <a:lvl1pPr indent="-304800" lvl="0" marL="457200" marR="0" rtl="0" algn="l">
              <a:lnSpc>
                <a:spcPct val="100000"/>
              </a:lnSpc>
              <a:spcBef>
                <a:spcPts val="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indent="-304800" lvl="1" marL="914400" marR="0" rtl="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indent="-304800" lvl="2" marL="1371600" marR="0" rtl="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rtl="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rtl="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04800" lvl="5" marL="2743200" marR="0" rtl="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indent="-304800" lvl="6" marL="3200400" marR="0" rtl="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indent="-304800" lvl="7" marL="3657600" marR="0" rtl="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indent="-304800" lvl="8" marL="4114800" marR="0" rtl="0" algn="l">
              <a:lnSpc>
                <a:spcPct val="100000"/>
              </a:lnSpc>
              <a:spcBef>
                <a:spcPts val="200"/>
              </a:spcBef>
              <a:spcAft>
                <a:spcPts val="20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2198" name="Google Shape;2198;p324"/>
          <p:cNvSpPr txBox="1"/>
          <p:nvPr>
            <p:ph idx="3" type="body"/>
          </p:nvPr>
        </p:nvSpPr>
        <p:spPr>
          <a:xfrm>
            <a:off x="6165057" y="3960019"/>
            <a:ext cx="2646900" cy="669000"/>
          </a:xfrm>
          <a:prstGeom prst="rect">
            <a:avLst/>
          </a:prstGeom>
          <a:noFill/>
          <a:ln>
            <a:noFill/>
          </a:ln>
        </p:spPr>
        <p:txBody>
          <a:bodyPr anchorCtr="0" anchor="t" bIns="0" lIns="0" spcFirstLastPara="1" rIns="0" wrap="square" tIns="0">
            <a:noAutofit/>
          </a:bodyPr>
          <a:lstStyle>
            <a:lvl1pPr indent="-304800" lvl="0" marL="457200" marR="0" rtl="0" algn="l">
              <a:lnSpc>
                <a:spcPct val="100000"/>
              </a:lnSpc>
              <a:spcBef>
                <a:spcPts val="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indent="-304800" lvl="1" marL="914400" marR="0" rtl="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indent="-304800" lvl="2" marL="1371600" marR="0" rtl="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rtl="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rtl="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04800" lvl="5" marL="2743200" marR="0" rtl="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indent="-304800" lvl="6" marL="3200400" marR="0" rtl="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indent="-304800" lvl="7" marL="3657600" marR="0" rtl="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indent="-304800" lvl="8" marL="4114800" marR="0" rtl="0" algn="l">
              <a:lnSpc>
                <a:spcPct val="100000"/>
              </a:lnSpc>
              <a:spcBef>
                <a:spcPts val="200"/>
              </a:spcBef>
              <a:spcAft>
                <a:spcPts val="20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2199" name="Google Shape;2199;p324"/>
          <p:cNvSpPr txBox="1"/>
          <p:nvPr>
            <p:ph type="title"/>
          </p:nvPr>
        </p:nvSpPr>
        <p:spPr>
          <a:xfrm>
            <a:off x="332185" y="322886"/>
            <a:ext cx="8479500" cy="377100"/>
          </a:xfrm>
          <a:prstGeom prst="rect">
            <a:avLst/>
          </a:prstGeom>
          <a:noFill/>
          <a:ln>
            <a:noFill/>
          </a:ln>
        </p:spPr>
        <p:txBody>
          <a:bodyPr anchorCtr="0" anchor="t" bIns="0" lIns="0" spcFirstLastPara="1" rIns="0" wrap="square" tIns="0">
            <a:noAutofit/>
          </a:bodyPr>
          <a:lstStyle>
            <a:lvl1pPr lvl="0" marR="0" rtl="0" algn="l">
              <a:lnSpc>
                <a:spcPct val="85000"/>
              </a:lnSpc>
              <a:spcBef>
                <a:spcPts val="0"/>
              </a:spcBef>
              <a:spcAft>
                <a:spcPts val="0"/>
              </a:spcAft>
              <a:buClr>
                <a:schemeClr val="dk1"/>
              </a:buClr>
              <a:buSzPts val="2400"/>
              <a:buFont typeface="Georgia"/>
              <a:buNone/>
              <a:defRPr b="0" i="0" sz="2400" u="none" cap="none" strike="noStrike">
                <a:solidFill>
                  <a:schemeClr val="dk1"/>
                </a:solidFill>
                <a:latin typeface="Georgia"/>
                <a:ea typeface="Georgia"/>
                <a:cs typeface="Georgia"/>
                <a:sym typeface="Georgia"/>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2200" name="Google Shape;2200;p324"/>
          <p:cNvSpPr txBox="1"/>
          <p:nvPr>
            <p:ph idx="12" type="sldNum"/>
          </p:nvPr>
        </p:nvSpPr>
        <p:spPr>
          <a:xfrm>
            <a:off x="6163867" y="4869180"/>
            <a:ext cx="2647800" cy="1029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2201" name="Google Shape;2201;p324"/>
          <p:cNvSpPr txBox="1"/>
          <p:nvPr>
            <p:ph idx="4" type="subTitle"/>
          </p:nvPr>
        </p:nvSpPr>
        <p:spPr>
          <a:xfrm>
            <a:off x="332184" y="700075"/>
            <a:ext cx="8479500" cy="664500"/>
          </a:xfrm>
          <a:prstGeom prst="rect">
            <a:avLst/>
          </a:prstGeom>
          <a:noFill/>
          <a:ln>
            <a:noFill/>
          </a:ln>
        </p:spPr>
        <p:txBody>
          <a:bodyPr anchorCtr="0" anchor="t" bIns="0" lIns="0" spcFirstLastPara="1" rIns="0" wrap="square" tIns="0">
            <a:noAutofit/>
          </a:bodyPr>
          <a:lstStyle>
            <a:lvl1pPr lvl="0" marR="0" rtl="0" algn="l">
              <a:lnSpc>
                <a:spcPct val="85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1pPr>
            <a:lvl2pPr lvl="1" marR="0" rtl="0" algn="l">
              <a:lnSpc>
                <a:spcPct val="85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2pPr>
            <a:lvl3pPr lvl="2" marR="0" rtl="0" algn="l">
              <a:lnSpc>
                <a:spcPct val="85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l">
              <a:lnSpc>
                <a:spcPct val="85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4pPr>
            <a:lvl5pPr lvl="4" marR="0" rtl="0" algn="l">
              <a:lnSpc>
                <a:spcPct val="85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5pPr>
            <a:lvl6pPr lvl="5" marR="0" rtl="0" algn="l">
              <a:lnSpc>
                <a:spcPct val="85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6pPr>
            <a:lvl7pPr lvl="6" marR="0" rtl="0" algn="l">
              <a:lnSpc>
                <a:spcPct val="85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7pPr>
            <a:lvl8pPr lvl="7" marR="0" rtl="0" algn="l">
              <a:lnSpc>
                <a:spcPct val="85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8pPr>
            <a:lvl9pPr lvl="8" marR="0" rtl="0" algn="l">
              <a:lnSpc>
                <a:spcPct val="85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Four Text Boxes for Icons - Subtitle">
  <p:cSld name="Four Text Boxes for Icons - Subtitle">
    <p:spTree>
      <p:nvGrpSpPr>
        <p:cNvPr id="2202" name="Shape 2202"/>
        <p:cNvGrpSpPr/>
        <p:nvPr/>
      </p:nvGrpSpPr>
      <p:grpSpPr>
        <a:xfrm>
          <a:off x="0" y="0"/>
          <a:ext cx="0" cy="0"/>
          <a:chOff x="0" y="0"/>
          <a:chExt cx="0" cy="0"/>
        </a:xfrm>
      </p:grpSpPr>
      <p:sp>
        <p:nvSpPr>
          <p:cNvPr id="2203" name="Google Shape;2203;p325"/>
          <p:cNvSpPr txBox="1"/>
          <p:nvPr>
            <p:ph idx="1" type="body"/>
          </p:nvPr>
        </p:nvSpPr>
        <p:spPr>
          <a:xfrm>
            <a:off x="332185" y="2571750"/>
            <a:ext cx="1920300" cy="2057400"/>
          </a:xfrm>
          <a:prstGeom prst="rect">
            <a:avLst/>
          </a:prstGeom>
          <a:noFill/>
          <a:ln>
            <a:noFill/>
          </a:ln>
        </p:spPr>
        <p:txBody>
          <a:bodyPr anchorCtr="0" anchor="t" bIns="0" lIns="0" spcFirstLastPara="1" rIns="0" wrap="square" tIns="0">
            <a:noAutofit/>
          </a:bodyPr>
          <a:lstStyle>
            <a:lvl1pPr indent="-304800" lvl="0" marL="457200" marR="0" rtl="0" algn="l">
              <a:lnSpc>
                <a:spcPct val="100000"/>
              </a:lnSpc>
              <a:spcBef>
                <a:spcPts val="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indent="-304800" lvl="1" marL="914400" marR="0" rtl="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indent="-304800" lvl="2" marL="1371600" marR="0" rtl="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rtl="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rtl="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04800" lvl="5" marL="2743200" marR="0" rtl="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indent="-304800" lvl="6" marL="3200400" marR="0" rtl="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indent="-304800" lvl="7" marL="3657600" marR="0" rtl="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indent="-304800" lvl="8" marL="4114800" marR="0" rtl="0" algn="l">
              <a:lnSpc>
                <a:spcPct val="100000"/>
              </a:lnSpc>
              <a:spcBef>
                <a:spcPts val="200"/>
              </a:spcBef>
              <a:spcAft>
                <a:spcPts val="20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2204" name="Google Shape;2204;p325"/>
          <p:cNvSpPr txBox="1"/>
          <p:nvPr>
            <p:ph idx="2" type="body"/>
          </p:nvPr>
        </p:nvSpPr>
        <p:spPr>
          <a:xfrm>
            <a:off x="2518649" y="2571750"/>
            <a:ext cx="1920300" cy="2057400"/>
          </a:xfrm>
          <a:prstGeom prst="rect">
            <a:avLst/>
          </a:prstGeom>
          <a:noFill/>
          <a:ln>
            <a:noFill/>
          </a:ln>
        </p:spPr>
        <p:txBody>
          <a:bodyPr anchorCtr="0" anchor="t" bIns="0" lIns="0" spcFirstLastPara="1" rIns="0" wrap="square" tIns="0">
            <a:noAutofit/>
          </a:bodyPr>
          <a:lstStyle>
            <a:lvl1pPr indent="-304800" lvl="0" marL="457200" marR="0" rtl="0" algn="l">
              <a:lnSpc>
                <a:spcPct val="100000"/>
              </a:lnSpc>
              <a:spcBef>
                <a:spcPts val="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indent="-304800" lvl="1" marL="914400" marR="0" rtl="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indent="-304800" lvl="2" marL="1371600" marR="0" rtl="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rtl="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rtl="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04800" lvl="5" marL="2743200" marR="0" rtl="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indent="-304800" lvl="6" marL="3200400" marR="0" rtl="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indent="-304800" lvl="7" marL="3657600" marR="0" rtl="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indent="-304800" lvl="8" marL="4114800" marR="0" rtl="0" algn="l">
              <a:lnSpc>
                <a:spcPct val="100000"/>
              </a:lnSpc>
              <a:spcBef>
                <a:spcPts val="200"/>
              </a:spcBef>
              <a:spcAft>
                <a:spcPts val="20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2205" name="Google Shape;2205;p325"/>
          <p:cNvSpPr txBox="1"/>
          <p:nvPr>
            <p:ph idx="3" type="body"/>
          </p:nvPr>
        </p:nvSpPr>
        <p:spPr>
          <a:xfrm>
            <a:off x="4705112" y="2571750"/>
            <a:ext cx="1920300" cy="2057400"/>
          </a:xfrm>
          <a:prstGeom prst="rect">
            <a:avLst/>
          </a:prstGeom>
          <a:noFill/>
          <a:ln>
            <a:noFill/>
          </a:ln>
        </p:spPr>
        <p:txBody>
          <a:bodyPr anchorCtr="0" anchor="t" bIns="0" lIns="0" spcFirstLastPara="1" rIns="0" wrap="square" tIns="0">
            <a:noAutofit/>
          </a:bodyPr>
          <a:lstStyle>
            <a:lvl1pPr indent="-304800" lvl="0" marL="457200" marR="0" rtl="0" algn="l">
              <a:lnSpc>
                <a:spcPct val="100000"/>
              </a:lnSpc>
              <a:spcBef>
                <a:spcPts val="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indent="-304800" lvl="1" marL="914400" marR="0" rtl="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indent="-304800" lvl="2" marL="1371600" marR="0" rtl="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rtl="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rtl="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04800" lvl="5" marL="2743200" marR="0" rtl="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indent="-304800" lvl="6" marL="3200400" marR="0" rtl="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indent="-304800" lvl="7" marL="3657600" marR="0" rtl="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indent="-304800" lvl="8" marL="4114800" marR="0" rtl="0" algn="l">
              <a:lnSpc>
                <a:spcPct val="100000"/>
              </a:lnSpc>
              <a:spcBef>
                <a:spcPts val="200"/>
              </a:spcBef>
              <a:spcAft>
                <a:spcPts val="20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2206" name="Google Shape;2206;p325"/>
          <p:cNvSpPr txBox="1"/>
          <p:nvPr>
            <p:ph idx="4" type="body"/>
          </p:nvPr>
        </p:nvSpPr>
        <p:spPr>
          <a:xfrm>
            <a:off x="6891575" y="2571750"/>
            <a:ext cx="1920300" cy="2057400"/>
          </a:xfrm>
          <a:prstGeom prst="rect">
            <a:avLst/>
          </a:prstGeom>
          <a:noFill/>
          <a:ln>
            <a:noFill/>
          </a:ln>
        </p:spPr>
        <p:txBody>
          <a:bodyPr anchorCtr="0" anchor="t" bIns="0" lIns="0" spcFirstLastPara="1" rIns="0" wrap="square" tIns="0">
            <a:noAutofit/>
          </a:bodyPr>
          <a:lstStyle>
            <a:lvl1pPr indent="-304800" lvl="0" marL="457200" marR="0" rtl="0" algn="l">
              <a:lnSpc>
                <a:spcPct val="100000"/>
              </a:lnSpc>
              <a:spcBef>
                <a:spcPts val="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indent="-304800" lvl="1" marL="914400" marR="0" rtl="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indent="-304800" lvl="2" marL="1371600" marR="0" rtl="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rtl="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rtl="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04800" lvl="5" marL="2743200" marR="0" rtl="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indent="-304800" lvl="6" marL="3200400" marR="0" rtl="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indent="-304800" lvl="7" marL="3657600" marR="0" rtl="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indent="-304800" lvl="8" marL="4114800" marR="0" rtl="0" algn="l">
              <a:lnSpc>
                <a:spcPct val="100000"/>
              </a:lnSpc>
              <a:spcBef>
                <a:spcPts val="200"/>
              </a:spcBef>
              <a:spcAft>
                <a:spcPts val="20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2207" name="Google Shape;2207;p325"/>
          <p:cNvSpPr txBox="1"/>
          <p:nvPr>
            <p:ph type="title"/>
          </p:nvPr>
        </p:nvSpPr>
        <p:spPr>
          <a:xfrm>
            <a:off x="332185" y="322886"/>
            <a:ext cx="8479500" cy="377100"/>
          </a:xfrm>
          <a:prstGeom prst="rect">
            <a:avLst/>
          </a:prstGeom>
          <a:noFill/>
          <a:ln>
            <a:noFill/>
          </a:ln>
        </p:spPr>
        <p:txBody>
          <a:bodyPr anchorCtr="0" anchor="t" bIns="0" lIns="0" spcFirstLastPara="1" rIns="0" wrap="square" tIns="0">
            <a:noAutofit/>
          </a:bodyPr>
          <a:lstStyle>
            <a:lvl1pPr lvl="0" marR="0" rtl="0" algn="l">
              <a:lnSpc>
                <a:spcPct val="85000"/>
              </a:lnSpc>
              <a:spcBef>
                <a:spcPts val="0"/>
              </a:spcBef>
              <a:spcAft>
                <a:spcPts val="0"/>
              </a:spcAft>
              <a:buClr>
                <a:schemeClr val="dk1"/>
              </a:buClr>
              <a:buSzPts val="2400"/>
              <a:buFont typeface="Georgia"/>
              <a:buNone/>
              <a:defRPr b="0" i="0" sz="2400" u="none" cap="none" strike="noStrike">
                <a:solidFill>
                  <a:schemeClr val="dk1"/>
                </a:solidFill>
                <a:latin typeface="Georgia"/>
                <a:ea typeface="Georgia"/>
                <a:cs typeface="Georgia"/>
                <a:sym typeface="Georgia"/>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2208" name="Google Shape;2208;p325"/>
          <p:cNvSpPr txBox="1"/>
          <p:nvPr>
            <p:ph idx="12" type="sldNum"/>
          </p:nvPr>
        </p:nvSpPr>
        <p:spPr>
          <a:xfrm>
            <a:off x="6163867" y="4869180"/>
            <a:ext cx="2647800" cy="1029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2209" name="Google Shape;2209;p325"/>
          <p:cNvSpPr txBox="1"/>
          <p:nvPr>
            <p:ph idx="5" type="subTitle"/>
          </p:nvPr>
        </p:nvSpPr>
        <p:spPr>
          <a:xfrm>
            <a:off x="332184" y="700075"/>
            <a:ext cx="8479500" cy="664500"/>
          </a:xfrm>
          <a:prstGeom prst="rect">
            <a:avLst/>
          </a:prstGeom>
          <a:noFill/>
          <a:ln>
            <a:noFill/>
          </a:ln>
        </p:spPr>
        <p:txBody>
          <a:bodyPr anchorCtr="0" anchor="t" bIns="0" lIns="0" spcFirstLastPara="1" rIns="0" wrap="square" tIns="0">
            <a:noAutofit/>
          </a:bodyPr>
          <a:lstStyle>
            <a:lvl1pPr lvl="0" marR="0" rtl="0" algn="l">
              <a:lnSpc>
                <a:spcPct val="85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1pPr>
            <a:lvl2pPr lvl="1" marR="0" rtl="0" algn="l">
              <a:lnSpc>
                <a:spcPct val="85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2pPr>
            <a:lvl3pPr lvl="2" marR="0" rtl="0" algn="l">
              <a:lnSpc>
                <a:spcPct val="85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l">
              <a:lnSpc>
                <a:spcPct val="85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4pPr>
            <a:lvl5pPr lvl="4" marR="0" rtl="0" algn="l">
              <a:lnSpc>
                <a:spcPct val="85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5pPr>
            <a:lvl6pPr lvl="5" marR="0" rtl="0" algn="l">
              <a:lnSpc>
                <a:spcPct val="85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6pPr>
            <a:lvl7pPr lvl="6" marR="0" rtl="0" algn="l">
              <a:lnSpc>
                <a:spcPct val="85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7pPr>
            <a:lvl8pPr lvl="7" marR="0" rtl="0" algn="l">
              <a:lnSpc>
                <a:spcPct val="85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8pPr>
            <a:lvl9pPr lvl="8" marR="0" rtl="0" algn="l">
              <a:lnSpc>
                <a:spcPct val="85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No Footer" showMasterSp="0">
  <p:cSld name="Blank No Footer">
    <p:spTree>
      <p:nvGrpSpPr>
        <p:cNvPr id="264" name="Shape 264"/>
        <p:cNvGrpSpPr/>
        <p:nvPr/>
      </p:nvGrpSpPr>
      <p:grpSpPr>
        <a:xfrm>
          <a:off x="0" y="0"/>
          <a:ext cx="0" cy="0"/>
          <a:chOff x="0" y="0"/>
          <a:chExt cx="0" cy="0"/>
        </a:xfrm>
      </p:grpSpPr>
    </p:spTree>
  </p:cSld>
  <p:clrMapOvr>
    <a:masterClrMapping/>
  </p:clrMapOvr>
</p:sldLayout>
</file>

<file path=ppt/slideLayouts/slideLayout3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Four Team Images - Subtitle">
  <p:cSld name="Four Team Images - Subtitle">
    <p:spTree>
      <p:nvGrpSpPr>
        <p:cNvPr id="2210" name="Shape 2210"/>
        <p:cNvGrpSpPr/>
        <p:nvPr/>
      </p:nvGrpSpPr>
      <p:grpSpPr>
        <a:xfrm>
          <a:off x="0" y="0"/>
          <a:ext cx="0" cy="0"/>
          <a:chOff x="0" y="0"/>
          <a:chExt cx="0" cy="0"/>
        </a:xfrm>
      </p:grpSpPr>
      <p:sp>
        <p:nvSpPr>
          <p:cNvPr id="2211" name="Google Shape;2211;p326"/>
          <p:cNvSpPr/>
          <p:nvPr/>
        </p:nvSpPr>
        <p:spPr>
          <a:xfrm>
            <a:off x="332184" y="1575197"/>
            <a:ext cx="994500" cy="996600"/>
          </a:xfrm>
          <a:prstGeom prst="rect">
            <a:avLst/>
          </a:prstGeom>
          <a:solidFill>
            <a:srgbClr val="DEDEDE"/>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chemeClr val="lt1"/>
              </a:solidFill>
              <a:latin typeface="Arial"/>
              <a:ea typeface="Arial"/>
              <a:cs typeface="Arial"/>
              <a:sym typeface="Arial"/>
            </a:endParaRPr>
          </a:p>
        </p:txBody>
      </p:sp>
      <p:sp>
        <p:nvSpPr>
          <p:cNvPr id="2212" name="Google Shape;2212;p326"/>
          <p:cNvSpPr/>
          <p:nvPr/>
        </p:nvSpPr>
        <p:spPr>
          <a:xfrm>
            <a:off x="2519728" y="1575197"/>
            <a:ext cx="994500" cy="996600"/>
          </a:xfrm>
          <a:prstGeom prst="rect">
            <a:avLst/>
          </a:prstGeom>
          <a:solidFill>
            <a:srgbClr val="DEDEDE"/>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chemeClr val="lt1"/>
              </a:solidFill>
              <a:latin typeface="Arial"/>
              <a:ea typeface="Arial"/>
              <a:cs typeface="Arial"/>
              <a:sym typeface="Arial"/>
            </a:endParaRPr>
          </a:p>
        </p:txBody>
      </p:sp>
      <p:sp>
        <p:nvSpPr>
          <p:cNvPr id="2213" name="Google Shape;2213;p326"/>
          <p:cNvSpPr/>
          <p:nvPr/>
        </p:nvSpPr>
        <p:spPr>
          <a:xfrm>
            <a:off x="4707272" y="1575197"/>
            <a:ext cx="994500" cy="996600"/>
          </a:xfrm>
          <a:prstGeom prst="rect">
            <a:avLst/>
          </a:prstGeom>
          <a:solidFill>
            <a:srgbClr val="DEDEDE"/>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chemeClr val="lt1"/>
              </a:solidFill>
              <a:latin typeface="Arial"/>
              <a:ea typeface="Arial"/>
              <a:cs typeface="Arial"/>
              <a:sym typeface="Arial"/>
            </a:endParaRPr>
          </a:p>
        </p:txBody>
      </p:sp>
      <p:sp>
        <p:nvSpPr>
          <p:cNvPr id="2214" name="Google Shape;2214;p326"/>
          <p:cNvSpPr/>
          <p:nvPr/>
        </p:nvSpPr>
        <p:spPr>
          <a:xfrm>
            <a:off x="6894816" y="1575197"/>
            <a:ext cx="994500" cy="996600"/>
          </a:xfrm>
          <a:prstGeom prst="rect">
            <a:avLst/>
          </a:prstGeom>
          <a:solidFill>
            <a:srgbClr val="DEDEDE"/>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chemeClr val="lt1"/>
              </a:solidFill>
              <a:latin typeface="Arial"/>
              <a:ea typeface="Arial"/>
              <a:cs typeface="Arial"/>
              <a:sym typeface="Arial"/>
            </a:endParaRPr>
          </a:p>
        </p:txBody>
      </p:sp>
      <p:sp>
        <p:nvSpPr>
          <p:cNvPr id="2215" name="Google Shape;2215;p326"/>
          <p:cNvSpPr txBox="1"/>
          <p:nvPr>
            <p:ph idx="1" type="body"/>
          </p:nvPr>
        </p:nvSpPr>
        <p:spPr>
          <a:xfrm>
            <a:off x="332184" y="2743200"/>
            <a:ext cx="1920300" cy="18858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1pPr>
            <a:lvl2pPr indent="-228600" lvl="1" marL="914400" marR="0" rtl="0" algn="l">
              <a:lnSpc>
                <a:spcPct val="100000"/>
              </a:lnSpc>
              <a:spcBef>
                <a:spcPts val="2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indent="-228600" lvl="2" marL="1371600" marR="0" rtl="0" algn="l">
              <a:lnSpc>
                <a:spcPct val="100000"/>
              </a:lnSpc>
              <a:spcBef>
                <a:spcPts val="2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lnSpc>
                <a:spcPct val="100000"/>
              </a:lnSpc>
              <a:spcBef>
                <a:spcPts val="2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4pPr>
            <a:lvl5pPr indent="-228600" lvl="4" marL="2286000" marR="0" rtl="0" algn="l">
              <a:lnSpc>
                <a:spcPct val="100000"/>
              </a:lnSpc>
              <a:spcBef>
                <a:spcPts val="2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5pPr>
            <a:lvl6pPr indent="-228600" lvl="5" marL="2743200" marR="0" rtl="0" algn="l">
              <a:lnSpc>
                <a:spcPct val="100000"/>
              </a:lnSpc>
              <a:spcBef>
                <a:spcPts val="2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6pPr>
            <a:lvl7pPr indent="-228600" lvl="6" marL="3200400" marR="0" rtl="0" algn="l">
              <a:lnSpc>
                <a:spcPct val="100000"/>
              </a:lnSpc>
              <a:spcBef>
                <a:spcPts val="2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7pPr>
            <a:lvl8pPr indent="-228600" lvl="7" marL="3657600" marR="0" rtl="0" algn="l">
              <a:lnSpc>
                <a:spcPct val="100000"/>
              </a:lnSpc>
              <a:spcBef>
                <a:spcPts val="2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8pPr>
            <a:lvl9pPr indent="-228600" lvl="8" marL="4114800" marR="0" rtl="0" algn="l">
              <a:lnSpc>
                <a:spcPct val="100000"/>
              </a:lnSpc>
              <a:spcBef>
                <a:spcPts val="200"/>
              </a:spcBef>
              <a:spcAft>
                <a:spcPts val="200"/>
              </a:spcAft>
              <a:buClr>
                <a:schemeClr val="dk1"/>
              </a:buClr>
              <a:buSzPts val="1200"/>
              <a:buFont typeface="Arial"/>
              <a:buNone/>
              <a:defRPr b="0" i="0" sz="1200" u="none" cap="none" strike="noStrike">
                <a:solidFill>
                  <a:schemeClr val="dk1"/>
                </a:solidFill>
                <a:latin typeface="Arial"/>
                <a:ea typeface="Arial"/>
                <a:cs typeface="Arial"/>
                <a:sym typeface="Arial"/>
              </a:defRPr>
            </a:lvl9pPr>
          </a:lstStyle>
          <a:p/>
        </p:txBody>
      </p:sp>
      <p:sp>
        <p:nvSpPr>
          <p:cNvPr id="2216" name="Google Shape;2216;p326"/>
          <p:cNvSpPr txBox="1"/>
          <p:nvPr>
            <p:ph idx="2" type="body"/>
          </p:nvPr>
        </p:nvSpPr>
        <p:spPr>
          <a:xfrm>
            <a:off x="2518648" y="2743200"/>
            <a:ext cx="1920300" cy="18858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1pPr>
            <a:lvl2pPr indent="-228600" lvl="1" marL="914400" marR="0" rtl="0" algn="l">
              <a:lnSpc>
                <a:spcPct val="100000"/>
              </a:lnSpc>
              <a:spcBef>
                <a:spcPts val="2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indent="-228600" lvl="2" marL="1371600" marR="0" rtl="0" algn="l">
              <a:lnSpc>
                <a:spcPct val="100000"/>
              </a:lnSpc>
              <a:spcBef>
                <a:spcPts val="2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lnSpc>
                <a:spcPct val="100000"/>
              </a:lnSpc>
              <a:spcBef>
                <a:spcPts val="2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4pPr>
            <a:lvl5pPr indent="-228600" lvl="4" marL="2286000" marR="0" rtl="0" algn="l">
              <a:lnSpc>
                <a:spcPct val="100000"/>
              </a:lnSpc>
              <a:spcBef>
                <a:spcPts val="2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5pPr>
            <a:lvl6pPr indent="-228600" lvl="5" marL="2743200" marR="0" rtl="0" algn="l">
              <a:lnSpc>
                <a:spcPct val="100000"/>
              </a:lnSpc>
              <a:spcBef>
                <a:spcPts val="2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6pPr>
            <a:lvl7pPr indent="-228600" lvl="6" marL="3200400" marR="0" rtl="0" algn="l">
              <a:lnSpc>
                <a:spcPct val="100000"/>
              </a:lnSpc>
              <a:spcBef>
                <a:spcPts val="2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7pPr>
            <a:lvl8pPr indent="-228600" lvl="7" marL="3657600" marR="0" rtl="0" algn="l">
              <a:lnSpc>
                <a:spcPct val="100000"/>
              </a:lnSpc>
              <a:spcBef>
                <a:spcPts val="2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8pPr>
            <a:lvl9pPr indent="-228600" lvl="8" marL="4114800" marR="0" rtl="0" algn="l">
              <a:lnSpc>
                <a:spcPct val="100000"/>
              </a:lnSpc>
              <a:spcBef>
                <a:spcPts val="200"/>
              </a:spcBef>
              <a:spcAft>
                <a:spcPts val="200"/>
              </a:spcAft>
              <a:buClr>
                <a:schemeClr val="dk1"/>
              </a:buClr>
              <a:buSzPts val="1200"/>
              <a:buFont typeface="Arial"/>
              <a:buNone/>
              <a:defRPr b="0" i="0" sz="1200" u="none" cap="none" strike="noStrike">
                <a:solidFill>
                  <a:schemeClr val="dk1"/>
                </a:solidFill>
                <a:latin typeface="Arial"/>
                <a:ea typeface="Arial"/>
                <a:cs typeface="Arial"/>
                <a:sym typeface="Arial"/>
              </a:defRPr>
            </a:lvl9pPr>
          </a:lstStyle>
          <a:p/>
        </p:txBody>
      </p:sp>
      <p:sp>
        <p:nvSpPr>
          <p:cNvPr id="2217" name="Google Shape;2217;p326"/>
          <p:cNvSpPr txBox="1"/>
          <p:nvPr>
            <p:ph idx="3" type="body"/>
          </p:nvPr>
        </p:nvSpPr>
        <p:spPr>
          <a:xfrm>
            <a:off x="4705112" y="2743200"/>
            <a:ext cx="1920300" cy="18858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1pPr>
            <a:lvl2pPr indent="-228600" lvl="1" marL="914400" marR="0" rtl="0" algn="l">
              <a:lnSpc>
                <a:spcPct val="100000"/>
              </a:lnSpc>
              <a:spcBef>
                <a:spcPts val="2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indent="-228600" lvl="2" marL="1371600" marR="0" rtl="0" algn="l">
              <a:lnSpc>
                <a:spcPct val="100000"/>
              </a:lnSpc>
              <a:spcBef>
                <a:spcPts val="2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lnSpc>
                <a:spcPct val="100000"/>
              </a:lnSpc>
              <a:spcBef>
                <a:spcPts val="2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4pPr>
            <a:lvl5pPr indent="-228600" lvl="4" marL="2286000" marR="0" rtl="0" algn="l">
              <a:lnSpc>
                <a:spcPct val="100000"/>
              </a:lnSpc>
              <a:spcBef>
                <a:spcPts val="2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5pPr>
            <a:lvl6pPr indent="-228600" lvl="5" marL="2743200" marR="0" rtl="0" algn="l">
              <a:lnSpc>
                <a:spcPct val="100000"/>
              </a:lnSpc>
              <a:spcBef>
                <a:spcPts val="2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6pPr>
            <a:lvl7pPr indent="-228600" lvl="6" marL="3200400" marR="0" rtl="0" algn="l">
              <a:lnSpc>
                <a:spcPct val="100000"/>
              </a:lnSpc>
              <a:spcBef>
                <a:spcPts val="2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7pPr>
            <a:lvl8pPr indent="-228600" lvl="7" marL="3657600" marR="0" rtl="0" algn="l">
              <a:lnSpc>
                <a:spcPct val="100000"/>
              </a:lnSpc>
              <a:spcBef>
                <a:spcPts val="2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8pPr>
            <a:lvl9pPr indent="-228600" lvl="8" marL="4114800" marR="0" rtl="0" algn="l">
              <a:lnSpc>
                <a:spcPct val="100000"/>
              </a:lnSpc>
              <a:spcBef>
                <a:spcPts val="200"/>
              </a:spcBef>
              <a:spcAft>
                <a:spcPts val="200"/>
              </a:spcAft>
              <a:buClr>
                <a:schemeClr val="dk1"/>
              </a:buClr>
              <a:buSzPts val="1200"/>
              <a:buFont typeface="Arial"/>
              <a:buNone/>
              <a:defRPr b="0" i="0" sz="1200" u="none" cap="none" strike="noStrike">
                <a:solidFill>
                  <a:schemeClr val="dk1"/>
                </a:solidFill>
                <a:latin typeface="Arial"/>
                <a:ea typeface="Arial"/>
                <a:cs typeface="Arial"/>
                <a:sym typeface="Arial"/>
              </a:defRPr>
            </a:lvl9pPr>
          </a:lstStyle>
          <a:p/>
        </p:txBody>
      </p:sp>
      <p:sp>
        <p:nvSpPr>
          <p:cNvPr id="2218" name="Google Shape;2218;p326"/>
          <p:cNvSpPr txBox="1"/>
          <p:nvPr>
            <p:ph idx="4" type="body"/>
          </p:nvPr>
        </p:nvSpPr>
        <p:spPr>
          <a:xfrm>
            <a:off x="6891575" y="2743200"/>
            <a:ext cx="1920300" cy="18858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1pPr>
            <a:lvl2pPr indent="-228600" lvl="1" marL="914400" marR="0" rtl="0" algn="l">
              <a:lnSpc>
                <a:spcPct val="100000"/>
              </a:lnSpc>
              <a:spcBef>
                <a:spcPts val="2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indent="-228600" lvl="2" marL="1371600" marR="0" rtl="0" algn="l">
              <a:lnSpc>
                <a:spcPct val="100000"/>
              </a:lnSpc>
              <a:spcBef>
                <a:spcPts val="2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lnSpc>
                <a:spcPct val="100000"/>
              </a:lnSpc>
              <a:spcBef>
                <a:spcPts val="2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4pPr>
            <a:lvl5pPr indent="-228600" lvl="4" marL="2286000" marR="0" rtl="0" algn="l">
              <a:lnSpc>
                <a:spcPct val="100000"/>
              </a:lnSpc>
              <a:spcBef>
                <a:spcPts val="2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5pPr>
            <a:lvl6pPr indent="-228600" lvl="5" marL="2743200" marR="0" rtl="0" algn="l">
              <a:lnSpc>
                <a:spcPct val="100000"/>
              </a:lnSpc>
              <a:spcBef>
                <a:spcPts val="2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6pPr>
            <a:lvl7pPr indent="-228600" lvl="6" marL="3200400" marR="0" rtl="0" algn="l">
              <a:lnSpc>
                <a:spcPct val="100000"/>
              </a:lnSpc>
              <a:spcBef>
                <a:spcPts val="2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7pPr>
            <a:lvl8pPr indent="-228600" lvl="7" marL="3657600" marR="0" rtl="0" algn="l">
              <a:lnSpc>
                <a:spcPct val="100000"/>
              </a:lnSpc>
              <a:spcBef>
                <a:spcPts val="2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8pPr>
            <a:lvl9pPr indent="-228600" lvl="8" marL="4114800" marR="0" rtl="0" algn="l">
              <a:lnSpc>
                <a:spcPct val="100000"/>
              </a:lnSpc>
              <a:spcBef>
                <a:spcPts val="200"/>
              </a:spcBef>
              <a:spcAft>
                <a:spcPts val="200"/>
              </a:spcAft>
              <a:buClr>
                <a:schemeClr val="dk1"/>
              </a:buClr>
              <a:buSzPts val="1200"/>
              <a:buFont typeface="Arial"/>
              <a:buNone/>
              <a:defRPr b="0" i="0" sz="1200" u="none" cap="none" strike="noStrike">
                <a:solidFill>
                  <a:schemeClr val="dk1"/>
                </a:solidFill>
                <a:latin typeface="Arial"/>
                <a:ea typeface="Arial"/>
                <a:cs typeface="Arial"/>
                <a:sym typeface="Arial"/>
              </a:defRPr>
            </a:lvl9pPr>
          </a:lstStyle>
          <a:p/>
        </p:txBody>
      </p:sp>
      <p:sp>
        <p:nvSpPr>
          <p:cNvPr id="2219" name="Google Shape;2219;p326"/>
          <p:cNvSpPr txBox="1"/>
          <p:nvPr>
            <p:ph type="title"/>
          </p:nvPr>
        </p:nvSpPr>
        <p:spPr>
          <a:xfrm>
            <a:off x="332185" y="322886"/>
            <a:ext cx="8479500" cy="377100"/>
          </a:xfrm>
          <a:prstGeom prst="rect">
            <a:avLst/>
          </a:prstGeom>
          <a:noFill/>
          <a:ln>
            <a:noFill/>
          </a:ln>
        </p:spPr>
        <p:txBody>
          <a:bodyPr anchorCtr="0" anchor="t" bIns="0" lIns="0" spcFirstLastPara="1" rIns="0" wrap="square" tIns="0">
            <a:noAutofit/>
          </a:bodyPr>
          <a:lstStyle>
            <a:lvl1pPr lvl="0" marR="0" rtl="0" algn="l">
              <a:lnSpc>
                <a:spcPct val="85000"/>
              </a:lnSpc>
              <a:spcBef>
                <a:spcPts val="0"/>
              </a:spcBef>
              <a:spcAft>
                <a:spcPts val="0"/>
              </a:spcAft>
              <a:buClr>
                <a:schemeClr val="dk1"/>
              </a:buClr>
              <a:buSzPts val="2400"/>
              <a:buFont typeface="Georgia"/>
              <a:buNone/>
              <a:defRPr b="0" i="0" sz="2400" u="none" cap="none" strike="noStrike">
                <a:solidFill>
                  <a:schemeClr val="dk1"/>
                </a:solidFill>
                <a:latin typeface="Georgia"/>
                <a:ea typeface="Georgia"/>
                <a:cs typeface="Georgia"/>
                <a:sym typeface="Georgia"/>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2220" name="Google Shape;2220;p326"/>
          <p:cNvSpPr txBox="1"/>
          <p:nvPr>
            <p:ph idx="12" type="sldNum"/>
          </p:nvPr>
        </p:nvSpPr>
        <p:spPr>
          <a:xfrm>
            <a:off x="6163867" y="4869180"/>
            <a:ext cx="2647800" cy="1029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2221" name="Google Shape;2221;p326"/>
          <p:cNvSpPr txBox="1"/>
          <p:nvPr>
            <p:ph idx="5" type="subTitle"/>
          </p:nvPr>
        </p:nvSpPr>
        <p:spPr>
          <a:xfrm>
            <a:off x="332184" y="700075"/>
            <a:ext cx="8479500" cy="664500"/>
          </a:xfrm>
          <a:prstGeom prst="rect">
            <a:avLst/>
          </a:prstGeom>
          <a:noFill/>
          <a:ln>
            <a:noFill/>
          </a:ln>
        </p:spPr>
        <p:txBody>
          <a:bodyPr anchorCtr="0" anchor="t" bIns="0" lIns="0" spcFirstLastPara="1" rIns="0" wrap="square" tIns="0">
            <a:noAutofit/>
          </a:bodyPr>
          <a:lstStyle>
            <a:lvl1pPr lvl="0" marR="0" rtl="0" algn="l">
              <a:lnSpc>
                <a:spcPct val="85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1pPr>
            <a:lvl2pPr lvl="1" marR="0" rtl="0" algn="l">
              <a:lnSpc>
                <a:spcPct val="85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2pPr>
            <a:lvl3pPr lvl="2" marR="0" rtl="0" algn="l">
              <a:lnSpc>
                <a:spcPct val="85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l">
              <a:lnSpc>
                <a:spcPct val="85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4pPr>
            <a:lvl5pPr lvl="4" marR="0" rtl="0" algn="l">
              <a:lnSpc>
                <a:spcPct val="85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5pPr>
            <a:lvl6pPr lvl="5" marR="0" rtl="0" algn="l">
              <a:lnSpc>
                <a:spcPct val="85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6pPr>
            <a:lvl7pPr lvl="6" marR="0" rtl="0" algn="l">
              <a:lnSpc>
                <a:spcPct val="85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7pPr>
            <a:lvl8pPr lvl="7" marR="0" rtl="0" algn="l">
              <a:lnSpc>
                <a:spcPct val="85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8pPr>
            <a:lvl9pPr lvl="8" marR="0" rtl="0" algn="l">
              <a:lnSpc>
                <a:spcPct val="85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Chart - Subtitle">
  <p:cSld name="One Column Chart - Subtitle">
    <p:spTree>
      <p:nvGrpSpPr>
        <p:cNvPr id="2222" name="Shape 2222"/>
        <p:cNvGrpSpPr/>
        <p:nvPr/>
      </p:nvGrpSpPr>
      <p:grpSpPr>
        <a:xfrm>
          <a:off x="0" y="0"/>
          <a:ext cx="0" cy="0"/>
          <a:chOff x="0" y="0"/>
          <a:chExt cx="0" cy="0"/>
        </a:xfrm>
      </p:grpSpPr>
      <p:sp>
        <p:nvSpPr>
          <p:cNvPr id="2223" name="Google Shape;2223;p327"/>
          <p:cNvSpPr txBox="1"/>
          <p:nvPr>
            <p:ph idx="1" type="body"/>
          </p:nvPr>
        </p:nvSpPr>
        <p:spPr>
          <a:xfrm>
            <a:off x="332186" y="1577579"/>
            <a:ext cx="2646900" cy="3051600"/>
          </a:xfrm>
          <a:prstGeom prst="rect">
            <a:avLst/>
          </a:prstGeom>
          <a:noFill/>
          <a:ln>
            <a:noFill/>
          </a:ln>
        </p:spPr>
        <p:txBody>
          <a:bodyPr anchorCtr="0" anchor="t" bIns="0" lIns="0" spcFirstLastPara="1" rIns="0" wrap="square" tIns="0">
            <a:noAutofit/>
          </a:bodyPr>
          <a:lstStyle>
            <a:lvl1pPr indent="-304800" lvl="0" marL="457200" marR="0" rtl="0" algn="l">
              <a:lnSpc>
                <a:spcPct val="100000"/>
              </a:lnSpc>
              <a:spcBef>
                <a:spcPts val="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indent="-304800" lvl="1" marL="9144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indent="-304800" lvl="2" marL="13716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04800" lvl="5" marL="27432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indent="-304800" lvl="6" marL="32004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indent="-304800" lvl="7" marL="36576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indent="-304800" lvl="8" marL="4114800" marR="0" rtl="0" algn="l">
              <a:lnSpc>
                <a:spcPct val="100000"/>
              </a:lnSpc>
              <a:spcBef>
                <a:spcPts val="500"/>
              </a:spcBef>
              <a:spcAft>
                <a:spcPts val="50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2224" name="Google Shape;2224;p327"/>
          <p:cNvSpPr txBox="1"/>
          <p:nvPr>
            <p:ph type="title"/>
          </p:nvPr>
        </p:nvSpPr>
        <p:spPr>
          <a:xfrm>
            <a:off x="332185" y="322886"/>
            <a:ext cx="8479500" cy="377100"/>
          </a:xfrm>
          <a:prstGeom prst="rect">
            <a:avLst/>
          </a:prstGeom>
          <a:noFill/>
          <a:ln>
            <a:noFill/>
          </a:ln>
        </p:spPr>
        <p:txBody>
          <a:bodyPr anchorCtr="0" anchor="t" bIns="0" lIns="0" spcFirstLastPara="1" rIns="0" wrap="square" tIns="0">
            <a:noAutofit/>
          </a:bodyPr>
          <a:lstStyle>
            <a:lvl1pPr lvl="0" marR="0" rtl="0" algn="l">
              <a:lnSpc>
                <a:spcPct val="85000"/>
              </a:lnSpc>
              <a:spcBef>
                <a:spcPts val="0"/>
              </a:spcBef>
              <a:spcAft>
                <a:spcPts val="0"/>
              </a:spcAft>
              <a:buClr>
                <a:schemeClr val="dk1"/>
              </a:buClr>
              <a:buSzPts val="2400"/>
              <a:buFont typeface="Georgia"/>
              <a:buNone/>
              <a:defRPr b="0" i="0" sz="2400" u="none" cap="none" strike="noStrike">
                <a:solidFill>
                  <a:schemeClr val="dk1"/>
                </a:solidFill>
                <a:latin typeface="Georgia"/>
                <a:ea typeface="Georgia"/>
                <a:cs typeface="Georgia"/>
                <a:sym typeface="Georgia"/>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2225" name="Google Shape;2225;p327"/>
          <p:cNvSpPr txBox="1"/>
          <p:nvPr>
            <p:ph idx="12" type="sldNum"/>
          </p:nvPr>
        </p:nvSpPr>
        <p:spPr>
          <a:xfrm>
            <a:off x="6163867" y="4869180"/>
            <a:ext cx="2647800" cy="1029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2226" name="Google Shape;2226;p327"/>
          <p:cNvSpPr txBox="1"/>
          <p:nvPr>
            <p:ph idx="2" type="subTitle"/>
          </p:nvPr>
        </p:nvSpPr>
        <p:spPr>
          <a:xfrm>
            <a:off x="332184" y="700075"/>
            <a:ext cx="8479500" cy="664500"/>
          </a:xfrm>
          <a:prstGeom prst="rect">
            <a:avLst/>
          </a:prstGeom>
          <a:noFill/>
          <a:ln>
            <a:noFill/>
          </a:ln>
        </p:spPr>
        <p:txBody>
          <a:bodyPr anchorCtr="0" anchor="t" bIns="0" lIns="0" spcFirstLastPara="1" rIns="0" wrap="square" tIns="0">
            <a:noAutofit/>
          </a:bodyPr>
          <a:lstStyle>
            <a:lvl1pPr lvl="0" marR="0" rtl="0" algn="l">
              <a:lnSpc>
                <a:spcPct val="85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1pPr>
            <a:lvl2pPr lvl="1" marR="0" rtl="0" algn="l">
              <a:lnSpc>
                <a:spcPct val="85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2pPr>
            <a:lvl3pPr lvl="2" marR="0" rtl="0" algn="l">
              <a:lnSpc>
                <a:spcPct val="85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l">
              <a:lnSpc>
                <a:spcPct val="85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4pPr>
            <a:lvl5pPr lvl="4" marR="0" rtl="0" algn="l">
              <a:lnSpc>
                <a:spcPct val="85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5pPr>
            <a:lvl6pPr lvl="5" marR="0" rtl="0" algn="l">
              <a:lnSpc>
                <a:spcPct val="85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6pPr>
            <a:lvl7pPr lvl="6" marR="0" rtl="0" algn="l">
              <a:lnSpc>
                <a:spcPct val="85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7pPr>
            <a:lvl8pPr lvl="7" marR="0" rtl="0" algn="l">
              <a:lnSpc>
                <a:spcPct val="85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8pPr>
            <a:lvl9pPr lvl="8" marR="0" rtl="0" algn="l">
              <a:lnSpc>
                <a:spcPct val="85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Rose Manual" showMasterSp="0">
  <p:cSld name="Section Header Rose Manual">
    <p:bg>
      <p:bgPr>
        <a:solidFill>
          <a:srgbClr val="D93954"/>
        </a:solidFill>
      </p:bgPr>
    </p:bg>
    <p:spTree>
      <p:nvGrpSpPr>
        <p:cNvPr id="2227" name="Shape 2227"/>
        <p:cNvGrpSpPr/>
        <p:nvPr/>
      </p:nvGrpSpPr>
      <p:grpSpPr>
        <a:xfrm>
          <a:off x="0" y="0"/>
          <a:ext cx="0" cy="0"/>
          <a:chOff x="0" y="0"/>
          <a:chExt cx="0" cy="0"/>
        </a:xfrm>
      </p:grpSpPr>
      <p:sp>
        <p:nvSpPr>
          <p:cNvPr id="2228" name="Google Shape;2228;p328"/>
          <p:cNvSpPr txBox="1"/>
          <p:nvPr>
            <p:ph type="title"/>
          </p:nvPr>
        </p:nvSpPr>
        <p:spPr>
          <a:xfrm>
            <a:off x="332185" y="321469"/>
            <a:ext cx="1030800" cy="1474500"/>
          </a:xfrm>
          <a:prstGeom prst="rect">
            <a:avLst/>
          </a:prstGeom>
          <a:noFill/>
          <a:ln>
            <a:noFill/>
          </a:ln>
        </p:spPr>
        <p:txBody>
          <a:bodyPr anchorCtr="0" anchor="t" bIns="0" lIns="0" spcFirstLastPara="1" rIns="0" wrap="square" tIns="0">
            <a:noAutofit/>
          </a:bodyPr>
          <a:lstStyle>
            <a:lvl1pPr lvl="0" marR="0" rtl="0" algn="l">
              <a:lnSpc>
                <a:spcPct val="80000"/>
              </a:lnSpc>
              <a:spcBef>
                <a:spcPts val="0"/>
              </a:spcBef>
              <a:spcAft>
                <a:spcPts val="0"/>
              </a:spcAft>
              <a:buClr>
                <a:schemeClr val="lt1"/>
              </a:buClr>
              <a:buSzPts val="10800"/>
              <a:buFont typeface="Arial"/>
              <a:buNone/>
              <a:defRPr b="0" i="0" sz="10800" u="none" cap="none" strike="noStrike">
                <a:solidFill>
                  <a:schemeClr val="lt1"/>
                </a:solidFill>
                <a:latin typeface="Arial"/>
                <a:ea typeface="Arial"/>
                <a:cs typeface="Arial"/>
                <a:sym typeface="Arial"/>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2229" name="Shape 2229"/>
        <p:cNvGrpSpPr/>
        <p:nvPr/>
      </p:nvGrpSpPr>
      <p:grpSpPr>
        <a:xfrm>
          <a:off x="0" y="0"/>
          <a:ext cx="0" cy="0"/>
          <a:chOff x="0" y="0"/>
          <a:chExt cx="0" cy="0"/>
        </a:xfrm>
      </p:grpSpPr>
      <p:sp>
        <p:nvSpPr>
          <p:cNvPr id="2230" name="Google Shape;2230;p329"/>
          <p:cNvSpPr txBox="1"/>
          <p:nvPr>
            <p:ph idx="12" type="sldNum"/>
          </p:nvPr>
        </p:nvSpPr>
        <p:spPr>
          <a:xfrm>
            <a:off x="6163867" y="4869180"/>
            <a:ext cx="2647800" cy="1029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2231" name="Shape 2231"/>
        <p:cNvGrpSpPr/>
        <p:nvPr/>
      </p:nvGrpSpPr>
      <p:grpSpPr>
        <a:xfrm>
          <a:off x="0" y="0"/>
          <a:ext cx="0" cy="0"/>
          <a:chOff x="0" y="0"/>
          <a:chExt cx="0" cy="0"/>
        </a:xfrm>
      </p:grpSpPr>
      <p:sp>
        <p:nvSpPr>
          <p:cNvPr id="2232" name="Google Shape;2232;p330"/>
          <p:cNvSpPr txBox="1"/>
          <p:nvPr>
            <p:ph type="ctrTitle"/>
          </p:nvPr>
        </p:nvSpPr>
        <p:spPr>
          <a:xfrm>
            <a:off x="311708" y="744575"/>
            <a:ext cx="8520600" cy="2052600"/>
          </a:xfrm>
          <a:prstGeom prst="rect">
            <a:avLst/>
          </a:prstGeom>
          <a:noFill/>
          <a:ln>
            <a:noFill/>
          </a:ln>
        </p:spPr>
        <p:txBody>
          <a:bodyPr anchorCtr="0" anchor="b" bIns="0" lIns="0" spcFirstLastPara="1" rIns="0" wrap="square" tIns="0">
            <a:noAutofit/>
          </a:bodyPr>
          <a:lstStyle>
            <a:lvl1pPr lvl="0" rtl="0" algn="ctr">
              <a:lnSpc>
                <a:spcPct val="85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2233" name="Google Shape;2233;p330"/>
          <p:cNvSpPr txBox="1"/>
          <p:nvPr>
            <p:ph idx="1" type="subTitle"/>
          </p:nvPr>
        </p:nvSpPr>
        <p:spPr>
          <a:xfrm>
            <a:off x="311700" y="2834125"/>
            <a:ext cx="8520600" cy="792600"/>
          </a:xfrm>
          <a:prstGeom prst="rect">
            <a:avLst/>
          </a:prstGeom>
          <a:noFill/>
          <a:ln>
            <a:noFill/>
          </a:ln>
        </p:spPr>
        <p:txBody>
          <a:bodyPr anchorCtr="0" anchor="t" bIns="0" lIns="0" spcFirstLastPara="1" rIns="0" wrap="square" tIns="0">
            <a:noAutofit/>
          </a:bodyPr>
          <a:lstStyle>
            <a:lvl1pPr lvl="0" rtl="0" algn="ctr">
              <a:lnSpc>
                <a:spcPct val="100000"/>
              </a:lnSpc>
              <a:spcBef>
                <a:spcPts val="0"/>
              </a:spcBef>
              <a:spcAft>
                <a:spcPts val="0"/>
              </a:spcAft>
              <a:buSzPts val="2800"/>
              <a:buNone/>
              <a:defRPr sz="2800"/>
            </a:lvl1pPr>
            <a:lvl2pPr lvl="1" rtl="0" algn="ctr">
              <a:lnSpc>
                <a:spcPct val="100000"/>
              </a:lnSpc>
              <a:spcBef>
                <a:spcPts val="500"/>
              </a:spcBef>
              <a:spcAft>
                <a:spcPts val="0"/>
              </a:spcAft>
              <a:buSzPts val="2800"/>
              <a:buNone/>
              <a:defRPr sz="2800"/>
            </a:lvl2pPr>
            <a:lvl3pPr lvl="2" rtl="0" algn="ctr">
              <a:lnSpc>
                <a:spcPct val="100000"/>
              </a:lnSpc>
              <a:spcBef>
                <a:spcPts val="500"/>
              </a:spcBef>
              <a:spcAft>
                <a:spcPts val="0"/>
              </a:spcAft>
              <a:buSzPts val="2800"/>
              <a:buNone/>
              <a:defRPr sz="2800"/>
            </a:lvl3pPr>
            <a:lvl4pPr lvl="3" rtl="0" algn="ctr">
              <a:lnSpc>
                <a:spcPct val="100000"/>
              </a:lnSpc>
              <a:spcBef>
                <a:spcPts val="500"/>
              </a:spcBef>
              <a:spcAft>
                <a:spcPts val="0"/>
              </a:spcAft>
              <a:buSzPts val="2800"/>
              <a:buNone/>
              <a:defRPr sz="2800"/>
            </a:lvl4pPr>
            <a:lvl5pPr lvl="4" rtl="0" algn="ctr">
              <a:lnSpc>
                <a:spcPct val="100000"/>
              </a:lnSpc>
              <a:spcBef>
                <a:spcPts val="500"/>
              </a:spcBef>
              <a:spcAft>
                <a:spcPts val="0"/>
              </a:spcAft>
              <a:buSzPts val="2800"/>
              <a:buNone/>
              <a:defRPr sz="2800"/>
            </a:lvl5pPr>
            <a:lvl6pPr lvl="5" rtl="0" algn="ctr">
              <a:lnSpc>
                <a:spcPct val="100000"/>
              </a:lnSpc>
              <a:spcBef>
                <a:spcPts val="500"/>
              </a:spcBef>
              <a:spcAft>
                <a:spcPts val="0"/>
              </a:spcAft>
              <a:buSzPts val="2800"/>
              <a:buNone/>
              <a:defRPr sz="2800"/>
            </a:lvl6pPr>
            <a:lvl7pPr lvl="6" rtl="0" algn="ctr">
              <a:lnSpc>
                <a:spcPct val="100000"/>
              </a:lnSpc>
              <a:spcBef>
                <a:spcPts val="500"/>
              </a:spcBef>
              <a:spcAft>
                <a:spcPts val="0"/>
              </a:spcAft>
              <a:buSzPts val="2800"/>
              <a:buNone/>
              <a:defRPr sz="2800"/>
            </a:lvl7pPr>
            <a:lvl8pPr lvl="7" rtl="0" algn="ctr">
              <a:lnSpc>
                <a:spcPct val="100000"/>
              </a:lnSpc>
              <a:spcBef>
                <a:spcPts val="500"/>
              </a:spcBef>
              <a:spcAft>
                <a:spcPts val="0"/>
              </a:spcAft>
              <a:buSzPts val="2800"/>
              <a:buNone/>
              <a:defRPr sz="2800"/>
            </a:lvl8pPr>
            <a:lvl9pPr lvl="8" rtl="0" algn="ctr">
              <a:lnSpc>
                <a:spcPct val="100000"/>
              </a:lnSpc>
              <a:spcBef>
                <a:spcPts val="500"/>
              </a:spcBef>
              <a:spcAft>
                <a:spcPts val="0"/>
              </a:spcAft>
              <a:buSzPts val="2800"/>
              <a:buNone/>
              <a:defRPr sz="2800"/>
            </a:lvl9pPr>
          </a:lstStyle>
          <a:p/>
        </p:txBody>
      </p:sp>
      <p:sp>
        <p:nvSpPr>
          <p:cNvPr id="2234" name="Google Shape;2234;p330"/>
          <p:cNvSpPr txBox="1"/>
          <p:nvPr>
            <p:ph idx="12" type="sldNum"/>
          </p:nvPr>
        </p:nvSpPr>
        <p:spPr>
          <a:xfrm>
            <a:off x="8472458" y="4663217"/>
            <a:ext cx="548700" cy="3936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hree Content - Subtitle">
  <p:cSld name="Three Content - Subtitle">
    <p:spTree>
      <p:nvGrpSpPr>
        <p:cNvPr id="2242" name="Shape 2242"/>
        <p:cNvGrpSpPr/>
        <p:nvPr/>
      </p:nvGrpSpPr>
      <p:grpSpPr>
        <a:xfrm>
          <a:off x="0" y="0"/>
          <a:ext cx="0" cy="0"/>
          <a:chOff x="0" y="0"/>
          <a:chExt cx="0" cy="0"/>
        </a:xfrm>
      </p:grpSpPr>
      <p:sp>
        <p:nvSpPr>
          <p:cNvPr id="2243" name="Google Shape;2243;p332"/>
          <p:cNvSpPr txBox="1"/>
          <p:nvPr>
            <p:ph idx="1" type="body"/>
          </p:nvPr>
        </p:nvSpPr>
        <p:spPr>
          <a:xfrm>
            <a:off x="332185" y="1577579"/>
            <a:ext cx="2646600" cy="3051600"/>
          </a:xfrm>
          <a:prstGeom prst="rect">
            <a:avLst/>
          </a:prstGeom>
          <a:noFill/>
          <a:ln>
            <a:noFill/>
          </a:ln>
        </p:spPr>
        <p:txBody>
          <a:bodyPr anchorCtr="0" anchor="t" bIns="0" lIns="0" spcFirstLastPara="1" rIns="0" wrap="square" tIns="0">
            <a:noAutofit/>
          </a:bodyPr>
          <a:lstStyle>
            <a:lvl1pPr indent="-304800" lvl="0" marL="457200" marR="0" rtl="0" algn="l">
              <a:lnSpc>
                <a:spcPct val="100000"/>
              </a:lnSpc>
              <a:spcBef>
                <a:spcPts val="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indent="-304800" lvl="1" marL="9144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indent="-304800" lvl="2" marL="13716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04800" lvl="5" marL="27432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indent="-304800" lvl="6" marL="32004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indent="-304800" lvl="7" marL="36576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indent="-304800" lvl="8" marL="4114800" marR="0" rtl="0" algn="l">
              <a:lnSpc>
                <a:spcPct val="100000"/>
              </a:lnSpc>
              <a:spcBef>
                <a:spcPts val="500"/>
              </a:spcBef>
              <a:spcAft>
                <a:spcPts val="50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2244" name="Google Shape;2244;p332"/>
          <p:cNvSpPr txBox="1"/>
          <p:nvPr>
            <p:ph idx="2" type="body"/>
          </p:nvPr>
        </p:nvSpPr>
        <p:spPr>
          <a:xfrm>
            <a:off x="3249216" y="1577579"/>
            <a:ext cx="2646600" cy="3051600"/>
          </a:xfrm>
          <a:prstGeom prst="rect">
            <a:avLst/>
          </a:prstGeom>
          <a:noFill/>
          <a:ln>
            <a:noFill/>
          </a:ln>
        </p:spPr>
        <p:txBody>
          <a:bodyPr anchorCtr="0" anchor="t" bIns="0" lIns="0" spcFirstLastPara="1" rIns="0" wrap="square" tIns="0">
            <a:noAutofit/>
          </a:bodyPr>
          <a:lstStyle>
            <a:lvl1pPr indent="-304800" lvl="0" marL="457200" marR="0" rtl="0" algn="l">
              <a:lnSpc>
                <a:spcPct val="100000"/>
              </a:lnSpc>
              <a:spcBef>
                <a:spcPts val="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indent="-304800" lvl="1" marL="9144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indent="-304800" lvl="2" marL="13716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04800" lvl="5" marL="27432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indent="-304800" lvl="6" marL="32004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indent="-304800" lvl="7" marL="36576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indent="-304800" lvl="8" marL="4114800" marR="0" rtl="0" algn="l">
              <a:lnSpc>
                <a:spcPct val="100000"/>
              </a:lnSpc>
              <a:spcBef>
                <a:spcPts val="500"/>
              </a:spcBef>
              <a:spcAft>
                <a:spcPts val="50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2245" name="Google Shape;2245;p332"/>
          <p:cNvSpPr txBox="1"/>
          <p:nvPr>
            <p:ph idx="3" type="body"/>
          </p:nvPr>
        </p:nvSpPr>
        <p:spPr>
          <a:xfrm>
            <a:off x="6165057" y="1577579"/>
            <a:ext cx="2646600" cy="3051600"/>
          </a:xfrm>
          <a:prstGeom prst="rect">
            <a:avLst/>
          </a:prstGeom>
          <a:noFill/>
          <a:ln>
            <a:noFill/>
          </a:ln>
        </p:spPr>
        <p:txBody>
          <a:bodyPr anchorCtr="0" anchor="t" bIns="0" lIns="0" spcFirstLastPara="1" rIns="0" wrap="square" tIns="0">
            <a:noAutofit/>
          </a:bodyPr>
          <a:lstStyle>
            <a:lvl1pPr indent="-304800" lvl="0" marL="457200" marR="0" rtl="0" algn="l">
              <a:lnSpc>
                <a:spcPct val="100000"/>
              </a:lnSpc>
              <a:spcBef>
                <a:spcPts val="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indent="-304800" lvl="1" marL="9144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indent="-304800" lvl="2" marL="13716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04800" lvl="5" marL="27432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indent="-304800" lvl="6" marL="32004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indent="-304800" lvl="7" marL="36576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indent="-304800" lvl="8" marL="4114800" marR="0" rtl="0" algn="l">
              <a:lnSpc>
                <a:spcPct val="100000"/>
              </a:lnSpc>
              <a:spcBef>
                <a:spcPts val="500"/>
              </a:spcBef>
              <a:spcAft>
                <a:spcPts val="50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2246" name="Google Shape;2246;p332"/>
          <p:cNvSpPr txBox="1"/>
          <p:nvPr>
            <p:ph type="title"/>
          </p:nvPr>
        </p:nvSpPr>
        <p:spPr>
          <a:xfrm>
            <a:off x="332185" y="322886"/>
            <a:ext cx="8479500" cy="377100"/>
          </a:xfrm>
          <a:prstGeom prst="rect">
            <a:avLst/>
          </a:prstGeom>
          <a:noFill/>
          <a:ln>
            <a:noFill/>
          </a:ln>
        </p:spPr>
        <p:txBody>
          <a:bodyPr anchorCtr="0" anchor="t" bIns="0" lIns="0" spcFirstLastPara="1" rIns="0" wrap="square" tIns="0">
            <a:noAutofit/>
          </a:bodyPr>
          <a:lstStyle>
            <a:lvl1pPr lvl="0" marR="0" rtl="0" algn="l">
              <a:lnSpc>
                <a:spcPct val="85000"/>
              </a:lnSpc>
              <a:spcBef>
                <a:spcPts val="0"/>
              </a:spcBef>
              <a:spcAft>
                <a:spcPts val="0"/>
              </a:spcAft>
              <a:buClr>
                <a:schemeClr val="dk1"/>
              </a:buClr>
              <a:buSzPts val="2400"/>
              <a:buFont typeface="Georgia"/>
              <a:buNone/>
              <a:defRPr b="0" i="0" sz="2400" u="none" cap="none" strike="noStrike">
                <a:solidFill>
                  <a:schemeClr val="dk1"/>
                </a:solidFill>
                <a:latin typeface="Georgia"/>
                <a:ea typeface="Georgia"/>
                <a:cs typeface="Georgia"/>
                <a:sym typeface="Georgia"/>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2247" name="Google Shape;2247;p332"/>
          <p:cNvSpPr txBox="1"/>
          <p:nvPr>
            <p:ph idx="12" type="sldNum"/>
          </p:nvPr>
        </p:nvSpPr>
        <p:spPr>
          <a:xfrm>
            <a:off x="6163867" y="4869180"/>
            <a:ext cx="2648100" cy="1029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2248" name="Google Shape;2248;p332"/>
          <p:cNvSpPr txBox="1"/>
          <p:nvPr>
            <p:ph idx="4" type="subTitle"/>
          </p:nvPr>
        </p:nvSpPr>
        <p:spPr>
          <a:xfrm>
            <a:off x="332184" y="700075"/>
            <a:ext cx="8479500" cy="664500"/>
          </a:xfrm>
          <a:prstGeom prst="rect">
            <a:avLst/>
          </a:prstGeom>
          <a:noFill/>
          <a:ln>
            <a:noFill/>
          </a:ln>
        </p:spPr>
        <p:txBody>
          <a:bodyPr anchorCtr="0" anchor="t" bIns="0" lIns="0" spcFirstLastPara="1" rIns="0" wrap="square" tIns="0">
            <a:noAutofit/>
          </a:bodyPr>
          <a:lstStyle>
            <a:lvl1pPr lvl="0" marR="0" rtl="0" algn="l">
              <a:lnSpc>
                <a:spcPct val="85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1pPr>
            <a:lvl2pPr lvl="1" marR="0" rtl="0" algn="l">
              <a:lnSpc>
                <a:spcPct val="85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2pPr>
            <a:lvl3pPr lvl="2" marR="0" rtl="0" algn="l">
              <a:lnSpc>
                <a:spcPct val="85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l">
              <a:lnSpc>
                <a:spcPct val="85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4pPr>
            <a:lvl5pPr lvl="4" marR="0" rtl="0" algn="l">
              <a:lnSpc>
                <a:spcPct val="85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5pPr>
            <a:lvl6pPr lvl="5" marR="0" rtl="0" algn="l">
              <a:lnSpc>
                <a:spcPct val="85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6pPr>
            <a:lvl7pPr lvl="6" marR="0" rtl="0" algn="l">
              <a:lnSpc>
                <a:spcPct val="85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7pPr>
            <a:lvl8pPr lvl="7" marR="0" rtl="0" algn="l">
              <a:lnSpc>
                <a:spcPct val="85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8pPr>
            <a:lvl9pPr lvl="8" marR="0" rtl="0" algn="l">
              <a:lnSpc>
                <a:spcPct val="85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Agenda">
  <p:cSld name="Agenda">
    <p:spTree>
      <p:nvGrpSpPr>
        <p:cNvPr id="2249" name="Shape 2249"/>
        <p:cNvGrpSpPr/>
        <p:nvPr/>
      </p:nvGrpSpPr>
      <p:grpSpPr>
        <a:xfrm>
          <a:off x="0" y="0"/>
          <a:ext cx="0" cy="0"/>
          <a:chOff x="0" y="0"/>
          <a:chExt cx="0" cy="0"/>
        </a:xfrm>
      </p:grpSpPr>
      <p:sp>
        <p:nvSpPr>
          <p:cNvPr id="2250" name="Google Shape;2250;p333"/>
          <p:cNvSpPr txBox="1"/>
          <p:nvPr>
            <p:ph type="title"/>
          </p:nvPr>
        </p:nvSpPr>
        <p:spPr>
          <a:xfrm>
            <a:off x="332185" y="324000"/>
            <a:ext cx="8479500" cy="1040400"/>
          </a:xfrm>
          <a:prstGeom prst="rect">
            <a:avLst/>
          </a:prstGeom>
          <a:noFill/>
          <a:ln>
            <a:noFill/>
          </a:ln>
        </p:spPr>
        <p:txBody>
          <a:bodyPr anchorCtr="0" anchor="t" bIns="0" lIns="0" spcFirstLastPara="1" rIns="0" wrap="square" tIns="0">
            <a:noAutofit/>
          </a:bodyPr>
          <a:lstStyle>
            <a:lvl1pPr lvl="0" marR="0" rtl="0" algn="l">
              <a:lnSpc>
                <a:spcPct val="85000"/>
              </a:lnSpc>
              <a:spcBef>
                <a:spcPts val="0"/>
              </a:spcBef>
              <a:spcAft>
                <a:spcPts val="0"/>
              </a:spcAft>
              <a:buClr>
                <a:schemeClr val="dk1"/>
              </a:buClr>
              <a:buSzPts val="2400"/>
              <a:buFont typeface="Georgia"/>
              <a:buNone/>
              <a:defRPr b="0" i="0" sz="2400" u="none" cap="none" strike="noStrike">
                <a:solidFill>
                  <a:schemeClr val="dk1"/>
                </a:solidFill>
                <a:latin typeface="Georgia"/>
                <a:ea typeface="Georgia"/>
                <a:cs typeface="Georgia"/>
                <a:sym typeface="Georgia"/>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2251" name="Google Shape;2251;p333"/>
          <p:cNvSpPr txBox="1"/>
          <p:nvPr>
            <p:ph idx="12" type="sldNum"/>
          </p:nvPr>
        </p:nvSpPr>
        <p:spPr>
          <a:xfrm>
            <a:off x="6163867" y="4869180"/>
            <a:ext cx="2648100" cy="1029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1" showMasterSp="0">
  <p:cSld name="Title Slide 1">
    <p:spTree>
      <p:nvGrpSpPr>
        <p:cNvPr id="2252" name="Shape 2252"/>
        <p:cNvGrpSpPr/>
        <p:nvPr/>
      </p:nvGrpSpPr>
      <p:grpSpPr>
        <a:xfrm>
          <a:off x="0" y="0"/>
          <a:ext cx="0" cy="0"/>
          <a:chOff x="0" y="0"/>
          <a:chExt cx="0" cy="0"/>
        </a:xfrm>
      </p:grpSpPr>
      <p:sp>
        <p:nvSpPr>
          <p:cNvPr id="2253" name="Google Shape;2253;p334"/>
          <p:cNvSpPr/>
          <p:nvPr/>
        </p:nvSpPr>
        <p:spPr>
          <a:xfrm>
            <a:off x="0" y="0"/>
            <a:ext cx="6072300" cy="2571900"/>
          </a:xfrm>
          <a:prstGeom prst="rect">
            <a:avLst/>
          </a:prstGeom>
          <a:solidFill>
            <a:srgbClr val="464646"/>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254" name="Google Shape;2254;p334"/>
          <p:cNvSpPr/>
          <p:nvPr/>
        </p:nvSpPr>
        <p:spPr>
          <a:xfrm>
            <a:off x="0" y="2571750"/>
            <a:ext cx="6072300" cy="857400"/>
          </a:xfrm>
          <a:prstGeom prst="rect">
            <a:avLst/>
          </a:prstGeom>
          <a:solidFill>
            <a:srgbClr val="D04A0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255" name="Google Shape;2255;p334"/>
          <p:cNvSpPr/>
          <p:nvPr/>
        </p:nvSpPr>
        <p:spPr>
          <a:xfrm>
            <a:off x="6072188" y="0"/>
            <a:ext cx="3071700" cy="2571900"/>
          </a:xfrm>
          <a:prstGeom prst="rect">
            <a:avLst/>
          </a:prstGeom>
          <a:solidFill>
            <a:srgbClr val="EB8C00"/>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256" name="Google Shape;2256;p334"/>
          <p:cNvSpPr txBox="1"/>
          <p:nvPr>
            <p:ph type="ctrTitle"/>
          </p:nvPr>
        </p:nvSpPr>
        <p:spPr>
          <a:xfrm>
            <a:off x="332184" y="321469"/>
            <a:ext cx="5563800" cy="1988700"/>
          </a:xfrm>
          <a:prstGeom prst="rect">
            <a:avLst/>
          </a:prstGeom>
          <a:noFill/>
          <a:ln>
            <a:noFill/>
          </a:ln>
        </p:spPr>
        <p:txBody>
          <a:bodyPr anchorCtr="0" anchor="b" bIns="0" lIns="0" spcFirstLastPara="1" rIns="0" wrap="square" tIns="0">
            <a:noAutofit/>
          </a:bodyPr>
          <a:lstStyle>
            <a:lvl1pPr lvl="0" marR="0" rtl="0" algn="l">
              <a:lnSpc>
                <a:spcPct val="85000"/>
              </a:lnSpc>
              <a:spcBef>
                <a:spcPts val="0"/>
              </a:spcBef>
              <a:spcAft>
                <a:spcPts val="0"/>
              </a:spcAft>
              <a:buClr>
                <a:schemeClr val="lt1"/>
              </a:buClr>
              <a:buSzPts val="4500"/>
              <a:buFont typeface="Georgia"/>
              <a:buNone/>
              <a:defRPr b="0" i="0" sz="4500" u="none" cap="none" strike="noStrike">
                <a:solidFill>
                  <a:schemeClr val="lt1"/>
                </a:solidFill>
                <a:latin typeface="Georgia"/>
                <a:ea typeface="Georgia"/>
                <a:cs typeface="Georgia"/>
                <a:sym typeface="Georgia"/>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2257" name="Google Shape;2257;p334"/>
          <p:cNvSpPr txBox="1"/>
          <p:nvPr>
            <p:ph idx="1" type="subTitle"/>
          </p:nvPr>
        </p:nvSpPr>
        <p:spPr>
          <a:xfrm>
            <a:off x="332186" y="2811780"/>
            <a:ext cx="4105200" cy="4458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9pPr>
          </a:lstStyle>
          <a:p/>
        </p:txBody>
      </p:sp>
      <p:pic>
        <p:nvPicPr>
          <p:cNvPr id="2258" name="Google Shape;2258;p334"/>
          <p:cNvPicPr preferRelativeResize="0"/>
          <p:nvPr/>
        </p:nvPicPr>
        <p:blipFill rotWithShape="1">
          <a:blip r:embed="rId2">
            <a:alphaModFix/>
          </a:blip>
          <a:srcRect b="0" l="0" r="0" t="0"/>
          <a:stretch/>
        </p:blipFill>
        <p:spPr>
          <a:xfrm>
            <a:off x="138854" y="3998214"/>
            <a:ext cx="1227583" cy="1013388"/>
          </a:xfrm>
          <a:prstGeom prst="rect">
            <a:avLst/>
          </a:prstGeom>
          <a:noFill/>
          <a:ln>
            <a:noFill/>
          </a:ln>
        </p:spPr>
      </p:pic>
    </p:spTree>
  </p:cSld>
  <p:clrMapOvr>
    <a:masterClrMapping/>
  </p:clrMapOvr>
</p:sldLayout>
</file>

<file path=ppt/slideLayouts/slideLayout3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1 Grey" showMasterSp="0">
  <p:cSld name="Title Slide 1 Grey">
    <p:spTree>
      <p:nvGrpSpPr>
        <p:cNvPr id="2259" name="Shape 2259"/>
        <p:cNvGrpSpPr/>
        <p:nvPr/>
      </p:nvGrpSpPr>
      <p:grpSpPr>
        <a:xfrm>
          <a:off x="0" y="0"/>
          <a:ext cx="0" cy="0"/>
          <a:chOff x="0" y="0"/>
          <a:chExt cx="0" cy="0"/>
        </a:xfrm>
      </p:grpSpPr>
      <p:sp>
        <p:nvSpPr>
          <p:cNvPr id="2260" name="Google Shape;2260;p335"/>
          <p:cNvSpPr/>
          <p:nvPr/>
        </p:nvSpPr>
        <p:spPr>
          <a:xfrm>
            <a:off x="0" y="0"/>
            <a:ext cx="6072300" cy="2571900"/>
          </a:xfrm>
          <a:prstGeom prst="rect">
            <a:avLst/>
          </a:prstGeom>
          <a:solidFill>
            <a:srgbClr val="7D7D7D"/>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261" name="Google Shape;2261;p335"/>
          <p:cNvSpPr/>
          <p:nvPr/>
        </p:nvSpPr>
        <p:spPr>
          <a:xfrm>
            <a:off x="0" y="2571750"/>
            <a:ext cx="6072300" cy="857400"/>
          </a:xfrm>
          <a:prstGeom prst="rect">
            <a:avLst/>
          </a:prstGeom>
          <a:solidFill>
            <a:srgbClr val="464646"/>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262" name="Google Shape;2262;p335"/>
          <p:cNvSpPr/>
          <p:nvPr/>
        </p:nvSpPr>
        <p:spPr>
          <a:xfrm>
            <a:off x="6072188" y="0"/>
            <a:ext cx="3071700" cy="2571900"/>
          </a:xfrm>
          <a:prstGeom prst="rect">
            <a:avLst/>
          </a:prstGeom>
          <a:solidFill>
            <a:srgbClr val="DEDEDE"/>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263" name="Google Shape;2263;p335"/>
          <p:cNvSpPr txBox="1"/>
          <p:nvPr>
            <p:ph type="ctrTitle"/>
          </p:nvPr>
        </p:nvSpPr>
        <p:spPr>
          <a:xfrm>
            <a:off x="332184" y="321469"/>
            <a:ext cx="5563800" cy="1988700"/>
          </a:xfrm>
          <a:prstGeom prst="rect">
            <a:avLst/>
          </a:prstGeom>
          <a:noFill/>
          <a:ln>
            <a:noFill/>
          </a:ln>
        </p:spPr>
        <p:txBody>
          <a:bodyPr anchorCtr="0" anchor="b" bIns="0" lIns="0" spcFirstLastPara="1" rIns="0" wrap="square" tIns="0">
            <a:noAutofit/>
          </a:bodyPr>
          <a:lstStyle>
            <a:lvl1pPr lvl="0" marR="0" rtl="0" algn="l">
              <a:lnSpc>
                <a:spcPct val="85000"/>
              </a:lnSpc>
              <a:spcBef>
                <a:spcPts val="0"/>
              </a:spcBef>
              <a:spcAft>
                <a:spcPts val="0"/>
              </a:spcAft>
              <a:buClr>
                <a:schemeClr val="lt1"/>
              </a:buClr>
              <a:buSzPts val="4500"/>
              <a:buFont typeface="Georgia"/>
              <a:buNone/>
              <a:defRPr b="0" i="0" sz="4500" u="none" cap="none" strike="noStrike">
                <a:solidFill>
                  <a:schemeClr val="lt1"/>
                </a:solidFill>
                <a:latin typeface="Georgia"/>
                <a:ea typeface="Georgia"/>
                <a:cs typeface="Georgia"/>
                <a:sym typeface="Georgia"/>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2264" name="Google Shape;2264;p335"/>
          <p:cNvSpPr txBox="1"/>
          <p:nvPr>
            <p:ph idx="1" type="subTitle"/>
          </p:nvPr>
        </p:nvSpPr>
        <p:spPr>
          <a:xfrm>
            <a:off x="332186" y="2811780"/>
            <a:ext cx="4108200" cy="4458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9pPr>
          </a:lstStyle>
          <a:p/>
        </p:txBody>
      </p:sp>
      <p:pic>
        <p:nvPicPr>
          <p:cNvPr id="2265" name="Google Shape;2265;p335"/>
          <p:cNvPicPr preferRelativeResize="0"/>
          <p:nvPr/>
        </p:nvPicPr>
        <p:blipFill rotWithShape="1">
          <a:blip r:embed="rId2">
            <a:alphaModFix/>
          </a:blip>
          <a:srcRect b="0" l="0" r="0" t="0"/>
          <a:stretch/>
        </p:blipFill>
        <p:spPr>
          <a:xfrm>
            <a:off x="138854" y="3998214"/>
            <a:ext cx="1227583" cy="1013388"/>
          </a:xfrm>
          <a:prstGeom prst="rect">
            <a:avLst/>
          </a:prstGeom>
          <a:noFill/>
          <a:ln>
            <a:noFill/>
          </a:ln>
        </p:spPr>
      </p:pic>
    </p:spTree>
  </p:cSld>
  <p:clrMapOvr>
    <a:masterClrMapping/>
  </p:clrMapOvr>
</p:sldLayout>
</file>

<file path=ppt/slideLayouts/slideLayout3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1 Dark Grey" showMasterSp="0">
  <p:cSld name="Title Slide 1 Dark Grey">
    <p:spTree>
      <p:nvGrpSpPr>
        <p:cNvPr id="2266" name="Shape 2266"/>
        <p:cNvGrpSpPr/>
        <p:nvPr/>
      </p:nvGrpSpPr>
      <p:grpSpPr>
        <a:xfrm>
          <a:off x="0" y="0"/>
          <a:ext cx="0" cy="0"/>
          <a:chOff x="0" y="0"/>
          <a:chExt cx="0" cy="0"/>
        </a:xfrm>
      </p:grpSpPr>
      <p:sp>
        <p:nvSpPr>
          <p:cNvPr id="2267" name="Google Shape;2267;p336"/>
          <p:cNvSpPr/>
          <p:nvPr/>
        </p:nvSpPr>
        <p:spPr>
          <a:xfrm>
            <a:off x="0" y="0"/>
            <a:ext cx="6072300" cy="2571900"/>
          </a:xfrm>
          <a:prstGeom prst="rect">
            <a:avLst/>
          </a:prstGeom>
          <a:solidFill>
            <a:srgbClr val="464646"/>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268" name="Google Shape;2268;p336"/>
          <p:cNvSpPr/>
          <p:nvPr/>
        </p:nvSpPr>
        <p:spPr>
          <a:xfrm>
            <a:off x="0" y="2571750"/>
            <a:ext cx="6072300" cy="857400"/>
          </a:xfrm>
          <a:prstGeom prst="rect">
            <a:avLst/>
          </a:prstGeom>
          <a:solidFill>
            <a:srgbClr val="7D7D7D"/>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accent6"/>
              </a:solidFill>
              <a:latin typeface="Arial"/>
              <a:ea typeface="Arial"/>
              <a:cs typeface="Arial"/>
              <a:sym typeface="Arial"/>
            </a:endParaRPr>
          </a:p>
        </p:txBody>
      </p:sp>
      <p:sp>
        <p:nvSpPr>
          <p:cNvPr id="2269" name="Google Shape;2269;p336"/>
          <p:cNvSpPr/>
          <p:nvPr/>
        </p:nvSpPr>
        <p:spPr>
          <a:xfrm>
            <a:off x="6072188" y="0"/>
            <a:ext cx="3071700" cy="2571900"/>
          </a:xfrm>
          <a:prstGeom prst="rect">
            <a:avLst/>
          </a:prstGeom>
          <a:solidFill>
            <a:srgbClr val="DEDEDE"/>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270" name="Google Shape;2270;p336"/>
          <p:cNvSpPr txBox="1"/>
          <p:nvPr>
            <p:ph type="ctrTitle"/>
          </p:nvPr>
        </p:nvSpPr>
        <p:spPr>
          <a:xfrm>
            <a:off x="332184" y="321469"/>
            <a:ext cx="5563800" cy="1988700"/>
          </a:xfrm>
          <a:prstGeom prst="rect">
            <a:avLst/>
          </a:prstGeom>
          <a:noFill/>
          <a:ln>
            <a:noFill/>
          </a:ln>
        </p:spPr>
        <p:txBody>
          <a:bodyPr anchorCtr="0" anchor="b" bIns="0" lIns="0" spcFirstLastPara="1" rIns="0" wrap="square" tIns="0">
            <a:noAutofit/>
          </a:bodyPr>
          <a:lstStyle>
            <a:lvl1pPr lvl="0" marR="0" rtl="0" algn="l">
              <a:lnSpc>
                <a:spcPct val="85000"/>
              </a:lnSpc>
              <a:spcBef>
                <a:spcPts val="0"/>
              </a:spcBef>
              <a:spcAft>
                <a:spcPts val="0"/>
              </a:spcAft>
              <a:buClr>
                <a:schemeClr val="lt1"/>
              </a:buClr>
              <a:buSzPts val="4500"/>
              <a:buFont typeface="Georgia"/>
              <a:buNone/>
              <a:defRPr b="0" i="0" sz="4500" u="none" cap="none" strike="noStrike">
                <a:solidFill>
                  <a:schemeClr val="lt1"/>
                </a:solidFill>
                <a:latin typeface="Georgia"/>
                <a:ea typeface="Georgia"/>
                <a:cs typeface="Georgia"/>
                <a:sym typeface="Georgia"/>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2271" name="Google Shape;2271;p336"/>
          <p:cNvSpPr txBox="1"/>
          <p:nvPr>
            <p:ph idx="1" type="subTitle"/>
          </p:nvPr>
        </p:nvSpPr>
        <p:spPr>
          <a:xfrm>
            <a:off x="332186" y="2811780"/>
            <a:ext cx="4105200" cy="4458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9pPr>
          </a:lstStyle>
          <a:p/>
        </p:txBody>
      </p:sp>
      <p:pic>
        <p:nvPicPr>
          <p:cNvPr id="2272" name="Google Shape;2272;p336"/>
          <p:cNvPicPr preferRelativeResize="0"/>
          <p:nvPr/>
        </p:nvPicPr>
        <p:blipFill rotWithShape="1">
          <a:blip r:embed="rId2">
            <a:alphaModFix/>
          </a:blip>
          <a:srcRect b="0" l="0" r="0" t="0"/>
          <a:stretch/>
        </p:blipFill>
        <p:spPr>
          <a:xfrm>
            <a:off x="138854" y="3998214"/>
            <a:ext cx="1227583" cy="1013388"/>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nfographic and Chart">
  <p:cSld name="Infographic and Chart">
    <p:spTree>
      <p:nvGrpSpPr>
        <p:cNvPr id="265" name="Shape 265"/>
        <p:cNvGrpSpPr/>
        <p:nvPr/>
      </p:nvGrpSpPr>
      <p:grpSpPr>
        <a:xfrm>
          <a:off x="0" y="0"/>
          <a:ext cx="0" cy="0"/>
          <a:chOff x="0" y="0"/>
          <a:chExt cx="0" cy="0"/>
        </a:xfrm>
      </p:grpSpPr>
      <p:sp>
        <p:nvSpPr>
          <p:cNvPr id="266" name="Google Shape;266;p34"/>
          <p:cNvSpPr/>
          <p:nvPr/>
        </p:nvSpPr>
        <p:spPr>
          <a:xfrm>
            <a:off x="0" y="1577579"/>
            <a:ext cx="2979000" cy="3051600"/>
          </a:xfrm>
          <a:prstGeom prst="rect">
            <a:avLst/>
          </a:prstGeom>
          <a:solidFill>
            <a:srgbClr val="D04A0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267" name="Google Shape;267;p34"/>
          <p:cNvSpPr txBox="1"/>
          <p:nvPr>
            <p:ph idx="1" type="body"/>
          </p:nvPr>
        </p:nvSpPr>
        <p:spPr>
          <a:xfrm>
            <a:off x="270277" y="1783080"/>
            <a:ext cx="2709000" cy="1302900"/>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0"/>
              </a:spcBef>
              <a:spcAft>
                <a:spcPts val="0"/>
              </a:spcAft>
              <a:buClr>
                <a:schemeClr val="lt1"/>
              </a:buClr>
              <a:buSzPts val="10200"/>
              <a:buNone/>
              <a:defRPr b="1" sz="10200">
                <a:solidFill>
                  <a:schemeClr val="lt1"/>
                </a:solidFill>
              </a:defRPr>
            </a:lvl1pPr>
            <a:lvl2pPr indent="-228600" lvl="1" marL="914400" algn="l">
              <a:lnSpc>
                <a:spcPct val="100000"/>
              </a:lnSpc>
              <a:spcBef>
                <a:spcPts val="0"/>
              </a:spcBef>
              <a:spcAft>
                <a:spcPts val="0"/>
              </a:spcAft>
              <a:buClr>
                <a:schemeClr val="dk1"/>
              </a:buClr>
              <a:buSzPts val="1400"/>
              <a:buNone/>
              <a:defRPr/>
            </a:lvl2pPr>
            <a:lvl3pPr indent="-317500" lvl="2" marL="1371600" algn="l">
              <a:lnSpc>
                <a:spcPct val="100000"/>
              </a:lnSpc>
              <a:spcBef>
                <a:spcPts val="500"/>
              </a:spcBef>
              <a:spcAft>
                <a:spcPts val="0"/>
              </a:spcAft>
              <a:buClr>
                <a:schemeClr val="dk1"/>
              </a:buClr>
              <a:buSzPts val="1400"/>
              <a:buChar char="•"/>
              <a:defRPr/>
            </a:lvl3pPr>
            <a:lvl4pPr indent="-317500" lvl="3" marL="1828800" algn="l">
              <a:lnSpc>
                <a:spcPct val="100000"/>
              </a:lnSpc>
              <a:spcBef>
                <a:spcPts val="500"/>
              </a:spcBef>
              <a:spcAft>
                <a:spcPts val="0"/>
              </a:spcAft>
              <a:buClr>
                <a:schemeClr val="dk1"/>
              </a:buClr>
              <a:buSzPts val="1400"/>
              <a:buChar char="–"/>
              <a:defRPr/>
            </a:lvl4pPr>
            <a:lvl5pPr indent="-317500" lvl="4" marL="2286000" algn="l">
              <a:lnSpc>
                <a:spcPct val="100000"/>
              </a:lnSpc>
              <a:spcBef>
                <a:spcPts val="500"/>
              </a:spcBef>
              <a:spcAft>
                <a:spcPts val="0"/>
              </a:spcAft>
              <a:buClr>
                <a:schemeClr val="dk1"/>
              </a:buClr>
              <a:buSzPts val="1400"/>
              <a:buChar char="•"/>
              <a:defRPr/>
            </a:lvl5pPr>
            <a:lvl6pPr indent="-317500" lvl="5" marL="2743200" algn="l">
              <a:lnSpc>
                <a:spcPct val="100000"/>
              </a:lnSpc>
              <a:spcBef>
                <a:spcPts val="500"/>
              </a:spcBef>
              <a:spcAft>
                <a:spcPts val="0"/>
              </a:spcAft>
              <a:buClr>
                <a:schemeClr val="dk1"/>
              </a:buClr>
              <a:buSzPts val="1400"/>
              <a:buChar char="–"/>
              <a:defRPr/>
            </a:lvl6pPr>
            <a:lvl7pPr indent="-317500" lvl="6" marL="3200400" algn="l">
              <a:lnSpc>
                <a:spcPct val="100000"/>
              </a:lnSpc>
              <a:spcBef>
                <a:spcPts val="500"/>
              </a:spcBef>
              <a:spcAft>
                <a:spcPts val="0"/>
              </a:spcAft>
              <a:buClr>
                <a:schemeClr val="dk1"/>
              </a:buClr>
              <a:buSzPts val="1400"/>
              <a:buChar char="•"/>
              <a:defRPr/>
            </a:lvl7pPr>
            <a:lvl8pPr indent="-317500" lvl="7" marL="3657600" algn="l">
              <a:lnSpc>
                <a:spcPct val="100000"/>
              </a:lnSpc>
              <a:spcBef>
                <a:spcPts val="500"/>
              </a:spcBef>
              <a:spcAft>
                <a:spcPts val="0"/>
              </a:spcAft>
              <a:buClr>
                <a:schemeClr val="dk1"/>
              </a:buClr>
              <a:buSzPts val="1400"/>
              <a:buChar char="–"/>
              <a:defRPr/>
            </a:lvl8pPr>
            <a:lvl9pPr indent="-317500" lvl="8" marL="4114800" algn="l">
              <a:lnSpc>
                <a:spcPct val="100000"/>
              </a:lnSpc>
              <a:spcBef>
                <a:spcPts val="500"/>
              </a:spcBef>
              <a:spcAft>
                <a:spcPts val="500"/>
              </a:spcAft>
              <a:buClr>
                <a:schemeClr val="dk1"/>
              </a:buClr>
              <a:buSzPts val="1400"/>
              <a:buChar char="•"/>
              <a:defRPr/>
            </a:lvl9pPr>
          </a:lstStyle>
          <a:p/>
        </p:txBody>
      </p:sp>
      <p:sp>
        <p:nvSpPr>
          <p:cNvPr id="268" name="Google Shape;268;p34"/>
          <p:cNvSpPr txBox="1"/>
          <p:nvPr>
            <p:ph idx="2" type="body"/>
          </p:nvPr>
        </p:nvSpPr>
        <p:spPr>
          <a:xfrm>
            <a:off x="332186" y="2948940"/>
            <a:ext cx="2496600" cy="15462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lt1"/>
              </a:buClr>
              <a:buSzPts val="1200"/>
              <a:buNone/>
              <a:defRPr b="0" sz="1200">
                <a:solidFill>
                  <a:schemeClr val="lt1"/>
                </a:solidFill>
              </a:defRPr>
            </a:lvl1pPr>
            <a:lvl2pPr indent="-304800" lvl="1" marL="914400" algn="l">
              <a:lnSpc>
                <a:spcPct val="100000"/>
              </a:lnSpc>
              <a:spcBef>
                <a:spcPts val="0"/>
              </a:spcBef>
              <a:spcAft>
                <a:spcPts val="0"/>
              </a:spcAft>
              <a:buClr>
                <a:schemeClr val="lt1"/>
              </a:buClr>
              <a:buSzPts val="1200"/>
              <a:buFont typeface="Arial"/>
              <a:buChar char="•"/>
              <a:defRPr b="0">
                <a:solidFill>
                  <a:schemeClr val="lt1"/>
                </a:solidFill>
              </a:defRPr>
            </a:lvl2pPr>
            <a:lvl3pPr indent="-304800" lvl="2" marL="1371600" algn="l">
              <a:lnSpc>
                <a:spcPct val="100000"/>
              </a:lnSpc>
              <a:spcBef>
                <a:spcPts val="0"/>
              </a:spcBef>
              <a:spcAft>
                <a:spcPts val="0"/>
              </a:spcAft>
              <a:buClr>
                <a:schemeClr val="lt1"/>
              </a:buClr>
              <a:buSzPts val="1200"/>
              <a:buFont typeface="Arial"/>
              <a:buChar char="–"/>
              <a:defRPr b="0">
                <a:solidFill>
                  <a:schemeClr val="lt1"/>
                </a:solidFill>
              </a:defRPr>
            </a:lvl3pPr>
            <a:lvl4pPr indent="-304800" lvl="3" marL="1828800" algn="l">
              <a:lnSpc>
                <a:spcPct val="100000"/>
              </a:lnSpc>
              <a:spcBef>
                <a:spcPts val="0"/>
              </a:spcBef>
              <a:spcAft>
                <a:spcPts val="0"/>
              </a:spcAft>
              <a:buClr>
                <a:schemeClr val="lt1"/>
              </a:buClr>
              <a:buSzPts val="1200"/>
              <a:buFont typeface="Arial"/>
              <a:buChar char="•"/>
              <a:defRPr b="0">
                <a:solidFill>
                  <a:schemeClr val="lt1"/>
                </a:solidFill>
              </a:defRPr>
            </a:lvl4pPr>
            <a:lvl5pPr indent="-304800" lvl="4" marL="2286000" algn="l">
              <a:lnSpc>
                <a:spcPct val="100000"/>
              </a:lnSpc>
              <a:spcBef>
                <a:spcPts val="0"/>
              </a:spcBef>
              <a:spcAft>
                <a:spcPts val="0"/>
              </a:spcAft>
              <a:buClr>
                <a:schemeClr val="lt1"/>
              </a:buClr>
              <a:buSzPts val="1200"/>
              <a:buFont typeface="Arial"/>
              <a:buChar char="–"/>
              <a:defRPr b="0">
                <a:solidFill>
                  <a:schemeClr val="lt1"/>
                </a:solidFill>
              </a:defRPr>
            </a:lvl5pPr>
            <a:lvl6pPr indent="-304800" lvl="5" marL="2743200" algn="l">
              <a:lnSpc>
                <a:spcPct val="100000"/>
              </a:lnSpc>
              <a:spcBef>
                <a:spcPts val="0"/>
              </a:spcBef>
              <a:spcAft>
                <a:spcPts val="0"/>
              </a:spcAft>
              <a:buClr>
                <a:schemeClr val="lt1"/>
              </a:buClr>
              <a:buSzPts val="1200"/>
              <a:buFont typeface="Arial"/>
              <a:buChar char="•"/>
              <a:defRPr>
                <a:solidFill>
                  <a:schemeClr val="lt1"/>
                </a:solidFill>
              </a:defRPr>
            </a:lvl6pPr>
            <a:lvl7pPr indent="-304800" lvl="6" marL="3200400" algn="l">
              <a:lnSpc>
                <a:spcPct val="100000"/>
              </a:lnSpc>
              <a:spcBef>
                <a:spcPts val="500"/>
              </a:spcBef>
              <a:spcAft>
                <a:spcPts val="0"/>
              </a:spcAft>
              <a:buClr>
                <a:schemeClr val="lt1"/>
              </a:buClr>
              <a:buSzPts val="1200"/>
              <a:buFont typeface="Arial"/>
              <a:buChar char="–"/>
              <a:defRPr>
                <a:solidFill>
                  <a:schemeClr val="lt1"/>
                </a:solidFill>
              </a:defRPr>
            </a:lvl7pPr>
            <a:lvl8pPr indent="-304800" lvl="7" marL="3657600" algn="l">
              <a:lnSpc>
                <a:spcPct val="100000"/>
              </a:lnSpc>
              <a:spcBef>
                <a:spcPts val="500"/>
              </a:spcBef>
              <a:spcAft>
                <a:spcPts val="0"/>
              </a:spcAft>
              <a:buClr>
                <a:schemeClr val="lt1"/>
              </a:buClr>
              <a:buSzPts val="1200"/>
              <a:buFont typeface="Arial"/>
              <a:buChar char="•"/>
              <a:defRPr>
                <a:solidFill>
                  <a:schemeClr val="lt1"/>
                </a:solidFill>
              </a:defRPr>
            </a:lvl8pPr>
            <a:lvl9pPr indent="-304800" lvl="8" marL="4114800" algn="l">
              <a:lnSpc>
                <a:spcPct val="100000"/>
              </a:lnSpc>
              <a:spcBef>
                <a:spcPts val="500"/>
              </a:spcBef>
              <a:spcAft>
                <a:spcPts val="500"/>
              </a:spcAft>
              <a:buClr>
                <a:schemeClr val="lt1"/>
              </a:buClr>
              <a:buSzPts val="1200"/>
              <a:buFont typeface="Arial"/>
              <a:buChar char="–"/>
              <a:defRPr>
                <a:solidFill>
                  <a:schemeClr val="lt1"/>
                </a:solidFill>
              </a:defRPr>
            </a:lvl9pPr>
          </a:lstStyle>
          <a:p/>
        </p:txBody>
      </p:sp>
      <p:sp>
        <p:nvSpPr>
          <p:cNvPr id="269" name="Google Shape;269;p34"/>
          <p:cNvSpPr/>
          <p:nvPr>
            <p:ph idx="3" type="chart"/>
          </p:nvPr>
        </p:nvSpPr>
        <p:spPr>
          <a:xfrm>
            <a:off x="3245644" y="1571625"/>
            <a:ext cx="5566200" cy="30576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1pPr>
            <a:lvl2pPr lvl="1" marR="0" rtl="0" algn="l">
              <a:lnSpc>
                <a:spcPct val="100000"/>
              </a:lnSpc>
              <a:spcBef>
                <a:spcPts val="9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lvl="2"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lvl="3"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lvl="4"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lvl="5"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lvl="6"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lvl="7"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lvl="8" marR="0" rtl="0" algn="l">
              <a:lnSpc>
                <a:spcPct val="100000"/>
              </a:lnSpc>
              <a:spcBef>
                <a:spcPts val="500"/>
              </a:spcBef>
              <a:spcAft>
                <a:spcPts val="50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270" name="Google Shape;270;p34"/>
          <p:cNvSpPr txBox="1"/>
          <p:nvPr>
            <p:ph type="title"/>
          </p:nvPr>
        </p:nvSpPr>
        <p:spPr>
          <a:xfrm>
            <a:off x="332185" y="324001"/>
            <a:ext cx="8479500" cy="10404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chemeClr val="dk1"/>
              </a:buClr>
              <a:buSzPts val="2400"/>
              <a:buFont typeface="Georgia"/>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71" name="Google Shape;271;p34"/>
          <p:cNvSpPr txBox="1"/>
          <p:nvPr>
            <p:ph idx="12" type="sldNum"/>
          </p:nvPr>
        </p:nvSpPr>
        <p:spPr>
          <a:xfrm>
            <a:off x="7488222" y="4869180"/>
            <a:ext cx="1323600" cy="102900"/>
          </a:xfrm>
          <a:prstGeom prst="rect">
            <a:avLst/>
          </a:prstGeom>
          <a:noFill/>
          <a:ln>
            <a:noFill/>
          </a:ln>
        </p:spPr>
        <p:txBody>
          <a:bodyPr anchorCtr="0" anchor="b" bIns="0" lIns="0" spcFirstLastPara="1" rIns="0" wrap="square" tIns="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
        <p:nvSpPr>
          <p:cNvPr id="272" name="Google Shape;272;p34"/>
          <p:cNvSpPr txBox="1"/>
          <p:nvPr>
            <p:ph idx="10" type="dt"/>
          </p:nvPr>
        </p:nvSpPr>
        <p:spPr>
          <a:xfrm>
            <a:off x="7488222" y="4766310"/>
            <a:ext cx="1323600" cy="102900"/>
          </a:xfrm>
          <a:prstGeom prst="rect">
            <a:avLst/>
          </a:prstGeom>
          <a:noFill/>
          <a:ln>
            <a:noFill/>
          </a:ln>
        </p:spPr>
        <p:txBody>
          <a:bodyPr anchorCtr="0" anchor="b" bIns="0" lIns="0" spcFirstLastPara="1" rIns="0" wrap="square" tIns="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73" name="Google Shape;273;p34"/>
          <p:cNvSpPr txBox="1"/>
          <p:nvPr>
            <p:ph idx="11" type="ftr"/>
          </p:nvPr>
        </p:nvSpPr>
        <p:spPr>
          <a:xfrm>
            <a:off x="332184" y="4766310"/>
            <a:ext cx="4105200" cy="102900"/>
          </a:xfrm>
          <a:prstGeom prst="rect">
            <a:avLst/>
          </a:prstGeom>
          <a:noFill/>
          <a:ln>
            <a:noFill/>
          </a:ln>
        </p:spPr>
        <p:txBody>
          <a:bodyPr anchorCtr="0" anchor="b" bIns="0" lIns="0" spcFirstLastPara="1" rIns="0" wrap="square" tIns="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Tree>
  </p:cSld>
  <p:clrMapOvr>
    <a:masterClrMapping/>
  </p:clrMapOvr>
</p:sldLayout>
</file>

<file path=ppt/slideLayouts/slideLayout3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All Grey" showMasterSp="0">
  <p:cSld name="Title Slide All Grey">
    <p:bg>
      <p:bgPr>
        <a:solidFill>
          <a:srgbClr val="464646"/>
        </a:solidFill>
      </p:bgPr>
    </p:bg>
    <p:spTree>
      <p:nvGrpSpPr>
        <p:cNvPr id="2273" name="Shape 2273"/>
        <p:cNvGrpSpPr/>
        <p:nvPr/>
      </p:nvGrpSpPr>
      <p:grpSpPr>
        <a:xfrm>
          <a:off x="0" y="0"/>
          <a:ext cx="0" cy="0"/>
          <a:chOff x="0" y="0"/>
          <a:chExt cx="0" cy="0"/>
        </a:xfrm>
      </p:grpSpPr>
      <p:sp>
        <p:nvSpPr>
          <p:cNvPr id="2274" name="Google Shape;2274;p337"/>
          <p:cNvSpPr txBox="1"/>
          <p:nvPr>
            <p:ph type="ctrTitle"/>
          </p:nvPr>
        </p:nvSpPr>
        <p:spPr>
          <a:xfrm>
            <a:off x="332184" y="321469"/>
            <a:ext cx="5563800" cy="1988700"/>
          </a:xfrm>
          <a:prstGeom prst="rect">
            <a:avLst/>
          </a:prstGeom>
          <a:noFill/>
          <a:ln>
            <a:noFill/>
          </a:ln>
        </p:spPr>
        <p:txBody>
          <a:bodyPr anchorCtr="0" anchor="b" bIns="0" lIns="0" spcFirstLastPara="1" rIns="0" wrap="square" tIns="0">
            <a:noAutofit/>
          </a:bodyPr>
          <a:lstStyle>
            <a:lvl1pPr lvl="0" marR="0" rtl="0" algn="l">
              <a:lnSpc>
                <a:spcPct val="85000"/>
              </a:lnSpc>
              <a:spcBef>
                <a:spcPts val="0"/>
              </a:spcBef>
              <a:spcAft>
                <a:spcPts val="0"/>
              </a:spcAft>
              <a:buClr>
                <a:schemeClr val="lt1"/>
              </a:buClr>
              <a:buSzPts val="4500"/>
              <a:buFont typeface="Georgia"/>
              <a:buNone/>
              <a:defRPr b="0" i="0" sz="4500" u="none" cap="none" strike="noStrike">
                <a:solidFill>
                  <a:schemeClr val="lt1"/>
                </a:solidFill>
                <a:latin typeface="Georgia"/>
                <a:ea typeface="Georgia"/>
                <a:cs typeface="Georgia"/>
                <a:sym typeface="Georgia"/>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2275" name="Google Shape;2275;p337"/>
          <p:cNvSpPr txBox="1"/>
          <p:nvPr>
            <p:ph idx="1" type="subTitle"/>
          </p:nvPr>
        </p:nvSpPr>
        <p:spPr>
          <a:xfrm>
            <a:off x="332185" y="2811780"/>
            <a:ext cx="4105200" cy="4458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9pPr>
          </a:lstStyle>
          <a:p/>
        </p:txBody>
      </p:sp>
      <p:pic>
        <p:nvPicPr>
          <p:cNvPr id="2276" name="Google Shape;2276;p337"/>
          <p:cNvPicPr preferRelativeResize="0"/>
          <p:nvPr/>
        </p:nvPicPr>
        <p:blipFill rotWithShape="1">
          <a:blip r:embed="rId2">
            <a:alphaModFix/>
          </a:blip>
          <a:srcRect b="0" l="0" r="0" t="0"/>
          <a:stretch/>
        </p:blipFill>
        <p:spPr>
          <a:xfrm>
            <a:off x="138854" y="3998214"/>
            <a:ext cx="1227583" cy="1013388"/>
          </a:xfrm>
          <a:prstGeom prst="rect">
            <a:avLst/>
          </a:prstGeom>
          <a:noFill/>
          <a:ln>
            <a:noFill/>
          </a:ln>
        </p:spPr>
      </p:pic>
    </p:spTree>
  </p:cSld>
  <p:clrMapOvr>
    <a:masterClrMapping/>
  </p:clrMapOvr>
</p:sldLayout>
</file>

<file path=ppt/slideLayouts/slideLayout3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All White" showMasterSp="0">
  <p:cSld name="Title Slide All White">
    <p:bg>
      <p:bgPr>
        <a:solidFill>
          <a:schemeClr val="lt1"/>
        </a:solidFill>
      </p:bgPr>
    </p:bg>
    <p:spTree>
      <p:nvGrpSpPr>
        <p:cNvPr id="2277" name="Shape 2277"/>
        <p:cNvGrpSpPr/>
        <p:nvPr/>
      </p:nvGrpSpPr>
      <p:grpSpPr>
        <a:xfrm>
          <a:off x="0" y="0"/>
          <a:ext cx="0" cy="0"/>
          <a:chOff x="0" y="0"/>
          <a:chExt cx="0" cy="0"/>
        </a:xfrm>
      </p:grpSpPr>
      <p:sp>
        <p:nvSpPr>
          <p:cNvPr id="2278" name="Google Shape;2278;p338"/>
          <p:cNvSpPr txBox="1"/>
          <p:nvPr>
            <p:ph type="ctrTitle"/>
          </p:nvPr>
        </p:nvSpPr>
        <p:spPr>
          <a:xfrm>
            <a:off x="332184" y="321469"/>
            <a:ext cx="5563800" cy="1988700"/>
          </a:xfrm>
          <a:prstGeom prst="rect">
            <a:avLst/>
          </a:prstGeom>
          <a:noFill/>
          <a:ln>
            <a:noFill/>
          </a:ln>
        </p:spPr>
        <p:txBody>
          <a:bodyPr anchorCtr="0" anchor="b" bIns="0" lIns="0" spcFirstLastPara="1" rIns="0" wrap="square" tIns="0">
            <a:noAutofit/>
          </a:bodyPr>
          <a:lstStyle>
            <a:lvl1pPr lvl="0" marR="0" rtl="0" algn="l">
              <a:lnSpc>
                <a:spcPct val="85000"/>
              </a:lnSpc>
              <a:spcBef>
                <a:spcPts val="0"/>
              </a:spcBef>
              <a:spcAft>
                <a:spcPts val="0"/>
              </a:spcAft>
              <a:buClr>
                <a:schemeClr val="dk1"/>
              </a:buClr>
              <a:buSzPts val="4500"/>
              <a:buFont typeface="Georgia"/>
              <a:buNone/>
              <a:defRPr b="0" i="0" sz="4500" u="none" cap="none" strike="noStrike">
                <a:solidFill>
                  <a:schemeClr val="dk1"/>
                </a:solidFill>
                <a:latin typeface="Georgia"/>
                <a:ea typeface="Georgia"/>
                <a:cs typeface="Georgia"/>
                <a:sym typeface="Georgia"/>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2279" name="Google Shape;2279;p338"/>
          <p:cNvSpPr txBox="1"/>
          <p:nvPr>
            <p:ph idx="1" type="subTitle"/>
          </p:nvPr>
        </p:nvSpPr>
        <p:spPr>
          <a:xfrm>
            <a:off x="332185" y="2811780"/>
            <a:ext cx="4105200" cy="4458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9pPr>
          </a:lstStyle>
          <a:p/>
        </p:txBody>
      </p:sp>
      <p:pic>
        <p:nvPicPr>
          <p:cNvPr id="2280" name="Google Shape;2280;p338"/>
          <p:cNvPicPr preferRelativeResize="0"/>
          <p:nvPr/>
        </p:nvPicPr>
        <p:blipFill rotWithShape="1">
          <a:blip r:embed="rId2">
            <a:alphaModFix/>
          </a:blip>
          <a:srcRect b="0" l="0" r="0" t="0"/>
          <a:stretch/>
        </p:blipFill>
        <p:spPr>
          <a:xfrm>
            <a:off x="138854" y="3998214"/>
            <a:ext cx="1227583" cy="1013388"/>
          </a:xfrm>
          <a:prstGeom prst="rect">
            <a:avLst/>
          </a:prstGeom>
          <a:noFill/>
          <a:ln>
            <a:noFill/>
          </a:ln>
        </p:spPr>
      </p:pic>
    </p:spTree>
  </p:cSld>
  <p:clrMapOvr>
    <a:masterClrMapping/>
  </p:clrMapOvr>
</p:sldLayout>
</file>

<file path=ppt/slideLayouts/slideLayout3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2" showMasterSp="0">
  <p:cSld name="Title Slide 2">
    <p:spTree>
      <p:nvGrpSpPr>
        <p:cNvPr id="2281" name="Shape 2281"/>
        <p:cNvGrpSpPr/>
        <p:nvPr/>
      </p:nvGrpSpPr>
      <p:grpSpPr>
        <a:xfrm>
          <a:off x="0" y="0"/>
          <a:ext cx="0" cy="0"/>
          <a:chOff x="0" y="0"/>
          <a:chExt cx="0" cy="0"/>
        </a:xfrm>
      </p:grpSpPr>
      <p:sp>
        <p:nvSpPr>
          <p:cNvPr id="2282" name="Google Shape;2282;p339"/>
          <p:cNvSpPr/>
          <p:nvPr/>
        </p:nvSpPr>
        <p:spPr>
          <a:xfrm>
            <a:off x="4572000" y="0"/>
            <a:ext cx="4572000" cy="3432000"/>
          </a:xfrm>
          <a:prstGeom prst="rect">
            <a:avLst/>
          </a:prstGeom>
          <a:solidFill>
            <a:srgbClr val="DEDEDE"/>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chemeClr val="lt1"/>
              </a:solidFill>
              <a:latin typeface="Arial"/>
              <a:ea typeface="Arial"/>
              <a:cs typeface="Arial"/>
              <a:sym typeface="Arial"/>
            </a:endParaRPr>
          </a:p>
        </p:txBody>
      </p:sp>
      <p:sp>
        <p:nvSpPr>
          <p:cNvPr id="2283" name="Google Shape;2283;p339"/>
          <p:cNvSpPr/>
          <p:nvPr/>
        </p:nvSpPr>
        <p:spPr>
          <a:xfrm>
            <a:off x="0" y="0"/>
            <a:ext cx="4572000" cy="3432000"/>
          </a:xfrm>
          <a:prstGeom prst="rect">
            <a:avLst/>
          </a:prstGeom>
          <a:solidFill>
            <a:srgbClr val="464646"/>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284" name="Google Shape;2284;p339"/>
          <p:cNvSpPr/>
          <p:nvPr/>
        </p:nvSpPr>
        <p:spPr>
          <a:xfrm>
            <a:off x="0" y="3431859"/>
            <a:ext cx="4572000" cy="1711500"/>
          </a:xfrm>
          <a:prstGeom prst="rect">
            <a:avLst/>
          </a:prstGeom>
          <a:solidFill>
            <a:srgbClr val="D04A0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285" name="Google Shape;2285;p339"/>
          <p:cNvSpPr txBox="1"/>
          <p:nvPr>
            <p:ph type="ctrTitle"/>
          </p:nvPr>
        </p:nvSpPr>
        <p:spPr>
          <a:xfrm>
            <a:off x="332185" y="321469"/>
            <a:ext cx="4105200" cy="1714500"/>
          </a:xfrm>
          <a:prstGeom prst="rect">
            <a:avLst/>
          </a:prstGeom>
          <a:noFill/>
          <a:ln>
            <a:noFill/>
          </a:ln>
        </p:spPr>
        <p:txBody>
          <a:bodyPr anchorCtr="0" anchor="b" bIns="0" lIns="0" spcFirstLastPara="1" rIns="0" wrap="square" tIns="0">
            <a:noAutofit/>
          </a:bodyPr>
          <a:lstStyle>
            <a:lvl1pPr lvl="0" marR="0" rtl="0" algn="l">
              <a:lnSpc>
                <a:spcPct val="85000"/>
              </a:lnSpc>
              <a:spcBef>
                <a:spcPts val="0"/>
              </a:spcBef>
              <a:spcAft>
                <a:spcPts val="0"/>
              </a:spcAft>
              <a:buClr>
                <a:schemeClr val="lt1"/>
              </a:buClr>
              <a:buSzPts val="3800"/>
              <a:buFont typeface="Georgia"/>
              <a:buNone/>
              <a:defRPr b="0" i="0" sz="3800" u="none" cap="none" strike="noStrike">
                <a:solidFill>
                  <a:schemeClr val="lt1"/>
                </a:solidFill>
                <a:latin typeface="Georgia"/>
                <a:ea typeface="Georgia"/>
                <a:cs typeface="Georgia"/>
                <a:sym typeface="Georgia"/>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2286" name="Google Shape;2286;p339"/>
          <p:cNvSpPr txBox="1"/>
          <p:nvPr>
            <p:ph idx="1" type="subTitle"/>
          </p:nvPr>
        </p:nvSpPr>
        <p:spPr>
          <a:xfrm>
            <a:off x="332185" y="3826196"/>
            <a:ext cx="4105200" cy="4458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9pPr>
          </a:lstStyle>
          <a:p/>
        </p:txBody>
      </p:sp>
      <p:pic>
        <p:nvPicPr>
          <p:cNvPr id="2287" name="Google Shape;2287;p339"/>
          <p:cNvPicPr preferRelativeResize="0"/>
          <p:nvPr/>
        </p:nvPicPr>
        <p:blipFill rotWithShape="1">
          <a:blip r:embed="rId2">
            <a:alphaModFix/>
          </a:blip>
          <a:srcRect b="0" l="0" r="0" t="0"/>
          <a:stretch/>
        </p:blipFill>
        <p:spPr>
          <a:xfrm>
            <a:off x="7753303" y="3998214"/>
            <a:ext cx="1227583" cy="1013388"/>
          </a:xfrm>
          <a:prstGeom prst="rect">
            <a:avLst/>
          </a:prstGeom>
          <a:noFill/>
          <a:ln>
            <a:noFill/>
          </a:ln>
        </p:spPr>
      </p:pic>
    </p:spTree>
  </p:cSld>
  <p:clrMapOvr>
    <a:masterClrMapping/>
  </p:clrMapOvr>
</p:sldLayout>
</file>

<file path=ppt/slideLayouts/slideLayout3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showMasterSp="0">
  <p:cSld name="Title Slide">
    <p:spTree>
      <p:nvGrpSpPr>
        <p:cNvPr id="2288" name="Shape 2288"/>
        <p:cNvGrpSpPr/>
        <p:nvPr/>
      </p:nvGrpSpPr>
      <p:grpSpPr>
        <a:xfrm>
          <a:off x="0" y="0"/>
          <a:ext cx="0" cy="0"/>
          <a:chOff x="0" y="0"/>
          <a:chExt cx="0" cy="0"/>
        </a:xfrm>
      </p:grpSpPr>
      <p:sp>
        <p:nvSpPr>
          <p:cNvPr id="2289" name="Google Shape;2289;p340"/>
          <p:cNvSpPr/>
          <p:nvPr/>
        </p:nvSpPr>
        <p:spPr>
          <a:xfrm>
            <a:off x="4572000" y="0"/>
            <a:ext cx="4572000" cy="5143500"/>
          </a:xfrm>
          <a:prstGeom prst="rect">
            <a:avLst/>
          </a:prstGeom>
          <a:solidFill>
            <a:srgbClr val="DEDEDE"/>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chemeClr val="lt1"/>
              </a:solidFill>
              <a:latin typeface="Arial"/>
              <a:ea typeface="Arial"/>
              <a:cs typeface="Arial"/>
              <a:sym typeface="Arial"/>
            </a:endParaRPr>
          </a:p>
        </p:txBody>
      </p:sp>
      <p:sp>
        <p:nvSpPr>
          <p:cNvPr id="2290" name="Google Shape;2290;p340"/>
          <p:cNvSpPr/>
          <p:nvPr/>
        </p:nvSpPr>
        <p:spPr>
          <a:xfrm>
            <a:off x="0" y="0"/>
            <a:ext cx="4572000" cy="2571900"/>
          </a:xfrm>
          <a:prstGeom prst="rect">
            <a:avLst/>
          </a:prstGeom>
          <a:solidFill>
            <a:srgbClr val="D04A0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291" name="Google Shape;2291;p340"/>
          <p:cNvSpPr/>
          <p:nvPr/>
        </p:nvSpPr>
        <p:spPr>
          <a:xfrm>
            <a:off x="0" y="2571750"/>
            <a:ext cx="4572000" cy="857400"/>
          </a:xfrm>
          <a:prstGeom prst="rect">
            <a:avLst/>
          </a:prstGeom>
          <a:solidFill>
            <a:srgbClr val="464646"/>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292" name="Google Shape;2292;p340"/>
          <p:cNvSpPr txBox="1"/>
          <p:nvPr>
            <p:ph type="ctrTitle"/>
          </p:nvPr>
        </p:nvSpPr>
        <p:spPr>
          <a:xfrm>
            <a:off x="332185" y="321469"/>
            <a:ext cx="4105200" cy="1714500"/>
          </a:xfrm>
          <a:prstGeom prst="rect">
            <a:avLst/>
          </a:prstGeom>
          <a:noFill/>
          <a:ln>
            <a:noFill/>
          </a:ln>
        </p:spPr>
        <p:txBody>
          <a:bodyPr anchorCtr="0" anchor="b" bIns="0" lIns="0" spcFirstLastPara="1" rIns="0" wrap="square" tIns="0">
            <a:noAutofit/>
          </a:bodyPr>
          <a:lstStyle>
            <a:lvl1pPr lvl="0" marR="0" rtl="0" algn="l">
              <a:lnSpc>
                <a:spcPct val="85000"/>
              </a:lnSpc>
              <a:spcBef>
                <a:spcPts val="0"/>
              </a:spcBef>
              <a:spcAft>
                <a:spcPts val="0"/>
              </a:spcAft>
              <a:buClr>
                <a:schemeClr val="lt1"/>
              </a:buClr>
              <a:buSzPts val="3800"/>
              <a:buFont typeface="Georgia"/>
              <a:buNone/>
              <a:defRPr b="0" i="0" sz="3800" u="none" cap="none" strike="noStrike">
                <a:solidFill>
                  <a:schemeClr val="lt1"/>
                </a:solidFill>
                <a:latin typeface="Georgia"/>
                <a:ea typeface="Georgia"/>
                <a:cs typeface="Georgia"/>
                <a:sym typeface="Georgia"/>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2293" name="Google Shape;2293;p340"/>
          <p:cNvSpPr txBox="1"/>
          <p:nvPr>
            <p:ph idx="1" type="subTitle"/>
          </p:nvPr>
        </p:nvSpPr>
        <p:spPr>
          <a:xfrm>
            <a:off x="332185" y="2811780"/>
            <a:ext cx="4105200" cy="4458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9pPr>
          </a:lstStyle>
          <a:p/>
        </p:txBody>
      </p:sp>
      <p:pic>
        <p:nvPicPr>
          <p:cNvPr id="2294" name="Google Shape;2294;p340"/>
          <p:cNvPicPr preferRelativeResize="0"/>
          <p:nvPr/>
        </p:nvPicPr>
        <p:blipFill rotWithShape="1">
          <a:blip r:embed="rId2">
            <a:alphaModFix/>
          </a:blip>
          <a:srcRect b="0" l="0" r="0" t="0"/>
          <a:stretch/>
        </p:blipFill>
        <p:spPr>
          <a:xfrm>
            <a:off x="138854" y="3998214"/>
            <a:ext cx="1227583" cy="1013388"/>
          </a:xfrm>
          <a:prstGeom prst="rect">
            <a:avLst/>
          </a:prstGeom>
          <a:noFill/>
          <a:ln>
            <a:noFill/>
          </a:ln>
        </p:spPr>
      </p:pic>
    </p:spTree>
  </p:cSld>
  <p:clrMapOvr>
    <a:masterClrMapping/>
  </p:clrMapOvr>
</p:sldLayout>
</file>

<file path=ppt/slideLayouts/slideLayout3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Lines" showMasterSp="0">
  <p:cSld name="Title Slide Lines">
    <p:bg>
      <p:bgPr>
        <a:solidFill>
          <a:srgbClr val="DEDEDE"/>
        </a:solidFill>
      </p:bgPr>
    </p:bg>
    <p:spTree>
      <p:nvGrpSpPr>
        <p:cNvPr id="2295" name="Shape 2295"/>
        <p:cNvGrpSpPr/>
        <p:nvPr/>
      </p:nvGrpSpPr>
      <p:grpSpPr>
        <a:xfrm>
          <a:off x="0" y="0"/>
          <a:ext cx="0" cy="0"/>
          <a:chOff x="0" y="0"/>
          <a:chExt cx="0" cy="0"/>
        </a:xfrm>
      </p:grpSpPr>
      <p:grpSp>
        <p:nvGrpSpPr>
          <p:cNvPr id="2296" name="Google Shape;2296;p341"/>
          <p:cNvGrpSpPr/>
          <p:nvPr/>
        </p:nvGrpSpPr>
        <p:grpSpPr>
          <a:xfrm>
            <a:off x="-1" y="-1"/>
            <a:ext cx="9143920" cy="5143482"/>
            <a:chOff x="-1" y="-1"/>
            <a:chExt cx="12191893" cy="6857975"/>
          </a:xfrm>
        </p:grpSpPr>
        <p:grpSp>
          <p:nvGrpSpPr>
            <p:cNvPr id="2297" name="Google Shape;2297;p341"/>
            <p:cNvGrpSpPr/>
            <p:nvPr/>
          </p:nvGrpSpPr>
          <p:grpSpPr>
            <a:xfrm>
              <a:off x="-1" y="-1"/>
              <a:ext cx="12191893" cy="6857975"/>
              <a:chOff x="152400" y="152400"/>
              <a:chExt cx="12196772" cy="6862779"/>
            </a:xfrm>
          </p:grpSpPr>
          <p:sp>
            <p:nvSpPr>
              <p:cNvPr id="2298" name="Google Shape;2298;p341"/>
              <p:cNvSpPr/>
              <p:nvPr/>
            </p:nvSpPr>
            <p:spPr>
              <a:xfrm>
                <a:off x="152400" y="3775075"/>
                <a:ext cx="9142419" cy="777876"/>
              </a:xfrm>
              <a:custGeom>
                <a:rect b="b" l="l" r="r" t="t"/>
                <a:pathLst>
                  <a:path extrusionOk="0" h="1632" w="7908">
                    <a:moveTo>
                      <a:pt x="0" y="0"/>
                    </a:moveTo>
                    <a:lnTo>
                      <a:pt x="0" y="0"/>
                    </a:lnTo>
                    <a:lnTo>
                      <a:pt x="7908" y="0"/>
                    </a:lnTo>
                    <a:lnTo>
                      <a:pt x="7908" y="1632"/>
                    </a:lnTo>
                    <a:lnTo>
                      <a:pt x="0" y="1632"/>
                    </a:lnTo>
                    <a:lnTo>
                      <a:pt x="0" y="0"/>
                    </a:lnTo>
                    <a:close/>
                  </a:path>
                </a:pathLst>
              </a:custGeom>
              <a:solidFill>
                <a:srgbClr val="D04A0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2299" name="Google Shape;2299;p341"/>
              <p:cNvSpPr/>
              <p:nvPr/>
            </p:nvSpPr>
            <p:spPr>
              <a:xfrm>
                <a:off x="152400" y="152400"/>
                <a:ext cx="12196772" cy="6862779"/>
              </a:xfrm>
              <a:custGeom>
                <a:rect b="b" l="l" r="r" t="t"/>
                <a:pathLst>
                  <a:path extrusionOk="0" h="14399" w="25599">
                    <a:moveTo>
                      <a:pt x="19187" y="0"/>
                    </a:moveTo>
                    <a:lnTo>
                      <a:pt x="19187" y="0"/>
                    </a:lnTo>
                    <a:lnTo>
                      <a:pt x="19187" y="6949"/>
                    </a:lnTo>
                    <a:lnTo>
                      <a:pt x="0" y="6949"/>
                    </a:lnTo>
                    <a:lnTo>
                      <a:pt x="0" y="7602"/>
                    </a:lnTo>
                    <a:lnTo>
                      <a:pt x="19187" y="7602"/>
                    </a:lnTo>
                    <a:lnTo>
                      <a:pt x="19187" y="9234"/>
                    </a:lnTo>
                    <a:lnTo>
                      <a:pt x="0" y="9234"/>
                    </a:lnTo>
                    <a:lnTo>
                      <a:pt x="0" y="9887"/>
                    </a:lnTo>
                    <a:lnTo>
                      <a:pt x="19187" y="9887"/>
                    </a:lnTo>
                    <a:lnTo>
                      <a:pt x="19187" y="14399"/>
                    </a:lnTo>
                    <a:lnTo>
                      <a:pt x="19839" y="14399"/>
                    </a:lnTo>
                    <a:lnTo>
                      <a:pt x="19839" y="9887"/>
                    </a:lnTo>
                    <a:lnTo>
                      <a:pt x="25599" y="9887"/>
                    </a:lnTo>
                    <a:lnTo>
                      <a:pt x="25599" y="9234"/>
                    </a:lnTo>
                    <a:lnTo>
                      <a:pt x="19839" y="9234"/>
                    </a:lnTo>
                    <a:lnTo>
                      <a:pt x="19839" y="7602"/>
                    </a:lnTo>
                    <a:lnTo>
                      <a:pt x="25599" y="7602"/>
                    </a:lnTo>
                    <a:lnTo>
                      <a:pt x="25599" y="6949"/>
                    </a:lnTo>
                    <a:lnTo>
                      <a:pt x="19839" y="6949"/>
                    </a:lnTo>
                    <a:lnTo>
                      <a:pt x="19839" y="0"/>
                    </a:lnTo>
                    <a:lnTo>
                      <a:pt x="19187" y="0"/>
                    </a:lnTo>
                    <a:close/>
                  </a:path>
                </a:pathLst>
              </a:custGeom>
              <a:solidFill>
                <a:srgbClr val="FFFFF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grpSp>
        <p:pic>
          <p:nvPicPr>
            <p:cNvPr id="2300" name="Google Shape;2300;p341"/>
            <p:cNvPicPr preferRelativeResize="0"/>
            <p:nvPr/>
          </p:nvPicPr>
          <p:blipFill rotWithShape="1">
            <a:blip r:embed="rId2">
              <a:alphaModFix/>
            </a:blip>
            <a:srcRect b="0" l="0" r="0" t="0"/>
            <a:stretch/>
          </p:blipFill>
          <p:spPr>
            <a:xfrm>
              <a:off x="185139" y="5330952"/>
              <a:ext cx="1636775" cy="1351183"/>
            </a:xfrm>
            <a:prstGeom prst="rect">
              <a:avLst/>
            </a:prstGeom>
            <a:noFill/>
            <a:ln>
              <a:noFill/>
            </a:ln>
          </p:spPr>
        </p:pic>
      </p:grpSp>
      <p:sp>
        <p:nvSpPr>
          <p:cNvPr id="2301" name="Google Shape;2301;p341"/>
          <p:cNvSpPr txBox="1"/>
          <p:nvPr>
            <p:ph idx="1" type="subTitle"/>
          </p:nvPr>
        </p:nvSpPr>
        <p:spPr>
          <a:xfrm>
            <a:off x="332186" y="2785205"/>
            <a:ext cx="4105200" cy="44400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9pPr>
          </a:lstStyle>
          <a:p/>
        </p:txBody>
      </p:sp>
      <p:sp>
        <p:nvSpPr>
          <p:cNvPr id="2302" name="Google Shape;2302;p341"/>
          <p:cNvSpPr txBox="1"/>
          <p:nvPr>
            <p:ph type="ctrTitle"/>
          </p:nvPr>
        </p:nvSpPr>
        <p:spPr>
          <a:xfrm>
            <a:off x="332186" y="321467"/>
            <a:ext cx="5563800" cy="1509000"/>
          </a:xfrm>
          <a:prstGeom prst="rect">
            <a:avLst/>
          </a:prstGeom>
          <a:noFill/>
          <a:ln>
            <a:noFill/>
          </a:ln>
        </p:spPr>
        <p:txBody>
          <a:bodyPr anchorCtr="0" anchor="b" bIns="0" lIns="0" spcFirstLastPara="1" rIns="0" wrap="square" tIns="0">
            <a:noAutofit/>
          </a:bodyPr>
          <a:lstStyle>
            <a:lvl1pPr lvl="0" marR="0" rtl="0" algn="l">
              <a:lnSpc>
                <a:spcPct val="85000"/>
              </a:lnSpc>
              <a:spcBef>
                <a:spcPts val="0"/>
              </a:spcBef>
              <a:spcAft>
                <a:spcPts val="0"/>
              </a:spcAft>
              <a:buClr>
                <a:schemeClr val="lt1"/>
              </a:buClr>
              <a:buSzPts val="3400"/>
              <a:buFont typeface="Georgia"/>
              <a:buNone/>
              <a:defRPr b="0" i="0" sz="3400" u="none" cap="none" strike="noStrike">
                <a:solidFill>
                  <a:schemeClr val="lt1"/>
                </a:solidFill>
                <a:latin typeface="Georgia"/>
                <a:ea typeface="Georgia"/>
                <a:cs typeface="Georgia"/>
                <a:sym typeface="Georgia"/>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Lines 2" showMasterSp="0">
  <p:cSld name="Title Slide Lines 2">
    <p:bg>
      <p:bgPr>
        <a:solidFill>
          <a:srgbClr val="DEDEDE"/>
        </a:solidFill>
      </p:bgPr>
    </p:bg>
    <p:spTree>
      <p:nvGrpSpPr>
        <p:cNvPr id="2303" name="Shape 2303"/>
        <p:cNvGrpSpPr/>
        <p:nvPr/>
      </p:nvGrpSpPr>
      <p:grpSpPr>
        <a:xfrm>
          <a:off x="0" y="0"/>
          <a:ext cx="0" cy="0"/>
          <a:chOff x="0" y="0"/>
          <a:chExt cx="0" cy="0"/>
        </a:xfrm>
      </p:grpSpPr>
      <p:grpSp>
        <p:nvGrpSpPr>
          <p:cNvPr id="2304" name="Google Shape;2304;p342"/>
          <p:cNvGrpSpPr/>
          <p:nvPr/>
        </p:nvGrpSpPr>
        <p:grpSpPr>
          <a:xfrm>
            <a:off x="0" y="0"/>
            <a:ext cx="9144000" cy="5143500"/>
            <a:chOff x="0" y="0"/>
            <a:chExt cx="12192000" cy="6858000"/>
          </a:xfrm>
        </p:grpSpPr>
        <p:sp>
          <p:nvSpPr>
            <p:cNvPr id="2305" name="Google Shape;2305;p342"/>
            <p:cNvSpPr/>
            <p:nvPr/>
          </p:nvSpPr>
          <p:spPr>
            <a:xfrm>
              <a:off x="0" y="0"/>
              <a:ext cx="12192000" cy="6858000"/>
            </a:xfrm>
            <a:custGeom>
              <a:rect b="b" l="l" r="r" t="t"/>
              <a:pathLst>
                <a:path extrusionOk="0" h="6858000" w="12192000">
                  <a:moveTo>
                    <a:pt x="9144000" y="0"/>
                  </a:moveTo>
                  <a:lnTo>
                    <a:pt x="9450000" y="0"/>
                  </a:lnTo>
                  <a:lnTo>
                    <a:pt x="9450000" y="3309692"/>
                  </a:lnTo>
                  <a:lnTo>
                    <a:pt x="12192000" y="3309692"/>
                  </a:lnTo>
                  <a:lnTo>
                    <a:pt x="12192000" y="3615692"/>
                  </a:lnTo>
                  <a:lnTo>
                    <a:pt x="9450000" y="3615692"/>
                  </a:lnTo>
                  <a:lnTo>
                    <a:pt x="9450000" y="4394836"/>
                  </a:lnTo>
                  <a:lnTo>
                    <a:pt x="12192000" y="4394836"/>
                  </a:lnTo>
                  <a:lnTo>
                    <a:pt x="12192000" y="4700836"/>
                  </a:lnTo>
                  <a:lnTo>
                    <a:pt x="9450000" y="4700836"/>
                  </a:lnTo>
                  <a:lnTo>
                    <a:pt x="9450000" y="6858000"/>
                  </a:lnTo>
                  <a:lnTo>
                    <a:pt x="9144000" y="6858000"/>
                  </a:lnTo>
                  <a:lnTo>
                    <a:pt x="9144000" y="4700836"/>
                  </a:lnTo>
                  <a:lnTo>
                    <a:pt x="0" y="4700836"/>
                  </a:lnTo>
                  <a:lnTo>
                    <a:pt x="0" y="4394836"/>
                  </a:lnTo>
                  <a:lnTo>
                    <a:pt x="9144000" y="4394836"/>
                  </a:lnTo>
                  <a:lnTo>
                    <a:pt x="9144000" y="3615692"/>
                  </a:lnTo>
                  <a:lnTo>
                    <a:pt x="0" y="3615692"/>
                  </a:lnTo>
                  <a:lnTo>
                    <a:pt x="0" y="3309692"/>
                  </a:lnTo>
                  <a:lnTo>
                    <a:pt x="9144000" y="3309692"/>
                  </a:lnTo>
                  <a:close/>
                </a:path>
              </a:pathLst>
            </a:custGeom>
            <a:solidFill>
              <a:srgbClr val="FFFFFF"/>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2306" name="Google Shape;2306;p342"/>
            <p:cNvPicPr preferRelativeResize="0"/>
            <p:nvPr/>
          </p:nvPicPr>
          <p:blipFill rotWithShape="1">
            <a:blip r:embed="rId2">
              <a:alphaModFix/>
            </a:blip>
            <a:srcRect b="0" l="0" r="0" t="0"/>
            <a:stretch/>
          </p:blipFill>
          <p:spPr>
            <a:xfrm>
              <a:off x="185139" y="5330952"/>
              <a:ext cx="1636775" cy="1351186"/>
            </a:xfrm>
            <a:prstGeom prst="rect">
              <a:avLst/>
            </a:prstGeom>
            <a:noFill/>
            <a:ln>
              <a:noFill/>
            </a:ln>
          </p:spPr>
        </p:pic>
      </p:grpSp>
      <p:sp>
        <p:nvSpPr>
          <p:cNvPr id="2307" name="Google Shape;2307;p342"/>
          <p:cNvSpPr txBox="1"/>
          <p:nvPr>
            <p:ph idx="1" type="subTitle"/>
          </p:nvPr>
        </p:nvSpPr>
        <p:spPr>
          <a:xfrm>
            <a:off x="332185" y="2785205"/>
            <a:ext cx="4105200" cy="44580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9pPr>
          </a:lstStyle>
          <a:p/>
        </p:txBody>
      </p:sp>
      <p:sp>
        <p:nvSpPr>
          <p:cNvPr id="2308" name="Google Shape;2308;p342"/>
          <p:cNvSpPr txBox="1"/>
          <p:nvPr>
            <p:ph type="ctrTitle"/>
          </p:nvPr>
        </p:nvSpPr>
        <p:spPr>
          <a:xfrm>
            <a:off x="332184" y="321467"/>
            <a:ext cx="5563800" cy="1509000"/>
          </a:xfrm>
          <a:prstGeom prst="rect">
            <a:avLst/>
          </a:prstGeom>
          <a:noFill/>
          <a:ln>
            <a:noFill/>
          </a:ln>
        </p:spPr>
        <p:txBody>
          <a:bodyPr anchorCtr="0" anchor="b" bIns="0" lIns="0" spcFirstLastPara="1" rIns="0" wrap="square" tIns="0">
            <a:noAutofit/>
          </a:bodyPr>
          <a:lstStyle>
            <a:lvl1pPr lvl="0" marR="0" rtl="0" algn="l">
              <a:lnSpc>
                <a:spcPct val="85000"/>
              </a:lnSpc>
              <a:spcBef>
                <a:spcPts val="0"/>
              </a:spcBef>
              <a:spcAft>
                <a:spcPts val="0"/>
              </a:spcAft>
              <a:buClr>
                <a:schemeClr val="dk1"/>
              </a:buClr>
              <a:buSzPts val="3400"/>
              <a:buFont typeface="Georgia"/>
              <a:buNone/>
              <a:defRPr b="0" i="0" sz="3400" u="none" cap="none" strike="noStrike">
                <a:solidFill>
                  <a:schemeClr val="dk1"/>
                </a:solidFill>
                <a:latin typeface="Georgia"/>
                <a:ea typeface="Georgia"/>
                <a:cs typeface="Georgia"/>
                <a:sym typeface="Georgia"/>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Tree>
  </p:cSld>
  <p:clrMapOvr>
    <a:masterClrMapping/>
  </p:clrMapOvr>
</p:sldLayout>
</file>

<file path=ppt/slideLayouts/slideLayout3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Lines 3" showMasterSp="0">
  <p:cSld name="Title Slide Lines 3">
    <p:bg>
      <p:bgPr>
        <a:solidFill>
          <a:srgbClr val="D04A02"/>
        </a:solidFill>
      </p:bgPr>
    </p:bg>
    <p:spTree>
      <p:nvGrpSpPr>
        <p:cNvPr id="2309" name="Shape 2309"/>
        <p:cNvGrpSpPr/>
        <p:nvPr/>
      </p:nvGrpSpPr>
      <p:grpSpPr>
        <a:xfrm>
          <a:off x="0" y="0"/>
          <a:ext cx="0" cy="0"/>
          <a:chOff x="0" y="0"/>
          <a:chExt cx="0" cy="0"/>
        </a:xfrm>
      </p:grpSpPr>
      <p:sp>
        <p:nvSpPr>
          <p:cNvPr id="2310" name="Google Shape;2310;p343"/>
          <p:cNvSpPr/>
          <p:nvPr/>
        </p:nvSpPr>
        <p:spPr>
          <a:xfrm>
            <a:off x="7086600" y="0"/>
            <a:ext cx="2057400" cy="5143500"/>
          </a:xfrm>
          <a:prstGeom prst="rect">
            <a:avLst/>
          </a:prstGeom>
          <a:solidFill>
            <a:srgbClr val="DEDEDE"/>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chemeClr val="lt1"/>
              </a:solidFill>
              <a:latin typeface="Arial"/>
              <a:ea typeface="Arial"/>
              <a:cs typeface="Arial"/>
              <a:sym typeface="Arial"/>
            </a:endParaRPr>
          </a:p>
        </p:txBody>
      </p:sp>
      <p:grpSp>
        <p:nvGrpSpPr>
          <p:cNvPr id="2311" name="Google Shape;2311;p343"/>
          <p:cNvGrpSpPr/>
          <p:nvPr/>
        </p:nvGrpSpPr>
        <p:grpSpPr>
          <a:xfrm>
            <a:off x="0" y="0"/>
            <a:ext cx="9144000" cy="5143500"/>
            <a:chOff x="0" y="0"/>
            <a:chExt cx="12192000" cy="6858000"/>
          </a:xfrm>
        </p:grpSpPr>
        <p:sp>
          <p:nvSpPr>
            <p:cNvPr id="2312" name="Google Shape;2312;p343"/>
            <p:cNvSpPr/>
            <p:nvPr/>
          </p:nvSpPr>
          <p:spPr>
            <a:xfrm>
              <a:off x="0" y="0"/>
              <a:ext cx="12192000" cy="6858000"/>
            </a:xfrm>
            <a:custGeom>
              <a:rect b="b" l="l" r="r" t="t"/>
              <a:pathLst>
                <a:path extrusionOk="0" h="6858000" w="12192000">
                  <a:moveTo>
                    <a:pt x="9144000" y="0"/>
                  </a:moveTo>
                  <a:lnTo>
                    <a:pt x="9450000" y="0"/>
                  </a:lnTo>
                  <a:lnTo>
                    <a:pt x="9450000" y="1022986"/>
                  </a:lnTo>
                  <a:lnTo>
                    <a:pt x="12192000" y="1022986"/>
                  </a:lnTo>
                  <a:lnTo>
                    <a:pt x="12192000" y="1328986"/>
                  </a:lnTo>
                  <a:lnTo>
                    <a:pt x="9450000" y="1328986"/>
                  </a:lnTo>
                  <a:lnTo>
                    <a:pt x="9450000" y="4394836"/>
                  </a:lnTo>
                  <a:lnTo>
                    <a:pt x="12192000" y="4394836"/>
                  </a:lnTo>
                  <a:lnTo>
                    <a:pt x="12192000" y="4700836"/>
                  </a:lnTo>
                  <a:lnTo>
                    <a:pt x="9450000" y="4700836"/>
                  </a:lnTo>
                  <a:lnTo>
                    <a:pt x="9450000" y="6858000"/>
                  </a:lnTo>
                  <a:lnTo>
                    <a:pt x="9144000" y="6858000"/>
                  </a:lnTo>
                  <a:lnTo>
                    <a:pt x="9144000" y="4700836"/>
                  </a:lnTo>
                  <a:lnTo>
                    <a:pt x="0" y="4700836"/>
                  </a:lnTo>
                  <a:lnTo>
                    <a:pt x="0" y="4394836"/>
                  </a:lnTo>
                  <a:lnTo>
                    <a:pt x="9144000" y="4394836"/>
                  </a:lnTo>
                  <a:close/>
                </a:path>
              </a:pathLst>
            </a:custGeom>
            <a:solidFill>
              <a:srgbClr val="FFFFFF"/>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2313" name="Google Shape;2313;p343"/>
            <p:cNvPicPr preferRelativeResize="0"/>
            <p:nvPr/>
          </p:nvPicPr>
          <p:blipFill rotWithShape="1">
            <a:blip r:embed="rId2">
              <a:alphaModFix/>
            </a:blip>
            <a:srcRect b="0" l="0" r="0" t="0"/>
            <a:stretch/>
          </p:blipFill>
          <p:spPr>
            <a:xfrm>
              <a:off x="185139" y="5330952"/>
              <a:ext cx="1636775" cy="1351183"/>
            </a:xfrm>
            <a:prstGeom prst="rect">
              <a:avLst/>
            </a:prstGeom>
            <a:noFill/>
            <a:ln>
              <a:noFill/>
            </a:ln>
          </p:spPr>
        </p:pic>
      </p:grpSp>
      <p:sp>
        <p:nvSpPr>
          <p:cNvPr id="2314" name="Google Shape;2314;p343"/>
          <p:cNvSpPr txBox="1"/>
          <p:nvPr>
            <p:ph type="ctrTitle"/>
          </p:nvPr>
        </p:nvSpPr>
        <p:spPr>
          <a:xfrm>
            <a:off x="332184" y="321469"/>
            <a:ext cx="5563800" cy="2078700"/>
          </a:xfrm>
          <a:prstGeom prst="rect">
            <a:avLst/>
          </a:prstGeom>
          <a:noFill/>
          <a:ln>
            <a:noFill/>
          </a:ln>
        </p:spPr>
        <p:txBody>
          <a:bodyPr anchorCtr="0" anchor="b" bIns="0" lIns="0" spcFirstLastPara="1" rIns="0" wrap="square" tIns="0">
            <a:noAutofit/>
          </a:bodyPr>
          <a:lstStyle>
            <a:lvl1pPr lvl="0" marR="0" rtl="0" algn="l">
              <a:lnSpc>
                <a:spcPct val="86000"/>
              </a:lnSpc>
              <a:spcBef>
                <a:spcPts val="0"/>
              </a:spcBef>
              <a:spcAft>
                <a:spcPts val="0"/>
              </a:spcAft>
              <a:buClr>
                <a:schemeClr val="lt1"/>
              </a:buClr>
              <a:buSzPts val="4500"/>
              <a:buFont typeface="Georgia"/>
              <a:buNone/>
              <a:defRPr b="0" i="0" sz="4500" u="none" cap="none" strike="noStrike">
                <a:solidFill>
                  <a:schemeClr val="lt1"/>
                </a:solidFill>
                <a:latin typeface="Georgia"/>
                <a:ea typeface="Georgia"/>
                <a:cs typeface="Georgia"/>
                <a:sym typeface="Georgia"/>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2315" name="Google Shape;2315;p343"/>
          <p:cNvSpPr txBox="1"/>
          <p:nvPr>
            <p:ph idx="1" type="subTitle"/>
          </p:nvPr>
        </p:nvSpPr>
        <p:spPr>
          <a:xfrm>
            <a:off x="332185" y="2546033"/>
            <a:ext cx="4105200" cy="4458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9pPr>
          </a:lstStyle>
          <a:p/>
        </p:txBody>
      </p:sp>
    </p:spTree>
  </p:cSld>
  <p:clrMapOvr>
    <a:masterClrMapping/>
  </p:clrMapOvr>
</p:sldLayout>
</file>

<file path=ppt/slideLayouts/slideLayout3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Lines 3 Grey" showMasterSp="0">
  <p:cSld name="Title Slide Lines 3 Grey">
    <p:bg>
      <p:bgPr>
        <a:solidFill>
          <a:srgbClr val="464646"/>
        </a:solidFill>
      </p:bgPr>
    </p:bg>
    <p:spTree>
      <p:nvGrpSpPr>
        <p:cNvPr id="2316" name="Shape 2316"/>
        <p:cNvGrpSpPr/>
        <p:nvPr/>
      </p:nvGrpSpPr>
      <p:grpSpPr>
        <a:xfrm>
          <a:off x="0" y="0"/>
          <a:ext cx="0" cy="0"/>
          <a:chOff x="0" y="0"/>
          <a:chExt cx="0" cy="0"/>
        </a:xfrm>
      </p:grpSpPr>
      <p:sp>
        <p:nvSpPr>
          <p:cNvPr id="2317" name="Google Shape;2317;p344"/>
          <p:cNvSpPr/>
          <p:nvPr/>
        </p:nvSpPr>
        <p:spPr>
          <a:xfrm>
            <a:off x="7086600" y="0"/>
            <a:ext cx="2057400" cy="5143500"/>
          </a:xfrm>
          <a:prstGeom prst="rect">
            <a:avLst/>
          </a:prstGeom>
          <a:solidFill>
            <a:srgbClr val="DEDEDE"/>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chemeClr val="lt1"/>
              </a:solidFill>
              <a:latin typeface="Arial"/>
              <a:ea typeface="Arial"/>
              <a:cs typeface="Arial"/>
              <a:sym typeface="Arial"/>
            </a:endParaRPr>
          </a:p>
        </p:txBody>
      </p:sp>
      <p:grpSp>
        <p:nvGrpSpPr>
          <p:cNvPr id="2318" name="Google Shape;2318;p344"/>
          <p:cNvGrpSpPr/>
          <p:nvPr/>
        </p:nvGrpSpPr>
        <p:grpSpPr>
          <a:xfrm>
            <a:off x="0" y="0"/>
            <a:ext cx="9144000" cy="5143500"/>
            <a:chOff x="0" y="0"/>
            <a:chExt cx="12192000" cy="6858000"/>
          </a:xfrm>
        </p:grpSpPr>
        <p:sp>
          <p:nvSpPr>
            <p:cNvPr id="2319" name="Google Shape;2319;p344"/>
            <p:cNvSpPr/>
            <p:nvPr/>
          </p:nvSpPr>
          <p:spPr>
            <a:xfrm>
              <a:off x="0" y="0"/>
              <a:ext cx="12192000" cy="6858000"/>
            </a:xfrm>
            <a:custGeom>
              <a:rect b="b" l="l" r="r" t="t"/>
              <a:pathLst>
                <a:path extrusionOk="0" h="6858000" w="12192000">
                  <a:moveTo>
                    <a:pt x="9144000" y="0"/>
                  </a:moveTo>
                  <a:lnTo>
                    <a:pt x="9450000" y="0"/>
                  </a:lnTo>
                  <a:lnTo>
                    <a:pt x="9450000" y="1022986"/>
                  </a:lnTo>
                  <a:lnTo>
                    <a:pt x="12192000" y="1022986"/>
                  </a:lnTo>
                  <a:lnTo>
                    <a:pt x="12192000" y="1328986"/>
                  </a:lnTo>
                  <a:lnTo>
                    <a:pt x="9450000" y="1328986"/>
                  </a:lnTo>
                  <a:lnTo>
                    <a:pt x="9450000" y="4394836"/>
                  </a:lnTo>
                  <a:lnTo>
                    <a:pt x="12192000" y="4394836"/>
                  </a:lnTo>
                  <a:lnTo>
                    <a:pt x="12192000" y="4700836"/>
                  </a:lnTo>
                  <a:lnTo>
                    <a:pt x="9450000" y="4700836"/>
                  </a:lnTo>
                  <a:lnTo>
                    <a:pt x="9450000" y="6858000"/>
                  </a:lnTo>
                  <a:lnTo>
                    <a:pt x="9144000" y="6858000"/>
                  </a:lnTo>
                  <a:lnTo>
                    <a:pt x="9144000" y="4700836"/>
                  </a:lnTo>
                  <a:lnTo>
                    <a:pt x="0" y="4700836"/>
                  </a:lnTo>
                  <a:lnTo>
                    <a:pt x="0" y="4394836"/>
                  </a:lnTo>
                  <a:lnTo>
                    <a:pt x="9144000" y="4394836"/>
                  </a:lnTo>
                  <a:close/>
                </a:path>
              </a:pathLst>
            </a:custGeom>
            <a:solidFill>
              <a:srgbClr val="FFFFFF"/>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2320" name="Google Shape;2320;p344"/>
            <p:cNvPicPr preferRelativeResize="0"/>
            <p:nvPr/>
          </p:nvPicPr>
          <p:blipFill rotWithShape="1">
            <a:blip r:embed="rId2">
              <a:alphaModFix/>
            </a:blip>
            <a:srcRect b="0" l="0" r="0" t="0"/>
            <a:stretch/>
          </p:blipFill>
          <p:spPr>
            <a:xfrm>
              <a:off x="185139" y="5330952"/>
              <a:ext cx="1636775" cy="1351183"/>
            </a:xfrm>
            <a:prstGeom prst="rect">
              <a:avLst/>
            </a:prstGeom>
            <a:noFill/>
            <a:ln>
              <a:noFill/>
            </a:ln>
          </p:spPr>
        </p:pic>
      </p:grpSp>
      <p:sp>
        <p:nvSpPr>
          <p:cNvPr id="2321" name="Google Shape;2321;p344"/>
          <p:cNvSpPr txBox="1"/>
          <p:nvPr>
            <p:ph type="ctrTitle"/>
          </p:nvPr>
        </p:nvSpPr>
        <p:spPr>
          <a:xfrm>
            <a:off x="332184" y="321469"/>
            <a:ext cx="5563800" cy="2078700"/>
          </a:xfrm>
          <a:prstGeom prst="rect">
            <a:avLst/>
          </a:prstGeom>
          <a:noFill/>
          <a:ln>
            <a:noFill/>
          </a:ln>
        </p:spPr>
        <p:txBody>
          <a:bodyPr anchorCtr="0" anchor="b" bIns="0" lIns="0" spcFirstLastPara="1" rIns="0" wrap="square" tIns="0">
            <a:noAutofit/>
          </a:bodyPr>
          <a:lstStyle>
            <a:lvl1pPr lvl="0" marR="0" rtl="0" algn="l">
              <a:lnSpc>
                <a:spcPct val="85000"/>
              </a:lnSpc>
              <a:spcBef>
                <a:spcPts val="0"/>
              </a:spcBef>
              <a:spcAft>
                <a:spcPts val="0"/>
              </a:spcAft>
              <a:buClr>
                <a:schemeClr val="lt1"/>
              </a:buClr>
              <a:buSzPts val="4500"/>
              <a:buFont typeface="Georgia"/>
              <a:buNone/>
              <a:defRPr b="0" i="0" sz="4500" u="none" cap="none" strike="noStrike">
                <a:solidFill>
                  <a:schemeClr val="lt1"/>
                </a:solidFill>
                <a:latin typeface="Georgia"/>
                <a:ea typeface="Georgia"/>
                <a:cs typeface="Georgia"/>
                <a:sym typeface="Georgia"/>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2322" name="Google Shape;2322;p344"/>
          <p:cNvSpPr txBox="1"/>
          <p:nvPr>
            <p:ph idx="1" type="subTitle"/>
          </p:nvPr>
        </p:nvSpPr>
        <p:spPr>
          <a:xfrm>
            <a:off x="332185" y="2546033"/>
            <a:ext cx="4105200" cy="4458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9pPr>
          </a:lstStyle>
          <a:p/>
        </p:txBody>
      </p:sp>
    </p:spTree>
  </p:cSld>
  <p:clrMapOvr>
    <a:masterClrMapping/>
  </p:clrMapOvr>
</p:sldLayout>
</file>

<file path=ppt/slideLayouts/slideLayout3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Logo Shape Orange" showMasterSp="0">
  <p:cSld name="Title Slide Logo Shape Orange">
    <p:spTree>
      <p:nvGrpSpPr>
        <p:cNvPr id="2323" name="Shape 2323"/>
        <p:cNvGrpSpPr/>
        <p:nvPr/>
      </p:nvGrpSpPr>
      <p:grpSpPr>
        <a:xfrm>
          <a:off x="0" y="0"/>
          <a:ext cx="0" cy="0"/>
          <a:chOff x="0" y="0"/>
          <a:chExt cx="0" cy="0"/>
        </a:xfrm>
      </p:grpSpPr>
      <p:grpSp>
        <p:nvGrpSpPr>
          <p:cNvPr id="2324" name="Google Shape;2324;p345"/>
          <p:cNvGrpSpPr/>
          <p:nvPr/>
        </p:nvGrpSpPr>
        <p:grpSpPr>
          <a:xfrm>
            <a:off x="0" y="0"/>
            <a:ext cx="6685577" cy="5143501"/>
            <a:chOff x="0" y="0"/>
            <a:chExt cx="8914102" cy="6858001"/>
          </a:xfrm>
        </p:grpSpPr>
        <p:sp>
          <p:nvSpPr>
            <p:cNvPr id="2325" name="Google Shape;2325;p345"/>
            <p:cNvSpPr/>
            <p:nvPr/>
          </p:nvSpPr>
          <p:spPr>
            <a:xfrm>
              <a:off x="0" y="0"/>
              <a:ext cx="8914102" cy="6858001"/>
            </a:xfrm>
            <a:custGeom>
              <a:rect b="b" l="l" r="r" t="t"/>
              <a:pathLst>
                <a:path extrusionOk="0" h="6858001" w="8914102">
                  <a:moveTo>
                    <a:pt x="1260764" y="0"/>
                  </a:moveTo>
                  <a:lnTo>
                    <a:pt x="5169189" y="0"/>
                  </a:lnTo>
                  <a:lnTo>
                    <a:pt x="5169189" y="765175"/>
                  </a:lnTo>
                  <a:lnTo>
                    <a:pt x="5937540" y="765175"/>
                  </a:lnTo>
                  <a:lnTo>
                    <a:pt x="5937540" y="1957388"/>
                  </a:lnTo>
                  <a:lnTo>
                    <a:pt x="7920327" y="1957388"/>
                  </a:lnTo>
                  <a:lnTo>
                    <a:pt x="7920327" y="4899025"/>
                  </a:lnTo>
                  <a:lnTo>
                    <a:pt x="8914102" y="4899025"/>
                  </a:lnTo>
                  <a:lnTo>
                    <a:pt x="8914102" y="6858000"/>
                  </a:lnTo>
                  <a:lnTo>
                    <a:pt x="7920327" y="6858000"/>
                  </a:lnTo>
                  <a:lnTo>
                    <a:pt x="5937540" y="6858000"/>
                  </a:lnTo>
                  <a:lnTo>
                    <a:pt x="5169189" y="6858000"/>
                  </a:lnTo>
                  <a:lnTo>
                    <a:pt x="3705515" y="6858000"/>
                  </a:lnTo>
                  <a:lnTo>
                    <a:pt x="1260764" y="6858000"/>
                  </a:lnTo>
                  <a:lnTo>
                    <a:pt x="1260764" y="6858001"/>
                  </a:lnTo>
                  <a:lnTo>
                    <a:pt x="0" y="6858001"/>
                  </a:lnTo>
                  <a:lnTo>
                    <a:pt x="0" y="1"/>
                  </a:lnTo>
                  <a:lnTo>
                    <a:pt x="1260764" y="1"/>
                  </a:lnTo>
                  <a:close/>
                </a:path>
              </a:pathLst>
            </a:custGeom>
            <a:solidFill>
              <a:srgbClr val="D04A0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2326" name="Google Shape;2326;p345"/>
            <p:cNvPicPr preferRelativeResize="0"/>
            <p:nvPr/>
          </p:nvPicPr>
          <p:blipFill rotWithShape="1">
            <a:blip r:embed="rId2">
              <a:alphaModFix/>
            </a:blip>
            <a:srcRect b="0" l="0" r="0" t="0"/>
            <a:stretch/>
          </p:blipFill>
          <p:spPr>
            <a:xfrm>
              <a:off x="185139" y="5330952"/>
              <a:ext cx="1636775" cy="1351183"/>
            </a:xfrm>
            <a:prstGeom prst="rect">
              <a:avLst/>
            </a:prstGeom>
            <a:noFill/>
            <a:ln>
              <a:noFill/>
            </a:ln>
          </p:spPr>
        </p:pic>
      </p:grpSp>
      <p:sp>
        <p:nvSpPr>
          <p:cNvPr id="2327" name="Google Shape;2327;p345"/>
          <p:cNvSpPr txBox="1"/>
          <p:nvPr>
            <p:ph type="ctrTitle"/>
          </p:nvPr>
        </p:nvSpPr>
        <p:spPr>
          <a:xfrm>
            <a:off x="332185" y="752707"/>
            <a:ext cx="3944100" cy="1819200"/>
          </a:xfrm>
          <a:prstGeom prst="rect">
            <a:avLst/>
          </a:prstGeom>
          <a:noFill/>
          <a:ln>
            <a:noFill/>
          </a:ln>
        </p:spPr>
        <p:txBody>
          <a:bodyPr anchorCtr="0" anchor="b" bIns="0" lIns="0" spcFirstLastPara="1" rIns="0" wrap="square" tIns="0">
            <a:noAutofit/>
          </a:bodyPr>
          <a:lstStyle>
            <a:lvl1pPr lvl="0" marR="0" rtl="0" algn="l">
              <a:lnSpc>
                <a:spcPct val="85000"/>
              </a:lnSpc>
              <a:spcBef>
                <a:spcPts val="0"/>
              </a:spcBef>
              <a:spcAft>
                <a:spcPts val="0"/>
              </a:spcAft>
              <a:buClr>
                <a:schemeClr val="lt1"/>
              </a:buClr>
              <a:buSzPts val="3800"/>
              <a:buFont typeface="Georgia"/>
              <a:buNone/>
              <a:defRPr b="0" i="0" sz="3800" u="none" cap="none" strike="noStrike">
                <a:solidFill>
                  <a:schemeClr val="lt1"/>
                </a:solidFill>
                <a:latin typeface="Georgia"/>
                <a:ea typeface="Georgia"/>
                <a:cs typeface="Georgia"/>
                <a:sym typeface="Georgia"/>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2328" name="Google Shape;2328;p345"/>
          <p:cNvSpPr txBox="1"/>
          <p:nvPr>
            <p:ph idx="1" type="subTitle"/>
          </p:nvPr>
        </p:nvSpPr>
        <p:spPr>
          <a:xfrm>
            <a:off x="332186" y="2811780"/>
            <a:ext cx="3944100" cy="4458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9pPr>
          </a:lstStyle>
          <a:p/>
        </p:txBody>
      </p:sp>
    </p:spTree>
  </p:cSld>
  <p:clrMapOvr>
    <a:masterClrMapping/>
  </p:clrMapOvr>
</p:sldLayout>
</file>

<file path=ppt/slideLayouts/slideLayout3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Logo Shape Red" showMasterSp="0">
  <p:cSld name="Title Slide Logo Shape Red">
    <p:spTree>
      <p:nvGrpSpPr>
        <p:cNvPr id="2329" name="Shape 2329"/>
        <p:cNvGrpSpPr/>
        <p:nvPr/>
      </p:nvGrpSpPr>
      <p:grpSpPr>
        <a:xfrm>
          <a:off x="0" y="0"/>
          <a:ext cx="0" cy="0"/>
          <a:chOff x="0" y="0"/>
          <a:chExt cx="0" cy="0"/>
        </a:xfrm>
      </p:grpSpPr>
      <p:grpSp>
        <p:nvGrpSpPr>
          <p:cNvPr id="2330" name="Google Shape;2330;p346"/>
          <p:cNvGrpSpPr/>
          <p:nvPr/>
        </p:nvGrpSpPr>
        <p:grpSpPr>
          <a:xfrm>
            <a:off x="0" y="0"/>
            <a:ext cx="6685577" cy="5143501"/>
            <a:chOff x="0" y="0"/>
            <a:chExt cx="8914102" cy="6858001"/>
          </a:xfrm>
        </p:grpSpPr>
        <p:sp>
          <p:nvSpPr>
            <p:cNvPr id="2331" name="Google Shape;2331;p346"/>
            <p:cNvSpPr/>
            <p:nvPr/>
          </p:nvSpPr>
          <p:spPr>
            <a:xfrm>
              <a:off x="0" y="0"/>
              <a:ext cx="8914102" cy="6858001"/>
            </a:xfrm>
            <a:custGeom>
              <a:rect b="b" l="l" r="r" t="t"/>
              <a:pathLst>
                <a:path extrusionOk="0" h="6858001" w="8914102">
                  <a:moveTo>
                    <a:pt x="1260764" y="0"/>
                  </a:moveTo>
                  <a:lnTo>
                    <a:pt x="5169189" y="0"/>
                  </a:lnTo>
                  <a:lnTo>
                    <a:pt x="5169189" y="765175"/>
                  </a:lnTo>
                  <a:lnTo>
                    <a:pt x="5937540" y="765175"/>
                  </a:lnTo>
                  <a:lnTo>
                    <a:pt x="5937540" y="1957388"/>
                  </a:lnTo>
                  <a:lnTo>
                    <a:pt x="7920327" y="1957388"/>
                  </a:lnTo>
                  <a:lnTo>
                    <a:pt x="7920327" y="4899025"/>
                  </a:lnTo>
                  <a:lnTo>
                    <a:pt x="8914102" y="4899025"/>
                  </a:lnTo>
                  <a:lnTo>
                    <a:pt x="8914102" y="6858000"/>
                  </a:lnTo>
                  <a:lnTo>
                    <a:pt x="7920327" y="6858000"/>
                  </a:lnTo>
                  <a:lnTo>
                    <a:pt x="5937540" y="6858000"/>
                  </a:lnTo>
                  <a:lnTo>
                    <a:pt x="5169189" y="6858000"/>
                  </a:lnTo>
                  <a:lnTo>
                    <a:pt x="3705515" y="6858000"/>
                  </a:lnTo>
                  <a:lnTo>
                    <a:pt x="1260764" y="6858000"/>
                  </a:lnTo>
                  <a:lnTo>
                    <a:pt x="1260764" y="6858001"/>
                  </a:lnTo>
                  <a:lnTo>
                    <a:pt x="0" y="6858001"/>
                  </a:lnTo>
                  <a:lnTo>
                    <a:pt x="0" y="1"/>
                  </a:lnTo>
                  <a:lnTo>
                    <a:pt x="1260764" y="1"/>
                  </a:lnTo>
                  <a:close/>
                </a:path>
              </a:pathLst>
            </a:custGeom>
            <a:solidFill>
              <a:srgbClr val="E0301E"/>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2332" name="Google Shape;2332;p346"/>
            <p:cNvPicPr preferRelativeResize="0"/>
            <p:nvPr/>
          </p:nvPicPr>
          <p:blipFill rotWithShape="1">
            <a:blip r:embed="rId2">
              <a:alphaModFix/>
            </a:blip>
            <a:srcRect b="0" l="0" r="0" t="0"/>
            <a:stretch/>
          </p:blipFill>
          <p:spPr>
            <a:xfrm>
              <a:off x="185139" y="5330952"/>
              <a:ext cx="1636775" cy="1351183"/>
            </a:xfrm>
            <a:prstGeom prst="rect">
              <a:avLst/>
            </a:prstGeom>
            <a:noFill/>
            <a:ln>
              <a:noFill/>
            </a:ln>
          </p:spPr>
        </p:pic>
      </p:grpSp>
      <p:sp>
        <p:nvSpPr>
          <p:cNvPr id="2333" name="Google Shape;2333;p346"/>
          <p:cNvSpPr txBox="1"/>
          <p:nvPr>
            <p:ph type="ctrTitle"/>
          </p:nvPr>
        </p:nvSpPr>
        <p:spPr>
          <a:xfrm>
            <a:off x="332185" y="752707"/>
            <a:ext cx="3944100" cy="1819200"/>
          </a:xfrm>
          <a:prstGeom prst="rect">
            <a:avLst/>
          </a:prstGeom>
          <a:noFill/>
          <a:ln>
            <a:noFill/>
          </a:ln>
        </p:spPr>
        <p:txBody>
          <a:bodyPr anchorCtr="0" anchor="b" bIns="0" lIns="0" spcFirstLastPara="1" rIns="0" wrap="square" tIns="0">
            <a:noAutofit/>
          </a:bodyPr>
          <a:lstStyle>
            <a:lvl1pPr lvl="0" marR="0" rtl="0" algn="l">
              <a:lnSpc>
                <a:spcPct val="85000"/>
              </a:lnSpc>
              <a:spcBef>
                <a:spcPts val="0"/>
              </a:spcBef>
              <a:spcAft>
                <a:spcPts val="0"/>
              </a:spcAft>
              <a:buClr>
                <a:schemeClr val="lt1"/>
              </a:buClr>
              <a:buSzPts val="3800"/>
              <a:buFont typeface="Georgia"/>
              <a:buNone/>
              <a:defRPr b="0" i="0" sz="3800" u="none" cap="none" strike="noStrike">
                <a:solidFill>
                  <a:schemeClr val="lt1"/>
                </a:solidFill>
                <a:latin typeface="Georgia"/>
                <a:ea typeface="Georgia"/>
                <a:cs typeface="Georgia"/>
                <a:sym typeface="Georgia"/>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2334" name="Google Shape;2334;p346"/>
          <p:cNvSpPr txBox="1"/>
          <p:nvPr>
            <p:ph idx="1" type="subTitle"/>
          </p:nvPr>
        </p:nvSpPr>
        <p:spPr>
          <a:xfrm>
            <a:off x="332186" y="2811780"/>
            <a:ext cx="3944100" cy="4458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hree Content Infographic">
  <p:cSld name="Three Content Infographic">
    <p:spTree>
      <p:nvGrpSpPr>
        <p:cNvPr id="274" name="Shape 274"/>
        <p:cNvGrpSpPr/>
        <p:nvPr/>
      </p:nvGrpSpPr>
      <p:grpSpPr>
        <a:xfrm>
          <a:off x="0" y="0"/>
          <a:ext cx="0" cy="0"/>
          <a:chOff x="0" y="0"/>
          <a:chExt cx="0" cy="0"/>
        </a:xfrm>
      </p:grpSpPr>
      <p:sp>
        <p:nvSpPr>
          <p:cNvPr id="275" name="Google Shape;275;p35"/>
          <p:cNvSpPr txBox="1"/>
          <p:nvPr>
            <p:ph idx="1" type="body"/>
          </p:nvPr>
        </p:nvSpPr>
        <p:spPr>
          <a:xfrm>
            <a:off x="332185" y="2699657"/>
            <a:ext cx="2646900" cy="19335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accent3"/>
              </a:buClr>
              <a:buSzPts val="1400"/>
              <a:buNone/>
              <a:defRPr>
                <a:solidFill>
                  <a:schemeClr val="accent3"/>
                </a:solidFill>
              </a:defRPr>
            </a:lvl1pPr>
            <a:lvl2pPr indent="-228600" lvl="1" marL="914400" algn="l">
              <a:lnSpc>
                <a:spcPct val="100000"/>
              </a:lnSpc>
              <a:spcBef>
                <a:spcPts val="500"/>
              </a:spcBef>
              <a:spcAft>
                <a:spcPts val="0"/>
              </a:spcAft>
              <a:buClr>
                <a:schemeClr val="dk1"/>
              </a:buClr>
              <a:buSzPts val="1200"/>
              <a:buNone/>
              <a:defRPr>
                <a:solidFill>
                  <a:schemeClr val="dk1"/>
                </a:solidFill>
              </a:defRPr>
            </a:lvl2pPr>
            <a:lvl3pPr indent="-304800" lvl="2" marL="1371600" algn="l">
              <a:lnSpc>
                <a:spcPct val="100000"/>
              </a:lnSpc>
              <a:spcBef>
                <a:spcPts val="500"/>
              </a:spcBef>
              <a:spcAft>
                <a:spcPts val="0"/>
              </a:spcAft>
              <a:buClr>
                <a:schemeClr val="dk1"/>
              </a:buClr>
              <a:buSzPts val="1200"/>
              <a:buChar char="•"/>
              <a:defRPr>
                <a:solidFill>
                  <a:schemeClr val="dk1"/>
                </a:solidFill>
              </a:defRPr>
            </a:lvl3pPr>
            <a:lvl4pPr indent="-304800" lvl="3" marL="1828800" algn="l">
              <a:lnSpc>
                <a:spcPct val="100000"/>
              </a:lnSpc>
              <a:spcBef>
                <a:spcPts val="500"/>
              </a:spcBef>
              <a:spcAft>
                <a:spcPts val="0"/>
              </a:spcAft>
              <a:buClr>
                <a:schemeClr val="dk1"/>
              </a:buClr>
              <a:buSzPts val="1200"/>
              <a:buChar char="–"/>
              <a:defRPr>
                <a:solidFill>
                  <a:schemeClr val="dk1"/>
                </a:solidFill>
              </a:defRPr>
            </a:lvl4pPr>
            <a:lvl5pPr indent="-304800" lvl="4" marL="2286000" algn="l">
              <a:lnSpc>
                <a:spcPct val="100000"/>
              </a:lnSpc>
              <a:spcBef>
                <a:spcPts val="500"/>
              </a:spcBef>
              <a:spcAft>
                <a:spcPts val="0"/>
              </a:spcAft>
              <a:buClr>
                <a:schemeClr val="dk1"/>
              </a:buClr>
              <a:buSzPts val="1200"/>
              <a:buChar char="•"/>
              <a:defRPr>
                <a:solidFill>
                  <a:schemeClr val="dk1"/>
                </a:solidFill>
              </a:defRPr>
            </a:lvl5pPr>
            <a:lvl6pPr indent="-317500" lvl="5" marL="2743200" algn="l">
              <a:lnSpc>
                <a:spcPct val="100000"/>
              </a:lnSpc>
              <a:spcBef>
                <a:spcPts val="500"/>
              </a:spcBef>
              <a:spcAft>
                <a:spcPts val="0"/>
              </a:spcAft>
              <a:buClr>
                <a:schemeClr val="dk1"/>
              </a:buClr>
              <a:buSzPts val="1400"/>
              <a:buChar char="–"/>
              <a:defRPr/>
            </a:lvl6pPr>
            <a:lvl7pPr indent="-317500" lvl="6" marL="3200400" algn="l">
              <a:lnSpc>
                <a:spcPct val="100000"/>
              </a:lnSpc>
              <a:spcBef>
                <a:spcPts val="500"/>
              </a:spcBef>
              <a:spcAft>
                <a:spcPts val="0"/>
              </a:spcAft>
              <a:buClr>
                <a:schemeClr val="dk1"/>
              </a:buClr>
              <a:buSzPts val="1400"/>
              <a:buChar char="•"/>
              <a:defRPr/>
            </a:lvl7pPr>
            <a:lvl8pPr indent="-317500" lvl="7" marL="3657600" algn="l">
              <a:lnSpc>
                <a:spcPct val="100000"/>
              </a:lnSpc>
              <a:spcBef>
                <a:spcPts val="500"/>
              </a:spcBef>
              <a:spcAft>
                <a:spcPts val="0"/>
              </a:spcAft>
              <a:buClr>
                <a:schemeClr val="dk1"/>
              </a:buClr>
              <a:buSzPts val="1400"/>
              <a:buChar char="–"/>
              <a:defRPr/>
            </a:lvl8pPr>
            <a:lvl9pPr indent="-317500" lvl="8" marL="4114800" algn="l">
              <a:lnSpc>
                <a:spcPct val="100000"/>
              </a:lnSpc>
              <a:spcBef>
                <a:spcPts val="500"/>
              </a:spcBef>
              <a:spcAft>
                <a:spcPts val="500"/>
              </a:spcAft>
              <a:buClr>
                <a:schemeClr val="dk1"/>
              </a:buClr>
              <a:buSzPts val="1400"/>
              <a:buChar char="•"/>
              <a:defRPr/>
            </a:lvl9pPr>
          </a:lstStyle>
          <a:p/>
        </p:txBody>
      </p:sp>
      <p:sp>
        <p:nvSpPr>
          <p:cNvPr id="276" name="Google Shape;276;p35"/>
          <p:cNvSpPr txBox="1"/>
          <p:nvPr>
            <p:ph idx="2" type="body"/>
          </p:nvPr>
        </p:nvSpPr>
        <p:spPr>
          <a:xfrm>
            <a:off x="332185" y="1571625"/>
            <a:ext cx="2646900" cy="1000200"/>
          </a:xfrm>
          <a:prstGeom prst="rect">
            <a:avLst/>
          </a:prstGeom>
          <a:noFill/>
          <a:ln>
            <a:noFill/>
          </a:ln>
        </p:spPr>
        <p:txBody>
          <a:bodyPr anchorCtr="0" anchor="ctr" bIns="0" lIns="0" spcFirstLastPara="1" rIns="0" wrap="square" tIns="0">
            <a:noAutofit/>
          </a:bodyPr>
          <a:lstStyle>
            <a:lvl1pPr indent="-228600" lvl="0" marL="457200" algn="l">
              <a:lnSpc>
                <a:spcPct val="100000"/>
              </a:lnSpc>
              <a:spcBef>
                <a:spcPts val="0"/>
              </a:spcBef>
              <a:spcAft>
                <a:spcPts val="0"/>
              </a:spcAft>
              <a:buClr>
                <a:schemeClr val="accent3"/>
              </a:buClr>
              <a:buSzPts val="6400"/>
              <a:buNone/>
              <a:defRPr b="0" sz="6400">
                <a:solidFill>
                  <a:schemeClr val="accent3"/>
                </a:solidFill>
              </a:defRPr>
            </a:lvl1pPr>
            <a:lvl2pPr indent="-228600" lvl="1" marL="914400" algn="l">
              <a:lnSpc>
                <a:spcPct val="100000"/>
              </a:lnSpc>
              <a:spcBef>
                <a:spcPts val="900"/>
              </a:spcBef>
              <a:spcAft>
                <a:spcPts val="0"/>
              </a:spcAft>
              <a:buClr>
                <a:schemeClr val="dk1"/>
              </a:buClr>
              <a:buSzPts val="1400"/>
              <a:buNone/>
              <a:defRPr/>
            </a:lvl2pPr>
            <a:lvl3pPr indent="-317500" lvl="2" marL="1371600" algn="l">
              <a:lnSpc>
                <a:spcPct val="100000"/>
              </a:lnSpc>
              <a:spcBef>
                <a:spcPts val="500"/>
              </a:spcBef>
              <a:spcAft>
                <a:spcPts val="0"/>
              </a:spcAft>
              <a:buClr>
                <a:schemeClr val="dk1"/>
              </a:buClr>
              <a:buSzPts val="1400"/>
              <a:buChar char="•"/>
              <a:defRPr/>
            </a:lvl3pPr>
            <a:lvl4pPr indent="-317500" lvl="3" marL="1828800" algn="l">
              <a:lnSpc>
                <a:spcPct val="100000"/>
              </a:lnSpc>
              <a:spcBef>
                <a:spcPts val="500"/>
              </a:spcBef>
              <a:spcAft>
                <a:spcPts val="0"/>
              </a:spcAft>
              <a:buClr>
                <a:schemeClr val="dk1"/>
              </a:buClr>
              <a:buSzPts val="1400"/>
              <a:buChar char="–"/>
              <a:defRPr/>
            </a:lvl4pPr>
            <a:lvl5pPr indent="-317500" lvl="4" marL="2286000" algn="l">
              <a:lnSpc>
                <a:spcPct val="100000"/>
              </a:lnSpc>
              <a:spcBef>
                <a:spcPts val="500"/>
              </a:spcBef>
              <a:spcAft>
                <a:spcPts val="0"/>
              </a:spcAft>
              <a:buClr>
                <a:schemeClr val="dk1"/>
              </a:buClr>
              <a:buSzPts val="1400"/>
              <a:buChar char="•"/>
              <a:defRPr/>
            </a:lvl5pPr>
            <a:lvl6pPr indent="-317500" lvl="5" marL="2743200" algn="l">
              <a:lnSpc>
                <a:spcPct val="100000"/>
              </a:lnSpc>
              <a:spcBef>
                <a:spcPts val="500"/>
              </a:spcBef>
              <a:spcAft>
                <a:spcPts val="0"/>
              </a:spcAft>
              <a:buClr>
                <a:schemeClr val="dk1"/>
              </a:buClr>
              <a:buSzPts val="1400"/>
              <a:buChar char="–"/>
              <a:defRPr/>
            </a:lvl6pPr>
            <a:lvl7pPr indent="-317500" lvl="6" marL="3200400" algn="l">
              <a:lnSpc>
                <a:spcPct val="100000"/>
              </a:lnSpc>
              <a:spcBef>
                <a:spcPts val="500"/>
              </a:spcBef>
              <a:spcAft>
                <a:spcPts val="0"/>
              </a:spcAft>
              <a:buClr>
                <a:schemeClr val="dk1"/>
              </a:buClr>
              <a:buSzPts val="1400"/>
              <a:buChar char="•"/>
              <a:defRPr/>
            </a:lvl7pPr>
            <a:lvl8pPr indent="-317500" lvl="7" marL="3657600" algn="l">
              <a:lnSpc>
                <a:spcPct val="100000"/>
              </a:lnSpc>
              <a:spcBef>
                <a:spcPts val="500"/>
              </a:spcBef>
              <a:spcAft>
                <a:spcPts val="0"/>
              </a:spcAft>
              <a:buClr>
                <a:schemeClr val="dk1"/>
              </a:buClr>
              <a:buSzPts val="1400"/>
              <a:buChar char="–"/>
              <a:defRPr/>
            </a:lvl8pPr>
            <a:lvl9pPr indent="-317500" lvl="8" marL="4114800" algn="l">
              <a:lnSpc>
                <a:spcPct val="100000"/>
              </a:lnSpc>
              <a:spcBef>
                <a:spcPts val="500"/>
              </a:spcBef>
              <a:spcAft>
                <a:spcPts val="500"/>
              </a:spcAft>
              <a:buClr>
                <a:schemeClr val="dk1"/>
              </a:buClr>
              <a:buSzPts val="1400"/>
              <a:buChar char="•"/>
              <a:defRPr/>
            </a:lvl9pPr>
          </a:lstStyle>
          <a:p/>
        </p:txBody>
      </p:sp>
      <p:sp>
        <p:nvSpPr>
          <p:cNvPr id="277" name="Google Shape;277;p35"/>
          <p:cNvSpPr txBox="1"/>
          <p:nvPr>
            <p:ph idx="3" type="body"/>
          </p:nvPr>
        </p:nvSpPr>
        <p:spPr>
          <a:xfrm>
            <a:off x="3245643" y="1571625"/>
            <a:ext cx="2650200" cy="1000200"/>
          </a:xfrm>
          <a:prstGeom prst="rect">
            <a:avLst/>
          </a:prstGeom>
          <a:noFill/>
          <a:ln>
            <a:noFill/>
          </a:ln>
        </p:spPr>
        <p:txBody>
          <a:bodyPr anchorCtr="0" anchor="ctr" bIns="0" lIns="0" spcFirstLastPara="1" rIns="0" wrap="square" tIns="0">
            <a:noAutofit/>
          </a:bodyPr>
          <a:lstStyle>
            <a:lvl1pPr indent="-228600" lvl="0" marL="457200" algn="l">
              <a:lnSpc>
                <a:spcPct val="100000"/>
              </a:lnSpc>
              <a:spcBef>
                <a:spcPts val="0"/>
              </a:spcBef>
              <a:spcAft>
                <a:spcPts val="0"/>
              </a:spcAft>
              <a:buClr>
                <a:schemeClr val="dk2"/>
              </a:buClr>
              <a:buSzPts val="6400"/>
              <a:buNone/>
              <a:defRPr b="0" sz="6400">
                <a:solidFill>
                  <a:schemeClr val="dk2"/>
                </a:solidFill>
              </a:defRPr>
            </a:lvl1pPr>
            <a:lvl2pPr indent="-228600" lvl="1" marL="914400" algn="l">
              <a:lnSpc>
                <a:spcPct val="100000"/>
              </a:lnSpc>
              <a:spcBef>
                <a:spcPts val="900"/>
              </a:spcBef>
              <a:spcAft>
                <a:spcPts val="0"/>
              </a:spcAft>
              <a:buClr>
                <a:schemeClr val="dk1"/>
              </a:buClr>
              <a:buSzPts val="1400"/>
              <a:buNone/>
              <a:defRPr/>
            </a:lvl2pPr>
            <a:lvl3pPr indent="-317500" lvl="2" marL="1371600" algn="l">
              <a:lnSpc>
                <a:spcPct val="100000"/>
              </a:lnSpc>
              <a:spcBef>
                <a:spcPts val="500"/>
              </a:spcBef>
              <a:spcAft>
                <a:spcPts val="0"/>
              </a:spcAft>
              <a:buClr>
                <a:schemeClr val="dk1"/>
              </a:buClr>
              <a:buSzPts val="1400"/>
              <a:buChar char="•"/>
              <a:defRPr/>
            </a:lvl3pPr>
            <a:lvl4pPr indent="-317500" lvl="3" marL="1828800" algn="l">
              <a:lnSpc>
                <a:spcPct val="100000"/>
              </a:lnSpc>
              <a:spcBef>
                <a:spcPts val="500"/>
              </a:spcBef>
              <a:spcAft>
                <a:spcPts val="0"/>
              </a:spcAft>
              <a:buClr>
                <a:schemeClr val="dk1"/>
              </a:buClr>
              <a:buSzPts val="1400"/>
              <a:buChar char="–"/>
              <a:defRPr/>
            </a:lvl4pPr>
            <a:lvl5pPr indent="-317500" lvl="4" marL="2286000" algn="l">
              <a:lnSpc>
                <a:spcPct val="100000"/>
              </a:lnSpc>
              <a:spcBef>
                <a:spcPts val="500"/>
              </a:spcBef>
              <a:spcAft>
                <a:spcPts val="0"/>
              </a:spcAft>
              <a:buClr>
                <a:schemeClr val="dk1"/>
              </a:buClr>
              <a:buSzPts val="1400"/>
              <a:buChar char="•"/>
              <a:defRPr/>
            </a:lvl5pPr>
            <a:lvl6pPr indent="-317500" lvl="5" marL="2743200" algn="l">
              <a:lnSpc>
                <a:spcPct val="100000"/>
              </a:lnSpc>
              <a:spcBef>
                <a:spcPts val="500"/>
              </a:spcBef>
              <a:spcAft>
                <a:spcPts val="0"/>
              </a:spcAft>
              <a:buClr>
                <a:schemeClr val="dk1"/>
              </a:buClr>
              <a:buSzPts val="1400"/>
              <a:buChar char="–"/>
              <a:defRPr/>
            </a:lvl6pPr>
            <a:lvl7pPr indent="-317500" lvl="6" marL="3200400" algn="l">
              <a:lnSpc>
                <a:spcPct val="100000"/>
              </a:lnSpc>
              <a:spcBef>
                <a:spcPts val="500"/>
              </a:spcBef>
              <a:spcAft>
                <a:spcPts val="0"/>
              </a:spcAft>
              <a:buClr>
                <a:schemeClr val="dk1"/>
              </a:buClr>
              <a:buSzPts val="1400"/>
              <a:buChar char="•"/>
              <a:defRPr/>
            </a:lvl7pPr>
            <a:lvl8pPr indent="-317500" lvl="7" marL="3657600" algn="l">
              <a:lnSpc>
                <a:spcPct val="100000"/>
              </a:lnSpc>
              <a:spcBef>
                <a:spcPts val="500"/>
              </a:spcBef>
              <a:spcAft>
                <a:spcPts val="0"/>
              </a:spcAft>
              <a:buClr>
                <a:schemeClr val="dk1"/>
              </a:buClr>
              <a:buSzPts val="1400"/>
              <a:buChar char="–"/>
              <a:defRPr/>
            </a:lvl8pPr>
            <a:lvl9pPr indent="-317500" lvl="8" marL="4114800" algn="l">
              <a:lnSpc>
                <a:spcPct val="100000"/>
              </a:lnSpc>
              <a:spcBef>
                <a:spcPts val="500"/>
              </a:spcBef>
              <a:spcAft>
                <a:spcPts val="500"/>
              </a:spcAft>
              <a:buClr>
                <a:schemeClr val="dk1"/>
              </a:buClr>
              <a:buSzPts val="1400"/>
              <a:buChar char="•"/>
              <a:defRPr/>
            </a:lvl9pPr>
          </a:lstStyle>
          <a:p/>
        </p:txBody>
      </p:sp>
      <p:sp>
        <p:nvSpPr>
          <p:cNvPr id="278" name="Google Shape;278;p35"/>
          <p:cNvSpPr txBox="1"/>
          <p:nvPr>
            <p:ph idx="4" type="body"/>
          </p:nvPr>
        </p:nvSpPr>
        <p:spPr>
          <a:xfrm>
            <a:off x="6166928" y="1571625"/>
            <a:ext cx="2646900" cy="1000200"/>
          </a:xfrm>
          <a:prstGeom prst="rect">
            <a:avLst/>
          </a:prstGeom>
          <a:noFill/>
          <a:ln>
            <a:noFill/>
          </a:ln>
        </p:spPr>
        <p:txBody>
          <a:bodyPr anchorCtr="0" anchor="ctr" bIns="0" lIns="0" spcFirstLastPara="1" rIns="0" wrap="square" tIns="0">
            <a:noAutofit/>
          </a:bodyPr>
          <a:lstStyle>
            <a:lvl1pPr indent="-228600" lvl="0" marL="457200" algn="l">
              <a:lnSpc>
                <a:spcPct val="100000"/>
              </a:lnSpc>
              <a:spcBef>
                <a:spcPts val="0"/>
              </a:spcBef>
              <a:spcAft>
                <a:spcPts val="0"/>
              </a:spcAft>
              <a:buClr>
                <a:schemeClr val="accent1"/>
              </a:buClr>
              <a:buSzPts val="6400"/>
              <a:buNone/>
              <a:defRPr b="0" sz="6400">
                <a:solidFill>
                  <a:schemeClr val="accent1"/>
                </a:solidFill>
              </a:defRPr>
            </a:lvl1pPr>
            <a:lvl2pPr indent="-228600" lvl="1" marL="914400" algn="l">
              <a:lnSpc>
                <a:spcPct val="100000"/>
              </a:lnSpc>
              <a:spcBef>
                <a:spcPts val="900"/>
              </a:spcBef>
              <a:spcAft>
                <a:spcPts val="0"/>
              </a:spcAft>
              <a:buClr>
                <a:schemeClr val="dk1"/>
              </a:buClr>
              <a:buSzPts val="1400"/>
              <a:buNone/>
              <a:defRPr/>
            </a:lvl2pPr>
            <a:lvl3pPr indent="-317500" lvl="2" marL="1371600" algn="l">
              <a:lnSpc>
                <a:spcPct val="100000"/>
              </a:lnSpc>
              <a:spcBef>
                <a:spcPts val="500"/>
              </a:spcBef>
              <a:spcAft>
                <a:spcPts val="0"/>
              </a:spcAft>
              <a:buClr>
                <a:schemeClr val="dk1"/>
              </a:buClr>
              <a:buSzPts val="1400"/>
              <a:buChar char="•"/>
              <a:defRPr/>
            </a:lvl3pPr>
            <a:lvl4pPr indent="-317500" lvl="3" marL="1828800" algn="l">
              <a:lnSpc>
                <a:spcPct val="100000"/>
              </a:lnSpc>
              <a:spcBef>
                <a:spcPts val="500"/>
              </a:spcBef>
              <a:spcAft>
                <a:spcPts val="0"/>
              </a:spcAft>
              <a:buClr>
                <a:schemeClr val="dk1"/>
              </a:buClr>
              <a:buSzPts val="1400"/>
              <a:buChar char="–"/>
              <a:defRPr/>
            </a:lvl4pPr>
            <a:lvl5pPr indent="-317500" lvl="4" marL="2286000" algn="l">
              <a:lnSpc>
                <a:spcPct val="100000"/>
              </a:lnSpc>
              <a:spcBef>
                <a:spcPts val="500"/>
              </a:spcBef>
              <a:spcAft>
                <a:spcPts val="0"/>
              </a:spcAft>
              <a:buClr>
                <a:schemeClr val="dk1"/>
              </a:buClr>
              <a:buSzPts val="1400"/>
              <a:buChar char="•"/>
              <a:defRPr/>
            </a:lvl5pPr>
            <a:lvl6pPr indent="-317500" lvl="5" marL="2743200" algn="l">
              <a:lnSpc>
                <a:spcPct val="100000"/>
              </a:lnSpc>
              <a:spcBef>
                <a:spcPts val="500"/>
              </a:spcBef>
              <a:spcAft>
                <a:spcPts val="0"/>
              </a:spcAft>
              <a:buClr>
                <a:schemeClr val="dk1"/>
              </a:buClr>
              <a:buSzPts val="1400"/>
              <a:buChar char="–"/>
              <a:defRPr/>
            </a:lvl6pPr>
            <a:lvl7pPr indent="-317500" lvl="6" marL="3200400" algn="l">
              <a:lnSpc>
                <a:spcPct val="100000"/>
              </a:lnSpc>
              <a:spcBef>
                <a:spcPts val="500"/>
              </a:spcBef>
              <a:spcAft>
                <a:spcPts val="0"/>
              </a:spcAft>
              <a:buClr>
                <a:schemeClr val="dk1"/>
              </a:buClr>
              <a:buSzPts val="1400"/>
              <a:buChar char="•"/>
              <a:defRPr/>
            </a:lvl7pPr>
            <a:lvl8pPr indent="-317500" lvl="7" marL="3657600" algn="l">
              <a:lnSpc>
                <a:spcPct val="100000"/>
              </a:lnSpc>
              <a:spcBef>
                <a:spcPts val="500"/>
              </a:spcBef>
              <a:spcAft>
                <a:spcPts val="0"/>
              </a:spcAft>
              <a:buClr>
                <a:schemeClr val="dk1"/>
              </a:buClr>
              <a:buSzPts val="1400"/>
              <a:buChar char="–"/>
              <a:defRPr/>
            </a:lvl8pPr>
            <a:lvl9pPr indent="-317500" lvl="8" marL="4114800" algn="l">
              <a:lnSpc>
                <a:spcPct val="100000"/>
              </a:lnSpc>
              <a:spcBef>
                <a:spcPts val="500"/>
              </a:spcBef>
              <a:spcAft>
                <a:spcPts val="500"/>
              </a:spcAft>
              <a:buClr>
                <a:schemeClr val="dk1"/>
              </a:buClr>
              <a:buSzPts val="1400"/>
              <a:buChar char="•"/>
              <a:defRPr/>
            </a:lvl9pPr>
          </a:lstStyle>
          <a:p/>
        </p:txBody>
      </p:sp>
      <p:sp>
        <p:nvSpPr>
          <p:cNvPr id="279" name="Google Shape;279;p35"/>
          <p:cNvSpPr txBox="1"/>
          <p:nvPr>
            <p:ph type="title"/>
          </p:nvPr>
        </p:nvSpPr>
        <p:spPr>
          <a:xfrm>
            <a:off x="332185" y="324001"/>
            <a:ext cx="8479500" cy="10404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chemeClr val="dk1"/>
              </a:buClr>
              <a:buSzPts val="2400"/>
              <a:buFont typeface="Georgia"/>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80" name="Google Shape;280;p35"/>
          <p:cNvSpPr txBox="1"/>
          <p:nvPr>
            <p:ph idx="12" type="sldNum"/>
          </p:nvPr>
        </p:nvSpPr>
        <p:spPr>
          <a:xfrm>
            <a:off x="7488222" y="4869180"/>
            <a:ext cx="1323600" cy="102900"/>
          </a:xfrm>
          <a:prstGeom prst="rect">
            <a:avLst/>
          </a:prstGeom>
          <a:noFill/>
          <a:ln>
            <a:noFill/>
          </a:ln>
        </p:spPr>
        <p:txBody>
          <a:bodyPr anchorCtr="0" anchor="b" bIns="0" lIns="0" spcFirstLastPara="1" rIns="0" wrap="square" tIns="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
        <p:nvSpPr>
          <p:cNvPr id="281" name="Google Shape;281;p35"/>
          <p:cNvSpPr txBox="1"/>
          <p:nvPr>
            <p:ph idx="5" type="body"/>
          </p:nvPr>
        </p:nvSpPr>
        <p:spPr>
          <a:xfrm>
            <a:off x="3245644" y="2699657"/>
            <a:ext cx="2650200" cy="19335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2"/>
              </a:buClr>
              <a:buSzPts val="1400"/>
              <a:buNone/>
              <a:defRPr>
                <a:solidFill>
                  <a:schemeClr val="dk2"/>
                </a:solidFill>
              </a:defRPr>
            </a:lvl1pPr>
            <a:lvl2pPr indent="-228600" lvl="1" marL="914400" algn="l">
              <a:lnSpc>
                <a:spcPct val="100000"/>
              </a:lnSpc>
              <a:spcBef>
                <a:spcPts val="500"/>
              </a:spcBef>
              <a:spcAft>
                <a:spcPts val="0"/>
              </a:spcAft>
              <a:buClr>
                <a:schemeClr val="dk1"/>
              </a:buClr>
              <a:buSzPts val="1200"/>
              <a:buNone/>
              <a:defRPr>
                <a:solidFill>
                  <a:schemeClr val="dk1"/>
                </a:solidFill>
              </a:defRPr>
            </a:lvl2pPr>
            <a:lvl3pPr indent="-304800" lvl="2" marL="1371600" algn="l">
              <a:lnSpc>
                <a:spcPct val="100000"/>
              </a:lnSpc>
              <a:spcBef>
                <a:spcPts val="500"/>
              </a:spcBef>
              <a:spcAft>
                <a:spcPts val="0"/>
              </a:spcAft>
              <a:buClr>
                <a:schemeClr val="dk1"/>
              </a:buClr>
              <a:buSzPts val="1200"/>
              <a:buChar char="•"/>
              <a:defRPr>
                <a:solidFill>
                  <a:schemeClr val="dk1"/>
                </a:solidFill>
              </a:defRPr>
            </a:lvl3pPr>
            <a:lvl4pPr indent="-304800" lvl="3" marL="1828800" algn="l">
              <a:lnSpc>
                <a:spcPct val="100000"/>
              </a:lnSpc>
              <a:spcBef>
                <a:spcPts val="500"/>
              </a:spcBef>
              <a:spcAft>
                <a:spcPts val="0"/>
              </a:spcAft>
              <a:buClr>
                <a:schemeClr val="dk1"/>
              </a:buClr>
              <a:buSzPts val="1200"/>
              <a:buChar char="–"/>
              <a:defRPr>
                <a:solidFill>
                  <a:schemeClr val="dk1"/>
                </a:solidFill>
              </a:defRPr>
            </a:lvl4pPr>
            <a:lvl5pPr indent="-304800" lvl="4" marL="2286000" algn="l">
              <a:lnSpc>
                <a:spcPct val="100000"/>
              </a:lnSpc>
              <a:spcBef>
                <a:spcPts val="500"/>
              </a:spcBef>
              <a:spcAft>
                <a:spcPts val="0"/>
              </a:spcAft>
              <a:buClr>
                <a:schemeClr val="dk1"/>
              </a:buClr>
              <a:buSzPts val="1200"/>
              <a:buChar char="•"/>
              <a:defRPr>
                <a:solidFill>
                  <a:schemeClr val="dk1"/>
                </a:solidFill>
              </a:defRPr>
            </a:lvl5pPr>
            <a:lvl6pPr indent="-317500" lvl="5" marL="2743200" algn="l">
              <a:lnSpc>
                <a:spcPct val="100000"/>
              </a:lnSpc>
              <a:spcBef>
                <a:spcPts val="500"/>
              </a:spcBef>
              <a:spcAft>
                <a:spcPts val="0"/>
              </a:spcAft>
              <a:buClr>
                <a:schemeClr val="dk1"/>
              </a:buClr>
              <a:buSzPts val="1400"/>
              <a:buChar char="–"/>
              <a:defRPr/>
            </a:lvl6pPr>
            <a:lvl7pPr indent="-317500" lvl="6" marL="3200400" algn="l">
              <a:lnSpc>
                <a:spcPct val="100000"/>
              </a:lnSpc>
              <a:spcBef>
                <a:spcPts val="500"/>
              </a:spcBef>
              <a:spcAft>
                <a:spcPts val="0"/>
              </a:spcAft>
              <a:buClr>
                <a:schemeClr val="dk1"/>
              </a:buClr>
              <a:buSzPts val="1400"/>
              <a:buChar char="•"/>
              <a:defRPr/>
            </a:lvl7pPr>
            <a:lvl8pPr indent="-317500" lvl="7" marL="3657600" algn="l">
              <a:lnSpc>
                <a:spcPct val="100000"/>
              </a:lnSpc>
              <a:spcBef>
                <a:spcPts val="500"/>
              </a:spcBef>
              <a:spcAft>
                <a:spcPts val="0"/>
              </a:spcAft>
              <a:buClr>
                <a:schemeClr val="dk1"/>
              </a:buClr>
              <a:buSzPts val="1400"/>
              <a:buChar char="–"/>
              <a:defRPr/>
            </a:lvl8pPr>
            <a:lvl9pPr indent="-317500" lvl="8" marL="4114800" algn="l">
              <a:lnSpc>
                <a:spcPct val="100000"/>
              </a:lnSpc>
              <a:spcBef>
                <a:spcPts val="500"/>
              </a:spcBef>
              <a:spcAft>
                <a:spcPts val="500"/>
              </a:spcAft>
              <a:buClr>
                <a:schemeClr val="dk1"/>
              </a:buClr>
              <a:buSzPts val="1400"/>
              <a:buChar char="•"/>
              <a:defRPr/>
            </a:lvl9pPr>
          </a:lstStyle>
          <a:p/>
        </p:txBody>
      </p:sp>
      <p:sp>
        <p:nvSpPr>
          <p:cNvPr id="282" name="Google Shape;282;p35"/>
          <p:cNvSpPr txBox="1"/>
          <p:nvPr>
            <p:ph idx="6" type="body"/>
          </p:nvPr>
        </p:nvSpPr>
        <p:spPr>
          <a:xfrm>
            <a:off x="6166928" y="2699657"/>
            <a:ext cx="2646900" cy="19335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accent1"/>
              </a:buClr>
              <a:buSzPts val="1400"/>
              <a:buNone/>
              <a:defRPr>
                <a:solidFill>
                  <a:schemeClr val="accent1"/>
                </a:solidFill>
              </a:defRPr>
            </a:lvl1pPr>
            <a:lvl2pPr indent="-228600" lvl="1" marL="914400" algn="l">
              <a:lnSpc>
                <a:spcPct val="100000"/>
              </a:lnSpc>
              <a:spcBef>
                <a:spcPts val="500"/>
              </a:spcBef>
              <a:spcAft>
                <a:spcPts val="0"/>
              </a:spcAft>
              <a:buClr>
                <a:schemeClr val="dk1"/>
              </a:buClr>
              <a:buSzPts val="1200"/>
              <a:buNone/>
              <a:defRPr>
                <a:solidFill>
                  <a:schemeClr val="dk1"/>
                </a:solidFill>
              </a:defRPr>
            </a:lvl2pPr>
            <a:lvl3pPr indent="-304800" lvl="2" marL="1371600" algn="l">
              <a:lnSpc>
                <a:spcPct val="100000"/>
              </a:lnSpc>
              <a:spcBef>
                <a:spcPts val="500"/>
              </a:spcBef>
              <a:spcAft>
                <a:spcPts val="0"/>
              </a:spcAft>
              <a:buClr>
                <a:schemeClr val="dk1"/>
              </a:buClr>
              <a:buSzPts val="1200"/>
              <a:buChar char="•"/>
              <a:defRPr>
                <a:solidFill>
                  <a:schemeClr val="dk1"/>
                </a:solidFill>
              </a:defRPr>
            </a:lvl3pPr>
            <a:lvl4pPr indent="-304800" lvl="3" marL="1828800" algn="l">
              <a:lnSpc>
                <a:spcPct val="100000"/>
              </a:lnSpc>
              <a:spcBef>
                <a:spcPts val="500"/>
              </a:spcBef>
              <a:spcAft>
                <a:spcPts val="0"/>
              </a:spcAft>
              <a:buClr>
                <a:schemeClr val="dk1"/>
              </a:buClr>
              <a:buSzPts val="1200"/>
              <a:buChar char="–"/>
              <a:defRPr>
                <a:solidFill>
                  <a:schemeClr val="dk1"/>
                </a:solidFill>
              </a:defRPr>
            </a:lvl4pPr>
            <a:lvl5pPr indent="-304800" lvl="4" marL="2286000" algn="l">
              <a:lnSpc>
                <a:spcPct val="100000"/>
              </a:lnSpc>
              <a:spcBef>
                <a:spcPts val="500"/>
              </a:spcBef>
              <a:spcAft>
                <a:spcPts val="0"/>
              </a:spcAft>
              <a:buClr>
                <a:schemeClr val="dk1"/>
              </a:buClr>
              <a:buSzPts val="1200"/>
              <a:buChar char="•"/>
              <a:defRPr>
                <a:solidFill>
                  <a:schemeClr val="dk1"/>
                </a:solidFill>
              </a:defRPr>
            </a:lvl5pPr>
            <a:lvl6pPr indent="-317500" lvl="5" marL="2743200" algn="l">
              <a:lnSpc>
                <a:spcPct val="100000"/>
              </a:lnSpc>
              <a:spcBef>
                <a:spcPts val="500"/>
              </a:spcBef>
              <a:spcAft>
                <a:spcPts val="0"/>
              </a:spcAft>
              <a:buClr>
                <a:schemeClr val="dk1"/>
              </a:buClr>
              <a:buSzPts val="1400"/>
              <a:buChar char="–"/>
              <a:defRPr/>
            </a:lvl6pPr>
            <a:lvl7pPr indent="-317500" lvl="6" marL="3200400" algn="l">
              <a:lnSpc>
                <a:spcPct val="100000"/>
              </a:lnSpc>
              <a:spcBef>
                <a:spcPts val="500"/>
              </a:spcBef>
              <a:spcAft>
                <a:spcPts val="0"/>
              </a:spcAft>
              <a:buClr>
                <a:schemeClr val="dk1"/>
              </a:buClr>
              <a:buSzPts val="1400"/>
              <a:buChar char="•"/>
              <a:defRPr/>
            </a:lvl7pPr>
            <a:lvl8pPr indent="-317500" lvl="7" marL="3657600" algn="l">
              <a:lnSpc>
                <a:spcPct val="100000"/>
              </a:lnSpc>
              <a:spcBef>
                <a:spcPts val="500"/>
              </a:spcBef>
              <a:spcAft>
                <a:spcPts val="0"/>
              </a:spcAft>
              <a:buClr>
                <a:schemeClr val="dk1"/>
              </a:buClr>
              <a:buSzPts val="1400"/>
              <a:buChar char="–"/>
              <a:defRPr/>
            </a:lvl8pPr>
            <a:lvl9pPr indent="-317500" lvl="8" marL="4114800" algn="l">
              <a:lnSpc>
                <a:spcPct val="100000"/>
              </a:lnSpc>
              <a:spcBef>
                <a:spcPts val="500"/>
              </a:spcBef>
              <a:spcAft>
                <a:spcPts val="500"/>
              </a:spcAft>
              <a:buClr>
                <a:schemeClr val="dk1"/>
              </a:buClr>
              <a:buSzPts val="1400"/>
              <a:buChar char="•"/>
              <a:defRPr/>
            </a:lvl9pPr>
          </a:lstStyle>
          <a:p/>
        </p:txBody>
      </p:sp>
      <p:sp>
        <p:nvSpPr>
          <p:cNvPr id="283" name="Google Shape;283;p35"/>
          <p:cNvSpPr txBox="1"/>
          <p:nvPr>
            <p:ph idx="10" type="dt"/>
          </p:nvPr>
        </p:nvSpPr>
        <p:spPr>
          <a:xfrm>
            <a:off x="7488222" y="4766310"/>
            <a:ext cx="1323600" cy="102900"/>
          </a:xfrm>
          <a:prstGeom prst="rect">
            <a:avLst/>
          </a:prstGeom>
          <a:noFill/>
          <a:ln>
            <a:noFill/>
          </a:ln>
        </p:spPr>
        <p:txBody>
          <a:bodyPr anchorCtr="0" anchor="b" bIns="0" lIns="0" spcFirstLastPara="1" rIns="0" wrap="square" tIns="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84" name="Google Shape;284;p35"/>
          <p:cNvSpPr txBox="1"/>
          <p:nvPr>
            <p:ph idx="11" type="ftr"/>
          </p:nvPr>
        </p:nvSpPr>
        <p:spPr>
          <a:xfrm>
            <a:off x="332184" y="4766310"/>
            <a:ext cx="4105200" cy="102900"/>
          </a:xfrm>
          <a:prstGeom prst="rect">
            <a:avLst/>
          </a:prstGeom>
          <a:noFill/>
          <a:ln>
            <a:noFill/>
          </a:ln>
        </p:spPr>
        <p:txBody>
          <a:bodyPr anchorCtr="0" anchor="b" bIns="0" lIns="0" spcFirstLastPara="1" rIns="0" wrap="square" tIns="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Tree>
  </p:cSld>
  <p:clrMapOvr>
    <a:masterClrMapping/>
  </p:clrMapOvr>
</p:sldLayout>
</file>

<file path=ppt/slideLayouts/slideLayout3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Logo Shape Grey" showMasterSp="0">
  <p:cSld name="Title Slide Logo Shape Grey">
    <p:spTree>
      <p:nvGrpSpPr>
        <p:cNvPr id="2335" name="Shape 2335"/>
        <p:cNvGrpSpPr/>
        <p:nvPr/>
      </p:nvGrpSpPr>
      <p:grpSpPr>
        <a:xfrm>
          <a:off x="0" y="0"/>
          <a:ext cx="0" cy="0"/>
          <a:chOff x="0" y="0"/>
          <a:chExt cx="0" cy="0"/>
        </a:xfrm>
      </p:grpSpPr>
      <p:grpSp>
        <p:nvGrpSpPr>
          <p:cNvPr id="2336" name="Google Shape;2336;p347"/>
          <p:cNvGrpSpPr/>
          <p:nvPr/>
        </p:nvGrpSpPr>
        <p:grpSpPr>
          <a:xfrm>
            <a:off x="0" y="0"/>
            <a:ext cx="6685577" cy="5143501"/>
            <a:chOff x="0" y="0"/>
            <a:chExt cx="8914102" cy="6858001"/>
          </a:xfrm>
        </p:grpSpPr>
        <p:sp>
          <p:nvSpPr>
            <p:cNvPr id="2337" name="Google Shape;2337;p347"/>
            <p:cNvSpPr/>
            <p:nvPr/>
          </p:nvSpPr>
          <p:spPr>
            <a:xfrm>
              <a:off x="0" y="0"/>
              <a:ext cx="8914102" cy="6858001"/>
            </a:xfrm>
            <a:custGeom>
              <a:rect b="b" l="l" r="r" t="t"/>
              <a:pathLst>
                <a:path extrusionOk="0" h="6858001" w="8914102">
                  <a:moveTo>
                    <a:pt x="1260764" y="0"/>
                  </a:moveTo>
                  <a:lnTo>
                    <a:pt x="5169189" y="0"/>
                  </a:lnTo>
                  <a:lnTo>
                    <a:pt x="5169189" y="765175"/>
                  </a:lnTo>
                  <a:lnTo>
                    <a:pt x="5937540" y="765175"/>
                  </a:lnTo>
                  <a:lnTo>
                    <a:pt x="5937540" y="1957388"/>
                  </a:lnTo>
                  <a:lnTo>
                    <a:pt x="7920327" y="1957388"/>
                  </a:lnTo>
                  <a:lnTo>
                    <a:pt x="7920327" y="4899025"/>
                  </a:lnTo>
                  <a:lnTo>
                    <a:pt x="8914102" y="4899025"/>
                  </a:lnTo>
                  <a:lnTo>
                    <a:pt x="8914102" y="6858000"/>
                  </a:lnTo>
                  <a:lnTo>
                    <a:pt x="7920327" y="6858000"/>
                  </a:lnTo>
                  <a:lnTo>
                    <a:pt x="5937540" y="6858000"/>
                  </a:lnTo>
                  <a:lnTo>
                    <a:pt x="5169189" y="6858000"/>
                  </a:lnTo>
                  <a:lnTo>
                    <a:pt x="3705515" y="6858000"/>
                  </a:lnTo>
                  <a:lnTo>
                    <a:pt x="1260764" y="6858000"/>
                  </a:lnTo>
                  <a:lnTo>
                    <a:pt x="1260764" y="6858001"/>
                  </a:lnTo>
                  <a:lnTo>
                    <a:pt x="0" y="6858001"/>
                  </a:lnTo>
                  <a:lnTo>
                    <a:pt x="0" y="1"/>
                  </a:lnTo>
                  <a:lnTo>
                    <a:pt x="1260764" y="1"/>
                  </a:lnTo>
                  <a:close/>
                </a:path>
              </a:pathLst>
            </a:custGeom>
            <a:solidFill>
              <a:srgbClr val="464646"/>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2338" name="Google Shape;2338;p347"/>
            <p:cNvPicPr preferRelativeResize="0"/>
            <p:nvPr/>
          </p:nvPicPr>
          <p:blipFill rotWithShape="1">
            <a:blip r:embed="rId2">
              <a:alphaModFix/>
            </a:blip>
            <a:srcRect b="0" l="0" r="0" t="0"/>
            <a:stretch/>
          </p:blipFill>
          <p:spPr>
            <a:xfrm>
              <a:off x="185139" y="5330952"/>
              <a:ext cx="1636775" cy="1351183"/>
            </a:xfrm>
            <a:prstGeom prst="rect">
              <a:avLst/>
            </a:prstGeom>
            <a:noFill/>
            <a:ln>
              <a:noFill/>
            </a:ln>
          </p:spPr>
        </p:pic>
      </p:grpSp>
      <p:sp>
        <p:nvSpPr>
          <p:cNvPr id="2339" name="Google Shape;2339;p347"/>
          <p:cNvSpPr txBox="1"/>
          <p:nvPr>
            <p:ph type="ctrTitle"/>
          </p:nvPr>
        </p:nvSpPr>
        <p:spPr>
          <a:xfrm>
            <a:off x="332185" y="756889"/>
            <a:ext cx="3944100" cy="1814700"/>
          </a:xfrm>
          <a:prstGeom prst="rect">
            <a:avLst/>
          </a:prstGeom>
          <a:noFill/>
          <a:ln>
            <a:noFill/>
          </a:ln>
        </p:spPr>
        <p:txBody>
          <a:bodyPr anchorCtr="0" anchor="b" bIns="0" lIns="0" spcFirstLastPara="1" rIns="0" wrap="square" tIns="0">
            <a:noAutofit/>
          </a:bodyPr>
          <a:lstStyle>
            <a:lvl1pPr lvl="0" marR="0" rtl="0" algn="l">
              <a:lnSpc>
                <a:spcPct val="85000"/>
              </a:lnSpc>
              <a:spcBef>
                <a:spcPts val="0"/>
              </a:spcBef>
              <a:spcAft>
                <a:spcPts val="0"/>
              </a:spcAft>
              <a:buClr>
                <a:schemeClr val="lt1"/>
              </a:buClr>
              <a:buSzPts val="3800"/>
              <a:buFont typeface="Georgia"/>
              <a:buNone/>
              <a:defRPr b="0" i="0" sz="3800" u="none" cap="none" strike="noStrike">
                <a:solidFill>
                  <a:schemeClr val="lt1"/>
                </a:solidFill>
                <a:latin typeface="Georgia"/>
                <a:ea typeface="Georgia"/>
                <a:cs typeface="Georgia"/>
                <a:sym typeface="Georgia"/>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2340" name="Google Shape;2340;p347"/>
          <p:cNvSpPr txBox="1"/>
          <p:nvPr>
            <p:ph idx="1" type="subTitle"/>
          </p:nvPr>
        </p:nvSpPr>
        <p:spPr>
          <a:xfrm>
            <a:off x="332186" y="2811780"/>
            <a:ext cx="3944100" cy="4458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9pPr>
          </a:lstStyle>
          <a:p/>
        </p:txBody>
      </p:sp>
    </p:spTree>
  </p:cSld>
  <p:clrMapOvr>
    <a:masterClrMapping/>
  </p:clrMapOvr>
</p:sldLayout>
</file>

<file path=ppt/slideLayouts/slideLayout3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Split" showMasterSp="0">
  <p:cSld name="Title Slide Split">
    <p:spTree>
      <p:nvGrpSpPr>
        <p:cNvPr id="2341" name="Shape 2341"/>
        <p:cNvGrpSpPr/>
        <p:nvPr/>
      </p:nvGrpSpPr>
      <p:grpSpPr>
        <a:xfrm>
          <a:off x="0" y="0"/>
          <a:ext cx="0" cy="0"/>
          <a:chOff x="0" y="0"/>
          <a:chExt cx="0" cy="0"/>
        </a:xfrm>
      </p:grpSpPr>
      <p:sp>
        <p:nvSpPr>
          <p:cNvPr id="2342" name="Google Shape;2342;p348"/>
          <p:cNvSpPr/>
          <p:nvPr/>
        </p:nvSpPr>
        <p:spPr>
          <a:xfrm>
            <a:off x="4000500" y="0"/>
            <a:ext cx="5143500" cy="5143500"/>
          </a:xfrm>
          <a:prstGeom prst="rect">
            <a:avLst/>
          </a:prstGeom>
          <a:solidFill>
            <a:srgbClr val="DEDEDE"/>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chemeClr val="lt1"/>
              </a:solidFill>
              <a:latin typeface="Arial"/>
              <a:ea typeface="Arial"/>
              <a:cs typeface="Arial"/>
              <a:sym typeface="Arial"/>
            </a:endParaRPr>
          </a:p>
        </p:txBody>
      </p:sp>
      <p:sp>
        <p:nvSpPr>
          <p:cNvPr id="2343" name="Google Shape;2343;p348"/>
          <p:cNvSpPr txBox="1"/>
          <p:nvPr>
            <p:ph type="ctrTitle"/>
          </p:nvPr>
        </p:nvSpPr>
        <p:spPr>
          <a:xfrm>
            <a:off x="332186" y="563166"/>
            <a:ext cx="3506400" cy="2008500"/>
          </a:xfrm>
          <a:prstGeom prst="rect">
            <a:avLst/>
          </a:prstGeom>
          <a:noFill/>
          <a:ln>
            <a:noFill/>
          </a:ln>
        </p:spPr>
        <p:txBody>
          <a:bodyPr anchorCtr="0" anchor="b" bIns="0" lIns="0" spcFirstLastPara="1" rIns="0" wrap="square" tIns="0">
            <a:noAutofit/>
          </a:bodyPr>
          <a:lstStyle>
            <a:lvl1pPr lvl="0" marR="0" rtl="0" algn="l">
              <a:lnSpc>
                <a:spcPct val="85000"/>
              </a:lnSpc>
              <a:spcBef>
                <a:spcPts val="0"/>
              </a:spcBef>
              <a:spcAft>
                <a:spcPts val="0"/>
              </a:spcAft>
              <a:buClr>
                <a:schemeClr val="dk1"/>
              </a:buClr>
              <a:buSzPts val="3300"/>
              <a:buFont typeface="Georgia"/>
              <a:buNone/>
              <a:defRPr b="0" i="0" sz="3300" u="none" cap="none" strike="noStrike">
                <a:solidFill>
                  <a:schemeClr val="dk1"/>
                </a:solidFill>
                <a:latin typeface="Georgia"/>
                <a:ea typeface="Georgia"/>
                <a:cs typeface="Georgia"/>
                <a:sym typeface="Georgia"/>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2344" name="Google Shape;2344;p348"/>
          <p:cNvSpPr txBox="1"/>
          <p:nvPr>
            <p:ph idx="1" type="subTitle"/>
          </p:nvPr>
        </p:nvSpPr>
        <p:spPr>
          <a:xfrm>
            <a:off x="332185" y="2969514"/>
            <a:ext cx="3506400" cy="4458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9pPr>
          </a:lstStyle>
          <a:p/>
        </p:txBody>
      </p:sp>
      <p:sp>
        <p:nvSpPr>
          <p:cNvPr id="2345" name="Google Shape;2345;p348"/>
          <p:cNvSpPr/>
          <p:nvPr/>
        </p:nvSpPr>
        <p:spPr>
          <a:xfrm>
            <a:off x="4000500" y="0"/>
            <a:ext cx="5143500" cy="51435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2346" name="Google Shape;2346;p348"/>
          <p:cNvSpPr/>
          <p:nvPr/>
        </p:nvSpPr>
        <p:spPr>
          <a:xfrm>
            <a:off x="4000500" y="0"/>
            <a:ext cx="5143500" cy="51435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pic>
        <p:nvPicPr>
          <p:cNvPr id="2347" name="Google Shape;2347;p348"/>
          <p:cNvPicPr preferRelativeResize="0"/>
          <p:nvPr/>
        </p:nvPicPr>
        <p:blipFill rotWithShape="1">
          <a:blip r:embed="rId2">
            <a:alphaModFix/>
          </a:blip>
          <a:srcRect b="0" l="0" r="0" t="0"/>
          <a:stretch/>
        </p:blipFill>
        <p:spPr>
          <a:xfrm>
            <a:off x="138854" y="3998214"/>
            <a:ext cx="1227583" cy="1013388"/>
          </a:xfrm>
          <a:prstGeom prst="rect">
            <a:avLst/>
          </a:prstGeom>
          <a:noFill/>
          <a:ln>
            <a:noFill/>
          </a:ln>
        </p:spPr>
      </p:pic>
    </p:spTree>
  </p:cSld>
  <p:clrMapOvr>
    <a:masterClrMapping/>
  </p:clrMapOvr>
</p:sldLayout>
</file>

<file path=ppt/slideLayouts/slideLayout3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Orange" showMasterSp="0">
  <p:cSld name="Section Header Orange">
    <p:bg>
      <p:bgPr>
        <a:solidFill>
          <a:srgbClr val="D04A02"/>
        </a:solidFill>
      </p:bgPr>
    </p:bg>
    <p:spTree>
      <p:nvGrpSpPr>
        <p:cNvPr id="2348" name="Shape 2348"/>
        <p:cNvGrpSpPr/>
        <p:nvPr/>
      </p:nvGrpSpPr>
      <p:grpSpPr>
        <a:xfrm>
          <a:off x="0" y="0"/>
          <a:ext cx="0" cy="0"/>
          <a:chOff x="0" y="0"/>
          <a:chExt cx="0" cy="0"/>
        </a:xfrm>
      </p:grpSpPr>
      <p:sp>
        <p:nvSpPr>
          <p:cNvPr id="2349" name="Google Shape;2349;p349"/>
          <p:cNvSpPr txBox="1"/>
          <p:nvPr>
            <p:ph type="title"/>
          </p:nvPr>
        </p:nvSpPr>
        <p:spPr>
          <a:xfrm>
            <a:off x="3713560" y="1577579"/>
            <a:ext cx="3702600" cy="1923300"/>
          </a:xfrm>
          <a:prstGeom prst="rect">
            <a:avLst/>
          </a:prstGeom>
          <a:noFill/>
          <a:ln>
            <a:noFill/>
          </a:ln>
        </p:spPr>
        <p:txBody>
          <a:bodyPr anchorCtr="0" anchor="t" bIns="0" lIns="0" spcFirstLastPara="1" rIns="0" wrap="square" tIns="0">
            <a:noAutofit/>
          </a:bodyPr>
          <a:lstStyle>
            <a:lvl1pPr lvl="0" marR="0" rtl="0" algn="l">
              <a:lnSpc>
                <a:spcPct val="85000"/>
              </a:lnSpc>
              <a:spcBef>
                <a:spcPts val="0"/>
              </a:spcBef>
              <a:spcAft>
                <a:spcPts val="0"/>
              </a:spcAft>
              <a:buClr>
                <a:schemeClr val="lt1"/>
              </a:buClr>
              <a:buSzPts val="3000"/>
              <a:buFont typeface="Arial"/>
              <a:buNone/>
              <a:defRPr b="0" i="0" sz="3000" u="none" cap="none" strike="noStrike">
                <a:solidFill>
                  <a:schemeClr val="lt1"/>
                </a:solidFill>
                <a:latin typeface="Arial"/>
                <a:ea typeface="Arial"/>
                <a:cs typeface="Arial"/>
                <a:sym typeface="Arial"/>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2350" name="Google Shape;2350;p349"/>
          <p:cNvSpPr txBox="1"/>
          <p:nvPr>
            <p:ph idx="1" type="subTitle"/>
          </p:nvPr>
        </p:nvSpPr>
        <p:spPr>
          <a:xfrm>
            <a:off x="332184" y="0"/>
            <a:ext cx="3258600" cy="5143500"/>
          </a:xfrm>
          <a:prstGeom prst="rect">
            <a:avLst/>
          </a:prstGeom>
          <a:noFill/>
          <a:ln>
            <a:noFill/>
          </a:ln>
        </p:spPr>
        <p:txBody>
          <a:bodyPr anchorCtr="0" anchor="ctr" bIns="0" lIns="0" spcFirstLastPara="1" rIns="0" wrap="square" tIns="0">
            <a:noAutofit/>
          </a:bodyPr>
          <a:lstStyle>
            <a:lvl1pPr lvl="0" marR="0" rtl="0" algn="l">
              <a:lnSpc>
                <a:spcPct val="95000"/>
              </a:lnSpc>
              <a:spcBef>
                <a:spcPts val="0"/>
              </a:spcBef>
              <a:spcAft>
                <a:spcPts val="0"/>
              </a:spcAft>
              <a:buClr>
                <a:schemeClr val="lt1"/>
              </a:buClr>
              <a:buSzPts val="48800"/>
              <a:buFont typeface="Arial"/>
              <a:buNone/>
              <a:defRPr b="0" i="0" sz="48800" u="none" cap="none" strike="noStrike">
                <a:solidFill>
                  <a:schemeClr val="lt1"/>
                </a:solidFill>
                <a:latin typeface="Arial"/>
                <a:ea typeface="Arial"/>
                <a:cs typeface="Arial"/>
                <a:sym typeface="Arial"/>
              </a:defRPr>
            </a:lvl1pPr>
            <a:lvl2pPr lvl="1" marR="0" rtl="0" algn="l">
              <a:lnSpc>
                <a:spcPct val="95000"/>
              </a:lnSpc>
              <a:spcBef>
                <a:spcPts val="0"/>
              </a:spcBef>
              <a:spcAft>
                <a:spcPts val="0"/>
              </a:spcAft>
              <a:buClr>
                <a:schemeClr val="lt1"/>
              </a:buClr>
              <a:buSzPts val="48800"/>
              <a:buFont typeface="Arial"/>
              <a:buNone/>
              <a:defRPr b="0" i="0" sz="48800" u="none" cap="none" strike="noStrike">
                <a:solidFill>
                  <a:schemeClr val="lt1"/>
                </a:solidFill>
                <a:latin typeface="Arial"/>
                <a:ea typeface="Arial"/>
                <a:cs typeface="Arial"/>
                <a:sym typeface="Arial"/>
              </a:defRPr>
            </a:lvl2pPr>
            <a:lvl3pPr lvl="2" marR="0" rtl="0" algn="l">
              <a:lnSpc>
                <a:spcPct val="95000"/>
              </a:lnSpc>
              <a:spcBef>
                <a:spcPts val="0"/>
              </a:spcBef>
              <a:spcAft>
                <a:spcPts val="0"/>
              </a:spcAft>
              <a:buClr>
                <a:schemeClr val="lt1"/>
              </a:buClr>
              <a:buSzPts val="48800"/>
              <a:buFont typeface="Arial"/>
              <a:buNone/>
              <a:defRPr b="0" i="0" sz="48800" u="none" cap="none" strike="noStrike">
                <a:solidFill>
                  <a:schemeClr val="lt1"/>
                </a:solidFill>
                <a:latin typeface="Arial"/>
                <a:ea typeface="Arial"/>
                <a:cs typeface="Arial"/>
                <a:sym typeface="Arial"/>
              </a:defRPr>
            </a:lvl3pPr>
            <a:lvl4pPr lvl="3" marR="0" rtl="0" algn="l">
              <a:lnSpc>
                <a:spcPct val="95000"/>
              </a:lnSpc>
              <a:spcBef>
                <a:spcPts val="0"/>
              </a:spcBef>
              <a:spcAft>
                <a:spcPts val="0"/>
              </a:spcAft>
              <a:buClr>
                <a:schemeClr val="lt1"/>
              </a:buClr>
              <a:buSzPts val="48800"/>
              <a:buFont typeface="Arial"/>
              <a:buNone/>
              <a:defRPr b="0" i="0" sz="48800" u="none" cap="none" strike="noStrike">
                <a:solidFill>
                  <a:schemeClr val="lt1"/>
                </a:solidFill>
                <a:latin typeface="Arial"/>
                <a:ea typeface="Arial"/>
                <a:cs typeface="Arial"/>
                <a:sym typeface="Arial"/>
              </a:defRPr>
            </a:lvl4pPr>
            <a:lvl5pPr lvl="4" marR="0" rtl="0" algn="l">
              <a:lnSpc>
                <a:spcPct val="95000"/>
              </a:lnSpc>
              <a:spcBef>
                <a:spcPts val="0"/>
              </a:spcBef>
              <a:spcAft>
                <a:spcPts val="0"/>
              </a:spcAft>
              <a:buClr>
                <a:schemeClr val="lt1"/>
              </a:buClr>
              <a:buSzPts val="48800"/>
              <a:buFont typeface="Arial"/>
              <a:buNone/>
              <a:defRPr b="0" i="0" sz="48800" u="none" cap="none" strike="noStrike">
                <a:solidFill>
                  <a:schemeClr val="lt1"/>
                </a:solidFill>
                <a:latin typeface="Arial"/>
                <a:ea typeface="Arial"/>
                <a:cs typeface="Arial"/>
                <a:sym typeface="Arial"/>
              </a:defRPr>
            </a:lvl5pPr>
            <a:lvl6pPr lvl="5" marR="0" rtl="0" algn="l">
              <a:lnSpc>
                <a:spcPct val="95000"/>
              </a:lnSpc>
              <a:spcBef>
                <a:spcPts val="0"/>
              </a:spcBef>
              <a:spcAft>
                <a:spcPts val="0"/>
              </a:spcAft>
              <a:buClr>
                <a:schemeClr val="lt1"/>
              </a:buClr>
              <a:buSzPts val="48800"/>
              <a:buFont typeface="Arial"/>
              <a:buNone/>
              <a:defRPr b="0" i="0" sz="48800" u="none" cap="none" strike="noStrike">
                <a:solidFill>
                  <a:schemeClr val="lt1"/>
                </a:solidFill>
                <a:latin typeface="Arial"/>
                <a:ea typeface="Arial"/>
                <a:cs typeface="Arial"/>
                <a:sym typeface="Arial"/>
              </a:defRPr>
            </a:lvl6pPr>
            <a:lvl7pPr lvl="6" marR="0" rtl="0" algn="l">
              <a:lnSpc>
                <a:spcPct val="95000"/>
              </a:lnSpc>
              <a:spcBef>
                <a:spcPts val="0"/>
              </a:spcBef>
              <a:spcAft>
                <a:spcPts val="0"/>
              </a:spcAft>
              <a:buClr>
                <a:schemeClr val="lt1"/>
              </a:buClr>
              <a:buSzPts val="48800"/>
              <a:buFont typeface="Arial"/>
              <a:buNone/>
              <a:defRPr b="0" i="0" sz="48800" u="none" cap="none" strike="noStrike">
                <a:solidFill>
                  <a:schemeClr val="lt1"/>
                </a:solidFill>
                <a:latin typeface="Arial"/>
                <a:ea typeface="Arial"/>
                <a:cs typeface="Arial"/>
                <a:sym typeface="Arial"/>
              </a:defRPr>
            </a:lvl7pPr>
            <a:lvl8pPr lvl="7" marR="0" rtl="0" algn="l">
              <a:lnSpc>
                <a:spcPct val="95000"/>
              </a:lnSpc>
              <a:spcBef>
                <a:spcPts val="0"/>
              </a:spcBef>
              <a:spcAft>
                <a:spcPts val="0"/>
              </a:spcAft>
              <a:buClr>
                <a:schemeClr val="lt1"/>
              </a:buClr>
              <a:buSzPts val="48800"/>
              <a:buFont typeface="Arial"/>
              <a:buNone/>
              <a:defRPr b="0" i="0" sz="48800" u="none" cap="none" strike="noStrike">
                <a:solidFill>
                  <a:schemeClr val="lt1"/>
                </a:solidFill>
                <a:latin typeface="Arial"/>
                <a:ea typeface="Arial"/>
                <a:cs typeface="Arial"/>
                <a:sym typeface="Arial"/>
              </a:defRPr>
            </a:lvl8pPr>
            <a:lvl9pPr lvl="8" marR="0" rtl="0" algn="l">
              <a:lnSpc>
                <a:spcPct val="95000"/>
              </a:lnSpc>
              <a:spcBef>
                <a:spcPts val="0"/>
              </a:spcBef>
              <a:spcAft>
                <a:spcPts val="0"/>
              </a:spcAft>
              <a:buClr>
                <a:schemeClr val="lt1"/>
              </a:buClr>
              <a:buSzPts val="48800"/>
              <a:buFont typeface="Arial"/>
              <a:buNone/>
              <a:defRPr b="0" i="0" sz="48800" u="none" cap="none" strike="noStrike">
                <a:solidFill>
                  <a:schemeClr val="lt1"/>
                </a:solidFill>
                <a:latin typeface="Arial"/>
                <a:ea typeface="Arial"/>
                <a:cs typeface="Arial"/>
                <a:sym typeface="Arial"/>
              </a:defRPr>
            </a:lvl9pPr>
          </a:lstStyle>
          <a:p/>
        </p:txBody>
      </p:sp>
    </p:spTree>
  </p:cSld>
  <p:clrMapOvr>
    <a:masterClrMapping/>
  </p:clrMapOvr>
</p:sldLayout>
</file>

<file path=ppt/slideLayouts/slideLayout3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Red" showMasterSp="0">
  <p:cSld name="Section Header Red">
    <p:bg>
      <p:bgPr>
        <a:solidFill>
          <a:srgbClr val="E0301E"/>
        </a:solidFill>
      </p:bgPr>
    </p:bg>
    <p:spTree>
      <p:nvGrpSpPr>
        <p:cNvPr id="2351" name="Shape 2351"/>
        <p:cNvGrpSpPr/>
        <p:nvPr/>
      </p:nvGrpSpPr>
      <p:grpSpPr>
        <a:xfrm>
          <a:off x="0" y="0"/>
          <a:ext cx="0" cy="0"/>
          <a:chOff x="0" y="0"/>
          <a:chExt cx="0" cy="0"/>
        </a:xfrm>
      </p:grpSpPr>
      <p:sp>
        <p:nvSpPr>
          <p:cNvPr id="2352" name="Google Shape;2352;p350"/>
          <p:cNvSpPr txBox="1"/>
          <p:nvPr>
            <p:ph type="title"/>
          </p:nvPr>
        </p:nvSpPr>
        <p:spPr>
          <a:xfrm>
            <a:off x="3713560" y="1577579"/>
            <a:ext cx="3702600" cy="1923300"/>
          </a:xfrm>
          <a:prstGeom prst="rect">
            <a:avLst/>
          </a:prstGeom>
          <a:noFill/>
          <a:ln>
            <a:noFill/>
          </a:ln>
        </p:spPr>
        <p:txBody>
          <a:bodyPr anchorCtr="0" anchor="t" bIns="0" lIns="0" spcFirstLastPara="1" rIns="0" wrap="square" tIns="0">
            <a:noAutofit/>
          </a:bodyPr>
          <a:lstStyle>
            <a:lvl1pPr lvl="0" marR="0" rtl="0" algn="l">
              <a:lnSpc>
                <a:spcPct val="85000"/>
              </a:lnSpc>
              <a:spcBef>
                <a:spcPts val="0"/>
              </a:spcBef>
              <a:spcAft>
                <a:spcPts val="0"/>
              </a:spcAft>
              <a:buClr>
                <a:schemeClr val="lt1"/>
              </a:buClr>
              <a:buSzPts val="3000"/>
              <a:buFont typeface="Arial"/>
              <a:buNone/>
              <a:defRPr b="0" i="0" sz="3000" u="none" cap="none" strike="noStrike">
                <a:solidFill>
                  <a:schemeClr val="lt1"/>
                </a:solidFill>
                <a:latin typeface="Arial"/>
                <a:ea typeface="Arial"/>
                <a:cs typeface="Arial"/>
                <a:sym typeface="Arial"/>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2353" name="Google Shape;2353;p350"/>
          <p:cNvSpPr txBox="1"/>
          <p:nvPr>
            <p:ph idx="1" type="subTitle"/>
          </p:nvPr>
        </p:nvSpPr>
        <p:spPr>
          <a:xfrm>
            <a:off x="332184" y="0"/>
            <a:ext cx="3258600" cy="5143500"/>
          </a:xfrm>
          <a:prstGeom prst="rect">
            <a:avLst/>
          </a:prstGeom>
          <a:noFill/>
          <a:ln>
            <a:noFill/>
          </a:ln>
        </p:spPr>
        <p:txBody>
          <a:bodyPr anchorCtr="0" anchor="ctr" bIns="0" lIns="0" spcFirstLastPara="1" rIns="0" wrap="square" tIns="0">
            <a:noAutofit/>
          </a:bodyPr>
          <a:lstStyle>
            <a:lvl1pPr lvl="0" marR="0" rtl="0" algn="l">
              <a:lnSpc>
                <a:spcPct val="95000"/>
              </a:lnSpc>
              <a:spcBef>
                <a:spcPts val="0"/>
              </a:spcBef>
              <a:spcAft>
                <a:spcPts val="0"/>
              </a:spcAft>
              <a:buClr>
                <a:schemeClr val="lt1"/>
              </a:buClr>
              <a:buSzPts val="48800"/>
              <a:buFont typeface="Arial"/>
              <a:buNone/>
              <a:defRPr b="0" i="0" sz="48800" u="none" cap="none" strike="noStrike">
                <a:solidFill>
                  <a:schemeClr val="lt1"/>
                </a:solidFill>
                <a:latin typeface="Arial"/>
                <a:ea typeface="Arial"/>
                <a:cs typeface="Arial"/>
                <a:sym typeface="Arial"/>
              </a:defRPr>
            </a:lvl1pPr>
            <a:lvl2pPr lvl="1" marR="0" rtl="0" algn="l">
              <a:lnSpc>
                <a:spcPct val="95000"/>
              </a:lnSpc>
              <a:spcBef>
                <a:spcPts val="0"/>
              </a:spcBef>
              <a:spcAft>
                <a:spcPts val="0"/>
              </a:spcAft>
              <a:buClr>
                <a:schemeClr val="lt1"/>
              </a:buClr>
              <a:buSzPts val="48800"/>
              <a:buFont typeface="Arial"/>
              <a:buNone/>
              <a:defRPr b="0" i="0" sz="48800" u="none" cap="none" strike="noStrike">
                <a:solidFill>
                  <a:schemeClr val="lt1"/>
                </a:solidFill>
                <a:latin typeface="Arial"/>
                <a:ea typeface="Arial"/>
                <a:cs typeface="Arial"/>
                <a:sym typeface="Arial"/>
              </a:defRPr>
            </a:lvl2pPr>
            <a:lvl3pPr lvl="2" marR="0" rtl="0" algn="l">
              <a:lnSpc>
                <a:spcPct val="95000"/>
              </a:lnSpc>
              <a:spcBef>
                <a:spcPts val="0"/>
              </a:spcBef>
              <a:spcAft>
                <a:spcPts val="0"/>
              </a:spcAft>
              <a:buClr>
                <a:schemeClr val="lt1"/>
              </a:buClr>
              <a:buSzPts val="48800"/>
              <a:buFont typeface="Arial"/>
              <a:buNone/>
              <a:defRPr b="0" i="0" sz="48800" u="none" cap="none" strike="noStrike">
                <a:solidFill>
                  <a:schemeClr val="lt1"/>
                </a:solidFill>
                <a:latin typeface="Arial"/>
                <a:ea typeface="Arial"/>
                <a:cs typeface="Arial"/>
                <a:sym typeface="Arial"/>
              </a:defRPr>
            </a:lvl3pPr>
            <a:lvl4pPr lvl="3" marR="0" rtl="0" algn="l">
              <a:lnSpc>
                <a:spcPct val="95000"/>
              </a:lnSpc>
              <a:spcBef>
                <a:spcPts val="0"/>
              </a:spcBef>
              <a:spcAft>
                <a:spcPts val="0"/>
              </a:spcAft>
              <a:buClr>
                <a:schemeClr val="lt1"/>
              </a:buClr>
              <a:buSzPts val="48800"/>
              <a:buFont typeface="Arial"/>
              <a:buNone/>
              <a:defRPr b="0" i="0" sz="48800" u="none" cap="none" strike="noStrike">
                <a:solidFill>
                  <a:schemeClr val="lt1"/>
                </a:solidFill>
                <a:latin typeface="Arial"/>
                <a:ea typeface="Arial"/>
                <a:cs typeface="Arial"/>
                <a:sym typeface="Arial"/>
              </a:defRPr>
            </a:lvl4pPr>
            <a:lvl5pPr lvl="4" marR="0" rtl="0" algn="l">
              <a:lnSpc>
                <a:spcPct val="95000"/>
              </a:lnSpc>
              <a:spcBef>
                <a:spcPts val="0"/>
              </a:spcBef>
              <a:spcAft>
                <a:spcPts val="0"/>
              </a:spcAft>
              <a:buClr>
                <a:schemeClr val="lt1"/>
              </a:buClr>
              <a:buSzPts val="48800"/>
              <a:buFont typeface="Arial"/>
              <a:buNone/>
              <a:defRPr b="0" i="0" sz="48800" u="none" cap="none" strike="noStrike">
                <a:solidFill>
                  <a:schemeClr val="lt1"/>
                </a:solidFill>
                <a:latin typeface="Arial"/>
                <a:ea typeface="Arial"/>
                <a:cs typeface="Arial"/>
                <a:sym typeface="Arial"/>
              </a:defRPr>
            </a:lvl5pPr>
            <a:lvl6pPr lvl="5" marR="0" rtl="0" algn="l">
              <a:lnSpc>
                <a:spcPct val="95000"/>
              </a:lnSpc>
              <a:spcBef>
                <a:spcPts val="0"/>
              </a:spcBef>
              <a:spcAft>
                <a:spcPts val="0"/>
              </a:spcAft>
              <a:buClr>
                <a:schemeClr val="lt1"/>
              </a:buClr>
              <a:buSzPts val="48800"/>
              <a:buFont typeface="Arial"/>
              <a:buNone/>
              <a:defRPr b="0" i="0" sz="48800" u="none" cap="none" strike="noStrike">
                <a:solidFill>
                  <a:schemeClr val="lt1"/>
                </a:solidFill>
                <a:latin typeface="Arial"/>
                <a:ea typeface="Arial"/>
                <a:cs typeface="Arial"/>
                <a:sym typeface="Arial"/>
              </a:defRPr>
            </a:lvl6pPr>
            <a:lvl7pPr lvl="6" marR="0" rtl="0" algn="l">
              <a:lnSpc>
                <a:spcPct val="95000"/>
              </a:lnSpc>
              <a:spcBef>
                <a:spcPts val="0"/>
              </a:spcBef>
              <a:spcAft>
                <a:spcPts val="0"/>
              </a:spcAft>
              <a:buClr>
                <a:schemeClr val="lt1"/>
              </a:buClr>
              <a:buSzPts val="48800"/>
              <a:buFont typeface="Arial"/>
              <a:buNone/>
              <a:defRPr b="0" i="0" sz="48800" u="none" cap="none" strike="noStrike">
                <a:solidFill>
                  <a:schemeClr val="lt1"/>
                </a:solidFill>
                <a:latin typeface="Arial"/>
                <a:ea typeface="Arial"/>
                <a:cs typeface="Arial"/>
                <a:sym typeface="Arial"/>
              </a:defRPr>
            </a:lvl7pPr>
            <a:lvl8pPr lvl="7" marR="0" rtl="0" algn="l">
              <a:lnSpc>
                <a:spcPct val="95000"/>
              </a:lnSpc>
              <a:spcBef>
                <a:spcPts val="0"/>
              </a:spcBef>
              <a:spcAft>
                <a:spcPts val="0"/>
              </a:spcAft>
              <a:buClr>
                <a:schemeClr val="lt1"/>
              </a:buClr>
              <a:buSzPts val="48800"/>
              <a:buFont typeface="Arial"/>
              <a:buNone/>
              <a:defRPr b="0" i="0" sz="48800" u="none" cap="none" strike="noStrike">
                <a:solidFill>
                  <a:schemeClr val="lt1"/>
                </a:solidFill>
                <a:latin typeface="Arial"/>
                <a:ea typeface="Arial"/>
                <a:cs typeface="Arial"/>
                <a:sym typeface="Arial"/>
              </a:defRPr>
            </a:lvl8pPr>
            <a:lvl9pPr lvl="8" marR="0" rtl="0" algn="l">
              <a:lnSpc>
                <a:spcPct val="95000"/>
              </a:lnSpc>
              <a:spcBef>
                <a:spcPts val="0"/>
              </a:spcBef>
              <a:spcAft>
                <a:spcPts val="0"/>
              </a:spcAft>
              <a:buClr>
                <a:schemeClr val="lt1"/>
              </a:buClr>
              <a:buSzPts val="48800"/>
              <a:buFont typeface="Arial"/>
              <a:buNone/>
              <a:defRPr b="0" i="0" sz="48800" u="none" cap="none" strike="noStrike">
                <a:solidFill>
                  <a:schemeClr val="lt1"/>
                </a:solidFill>
                <a:latin typeface="Arial"/>
                <a:ea typeface="Arial"/>
                <a:cs typeface="Arial"/>
                <a:sym typeface="Arial"/>
              </a:defRPr>
            </a:lvl9pPr>
          </a:lstStyle>
          <a:p/>
        </p:txBody>
      </p:sp>
    </p:spTree>
  </p:cSld>
  <p:clrMapOvr>
    <a:masterClrMapping/>
  </p:clrMapOvr>
</p:sldLayout>
</file>

<file path=ppt/slideLayouts/slideLayout3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Grey" showMasterSp="0">
  <p:cSld name="Section Header Grey">
    <p:bg>
      <p:bgPr>
        <a:solidFill>
          <a:srgbClr val="464646"/>
        </a:solidFill>
      </p:bgPr>
    </p:bg>
    <p:spTree>
      <p:nvGrpSpPr>
        <p:cNvPr id="2354" name="Shape 2354"/>
        <p:cNvGrpSpPr/>
        <p:nvPr/>
      </p:nvGrpSpPr>
      <p:grpSpPr>
        <a:xfrm>
          <a:off x="0" y="0"/>
          <a:ext cx="0" cy="0"/>
          <a:chOff x="0" y="0"/>
          <a:chExt cx="0" cy="0"/>
        </a:xfrm>
      </p:grpSpPr>
      <p:sp>
        <p:nvSpPr>
          <p:cNvPr id="2355" name="Google Shape;2355;p351"/>
          <p:cNvSpPr txBox="1"/>
          <p:nvPr>
            <p:ph type="title"/>
          </p:nvPr>
        </p:nvSpPr>
        <p:spPr>
          <a:xfrm>
            <a:off x="3713560" y="1577579"/>
            <a:ext cx="3702600" cy="1923300"/>
          </a:xfrm>
          <a:prstGeom prst="rect">
            <a:avLst/>
          </a:prstGeom>
          <a:noFill/>
          <a:ln>
            <a:noFill/>
          </a:ln>
        </p:spPr>
        <p:txBody>
          <a:bodyPr anchorCtr="0" anchor="t" bIns="0" lIns="0" spcFirstLastPara="1" rIns="0" wrap="square" tIns="0">
            <a:noAutofit/>
          </a:bodyPr>
          <a:lstStyle>
            <a:lvl1pPr lvl="0" marR="0" rtl="0" algn="l">
              <a:lnSpc>
                <a:spcPct val="85000"/>
              </a:lnSpc>
              <a:spcBef>
                <a:spcPts val="0"/>
              </a:spcBef>
              <a:spcAft>
                <a:spcPts val="0"/>
              </a:spcAft>
              <a:buClr>
                <a:schemeClr val="lt1"/>
              </a:buClr>
              <a:buSzPts val="3000"/>
              <a:buFont typeface="Arial"/>
              <a:buNone/>
              <a:defRPr b="0" i="0" sz="3000" u="none" cap="none" strike="noStrike">
                <a:solidFill>
                  <a:schemeClr val="lt1"/>
                </a:solidFill>
                <a:latin typeface="Arial"/>
                <a:ea typeface="Arial"/>
                <a:cs typeface="Arial"/>
                <a:sym typeface="Arial"/>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2356" name="Google Shape;2356;p351"/>
          <p:cNvSpPr txBox="1"/>
          <p:nvPr>
            <p:ph idx="1" type="subTitle"/>
          </p:nvPr>
        </p:nvSpPr>
        <p:spPr>
          <a:xfrm>
            <a:off x="332184" y="0"/>
            <a:ext cx="3258600" cy="5143500"/>
          </a:xfrm>
          <a:prstGeom prst="rect">
            <a:avLst/>
          </a:prstGeom>
          <a:noFill/>
          <a:ln>
            <a:noFill/>
          </a:ln>
        </p:spPr>
        <p:txBody>
          <a:bodyPr anchorCtr="0" anchor="ctr" bIns="0" lIns="0" spcFirstLastPara="1" rIns="0" wrap="square" tIns="0">
            <a:noAutofit/>
          </a:bodyPr>
          <a:lstStyle>
            <a:lvl1pPr lvl="0" marR="0" rtl="0" algn="l">
              <a:lnSpc>
                <a:spcPct val="95000"/>
              </a:lnSpc>
              <a:spcBef>
                <a:spcPts val="0"/>
              </a:spcBef>
              <a:spcAft>
                <a:spcPts val="0"/>
              </a:spcAft>
              <a:buClr>
                <a:schemeClr val="lt1"/>
              </a:buClr>
              <a:buSzPts val="48800"/>
              <a:buFont typeface="Arial"/>
              <a:buNone/>
              <a:defRPr b="0" i="0" sz="48800" u="none" cap="none" strike="noStrike">
                <a:solidFill>
                  <a:schemeClr val="lt1"/>
                </a:solidFill>
                <a:latin typeface="Arial"/>
                <a:ea typeface="Arial"/>
                <a:cs typeface="Arial"/>
                <a:sym typeface="Arial"/>
              </a:defRPr>
            </a:lvl1pPr>
            <a:lvl2pPr lvl="1" marR="0" rtl="0" algn="l">
              <a:lnSpc>
                <a:spcPct val="95000"/>
              </a:lnSpc>
              <a:spcBef>
                <a:spcPts val="0"/>
              </a:spcBef>
              <a:spcAft>
                <a:spcPts val="0"/>
              </a:spcAft>
              <a:buClr>
                <a:schemeClr val="lt1"/>
              </a:buClr>
              <a:buSzPts val="48800"/>
              <a:buFont typeface="Arial"/>
              <a:buNone/>
              <a:defRPr b="0" i="0" sz="48800" u="none" cap="none" strike="noStrike">
                <a:solidFill>
                  <a:schemeClr val="lt1"/>
                </a:solidFill>
                <a:latin typeface="Arial"/>
                <a:ea typeface="Arial"/>
                <a:cs typeface="Arial"/>
                <a:sym typeface="Arial"/>
              </a:defRPr>
            </a:lvl2pPr>
            <a:lvl3pPr lvl="2" marR="0" rtl="0" algn="l">
              <a:lnSpc>
                <a:spcPct val="95000"/>
              </a:lnSpc>
              <a:spcBef>
                <a:spcPts val="0"/>
              </a:spcBef>
              <a:spcAft>
                <a:spcPts val="0"/>
              </a:spcAft>
              <a:buClr>
                <a:schemeClr val="lt1"/>
              </a:buClr>
              <a:buSzPts val="48800"/>
              <a:buFont typeface="Arial"/>
              <a:buNone/>
              <a:defRPr b="0" i="0" sz="48800" u="none" cap="none" strike="noStrike">
                <a:solidFill>
                  <a:schemeClr val="lt1"/>
                </a:solidFill>
                <a:latin typeface="Arial"/>
                <a:ea typeface="Arial"/>
                <a:cs typeface="Arial"/>
                <a:sym typeface="Arial"/>
              </a:defRPr>
            </a:lvl3pPr>
            <a:lvl4pPr lvl="3" marR="0" rtl="0" algn="l">
              <a:lnSpc>
                <a:spcPct val="95000"/>
              </a:lnSpc>
              <a:spcBef>
                <a:spcPts val="0"/>
              </a:spcBef>
              <a:spcAft>
                <a:spcPts val="0"/>
              </a:spcAft>
              <a:buClr>
                <a:schemeClr val="lt1"/>
              </a:buClr>
              <a:buSzPts val="48800"/>
              <a:buFont typeface="Arial"/>
              <a:buNone/>
              <a:defRPr b="0" i="0" sz="48800" u="none" cap="none" strike="noStrike">
                <a:solidFill>
                  <a:schemeClr val="lt1"/>
                </a:solidFill>
                <a:latin typeface="Arial"/>
                <a:ea typeface="Arial"/>
                <a:cs typeface="Arial"/>
                <a:sym typeface="Arial"/>
              </a:defRPr>
            </a:lvl4pPr>
            <a:lvl5pPr lvl="4" marR="0" rtl="0" algn="l">
              <a:lnSpc>
                <a:spcPct val="95000"/>
              </a:lnSpc>
              <a:spcBef>
                <a:spcPts val="0"/>
              </a:spcBef>
              <a:spcAft>
                <a:spcPts val="0"/>
              </a:spcAft>
              <a:buClr>
                <a:schemeClr val="lt1"/>
              </a:buClr>
              <a:buSzPts val="48800"/>
              <a:buFont typeface="Arial"/>
              <a:buNone/>
              <a:defRPr b="0" i="0" sz="48800" u="none" cap="none" strike="noStrike">
                <a:solidFill>
                  <a:schemeClr val="lt1"/>
                </a:solidFill>
                <a:latin typeface="Arial"/>
                <a:ea typeface="Arial"/>
                <a:cs typeface="Arial"/>
                <a:sym typeface="Arial"/>
              </a:defRPr>
            </a:lvl5pPr>
            <a:lvl6pPr lvl="5" marR="0" rtl="0" algn="l">
              <a:lnSpc>
                <a:spcPct val="95000"/>
              </a:lnSpc>
              <a:spcBef>
                <a:spcPts val="0"/>
              </a:spcBef>
              <a:spcAft>
                <a:spcPts val="0"/>
              </a:spcAft>
              <a:buClr>
                <a:schemeClr val="lt1"/>
              </a:buClr>
              <a:buSzPts val="48800"/>
              <a:buFont typeface="Arial"/>
              <a:buNone/>
              <a:defRPr b="0" i="0" sz="48800" u="none" cap="none" strike="noStrike">
                <a:solidFill>
                  <a:schemeClr val="lt1"/>
                </a:solidFill>
                <a:latin typeface="Arial"/>
                <a:ea typeface="Arial"/>
                <a:cs typeface="Arial"/>
                <a:sym typeface="Arial"/>
              </a:defRPr>
            </a:lvl6pPr>
            <a:lvl7pPr lvl="6" marR="0" rtl="0" algn="l">
              <a:lnSpc>
                <a:spcPct val="95000"/>
              </a:lnSpc>
              <a:spcBef>
                <a:spcPts val="0"/>
              </a:spcBef>
              <a:spcAft>
                <a:spcPts val="0"/>
              </a:spcAft>
              <a:buClr>
                <a:schemeClr val="lt1"/>
              </a:buClr>
              <a:buSzPts val="48800"/>
              <a:buFont typeface="Arial"/>
              <a:buNone/>
              <a:defRPr b="0" i="0" sz="48800" u="none" cap="none" strike="noStrike">
                <a:solidFill>
                  <a:schemeClr val="lt1"/>
                </a:solidFill>
                <a:latin typeface="Arial"/>
                <a:ea typeface="Arial"/>
                <a:cs typeface="Arial"/>
                <a:sym typeface="Arial"/>
              </a:defRPr>
            </a:lvl7pPr>
            <a:lvl8pPr lvl="7" marR="0" rtl="0" algn="l">
              <a:lnSpc>
                <a:spcPct val="95000"/>
              </a:lnSpc>
              <a:spcBef>
                <a:spcPts val="0"/>
              </a:spcBef>
              <a:spcAft>
                <a:spcPts val="0"/>
              </a:spcAft>
              <a:buClr>
                <a:schemeClr val="lt1"/>
              </a:buClr>
              <a:buSzPts val="48800"/>
              <a:buFont typeface="Arial"/>
              <a:buNone/>
              <a:defRPr b="0" i="0" sz="48800" u="none" cap="none" strike="noStrike">
                <a:solidFill>
                  <a:schemeClr val="lt1"/>
                </a:solidFill>
                <a:latin typeface="Arial"/>
                <a:ea typeface="Arial"/>
                <a:cs typeface="Arial"/>
                <a:sym typeface="Arial"/>
              </a:defRPr>
            </a:lvl8pPr>
            <a:lvl9pPr lvl="8" marR="0" rtl="0" algn="l">
              <a:lnSpc>
                <a:spcPct val="95000"/>
              </a:lnSpc>
              <a:spcBef>
                <a:spcPts val="0"/>
              </a:spcBef>
              <a:spcAft>
                <a:spcPts val="0"/>
              </a:spcAft>
              <a:buClr>
                <a:schemeClr val="lt1"/>
              </a:buClr>
              <a:buSzPts val="48800"/>
              <a:buFont typeface="Arial"/>
              <a:buNone/>
              <a:defRPr b="0" i="0" sz="48800" u="none" cap="none" strike="noStrike">
                <a:solidFill>
                  <a:schemeClr val="lt1"/>
                </a:solidFill>
                <a:latin typeface="Arial"/>
                <a:ea typeface="Arial"/>
                <a:cs typeface="Arial"/>
                <a:sym typeface="Arial"/>
              </a:defRPr>
            </a:lvl9pPr>
          </a:lstStyle>
          <a:p/>
        </p:txBody>
      </p:sp>
    </p:spTree>
  </p:cSld>
  <p:clrMapOvr>
    <a:masterClrMapping/>
  </p:clrMapOvr>
</p:sldLayout>
</file>

<file path=ppt/slideLayouts/slideLayout3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Orange Manual" showMasterSp="0">
  <p:cSld name="Section Header Orange Manual">
    <p:bg>
      <p:bgPr>
        <a:solidFill>
          <a:srgbClr val="D04A02"/>
        </a:solidFill>
      </p:bgPr>
    </p:bg>
    <p:spTree>
      <p:nvGrpSpPr>
        <p:cNvPr id="2357" name="Shape 2357"/>
        <p:cNvGrpSpPr/>
        <p:nvPr/>
      </p:nvGrpSpPr>
      <p:grpSpPr>
        <a:xfrm>
          <a:off x="0" y="0"/>
          <a:ext cx="0" cy="0"/>
          <a:chOff x="0" y="0"/>
          <a:chExt cx="0" cy="0"/>
        </a:xfrm>
      </p:grpSpPr>
      <p:sp>
        <p:nvSpPr>
          <p:cNvPr id="2358" name="Google Shape;2358;p352"/>
          <p:cNvSpPr txBox="1"/>
          <p:nvPr>
            <p:ph type="title"/>
          </p:nvPr>
        </p:nvSpPr>
        <p:spPr>
          <a:xfrm>
            <a:off x="332185" y="321469"/>
            <a:ext cx="1031100" cy="1474500"/>
          </a:xfrm>
          <a:prstGeom prst="rect">
            <a:avLst/>
          </a:prstGeom>
          <a:noFill/>
          <a:ln>
            <a:noFill/>
          </a:ln>
        </p:spPr>
        <p:txBody>
          <a:bodyPr anchorCtr="0" anchor="t" bIns="0" lIns="0" spcFirstLastPara="1" rIns="0" wrap="square" tIns="0">
            <a:noAutofit/>
          </a:bodyPr>
          <a:lstStyle>
            <a:lvl1pPr lvl="0" marR="0" rtl="0" algn="l">
              <a:lnSpc>
                <a:spcPct val="80000"/>
              </a:lnSpc>
              <a:spcBef>
                <a:spcPts val="0"/>
              </a:spcBef>
              <a:spcAft>
                <a:spcPts val="0"/>
              </a:spcAft>
              <a:buClr>
                <a:schemeClr val="lt1"/>
              </a:buClr>
              <a:buSzPts val="10800"/>
              <a:buFont typeface="Arial"/>
              <a:buNone/>
              <a:defRPr b="0" i="0" sz="10800" u="none" cap="none" strike="noStrike">
                <a:solidFill>
                  <a:schemeClr val="lt1"/>
                </a:solidFill>
                <a:latin typeface="Arial"/>
                <a:ea typeface="Arial"/>
                <a:cs typeface="Arial"/>
                <a:sym typeface="Arial"/>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Tree>
  </p:cSld>
  <p:clrMapOvr>
    <a:masterClrMapping/>
  </p:clrMapOvr>
</p:sldLayout>
</file>

<file path=ppt/slideLayouts/slideLayout3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Red Manual" showMasterSp="0">
  <p:cSld name="Section Header Red Manual">
    <p:bg>
      <p:bgPr>
        <a:solidFill>
          <a:srgbClr val="E0301E"/>
        </a:solidFill>
      </p:bgPr>
    </p:bg>
    <p:spTree>
      <p:nvGrpSpPr>
        <p:cNvPr id="2359" name="Shape 2359"/>
        <p:cNvGrpSpPr/>
        <p:nvPr/>
      </p:nvGrpSpPr>
      <p:grpSpPr>
        <a:xfrm>
          <a:off x="0" y="0"/>
          <a:ext cx="0" cy="0"/>
          <a:chOff x="0" y="0"/>
          <a:chExt cx="0" cy="0"/>
        </a:xfrm>
      </p:grpSpPr>
      <p:sp>
        <p:nvSpPr>
          <p:cNvPr id="2360" name="Google Shape;2360;p353"/>
          <p:cNvSpPr txBox="1"/>
          <p:nvPr>
            <p:ph type="title"/>
          </p:nvPr>
        </p:nvSpPr>
        <p:spPr>
          <a:xfrm>
            <a:off x="332185" y="321469"/>
            <a:ext cx="1031100" cy="1474500"/>
          </a:xfrm>
          <a:prstGeom prst="rect">
            <a:avLst/>
          </a:prstGeom>
          <a:noFill/>
          <a:ln>
            <a:noFill/>
          </a:ln>
        </p:spPr>
        <p:txBody>
          <a:bodyPr anchorCtr="0" anchor="t" bIns="0" lIns="0" spcFirstLastPara="1" rIns="0" wrap="square" tIns="0">
            <a:noAutofit/>
          </a:bodyPr>
          <a:lstStyle>
            <a:lvl1pPr lvl="0" marR="0" rtl="0" algn="l">
              <a:lnSpc>
                <a:spcPct val="80000"/>
              </a:lnSpc>
              <a:spcBef>
                <a:spcPts val="0"/>
              </a:spcBef>
              <a:spcAft>
                <a:spcPts val="0"/>
              </a:spcAft>
              <a:buClr>
                <a:schemeClr val="lt1"/>
              </a:buClr>
              <a:buSzPts val="10800"/>
              <a:buFont typeface="Arial"/>
              <a:buNone/>
              <a:defRPr b="0" i="0" sz="10800" u="none" cap="none" strike="noStrike">
                <a:solidFill>
                  <a:schemeClr val="lt1"/>
                </a:solidFill>
                <a:latin typeface="Arial"/>
                <a:ea typeface="Arial"/>
                <a:cs typeface="Arial"/>
                <a:sym typeface="Arial"/>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Tree>
  </p:cSld>
  <p:clrMapOvr>
    <a:masterClrMapping/>
  </p:clrMapOvr>
</p:sldLayout>
</file>

<file path=ppt/slideLayouts/slideLayout3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Grey Manual" showMasterSp="0">
  <p:cSld name="Section Header Grey Manual">
    <p:bg>
      <p:bgPr>
        <a:solidFill>
          <a:srgbClr val="464646"/>
        </a:solidFill>
      </p:bgPr>
    </p:bg>
    <p:spTree>
      <p:nvGrpSpPr>
        <p:cNvPr id="2361" name="Shape 2361"/>
        <p:cNvGrpSpPr/>
        <p:nvPr/>
      </p:nvGrpSpPr>
      <p:grpSpPr>
        <a:xfrm>
          <a:off x="0" y="0"/>
          <a:ext cx="0" cy="0"/>
          <a:chOff x="0" y="0"/>
          <a:chExt cx="0" cy="0"/>
        </a:xfrm>
      </p:grpSpPr>
      <p:sp>
        <p:nvSpPr>
          <p:cNvPr id="2362" name="Google Shape;2362;p354"/>
          <p:cNvSpPr txBox="1"/>
          <p:nvPr>
            <p:ph type="title"/>
          </p:nvPr>
        </p:nvSpPr>
        <p:spPr>
          <a:xfrm>
            <a:off x="332185" y="321469"/>
            <a:ext cx="1031100" cy="1474500"/>
          </a:xfrm>
          <a:prstGeom prst="rect">
            <a:avLst/>
          </a:prstGeom>
          <a:noFill/>
          <a:ln>
            <a:noFill/>
          </a:ln>
        </p:spPr>
        <p:txBody>
          <a:bodyPr anchorCtr="0" anchor="t" bIns="0" lIns="0" spcFirstLastPara="1" rIns="0" wrap="square" tIns="0">
            <a:noAutofit/>
          </a:bodyPr>
          <a:lstStyle>
            <a:lvl1pPr lvl="0" marR="0" rtl="0" algn="l">
              <a:lnSpc>
                <a:spcPct val="80000"/>
              </a:lnSpc>
              <a:spcBef>
                <a:spcPts val="0"/>
              </a:spcBef>
              <a:spcAft>
                <a:spcPts val="0"/>
              </a:spcAft>
              <a:buClr>
                <a:schemeClr val="lt1"/>
              </a:buClr>
              <a:buSzPts val="10800"/>
              <a:buFont typeface="Arial"/>
              <a:buNone/>
              <a:defRPr b="0" i="0" sz="10800" u="none" cap="none" strike="noStrike">
                <a:solidFill>
                  <a:schemeClr val="lt1"/>
                </a:solidFill>
                <a:latin typeface="Arial"/>
                <a:ea typeface="Arial"/>
                <a:cs typeface="Arial"/>
                <a:sym typeface="Arial"/>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Tree>
  </p:cSld>
  <p:clrMapOvr>
    <a:masterClrMapping/>
  </p:clrMapOvr>
</p:sldLayout>
</file>

<file path=ppt/slideLayouts/slideLayout3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 1 Image Full" showMasterSp="0">
  <p:cSld name="Quote 1 Image Full">
    <p:bg>
      <p:bgPr>
        <a:solidFill>
          <a:srgbClr val="DEDEDE"/>
        </a:solidFill>
      </p:bgPr>
    </p:bg>
    <p:spTree>
      <p:nvGrpSpPr>
        <p:cNvPr id="2363" name="Shape 2363"/>
        <p:cNvGrpSpPr/>
        <p:nvPr/>
      </p:nvGrpSpPr>
      <p:grpSpPr>
        <a:xfrm>
          <a:off x="0" y="0"/>
          <a:ext cx="0" cy="0"/>
          <a:chOff x="0" y="0"/>
          <a:chExt cx="0" cy="0"/>
        </a:xfrm>
      </p:grpSpPr>
      <p:sp>
        <p:nvSpPr>
          <p:cNvPr id="2364" name="Google Shape;2364;p355"/>
          <p:cNvSpPr txBox="1"/>
          <p:nvPr>
            <p:ph idx="1" type="body"/>
          </p:nvPr>
        </p:nvSpPr>
        <p:spPr>
          <a:xfrm>
            <a:off x="0" y="857250"/>
            <a:ext cx="3429000" cy="3429000"/>
          </a:xfrm>
          <a:prstGeom prst="rect">
            <a:avLst/>
          </a:prstGeom>
          <a:solidFill>
            <a:srgbClr val="E0301E"/>
          </a:solidFill>
          <a:ln>
            <a:noFill/>
          </a:ln>
        </p:spPr>
        <p:txBody>
          <a:bodyPr anchorCtr="0" anchor="t" bIns="135000" lIns="329175" spcFirstLastPara="1" rIns="189000" wrap="square" tIns="1080000">
            <a:noAutofit/>
          </a:bodyPr>
          <a:lstStyle>
            <a:lvl1pPr indent="-228600" lvl="0" marL="457200" marR="0" rtl="0" algn="l">
              <a:lnSpc>
                <a:spcPct val="90000"/>
              </a:lnSpc>
              <a:spcBef>
                <a:spcPts val="0"/>
              </a:spcBef>
              <a:spcAft>
                <a:spcPts val="0"/>
              </a:spcAft>
              <a:buClr>
                <a:schemeClr val="lt1"/>
              </a:buClr>
              <a:buSzPts val="2000"/>
              <a:buFont typeface="Arial"/>
              <a:buNone/>
              <a:defRPr b="0" i="0" sz="2000" u="none" cap="none" strike="noStrike">
                <a:solidFill>
                  <a:schemeClr val="lt1"/>
                </a:solidFill>
                <a:latin typeface="Georgia"/>
                <a:ea typeface="Georgia"/>
                <a:cs typeface="Georgia"/>
                <a:sym typeface="Georgia"/>
              </a:defRPr>
            </a:lvl1pPr>
            <a:lvl2pPr indent="-228600" lvl="1" marL="914400" marR="0" rtl="0" algn="l">
              <a:lnSpc>
                <a:spcPct val="100000"/>
              </a:lnSpc>
              <a:spcBef>
                <a:spcPts val="2300"/>
              </a:spcBef>
              <a:spcAft>
                <a:spcPts val="0"/>
              </a:spcAft>
              <a:buClr>
                <a:schemeClr val="lt1"/>
              </a:buClr>
              <a:buSzPts val="1200"/>
              <a:buFont typeface="Arial"/>
              <a:buNone/>
              <a:defRPr b="1" i="0" sz="1200" u="none" cap="none" strike="noStrike">
                <a:solidFill>
                  <a:schemeClr val="lt1"/>
                </a:solidFill>
                <a:latin typeface="Arial"/>
                <a:ea typeface="Arial"/>
                <a:cs typeface="Arial"/>
                <a:sym typeface="Arial"/>
              </a:defRPr>
            </a:lvl2pPr>
            <a:lvl3pPr indent="-228600" lvl="2" marL="1371600"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3pPr>
            <a:lvl4pPr indent="-228600" lvl="3" marL="1828800"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4pPr>
            <a:lvl5pPr indent="-228600" lvl="4" marL="2286000"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5pPr>
            <a:lvl6pPr indent="-228600" lvl="5" marL="2743200"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6pPr>
            <a:lvl7pPr indent="-228600" lvl="6" marL="3200400"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7pPr>
            <a:lvl8pPr indent="-228600" lvl="7" marL="3657600"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8pPr>
            <a:lvl9pPr indent="-228600" lvl="8" marL="4114800"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9pPr>
          </a:lstStyle>
          <a:p/>
        </p:txBody>
      </p:sp>
      <p:sp>
        <p:nvSpPr>
          <p:cNvPr id="2365" name="Google Shape;2365;p355"/>
          <p:cNvSpPr/>
          <p:nvPr/>
        </p:nvSpPr>
        <p:spPr>
          <a:xfrm>
            <a:off x="332185" y="1217777"/>
            <a:ext cx="653653" cy="509589"/>
          </a:xfrm>
          <a:custGeom>
            <a:rect b="b" l="l" r="r" t="t"/>
            <a:pathLst>
              <a:path extrusionOk="0" h="1424" w="1811">
                <a:moveTo>
                  <a:pt x="1757" y="1424"/>
                </a:moveTo>
                <a:lnTo>
                  <a:pt x="1757" y="1424"/>
                </a:lnTo>
                <a:lnTo>
                  <a:pt x="1099" y="1424"/>
                </a:lnTo>
                <a:lnTo>
                  <a:pt x="1099" y="953"/>
                </a:lnTo>
                <a:cubicBezTo>
                  <a:pt x="1099" y="761"/>
                  <a:pt x="1115" y="610"/>
                  <a:pt x="1149" y="501"/>
                </a:cubicBezTo>
                <a:cubicBezTo>
                  <a:pt x="1183" y="392"/>
                  <a:pt x="1245" y="293"/>
                  <a:pt x="1337" y="206"/>
                </a:cubicBezTo>
                <a:cubicBezTo>
                  <a:pt x="1428" y="118"/>
                  <a:pt x="1543" y="50"/>
                  <a:pt x="1682" y="0"/>
                </a:cubicBezTo>
                <a:lnTo>
                  <a:pt x="1811" y="271"/>
                </a:lnTo>
                <a:cubicBezTo>
                  <a:pt x="1680" y="315"/>
                  <a:pt x="1586" y="376"/>
                  <a:pt x="1529" y="454"/>
                </a:cubicBezTo>
                <a:cubicBezTo>
                  <a:pt x="1472" y="532"/>
                  <a:pt x="1442" y="636"/>
                  <a:pt x="1439" y="766"/>
                </a:cubicBezTo>
                <a:lnTo>
                  <a:pt x="1757" y="766"/>
                </a:lnTo>
                <a:lnTo>
                  <a:pt x="1757" y="1424"/>
                </a:lnTo>
                <a:close/>
                <a:moveTo>
                  <a:pt x="658" y="1424"/>
                </a:moveTo>
                <a:lnTo>
                  <a:pt x="658" y="1424"/>
                </a:lnTo>
                <a:lnTo>
                  <a:pt x="0" y="1424"/>
                </a:lnTo>
                <a:lnTo>
                  <a:pt x="0" y="953"/>
                </a:lnTo>
                <a:cubicBezTo>
                  <a:pt x="0" y="763"/>
                  <a:pt x="16" y="612"/>
                  <a:pt x="50" y="502"/>
                </a:cubicBezTo>
                <a:cubicBezTo>
                  <a:pt x="83" y="392"/>
                  <a:pt x="146" y="293"/>
                  <a:pt x="236" y="206"/>
                </a:cubicBezTo>
                <a:cubicBezTo>
                  <a:pt x="327" y="118"/>
                  <a:pt x="442" y="50"/>
                  <a:pt x="583" y="0"/>
                </a:cubicBezTo>
                <a:lnTo>
                  <a:pt x="712" y="271"/>
                </a:lnTo>
                <a:cubicBezTo>
                  <a:pt x="581" y="315"/>
                  <a:pt x="487" y="376"/>
                  <a:pt x="430" y="454"/>
                </a:cubicBezTo>
                <a:cubicBezTo>
                  <a:pt x="373" y="532"/>
                  <a:pt x="342" y="636"/>
                  <a:pt x="339" y="766"/>
                </a:cubicBezTo>
                <a:lnTo>
                  <a:pt x="658" y="766"/>
                </a:lnTo>
                <a:lnTo>
                  <a:pt x="658" y="1424"/>
                </a:lnTo>
                <a:close/>
              </a:path>
            </a:pathLst>
          </a:custGeom>
          <a:solidFill>
            <a:srgbClr val="FFFFF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2366" name="Google Shape;2366;p355"/>
          <p:cNvSpPr txBox="1"/>
          <p:nvPr>
            <p:ph idx="12" type="sldNum"/>
          </p:nvPr>
        </p:nvSpPr>
        <p:spPr>
          <a:xfrm>
            <a:off x="6163867" y="4869180"/>
            <a:ext cx="2648100" cy="1029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 1 Image Orange" showMasterSp="0">
  <p:cSld name="Quote 1 Image Orange">
    <p:bg>
      <p:bgPr>
        <a:solidFill>
          <a:srgbClr val="D04A02"/>
        </a:solidFill>
      </p:bgPr>
    </p:bg>
    <p:spTree>
      <p:nvGrpSpPr>
        <p:cNvPr id="2367" name="Shape 2367"/>
        <p:cNvGrpSpPr/>
        <p:nvPr/>
      </p:nvGrpSpPr>
      <p:grpSpPr>
        <a:xfrm>
          <a:off x="0" y="0"/>
          <a:ext cx="0" cy="0"/>
          <a:chOff x="0" y="0"/>
          <a:chExt cx="0" cy="0"/>
        </a:xfrm>
      </p:grpSpPr>
      <p:sp>
        <p:nvSpPr>
          <p:cNvPr id="2368" name="Google Shape;2368;p356"/>
          <p:cNvSpPr/>
          <p:nvPr/>
        </p:nvSpPr>
        <p:spPr>
          <a:xfrm>
            <a:off x="4572000" y="0"/>
            <a:ext cx="4572000" cy="5143500"/>
          </a:xfrm>
          <a:prstGeom prst="rect">
            <a:avLst/>
          </a:prstGeom>
          <a:solidFill>
            <a:srgbClr val="DEDEDE"/>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chemeClr val="lt1"/>
              </a:solidFill>
              <a:latin typeface="Arial"/>
              <a:ea typeface="Arial"/>
              <a:cs typeface="Arial"/>
              <a:sym typeface="Arial"/>
            </a:endParaRPr>
          </a:p>
        </p:txBody>
      </p:sp>
      <p:sp>
        <p:nvSpPr>
          <p:cNvPr id="2369" name="Google Shape;2369;p356"/>
          <p:cNvSpPr txBox="1"/>
          <p:nvPr>
            <p:ph idx="1" type="body"/>
          </p:nvPr>
        </p:nvSpPr>
        <p:spPr>
          <a:xfrm>
            <a:off x="332185" y="1285875"/>
            <a:ext cx="3974700" cy="3343200"/>
          </a:xfrm>
          <a:prstGeom prst="rect">
            <a:avLst/>
          </a:prstGeom>
          <a:noFill/>
          <a:ln>
            <a:noFill/>
          </a:ln>
        </p:spPr>
        <p:txBody>
          <a:bodyPr anchorCtr="0" anchor="t" bIns="0" lIns="0" spcFirstLastPara="1" rIns="0" wrap="square" tIns="0">
            <a:noAutofit/>
          </a:bodyPr>
          <a:lstStyle>
            <a:lvl1pPr indent="-228600" lvl="0" marL="457200" marR="0" rtl="0" algn="l">
              <a:lnSpc>
                <a:spcPct val="85000"/>
              </a:lnSpc>
              <a:spcBef>
                <a:spcPts val="0"/>
              </a:spcBef>
              <a:spcAft>
                <a:spcPts val="0"/>
              </a:spcAft>
              <a:buClr>
                <a:schemeClr val="lt1"/>
              </a:buClr>
              <a:buSzPts val="2900"/>
              <a:buFont typeface="Arial"/>
              <a:buNone/>
              <a:defRPr b="0" i="0" sz="2900" u="none" cap="none" strike="noStrike">
                <a:solidFill>
                  <a:schemeClr val="lt1"/>
                </a:solidFill>
                <a:latin typeface="Georgia"/>
                <a:ea typeface="Georgia"/>
                <a:cs typeface="Georgia"/>
                <a:sym typeface="Georgia"/>
              </a:defRPr>
            </a:lvl1pPr>
            <a:lvl2pPr indent="-228600" lvl="1" marL="914400" marR="0" rtl="0" algn="l">
              <a:lnSpc>
                <a:spcPct val="100000"/>
              </a:lnSpc>
              <a:spcBef>
                <a:spcPts val="2300"/>
              </a:spcBef>
              <a:spcAft>
                <a:spcPts val="0"/>
              </a:spcAft>
              <a:buClr>
                <a:schemeClr val="lt1"/>
              </a:buClr>
              <a:buSzPts val="1200"/>
              <a:buFont typeface="Arial"/>
              <a:buNone/>
              <a:defRPr b="1" i="0" sz="1200" u="none" cap="none" strike="noStrike">
                <a:solidFill>
                  <a:schemeClr val="lt1"/>
                </a:solidFill>
                <a:latin typeface="Arial"/>
                <a:ea typeface="Arial"/>
                <a:cs typeface="Arial"/>
                <a:sym typeface="Arial"/>
              </a:defRPr>
            </a:lvl2pPr>
            <a:lvl3pPr indent="-228600" lvl="2" marL="1371600"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3pPr>
            <a:lvl4pPr indent="-228600" lvl="3" marL="1828800"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4pPr>
            <a:lvl5pPr indent="-228600" lvl="4" marL="2286000"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5pPr>
            <a:lvl6pPr indent="-228600" lvl="5" marL="2743200"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6pPr>
            <a:lvl7pPr indent="-228600" lvl="6" marL="3200400"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7pPr>
            <a:lvl8pPr indent="-228600" lvl="7" marL="3657600"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8pPr>
            <a:lvl9pPr indent="-228600" lvl="8" marL="4114800"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9pPr>
          </a:lstStyle>
          <a:p/>
        </p:txBody>
      </p:sp>
      <p:sp>
        <p:nvSpPr>
          <p:cNvPr id="2370" name="Google Shape;2370;p356"/>
          <p:cNvSpPr/>
          <p:nvPr/>
        </p:nvSpPr>
        <p:spPr>
          <a:xfrm>
            <a:off x="332185" y="515251"/>
            <a:ext cx="653653" cy="509589"/>
          </a:xfrm>
          <a:custGeom>
            <a:rect b="b" l="l" r="r" t="t"/>
            <a:pathLst>
              <a:path extrusionOk="0" h="1424" w="1811">
                <a:moveTo>
                  <a:pt x="1757" y="1424"/>
                </a:moveTo>
                <a:lnTo>
                  <a:pt x="1757" y="1424"/>
                </a:lnTo>
                <a:lnTo>
                  <a:pt x="1099" y="1424"/>
                </a:lnTo>
                <a:lnTo>
                  <a:pt x="1099" y="953"/>
                </a:lnTo>
                <a:cubicBezTo>
                  <a:pt x="1099" y="761"/>
                  <a:pt x="1115" y="610"/>
                  <a:pt x="1149" y="501"/>
                </a:cubicBezTo>
                <a:cubicBezTo>
                  <a:pt x="1183" y="392"/>
                  <a:pt x="1245" y="293"/>
                  <a:pt x="1337" y="206"/>
                </a:cubicBezTo>
                <a:cubicBezTo>
                  <a:pt x="1428" y="118"/>
                  <a:pt x="1543" y="50"/>
                  <a:pt x="1682" y="0"/>
                </a:cubicBezTo>
                <a:lnTo>
                  <a:pt x="1811" y="271"/>
                </a:lnTo>
                <a:cubicBezTo>
                  <a:pt x="1680" y="315"/>
                  <a:pt x="1586" y="376"/>
                  <a:pt x="1529" y="454"/>
                </a:cubicBezTo>
                <a:cubicBezTo>
                  <a:pt x="1472" y="532"/>
                  <a:pt x="1442" y="636"/>
                  <a:pt x="1439" y="766"/>
                </a:cubicBezTo>
                <a:lnTo>
                  <a:pt x="1757" y="766"/>
                </a:lnTo>
                <a:lnTo>
                  <a:pt x="1757" y="1424"/>
                </a:lnTo>
                <a:close/>
                <a:moveTo>
                  <a:pt x="658" y="1424"/>
                </a:moveTo>
                <a:lnTo>
                  <a:pt x="658" y="1424"/>
                </a:lnTo>
                <a:lnTo>
                  <a:pt x="0" y="1424"/>
                </a:lnTo>
                <a:lnTo>
                  <a:pt x="0" y="953"/>
                </a:lnTo>
                <a:cubicBezTo>
                  <a:pt x="0" y="763"/>
                  <a:pt x="16" y="612"/>
                  <a:pt x="50" y="502"/>
                </a:cubicBezTo>
                <a:cubicBezTo>
                  <a:pt x="83" y="392"/>
                  <a:pt x="146" y="293"/>
                  <a:pt x="236" y="206"/>
                </a:cubicBezTo>
                <a:cubicBezTo>
                  <a:pt x="327" y="118"/>
                  <a:pt x="442" y="50"/>
                  <a:pt x="583" y="0"/>
                </a:cubicBezTo>
                <a:lnTo>
                  <a:pt x="712" y="271"/>
                </a:lnTo>
                <a:cubicBezTo>
                  <a:pt x="581" y="315"/>
                  <a:pt x="487" y="376"/>
                  <a:pt x="430" y="454"/>
                </a:cubicBezTo>
                <a:cubicBezTo>
                  <a:pt x="373" y="532"/>
                  <a:pt x="342" y="636"/>
                  <a:pt x="339" y="766"/>
                </a:cubicBezTo>
                <a:lnTo>
                  <a:pt x="658" y="766"/>
                </a:lnTo>
                <a:lnTo>
                  <a:pt x="658" y="1424"/>
                </a:lnTo>
                <a:close/>
              </a:path>
            </a:pathLst>
          </a:custGeom>
          <a:solidFill>
            <a:srgbClr val="FFFFF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2371" name="Google Shape;2371;p356"/>
          <p:cNvSpPr txBox="1"/>
          <p:nvPr>
            <p:ph idx="12" type="sldNum"/>
          </p:nvPr>
        </p:nvSpPr>
        <p:spPr>
          <a:xfrm>
            <a:off x="6163867" y="4869180"/>
            <a:ext cx="2648100" cy="1029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2372" name="Google Shape;2372;p356"/>
          <p:cNvSpPr txBox="1"/>
          <p:nvPr/>
        </p:nvSpPr>
        <p:spPr>
          <a:xfrm>
            <a:off x="332185" y="4869180"/>
            <a:ext cx="4105200" cy="1029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chemeClr val="lt1"/>
                </a:solidFill>
                <a:latin typeface="Arial"/>
                <a:ea typeface="Arial"/>
                <a:cs typeface="Arial"/>
                <a:sym typeface="Arial"/>
              </a:rPr>
              <a:t>PwC</a:t>
            </a:r>
            <a:endParaRPr b="0" i="0" sz="11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hart Dark">
  <p:cSld name="Title and Chart Dark">
    <p:bg>
      <p:bgPr>
        <a:solidFill>
          <a:srgbClr val="464646"/>
        </a:solidFill>
      </p:bgPr>
    </p:bg>
    <p:spTree>
      <p:nvGrpSpPr>
        <p:cNvPr id="285" name="Shape 285"/>
        <p:cNvGrpSpPr/>
        <p:nvPr/>
      </p:nvGrpSpPr>
      <p:grpSpPr>
        <a:xfrm>
          <a:off x="0" y="0"/>
          <a:ext cx="0" cy="0"/>
          <a:chOff x="0" y="0"/>
          <a:chExt cx="0" cy="0"/>
        </a:xfrm>
      </p:grpSpPr>
      <p:sp>
        <p:nvSpPr>
          <p:cNvPr id="286" name="Google Shape;286;p36"/>
          <p:cNvSpPr/>
          <p:nvPr>
            <p:ph idx="2" type="chart"/>
          </p:nvPr>
        </p:nvSpPr>
        <p:spPr>
          <a:xfrm>
            <a:off x="332185" y="1577579"/>
            <a:ext cx="8479500" cy="30516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Clr>
                <a:schemeClr val="lt1"/>
              </a:buClr>
              <a:buSzPts val="900"/>
              <a:buFont typeface="Arial"/>
              <a:buNone/>
              <a:defRPr b="0" i="0" sz="900" u="none" cap="none" strike="noStrike">
                <a:solidFill>
                  <a:schemeClr val="lt1"/>
                </a:solidFill>
                <a:latin typeface="Arial"/>
                <a:ea typeface="Arial"/>
                <a:cs typeface="Arial"/>
                <a:sym typeface="Arial"/>
              </a:defRPr>
            </a:lvl1pPr>
            <a:lvl2pPr lvl="1" marR="0" rtl="0" algn="l">
              <a:lnSpc>
                <a:spcPct val="100000"/>
              </a:lnSpc>
              <a:spcBef>
                <a:spcPts val="90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2pPr>
            <a:lvl3pPr lvl="2" marR="0" rtl="0" algn="l">
              <a:lnSpc>
                <a:spcPct val="100000"/>
              </a:lnSpc>
              <a:spcBef>
                <a:spcPts val="500"/>
              </a:spcBef>
              <a:spcAft>
                <a:spcPts val="0"/>
              </a:spcAft>
              <a:buClr>
                <a:schemeClr val="lt1"/>
              </a:buClr>
              <a:buSzPts val="1200"/>
              <a:buFont typeface="Arial"/>
              <a:buChar char="•"/>
              <a:defRPr b="0" i="0" sz="1200" u="none" cap="none" strike="noStrike">
                <a:solidFill>
                  <a:schemeClr val="lt1"/>
                </a:solidFill>
                <a:latin typeface="Arial"/>
                <a:ea typeface="Arial"/>
                <a:cs typeface="Arial"/>
                <a:sym typeface="Arial"/>
              </a:defRPr>
            </a:lvl3pPr>
            <a:lvl4pPr lvl="3" marR="0" rtl="0" algn="l">
              <a:lnSpc>
                <a:spcPct val="100000"/>
              </a:lnSpc>
              <a:spcBef>
                <a:spcPts val="500"/>
              </a:spcBef>
              <a:spcAft>
                <a:spcPts val="0"/>
              </a:spcAft>
              <a:buClr>
                <a:schemeClr val="lt1"/>
              </a:buClr>
              <a:buSzPts val="1200"/>
              <a:buFont typeface="Arial"/>
              <a:buChar char="–"/>
              <a:defRPr b="0" i="0" sz="1200" u="none" cap="none" strike="noStrike">
                <a:solidFill>
                  <a:schemeClr val="lt1"/>
                </a:solidFill>
                <a:latin typeface="Arial"/>
                <a:ea typeface="Arial"/>
                <a:cs typeface="Arial"/>
                <a:sym typeface="Arial"/>
              </a:defRPr>
            </a:lvl4pPr>
            <a:lvl5pPr lvl="4" marR="0" rtl="0" algn="l">
              <a:lnSpc>
                <a:spcPct val="100000"/>
              </a:lnSpc>
              <a:spcBef>
                <a:spcPts val="500"/>
              </a:spcBef>
              <a:spcAft>
                <a:spcPts val="0"/>
              </a:spcAft>
              <a:buClr>
                <a:schemeClr val="lt1"/>
              </a:buClr>
              <a:buSzPts val="1200"/>
              <a:buFont typeface="Arial"/>
              <a:buChar char="•"/>
              <a:defRPr b="0" i="0" sz="1200" u="none" cap="none" strike="noStrike">
                <a:solidFill>
                  <a:schemeClr val="lt1"/>
                </a:solidFill>
                <a:latin typeface="Arial"/>
                <a:ea typeface="Arial"/>
                <a:cs typeface="Arial"/>
                <a:sym typeface="Arial"/>
              </a:defRPr>
            </a:lvl5pPr>
            <a:lvl6pPr lvl="5" marR="0" rtl="0" algn="l">
              <a:lnSpc>
                <a:spcPct val="100000"/>
              </a:lnSpc>
              <a:spcBef>
                <a:spcPts val="500"/>
              </a:spcBef>
              <a:spcAft>
                <a:spcPts val="0"/>
              </a:spcAft>
              <a:buClr>
                <a:schemeClr val="lt1"/>
              </a:buClr>
              <a:buSzPts val="1200"/>
              <a:buFont typeface="Arial"/>
              <a:buChar char="–"/>
              <a:defRPr b="0" i="0" sz="1200" u="none" cap="none" strike="noStrike">
                <a:solidFill>
                  <a:schemeClr val="lt1"/>
                </a:solidFill>
                <a:latin typeface="Arial"/>
                <a:ea typeface="Arial"/>
                <a:cs typeface="Arial"/>
                <a:sym typeface="Arial"/>
              </a:defRPr>
            </a:lvl6pPr>
            <a:lvl7pPr lvl="6" marR="0" rtl="0" algn="l">
              <a:lnSpc>
                <a:spcPct val="100000"/>
              </a:lnSpc>
              <a:spcBef>
                <a:spcPts val="500"/>
              </a:spcBef>
              <a:spcAft>
                <a:spcPts val="0"/>
              </a:spcAft>
              <a:buClr>
                <a:schemeClr val="lt1"/>
              </a:buClr>
              <a:buSzPts val="1200"/>
              <a:buFont typeface="Arial"/>
              <a:buChar char="•"/>
              <a:defRPr b="0" i="0" sz="1200" u="none" cap="none" strike="noStrike">
                <a:solidFill>
                  <a:schemeClr val="lt1"/>
                </a:solidFill>
                <a:latin typeface="Arial"/>
                <a:ea typeface="Arial"/>
                <a:cs typeface="Arial"/>
                <a:sym typeface="Arial"/>
              </a:defRPr>
            </a:lvl7pPr>
            <a:lvl8pPr lvl="7" marR="0" rtl="0" algn="l">
              <a:lnSpc>
                <a:spcPct val="100000"/>
              </a:lnSpc>
              <a:spcBef>
                <a:spcPts val="500"/>
              </a:spcBef>
              <a:spcAft>
                <a:spcPts val="0"/>
              </a:spcAft>
              <a:buClr>
                <a:schemeClr val="lt1"/>
              </a:buClr>
              <a:buSzPts val="1200"/>
              <a:buFont typeface="Arial"/>
              <a:buChar char="–"/>
              <a:defRPr b="0" i="0" sz="1200" u="none" cap="none" strike="noStrike">
                <a:solidFill>
                  <a:schemeClr val="lt1"/>
                </a:solidFill>
                <a:latin typeface="Arial"/>
                <a:ea typeface="Arial"/>
                <a:cs typeface="Arial"/>
                <a:sym typeface="Arial"/>
              </a:defRPr>
            </a:lvl8pPr>
            <a:lvl9pPr lvl="8" marR="0" rtl="0" algn="l">
              <a:lnSpc>
                <a:spcPct val="100000"/>
              </a:lnSpc>
              <a:spcBef>
                <a:spcPts val="500"/>
              </a:spcBef>
              <a:spcAft>
                <a:spcPts val="500"/>
              </a:spcAft>
              <a:buClr>
                <a:schemeClr val="lt1"/>
              </a:buClr>
              <a:buSzPts val="1200"/>
              <a:buFont typeface="Arial"/>
              <a:buChar char="•"/>
              <a:defRPr b="0" i="0" sz="1200" u="none" cap="none" strike="noStrike">
                <a:solidFill>
                  <a:schemeClr val="lt1"/>
                </a:solidFill>
                <a:latin typeface="Arial"/>
                <a:ea typeface="Arial"/>
                <a:cs typeface="Arial"/>
                <a:sym typeface="Arial"/>
              </a:defRPr>
            </a:lvl9pPr>
          </a:lstStyle>
          <a:p/>
        </p:txBody>
      </p:sp>
      <p:sp>
        <p:nvSpPr>
          <p:cNvPr id="287" name="Google Shape;287;p36"/>
          <p:cNvSpPr txBox="1"/>
          <p:nvPr>
            <p:ph type="title"/>
          </p:nvPr>
        </p:nvSpPr>
        <p:spPr>
          <a:xfrm>
            <a:off x="332185" y="324001"/>
            <a:ext cx="8479500" cy="10404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chemeClr val="lt1"/>
              </a:buClr>
              <a:buSzPts val="2400"/>
              <a:buFont typeface="Georgia"/>
              <a:buNone/>
              <a:defRPr>
                <a:solidFill>
                  <a:schemeClr val="l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88" name="Google Shape;288;p36"/>
          <p:cNvSpPr txBox="1"/>
          <p:nvPr>
            <p:ph idx="10" type="dt"/>
          </p:nvPr>
        </p:nvSpPr>
        <p:spPr>
          <a:xfrm>
            <a:off x="7488222" y="4766310"/>
            <a:ext cx="1323600" cy="102900"/>
          </a:xfrm>
          <a:prstGeom prst="rect">
            <a:avLst/>
          </a:prstGeom>
          <a:noFill/>
          <a:ln>
            <a:noFill/>
          </a:ln>
        </p:spPr>
        <p:txBody>
          <a:bodyPr anchorCtr="0" anchor="b" bIns="0" lIns="0" spcFirstLastPara="1" rIns="0" wrap="square" tIns="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89" name="Google Shape;289;p36"/>
          <p:cNvSpPr txBox="1"/>
          <p:nvPr>
            <p:ph idx="11" type="ftr"/>
          </p:nvPr>
        </p:nvSpPr>
        <p:spPr>
          <a:xfrm>
            <a:off x="332184" y="4766310"/>
            <a:ext cx="4105200" cy="102900"/>
          </a:xfrm>
          <a:prstGeom prst="rect">
            <a:avLst/>
          </a:prstGeom>
          <a:noFill/>
          <a:ln>
            <a:noFill/>
          </a:ln>
        </p:spPr>
        <p:txBody>
          <a:bodyPr anchorCtr="0" anchor="b" bIns="0" lIns="0" spcFirstLastPara="1" rIns="0" wrap="square" tIns="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90" name="Google Shape;290;p36"/>
          <p:cNvSpPr txBox="1"/>
          <p:nvPr>
            <p:ph idx="12" type="sldNum"/>
          </p:nvPr>
        </p:nvSpPr>
        <p:spPr>
          <a:xfrm>
            <a:off x="7488222" y="4869180"/>
            <a:ext cx="1323600" cy="102900"/>
          </a:xfrm>
          <a:prstGeom prst="rect">
            <a:avLst/>
          </a:prstGeom>
          <a:noFill/>
          <a:ln>
            <a:noFill/>
          </a:ln>
        </p:spPr>
        <p:txBody>
          <a:bodyPr anchorCtr="0" anchor="b" bIns="0" lIns="0" spcFirstLastPara="1" rIns="0" wrap="square" tIns="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 1 Image">
  <p:cSld name="Quote 1 Image">
    <p:spTree>
      <p:nvGrpSpPr>
        <p:cNvPr id="2373" name="Shape 2373"/>
        <p:cNvGrpSpPr/>
        <p:nvPr/>
      </p:nvGrpSpPr>
      <p:grpSpPr>
        <a:xfrm>
          <a:off x="0" y="0"/>
          <a:ext cx="0" cy="0"/>
          <a:chOff x="0" y="0"/>
          <a:chExt cx="0" cy="0"/>
        </a:xfrm>
      </p:grpSpPr>
      <p:sp>
        <p:nvSpPr>
          <p:cNvPr id="2374" name="Google Shape;2374;p357"/>
          <p:cNvSpPr/>
          <p:nvPr/>
        </p:nvSpPr>
        <p:spPr>
          <a:xfrm>
            <a:off x="4572000" y="0"/>
            <a:ext cx="4572000" cy="5143500"/>
          </a:xfrm>
          <a:prstGeom prst="rect">
            <a:avLst/>
          </a:prstGeom>
          <a:solidFill>
            <a:srgbClr val="DEDEDE"/>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chemeClr val="lt1"/>
              </a:solidFill>
              <a:latin typeface="Arial"/>
              <a:ea typeface="Arial"/>
              <a:cs typeface="Arial"/>
              <a:sym typeface="Arial"/>
            </a:endParaRPr>
          </a:p>
        </p:txBody>
      </p:sp>
      <p:sp>
        <p:nvSpPr>
          <p:cNvPr id="2375" name="Google Shape;2375;p357"/>
          <p:cNvSpPr txBox="1"/>
          <p:nvPr>
            <p:ph idx="1" type="body"/>
          </p:nvPr>
        </p:nvSpPr>
        <p:spPr>
          <a:xfrm>
            <a:off x="332185" y="1285875"/>
            <a:ext cx="3974700" cy="3343200"/>
          </a:xfrm>
          <a:prstGeom prst="rect">
            <a:avLst/>
          </a:prstGeom>
          <a:noFill/>
          <a:ln>
            <a:noFill/>
          </a:ln>
        </p:spPr>
        <p:txBody>
          <a:bodyPr anchorCtr="0" anchor="t" bIns="0" lIns="0" spcFirstLastPara="1" rIns="0" wrap="square" tIns="0">
            <a:noAutofit/>
          </a:bodyPr>
          <a:lstStyle>
            <a:lvl1pPr indent="-228600" lvl="0" marL="457200" marR="0" rtl="0" algn="l">
              <a:lnSpc>
                <a:spcPct val="85000"/>
              </a:lnSpc>
              <a:spcBef>
                <a:spcPts val="0"/>
              </a:spcBef>
              <a:spcAft>
                <a:spcPts val="0"/>
              </a:spcAft>
              <a:buClr>
                <a:schemeClr val="dk1"/>
              </a:buClr>
              <a:buSzPts val="2900"/>
              <a:buFont typeface="Arial"/>
              <a:buNone/>
              <a:defRPr b="0" i="0" sz="2900" u="none" cap="none" strike="noStrike">
                <a:solidFill>
                  <a:schemeClr val="dk1"/>
                </a:solidFill>
                <a:latin typeface="Georgia"/>
                <a:ea typeface="Georgia"/>
                <a:cs typeface="Georgia"/>
                <a:sym typeface="Georgia"/>
              </a:defRPr>
            </a:lvl1pPr>
            <a:lvl2pPr indent="-228600" lvl="1" marL="914400" marR="0" rtl="0" algn="l">
              <a:lnSpc>
                <a:spcPct val="100000"/>
              </a:lnSpc>
              <a:spcBef>
                <a:spcPts val="2300"/>
              </a:spcBef>
              <a:spcAft>
                <a:spcPts val="0"/>
              </a:spcAft>
              <a:buClr>
                <a:schemeClr val="dk1"/>
              </a:buClr>
              <a:buSzPts val="1200"/>
              <a:buFont typeface="Arial"/>
              <a:buNone/>
              <a:defRPr b="1" i="0" sz="1200" u="none" cap="none" strike="noStrike">
                <a:solidFill>
                  <a:schemeClr val="dk1"/>
                </a:solidFill>
                <a:latin typeface="Arial"/>
                <a:ea typeface="Arial"/>
                <a:cs typeface="Arial"/>
                <a:sym typeface="Arial"/>
              </a:defRPr>
            </a:lvl2pPr>
            <a:lvl3pPr indent="-228600" lvl="2" marL="1371600" marR="0" rtl="0" algn="l">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4pPr>
            <a:lvl5pPr indent="-228600" lvl="4" marL="2286000" marR="0" rtl="0" algn="l">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5pPr>
            <a:lvl6pPr indent="-228600" lvl="5" marL="2743200" marR="0" rtl="0" algn="l">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6pPr>
            <a:lvl7pPr indent="-228600" lvl="6" marL="3200400" marR="0" rtl="0" algn="l">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7pPr>
            <a:lvl8pPr indent="-228600" lvl="7" marL="3657600" marR="0" rtl="0" algn="l">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8pPr>
            <a:lvl9pPr indent="-228600" lvl="8" marL="4114800" marR="0" rtl="0" algn="l">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9pPr>
          </a:lstStyle>
          <a:p/>
        </p:txBody>
      </p:sp>
      <p:sp>
        <p:nvSpPr>
          <p:cNvPr id="2376" name="Google Shape;2376;p357"/>
          <p:cNvSpPr/>
          <p:nvPr/>
        </p:nvSpPr>
        <p:spPr>
          <a:xfrm>
            <a:off x="332185" y="515251"/>
            <a:ext cx="653653" cy="509589"/>
          </a:xfrm>
          <a:custGeom>
            <a:rect b="b" l="l" r="r" t="t"/>
            <a:pathLst>
              <a:path extrusionOk="0" h="1424" w="1811">
                <a:moveTo>
                  <a:pt x="1757" y="1424"/>
                </a:moveTo>
                <a:lnTo>
                  <a:pt x="1757" y="1424"/>
                </a:lnTo>
                <a:lnTo>
                  <a:pt x="1099" y="1424"/>
                </a:lnTo>
                <a:lnTo>
                  <a:pt x="1099" y="953"/>
                </a:lnTo>
                <a:cubicBezTo>
                  <a:pt x="1099" y="761"/>
                  <a:pt x="1115" y="610"/>
                  <a:pt x="1149" y="501"/>
                </a:cubicBezTo>
                <a:cubicBezTo>
                  <a:pt x="1183" y="392"/>
                  <a:pt x="1245" y="293"/>
                  <a:pt x="1337" y="206"/>
                </a:cubicBezTo>
                <a:cubicBezTo>
                  <a:pt x="1428" y="118"/>
                  <a:pt x="1543" y="50"/>
                  <a:pt x="1682" y="0"/>
                </a:cubicBezTo>
                <a:lnTo>
                  <a:pt x="1811" y="271"/>
                </a:lnTo>
                <a:cubicBezTo>
                  <a:pt x="1680" y="315"/>
                  <a:pt x="1586" y="376"/>
                  <a:pt x="1529" y="454"/>
                </a:cubicBezTo>
                <a:cubicBezTo>
                  <a:pt x="1472" y="532"/>
                  <a:pt x="1442" y="636"/>
                  <a:pt x="1439" y="766"/>
                </a:cubicBezTo>
                <a:lnTo>
                  <a:pt x="1757" y="766"/>
                </a:lnTo>
                <a:lnTo>
                  <a:pt x="1757" y="1424"/>
                </a:lnTo>
                <a:close/>
                <a:moveTo>
                  <a:pt x="658" y="1424"/>
                </a:moveTo>
                <a:lnTo>
                  <a:pt x="658" y="1424"/>
                </a:lnTo>
                <a:lnTo>
                  <a:pt x="0" y="1424"/>
                </a:lnTo>
                <a:lnTo>
                  <a:pt x="0" y="953"/>
                </a:lnTo>
                <a:cubicBezTo>
                  <a:pt x="0" y="763"/>
                  <a:pt x="16" y="612"/>
                  <a:pt x="50" y="502"/>
                </a:cubicBezTo>
                <a:cubicBezTo>
                  <a:pt x="83" y="392"/>
                  <a:pt x="146" y="293"/>
                  <a:pt x="236" y="206"/>
                </a:cubicBezTo>
                <a:cubicBezTo>
                  <a:pt x="327" y="118"/>
                  <a:pt x="442" y="50"/>
                  <a:pt x="583" y="0"/>
                </a:cubicBezTo>
                <a:lnTo>
                  <a:pt x="712" y="271"/>
                </a:lnTo>
                <a:cubicBezTo>
                  <a:pt x="581" y="315"/>
                  <a:pt x="487" y="376"/>
                  <a:pt x="430" y="454"/>
                </a:cubicBezTo>
                <a:cubicBezTo>
                  <a:pt x="373" y="532"/>
                  <a:pt x="342" y="636"/>
                  <a:pt x="339" y="766"/>
                </a:cubicBezTo>
                <a:lnTo>
                  <a:pt x="658" y="766"/>
                </a:lnTo>
                <a:lnTo>
                  <a:pt x="658" y="1424"/>
                </a:lnTo>
                <a:close/>
              </a:path>
            </a:pathLst>
          </a:custGeom>
          <a:solidFill>
            <a:srgbClr val="000000"/>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2377" name="Google Shape;2377;p357"/>
          <p:cNvSpPr txBox="1"/>
          <p:nvPr>
            <p:ph idx="12" type="sldNum"/>
          </p:nvPr>
        </p:nvSpPr>
        <p:spPr>
          <a:xfrm>
            <a:off x="6163867" y="4869180"/>
            <a:ext cx="2648100" cy="1029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 2 Orange" showMasterSp="0">
  <p:cSld name="Quote 2 Orange">
    <p:bg>
      <p:bgPr>
        <a:solidFill>
          <a:srgbClr val="D04A02"/>
        </a:solidFill>
      </p:bgPr>
    </p:bg>
    <p:spTree>
      <p:nvGrpSpPr>
        <p:cNvPr id="2378" name="Shape 2378"/>
        <p:cNvGrpSpPr/>
        <p:nvPr/>
      </p:nvGrpSpPr>
      <p:grpSpPr>
        <a:xfrm>
          <a:off x="0" y="0"/>
          <a:ext cx="0" cy="0"/>
          <a:chOff x="0" y="0"/>
          <a:chExt cx="0" cy="0"/>
        </a:xfrm>
      </p:grpSpPr>
      <p:sp>
        <p:nvSpPr>
          <p:cNvPr id="2379" name="Google Shape;2379;p358"/>
          <p:cNvSpPr txBox="1"/>
          <p:nvPr>
            <p:ph idx="1" type="body"/>
          </p:nvPr>
        </p:nvSpPr>
        <p:spPr>
          <a:xfrm>
            <a:off x="332186" y="1705927"/>
            <a:ext cx="7155300" cy="2923200"/>
          </a:xfrm>
          <a:prstGeom prst="rect">
            <a:avLst/>
          </a:prstGeom>
          <a:noFill/>
          <a:ln>
            <a:noFill/>
          </a:ln>
        </p:spPr>
        <p:txBody>
          <a:bodyPr anchorCtr="0" anchor="t" bIns="0" lIns="0" spcFirstLastPara="1" rIns="0" wrap="square" tIns="0">
            <a:noAutofit/>
          </a:bodyPr>
          <a:lstStyle>
            <a:lvl1pPr indent="-228600" lvl="0" marL="457200" marR="0" rtl="0" algn="l">
              <a:lnSpc>
                <a:spcPct val="85000"/>
              </a:lnSpc>
              <a:spcBef>
                <a:spcPts val="0"/>
              </a:spcBef>
              <a:spcAft>
                <a:spcPts val="0"/>
              </a:spcAft>
              <a:buClr>
                <a:schemeClr val="lt1"/>
              </a:buClr>
              <a:buSzPts val="2900"/>
              <a:buFont typeface="Arial"/>
              <a:buNone/>
              <a:defRPr b="0" i="0" sz="2900" u="none" cap="none" strike="noStrike">
                <a:solidFill>
                  <a:schemeClr val="lt1"/>
                </a:solidFill>
                <a:latin typeface="Georgia"/>
                <a:ea typeface="Georgia"/>
                <a:cs typeface="Georgia"/>
                <a:sym typeface="Georgia"/>
              </a:defRPr>
            </a:lvl1pPr>
            <a:lvl2pPr indent="-228600" lvl="1" marL="914400" marR="0" rtl="0" algn="l">
              <a:lnSpc>
                <a:spcPct val="100000"/>
              </a:lnSpc>
              <a:spcBef>
                <a:spcPts val="2300"/>
              </a:spcBef>
              <a:spcAft>
                <a:spcPts val="0"/>
              </a:spcAft>
              <a:buClr>
                <a:schemeClr val="lt1"/>
              </a:buClr>
              <a:buSzPts val="1200"/>
              <a:buFont typeface="Arial"/>
              <a:buNone/>
              <a:defRPr b="1" i="0" sz="1200" u="none" cap="none" strike="noStrike">
                <a:solidFill>
                  <a:schemeClr val="lt1"/>
                </a:solidFill>
                <a:latin typeface="Arial"/>
                <a:ea typeface="Arial"/>
                <a:cs typeface="Arial"/>
                <a:sym typeface="Arial"/>
              </a:defRPr>
            </a:lvl2pPr>
            <a:lvl3pPr indent="-228600" lvl="2" marL="1371600"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3pPr>
            <a:lvl4pPr indent="-228600" lvl="3" marL="1828800"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4pPr>
            <a:lvl5pPr indent="-228600" lvl="4" marL="2286000"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5pPr>
            <a:lvl6pPr indent="-228600" lvl="5" marL="2743200"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6pPr>
            <a:lvl7pPr indent="-228600" lvl="6" marL="3200400"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7pPr>
            <a:lvl8pPr indent="-228600" lvl="7" marL="3657600"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8pPr>
            <a:lvl9pPr indent="-228600" lvl="8" marL="4114800"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9pPr>
          </a:lstStyle>
          <a:p/>
        </p:txBody>
      </p:sp>
      <p:sp>
        <p:nvSpPr>
          <p:cNvPr id="2380" name="Google Shape;2380;p358"/>
          <p:cNvSpPr/>
          <p:nvPr/>
        </p:nvSpPr>
        <p:spPr>
          <a:xfrm>
            <a:off x="332185" y="1022219"/>
            <a:ext cx="653653" cy="509589"/>
          </a:xfrm>
          <a:custGeom>
            <a:rect b="b" l="l" r="r" t="t"/>
            <a:pathLst>
              <a:path extrusionOk="0" h="1424" w="1811">
                <a:moveTo>
                  <a:pt x="1757" y="1424"/>
                </a:moveTo>
                <a:lnTo>
                  <a:pt x="1757" y="1424"/>
                </a:lnTo>
                <a:lnTo>
                  <a:pt x="1099" y="1424"/>
                </a:lnTo>
                <a:lnTo>
                  <a:pt x="1099" y="953"/>
                </a:lnTo>
                <a:cubicBezTo>
                  <a:pt x="1099" y="761"/>
                  <a:pt x="1115" y="610"/>
                  <a:pt x="1149" y="501"/>
                </a:cubicBezTo>
                <a:cubicBezTo>
                  <a:pt x="1183" y="392"/>
                  <a:pt x="1245" y="293"/>
                  <a:pt x="1337" y="206"/>
                </a:cubicBezTo>
                <a:cubicBezTo>
                  <a:pt x="1428" y="118"/>
                  <a:pt x="1543" y="50"/>
                  <a:pt x="1682" y="0"/>
                </a:cubicBezTo>
                <a:lnTo>
                  <a:pt x="1811" y="271"/>
                </a:lnTo>
                <a:cubicBezTo>
                  <a:pt x="1680" y="315"/>
                  <a:pt x="1586" y="376"/>
                  <a:pt x="1529" y="454"/>
                </a:cubicBezTo>
                <a:cubicBezTo>
                  <a:pt x="1472" y="532"/>
                  <a:pt x="1442" y="636"/>
                  <a:pt x="1439" y="766"/>
                </a:cubicBezTo>
                <a:lnTo>
                  <a:pt x="1757" y="766"/>
                </a:lnTo>
                <a:lnTo>
                  <a:pt x="1757" y="1424"/>
                </a:lnTo>
                <a:close/>
                <a:moveTo>
                  <a:pt x="658" y="1424"/>
                </a:moveTo>
                <a:lnTo>
                  <a:pt x="658" y="1424"/>
                </a:lnTo>
                <a:lnTo>
                  <a:pt x="0" y="1424"/>
                </a:lnTo>
                <a:lnTo>
                  <a:pt x="0" y="953"/>
                </a:lnTo>
                <a:cubicBezTo>
                  <a:pt x="0" y="763"/>
                  <a:pt x="16" y="612"/>
                  <a:pt x="50" y="502"/>
                </a:cubicBezTo>
                <a:cubicBezTo>
                  <a:pt x="83" y="392"/>
                  <a:pt x="146" y="293"/>
                  <a:pt x="236" y="206"/>
                </a:cubicBezTo>
                <a:cubicBezTo>
                  <a:pt x="327" y="118"/>
                  <a:pt x="442" y="50"/>
                  <a:pt x="583" y="0"/>
                </a:cubicBezTo>
                <a:lnTo>
                  <a:pt x="712" y="271"/>
                </a:lnTo>
                <a:cubicBezTo>
                  <a:pt x="581" y="315"/>
                  <a:pt x="487" y="376"/>
                  <a:pt x="430" y="454"/>
                </a:cubicBezTo>
                <a:cubicBezTo>
                  <a:pt x="373" y="532"/>
                  <a:pt x="342" y="636"/>
                  <a:pt x="339" y="766"/>
                </a:cubicBezTo>
                <a:lnTo>
                  <a:pt x="658" y="766"/>
                </a:lnTo>
                <a:lnTo>
                  <a:pt x="658" y="1424"/>
                </a:lnTo>
                <a:close/>
              </a:path>
            </a:pathLst>
          </a:custGeom>
          <a:solidFill>
            <a:srgbClr val="FFFFF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2381" name="Google Shape;2381;p358"/>
          <p:cNvSpPr txBox="1"/>
          <p:nvPr>
            <p:ph idx="12" type="sldNum"/>
          </p:nvPr>
        </p:nvSpPr>
        <p:spPr>
          <a:xfrm>
            <a:off x="6163867" y="4869180"/>
            <a:ext cx="2648100" cy="1029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2382" name="Google Shape;2382;p358"/>
          <p:cNvSpPr txBox="1"/>
          <p:nvPr/>
        </p:nvSpPr>
        <p:spPr>
          <a:xfrm>
            <a:off x="332185" y="4869180"/>
            <a:ext cx="4105200" cy="1029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chemeClr val="lt1"/>
                </a:solidFill>
                <a:latin typeface="Arial"/>
                <a:ea typeface="Arial"/>
                <a:cs typeface="Arial"/>
                <a:sym typeface="Arial"/>
              </a:rPr>
              <a:t>PwC</a:t>
            </a:r>
            <a:endParaRPr b="0" i="0" sz="11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3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 2 Red" showMasterSp="0">
  <p:cSld name="Quote 2 Red">
    <p:bg>
      <p:bgPr>
        <a:solidFill>
          <a:srgbClr val="E0301E"/>
        </a:solidFill>
      </p:bgPr>
    </p:bg>
    <p:spTree>
      <p:nvGrpSpPr>
        <p:cNvPr id="2383" name="Shape 2383"/>
        <p:cNvGrpSpPr/>
        <p:nvPr/>
      </p:nvGrpSpPr>
      <p:grpSpPr>
        <a:xfrm>
          <a:off x="0" y="0"/>
          <a:ext cx="0" cy="0"/>
          <a:chOff x="0" y="0"/>
          <a:chExt cx="0" cy="0"/>
        </a:xfrm>
      </p:grpSpPr>
      <p:sp>
        <p:nvSpPr>
          <p:cNvPr id="2384" name="Google Shape;2384;p359"/>
          <p:cNvSpPr txBox="1"/>
          <p:nvPr>
            <p:ph idx="1" type="body"/>
          </p:nvPr>
        </p:nvSpPr>
        <p:spPr>
          <a:xfrm>
            <a:off x="332186" y="1705927"/>
            <a:ext cx="7155300" cy="2923200"/>
          </a:xfrm>
          <a:prstGeom prst="rect">
            <a:avLst/>
          </a:prstGeom>
          <a:noFill/>
          <a:ln>
            <a:noFill/>
          </a:ln>
        </p:spPr>
        <p:txBody>
          <a:bodyPr anchorCtr="0" anchor="t" bIns="0" lIns="0" spcFirstLastPara="1" rIns="0" wrap="square" tIns="0">
            <a:noAutofit/>
          </a:bodyPr>
          <a:lstStyle>
            <a:lvl1pPr indent="-228600" lvl="0" marL="457200" marR="0" rtl="0" algn="l">
              <a:lnSpc>
                <a:spcPct val="85000"/>
              </a:lnSpc>
              <a:spcBef>
                <a:spcPts val="0"/>
              </a:spcBef>
              <a:spcAft>
                <a:spcPts val="0"/>
              </a:spcAft>
              <a:buClr>
                <a:schemeClr val="lt1"/>
              </a:buClr>
              <a:buSzPts val="2900"/>
              <a:buFont typeface="Arial"/>
              <a:buNone/>
              <a:defRPr b="0" i="0" sz="2900" u="none" cap="none" strike="noStrike">
                <a:solidFill>
                  <a:schemeClr val="lt1"/>
                </a:solidFill>
                <a:latin typeface="Georgia"/>
                <a:ea typeface="Georgia"/>
                <a:cs typeface="Georgia"/>
                <a:sym typeface="Georgia"/>
              </a:defRPr>
            </a:lvl1pPr>
            <a:lvl2pPr indent="-228600" lvl="1" marL="914400" marR="0" rtl="0" algn="l">
              <a:lnSpc>
                <a:spcPct val="100000"/>
              </a:lnSpc>
              <a:spcBef>
                <a:spcPts val="2300"/>
              </a:spcBef>
              <a:spcAft>
                <a:spcPts val="0"/>
              </a:spcAft>
              <a:buClr>
                <a:schemeClr val="lt1"/>
              </a:buClr>
              <a:buSzPts val="1200"/>
              <a:buFont typeface="Arial"/>
              <a:buNone/>
              <a:defRPr b="1" i="0" sz="1200" u="none" cap="none" strike="noStrike">
                <a:solidFill>
                  <a:schemeClr val="lt1"/>
                </a:solidFill>
                <a:latin typeface="Arial"/>
                <a:ea typeface="Arial"/>
                <a:cs typeface="Arial"/>
                <a:sym typeface="Arial"/>
              </a:defRPr>
            </a:lvl2pPr>
            <a:lvl3pPr indent="-228600" lvl="2" marL="1371600"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3pPr>
            <a:lvl4pPr indent="-228600" lvl="3" marL="1828800"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4pPr>
            <a:lvl5pPr indent="-228600" lvl="4" marL="2286000"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5pPr>
            <a:lvl6pPr indent="-228600" lvl="5" marL="2743200"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6pPr>
            <a:lvl7pPr indent="-228600" lvl="6" marL="3200400"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7pPr>
            <a:lvl8pPr indent="-228600" lvl="7" marL="3657600"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8pPr>
            <a:lvl9pPr indent="-228600" lvl="8" marL="4114800"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9pPr>
          </a:lstStyle>
          <a:p/>
        </p:txBody>
      </p:sp>
      <p:sp>
        <p:nvSpPr>
          <p:cNvPr id="2385" name="Google Shape;2385;p359"/>
          <p:cNvSpPr/>
          <p:nvPr/>
        </p:nvSpPr>
        <p:spPr>
          <a:xfrm>
            <a:off x="332185" y="1022219"/>
            <a:ext cx="653653" cy="509589"/>
          </a:xfrm>
          <a:custGeom>
            <a:rect b="b" l="l" r="r" t="t"/>
            <a:pathLst>
              <a:path extrusionOk="0" h="1424" w="1811">
                <a:moveTo>
                  <a:pt x="1757" y="1424"/>
                </a:moveTo>
                <a:lnTo>
                  <a:pt x="1757" y="1424"/>
                </a:lnTo>
                <a:lnTo>
                  <a:pt x="1099" y="1424"/>
                </a:lnTo>
                <a:lnTo>
                  <a:pt x="1099" y="953"/>
                </a:lnTo>
                <a:cubicBezTo>
                  <a:pt x="1099" y="761"/>
                  <a:pt x="1115" y="610"/>
                  <a:pt x="1149" y="501"/>
                </a:cubicBezTo>
                <a:cubicBezTo>
                  <a:pt x="1183" y="392"/>
                  <a:pt x="1245" y="293"/>
                  <a:pt x="1337" y="206"/>
                </a:cubicBezTo>
                <a:cubicBezTo>
                  <a:pt x="1428" y="118"/>
                  <a:pt x="1543" y="50"/>
                  <a:pt x="1682" y="0"/>
                </a:cubicBezTo>
                <a:lnTo>
                  <a:pt x="1811" y="271"/>
                </a:lnTo>
                <a:cubicBezTo>
                  <a:pt x="1680" y="315"/>
                  <a:pt x="1586" y="376"/>
                  <a:pt x="1529" y="454"/>
                </a:cubicBezTo>
                <a:cubicBezTo>
                  <a:pt x="1472" y="532"/>
                  <a:pt x="1442" y="636"/>
                  <a:pt x="1439" y="766"/>
                </a:cubicBezTo>
                <a:lnTo>
                  <a:pt x="1757" y="766"/>
                </a:lnTo>
                <a:lnTo>
                  <a:pt x="1757" y="1424"/>
                </a:lnTo>
                <a:close/>
                <a:moveTo>
                  <a:pt x="658" y="1424"/>
                </a:moveTo>
                <a:lnTo>
                  <a:pt x="658" y="1424"/>
                </a:lnTo>
                <a:lnTo>
                  <a:pt x="0" y="1424"/>
                </a:lnTo>
                <a:lnTo>
                  <a:pt x="0" y="953"/>
                </a:lnTo>
                <a:cubicBezTo>
                  <a:pt x="0" y="763"/>
                  <a:pt x="16" y="612"/>
                  <a:pt x="50" y="502"/>
                </a:cubicBezTo>
                <a:cubicBezTo>
                  <a:pt x="83" y="392"/>
                  <a:pt x="146" y="293"/>
                  <a:pt x="236" y="206"/>
                </a:cubicBezTo>
                <a:cubicBezTo>
                  <a:pt x="327" y="118"/>
                  <a:pt x="442" y="50"/>
                  <a:pt x="583" y="0"/>
                </a:cubicBezTo>
                <a:lnTo>
                  <a:pt x="712" y="271"/>
                </a:lnTo>
                <a:cubicBezTo>
                  <a:pt x="581" y="315"/>
                  <a:pt x="487" y="376"/>
                  <a:pt x="430" y="454"/>
                </a:cubicBezTo>
                <a:cubicBezTo>
                  <a:pt x="373" y="532"/>
                  <a:pt x="342" y="636"/>
                  <a:pt x="339" y="766"/>
                </a:cubicBezTo>
                <a:lnTo>
                  <a:pt x="658" y="766"/>
                </a:lnTo>
                <a:lnTo>
                  <a:pt x="658" y="1424"/>
                </a:lnTo>
                <a:close/>
              </a:path>
            </a:pathLst>
          </a:custGeom>
          <a:solidFill>
            <a:srgbClr val="FFFFF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2386" name="Google Shape;2386;p359"/>
          <p:cNvSpPr txBox="1"/>
          <p:nvPr>
            <p:ph idx="12" type="sldNum"/>
          </p:nvPr>
        </p:nvSpPr>
        <p:spPr>
          <a:xfrm>
            <a:off x="6163867" y="4869180"/>
            <a:ext cx="2648100" cy="1029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2387" name="Google Shape;2387;p359"/>
          <p:cNvSpPr txBox="1"/>
          <p:nvPr/>
        </p:nvSpPr>
        <p:spPr>
          <a:xfrm>
            <a:off x="332185" y="4869180"/>
            <a:ext cx="4105200" cy="1029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chemeClr val="lt1"/>
                </a:solidFill>
                <a:latin typeface="Arial"/>
                <a:ea typeface="Arial"/>
                <a:cs typeface="Arial"/>
                <a:sym typeface="Arial"/>
              </a:rPr>
              <a:t>PwC</a:t>
            </a:r>
            <a:endParaRPr b="0" i="0" sz="11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3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 2 Rose" showMasterSp="0">
  <p:cSld name="Quote 2 Rose">
    <p:bg>
      <p:bgPr>
        <a:solidFill>
          <a:srgbClr val="D93954"/>
        </a:solidFill>
      </p:bgPr>
    </p:bg>
    <p:spTree>
      <p:nvGrpSpPr>
        <p:cNvPr id="2388" name="Shape 2388"/>
        <p:cNvGrpSpPr/>
        <p:nvPr/>
      </p:nvGrpSpPr>
      <p:grpSpPr>
        <a:xfrm>
          <a:off x="0" y="0"/>
          <a:ext cx="0" cy="0"/>
          <a:chOff x="0" y="0"/>
          <a:chExt cx="0" cy="0"/>
        </a:xfrm>
      </p:grpSpPr>
      <p:sp>
        <p:nvSpPr>
          <p:cNvPr id="2389" name="Google Shape;2389;p360"/>
          <p:cNvSpPr txBox="1"/>
          <p:nvPr>
            <p:ph idx="1" type="body"/>
          </p:nvPr>
        </p:nvSpPr>
        <p:spPr>
          <a:xfrm>
            <a:off x="332186" y="1705927"/>
            <a:ext cx="7155300" cy="2923200"/>
          </a:xfrm>
          <a:prstGeom prst="rect">
            <a:avLst/>
          </a:prstGeom>
          <a:noFill/>
          <a:ln>
            <a:noFill/>
          </a:ln>
        </p:spPr>
        <p:txBody>
          <a:bodyPr anchorCtr="0" anchor="t" bIns="0" lIns="0" spcFirstLastPara="1" rIns="0" wrap="square" tIns="0">
            <a:noAutofit/>
          </a:bodyPr>
          <a:lstStyle>
            <a:lvl1pPr indent="-228600" lvl="0" marL="457200" marR="0" rtl="0" algn="l">
              <a:lnSpc>
                <a:spcPct val="85000"/>
              </a:lnSpc>
              <a:spcBef>
                <a:spcPts val="0"/>
              </a:spcBef>
              <a:spcAft>
                <a:spcPts val="0"/>
              </a:spcAft>
              <a:buClr>
                <a:schemeClr val="lt1"/>
              </a:buClr>
              <a:buSzPts val="2900"/>
              <a:buFont typeface="Arial"/>
              <a:buNone/>
              <a:defRPr b="0" i="0" sz="2900" u="none" cap="none" strike="noStrike">
                <a:solidFill>
                  <a:schemeClr val="lt1"/>
                </a:solidFill>
                <a:latin typeface="Georgia"/>
                <a:ea typeface="Georgia"/>
                <a:cs typeface="Georgia"/>
                <a:sym typeface="Georgia"/>
              </a:defRPr>
            </a:lvl1pPr>
            <a:lvl2pPr indent="-228600" lvl="1" marL="914400" marR="0" rtl="0" algn="l">
              <a:lnSpc>
                <a:spcPct val="100000"/>
              </a:lnSpc>
              <a:spcBef>
                <a:spcPts val="2300"/>
              </a:spcBef>
              <a:spcAft>
                <a:spcPts val="0"/>
              </a:spcAft>
              <a:buClr>
                <a:schemeClr val="lt1"/>
              </a:buClr>
              <a:buSzPts val="1200"/>
              <a:buFont typeface="Arial"/>
              <a:buNone/>
              <a:defRPr b="1" i="0" sz="1200" u="none" cap="none" strike="noStrike">
                <a:solidFill>
                  <a:schemeClr val="lt1"/>
                </a:solidFill>
                <a:latin typeface="Arial"/>
                <a:ea typeface="Arial"/>
                <a:cs typeface="Arial"/>
                <a:sym typeface="Arial"/>
              </a:defRPr>
            </a:lvl2pPr>
            <a:lvl3pPr indent="-228600" lvl="2" marL="1371600"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3pPr>
            <a:lvl4pPr indent="-228600" lvl="3" marL="1828800"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4pPr>
            <a:lvl5pPr indent="-228600" lvl="4" marL="2286000"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5pPr>
            <a:lvl6pPr indent="-228600" lvl="5" marL="2743200"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6pPr>
            <a:lvl7pPr indent="-228600" lvl="6" marL="3200400"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7pPr>
            <a:lvl8pPr indent="-228600" lvl="7" marL="3657600"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8pPr>
            <a:lvl9pPr indent="-228600" lvl="8" marL="4114800"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9pPr>
          </a:lstStyle>
          <a:p/>
        </p:txBody>
      </p:sp>
      <p:sp>
        <p:nvSpPr>
          <p:cNvPr id="2390" name="Google Shape;2390;p360"/>
          <p:cNvSpPr/>
          <p:nvPr/>
        </p:nvSpPr>
        <p:spPr>
          <a:xfrm>
            <a:off x="332185" y="1022219"/>
            <a:ext cx="653653" cy="509589"/>
          </a:xfrm>
          <a:custGeom>
            <a:rect b="b" l="l" r="r" t="t"/>
            <a:pathLst>
              <a:path extrusionOk="0" h="1424" w="1811">
                <a:moveTo>
                  <a:pt x="1757" y="1424"/>
                </a:moveTo>
                <a:lnTo>
                  <a:pt x="1757" y="1424"/>
                </a:lnTo>
                <a:lnTo>
                  <a:pt x="1099" y="1424"/>
                </a:lnTo>
                <a:lnTo>
                  <a:pt x="1099" y="953"/>
                </a:lnTo>
                <a:cubicBezTo>
                  <a:pt x="1099" y="761"/>
                  <a:pt x="1115" y="610"/>
                  <a:pt x="1149" y="501"/>
                </a:cubicBezTo>
                <a:cubicBezTo>
                  <a:pt x="1183" y="392"/>
                  <a:pt x="1245" y="293"/>
                  <a:pt x="1337" y="206"/>
                </a:cubicBezTo>
                <a:cubicBezTo>
                  <a:pt x="1428" y="118"/>
                  <a:pt x="1543" y="50"/>
                  <a:pt x="1682" y="0"/>
                </a:cubicBezTo>
                <a:lnTo>
                  <a:pt x="1811" y="271"/>
                </a:lnTo>
                <a:cubicBezTo>
                  <a:pt x="1680" y="315"/>
                  <a:pt x="1586" y="376"/>
                  <a:pt x="1529" y="454"/>
                </a:cubicBezTo>
                <a:cubicBezTo>
                  <a:pt x="1472" y="532"/>
                  <a:pt x="1442" y="636"/>
                  <a:pt x="1439" y="766"/>
                </a:cubicBezTo>
                <a:lnTo>
                  <a:pt x="1757" y="766"/>
                </a:lnTo>
                <a:lnTo>
                  <a:pt x="1757" y="1424"/>
                </a:lnTo>
                <a:close/>
                <a:moveTo>
                  <a:pt x="658" y="1424"/>
                </a:moveTo>
                <a:lnTo>
                  <a:pt x="658" y="1424"/>
                </a:lnTo>
                <a:lnTo>
                  <a:pt x="0" y="1424"/>
                </a:lnTo>
                <a:lnTo>
                  <a:pt x="0" y="953"/>
                </a:lnTo>
                <a:cubicBezTo>
                  <a:pt x="0" y="763"/>
                  <a:pt x="16" y="612"/>
                  <a:pt x="50" y="502"/>
                </a:cubicBezTo>
                <a:cubicBezTo>
                  <a:pt x="83" y="392"/>
                  <a:pt x="146" y="293"/>
                  <a:pt x="236" y="206"/>
                </a:cubicBezTo>
                <a:cubicBezTo>
                  <a:pt x="327" y="118"/>
                  <a:pt x="442" y="50"/>
                  <a:pt x="583" y="0"/>
                </a:cubicBezTo>
                <a:lnTo>
                  <a:pt x="712" y="271"/>
                </a:lnTo>
                <a:cubicBezTo>
                  <a:pt x="581" y="315"/>
                  <a:pt x="487" y="376"/>
                  <a:pt x="430" y="454"/>
                </a:cubicBezTo>
                <a:cubicBezTo>
                  <a:pt x="373" y="532"/>
                  <a:pt x="342" y="636"/>
                  <a:pt x="339" y="766"/>
                </a:cubicBezTo>
                <a:lnTo>
                  <a:pt x="658" y="766"/>
                </a:lnTo>
                <a:lnTo>
                  <a:pt x="658" y="1424"/>
                </a:lnTo>
                <a:close/>
              </a:path>
            </a:pathLst>
          </a:custGeom>
          <a:solidFill>
            <a:srgbClr val="FFFFF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2391" name="Google Shape;2391;p360"/>
          <p:cNvSpPr txBox="1"/>
          <p:nvPr>
            <p:ph idx="12" type="sldNum"/>
          </p:nvPr>
        </p:nvSpPr>
        <p:spPr>
          <a:xfrm>
            <a:off x="6163867" y="4869180"/>
            <a:ext cx="2648100" cy="1029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2392" name="Google Shape;2392;p360"/>
          <p:cNvSpPr txBox="1"/>
          <p:nvPr/>
        </p:nvSpPr>
        <p:spPr>
          <a:xfrm>
            <a:off x="332185" y="4869180"/>
            <a:ext cx="4105200" cy="1029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chemeClr val="lt1"/>
                </a:solidFill>
                <a:latin typeface="Arial"/>
                <a:ea typeface="Arial"/>
                <a:cs typeface="Arial"/>
                <a:sym typeface="Arial"/>
              </a:rPr>
              <a:t>PwC</a:t>
            </a:r>
            <a:endParaRPr b="0" i="0" sz="11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3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 2 Grey" showMasterSp="0">
  <p:cSld name="Quote 2 Grey">
    <p:bg>
      <p:bgPr>
        <a:solidFill>
          <a:srgbClr val="464646"/>
        </a:solidFill>
      </p:bgPr>
    </p:bg>
    <p:spTree>
      <p:nvGrpSpPr>
        <p:cNvPr id="2393" name="Shape 2393"/>
        <p:cNvGrpSpPr/>
        <p:nvPr/>
      </p:nvGrpSpPr>
      <p:grpSpPr>
        <a:xfrm>
          <a:off x="0" y="0"/>
          <a:ext cx="0" cy="0"/>
          <a:chOff x="0" y="0"/>
          <a:chExt cx="0" cy="0"/>
        </a:xfrm>
      </p:grpSpPr>
      <p:sp>
        <p:nvSpPr>
          <p:cNvPr id="2394" name="Google Shape;2394;p361"/>
          <p:cNvSpPr txBox="1"/>
          <p:nvPr>
            <p:ph idx="1" type="body"/>
          </p:nvPr>
        </p:nvSpPr>
        <p:spPr>
          <a:xfrm>
            <a:off x="332186" y="1705927"/>
            <a:ext cx="7155300" cy="2923200"/>
          </a:xfrm>
          <a:prstGeom prst="rect">
            <a:avLst/>
          </a:prstGeom>
          <a:noFill/>
          <a:ln>
            <a:noFill/>
          </a:ln>
        </p:spPr>
        <p:txBody>
          <a:bodyPr anchorCtr="0" anchor="t" bIns="0" lIns="0" spcFirstLastPara="1" rIns="0" wrap="square" tIns="0">
            <a:noAutofit/>
          </a:bodyPr>
          <a:lstStyle>
            <a:lvl1pPr indent="-228600" lvl="0" marL="457200" marR="0" rtl="0" algn="l">
              <a:lnSpc>
                <a:spcPct val="85000"/>
              </a:lnSpc>
              <a:spcBef>
                <a:spcPts val="0"/>
              </a:spcBef>
              <a:spcAft>
                <a:spcPts val="0"/>
              </a:spcAft>
              <a:buClr>
                <a:schemeClr val="lt1"/>
              </a:buClr>
              <a:buSzPts val="2900"/>
              <a:buFont typeface="Arial"/>
              <a:buNone/>
              <a:defRPr b="0" i="0" sz="2900" u="none" cap="none" strike="noStrike">
                <a:solidFill>
                  <a:schemeClr val="lt1"/>
                </a:solidFill>
                <a:latin typeface="Georgia"/>
                <a:ea typeface="Georgia"/>
                <a:cs typeface="Georgia"/>
                <a:sym typeface="Georgia"/>
              </a:defRPr>
            </a:lvl1pPr>
            <a:lvl2pPr indent="-228600" lvl="1" marL="914400" marR="0" rtl="0" algn="l">
              <a:lnSpc>
                <a:spcPct val="100000"/>
              </a:lnSpc>
              <a:spcBef>
                <a:spcPts val="2300"/>
              </a:spcBef>
              <a:spcAft>
                <a:spcPts val="0"/>
              </a:spcAft>
              <a:buClr>
                <a:schemeClr val="lt1"/>
              </a:buClr>
              <a:buSzPts val="1200"/>
              <a:buFont typeface="Arial"/>
              <a:buNone/>
              <a:defRPr b="1" i="0" sz="1200" u="none" cap="none" strike="noStrike">
                <a:solidFill>
                  <a:schemeClr val="lt1"/>
                </a:solidFill>
                <a:latin typeface="Arial"/>
                <a:ea typeface="Arial"/>
                <a:cs typeface="Arial"/>
                <a:sym typeface="Arial"/>
              </a:defRPr>
            </a:lvl2pPr>
            <a:lvl3pPr indent="-228600" lvl="2" marL="1371600"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3pPr>
            <a:lvl4pPr indent="-228600" lvl="3" marL="1828800"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4pPr>
            <a:lvl5pPr indent="-228600" lvl="4" marL="2286000"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5pPr>
            <a:lvl6pPr indent="-228600" lvl="5" marL="2743200"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6pPr>
            <a:lvl7pPr indent="-228600" lvl="6" marL="3200400"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7pPr>
            <a:lvl8pPr indent="-228600" lvl="7" marL="3657600"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8pPr>
            <a:lvl9pPr indent="-228600" lvl="8" marL="4114800"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9pPr>
          </a:lstStyle>
          <a:p/>
        </p:txBody>
      </p:sp>
      <p:sp>
        <p:nvSpPr>
          <p:cNvPr id="2395" name="Google Shape;2395;p361"/>
          <p:cNvSpPr/>
          <p:nvPr/>
        </p:nvSpPr>
        <p:spPr>
          <a:xfrm>
            <a:off x="332185" y="1022219"/>
            <a:ext cx="653653" cy="509589"/>
          </a:xfrm>
          <a:custGeom>
            <a:rect b="b" l="l" r="r" t="t"/>
            <a:pathLst>
              <a:path extrusionOk="0" h="1424" w="1811">
                <a:moveTo>
                  <a:pt x="1757" y="1424"/>
                </a:moveTo>
                <a:lnTo>
                  <a:pt x="1757" y="1424"/>
                </a:lnTo>
                <a:lnTo>
                  <a:pt x="1099" y="1424"/>
                </a:lnTo>
                <a:lnTo>
                  <a:pt x="1099" y="953"/>
                </a:lnTo>
                <a:cubicBezTo>
                  <a:pt x="1099" y="761"/>
                  <a:pt x="1115" y="610"/>
                  <a:pt x="1149" y="501"/>
                </a:cubicBezTo>
                <a:cubicBezTo>
                  <a:pt x="1183" y="392"/>
                  <a:pt x="1245" y="293"/>
                  <a:pt x="1337" y="206"/>
                </a:cubicBezTo>
                <a:cubicBezTo>
                  <a:pt x="1428" y="118"/>
                  <a:pt x="1543" y="50"/>
                  <a:pt x="1682" y="0"/>
                </a:cubicBezTo>
                <a:lnTo>
                  <a:pt x="1811" y="271"/>
                </a:lnTo>
                <a:cubicBezTo>
                  <a:pt x="1680" y="315"/>
                  <a:pt x="1586" y="376"/>
                  <a:pt x="1529" y="454"/>
                </a:cubicBezTo>
                <a:cubicBezTo>
                  <a:pt x="1472" y="532"/>
                  <a:pt x="1442" y="636"/>
                  <a:pt x="1439" y="766"/>
                </a:cubicBezTo>
                <a:lnTo>
                  <a:pt x="1757" y="766"/>
                </a:lnTo>
                <a:lnTo>
                  <a:pt x="1757" y="1424"/>
                </a:lnTo>
                <a:close/>
                <a:moveTo>
                  <a:pt x="658" y="1424"/>
                </a:moveTo>
                <a:lnTo>
                  <a:pt x="658" y="1424"/>
                </a:lnTo>
                <a:lnTo>
                  <a:pt x="0" y="1424"/>
                </a:lnTo>
                <a:lnTo>
                  <a:pt x="0" y="953"/>
                </a:lnTo>
                <a:cubicBezTo>
                  <a:pt x="0" y="763"/>
                  <a:pt x="16" y="612"/>
                  <a:pt x="50" y="502"/>
                </a:cubicBezTo>
                <a:cubicBezTo>
                  <a:pt x="83" y="392"/>
                  <a:pt x="146" y="293"/>
                  <a:pt x="236" y="206"/>
                </a:cubicBezTo>
                <a:cubicBezTo>
                  <a:pt x="327" y="118"/>
                  <a:pt x="442" y="50"/>
                  <a:pt x="583" y="0"/>
                </a:cubicBezTo>
                <a:lnTo>
                  <a:pt x="712" y="271"/>
                </a:lnTo>
                <a:cubicBezTo>
                  <a:pt x="581" y="315"/>
                  <a:pt x="487" y="376"/>
                  <a:pt x="430" y="454"/>
                </a:cubicBezTo>
                <a:cubicBezTo>
                  <a:pt x="373" y="532"/>
                  <a:pt x="342" y="636"/>
                  <a:pt x="339" y="766"/>
                </a:cubicBezTo>
                <a:lnTo>
                  <a:pt x="658" y="766"/>
                </a:lnTo>
                <a:lnTo>
                  <a:pt x="658" y="1424"/>
                </a:lnTo>
                <a:close/>
              </a:path>
            </a:pathLst>
          </a:custGeom>
          <a:solidFill>
            <a:srgbClr val="FFFFF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2396" name="Google Shape;2396;p361"/>
          <p:cNvSpPr txBox="1"/>
          <p:nvPr>
            <p:ph idx="12" type="sldNum"/>
          </p:nvPr>
        </p:nvSpPr>
        <p:spPr>
          <a:xfrm>
            <a:off x="6163867" y="4869180"/>
            <a:ext cx="2648100" cy="1029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2397" name="Google Shape;2397;p361"/>
          <p:cNvSpPr txBox="1"/>
          <p:nvPr/>
        </p:nvSpPr>
        <p:spPr>
          <a:xfrm>
            <a:off x="332185" y="4869180"/>
            <a:ext cx="4105200" cy="1029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chemeClr val="lt1"/>
                </a:solidFill>
                <a:latin typeface="Arial"/>
                <a:ea typeface="Arial"/>
                <a:cs typeface="Arial"/>
                <a:sym typeface="Arial"/>
              </a:rPr>
              <a:t>PwC</a:t>
            </a:r>
            <a:endParaRPr b="0" i="0" sz="11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3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 2">
  <p:cSld name="Quote 2">
    <p:spTree>
      <p:nvGrpSpPr>
        <p:cNvPr id="2398" name="Shape 2398"/>
        <p:cNvGrpSpPr/>
        <p:nvPr/>
      </p:nvGrpSpPr>
      <p:grpSpPr>
        <a:xfrm>
          <a:off x="0" y="0"/>
          <a:ext cx="0" cy="0"/>
          <a:chOff x="0" y="0"/>
          <a:chExt cx="0" cy="0"/>
        </a:xfrm>
      </p:grpSpPr>
      <p:sp>
        <p:nvSpPr>
          <p:cNvPr id="2399" name="Google Shape;2399;p362"/>
          <p:cNvSpPr txBox="1"/>
          <p:nvPr>
            <p:ph idx="1" type="body"/>
          </p:nvPr>
        </p:nvSpPr>
        <p:spPr>
          <a:xfrm>
            <a:off x="332186" y="1705927"/>
            <a:ext cx="7155300" cy="2923200"/>
          </a:xfrm>
          <a:prstGeom prst="rect">
            <a:avLst/>
          </a:prstGeom>
          <a:noFill/>
          <a:ln>
            <a:noFill/>
          </a:ln>
        </p:spPr>
        <p:txBody>
          <a:bodyPr anchorCtr="0" anchor="t" bIns="0" lIns="0" spcFirstLastPara="1" rIns="0" wrap="square" tIns="0">
            <a:noAutofit/>
          </a:bodyPr>
          <a:lstStyle>
            <a:lvl1pPr indent="-228600" lvl="0" marL="457200" marR="0" rtl="0" algn="l">
              <a:lnSpc>
                <a:spcPct val="85000"/>
              </a:lnSpc>
              <a:spcBef>
                <a:spcPts val="0"/>
              </a:spcBef>
              <a:spcAft>
                <a:spcPts val="0"/>
              </a:spcAft>
              <a:buClr>
                <a:schemeClr val="dk1"/>
              </a:buClr>
              <a:buSzPts val="2900"/>
              <a:buFont typeface="Arial"/>
              <a:buNone/>
              <a:defRPr b="0" i="0" sz="2900" u="none" cap="none" strike="noStrike">
                <a:solidFill>
                  <a:schemeClr val="dk1"/>
                </a:solidFill>
                <a:latin typeface="Georgia"/>
                <a:ea typeface="Georgia"/>
                <a:cs typeface="Georgia"/>
                <a:sym typeface="Georgia"/>
              </a:defRPr>
            </a:lvl1pPr>
            <a:lvl2pPr indent="-228600" lvl="1" marL="914400" marR="0" rtl="0" algn="l">
              <a:lnSpc>
                <a:spcPct val="100000"/>
              </a:lnSpc>
              <a:spcBef>
                <a:spcPts val="2300"/>
              </a:spcBef>
              <a:spcAft>
                <a:spcPts val="0"/>
              </a:spcAft>
              <a:buClr>
                <a:schemeClr val="dk1"/>
              </a:buClr>
              <a:buSzPts val="1200"/>
              <a:buFont typeface="Arial"/>
              <a:buNone/>
              <a:defRPr b="1" i="0" sz="1200" u="none" cap="none" strike="noStrike">
                <a:solidFill>
                  <a:schemeClr val="dk1"/>
                </a:solidFill>
                <a:latin typeface="Arial"/>
                <a:ea typeface="Arial"/>
                <a:cs typeface="Arial"/>
                <a:sym typeface="Arial"/>
              </a:defRPr>
            </a:lvl2pPr>
            <a:lvl3pPr indent="-228600" lvl="2" marL="1371600" marR="0" rtl="0" algn="l">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4pPr>
            <a:lvl5pPr indent="-228600" lvl="4" marL="2286000" marR="0" rtl="0" algn="l">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5pPr>
            <a:lvl6pPr indent="-228600" lvl="5" marL="2743200" marR="0" rtl="0" algn="l">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6pPr>
            <a:lvl7pPr indent="-228600" lvl="6" marL="3200400" marR="0" rtl="0" algn="l">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7pPr>
            <a:lvl8pPr indent="-228600" lvl="7" marL="3657600" marR="0" rtl="0" algn="l">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8pPr>
            <a:lvl9pPr indent="-228600" lvl="8" marL="4114800" marR="0" rtl="0" algn="l">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9pPr>
          </a:lstStyle>
          <a:p/>
        </p:txBody>
      </p:sp>
      <p:sp>
        <p:nvSpPr>
          <p:cNvPr id="2400" name="Google Shape;2400;p362"/>
          <p:cNvSpPr/>
          <p:nvPr/>
        </p:nvSpPr>
        <p:spPr>
          <a:xfrm>
            <a:off x="332185" y="1022219"/>
            <a:ext cx="653653" cy="509589"/>
          </a:xfrm>
          <a:custGeom>
            <a:rect b="b" l="l" r="r" t="t"/>
            <a:pathLst>
              <a:path extrusionOk="0" h="1424" w="1811">
                <a:moveTo>
                  <a:pt x="1757" y="1424"/>
                </a:moveTo>
                <a:lnTo>
                  <a:pt x="1757" y="1424"/>
                </a:lnTo>
                <a:lnTo>
                  <a:pt x="1099" y="1424"/>
                </a:lnTo>
                <a:lnTo>
                  <a:pt x="1099" y="953"/>
                </a:lnTo>
                <a:cubicBezTo>
                  <a:pt x="1099" y="761"/>
                  <a:pt x="1115" y="610"/>
                  <a:pt x="1149" y="501"/>
                </a:cubicBezTo>
                <a:cubicBezTo>
                  <a:pt x="1183" y="392"/>
                  <a:pt x="1245" y="293"/>
                  <a:pt x="1337" y="206"/>
                </a:cubicBezTo>
                <a:cubicBezTo>
                  <a:pt x="1428" y="118"/>
                  <a:pt x="1543" y="50"/>
                  <a:pt x="1682" y="0"/>
                </a:cubicBezTo>
                <a:lnTo>
                  <a:pt x="1811" y="271"/>
                </a:lnTo>
                <a:cubicBezTo>
                  <a:pt x="1680" y="315"/>
                  <a:pt x="1586" y="376"/>
                  <a:pt x="1529" y="454"/>
                </a:cubicBezTo>
                <a:cubicBezTo>
                  <a:pt x="1472" y="532"/>
                  <a:pt x="1442" y="636"/>
                  <a:pt x="1439" y="766"/>
                </a:cubicBezTo>
                <a:lnTo>
                  <a:pt x="1757" y="766"/>
                </a:lnTo>
                <a:lnTo>
                  <a:pt x="1757" y="1424"/>
                </a:lnTo>
                <a:close/>
                <a:moveTo>
                  <a:pt x="658" y="1424"/>
                </a:moveTo>
                <a:lnTo>
                  <a:pt x="658" y="1424"/>
                </a:lnTo>
                <a:lnTo>
                  <a:pt x="0" y="1424"/>
                </a:lnTo>
                <a:lnTo>
                  <a:pt x="0" y="953"/>
                </a:lnTo>
                <a:cubicBezTo>
                  <a:pt x="0" y="763"/>
                  <a:pt x="16" y="612"/>
                  <a:pt x="50" y="502"/>
                </a:cubicBezTo>
                <a:cubicBezTo>
                  <a:pt x="83" y="392"/>
                  <a:pt x="146" y="293"/>
                  <a:pt x="236" y="206"/>
                </a:cubicBezTo>
                <a:cubicBezTo>
                  <a:pt x="327" y="118"/>
                  <a:pt x="442" y="50"/>
                  <a:pt x="583" y="0"/>
                </a:cubicBezTo>
                <a:lnTo>
                  <a:pt x="712" y="271"/>
                </a:lnTo>
                <a:cubicBezTo>
                  <a:pt x="581" y="315"/>
                  <a:pt x="487" y="376"/>
                  <a:pt x="430" y="454"/>
                </a:cubicBezTo>
                <a:cubicBezTo>
                  <a:pt x="373" y="532"/>
                  <a:pt x="342" y="636"/>
                  <a:pt x="339" y="766"/>
                </a:cubicBezTo>
                <a:lnTo>
                  <a:pt x="658" y="766"/>
                </a:lnTo>
                <a:lnTo>
                  <a:pt x="658" y="1424"/>
                </a:lnTo>
                <a:close/>
              </a:path>
            </a:pathLst>
          </a:custGeom>
          <a:solidFill>
            <a:srgbClr val="000000"/>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2401" name="Google Shape;2401;p362"/>
          <p:cNvSpPr txBox="1"/>
          <p:nvPr>
            <p:ph idx="12" type="sldNum"/>
          </p:nvPr>
        </p:nvSpPr>
        <p:spPr>
          <a:xfrm>
            <a:off x="6163867" y="4869180"/>
            <a:ext cx="2648100" cy="1029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2402" name="Shape 2402"/>
        <p:cNvGrpSpPr/>
        <p:nvPr/>
      </p:nvGrpSpPr>
      <p:grpSpPr>
        <a:xfrm>
          <a:off x="0" y="0"/>
          <a:ext cx="0" cy="0"/>
          <a:chOff x="0" y="0"/>
          <a:chExt cx="0" cy="0"/>
        </a:xfrm>
      </p:grpSpPr>
      <p:sp>
        <p:nvSpPr>
          <p:cNvPr id="2403" name="Google Shape;2403;p363"/>
          <p:cNvSpPr txBox="1"/>
          <p:nvPr>
            <p:ph type="title"/>
          </p:nvPr>
        </p:nvSpPr>
        <p:spPr>
          <a:xfrm>
            <a:off x="332185" y="324000"/>
            <a:ext cx="8479500" cy="1040400"/>
          </a:xfrm>
          <a:prstGeom prst="rect">
            <a:avLst/>
          </a:prstGeom>
          <a:noFill/>
          <a:ln>
            <a:noFill/>
          </a:ln>
        </p:spPr>
        <p:txBody>
          <a:bodyPr anchorCtr="0" anchor="t" bIns="0" lIns="0" spcFirstLastPara="1" rIns="0" wrap="square" tIns="0">
            <a:noAutofit/>
          </a:bodyPr>
          <a:lstStyle>
            <a:lvl1pPr lvl="0" marR="0" rtl="0" algn="l">
              <a:lnSpc>
                <a:spcPct val="85000"/>
              </a:lnSpc>
              <a:spcBef>
                <a:spcPts val="0"/>
              </a:spcBef>
              <a:spcAft>
                <a:spcPts val="0"/>
              </a:spcAft>
              <a:buClr>
                <a:schemeClr val="dk1"/>
              </a:buClr>
              <a:buSzPts val="2400"/>
              <a:buFont typeface="Georgia"/>
              <a:buNone/>
              <a:defRPr b="0" i="0" sz="2400" u="none" cap="none" strike="noStrike">
                <a:solidFill>
                  <a:schemeClr val="dk1"/>
                </a:solidFill>
                <a:latin typeface="Georgia"/>
                <a:ea typeface="Georgia"/>
                <a:cs typeface="Georgia"/>
                <a:sym typeface="Georgia"/>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2404" name="Google Shape;2404;p363"/>
          <p:cNvSpPr txBox="1"/>
          <p:nvPr>
            <p:ph idx="1" type="body"/>
          </p:nvPr>
        </p:nvSpPr>
        <p:spPr>
          <a:xfrm>
            <a:off x="332185" y="1577340"/>
            <a:ext cx="5563800" cy="3055200"/>
          </a:xfrm>
          <a:prstGeom prst="rect">
            <a:avLst/>
          </a:prstGeom>
          <a:noFill/>
          <a:ln>
            <a:noFill/>
          </a:ln>
        </p:spPr>
        <p:txBody>
          <a:bodyPr anchorCtr="0" anchor="t" bIns="0" lIns="0" spcFirstLastPara="1" rIns="0" wrap="square" tIns="0">
            <a:noAutofit/>
          </a:bodyPr>
          <a:lstStyle>
            <a:lvl1pPr indent="-304800" lvl="0" marL="457200" marR="0" rtl="0" algn="l">
              <a:lnSpc>
                <a:spcPct val="100000"/>
              </a:lnSpc>
              <a:spcBef>
                <a:spcPts val="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indent="-304800" lvl="1" marL="9144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indent="-304800" lvl="2" marL="13716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04800" lvl="5" marL="27432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indent="-304800" lvl="6" marL="32004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indent="-304800" lvl="7" marL="36576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indent="-304800" lvl="8" marL="4114800" marR="0" rtl="0" algn="l">
              <a:lnSpc>
                <a:spcPct val="100000"/>
              </a:lnSpc>
              <a:spcBef>
                <a:spcPts val="500"/>
              </a:spcBef>
              <a:spcAft>
                <a:spcPts val="50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2405" name="Google Shape;2405;p363"/>
          <p:cNvSpPr txBox="1"/>
          <p:nvPr>
            <p:ph idx="12" type="sldNum"/>
          </p:nvPr>
        </p:nvSpPr>
        <p:spPr>
          <a:xfrm>
            <a:off x="6163867" y="4869180"/>
            <a:ext cx="2648100" cy="1029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 Subtitle">
  <p:cSld name="Title and Content - Subtitle">
    <p:spTree>
      <p:nvGrpSpPr>
        <p:cNvPr id="2406" name="Shape 2406"/>
        <p:cNvGrpSpPr/>
        <p:nvPr/>
      </p:nvGrpSpPr>
      <p:grpSpPr>
        <a:xfrm>
          <a:off x="0" y="0"/>
          <a:ext cx="0" cy="0"/>
          <a:chOff x="0" y="0"/>
          <a:chExt cx="0" cy="0"/>
        </a:xfrm>
      </p:grpSpPr>
      <p:sp>
        <p:nvSpPr>
          <p:cNvPr id="2407" name="Google Shape;2407;p364"/>
          <p:cNvSpPr txBox="1"/>
          <p:nvPr>
            <p:ph type="title"/>
          </p:nvPr>
        </p:nvSpPr>
        <p:spPr>
          <a:xfrm>
            <a:off x="332185" y="322886"/>
            <a:ext cx="8479500" cy="377100"/>
          </a:xfrm>
          <a:prstGeom prst="rect">
            <a:avLst/>
          </a:prstGeom>
          <a:noFill/>
          <a:ln>
            <a:noFill/>
          </a:ln>
        </p:spPr>
        <p:txBody>
          <a:bodyPr anchorCtr="0" anchor="t" bIns="0" lIns="0" spcFirstLastPara="1" rIns="0" wrap="square" tIns="0">
            <a:noAutofit/>
          </a:bodyPr>
          <a:lstStyle>
            <a:lvl1pPr lvl="0" marR="0" rtl="0" algn="l">
              <a:lnSpc>
                <a:spcPct val="85000"/>
              </a:lnSpc>
              <a:spcBef>
                <a:spcPts val="0"/>
              </a:spcBef>
              <a:spcAft>
                <a:spcPts val="0"/>
              </a:spcAft>
              <a:buClr>
                <a:schemeClr val="dk1"/>
              </a:buClr>
              <a:buSzPts val="2400"/>
              <a:buFont typeface="Georgia"/>
              <a:buNone/>
              <a:defRPr b="0" i="0" sz="2400" u="none" cap="none" strike="noStrike">
                <a:solidFill>
                  <a:schemeClr val="dk1"/>
                </a:solidFill>
                <a:latin typeface="Georgia"/>
                <a:ea typeface="Georgia"/>
                <a:cs typeface="Georgia"/>
                <a:sym typeface="Georgia"/>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2408" name="Google Shape;2408;p364"/>
          <p:cNvSpPr txBox="1"/>
          <p:nvPr>
            <p:ph idx="1" type="body"/>
          </p:nvPr>
        </p:nvSpPr>
        <p:spPr>
          <a:xfrm>
            <a:off x="332185" y="1577579"/>
            <a:ext cx="5563800" cy="3051600"/>
          </a:xfrm>
          <a:prstGeom prst="rect">
            <a:avLst/>
          </a:prstGeom>
          <a:noFill/>
          <a:ln>
            <a:noFill/>
          </a:ln>
        </p:spPr>
        <p:txBody>
          <a:bodyPr anchorCtr="0" anchor="t" bIns="0" lIns="0" spcFirstLastPara="1" rIns="0" wrap="square" tIns="0">
            <a:noAutofit/>
          </a:bodyPr>
          <a:lstStyle>
            <a:lvl1pPr indent="-304800" lvl="0" marL="457200" marR="0" rtl="0" algn="l">
              <a:lnSpc>
                <a:spcPct val="100000"/>
              </a:lnSpc>
              <a:spcBef>
                <a:spcPts val="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indent="-304800" lvl="1" marL="9144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indent="-304800" lvl="2" marL="13716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04800" lvl="5" marL="27432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indent="-304800" lvl="6" marL="32004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indent="-304800" lvl="7" marL="36576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indent="-304800" lvl="8" marL="4114800" marR="0" rtl="0" algn="l">
              <a:lnSpc>
                <a:spcPct val="100000"/>
              </a:lnSpc>
              <a:spcBef>
                <a:spcPts val="500"/>
              </a:spcBef>
              <a:spcAft>
                <a:spcPts val="50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2409" name="Google Shape;2409;p364"/>
          <p:cNvSpPr txBox="1"/>
          <p:nvPr>
            <p:ph idx="12" type="sldNum"/>
          </p:nvPr>
        </p:nvSpPr>
        <p:spPr>
          <a:xfrm>
            <a:off x="6163867" y="4869180"/>
            <a:ext cx="2648100" cy="1029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2410" name="Google Shape;2410;p364"/>
          <p:cNvSpPr txBox="1"/>
          <p:nvPr>
            <p:ph idx="2" type="subTitle"/>
          </p:nvPr>
        </p:nvSpPr>
        <p:spPr>
          <a:xfrm>
            <a:off x="332184" y="700075"/>
            <a:ext cx="8479500" cy="664500"/>
          </a:xfrm>
          <a:prstGeom prst="rect">
            <a:avLst/>
          </a:prstGeom>
          <a:noFill/>
          <a:ln>
            <a:noFill/>
          </a:ln>
        </p:spPr>
        <p:txBody>
          <a:bodyPr anchorCtr="0" anchor="t" bIns="0" lIns="0" spcFirstLastPara="1" rIns="0" wrap="square" tIns="0">
            <a:noAutofit/>
          </a:bodyPr>
          <a:lstStyle>
            <a:lvl1pPr lvl="0" marR="0" rtl="0" algn="l">
              <a:lnSpc>
                <a:spcPct val="85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1pPr>
            <a:lvl2pPr lvl="1" marR="0" rtl="0" algn="l">
              <a:lnSpc>
                <a:spcPct val="85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2pPr>
            <a:lvl3pPr lvl="2" marR="0" rtl="0" algn="l">
              <a:lnSpc>
                <a:spcPct val="85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l">
              <a:lnSpc>
                <a:spcPct val="85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4pPr>
            <a:lvl5pPr lvl="4" marR="0" rtl="0" algn="l">
              <a:lnSpc>
                <a:spcPct val="85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5pPr>
            <a:lvl6pPr lvl="5" marR="0" rtl="0" algn="l">
              <a:lnSpc>
                <a:spcPct val="85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6pPr>
            <a:lvl7pPr lvl="6" marR="0" rtl="0" algn="l">
              <a:lnSpc>
                <a:spcPct val="85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7pPr>
            <a:lvl8pPr lvl="7" marR="0" rtl="0" algn="l">
              <a:lnSpc>
                <a:spcPct val="85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8pPr>
            <a:lvl9pPr lvl="8" marR="0" rtl="0" algn="l">
              <a:lnSpc>
                <a:spcPct val="85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Content">
  <p:cSld name="One Column Content">
    <p:spTree>
      <p:nvGrpSpPr>
        <p:cNvPr id="2411" name="Shape 2411"/>
        <p:cNvGrpSpPr/>
        <p:nvPr/>
      </p:nvGrpSpPr>
      <p:grpSpPr>
        <a:xfrm>
          <a:off x="0" y="0"/>
          <a:ext cx="0" cy="0"/>
          <a:chOff x="0" y="0"/>
          <a:chExt cx="0" cy="0"/>
        </a:xfrm>
      </p:grpSpPr>
      <p:sp>
        <p:nvSpPr>
          <p:cNvPr id="2412" name="Google Shape;2412;p365"/>
          <p:cNvSpPr txBox="1"/>
          <p:nvPr>
            <p:ph idx="1" type="body"/>
          </p:nvPr>
        </p:nvSpPr>
        <p:spPr>
          <a:xfrm>
            <a:off x="332186" y="1577579"/>
            <a:ext cx="2646600" cy="3051600"/>
          </a:xfrm>
          <a:prstGeom prst="rect">
            <a:avLst/>
          </a:prstGeom>
          <a:noFill/>
          <a:ln>
            <a:noFill/>
          </a:ln>
        </p:spPr>
        <p:txBody>
          <a:bodyPr anchorCtr="0" anchor="t" bIns="0" lIns="0" spcFirstLastPara="1" rIns="0" wrap="square" tIns="0">
            <a:noAutofit/>
          </a:bodyPr>
          <a:lstStyle>
            <a:lvl1pPr indent="-304800" lvl="0" marL="457200" marR="0" rtl="0" algn="l">
              <a:lnSpc>
                <a:spcPct val="100000"/>
              </a:lnSpc>
              <a:spcBef>
                <a:spcPts val="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indent="-304800" lvl="1" marL="9144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indent="-304800" lvl="2" marL="13716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04800" lvl="5" marL="27432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indent="-304800" lvl="6" marL="32004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indent="-304800" lvl="7" marL="36576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indent="-304800" lvl="8" marL="4114800" marR="0" rtl="0" algn="l">
              <a:lnSpc>
                <a:spcPct val="100000"/>
              </a:lnSpc>
              <a:spcBef>
                <a:spcPts val="500"/>
              </a:spcBef>
              <a:spcAft>
                <a:spcPts val="50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2413" name="Google Shape;2413;p365"/>
          <p:cNvSpPr txBox="1"/>
          <p:nvPr>
            <p:ph type="title"/>
          </p:nvPr>
        </p:nvSpPr>
        <p:spPr>
          <a:xfrm>
            <a:off x="332185" y="324000"/>
            <a:ext cx="8479500" cy="1040400"/>
          </a:xfrm>
          <a:prstGeom prst="rect">
            <a:avLst/>
          </a:prstGeom>
          <a:noFill/>
          <a:ln>
            <a:noFill/>
          </a:ln>
        </p:spPr>
        <p:txBody>
          <a:bodyPr anchorCtr="0" anchor="t" bIns="0" lIns="0" spcFirstLastPara="1" rIns="0" wrap="square" tIns="0">
            <a:noAutofit/>
          </a:bodyPr>
          <a:lstStyle>
            <a:lvl1pPr lvl="0" marR="0" rtl="0" algn="l">
              <a:lnSpc>
                <a:spcPct val="85000"/>
              </a:lnSpc>
              <a:spcBef>
                <a:spcPts val="0"/>
              </a:spcBef>
              <a:spcAft>
                <a:spcPts val="0"/>
              </a:spcAft>
              <a:buClr>
                <a:schemeClr val="dk1"/>
              </a:buClr>
              <a:buSzPts val="2400"/>
              <a:buFont typeface="Georgia"/>
              <a:buNone/>
              <a:defRPr b="0" i="0" sz="2400" u="none" cap="none" strike="noStrike">
                <a:solidFill>
                  <a:schemeClr val="dk1"/>
                </a:solidFill>
                <a:latin typeface="Georgia"/>
                <a:ea typeface="Georgia"/>
                <a:cs typeface="Georgia"/>
                <a:sym typeface="Georgia"/>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2414" name="Google Shape;2414;p365"/>
          <p:cNvSpPr txBox="1"/>
          <p:nvPr>
            <p:ph idx="12" type="sldNum"/>
          </p:nvPr>
        </p:nvSpPr>
        <p:spPr>
          <a:xfrm>
            <a:off x="6163867" y="4869180"/>
            <a:ext cx="2648100" cy="1029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p:cSld name="Two Content">
    <p:spTree>
      <p:nvGrpSpPr>
        <p:cNvPr id="2415" name="Shape 2415"/>
        <p:cNvGrpSpPr/>
        <p:nvPr/>
      </p:nvGrpSpPr>
      <p:grpSpPr>
        <a:xfrm>
          <a:off x="0" y="0"/>
          <a:ext cx="0" cy="0"/>
          <a:chOff x="0" y="0"/>
          <a:chExt cx="0" cy="0"/>
        </a:xfrm>
      </p:grpSpPr>
      <p:sp>
        <p:nvSpPr>
          <p:cNvPr id="2416" name="Google Shape;2416;p366"/>
          <p:cNvSpPr txBox="1"/>
          <p:nvPr>
            <p:ph idx="1" type="body"/>
          </p:nvPr>
        </p:nvSpPr>
        <p:spPr>
          <a:xfrm>
            <a:off x="332185" y="1577579"/>
            <a:ext cx="4105200" cy="3051600"/>
          </a:xfrm>
          <a:prstGeom prst="rect">
            <a:avLst/>
          </a:prstGeom>
          <a:noFill/>
          <a:ln>
            <a:noFill/>
          </a:ln>
        </p:spPr>
        <p:txBody>
          <a:bodyPr anchorCtr="0" anchor="t" bIns="0" lIns="0" spcFirstLastPara="1" rIns="0" wrap="square" tIns="0">
            <a:noAutofit/>
          </a:bodyPr>
          <a:lstStyle>
            <a:lvl1pPr indent="-304800" lvl="0" marL="457200" marR="0" rtl="0" algn="l">
              <a:lnSpc>
                <a:spcPct val="100000"/>
              </a:lnSpc>
              <a:spcBef>
                <a:spcPts val="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indent="-304800" lvl="1" marL="9144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indent="-304800" lvl="2" marL="13716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04800" lvl="5" marL="27432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indent="-304800" lvl="6" marL="32004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indent="-304800" lvl="7" marL="36576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indent="-304800" lvl="8" marL="4114800" marR="0" rtl="0" algn="l">
              <a:lnSpc>
                <a:spcPct val="100000"/>
              </a:lnSpc>
              <a:spcBef>
                <a:spcPts val="500"/>
              </a:spcBef>
              <a:spcAft>
                <a:spcPts val="50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2417" name="Google Shape;2417;p366"/>
          <p:cNvSpPr txBox="1"/>
          <p:nvPr>
            <p:ph idx="2" type="body"/>
          </p:nvPr>
        </p:nvSpPr>
        <p:spPr>
          <a:xfrm>
            <a:off x="4706541" y="1577579"/>
            <a:ext cx="4105200" cy="3051600"/>
          </a:xfrm>
          <a:prstGeom prst="rect">
            <a:avLst/>
          </a:prstGeom>
          <a:noFill/>
          <a:ln>
            <a:noFill/>
          </a:ln>
        </p:spPr>
        <p:txBody>
          <a:bodyPr anchorCtr="0" anchor="t" bIns="0" lIns="0" spcFirstLastPara="1" rIns="0" wrap="square" tIns="0">
            <a:noAutofit/>
          </a:bodyPr>
          <a:lstStyle>
            <a:lvl1pPr indent="-304800" lvl="0" marL="457200" marR="0" rtl="0" algn="l">
              <a:lnSpc>
                <a:spcPct val="100000"/>
              </a:lnSpc>
              <a:spcBef>
                <a:spcPts val="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indent="-304800" lvl="1" marL="9144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indent="-304800" lvl="2" marL="13716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04800" lvl="5" marL="27432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indent="-304800" lvl="6" marL="32004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indent="-304800" lvl="7" marL="36576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indent="-304800" lvl="8" marL="4114800" marR="0" rtl="0" algn="l">
              <a:lnSpc>
                <a:spcPct val="100000"/>
              </a:lnSpc>
              <a:spcBef>
                <a:spcPts val="500"/>
              </a:spcBef>
              <a:spcAft>
                <a:spcPts val="50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2418" name="Google Shape;2418;p366"/>
          <p:cNvSpPr txBox="1"/>
          <p:nvPr>
            <p:ph type="title"/>
          </p:nvPr>
        </p:nvSpPr>
        <p:spPr>
          <a:xfrm>
            <a:off x="332185" y="324000"/>
            <a:ext cx="8479500" cy="1040400"/>
          </a:xfrm>
          <a:prstGeom prst="rect">
            <a:avLst/>
          </a:prstGeom>
          <a:noFill/>
          <a:ln>
            <a:noFill/>
          </a:ln>
        </p:spPr>
        <p:txBody>
          <a:bodyPr anchorCtr="0" anchor="t" bIns="0" lIns="0" spcFirstLastPara="1" rIns="0" wrap="square" tIns="0">
            <a:noAutofit/>
          </a:bodyPr>
          <a:lstStyle>
            <a:lvl1pPr lvl="0" marR="0" rtl="0" algn="l">
              <a:lnSpc>
                <a:spcPct val="85000"/>
              </a:lnSpc>
              <a:spcBef>
                <a:spcPts val="0"/>
              </a:spcBef>
              <a:spcAft>
                <a:spcPts val="0"/>
              </a:spcAft>
              <a:buClr>
                <a:schemeClr val="dk1"/>
              </a:buClr>
              <a:buSzPts val="2400"/>
              <a:buFont typeface="Georgia"/>
              <a:buNone/>
              <a:defRPr b="0" i="0" sz="2400" u="none" cap="none" strike="noStrike">
                <a:solidFill>
                  <a:schemeClr val="dk1"/>
                </a:solidFill>
                <a:latin typeface="Georgia"/>
                <a:ea typeface="Georgia"/>
                <a:cs typeface="Georgia"/>
                <a:sym typeface="Georgia"/>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2419" name="Google Shape;2419;p366"/>
          <p:cNvSpPr txBox="1"/>
          <p:nvPr>
            <p:ph idx="12" type="sldNum"/>
          </p:nvPr>
        </p:nvSpPr>
        <p:spPr>
          <a:xfrm>
            <a:off x="6163867" y="4869180"/>
            <a:ext cx="2648100" cy="1029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hank You Light" showMasterSp="0">
  <p:cSld name="Thank You Light">
    <p:bg>
      <p:bgPr>
        <a:solidFill>
          <a:schemeClr val="lt1"/>
        </a:solidFill>
      </p:bgPr>
    </p:bg>
    <p:spTree>
      <p:nvGrpSpPr>
        <p:cNvPr id="291" name="Shape 291"/>
        <p:cNvGrpSpPr/>
        <p:nvPr/>
      </p:nvGrpSpPr>
      <p:grpSpPr>
        <a:xfrm>
          <a:off x="0" y="0"/>
          <a:ext cx="0" cy="0"/>
          <a:chOff x="0" y="0"/>
          <a:chExt cx="0" cy="0"/>
        </a:xfrm>
      </p:grpSpPr>
      <p:sp>
        <p:nvSpPr>
          <p:cNvPr id="292" name="Google Shape;292;p37"/>
          <p:cNvSpPr/>
          <p:nvPr/>
        </p:nvSpPr>
        <p:spPr>
          <a:xfrm>
            <a:off x="0" y="3705640"/>
            <a:ext cx="9144000" cy="1437900"/>
          </a:xfrm>
          <a:prstGeom prst="rect">
            <a:avLst/>
          </a:prstGeom>
          <a:solidFill>
            <a:srgbClr val="D04A0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293" name="Google Shape;293;p37"/>
          <p:cNvSpPr txBox="1"/>
          <p:nvPr>
            <p:ph type="ctrTitle"/>
          </p:nvPr>
        </p:nvSpPr>
        <p:spPr>
          <a:xfrm>
            <a:off x="332186" y="321469"/>
            <a:ext cx="4105200" cy="1821600"/>
          </a:xfrm>
          <a:prstGeom prst="rect">
            <a:avLst/>
          </a:prstGeom>
          <a:noFill/>
          <a:ln>
            <a:noFill/>
          </a:ln>
        </p:spPr>
        <p:txBody>
          <a:bodyPr anchorCtr="0" anchor="b" bIns="0" lIns="0" spcFirstLastPara="1" rIns="0" wrap="square" tIns="0">
            <a:noAutofit/>
          </a:bodyPr>
          <a:lstStyle>
            <a:lvl1pPr lvl="0" algn="l">
              <a:lnSpc>
                <a:spcPct val="85000"/>
              </a:lnSpc>
              <a:spcBef>
                <a:spcPts val="0"/>
              </a:spcBef>
              <a:spcAft>
                <a:spcPts val="0"/>
              </a:spcAft>
              <a:buClr>
                <a:schemeClr val="dk1"/>
              </a:buClr>
              <a:buSzPts val="4400"/>
              <a:buFont typeface="Georgia"/>
              <a:buNone/>
              <a:defRPr sz="4400">
                <a:solidFill>
                  <a:schemeClr val="dk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94" name="Google Shape;294;p37"/>
          <p:cNvSpPr/>
          <p:nvPr/>
        </p:nvSpPr>
        <p:spPr>
          <a:xfrm>
            <a:off x="4000500" y="0"/>
            <a:ext cx="5143500" cy="51435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95" name="Google Shape;295;p37"/>
          <p:cNvSpPr txBox="1"/>
          <p:nvPr>
            <p:ph idx="1" type="body"/>
          </p:nvPr>
        </p:nvSpPr>
        <p:spPr>
          <a:xfrm>
            <a:off x="332184" y="3944700"/>
            <a:ext cx="8479500" cy="10887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lt1"/>
              </a:buClr>
              <a:buSzPts val="900"/>
              <a:buFont typeface="Arial"/>
              <a:buNone/>
              <a:defRPr b="0" sz="900">
                <a:solidFill>
                  <a:schemeClr val="lt1"/>
                </a:solidFill>
              </a:defRPr>
            </a:lvl1pPr>
            <a:lvl2pPr indent="-228600" lvl="1" marL="914400" algn="l">
              <a:lnSpc>
                <a:spcPct val="100000"/>
              </a:lnSpc>
              <a:spcBef>
                <a:spcPts val="0"/>
              </a:spcBef>
              <a:spcAft>
                <a:spcPts val="0"/>
              </a:spcAft>
              <a:buClr>
                <a:schemeClr val="lt1"/>
              </a:buClr>
              <a:buSzPts val="900"/>
              <a:buFont typeface="Arial"/>
              <a:buNone/>
              <a:defRPr b="0" sz="900">
                <a:solidFill>
                  <a:schemeClr val="lt1"/>
                </a:solidFill>
              </a:defRPr>
            </a:lvl2pPr>
            <a:lvl3pPr indent="-228600" lvl="2" marL="1371600" algn="l">
              <a:lnSpc>
                <a:spcPct val="100000"/>
              </a:lnSpc>
              <a:spcBef>
                <a:spcPts val="0"/>
              </a:spcBef>
              <a:spcAft>
                <a:spcPts val="0"/>
              </a:spcAft>
              <a:buClr>
                <a:schemeClr val="lt1"/>
              </a:buClr>
              <a:buSzPts val="900"/>
              <a:buFont typeface="Arial"/>
              <a:buNone/>
              <a:defRPr b="0" sz="900">
                <a:solidFill>
                  <a:schemeClr val="lt1"/>
                </a:solidFill>
              </a:defRPr>
            </a:lvl3pPr>
            <a:lvl4pPr indent="-228600" lvl="3" marL="1828800" algn="l">
              <a:lnSpc>
                <a:spcPct val="100000"/>
              </a:lnSpc>
              <a:spcBef>
                <a:spcPts val="0"/>
              </a:spcBef>
              <a:spcAft>
                <a:spcPts val="0"/>
              </a:spcAft>
              <a:buClr>
                <a:schemeClr val="lt1"/>
              </a:buClr>
              <a:buSzPts val="900"/>
              <a:buFont typeface="Arial"/>
              <a:buNone/>
              <a:defRPr b="0" sz="900">
                <a:solidFill>
                  <a:schemeClr val="lt1"/>
                </a:solidFill>
              </a:defRPr>
            </a:lvl4pPr>
            <a:lvl5pPr indent="-228600" lvl="4" marL="2286000" algn="l">
              <a:lnSpc>
                <a:spcPct val="100000"/>
              </a:lnSpc>
              <a:spcBef>
                <a:spcPts val="0"/>
              </a:spcBef>
              <a:spcAft>
                <a:spcPts val="0"/>
              </a:spcAft>
              <a:buClr>
                <a:schemeClr val="lt1"/>
              </a:buClr>
              <a:buSzPts val="900"/>
              <a:buFont typeface="Arial"/>
              <a:buNone/>
              <a:defRPr b="0" sz="900">
                <a:solidFill>
                  <a:schemeClr val="lt1"/>
                </a:solidFill>
              </a:defRPr>
            </a:lvl5pPr>
            <a:lvl6pPr indent="-228600" lvl="5" marL="2743200" algn="l">
              <a:lnSpc>
                <a:spcPct val="100000"/>
              </a:lnSpc>
              <a:spcBef>
                <a:spcPts val="0"/>
              </a:spcBef>
              <a:spcAft>
                <a:spcPts val="0"/>
              </a:spcAft>
              <a:buClr>
                <a:schemeClr val="lt1"/>
              </a:buClr>
              <a:buSzPts val="900"/>
              <a:buFont typeface="Arial"/>
              <a:buNone/>
              <a:defRPr sz="900">
                <a:solidFill>
                  <a:schemeClr val="lt1"/>
                </a:solidFill>
              </a:defRPr>
            </a:lvl6pPr>
            <a:lvl7pPr indent="-228600" lvl="6" marL="3200400" algn="l">
              <a:lnSpc>
                <a:spcPct val="100000"/>
              </a:lnSpc>
              <a:spcBef>
                <a:spcPts val="0"/>
              </a:spcBef>
              <a:spcAft>
                <a:spcPts val="0"/>
              </a:spcAft>
              <a:buClr>
                <a:schemeClr val="lt1"/>
              </a:buClr>
              <a:buSzPts val="900"/>
              <a:buFont typeface="Arial"/>
              <a:buNone/>
              <a:defRPr sz="900">
                <a:solidFill>
                  <a:schemeClr val="lt1"/>
                </a:solidFill>
              </a:defRPr>
            </a:lvl7pPr>
            <a:lvl8pPr indent="-228600" lvl="7" marL="3657600" algn="l">
              <a:lnSpc>
                <a:spcPct val="100000"/>
              </a:lnSpc>
              <a:spcBef>
                <a:spcPts val="0"/>
              </a:spcBef>
              <a:spcAft>
                <a:spcPts val="0"/>
              </a:spcAft>
              <a:buClr>
                <a:schemeClr val="lt1"/>
              </a:buClr>
              <a:buSzPts val="900"/>
              <a:buFont typeface="Arial"/>
              <a:buNone/>
              <a:defRPr sz="900">
                <a:solidFill>
                  <a:schemeClr val="lt1"/>
                </a:solidFill>
              </a:defRPr>
            </a:lvl8pPr>
            <a:lvl9pPr indent="-228600" lvl="8" marL="4114800" algn="l">
              <a:lnSpc>
                <a:spcPct val="100000"/>
              </a:lnSpc>
              <a:spcBef>
                <a:spcPts val="0"/>
              </a:spcBef>
              <a:spcAft>
                <a:spcPts val="0"/>
              </a:spcAft>
              <a:buClr>
                <a:schemeClr val="lt1"/>
              </a:buClr>
              <a:buSzPts val="900"/>
              <a:buFont typeface="Arial"/>
              <a:buNone/>
              <a:defRPr sz="900">
                <a:solidFill>
                  <a:schemeClr val="lt1"/>
                </a:solidFill>
              </a:defRPr>
            </a:lvl9pPr>
          </a:lstStyle>
          <a:p/>
        </p:txBody>
      </p:sp>
      <p:sp>
        <p:nvSpPr>
          <p:cNvPr id="296" name="Google Shape;296;p37"/>
          <p:cNvSpPr/>
          <p:nvPr/>
        </p:nvSpPr>
        <p:spPr>
          <a:xfrm>
            <a:off x="4000500" y="0"/>
            <a:ext cx="5143500" cy="51435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97" name="Google Shape;297;p37"/>
          <p:cNvSpPr txBox="1"/>
          <p:nvPr/>
        </p:nvSpPr>
        <p:spPr>
          <a:xfrm>
            <a:off x="332185" y="3300411"/>
            <a:ext cx="4105200" cy="2553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900"/>
              <a:buFont typeface="Arial"/>
              <a:buNone/>
            </a:pPr>
            <a:r>
              <a:rPr lang="en" sz="900">
                <a:solidFill>
                  <a:schemeClr val="dk1"/>
                </a:solidFill>
                <a:latin typeface="Arial"/>
                <a:ea typeface="Arial"/>
                <a:cs typeface="Arial"/>
                <a:sym typeface="Arial"/>
              </a:rPr>
              <a:t>pwc.com</a:t>
            </a:r>
            <a:endParaRPr sz="900">
              <a:solidFill>
                <a:schemeClr val="dk1"/>
              </a:solidFill>
              <a:latin typeface="Arial"/>
              <a:ea typeface="Arial"/>
              <a:cs typeface="Arial"/>
              <a:sym typeface="Arial"/>
            </a:endParaRPr>
          </a:p>
        </p:txBody>
      </p:sp>
    </p:spTree>
  </p:cSld>
  <p:clrMapOvr>
    <a:masterClrMapping/>
  </p:clrMapOvr>
</p:sldLayout>
</file>

<file path=ppt/slideLayouts/slideLayout3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hree Content">
  <p:cSld name="Three Content">
    <p:spTree>
      <p:nvGrpSpPr>
        <p:cNvPr id="2420" name="Shape 2420"/>
        <p:cNvGrpSpPr/>
        <p:nvPr/>
      </p:nvGrpSpPr>
      <p:grpSpPr>
        <a:xfrm>
          <a:off x="0" y="0"/>
          <a:ext cx="0" cy="0"/>
          <a:chOff x="0" y="0"/>
          <a:chExt cx="0" cy="0"/>
        </a:xfrm>
      </p:grpSpPr>
      <p:sp>
        <p:nvSpPr>
          <p:cNvPr id="2421" name="Google Shape;2421;p367"/>
          <p:cNvSpPr txBox="1"/>
          <p:nvPr>
            <p:ph idx="1" type="body"/>
          </p:nvPr>
        </p:nvSpPr>
        <p:spPr>
          <a:xfrm>
            <a:off x="332185" y="1577579"/>
            <a:ext cx="2646600" cy="3051600"/>
          </a:xfrm>
          <a:prstGeom prst="rect">
            <a:avLst/>
          </a:prstGeom>
          <a:noFill/>
          <a:ln>
            <a:noFill/>
          </a:ln>
        </p:spPr>
        <p:txBody>
          <a:bodyPr anchorCtr="0" anchor="t" bIns="0" lIns="0" spcFirstLastPara="1" rIns="0" wrap="square" tIns="0">
            <a:noAutofit/>
          </a:bodyPr>
          <a:lstStyle>
            <a:lvl1pPr indent="-304800" lvl="0" marL="457200" marR="0" rtl="0" algn="l">
              <a:lnSpc>
                <a:spcPct val="100000"/>
              </a:lnSpc>
              <a:spcBef>
                <a:spcPts val="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indent="-304800" lvl="1" marL="9144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indent="-304800" lvl="2" marL="13716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04800" lvl="5" marL="27432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indent="-304800" lvl="6" marL="32004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indent="-304800" lvl="7" marL="36576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indent="-304800" lvl="8" marL="4114800" marR="0" rtl="0" algn="l">
              <a:lnSpc>
                <a:spcPct val="100000"/>
              </a:lnSpc>
              <a:spcBef>
                <a:spcPts val="500"/>
              </a:spcBef>
              <a:spcAft>
                <a:spcPts val="50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2422" name="Google Shape;2422;p367"/>
          <p:cNvSpPr txBox="1"/>
          <p:nvPr>
            <p:ph idx="2" type="body"/>
          </p:nvPr>
        </p:nvSpPr>
        <p:spPr>
          <a:xfrm>
            <a:off x="3249216" y="1577579"/>
            <a:ext cx="2646600" cy="3051600"/>
          </a:xfrm>
          <a:prstGeom prst="rect">
            <a:avLst/>
          </a:prstGeom>
          <a:noFill/>
          <a:ln>
            <a:noFill/>
          </a:ln>
        </p:spPr>
        <p:txBody>
          <a:bodyPr anchorCtr="0" anchor="t" bIns="0" lIns="0" spcFirstLastPara="1" rIns="0" wrap="square" tIns="0">
            <a:noAutofit/>
          </a:bodyPr>
          <a:lstStyle>
            <a:lvl1pPr indent="-304800" lvl="0" marL="457200" marR="0" rtl="0" algn="l">
              <a:lnSpc>
                <a:spcPct val="100000"/>
              </a:lnSpc>
              <a:spcBef>
                <a:spcPts val="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indent="-304800" lvl="1" marL="9144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indent="-304800" lvl="2" marL="13716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04800" lvl="5" marL="27432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indent="-304800" lvl="6" marL="32004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indent="-304800" lvl="7" marL="36576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indent="-304800" lvl="8" marL="4114800" marR="0" rtl="0" algn="l">
              <a:lnSpc>
                <a:spcPct val="100000"/>
              </a:lnSpc>
              <a:spcBef>
                <a:spcPts val="500"/>
              </a:spcBef>
              <a:spcAft>
                <a:spcPts val="50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2423" name="Google Shape;2423;p367"/>
          <p:cNvSpPr txBox="1"/>
          <p:nvPr>
            <p:ph idx="3" type="body"/>
          </p:nvPr>
        </p:nvSpPr>
        <p:spPr>
          <a:xfrm>
            <a:off x="6165057" y="1577579"/>
            <a:ext cx="2646600" cy="3051600"/>
          </a:xfrm>
          <a:prstGeom prst="rect">
            <a:avLst/>
          </a:prstGeom>
          <a:noFill/>
          <a:ln>
            <a:noFill/>
          </a:ln>
        </p:spPr>
        <p:txBody>
          <a:bodyPr anchorCtr="0" anchor="t" bIns="0" lIns="0" spcFirstLastPara="1" rIns="0" wrap="square" tIns="0">
            <a:noAutofit/>
          </a:bodyPr>
          <a:lstStyle>
            <a:lvl1pPr indent="-304800" lvl="0" marL="457200" marR="0" rtl="0" algn="l">
              <a:lnSpc>
                <a:spcPct val="100000"/>
              </a:lnSpc>
              <a:spcBef>
                <a:spcPts val="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indent="-304800" lvl="1" marL="9144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indent="-304800" lvl="2" marL="13716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04800" lvl="5" marL="27432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indent="-304800" lvl="6" marL="32004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indent="-304800" lvl="7" marL="36576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indent="-304800" lvl="8" marL="4114800" marR="0" rtl="0" algn="l">
              <a:lnSpc>
                <a:spcPct val="100000"/>
              </a:lnSpc>
              <a:spcBef>
                <a:spcPts val="500"/>
              </a:spcBef>
              <a:spcAft>
                <a:spcPts val="50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2424" name="Google Shape;2424;p367"/>
          <p:cNvSpPr txBox="1"/>
          <p:nvPr>
            <p:ph type="title"/>
          </p:nvPr>
        </p:nvSpPr>
        <p:spPr>
          <a:xfrm>
            <a:off x="332185" y="324000"/>
            <a:ext cx="8479500" cy="1040400"/>
          </a:xfrm>
          <a:prstGeom prst="rect">
            <a:avLst/>
          </a:prstGeom>
          <a:noFill/>
          <a:ln>
            <a:noFill/>
          </a:ln>
        </p:spPr>
        <p:txBody>
          <a:bodyPr anchorCtr="0" anchor="t" bIns="0" lIns="0" spcFirstLastPara="1" rIns="0" wrap="square" tIns="0">
            <a:noAutofit/>
          </a:bodyPr>
          <a:lstStyle>
            <a:lvl1pPr lvl="0" marR="0" rtl="0" algn="l">
              <a:lnSpc>
                <a:spcPct val="85000"/>
              </a:lnSpc>
              <a:spcBef>
                <a:spcPts val="0"/>
              </a:spcBef>
              <a:spcAft>
                <a:spcPts val="0"/>
              </a:spcAft>
              <a:buClr>
                <a:schemeClr val="dk1"/>
              </a:buClr>
              <a:buSzPts val="2400"/>
              <a:buFont typeface="Georgia"/>
              <a:buNone/>
              <a:defRPr b="0" i="0" sz="2400" u="none" cap="none" strike="noStrike">
                <a:solidFill>
                  <a:schemeClr val="dk1"/>
                </a:solidFill>
                <a:latin typeface="Georgia"/>
                <a:ea typeface="Georgia"/>
                <a:cs typeface="Georgia"/>
                <a:sym typeface="Georgia"/>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2425" name="Google Shape;2425;p367"/>
          <p:cNvSpPr txBox="1"/>
          <p:nvPr>
            <p:ph idx="12" type="sldNum"/>
          </p:nvPr>
        </p:nvSpPr>
        <p:spPr>
          <a:xfrm>
            <a:off x="6163867" y="4869180"/>
            <a:ext cx="2648100" cy="1029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Four Content">
  <p:cSld name="Four Content">
    <p:spTree>
      <p:nvGrpSpPr>
        <p:cNvPr id="2426" name="Shape 2426"/>
        <p:cNvGrpSpPr/>
        <p:nvPr/>
      </p:nvGrpSpPr>
      <p:grpSpPr>
        <a:xfrm>
          <a:off x="0" y="0"/>
          <a:ext cx="0" cy="0"/>
          <a:chOff x="0" y="0"/>
          <a:chExt cx="0" cy="0"/>
        </a:xfrm>
      </p:grpSpPr>
      <p:sp>
        <p:nvSpPr>
          <p:cNvPr id="2427" name="Google Shape;2427;p368"/>
          <p:cNvSpPr txBox="1"/>
          <p:nvPr>
            <p:ph idx="1" type="body"/>
          </p:nvPr>
        </p:nvSpPr>
        <p:spPr>
          <a:xfrm>
            <a:off x="332185" y="1577579"/>
            <a:ext cx="1917000" cy="3051600"/>
          </a:xfrm>
          <a:prstGeom prst="rect">
            <a:avLst/>
          </a:prstGeom>
          <a:noFill/>
          <a:ln>
            <a:noFill/>
          </a:ln>
        </p:spPr>
        <p:txBody>
          <a:bodyPr anchorCtr="0" anchor="t" bIns="0" lIns="0" spcFirstLastPara="1" rIns="0" wrap="square" tIns="0">
            <a:noAutofit/>
          </a:bodyPr>
          <a:lstStyle>
            <a:lvl1pPr indent="-304800" lvl="0" marL="457200" marR="0" rtl="0" algn="l">
              <a:lnSpc>
                <a:spcPct val="100000"/>
              </a:lnSpc>
              <a:spcBef>
                <a:spcPts val="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indent="-304800" lvl="1" marL="9144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indent="-304800" lvl="2" marL="13716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04800" lvl="5" marL="27432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indent="-304800" lvl="6" marL="32004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indent="-304800" lvl="7" marL="36576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indent="-304800" lvl="8" marL="4114800" marR="0" rtl="0" algn="l">
              <a:lnSpc>
                <a:spcPct val="100000"/>
              </a:lnSpc>
              <a:spcBef>
                <a:spcPts val="500"/>
              </a:spcBef>
              <a:spcAft>
                <a:spcPts val="50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2428" name="Google Shape;2428;p368"/>
          <p:cNvSpPr txBox="1"/>
          <p:nvPr>
            <p:ph idx="2" type="body"/>
          </p:nvPr>
        </p:nvSpPr>
        <p:spPr>
          <a:xfrm>
            <a:off x="2520460" y="1577579"/>
            <a:ext cx="1917000" cy="3051600"/>
          </a:xfrm>
          <a:prstGeom prst="rect">
            <a:avLst/>
          </a:prstGeom>
          <a:noFill/>
          <a:ln>
            <a:noFill/>
          </a:ln>
        </p:spPr>
        <p:txBody>
          <a:bodyPr anchorCtr="0" anchor="t" bIns="0" lIns="0" spcFirstLastPara="1" rIns="0" wrap="square" tIns="0">
            <a:noAutofit/>
          </a:bodyPr>
          <a:lstStyle>
            <a:lvl1pPr indent="-304800" lvl="0" marL="457200" marR="0" rtl="0" algn="l">
              <a:lnSpc>
                <a:spcPct val="100000"/>
              </a:lnSpc>
              <a:spcBef>
                <a:spcPts val="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indent="-304800" lvl="1" marL="9144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indent="-304800" lvl="2" marL="13716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04800" lvl="5" marL="27432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indent="-304800" lvl="6" marL="32004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indent="-304800" lvl="7" marL="36576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indent="-304800" lvl="8" marL="4114800" marR="0" rtl="0" algn="l">
              <a:lnSpc>
                <a:spcPct val="100000"/>
              </a:lnSpc>
              <a:spcBef>
                <a:spcPts val="500"/>
              </a:spcBef>
              <a:spcAft>
                <a:spcPts val="50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2429" name="Google Shape;2429;p368"/>
          <p:cNvSpPr txBox="1"/>
          <p:nvPr>
            <p:ph idx="3" type="body"/>
          </p:nvPr>
        </p:nvSpPr>
        <p:spPr>
          <a:xfrm>
            <a:off x="4706541" y="1577579"/>
            <a:ext cx="1917000" cy="3051600"/>
          </a:xfrm>
          <a:prstGeom prst="rect">
            <a:avLst/>
          </a:prstGeom>
          <a:noFill/>
          <a:ln>
            <a:noFill/>
          </a:ln>
        </p:spPr>
        <p:txBody>
          <a:bodyPr anchorCtr="0" anchor="t" bIns="0" lIns="0" spcFirstLastPara="1" rIns="0" wrap="square" tIns="0">
            <a:noAutofit/>
          </a:bodyPr>
          <a:lstStyle>
            <a:lvl1pPr indent="-304800" lvl="0" marL="457200" marR="0" rtl="0" algn="l">
              <a:lnSpc>
                <a:spcPct val="100000"/>
              </a:lnSpc>
              <a:spcBef>
                <a:spcPts val="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indent="-304800" lvl="1" marL="9144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indent="-304800" lvl="2" marL="13716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04800" lvl="5" marL="27432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indent="-304800" lvl="6" marL="32004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indent="-304800" lvl="7" marL="36576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indent="-304800" lvl="8" marL="4114800" marR="0" rtl="0" algn="l">
              <a:lnSpc>
                <a:spcPct val="100000"/>
              </a:lnSpc>
              <a:spcBef>
                <a:spcPts val="500"/>
              </a:spcBef>
              <a:spcAft>
                <a:spcPts val="50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2430" name="Google Shape;2430;p368"/>
          <p:cNvSpPr txBox="1"/>
          <p:nvPr>
            <p:ph idx="4" type="body"/>
          </p:nvPr>
        </p:nvSpPr>
        <p:spPr>
          <a:xfrm>
            <a:off x="6892622" y="1577579"/>
            <a:ext cx="1917000" cy="3051600"/>
          </a:xfrm>
          <a:prstGeom prst="rect">
            <a:avLst/>
          </a:prstGeom>
          <a:noFill/>
          <a:ln>
            <a:noFill/>
          </a:ln>
        </p:spPr>
        <p:txBody>
          <a:bodyPr anchorCtr="0" anchor="t" bIns="0" lIns="0" spcFirstLastPara="1" rIns="0" wrap="square" tIns="0">
            <a:noAutofit/>
          </a:bodyPr>
          <a:lstStyle>
            <a:lvl1pPr indent="-304800" lvl="0" marL="457200" marR="0" rtl="0" algn="l">
              <a:lnSpc>
                <a:spcPct val="100000"/>
              </a:lnSpc>
              <a:spcBef>
                <a:spcPts val="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indent="-304800" lvl="1" marL="9144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indent="-304800" lvl="2" marL="13716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04800" lvl="5" marL="27432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indent="-304800" lvl="6" marL="32004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indent="-304800" lvl="7" marL="36576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indent="-304800" lvl="8" marL="4114800" marR="0" rtl="0" algn="l">
              <a:lnSpc>
                <a:spcPct val="100000"/>
              </a:lnSpc>
              <a:spcBef>
                <a:spcPts val="500"/>
              </a:spcBef>
              <a:spcAft>
                <a:spcPts val="50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2431" name="Google Shape;2431;p368"/>
          <p:cNvSpPr txBox="1"/>
          <p:nvPr>
            <p:ph type="title"/>
          </p:nvPr>
        </p:nvSpPr>
        <p:spPr>
          <a:xfrm>
            <a:off x="332185" y="324000"/>
            <a:ext cx="8479500" cy="1040400"/>
          </a:xfrm>
          <a:prstGeom prst="rect">
            <a:avLst/>
          </a:prstGeom>
          <a:noFill/>
          <a:ln>
            <a:noFill/>
          </a:ln>
        </p:spPr>
        <p:txBody>
          <a:bodyPr anchorCtr="0" anchor="t" bIns="0" lIns="0" spcFirstLastPara="1" rIns="0" wrap="square" tIns="0">
            <a:noAutofit/>
          </a:bodyPr>
          <a:lstStyle>
            <a:lvl1pPr lvl="0" marR="0" rtl="0" algn="l">
              <a:lnSpc>
                <a:spcPct val="85000"/>
              </a:lnSpc>
              <a:spcBef>
                <a:spcPts val="0"/>
              </a:spcBef>
              <a:spcAft>
                <a:spcPts val="0"/>
              </a:spcAft>
              <a:buClr>
                <a:schemeClr val="dk1"/>
              </a:buClr>
              <a:buSzPts val="2400"/>
              <a:buFont typeface="Georgia"/>
              <a:buNone/>
              <a:defRPr b="0" i="0" sz="2400" u="none" cap="none" strike="noStrike">
                <a:solidFill>
                  <a:schemeClr val="dk1"/>
                </a:solidFill>
                <a:latin typeface="Georgia"/>
                <a:ea typeface="Georgia"/>
                <a:cs typeface="Georgia"/>
                <a:sym typeface="Georgia"/>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2432" name="Google Shape;2432;p368"/>
          <p:cNvSpPr txBox="1"/>
          <p:nvPr>
            <p:ph idx="12" type="sldNum"/>
          </p:nvPr>
        </p:nvSpPr>
        <p:spPr>
          <a:xfrm>
            <a:off x="6163867" y="4869180"/>
            <a:ext cx="2648100" cy="1029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Five Content">
  <p:cSld name="Five Content">
    <p:spTree>
      <p:nvGrpSpPr>
        <p:cNvPr id="2433" name="Shape 2433"/>
        <p:cNvGrpSpPr/>
        <p:nvPr/>
      </p:nvGrpSpPr>
      <p:grpSpPr>
        <a:xfrm>
          <a:off x="0" y="0"/>
          <a:ext cx="0" cy="0"/>
          <a:chOff x="0" y="0"/>
          <a:chExt cx="0" cy="0"/>
        </a:xfrm>
      </p:grpSpPr>
      <p:sp>
        <p:nvSpPr>
          <p:cNvPr id="2434" name="Google Shape;2434;p369"/>
          <p:cNvSpPr txBox="1"/>
          <p:nvPr>
            <p:ph idx="1" type="body"/>
          </p:nvPr>
        </p:nvSpPr>
        <p:spPr>
          <a:xfrm>
            <a:off x="332185" y="1577579"/>
            <a:ext cx="1479600" cy="3051600"/>
          </a:xfrm>
          <a:prstGeom prst="rect">
            <a:avLst/>
          </a:prstGeom>
          <a:noFill/>
          <a:ln>
            <a:noFill/>
          </a:ln>
        </p:spPr>
        <p:txBody>
          <a:bodyPr anchorCtr="0" anchor="t" bIns="0" lIns="0" spcFirstLastPara="1" rIns="0" wrap="square" tIns="0">
            <a:noAutofit/>
          </a:bodyPr>
          <a:lstStyle>
            <a:lvl1pPr indent="-304800" lvl="0" marL="457200" marR="0" rtl="0" algn="l">
              <a:lnSpc>
                <a:spcPct val="100000"/>
              </a:lnSpc>
              <a:spcBef>
                <a:spcPts val="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indent="-304800" lvl="1" marL="9144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indent="-304800" lvl="2" marL="13716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04800" lvl="5" marL="27432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indent="-304800" lvl="6" marL="32004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indent="-304800" lvl="7" marL="36576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indent="-304800" lvl="8" marL="4114800" marR="0" rtl="0" algn="l">
              <a:lnSpc>
                <a:spcPct val="100000"/>
              </a:lnSpc>
              <a:spcBef>
                <a:spcPts val="500"/>
              </a:spcBef>
              <a:spcAft>
                <a:spcPts val="50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2435" name="Google Shape;2435;p369"/>
          <p:cNvSpPr txBox="1"/>
          <p:nvPr>
            <p:ph idx="2" type="body"/>
          </p:nvPr>
        </p:nvSpPr>
        <p:spPr>
          <a:xfrm>
            <a:off x="2082784" y="1577579"/>
            <a:ext cx="1479600" cy="3051600"/>
          </a:xfrm>
          <a:prstGeom prst="rect">
            <a:avLst/>
          </a:prstGeom>
          <a:noFill/>
          <a:ln>
            <a:noFill/>
          </a:ln>
        </p:spPr>
        <p:txBody>
          <a:bodyPr anchorCtr="0" anchor="t" bIns="0" lIns="0" spcFirstLastPara="1" rIns="0" wrap="square" tIns="0">
            <a:noAutofit/>
          </a:bodyPr>
          <a:lstStyle>
            <a:lvl1pPr indent="-304800" lvl="0" marL="457200" marR="0" rtl="0" algn="l">
              <a:lnSpc>
                <a:spcPct val="100000"/>
              </a:lnSpc>
              <a:spcBef>
                <a:spcPts val="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indent="-304800" lvl="1" marL="9144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indent="-304800" lvl="2" marL="13716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04800" lvl="5" marL="27432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indent="-304800" lvl="6" marL="32004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indent="-304800" lvl="7" marL="36576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indent="-304800" lvl="8" marL="4114800" marR="0" rtl="0" algn="l">
              <a:lnSpc>
                <a:spcPct val="100000"/>
              </a:lnSpc>
              <a:spcBef>
                <a:spcPts val="500"/>
              </a:spcBef>
              <a:spcAft>
                <a:spcPts val="50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2436" name="Google Shape;2436;p369"/>
          <p:cNvSpPr txBox="1"/>
          <p:nvPr>
            <p:ph idx="3" type="body"/>
          </p:nvPr>
        </p:nvSpPr>
        <p:spPr>
          <a:xfrm>
            <a:off x="3833383" y="1577579"/>
            <a:ext cx="1479600" cy="3051600"/>
          </a:xfrm>
          <a:prstGeom prst="rect">
            <a:avLst/>
          </a:prstGeom>
          <a:noFill/>
          <a:ln>
            <a:noFill/>
          </a:ln>
        </p:spPr>
        <p:txBody>
          <a:bodyPr anchorCtr="0" anchor="t" bIns="0" lIns="0" spcFirstLastPara="1" rIns="0" wrap="square" tIns="0">
            <a:noAutofit/>
          </a:bodyPr>
          <a:lstStyle>
            <a:lvl1pPr indent="-304800" lvl="0" marL="457200" marR="0" rtl="0" algn="l">
              <a:lnSpc>
                <a:spcPct val="100000"/>
              </a:lnSpc>
              <a:spcBef>
                <a:spcPts val="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indent="-304800" lvl="1" marL="9144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indent="-304800" lvl="2" marL="13716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04800" lvl="5" marL="27432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indent="-304800" lvl="6" marL="32004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indent="-304800" lvl="7" marL="36576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indent="-304800" lvl="8" marL="4114800" marR="0" rtl="0" algn="l">
              <a:lnSpc>
                <a:spcPct val="100000"/>
              </a:lnSpc>
              <a:spcBef>
                <a:spcPts val="500"/>
              </a:spcBef>
              <a:spcAft>
                <a:spcPts val="50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2437" name="Google Shape;2437;p369"/>
          <p:cNvSpPr txBox="1"/>
          <p:nvPr>
            <p:ph idx="4" type="body"/>
          </p:nvPr>
        </p:nvSpPr>
        <p:spPr>
          <a:xfrm>
            <a:off x="5583982" y="1577579"/>
            <a:ext cx="1479600" cy="3051600"/>
          </a:xfrm>
          <a:prstGeom prst="rect">
            <a:avLst/>
          </a:prstGeom>
          <a:noFill/>
          <a:ln>
            <a:noFill/>
          </a:ln>
        </p:spPr>
        <p:txBody>
          <a:bodyPr anchorCtr="0" anchor="t" bIns="0" lIns="0" spcFirstLastPara="1" rIns="0" wrap="square" tIns="0">
            <a:noAutofit/>
          </a:bodyPr>
          <a:lstStyle>
            <a:lvl1pPr indent="-304800" lvl="0" marL="457200" marR="0" rtl="0" algn="l">
              <a:lnSpc>
                <a:spcPct val="100000"/>
              </a:lnSpc>
              <a:spcBef>
                <a:spcPts val="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indent="-304800" lvl="1" marL="9144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indent="-304800" lvl="2" marL="13716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04800" lvl="5" marL="27432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indent="-304800" lvl="6" marL="32004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indent="-304800" lvl="7" marL="36576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indent="-304800" lvl="8" marL="4114800" marR="0" rtl="0" algn="l">
              <a:lnSpc>
                <a:spcPct val="100000"/>
              </a:lnSpc>
              <a:spcBef>
                <a:spcPts val="500"/>
              </a:spcBef>
              <a:spcAft>
                <a:spcPts val="50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2438" name="Google Shape;2438;p369"/>
          <p:cNvSpPr txBox="1"/>
          <p:nvPr>
            <p:ph idx="5" type="body"/>
          </p:nvPr>
        </p:nvSpPr>
        <p:spPr>
          <a:xfrm>
            <a:off x="7334582" y="1577579"/>
            <a:ext cx="1479600" cy="3051600"/>
          </a:xfrm>
          <a:prstGeom prst="rect">
            <a:avLst/>
          </a:prstGeom>
          <a:noFill/>
          <a:ln>
            <a:noFill/>
          </a:ln>
        </p:spPr>
        <p:txBody>
          <a:bodyPr anchorCtr="0" anchor="t" bIns="0" lIns="0" spcFirstLastPara="1" rIns="0" wrap="square" tIns="0">
            <a:noAutofit/>
          </a:bodyPr>
          <a:lstStyle>
            <a:lvl1pPr indent="-304800" lvl="0" marL="457200" marR="0" rtl="0" algn="l">
              <a:lnSpc>
                <a:spcPct val="100000"/>
              </a:lnSpc>
              <a:spcBef>
                <a:spcPts val="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indent="-304800" lvl="1" marL="9144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indent="-304800" lvl="2" marL="13716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04800" lvl="5" marL="27432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indent="-304800" lvl="6" marL="32004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indent="-304800" lvl="7" marL="36576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indent="-304800" lvl="8" marL="4114800" marR="0" rtl="0" algn="l">
              <a:lnSpc>
                <a:spcPct val="100000"/>
              </a:lnSpc>
              <a:spcBef>
                <a:spcPts val="500"/>
              </a:spcBef>
              <a:spcAft>
                <a:spcPts val="50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2439" name="Google Shape;2439;p369"/>
          <p:cNvSpPr txBox="1"/>
          <p:nvPr>
            <p:ph type="title"/>
          </p:nvPr>
        </p:nvSpPr>
        <p:spPr>
          <a:xfrm>
            <a:off x="332185" y="324000"/>
            <a:ext cx="8479500" cy="1040400"/>
          </a:xfrm>
          <a:prstGeom prst="rect">
            <a:avLst/>
          </a:prstGeom>
          <a:noFill/>
          <a:ln>
            <a:noFill/>
          </a:ln>
        </p:spPr>
        <p:txBody>
          <a:bodyPr anchorCtr="0" anchor="t" bIns="0" lIns="0" spcFirstLastPara="1" rIns="0" wrap="square" tIns="0">
            <a:noAutofit/>
          </a:bodyPr>
          <a:lstStyle>
            <a:lvl1pPr lvl="0" marR="0" rtl="0" algn="l">
              <a:lnSpc>
                <a:spcPct val="85000"/>
              </a:lnSpc>
              <a:spcBef>
                <a:spcPts val="0"/>
              </a:spcBef>
              <a:spcAft>
                <a:spcPts val="0"/>
              </a:spcAft>
              <a:buClr>
                <a:schemeClr val="dk1"/>
              </a:buClr>
              <a:buSzPts val="2400"/>
              <a:buFont typeface="Georgia"/>
              <a:buNone/>
              <a:defRPr b="0" i="0" sz="2400" u="none" cap="none" strike="noStrike">
                <a:solidFill>
                  <a:schemeClr val="dk1"/>
                </a:solidFill>
                <a:latin typeface="Georgia"/>
                <a:ea typeface="Georgia"/>
                <a:cs typeface="Georgia"/>
                <a:sym typeface="Georgia"/>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2440" name="Google Shape;2440;p369"/>
          <p:cNvSpPr txBox="1"/>
          <p:nvPr>
            <p:ph idx="12" type="sldNum"/>
          </p:nvPr>
        </p:nvSpPr>
        <p:spPr>
          <a:xfrm>
            <a:off x="6163867" y="4869180"/>
            <a:ext cx="2648100" cy="1029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Full Content">
  <p:cSld name="Title and Full Content">
    <p:spTree>
      <p:nvGrpSpPr>
        <p:cNvPr id="2441" name="Shape 2441"/>
        <p:cNvGrpSpPr/>
        <p:nvPr/>
      </p:nvGrpSpPr>
      <p:grpSpPr>
        <a:xfrm>
          <a:off x="0" y="0"/>
          <a:ext cx="0" cy="0"/>
          <a:chOff x="0" y="0"/>
          <a:chExt cx="0" cy="0"/>
        </a:xfrm>
      </p:grpSpPr>
      <p:sp>
        <p:nvSpPr>
          <p:cNvPr id="2442" name="Google Shape;2442;p370"/>
          <p:cNvSpPr txBox="1"/>
          <p:nvPr>
            <p:ph type="title"/>
          </p:nvPr>
        </p:nvSpPr>
        <p:spPr>
          <a:xfrm>
            <a:off x="332185" y="324000"/>
            <a:ext cx="8479500" cy="1040400"/>
          </a:xfrm>
          <a:prstGeom prst="rect">
            <a:avLst/>
          </a:prstGeom>
          <a:noFill/>
          <a:ln>
            <a:noFill/>
          </a:ln>
        </p:spPr>
        <p:txBody>
          <a:bodyPr anchorCtr="0" anchor="t" bIns="0" lIns="0" spcFirstLastPara="1" rIns="0" wrap="square" tIns="0">
            <a:noAutofit/>
          </a:bodyPr>
          <a:lstStyle>
            <a:lvl1pPr lvl="0" marR="0" rtl="0" algn="l">
              <a:lnSpc>
                <a:spcPct val="85000"/>
              </a:lnSpc>
              <a:spcBef>
                <a:spcPts val="0"/>
              </a:spcBef>
              <a:spcAft>
                <a:spcPts val="0"/>
              </a:spcAft>
              <a:buClr>
                <a:schemeClr val="dk1"/>
              </a:buClr>
              <a:buSzPts val="2400"/>
              <a:buFont typeface="Georgia"/>
              <a:buNone/>
              <a:defRPr b="0" i="0" sz="2400" u="none" cap="none" strike="noStrike">
                <a:solidFill>
                  <a:schemeClr val="dk1"/>
                </a:solidFill>
                <a:latin typeface="Georgia"/>
                <a:ea typeface="Georgia"/>
                <a:cs typeface="Georgia"/>
                <a:sym typeface="Georgia"/>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2443" name="Google Shape;2443;p370"/>
          <p:cNvSpPr txBox="1"/>
          <p:nvPr>
            <p:ph idx="1" type="body"/>
          </p:nvPr>
        </p:nvSpPr>
        <p:spPr>
          <a:xfrm>
            <a:off x="332185" y="1577340"/>
            <a:ext cx="8479500" cy="3055200"/>
          </a:xfrm>
          <a:prstGeom prst="rect">
            <a:avLst/>
          </a:prstGeom>
          <a:noFill/>
          <a:ln>
            <a:noFill/>
          </a:ln>
        </p:spPr>
        <p:txBody>
          <a:bodyPr anchorCtr="0" anchor="t" bIns="0" lIns="0" spcFirstLastPara="1" rIns="0" wrap="square" tIns="0">
            <a:noAutofit/>
          </a:bodyPr>
          <a:lstStyle>
            <a:lvl1pPr indent="-304800" lvl="0" marL="457200" marR="0" rtl="0" algn="l">
              <a:lnSpc>
                <a:spcPct val="100000"/>
              </a:lnSpc>
              <a:spcBef>
                <a:spcPts val="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indent="-304800" lvl="1" marL="9144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indent="-304800" lvl="2" marL="13716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04800" lvl="5" marL="27432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indent="-304800" lvl="6" marL="32004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indent="-304800" lvl="7" marL="36576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indent="-304800" lvl="8" marL="4114800" marR="0" rtl="0" algn="l">
              <a:lnSpc>
                <a:spcPct val="100000"/>
              </a:lnSpc>
              <a:spcBef>
                <a:spcPts val="500"/>
              </a:spcBef>
              <a:spcAft>
                <a:spcPts val="50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2444" name="Google Shape;2444;p370"/>
          <p:cNvSpPr txBox="1"/>
          <p:nvPr>
            <p:ph idx="12" type="sldNum"/>
          </p:nvPr>
        </p:nvSpPr>
        <p:spPr>
          <a:xfrm>
            <a:off x="6163867" y="4869180"/>
            <a:ext cx="2648100" cy="1029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Rose" showMasterSp="0">
  <p:cSld name="Section Header Rose">
    <p:bg>
      <p:bgPr>
        <a:solidFill>
          <a:srgbClr val="D93954"/>
        </a:solidFill>
      </p:bgPr>
    </p:bg>
    <p:spTree>
      <p:nvGrpSpPr>
        <p:cNvPr id="2445" name="Shape 2445"/>
        <p:cNvGrpSpPr/>
        <p:nvPr/>
      </p:nvGrpSpPr>
      <p:grpSpPr>
        <a:xfrm>
          <a:off x="0" y="0"/>
          <a:ext cx="0" cy="0"/>
          <a:chOff x="0" y="0"/>
          <a:chExt cx="0" cy="0"/>
        </a:xfrm>
      </p:grpSpPr>
      <p:sp>
        <p:nvSpPr>
          <p:cNvPr id="2446" name="Google Shape;2446;p371"/>
          <p:cNvSpPr txBox="1"/>
          <p:nvPr>
            <p:ph type="title"/>
          </p:nvPr>
        </p:nvSpPr>
        <p:spPr>
          <a:xfrm>
            <a:off x="3713560" y="1577579"/>
            <a:ext cx="3702600" cy="1923300"/>
          </a:xfrm>
          <a:prstGeom prst="rect">
            <a:avLst/>
          </a:prstGeom>
          <a:noFill/>
          <a:ln>
            <a:noFill/>
          </a:ln>
        </p:spPr>
        <p:txBody>
          <a:bodyPr anchorCtr="0" anchor="t" bIns="0" lIns="0" spcFirstLastPara="1" rIns="0" wrap="square" tIns="0">
            <a:noAutofit/>
          </a:bodyPr>
          <a:lstStyle>
            <a:lvl1pPr lvl="0" marR="0" rtl="0" algn="l">
              <a:lnSpc>
                <a:spcPct val="85000"/>
              </a:lnSpc>
              <a:spcBef>
                <a:spcPts val="0"/>
              </a:spcBef>
              <a:spcAft>
                <a:spcPts val="0"/>
              </a:spcAft>
              <a:buClr>
                <a:schemeClr val="lt1"/>
              </a:buClr>
              <a:buSzPts val="3000"/>
              <a:buFont typeface="Arial"/>
              <a:buNone/>
              <a:defRPr b="0" i="0" sz="3000" u="none" cap="none" strike="noStrike">
                <a:solidFill>
                  <a:schemeClr val="lt1"/>
                </a:solidFill>
                <a:latin typeface="Arial"/>
                <a:ea typeface="Arial"/>
                <a:cs typeface="Arial"/>
                <a:sym typeface="Arial"/>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2447" name="Google Shape;2447;p371"/>
          <p:cNvSpPr txBox="1"/>
          <p:nvPr>
            <p:ph idx="1" type="subTitle"/>
          </p:nvPr>
        </p:nvSpPr>
        <p:spPr>
          <a:xfrm>
            <a:off x="332184" y="0"/>
            <a:ext cx="3258600" cy="5143500"/>
          </a:xfrm>
          <a:prstGeom prst="rect">
            <a:avLst/>
          </a:prstGeom>
          <a:noFill/>
          <a:ln>
            <a:noFill/>
          </a:ln>
        </p:spPr>
        <p:txBody>
          <a:bodyPr anchorCtr="0" anchor="ctr" bIns="0" lIns="0" spcFirstLastPara="1" rIns="0" wrap="square" tIns="0">
            <a:noAutofit/>
          </a:bodyPr>
          <a:lstStyle>
            <a:lvl1pPr lvl="0" marR="0" rtl="0" algn="l">
              <a:lnSpc>
                <a:spcPct val="95000"/>
              </a:lnSpc>
              <a:spcBef>
                <a:spcPts val="0"/>
              </a:spcBef>
              <a:spcAft>
                <a:spcPts val="0"/>
              </a:spcAft>
              <a:buClr>
                <a:schemeClr val="lt1"/>
              </a:buClr>
              <a:buSzPts val="48800"/>
              <a:buFont typeface="Arial"/>
              <a:buNone/>
              <a:defRPr b="0" i="0" sz="48800" u="none" cap="none" strike="noStrike">
                <a:solidFill>
                  <a:schemeClr val="lt1"/>
                </a:solidFill>
                <a:latin typeface="Arial"/>
                <a:ea typeface="Arial"/>
                <a:cs typeface="Arial"/>
                <a:sym typeface="Arial"/>
              </a:defRPr>
            </a:lvl1pPr>
            <a:lvl2pPr lvl="1" marR="0" rtl="0" algn="l">
              <a:lnSpc>
                <a:spcPct val="95000"/>
              </a:lnSpc>
              <a:spcBef>
                <a:spcPts val="0"/>
              </a:spcBef>
              <a:spcAft>
                <a:spcPts val="0"/>
              </a:spcAft>
              <a:buClr>
                <a:schemeClr val="lt1"/>
              </a:buClr>
              <a:buSzPts val="48800"/>
              <a:buFont typeface="Arial"/>
              <a:buNone/>
              <a:defRPr b="0" i="0" sz="48800" u="none" cap="none" strike="noStrike">
                <a:solidFill>
                  <a:schemeClr val="lt1"/>
                </a:solidFill>
                <a:latin typeface="Arial"/>
                <a:ea typeface="Arial"/>
                <a:cs typeface="Arial"/>
                <a:sym typeface="Arial"/>
              </a:defRPr>
            </a:lvl2pPr>
            <a:lvl3pPr lvl="2" marR="0" rtl="0" algn="l">
              <a:lnSpc>
                <a:spcPct val="95000"/>
              </a:lnSpc>
              <a:spcBef>
                <a:spcPts val="0"/>
              </a:spcBef>
              <a:spcAft>
                <a:spcPts val="0"/>
              </a:spcAft>
              <a:buClr>
                <a:schemeClr val="lt1"/>
              </a:buClr>
              <a:buSzPts val="48800"/>
              <a:buFont typeface="Arial"/>
              <a:buNone/>
              <a:defRPr b="0" i="0" sz="48800" u="none" cap="none" strike="noStrike">
                <a:solidFill>
                  <a:schemeClr val="lt1"/>
                </a:solidFill>
                <a:latin typeface="Arial"/>
                <a:ea typeface="Arial"/>
                <a:cs typeface="Arial"/>
                <a:sym typeface="Arial"/>
              </a:defRPr>
            </a:lvl3pPr>
            <a:lvl4pPr lvl="3" marR="0" rtl="0" algn="l">
              <a:lnSpc>
                <a:spcPct val="95000"/>
              </a:lnSpc>
              <a:spcBef>
                <a:spcPts val="0"/>
              </a:spcBef>
              <a:spcAft>
                <a:spcPts val="0"/>
              </a:spcAft>
              <a:buClr>
                <a:schemeClr val="lt1"/>
              </a:buClr>
              <a:buSzPts val="48800"/>
              <a:buFont typeface="Arial"/>
              <a:buNone/>
              <a:defRPr b="0" i="0" sz="48800" u="none" cap="none" strike="noStrike">
                <a:solidFill>
                  <a:schemeClr val="lt1"/>
                </a:solidFill>
                <a:latin typeface="Arial"/>
                <a:ea typeface="Arial"/>
                <a:cs typeface="Arial"/>
                <a:sym typeface="Arial"/>
              </a:defRPr>
            </a:lvl4pPr>
            <a:lvl5pPr lvl="4" marR="0" rtl="0" algn="l">
              <a:lnSpc>
                <a:spcPct val="95000"/>
              </a:lnSpc>
              <a:spcBef>
                <a:spcPts val="0"/>
              </a:spcBef>
              <a:spcAft>
                <a:spcPts val="0"/>
              </a:spcAft>
              <a:buClr>
                <a:schemeClr val="lt1"/>
              </a:buClr>
              <a:buSzPts val="48800"/>
              <a:buFont typeface="Arial"/>
              <a:buNone/>
              <a:defRPr b="0" i="0" sz="48800" u="none" cap="none" strike="noStrike">
                <a:solidFill>
                  <a:schemeClr val="lt1"/>
                </a:solidFill>
                <a:latin typeface="Arial"/>
                <a:ea typeface="Arial"/>
                <a:cs typeface="Arial"/>
                <a:sym typeface="Arial"/>
              </a:defRPr>
            </a:lvl5pPr>
            <a:lvl6pPr lvl="5" marR="0" rtl="0" algn="l">
              <a:lnSpc>
                <a:spcPct val="95000"/>
              </a:lnSpc>
              <a:spcBef>
                <a:spcPts val="0"/>
              </a:spcBef>
              <a:spcAft>
                <a:spcPts val="0"/>
              </a:spcAft>
              <a:buClr>
                <a:schemeClr val="lt1"/>
              </a:buClr>
              <a:buSzPts val="48800"/>
              <a:buFont typeface="Arial"/>
              <a:buNone/>
              <a:defRPr b="0" i="0" sz="48800" u="none" cap="none" strike="noStrike">
                <a:solidFill>
                  <a:schemeClr val="lt1"/>
                </a:solidFill>
                <a:latin typeface="Arial"/>
                <a:ea typeface="Arial"/>
                <a:cs typeface="Arial"/>
                <a:sym typeface="Arial"/>
              </a:defRPr>
            </a:lvl6pPr>
            <a:lvl7pPr lvl="6" marR="0" rtl="0" algn="l">
              <a:lnSpc>
                <a:spcPct val="95000"/>
              </a:lnSpc>
              <a:spcBef>
                <a:spcPts val="0"/>
              </a:spcBef>
              <a:spcAft>
                <a:spcPts val="0"/>
              </a:spcAft>
              <a:buClr>
                <a:schemeClr val="lt1"/>
              </a:buClr>
              <a:buSzPts val="48800"/>
              <a:buFont typeface="Arial"/>
              <a:buNone/>
              <a:defRPr b="0" i="0" sz="48800" u="none" cap="none" strike="noStrike">
                <a:solidFill>
                  <a:schemeClr val="lt1"/>
                </a:solidFill>
                <a:latin typeface="Arial"/>
                <a:ea typeface="Arial"/>
                <a:cs typeface="Arial"/>
                <a:sym typeface="Arial"/>
              </a:defRPr>
            </a:lvl7pPr>
            <a:lvl8pPr lvl="7" marR="0" rtl="0" algn="l">
              <a:lnSpc>
                <a:spcPct val="95000"/>
              </a:lnSpc>
              <a:spcBef>
                <a:spcPts val="0"/>
              </a:spcBef>
              <a:spcAft>
                <a:spcPts val="0"/>
              </a:spcAft>
              <a:buClr>
                <a:schemeClr val="lt1"/>
              </a:buClr>
              <a:buSzPts val="48800"/>
              <a:buFont typeface="Arial"/>
              <a:buNone/>
              <a:defRPr b="0" i="0" sz="48800" u="none" cap="none" strike="noStrike">
                <a:solidFill>
                  <a:schemeClr val="lt1"/>
                </a:solidFill>
                <a:latin typeface="Arial"/>
                <a:ea typeface="Arial"/>
                <a:cs typeface="Arial"/>
                <a:sym typeface="Arial"/>
              </a:defRPr>
            </a:lvl8pPr>
            <a:lvl9pPr lvl="8" marR="0" rtl="0" algn="l">
              <a:lnSpc>
                <a:spcPct val="95000"/>
              </a:lnSpc>
              <a:spcBef>
                <a:spcPts val="0"/>
              </a:spcBef>
              <a:spcAft>
                <a:spcPts val="0"/>
              </a:spcAft>
              <a:buClr>
                <a:schemeClr val="lt1"/>
              </a:buClr>
              <a:buSzPts val="48800"/>
              <a:buFont typeface="Arial"/>
              <a:buNone/>
              <a:defRPr b="0" i="0" sz="48800" u="none" cap="none" strike="noStrike">
                <a:solidFill>
                  <a:schemeClr val="lt1"/>
                </a:solidFill>
                <a:latin typeface="Arial"/>
                <a:ea typeface="Arial"/>
                <a:cs typeface="Arial"/>
                <a:sym typeface="Arial"/>
              </a:defRPr>
            </a:lvl9pPr>
          </a:lstStyle>
          <a:p/>
        </p:txBody>
      </p:sp>
    </p:spTree>
  </p:cSld>
  <p:clrMapOvr>
    <a:masterClrMapping/>
  </p:clrMapOvr>
</p:sldLayout>
</file>

<file path=ppt/slideLayouts/slideLayout3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and Image">
  <p:cSld name="Content and Image">
    <p:spTree>
      <p:nvGrpSpPr>
        <p:cNvPr id="2448" name="Shape 2448"/>
        <p:cNvGrpSpPr/>
        <p:nvPr/>
      </p:nvGrpSpPr>
      <p:grpSpPr>
        <a:xfrm>
          <a:off x="0" y="0"/>
          <a:ext cx="0" cy="0"/>
          <a:chOff x="0" y="0"/>
          <a:chExt cx="0" cy="0"/>
        </a:xfrm>
      </p:grpSpPr>
      <p:sp>
        <p:nvSpPr>
          <p:cNvPr id="2449" name="Google Shape;2449;p372"/>
          <p:cNvSpPr/>
          <p:nvPr/>
        </p:nvSpPr>
        <p:spPr>
          <a:xfrm>
            <a:off x="4572000" y="0"/>
            <a:ext cx="4572000" cy="5143500"/>
          </a:xfrm>
          <a:prstGeom prst="rect">
            <a:avLst/>
          </a:prstGeom>
          <a:solidFill>
            <a:srgbClr val="DEDEDE"/>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chemeClr val="lt1"/>
              </a:solidFill>
              <a:latin typeface="Arial"/>
              <a:ea typeface="Arial"/>
              <a:cs typeface="Arial"/>
              <a:sym typeface="Arial"/>
            </a:endParaRPr>
          </a:p>
        </p:txBody>
      </p:sp>
      <p:sp>
        <p:nvSpPr>
          <p:cNvPr id="2450" name="Google Shape;2450;p372"/>
          <p:cNvSpPr txBox="1"/>
          <p:nvPr>
            <p:ph idx="1" type="body"/>
          </p:nvPr>
        </p:nvSpPr>
        <p:spPr>
          <a:xfrm>
            <a:off x="332185" y="1577579"/>
            <a:ext cx="3988500" cy="3051600"/>
          </a:xfrm>
          <a:prstGeom prst="rect">
            <a:avLst/>
          </a:prstGeom>
          <a:noFill/>
          <a:ln>
            <a:noFill/>
          </a:ln>
        </p:spPr>
        <p:txBody>
          <a:bodyPr anchorCtr="0" anchor="t" bIns="0" lIns="0" spcFirstLastPara="1" rIns="0" wrap="square" tIns="0">
            <a:noAutofit/>
          </a:bodyPr>
          <a:lstStyle>
            <a:lvl1pPr indent="-304800" lvl="0" marL="457200" marR="0" rtl="0" algn="l">
              <a:lnSpc>
                <a:spcPct val="100000"/>
              </a:lnSpc>
              <a:spcBef>
                <a:spcPts val="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indent="-304800" lvl="1" marL="9144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indent="-304800" lvl="2" marL="13716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04800" lvl="5" marL="27432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indent="-304800" lvl="6" marL="32004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indent="-304800" lvl="7" marL="36576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indent="-304800" lvl="8" marL="4114800" marR="0" rtl="0" algn="l">
              <a:lnSpc>
                <a:spcPct val="100000"/>
              </a:lnSpc>
              <a:spcBef>
                <a:spcPts val="500"/>
              </a:spcBef>
              <a:spcAft>
                <a:spcPts val="50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2451" name="Google Shape;2451;p372"/>
          <p:cNvSpPr txBox="1"/>
          <p:nvPr>
            <p:ph type="title"/>
          </p:nvPr>
        </p:nvSpPr>
        <p:spPr>
          <a:xfrm>
            <a:off x="332185" y="324000"/>
            <a:ext cx="3988500" cy="1040400"/>
          </a:xfrm>
          <a:prstGeom prst="rect">
            <a:avLst/>
          </a:prstGeom>
          <a:noFill/>
          <a:ln>
            <a:noFill/>
          </a:ln>
        </p:spPr>
        <p:txBody>
          <a:bodyPr anchorCtr="0" anchor="t" bIns="0" lIns="0" spcFirstLastPara="1" rIns="0" wrap="square" tIns="0">
            <a:noAutofit/>
          </a:bodyPr>
          <a:lstStyle>
            <a:lvl1pPr lvl="0" marR="0" rtl="0" algn="l">
              <a:lnSpc>
                <a:spcPct val="85000"/>
              </a:lnSpc>
              <a:spcBef>
                <a:spcPts val="0"/>
              </a:spcBef>
              <a:spcAft>
                <a:spcPts val="0"/>
              </a:spcAft>
              <a:buClr>
                <a:schemeClr val="dk1"/>
              </a:buClr>
              <a:buSzPts val="2400"/>
              <a:buFont typeface="Georgia"/>
              <a:buNone/>
              <a:defRPr b="0" i="0" sz="2400" u="none" cap="none" strike="noStrike">
                <a:solidFill>
                  <a:schemeClr val="dk1"/>
                </a:solidFill>
                <a:latin typeface="Georgia"/>
                <a:ea typeface="Georgia"/>
                <a:cs typeface="Georgia"/>
                <a:sym typeface="Georgia"/>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2452" name="Google Shape;2452;p372"/>
          <p:cNvSpPr txBox="1"/>
          <p:nvPr>
            <p:ph idx="12" type="sldNum"/>
          </p:nvPr>
        </p:nvSpPr>
        <p:spPr>
          <a:xfrm>
            <a:off x="6163867" y="4869180"/>
            <a:ext cx="2648100" cy="1029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hree Images">
  <p:cSld name="Three Images">
    <p:spTree>
      <p:nvGrpSpPr>
        <p:cNvPr id="2453" name="Shape 2453"/>
        <p:cNvGrpSpPr/>
        <p:nvPr/>
      </p:nvGrpSpPr>
      <p:grpSpPr>
        <a:xfrm>
          <a:off x="0" y="0"/>
          <a:ext cx="0" cy="0"/>
          <a:chOff x="0" y="0"/>
          <a:chExt cx="0" cy="0"/>
        </a:xfrm>
      </p:grpSpPr>
      <p:sp>
        <p:nvSpPr>
          <p:cNvPr id="2454" name="Google Shape;2454;p373"/>
          <p:cNvSpPr/>
          <p:nvPr/>
        </p:nvSpPr>
        <p:spPr>
          <a:xfrm>
            <a:off x="332183" y="1575197"/>
            <a:ext cx="2646600" cy="2263200"/>
          </a:xfrm>
          <a:prstGeom prst="rect">
            <a:avLst/>
          </a:prstGeom>
          <a:solidFill>
            <a:srgbClr val="DEDEDE"/>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chemeClr val="lt1"/>
              </a:solidFill>
              <a:latin typeface="Arial"/>
              <a:ea typeface="Arial"/>
              <a:cs typeface="Arial"/>
              <a:sym typeface="Arial"/>
            </a:endParaRPr>
          </a:p>
        </p:txBody>
      </p:sp>
      <p:sp>
        <p:nvSpPr>
          <p:cNvPr id="2455" name="Google Shape;2455;p373"/>
          <p:cNvSpPr/>
          <p:nvPr/>
        </p:nvSpPr>
        <p:spPr>
          <a:xfrm>
            <a:off x="3248620" y="1575197"/>
            <a:ext cx="2646600" cy="2263200"/>
          </a:xfrm>
          <a:prstGeom prst="rect">
            <a:avLst/>
          </a:prstGeom>
          <a:solidFill>
            <a:srgbClr val="DEDEDE"/>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chemeClr val="lt1"/>
              </a:solidFill>
              <a:latin typeface="Arial"/>
              <a:ea typeface="Arial"/>
              <a:cs typeface="Arial"/>
              <a:sym typeface="Arial"/>
            </a:endParaRPr>
          </a:p>
        </p:txBody>
      </p:sp>
      <p:sp>
        <p:nvSpPr>
          <p:cNvPr id="2456" name="Google Shape;2456;p373"/>
          <p:cNvSpPr/>
          <p:nvPr/>
        </p:nvSpPr>
        <p:spPr>
          <a:xfrm>
            <a:off x="6165056" y="1575197"/>
            <a:ext cx="2646600" cy="2263200"/>
          </a:xfrm>
          <a:prstGeom prst="rect">
            <a:avLst/>
          </a:prstGeom>
          <a:solidFill>
            <a:srgbClr val="DEDEDE"/>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chemeClr val="lt1"/>
              </a:solidFill>
              <a:latin typeface="Arial"/>
              <a:ea typeface="Arial"/>
              <a:cs typeface="Arial"/>
              <a:sym typeface="Arial"/>
            </a:endParaRPr>
          </a:p>
        </p:txBody>
      </p:sp>
      <p:sp>
        <p:nvSpPr>
          <p:cNvPr id="2457" name="Google Shape;2457;p373"/>
          <p:cNvSpPr txBox="1"/>
          <p:nvPr>
            <p:ph idx="1" type="body"/>
          </p:nvPr>
        </p:nvSpPr>
        <p:spPr>
          <a:xfrm>
            <a:off x="332185" y="3960019"/>
            <a:ext cx="2646600" cy="669000"/>
          </a:xfrm>
          <a:prstGeom prst="rect">
            <a:avLst/>
          </a:prstGeom>
          <a:noFill/>
          <a:ln>
            <a:noFill/>
          </a:ln>
        </p:spPr>
        <p:txBody>
          <a:bodyPr anchorCtr="0" anchor="t" bIns="0" lIns="0" spcFirstLastPara="1" rIns="0" wrap="square" tIns="0">
            <a:noAutofit/>
          </a:bodyPr>
          <a:lstStyle>
            <a:lvl1pPr indent="-304800" lvl="0" marL="457200" marR="0" rtl="0" algn="l">
              <a:lnSpc>
                <a:spcPct val="100000"/>
              </a:lnSpc>
              <a:spcBef>
                <a:spcPts val="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indent="-304800" lvl="1" marL="914400" marR="0" rtl="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indent="-304800" lvl="2" marL="1371600" marR="0" rtl="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rtl="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rtl="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04800" lvl="5" marL="2743200" marR="0" rtl="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indent="-304800" lvl="6" marL="3200400" marR="0" rtl="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indent="-304800" lvl="7" marL="3657600" marR="0" rtl="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indent="-304800" lvl="8" marL="4114800" marR="0" rtl="0" algn="l">
              <a:lnSpc>
                <a:spcPct val="100000"/>
              </a:lnSpc>
              <a:spcBef>
                <a:spcPts val="200"/>
              </a:spcBef>
              <a:spcAft>
                <a:spcPts val="20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2458" name="Google Shape;2458;p373"/>
          <p:cNvSpPr txBox="1"/>
          <p:nvPr>
            <p:ph idx="2" type="body"/>
          </p:nvPr>
        </p:nvSpPr>
        <p:spPr>
          <a:xfrm>
            <a:off x="3248621" y="3960019"/>
            <a:ext cx="2646600" cy="669000"/>
          </a:xfrm>
          <a:prstGeom prst="rect">
            <a:avLst/>
          </a:prstGeom>
          <a:noFill/>
          <a:ln>
            <a:noFill/>
          </a:ln>
        </p:spPr>
        <p:txBody>
          <a:bodyPr anchorCtr="0" anchor="t" bIns="0" lIns="0" spcFirstLastPara="1" rIns="0" wrap="square" tIns="0">
            <a:noAutofit/>
          </a:bodyPr>
          <a:lstStyle>
            <a:lvl1pPr indent="-304800" lvl="0" marL="457200" marR="0" rtl="0" algn="l">
              <a:lnSpc>
                <a:spcPct val="100000"/>
              </a:lnSpc>
              <a:spcBef>
                <a:spcPts val="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indent="-304800" lvl="1" marL="914400" marR="0" rtl="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indent="-304800" lvl="2" marL="1371600" marR="0" rtl="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rtl="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rtl="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04800" lvl="5" marL="2743200" marR="0" rtl="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indent="-304800" lvl="6" marL="3200400" marR="0" rtl="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indent="-304800" lvl="7" marL="3657600" marR="0" rtl="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indent="-304800" lvl="8" marL="4114800" marR="0" rtl="0" algn="l">
              <a:lnSpc>
                <a:spcPct val="100000"/>
              </a:lnSpc>
              <a:spcBef>
                <a:spcPts val="200"/>
              </a:spcBef>
              <a:spcAft>
                <a:spcPts val="20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2459" name="Google Shape;2459;p373"/>
          <p:cNvSpPr txBox="1"/>
          <p:nvPr>
            <p:ph idx="3" type="body"/>
          </p:nvPr>
        </p:nvSpPr>
        <p:spPr>
          <a:xfrm>
            <a:off x="6165057" y="3960019"/>
            <a:ext cx="2646600" cy="669000"/>
          </a:xfrm>
          <a:prstGeom prst="rect">
            <a:avLst/>
          </a:prstGeom>
          <a:noFill/>
          <a:ln>
            <a:noFill/>
          </a:ln>
        </p:spPr>
        <p:txBody>
          <a:bodyPr anchorCtr="0" anchor="t" bIns="0" lIns="0" spcFirstLastPara="1" rIns="0" wrap="square" tIns="0">
            <a:noAutofit/>
          </a:bodyPr>
          <a:lstStyle>
            <a:lvl1pPr indent="-304800" lvl="0" marL="457200" marR="0" rtl="0" algn="l">
              <a:lnSpc>
                <a:spcPct val="100000"/>
              </a:lnSpc>
              <a:spcBef>
                <a:spcPts val="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indent="-304800" lvl="1" marL="914400" marR="0" rtl="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indent="-304800" lvl="2" marL="1371600" marR="0" rtl="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rtl="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rtl="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04800" lvl="5" marL="2743200" marR="0" rtl="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indent="-304800" lvl="6" marL="3200400" marR="0" rtl="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indent="-304800" lvl="7" marL="3657600" marR="0" rtl="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indent="-304800" lvl="8" marL="4114800" marR="0" rtl="0" algn="l">
              <a:lnSpc>
                <a:spcPct val="100000"/>
              </a:lnSpc>
              <a:spcBef>
                <a:spcPts val="200"/>
              </a:spcBef>
              <a:spcAft>
                <a:spcPts val="20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2460" name="Google Shape;2460;p373"/>
          <p:cNvSpPr txBox="1"/>
          <p:nvPr>
            <p:ph type="title"/>
          </p:nvPr>
        </p:nvSpPr>
        <p:spPr>
          <a:xfrm>
            <a:off x="332185" y="324000"/>
            <a:ext cx="8479500" cy="1040400"/>
          </a:xfrm>
          <a:prstGeom prst="rect">
            <a:avLst/>
          </a:prstGeom>
          <a:noFill/>
          <a:ln>
            <a:noFill/>
          </a:ln>
        </p:spPr>
        <p:txBody>
          <a:bodyPr anchorCtr="0" anchor="t" bIns="0" lIns="0" spcFirstLastPara="1" rIns="0" wrap="square" tIns="0">
            <a:noAutofit/>
          </a:bodyPr>
          <a:lstStyle>
            <a:lvl1pPr lvl="0" marR="0" rtl="0" algn="l">
              <a:lnSpc>
                <a:spcPct val="85000"/>
              </a:lnSpc>
              <a:spcBef>
                <a:spcPts val="0"/>
              </a:spcBef>
              <a:spcAft>
                <a:spcPts val="0"/>
              </a:spcAft>
              <a:buClr>
                <a:schemeClr val="dk1"/>
              </a:buClr>
              <a:buSzPts val="2400"/>
              <a:buFont typeface="Georgia"/>
              <a:buNone/>
              <a:defRPr b="0" i="0" sz="2400" u="none" cap="none" strike="noStrike">
                <a:solidFill>
                  <a:schemeClr val="dk1"/>
                </a:solidFill>
                <a:latin typeface="Georgia"/>
                <a:ea typeface="Georgia"/>
                <a:cs typeface="Georgia"/>
                <a:sym typeface="Georgia"/>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2461" name="Google Shape;2461;p373"/>
          <p:cNvSpPr txBox="1"/>
          <p:nvPr>
            <p:ph idx="12" type="sldNum"/>
          </p:nvPr>
        </p:nvSpPr>
        <p:spPr>
          <a:xfrm>
            <a:off x="6163867" y="4869180"/>
            <a:ext cx="2648100" cy="1029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462" name="Shape 2462"/>
        <p:cNvGrpSpPr/>
        <p:nvPr/>
      </p:nvGrpSpPr>
      <p:grpSpPr>
        <a:xfrm>
          <a:off x="0" y="0"/>
          <a:ext cx="0" cy="0"/>
          <a:chOff x="0" y="0"/>
          <a:chExt cx="0" cy="0"/>
        </a:xfrm>
      </p:grpSpPr>
      <p:sp>
        <p:nvSpPr>
          <p:cNvPr id="2463" name="Google Shape;2463;p374"/>
          <p:cNvSpPr txBox="1"/>
          <p:nvPr>
            <p:ph type="title"/>
          </p:nvPr>
        </p:nvSpPr>
        <p:spPr>
          <a:xfrm>
            <a:off x="332185" y="324001"/>
            <a:ext cx="8479500" cy="1040400"/>
          </a:xfrm>
          <a:prstGeom prst="rect">
            <a:avLst/>
          </a:prstGeom>
          <a:noFill/>
          <a:ln>
            <a:noFill/>
          </a:ln>
        </p:spPr>
        <p:txBody>
          <a:bodyPr anchorCtr="0" anchor="t" bIns="0" lIns="0" spcFirstLastPara="1" rIns="0" wrap="square" tIns="0">
            <a:noAutofit/>
          </a:bodyPr>
          <a:lstStyle>
            <a:lvl1pPr lvl="0" marR="0" rtl="0" algn="l">
              <a:lnSpc>
                <a:spcPct val="85000"/>
              </a:lnSpc>
              <a:spcBef>
                <a:spcPts val="0"/>
              </a:spcBef>
              <a:spcAft>
                <a:spcPts val="0"/>
              </a:spcAft>
              <a:buClr>
                <a:schemeClr val="dk1"/>
              </a:buClr>
              <a:buSzPts val="2400"/>
              <a:buFont typeface="Georgia"/>
              <a:buNone/>
              <a:defRPr b="0" i="0" sz="2400" u="none" cap="none" strike="noStrike">
                <a:solidFill>
                  <a:schemeClr val="dk1"/>
                </a:solidFill>
                <a:latin typeface="Georgia"/>
                <a:ea typeface="Georgia"/>
                <a:cs typeface="Georgia"/>
                <a:sym typeface="Georgia"/>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2464" name="Google Shape;2464;p374"/>
          <p:cNvSpPr txBox="1"/>
          <p:nvPr>
            <p:ph idx="12" type="sldNum"/>
          </p:nvPr>
        </p:nvSpPr>
        <p:spPr>
          <a:xfrm>
            <a:off x="6163867" y="4869180"/>
            <a:ext cx="2648100" cy="1029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hree Content Infographic">
  <p:cSld name="Three Content Infographic">
    <p:spTree>
      <p:nvGrpSpPr>
        <p:cNvPr id="2465" name="Shape 2465"/>
        <p:cNvGrpSpPr/>
        <p:nvPr/>
      </p:nvGrpSpPr>
      <p:grpSpPr>
        <a:xfrm>
          <a:off x="0" y="0"/>
          <a:ext cx="0" cy="0"/>
          <a:chOff x="0" y="0"/>
          <a:chExt cx="0" cy="0"/>
        </a:xfrm>
      </p:grpSpPr>
      <p:sp>
        <p:nvSpPr>
          <p:cNvPr id="2466" name="Google Shape;2466;p375"/>
          <p:cNvSpPr txBox="1"/>
          <p:nvPr>
            <p:ph idx="1" type="body"/>
          </p:nvPr>
        </p:nvSpPr>
        <p:spPr>
          <a:xfrm>
            <a:off x="332185" y="2699657"/>
            <a:ext cx="2646600" cy="1933800"/>
          </a:xfrm>
          <a:prstGeom prst="rect">
            <a:avLst/>
          </a:prstGeom>
          <a:noFill/>
          <a:ln>
            <a:noFill/>
          </a:ln>
        </p:spPr>
        <p:txBody>
          <a:bodyPr anchorCtr="0" anchor="t" bIns="0" lIns="0" spcFirstLastPara="1" rIns="0" wrap="square" tIns="0">
            <a:noAutofit/>
          </a:bodyPr>
          <a:lstStyle>
            <a:lvl1pPr indent="-304800" lvl="0" marL="457200" marR="0" rtl="0" algn="l">
              <a:lnSpc>
                <a:spcPct val="100000"/>
              </a:lnSpc>
              <a:spcBef>
                <a:spcPts val="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indent="-304800" lvl="1" marL="9144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indent="-304800" lvl="2" marL="13716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04800" lvl="5" marL="27432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indent="-304800" lvl="6" marL="32004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indent="-304800" lvl="7" marL="36576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indent="-304800" lvl="8" marL="4114800" marR="0" rtl="0" algn="l">
              <a:lnSpc>
                <a:spcPct val="100000"/>
              </a:lnSpc>
              <a:spcBef>
                <a:spcPts val="500"/>
              </a:spcBef>
              <a:spcAft>
                <a:spcPts val="50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2467" name="Google Shape;2467;p375"/>
          <p:cNvSpPr txBox="1"/>
          <p:nvPr>
            <p:ph idx="2" type="body"/>
          </p:nvPr>
        </p:nvSpPr>
        <p:spPr>
          <a:xfrm>
            <a:off x="332185" y="1571625"/>
            <a:ext cx="2646600" cy="1000200"/>
          </a:xfrm>
          <a:prstGeom prst="rect">
            <a:avLst/>
          </a:prstGeom>
          <a:noFill/>
          <a:ln>
            <a:noFill/>
          </a:ln>
        </p:spPr>
        <p:txBody>
          <a:bodyPr anchorCtr="0" anchor="ctr" bIns="0" lIns="0" spcFirstLastPara="1" rIns="0" wrap="square" tIns="0">
            <a:noAutofit/>
          </a:bodyPr>
          <a:lstStyle>
            <a:lvl1pPr indent="-228600" lvl="0" marL="457200" marR="0" rtl="0" algn="l">
              <a:lnSpc>
                <a:spcPct val="100000"/>
              </a:lnSpc>
              <a:spcBef>
                <a:spcPts val="0"/>
              </a:spcBef>
              <a:spcAft>
                <a:spcPts val="0"/>
              </a:spcAft>
              <a:buClr>
                <a:schemeClr val="accent3"/>
              </a:buClr>
              <a:buSzPts val="6400"/>
              <a:buFont typeface="Arial"/>
              <a:buNone/>
              <a:defRPr b="0" i="0" sz="6400" u="none" cap="none" strike="noStrike">
                <a:solidFill>
                  <a:schemeClr val="accent3"/>
                </a:solidFill>
                <a:latin typeface="Arial"/>
                <a:ea typeface="Arial"/>
                <a:cs typeface="Arial"/>
                <a:sym typeface="Arial"/>
              </a:defRPr>
            </a:lvl1pPr>
            <a:lvl2pPr indent="-304800" lvl="1" marL="9144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indent="-304800" lvl="2" marL="13716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04800" lvl="5" marL="27432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indent="-304800" lvl="6" marL="32004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indent="-304800" lvl="7" marL="36576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indent="-304800" lvl="8" marL="4114800" marR="0" rtl="0" algn="l">
              <a:lnSpc>
                <a:spcPct val="100000"/>
              </a:lnSpc>
              <a:spcBef>
                <a:spcPts val="500"/>
              </a:spcBef>
              <a:spcAft>
                <a:spcPts val="50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2468" name="Google Shape;2468;p375"/>
          <p:cNvSpPr txBox="1"/>
          <p:nvPr>
            <p:ph idx="3" type="body"/>
          </p:nvPr>
        </p:nvSpPr>
        <p:spPr>
          <a:xfrm>
            <a:off x="3245643" y="1571625"/>
            <a:ext cx="2650200" cy="1000200"/>
          </a:xfrm>
          <a:prstGeom prst="rect">
            <a:avLst/>
          </a:prstGeom>
          <a:noFill/>
          <a:ln>
            <a:noFill/>
          </a:ln>
        </p:spPr>
        <p:txBody>
          <a:bodyPr anchorCtr="0" anchor="ctr" bIns="0" lIns="0" spcFirstLastPara="1" rIns="0" wrap="square" tIns="0">
            <a:noAutofit/>
          </a:bodyPr>
          <a:lstStyle>
            <a:lvl1pPr indent="-228600" lvl="0" marL="457200" marR="0" rtl="0" algn="l">
              <a:lnSpc>
                <a:spcPct val="100000"/>
              </a:lnSpc>
              <a:spcBef>
                <a:spcPts val="0"/>
              </a:spcBef>
              <a:spcAft>
                <a:spcPts val="0"/>
              </a:spcAft>
              <a:buClr>
                <a:schemeClr val="dk2"/>
              </a:buClr>
              <a:buSzPts val="6400"/>
              <a:buFont typeface="Arial"/>
              <a:buNone/>
              <a:defRPr b="0" i="0" sz="6400" u="none" cap="none" strike="noStrike">
                <a:solidFill>
                  <a:schemeClr val="dk2"/>
                </a:solidFill>
                <a:latin typeface="Arial"/>
                <a:ea typeface="Arial"/>
                <a:cs typeface="Arial"/>
                <a:sym typeface="Arial"/>
              </a:defRPr>
            </a:lvl1pPr>
            <a:lvl2pPr indent="-304800" lvl="1" marL="9144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indent="-304800" lvl="2" marL="13716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04800" lvl="5" marL="27432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indent="-304800" lvl="6" marL="32004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indent="-304800" lvl="7" marL="36576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indent="-304800" lvl="8" marL="4114800" marR="0" rtl="0" algn="l">
              <a:lnSpc>
                <a:spcPct val="100000"/>
              </a:lnSpc>
              <a:spcBef>
                <a:spcPts val="500"/>
              </a:spcBef>
              <a:spcAft>
                <a:spcPts val="50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2469" name="Google Shape;2469;p375"/>
          <p:cNvSpPr txBox="1"/>
          <p:nvPr>
            <p:ph idx="4" type="body"/>
          </p:nvPr>
        </p:nvSpPr>
        <p:spPr>
          <a:xfrm>
            <a:off x="6166928" y="1571625"/>
            <a:ext cx="2646600" cy="1000200"/>
          </a:xfrm>
          <a:prstGeom prst="rect">
            <a:avLst/>
          </a:prstGeom>
          <a:noFill/>
          <a:ln>
            <a:noFill/>
          </a:ln>
        </p:spPr>
        <p:txBody>
          <a:bodyPr anchorCtr="0" anchor="ctr" bIns="0" lIns="0" spcFirstLastPara="1" rIns="0" wrap="square" tIns="0">
            <a:noAutofit/>
          </a:bodyPr>
          <a:lstStyle>
            <a:lvl1pPr indent="-228600" lvl="0" marL="457200" marR="0" rtl="0" algn="l">
              <a:lnSpc>
                <a:spcPct val="100000"/>
              </a:lnSpc>
              <a:spcBef>
                <a:spcPts val="0"/>
              </a:spcBef>
              <a:spcAft>
                <a:spcPts val="0"/>
              </a:spcAft>
              <a:buClr>
                <a:schemeClr val="accent1"/>
              </a:buClr>
              <a:buSzPts val="6400"/>
              <a:buFont typeface="Arial"/>
              <a:buNone/>
              <a:defRPr b="0" i="0" sz="6400" u="none" cap="none" strike="noStrike">
                <a:solidFill>
                  <a:schemeClr val="accent1"/>
                </a:solidFill>
                <a:latin typeface="Arial"/>
                <a:ea typeface="Arial"/>
                <a:cs typeface="Arial"/>
                <a:sym typeface="Arial"/>
              </a:defRPr>
            </a:lvl1pPr>
            <a:lvl2pPr indent="-304800" lvl="1" marL="9144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indent="-304800" lvl="2" marL="13716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04800" lvl="5" marL="27432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indent="-304800" lvl="6" marL="32004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indent="-304800" lvl="7" marL="36576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indent="-304800" lvl="8" marL="4114800" marR="0" rtl="0" algn="l">
              <a:lnSpc>
                <a:spcPct val="100000"/>
              </a:lnSpc>
              <a:spcBef>
                <a:spcPts val="500"/>
              </a:spcBef>
              <a:spcAft>
                <a:spcPts val="50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2470" name="Google Shape;2470;p375"/>
          <p:cNvSpPr txBox="1"/>
          <p:nvPr>
            <p:ph type="title"/>
          </p:nvPr>
        </p:nvSpPr>
        <p:spPr>
          <a:xfrm>
            <a:off x="332185" y="324001"/>
            <a:ext cx="8479500" cy="1040400"/>
          </a:xfrm>
          <a:prstGeom prst="rect">
            <a:avLst/>
          </a:prstGeom>
          <a:noFill/>
          <a:ln>
            <a:noFill/>
          </a:ln>
        </p:spPr>
        <p:txBody>
          <a:bodyPr anchorCtr="0" anchor="t" bIns="0" lIns="0" spcFirstLastPara="1" rIns="0" wrap="square" tIns="0">
            <a:noAutofit/>
          </a:bodyPr>
          <a:lstStyle>
            <a:lvl1pPr lvl="0" marR="0" rtl="0" algn="l">
              <a:lnSpc>
                <a:spcPct val="85000"/>
              </a:lnSpc>
              <a:spcBef>
                <a:spcPts val="0"/>
              </a:spcBef>
              <a:spcAft>
                <a:spcPts val="0"/>
              </a:spcAft>
              <a:buClr>
                <a:schemeClr val="dk1"/>
              </a:buClr>
              <a:buSzPts val="2400"/>
              <a:buFont typeface="Georgia"/>
              <a:buNone/>
              <a:defRPr b="0" i="0" sz="2400" u="none" cap="none" strike="noStrike">
                <a:solidFill>
                  <a:schemeClr val="dk1"/>
                </a:solidFill>
                <a:latin typeface="Georgia"/>
                <a:ea typeface="Georgia"/>
                <a:cs typeface="Georgia"/>
                <a:sym typeface="Georgia"/>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2471" name="Google Shape;2471;p375"/>
          <p:cNvSpPr txBox="1"/>
          <p:nvPr>
            <p:ph idx="12" type="sldNum"/>
          </p:nvPr>
        </p:nvSpPr>
        <p:spPr>
          <a:xfrm>
            <a:off x="6163867" y="4869180"/>
            <a:ext cx="2648100" cy="1029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2472" name="Google Shape;2472;p375"/>
          <p:cNvSpPr txBox="1"/>
          <p:nvPr>
            <p:ph idx="5" type="body"/>
          </p:nvPr>
        </p:nvSpPr>
        <p:spPr>
          <a:xfrm>
            <a:off x="3245644" y="2699657"/>
            <a:ext cx="2650200" cy="1933800"/>
          </a:xfrm>
          <a:prstGeom prst="rect">
            <a:avLst/>
          </a:prstGeom>
          <a:noFill/>
          <a:ln>
            <a:noFill/>
          </a:ln>
        </p:spPr>
        <p:txBody>
          <a:bodyPr anchorCtr="0" anchor="t" bIns="0" lIns="0" spcFirstLastPara="1" rIns="0" wrap="square" tIns="0">
            <a:noAutofit/>
          </a:bodyPr>
          <a:lstStyle>
            <a:lvl1pPr indent="-304800" lvl="0" marL="457200" marR="0" rtl="0" algn="l">
              <a:lnSpc>
                <a:spcPct val="100000"/>
              </a:lnSpc>
              <a:spcBef>
                <a:spcPts val="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indent="-304800" lvl="1" marL="9144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indent="-304800" lvl="2" marL="13716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04800" lvl="5" marL="27432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indent="-304800" lvl="6" marL="32004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indent="-304800" lvl="7" marL="36576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indent="-304800" lvl="8" marL="4114800" marR="0" rtl="0" algn="l">
              <a:lnSpc>
                <a:spcPct val="100000"/>
              </a:lnSpc>
              <a:spcBef>
                <a:spcPts val="500"/>
              </a:spcBef>
              <a:spcAft>
                <a:spcPts val="50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2473" name="Google Shape;2473;p375"/>
          <p:cNvSpPr txBox="1"/>
          <p:nvPr>
            <p:ph idx="6" type="body"/>
          </p:nvPr>
        </p:nvSpPr>
        <p:spPr>
          <a:xfrm>
            <a:off x="6166928" y="2699657"/>
            <a:ext cx="2646600" cy="1933800"/>
          </a:xfrm>
          <a:prstGeom prst="rect">
            <a:avLst/>
          </a:prstGeom>
          <a:noFill/>
          <a:ln>
            <a:noFill/>
          </a:ln>
        </p:spPr>
        <p:txBody>
          <a:bodyPr anchorCtr="0" anchor="t" bIns="0" lIns="0" spcFirstLastPara="1" rIns="0" wrap="square" tIns="0">
            <a:noAutofit/>
          </a:bodyPr>
          <a:lstStyle>
            <a:lvl1pPr indent="-304800" lvl="0" marL="457200" marR="0" rtl="0" algn="l">
              <a:lnSpc>
                <a:spcPct val="100000"/>
              </a:lnSpc>
              <a:spcBef>
                <a:spcPts val="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indent="-304800" lvl="1" marL="9144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indent="-304800" lvl="2" marL="13716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04800" lvl="5" marL="27432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indent="-304800" lvl="6" marL="32004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indent="-304800" lvl="7" marL="36576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indent="-304800" lvl="8" marL="4114800" marR="0" rtl="0" algn="l">
              <a:lnSpc>
                <a:spcPct val="100000"/>
              </a:lnSpc>
              <a:spcBef>
                <a:spcPts val="500"/>
              </a:spcBef>
              <a:spcAft>
                <a:spcPts val="50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nfographic and Chart">
  <p:cSld name="Infographic and Chart">
    <p:spTree>
      <p:nvGrpSpPr>
        <p:cNvPr id="2474" name="Shape 2474"/>
        <p:cNvGrpSpPr/>
        <p:nvPr/>
      </p:nvGrpSpPr>
      <p:grpSpPr>
        <a:xfrm>
          <a:off x="0" y="0"/>
          <a:ext cx="0" cy="0"/>
          <a:chOff x="0" y="0"/>
          <a:chExt cx="0" cy="0"/>
        </a:xfrm>
      </p:grpSpPr>
      <p:sp>
        <p:nvSpPr>
          <p:cNvPr id="2475" name="Google Shape;2475;p376"/>
          <p:cNvSpPr/>
          <p:nvPr/>
        </p:nvSpPr>
        <p:spPr>
          <a:xfrm>
            <a:off x="0" y="1577579"/>
            <a:ext cx="2979000" cy="3051600"/>
          </a:xfrm>
          <a:prstGeom prst="rect">
            <a:avLst/>
          </a:prstGeom>
          <a:solidFill>
            <a:srgbClr val="D04A0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476" name="Google Shape;2476;p376"/>
          <p:cNvSpPr txBox="1"/>
          <p:nvPr>
            <p:ph idx="1" type="body"/>
          </p:nvPr>
        </p:nvSpPr>
        <p:spPr>
          <a:xfrm>
            <a:off x="270277" y="1577340"/>
            <a:ext cx="2709000" cy="1302900"/>
          </a:xfrm>
          <a:prstGeom prst="rect">
            <a:avLst/>
          </a:prstGeom>
          <a:noFill/>
          <a:ln>
            <a:noFill/>
          </a:ln>
        </p:spPr>
        <p:txBody>
          <a:bodyPr anchorCtr="0" anchor="t" bIns="0" lIns="0" spcFirstLastPara="1" rIns="0" wrap="square" tIns="0">
            <a:noAutofit/>
          </a:bodyPr>
          <a:lstStyle>
            <a:lvl1pPr indent="-228600" lvl="0" marL="457200" marR="0" rtl="0" algn="l">
              <a:lnSpc>
                <a:spcPct val="80000"/>
              </a:lnSpc>
              <a:spcBef>
                <a:spcPts val="0"/>
              </a:spcBef>
              <a:spcAft>
                <a:spcPts val="0"/>
              </a:spcAft>
              <a:buClr>
                <a:schemeClr val="lt1"/>
              </a:buClr>
              <a:buSzPts val="10200"/>
              <a:buFont typeface="Arial"/>
              <a:buNone/>
              <a:defRPr b="1" i="0" sz="10200" u="none" cap="none" strike="noStrike">
                <a:solidFill>
                  <a:schemeClr val="lt1"/>
                </a:solidFill>
                <a:latin typeface="Arial"/>
                <a:ea typeface="Arial"/>
                <a:cs typeface="Arial"/>
                <a:sym typeface="Arial"/>
              </a:defRPr>
            </a:lvl1pPr>
            <a:lvl2pPr indent="-304800" lvl="1" marL="914400" marR="0" rtl="0" algn="l">
              <a:lnSpc>
                <a:spcPct val="100000"/>
              </a:lnSpc>
              <a:spcBef>
                <a:spcPts val="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indent="-304800" lvl="2" marL="13716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04800" lvl="5" marL="27432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indent="-304800" lvl="6" marL="32004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indent="-304800" lvl="7" marL="36576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indent="-304800" lvl="8" marL="4114800" marR="0" rtl="0" algn="l">
              <a:lnSpc>
                <a:spcPct val="100000"/>
              </a:lnSpc>
              <a:spcBef>
                <a:spcPts val="500"/>
              </a:spcBef>
              <a:spcAft>
                <a:spcPts val="50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2477" name="Google Shape;2477;p376"/>
          <p:cNvSpPr txBox="1"/>
          <p:nvPr>
            <p:ph idx="2" type="body"/>
          </p:nvPr>
        </p:nvSpPr>
        <p:spPr>
          <a:xfrm>
            <a:off x="332186" y="2948940"/>
            <a:ext cx="2496900" cy="15465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1pPr>
            <a:lvl2pPr indent="-228600" lvl="1" marL="914400"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2pPr>
            <a:lvl3pPr indent="-228600" lvl="2" marL="1371600"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3pPr>
            <a:lvl4pPr indent="-228600" lvl="3" marL="1828800"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4pPr>
            <a:lvl5pPr indent="-228600" lvl="4" marL="2286000"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5pPr>
            <a:lvl6pPr indent="-228600" lvl="5" marL="2743200"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6pPr>
            <a:lvl7pPr indent="-228600" lvl="6" marL="3200400"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7pPr>
            <a:lvl8pPr indent="-228600" lvl="7" marL="3657600"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8pPr>
            <a:lvl9pPr indent="-228600" lvl="8" marL="4114800"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9pPr>
          </a:lstStyle>
          <a:p/>
        </p:txBody>
      </p:sp>
      <p:sp>
        <p:nvSpPr>
          <p:cNvPr id="2478" name="Google Shape;2478;p376"/>
          <p:cNvSpPr txBox="1"/>
          <p:nvPr>
            <p:ph type="title"/>
          </p:nvPr>
        </p:nvSpPr>
        <p:spPr>
          <a:xfrm>
            <a:off x="332185" y="324001"/>
            <a:ext cx="8479500" cy="1040400"/>
          </a:xfrm>
          <a:prstGeom prst="rect">
            <a:avLst/>
          </a:prstGeom>
          <a:noFill/>
          <a:ln>
            <a:noFill/>
          </a:ln>
        </p:spPr>
        <p:txBody>
          <a:bodyPr anchorCtr="0" anchor="t" bIns="0" lIns="0" spcFirstLastPara="1" rIns="0" wrap="square" tIns="0">
            <a:noAutofit/>
          </a:bodyPr>
          <a:lstStyle>
            <a:lvl1pPr lvl="0" marR="0" rtl="0" algn="l">
              <a:lnSpc>
                <a:spcPct val="85000"/>
              </a:lnSpc>
              <a:spcBef>
                <a:spcPts val="0"/>
              </a:spcBef>
              <a:spcAft>
                <a:spcPts val="0"/>
              </a:spcAft>
              <a:buClr>
                <a:schemeClr val="dk1"/>
              </a:buClr>
              <a:buSzPts val="2400"/>
              <a:buFont typeface="Georgia"/>
              <a:buNone/>
              <a:defRPr b="0" i="0" sz="2400" u="none" cap="none" strike="noStrike">
                <a:solidFill>
                  <a:schemeClr val="dk1"/>
                </a:solidFill>
                <a:latin typeface="Georgia"/>
                <a:ea typeface="Georgia"/>
                <a:cs typeface="Georgia"/>
                <a:sym typeface="Georgia"/>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2479" name="Google Shape;2479;p376"/>
          <p:cNvSpPr txBox="1"/>
          <p:nvPr>
            <p:ph idx="12" type="sldNum"/>
          </p:nvPr>
        </p:nvSpPr>
        <p:spPr>
          <a:xfrm>
            <a:off x="6163867" y="4869180"/>
            <a:ext cx="2648100" cy="1029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Title and Full Content">
  <p:cSld name="1_Title and Full Content">
    <p:bg>
      <p:bgPr>
        <a:solidFill>
          <a:schemeClr val="accent6"/>
        </a:solidFill>
      </p:bgPr>
    </p:bg>
    <p:spTree>
      <p:nvGrpSpPr>
        <p:cNvPr id="298" name="Shape 298"/>
        <p:cNvGrpSpPr/>
        <p:nvPr/>
      </p:nvGrpSpPr>
      <p:grpSpPr>
        <a:xfrm>
          <a:off x="0" y="0"/>
          <a:ext cx="0" cy="0"/>
          <a:chOff x="0" y="0"/>
          <a:chExt cx="0" cy="0"/>
        </a:xfrm>
      </p:grpSpPr>
      <p:sp>
        <p:nvSpPr>
          <p:cNvPr id="299" name="Google Shape;299;p38"/>
          <p:cNvSpPr txBox="1"/>
          <p:nvPr>
            <p:ph idx="1" type="body"/>
          </p:nvPr>
        </p:nvSpPr>
        <p:spPr>
          <a:xfrm>
            <a:off x="457200" y="1577579"/>
            <a:ext cx="8229600" cy="30516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lt1"/>
              </a:buClr>
              <a:buSzPts val="1400"/>
              <a:buNone/>
              <a:defRPr>
                <a:solidFill>
                  <a:schemeClr val="lt1"/>
                </a:solidFill>
              </a:defRPr>
            </a:lvl1pPr>
            <a:lvl2pPr indent="-228600" lvl="1" marL="914400" algn="l">
              <a:lnSpc>
                <a:spcPct val="100000"/>
              </a:lnSpc>
              <a:spcBef>
                <a:spcPts val="900"/>
              </a:spcBef>
              <a:spcAft>
                <a:spcPts val="0"/>
              </a:spcAft>
              <a:buClr>
                <a:schemeClr val="lt1"/>
              </a:buClr>
              <a:buSzPts val="1200"/>
              <a:buNone/>
              <a:defRPr>
                <a:solidFill>
                  <a:schemeClr val="lt1"/>
                </a:solidFill>
              </a:defRPr>
            </a:lvl2pPr>
            <a:lvl3pPr indent="-304800" lvl="2" marL="1371600" algn="l">
              <a:lnSpc>
                <a:spcPct val="100000"/>
              </a:lnSpc>
              <a:spcBef>
                <a:spcPts val="500"/>
              </a:spcBef>
              <a:spcAft>
                <a:spcPts val="0"/>
              </a:spcAft>
              <a:buClr>
                <a:schemeClr val="lt1"/>
              </a:buClr>
              <a:buSzPts val="1200"/>
              <a:buChar char="•"/>
              <a:defRPr>
                <a:solidFill>
                  <a:schemeClr val="lt1"/>
                </a:solidFill>
              </a:defRPr>
            </a:lvl3pPr>
            <a:lvl4pPr indent="-304800" lvl="3" marL="1828800" algn="l">
              <a:lnSpc>
                <a:spcPct val="100000"/>
              </a:lnSpc>
              <a:spcBef>
                <a:spcPts val="500"/>
              </a:spcBef>
              <a:spcAft>
                <a:spcPts val="0"/>
              </a:spcAft>
              <a:buClr>
                <a:schemeClr val="lt1"/>
              </a:buClr>
              <a:buSzPts val="1200"/>
              <a:buChar char="–"/>
              <a:defRPr>
                <a:solidFill>
                  <a:schemeClr val="lt1"/>
                </a:solidFill>
              </a:defRPr>
            </a:lvl4pPr>
            <a:lvl5pPr indent="-304800" lvl="4" marL="2286000" algn="l">
              <a:lnSpc>
                <a:spcPct val="100000"/>
              </a:lnSpc>
              <a:spcBef>
                <a:spcPts val="500"/>
              </a:spcBef>
              <a:spcAft>
                <a:spcPts val="0"/>
              </a:spcAft>
              <a:buClr>
                <a:schemeClr val="lt1"/>
              </a:buClr>
              <a:buSzPts val="1200"/>
              <a:buChar char="•"/>
              <a:defRPr>
                <a:solidFill>
                  <a:schemeClr val="lt1"/>
                </a:solidFill>
              </a:defRPr>
            </a:lvl5pPr>
            <a:lvl6pPr indent="-304800" lvl="5" marL="2743200" algn="l">
              <a:lnSpc>
                <a:spcPct val="100000"/>
              </a:lnSpc>
              <a:spcBef>
                <a:spcPts val="500"/>
              </a:spcBef>
              <a:spcAft>
                <a:spcPts val="0"/>
              </a:spcAft>
              <a:buClr>
                <a:schemeClr val="lt1"/>
              </a:buClr>
              <a:buSzPts val="1200"/>
              <a:buChar char="–"/>
              <a:defRPr>
                <a:solidFill>
                  <a:schemeClr val="lt1"/>
                </a:solidFill>
              </a:defRPr>
            </a:lvl6pPr>
            <a:lvl7pPr indent="-304800" lvl="6" marL="3200400" algn="l">
              <a:lnSpc>
                <a:spcPct val="100000"/>
              </a:lnSpc>
              <a:spcBef>
                <a:spcPts val="500"/>
              </a:spcBef>
              <a:spcAft>
                <a:spcPts val="0"/>
              </a:spcAft>
              <a:buClr>
                <a:schemeClr val="lt1"/>
              </a:buClr>
              <a:buSzPts val="1200"/>
              <a:buChar char="•"/>
              <a:defRPr>
                <a:solidFill>
                  <a:schemeClr val="lt1"/>
                </a:solidFill>
              </a:defRPr>
            </a:lvl7pPr>
            <a:lvl8pPr indent="-304800" lvl="7" marL="3657600" algn="l">
              <a:lnSpc>
                <a:spcPct val="100000"/>
              </a:lnSpc>
              <a:spcBef>
                <a:spcPts val="500"/>
              </a:spcBef>
              <a:spcAft>
                <a:spcPts val="0"/>
              </a:spcAft>
              <a:buClr>
                <a:schemeClr val="lt1"/>
              </a:buClr>
              <a:buSzPts val="1200"/>
              <a:buChar char="–"/>
              <a:defRPr>
                <a:solidFill>
                  <a:schemeClr val="lt1"/>
                </a:solidFill>
              </a:defRPr>
            </a:lvl8pPr>
            <a:lvl9pPr indent="-304800" lvl="8" marL="4114800" algn="l">
              <a:lnSpc>
                <a:spcPct val="100000"/>
              </a:lnSpc>
              <a:spcBef>
                <a:spcPts val="500"/>
              </a:spcBef>
              <a:spcAft>
                <a:spcPts val="500"/>
              </a:spcAft>
              <a:buClr>
                <a:schemeClr val="lt1"/>
              </a:buClr>
              <a:buSzPts val="1200"/>
              <a:buChar char="•"/>
              <a:defRPr>
                <a:solidFill>
                  <a:schemeClr val="lt1"/>
                </a:solidFill>
              </a:defRPr>
            </a:lvl9pPr>
          </a:lstStyle>
          <a:p/>
        </p:txBody>
      </p:sp>
      <p:sp>
        <p:nvSpPr>
          <p:cNvPr id="300" name="Google Shape;300;p38"/>
          <p:cNvSpPr txBox="1"/>
          <p:nvPr>
            <p:ph idx="12" type="sldNum"/>
          </p:nvPr>
        </p:nvSpPr>
        <p:spPr>
          <a:xfrm>
            <a:off x="7488222" y="4869180"/>
            <a:ext cx="1323600" cy="102900"/>
          </a:xfrm>
          <a:prstGeom prst="rect">
            <a:avLst/>
          </a:prstGeom>
          <a:noFill/>
          <a:ln>
            <a:noFill/>
          </a:ln>
        </p:spPr>
        <p:txBody>
          <a:bodyPr anchorCtr="0" anchor="b" bIns="0" lIns="0" spcFirstLastPara="1" rIns="0" wrap="square" tIns="0">
            <a:noAutofit/>
          </a:bodyPr>
          <a:lstStyle>
            <a:lvl1pPr indent="0" lvl="0" marL="0" algn="r">
              <a:spcBef>
                <a:spcPts val="0"/>
              </a:spcBef>
              <a:buNone/>
              <a:defRPr sz="600">
                <a:solidFill>
                  <a:schemeClr val="lt1"/>
                </a:solidFill>
                <a:latin typeface="Arial"/>
                <a:ea typeface="Arial"/>
                <a:cs typeface="Arial"/>
                <a:sym typeface="Arial"/>
              </a:defRPr>
            </a:lvl1pPr>
            <a:lvl2pPr indent="0" lvl="1" marL="0" algn="r">
              <a:spcBef>
                <a:spcPts val="0"/>
              </a:spcBef>
              <a:buNone/>
              <a:defRPr sz="600">
                <a:solidFill>
                  <a:schemeClr val="lt1"/>
                </a:solidFill>
                <a:latin typeface="Arial"/>
                <a:ea typeface="Arial"/>
                <a:cs typeface="Arial"/>
                <a:sym typeface="Arial"/>
              </a:defRPr>
            </a:lvl2pPr>
            <a:lvl3pPr indent="0" lvl="2" marL="0" algn="r">
              <a:spcBef>
                <a:spcPts val="0"/>
              </a:spcBef>
              <a:buNone/>
              <a:defRPr sz="600">
                <a:solidFill>
                  <a:schemeClr val="lt1"/>
                </a:solidFill>
                <a:latin typeface="Arial"/>
                <a:ea typeface="Arial"/>
                <a:cs typeface="Arial"/>
                <a:sym typeface="Arial"/>
              </a:defRPr>
            </a:lvl3pPr>
            <a:lvl4pPr indent="0" lvl="3" marL="0" algn="r">
              <a:spcBef>
                <a:spcPts val="0"/>
              </a:spcBef>
              <a:buNone/>
              <a:defRPr sz="600">
                <a:solidFill>
                  <a:schemeClr val="lt1"/>
                </a:solidFill>
                <a:latin typeface="Arial"/>
                <a:ea typeface="Arial"/>
                <a:cs typeface="Arial"/>
                <a:sym typeface="Arial"/>
              </a:defRPr>
            </a:lvl4pPr>
            <a:lvl5pPr indent="0" lvl="4" marL="0" algn="r">
              <a:spcBef>
                <a:spcPts val="0"/>
              </a:spcBef>
              <a:buNone/>
              <a:defRPr sz="600">
                <a:solidFill>
                  <a:schemeClr val="lt1"/>
                </a:solidFill>
                <a:latin typeface="Arial"/>
                <a:ea typeface="Arial"/>
                <a:cs typeface="Arial"/>
                <a:sym typeface="Arial"/>
              </a:defRPr>
            </a:lvl5pPr>
            <a:lvl6pPr indent="0" lvl="5" marL="0" algn="r">
              <a:spcBef>
                <a:spcPts val="0"/>
              </a:spcBef>
              <a:buNone/>
              <a:defRPr sz="600">
                <a:solidFill>
                  <a:schemeClr val="lt1"/>
                </a:solidFill>
                <a:latin typeface="Arial"/>
                <a:ea typeface="Arial"/>
                <a:cs typeface="Arial"/>
                <a:sym typeface="Arial"/>
              </a:defRPr>
            </a:lvl6pPr>
            <a:lvl7pPr indent="0" lvl="6" marL="0" algn="r">
              <a:spcBef>
                <a:spcPts val="0"/>
              </a:spcBef>
              <a:buNone/>
              <a:defRPr sz="600">
                <a:solidFill>
                  <a:schemeClr val="lt1"/>
                </a:solidFill>
                <a:latin typeface="Arial"/>
                <a:ea typeface="Arial"/>
                <a:cs typeface="Arial"/>
                <a:sym typeface="Arial"/>
              </a:defRPr>
            </a:lvl7pPr>
            <a:lvl8pPr indent="0" lvl="7" marL="0" algn="r">
              <a:spcBef>
                <a:spcPts val="0"/>
              </a:spcBef>
              <a:buNone/>
              <a:defRPr sz="600">
                <a:solidFill>
                  <a:schemeClr val="lt1"/>
                </a:solidFill>
                <a:latin typeface="Arial"/>
                <a:ea typeface="Arial"/>
                <a:cs typeface="Arial"/>
                <a:sym typeface="Arial"/>
              </a:defRPr>
            </a:lvl8pPr>
            <a:lvl9pPr indent="0" lvl="8" marL="0" algn="r">
              <a:spcBef>
                <a:spcPts val="0"/>
              </a:spcBef>
              <a:buNone/>
              <a:defRPr sz="6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301" name="Google Shape;301;p38"/>
          <p:cNvSpPr txBox="1"/>
          <p:nvPr>
            <p:ph type="title"/>
          </p:nvPr>
        </p:nvSpPr>
        <p:spPr>
          <a:xfrm>
            <a:off x="332185" y="324001"/>
            <a:ext cx="8479500" cy="10404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chemeClr val="lt1"/>
              </a:buClr>
              <a:buSzPts val="2400"/>
              <a:buFont typeface="Georgia"/>
              <a:buNone/>
              <a:defRPr>
                <a:solidFill>
                  <a:schemeClr val="l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02" name="Google Shape;302;p38"/>
          <p:cNvSpPr txBox="1"/>
          <p:nvPr>
            <p:ph idx="10" type="dt"/>
          </p:nvPr>
        </p:nvSpPr>
        <p:spPr>
          <a:xfrm>
            <a:off x="7488222" y="4766310"/>
            <a:ext cx="1323600" cy="102900"/>
          </a:xfrm>
          <a:prstGeom prst="rect">
            <a:avLst/>
          </a:prstGeom>
          <a:noFill/>
          <a:ln>
            <a:noFill/>
          </a:ln>
        </p:spPr>
        <p:txBody>
          <a:bodyPr anchorCtr="0" anchor="b" bIns="0" lIns="0" spcFirstLastPara="1" rIns="0" wrap="square" tIns="0">
            <a:noAutofit/>
          </a:bodyPr>
          <a:lstStyle>
            <a:lvl1pPr lvl="0" algn="r">
              <a:spcBef>
                <a:spcPts val="0"/>
              </a:spcBef>
              <a:spcAft>
                <a:spcPts val="0"/>
              </a:spcAft>
              <a:buSzPts val="1100"/>
              <a:buNone/>
              <a:defRPr>
                <a:solidFill>
                  <a:schemeClr val="lt1"/>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03" name="Google Shape;303;p38"/>
          <p:cNvSpPr txBox="1"/>
          <p:nvPr>
            <p:ph idx="11" type="ftr"/>
          </p:nvPr>
        </p:nvSpPr>
        <p:spPr>
          <a:xfrm>
            <a:off x="332184" y="4766310"/>
            <a:ext cx="4105200" cy="102900"/>
          </a:xfrm>
          <a:prstGeom prst="rect">
            <a:avLst/>
          </a:prstGeom>
          <a:noFill/>
          <a:ln>
            <a:noFill/>
          </a:ln>
        </p:spPr>
        <p:txBody>
          <a:bodyPr anchorCtr="0" anchor="b" bIns="0" lIns="0" spcFirstLastPara="1" rIns="0" wrap="square" tIns="0">
            <a:noAutofit/>
          </a:bodyPr>
          <a:lstStyle>
            <a:lvl1pPr lvl="0" algn="l">
              <a:spcBef>
                <a:spcPts val="0"/>
              </a:spcBef>
              <a:spcAft>
                <a:spcPts val="0"/>
              </a:spcAft>
              <a:buSzPts val="1100"/>
              <a:buNone/>
              <a:defRPr>
                <a:solidFill>
                  <a:schemeClr val="lt1"/>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04" name="Google Shape;304;p38"/>
          <p:cNvSpPr txBox="1"/>
          <p:nvPr/>
        </p:nvSpPr>
        <p:spPr>
          <a:xfrm>
            <a:off x="332184" y="4869180"/>
            <a:ext cx="3981900" cy="102900"/>
          </a:xfrm>
          <a:prstGeom prst="rect">
            <a:avLst/>
          </a:prstGeom>
          <a:solidFill>
            <a:schemeClr val="accent6"/>
          </a:solidFill>
          <a:ln>
            <a:noFill/>
          </a:ln>
        </p:spPr>
        <p:txBody>
          <a:bodyPr anchorCtr="0" anchor="b" bIns="0" lIns="0" spcFirstLastPara="1" rIns="0" wrap="square" tIns="0">
            <a:noAutofit/>
          </a:bodyPr>
          <a:lstStyle/>
          <a:p>
            <a:pPr indent="0" lvl="0" marL="0" marR="0" rtl="0" algn="l">
              <a:spcBef>
                <a:spcPts val="0"/>
              </a:spcBef>
              <a:spcAft>
                <a:spcPts val="0"/>
              </a:spcAft>
              <a:buNone/>
            </a:pPr>
            <a:r>
              <a:rPr b="0" lang="en" sz="500">
                <a:solidFill>
                  <a:schemeClr val="lt1"/>
                </a:solidFill>
                <a:latin typeface="Arial"/>
                <a:ea typeface="Arial"/>
                <a:cs typeface="Arial"/>
                <a:sym typeface="Arial"/>
              </a:rPr>
              <a:t>PwC</a:t>
            </a:r>
            <a:endParaRPr sz="1100"/>
          </a:p>
        </p:txBody>
      </p:sp>
    </p:spTree>
  </p:cSld>
  <p:clrMapOvr>
    <a:masterClrMapping/>
  </p:clrMapOvr>
</p:sldLayout>
</file>

<file path=ppt/slideLayouts/slideLayout3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Content Dark" showMasterSp="0">
  <p:cSld name="One Column Content Dark">
    <p:bg>
      <p:bgPr>
        <a:solidFill>
          <a:srgbClr val="464646"/>
        </a:solidFill>
      </p:bgPr>
    </p:bg>
    <p:spTree>
      <p:nvGrpSpPr>
        <p:cNvPr id="2480" name="Shape 2480"/>
        <p:cNvGrpSpPr/>
        <p:nvPr/>
      </p:nvGrpSpPr>
      <p:grpSpPr>
        <a:xfrm>
          <a:off x="0" y="0"/>
          <a:ext cx="0" cy="0"/>
          <a:chOff x="0" y="0"/>
          <a:chExt cx="0" cy="0"/>
        </a:xfrm>
      </p:grpSpPr>
      <p:sp>
        <p:nvSpPr>
          <p:cNvPr id="2481" name="Google Shape;2481;p377"/>
          <p:cNvSpPr txBox="1"/>
          <p:nvPr>
            <p:ph idx="1" type="body"/>
          </p:nvPr>
        </p:nvSpPr>
        <p:spPr>
          <a:xfrm>
            <a:off x="332186" y="1577579"/>
            <a:ext cx="2646600" cy="3051600"/>
          </a:xfrm>
          <a:prstGeom prst="rect">
            <a:avLst/>
          </a:prstGeom>
          <a:noFill/>
          <a:ln>
            <a:noFill/>
          </a:ln>
        </p:spPr>
        <p:txBody>
          <a:bodyPr anchorCtr="0" anchor="t" bIns="0" lIns="0" spcFirstLastPara="1" rIns="0" wrap="square" tIns="0">
            <a:noAutofit/>
          </a:bodyPr>
          <a:lstStyle>
            <a:lvl1pPr indent="-304800" lvl="0" marL="457200" marR="0" rtl="0" algn="l">
              <a:lnSpc>
                <a:spcPct val="100000"/>
              </a:lnSpc>
              <a:spcBef>
                <a:spcPts val="0"/>
              </a:spcBef>
              <a:spcAft>
                <a:spcPts val="0"/>
              </a:spcAft>
              <a:buClr>
                <a:schemeClr val="lt1"/>
              </a:buClr>
              <a:buSzPts val="1200"/>
              <a:buFont typeface="Arial"/>
              <a:buChar char="•"/>
              <a:defRPr b="0" i="0" sz="1200" u="none" cap="none" strike="noStrike">
                <a:solidFill>
                  <a:schemeClr val="lt1"/>
                </a:solidFill>
                <a:latin typeface="Arial"/>
                <a:ea typeface="Arial"/>
                <a:cs typeface="Arial"/>
                <a:sym typeface="Arial"/>
              </a:defRPr>
            </a:lvl1pPr>
            <a:lvl2pPr indent="-304800" lvl="1" marL="914400" marR="0" rtl="0" algn="l">
              <a:lnSpc>
                <a:spcPct val="100000"/>
              </a:lnSpc>
              <a:spcBef>
                <a:spcPts val="500"/>
              </a:spcBef>
              <a:spcAft>
                <a:spcPts val="0"/>
              </a:spcAft>
              <a:buClr>
                <a:schemeClr val="lt1"/>
              </a:buClr>
              <a:buSzPts val="1200"/>
              <a:buFont typeface="Arial"/>
              <a:buChar char="–"/>
              <a:defRPr b="0" i="0" sz="1200" u="none" cap="none" strike="noStrike">
                <a:solidFill>
                  <a:schemeClr val="lt1"/>
                </a:solidFill>
                <a:latin typeface="Arial"/>
                <a:ea typeface="Arial"/>
                <a:cs typeface="Arial"/>
                <a:sym typeface="Arial"/>
              </a:defRPr>
            </a:lvl2pPr>
            <a:lvl3pPr indent="-304800" lvl="2" marL="1371600" marR="0" rtl="0" algn="l">
              <a:lnSpc>
                <a:spcPct val="100000"/>
              </a:lnSpc>
              <a:spcBef>
                <a:spcPts val="500"/>
              </a:spcBef>
              <a:spcAft>
                <a:spcPts val="0"/>
              </a:spcAft>
              <a:buClr>
                <a:schemeClr val="lt1"/>
              </a:buClr>
              <a:buSzPts val="1200"/>
              <a:buFont typeface="Arial"/>
              <a:buChar char="•"/>
              <a:defRPr b="0" i="0" sz="1200" u="none" cap="none" strike="noStrike">
                <a:solidFill>
                  <a:schemeClr val="lt1"/>
                </a:solidFill>
                <a:latin typeface="Arial"/>
                <a:ea typeface="Arial"/>
                <a:cs typeface="Arial"/>
                <a:sym typeface="Arial"/>
              </a:defRPr>
            </a:lvl3pPr>
            <a:lvl4pPr indent="-304800" lvl="3" marL="1828800" marR="0" rtl="0" algn="l">
              <a:lnSpc>
                <a:spcPct val="100000"/>
              </a:lnSpc>
              <a:spcBef>
                <a:spcPts val="500"/>
              </a:spcBef>
              <a:spcAft>
                <a:spcPts val="0"/>
              </a:spcAft>
              <a:buClr>
                <a:schemeClr val="lt1"/>
              </a:buClr>
              <a:buSzPts val="1200"/>
              <a:buFont typeface="Arial"/>
              <a:buChar char="–"/>
              <a:defRPr b="0" i="0" sz="1200" u="none" cap="none" strike="noStrike">
                <a:solidFill>
                  <a:schemeClr val="lt1"/>
                </a:solidFill>
                <a:latin typeface="Arial"/>
                <a:ea typeface="Arial"/>
                <a:cs typeface="Arial"/>
                <a:sym typeface="Arial"/>
              </a:defRPr>
            </a:lvl4pPr>
            <a:lvl5pPr indent="-304800" lvl="4" marL="2286000" marR="0" rtl="0" algn="l">
              <a:lnSpc>
                <a:spcPct val="100000"/>
              </a:lnSpc>
              <a:spcBef>
                <a:spcPts val="500"/>
              </a:spcBef>
              <a:spcAft>
                <a:spcPts val="0"/>
              </a:spcAft>
              <a:buClr>
                <a:schemeClr val="lt1"/>
              </a:buClr>
              <a:buSzPts val="1200"/>
              <a:buFont typeface="Arial"/>
              <a:buChar char="•"/>
              <a:defRPr b="0" i="0" sz="1200" u="none" cap="none" strike="noStrike">
                <a:solidFill>
                  <a:schemeClr val="lt1"/>
                </a:solidFill>
                <a:latin typeface="Arial"/>
                <a:ea typeface="Arial"/>
                <a:cs typeface="Arial"/>
                <a:sym typeface="Arial"/>
              </a:defRPr>
            </a:lvl5pPr>
            <a:lvl6pPr indent="-304800" lvl="5" marL="2743200" marR="0" rtl="0" algn="l">
              <a:lnSpc>
                <a:spcPct val="100000"/>
              </a:lnSpc>
              <a:spcBef>
                <a:spcPts val="500"/>
              </a:spcBef>
              <a:spcAft>
                <a:spcPts val="0"/>
              </a:spcAft>
              <a:buClr>
                <a:schemeClr val="lt1"/>
              </a:buClr>
              <a:buSzPts val="1200"/>
              <a:buFont typeface="Arial"/>
              <a:buChar char="–"/>
              <a:defRPr b="0" i="0" sz="1200" u="none" cap="none" strike="noStrike">
                <a:solidFill>
                  <a:schemeClr val="lt1"/>
                </a:solidFill>
                <a:latin typeface="Arial"/>
                <a:ea typeface="Arial"/>
                <a:cs typeface="Arial"/>
                <a:sym typeface="Arial"/>
              </a:defRPr>
            </a:lvl6pPr>
            <a:lvl7pPr indent="-304800" lvl="6" marL="3200400" marR="0" rtl="0" algn="l">
              <a:lnSpc>
                <a:spcPct val="100000"/>
              </a:lnSpc>
              <a:spcBef>
                <a:spcPts val="500"/>
              </a:spcBef>
              <a:spcAft>
                <a:spcPts val="0"/>
              </a:spcAft>
              <a:buClr>
                <a:schemeClr val="lt1"/>
              </a:buClr>
              <a:buSzPts val="1200"/>
              <a:buFont typeface="Arial"/>
              <a:buChar char="•"/>
              <a:defRPr b="0" i="0" sz="1200" u="none" cap="none" strike="noStrike">
                <a:solidFill>
                  <a:schemeClr val="lt1"/>
                </a:solidFill>
                <a:latin typeface="Arial"/>
                <a:ea typeface="Arial"/>
                <a:cs typeface="Arial"/>
                <a:sym typeface="Arial"/>
              </a:defRPr>
            </a:lvl7pPr>
            <a:lvl8pPr indent="-304800" lvl="7" marL="3657600" marR="0" rtl="0" algn="l">
              <a:lnSpc>
                <a:spcPct val="100000"/>
              </a:lnSpc>
              <a:spcBef>
                <a:spcPts val="500"/>
              </a:spcBef>
              <a:spcAft>
                <a:spcPts val="0"/>
              </a:spcAft>
              <a:buClr>
                <a:schemeClr val="lt1"/>
              </a:buClr>
              <a:buSzPts val="1200"/>
              <a:buFont typeface="Arial"/>
              <a:buChar char="–"/>
              <a:defRPr b="0" i="0" sz="1200" u="none" cap="none" strike="noStrike">
                <a:solidFill>
                  <a:schemeClr val="lt1"/>
                </a:solidFill>
                <a:latin typeface="Arial"/>
                <a:ea typeface="Arial"/>
                <a:cs typeface="Arial"/>
                <a:sym typeface="Arial"/>
              </a:defRPr>
            </a:lvl8pPr>
            <a:lvl9pPr indent="-304800" lvl="8" marL="4114800" marR="0" rtl="0" algn="l">
              <a:lnSpc>
                <a:spcPct val="100000"/>
              </a:lnSpc>
              <a:spcBef>
                <a:spcPts val="500"/>
              </a:spcBef>
              <a:spcAft>
                <a:spcPts val="500"/>
              </a:spcAft>
              <a:buClr>
                <a:schemeClr val="lt1"/>
              </a:buClr>
              <a:buSzPts val="1200"/>
              <a:buFont typeface="Arial"/>
              <a:buChar char="•"/>
              <a:defRPr b="0" i="0" sz="1200" u="none" cap="none" strike="noStrike">
                <a:solidFill>
                  <a:schemeClr val="lt1"/>
                </a:solidFill>
                <a:latin typeface="Arial"/>
                <a:ea typeface="Arial"/>
                <a:cs typeface="Arial"/>
                <a:sym typeface="Arial"/>
              </a:defRPr>
            </a:lvl9pPr>
          </a:lstStyle>
          <a:p/>
        </p:txBody>
      </p:sp>
      <p:sp>
        <p:nvSpPr>
          <p:cNvPr id="2482" name="Google Shape;2482;p377"/>
          <p:cNvSpPr txBox="1"/>
          <p:nvPr>
            <p:ph type="title"/>
          </p:nvPr>
        </p:nvSpPr>
        <p:spPr>
          <a:xfrm>
            <a:off x="332185" y="324001"/>
            <a:ext cx="8479500" cy="1040400"/>
          </a:xfrm>
          <a:prstGeom prst="rect">
            <a:avLst/>
          </a:prstGeom>
          <a:noFill/>
          <a:ln>
            <a:noFill/>
          </a:ln>
        </p:spPr>
        <p:txBody>
          <a:bodyPr anchorCtr="0" anchor="t" bIns="0" lIns="0" spcFirstLastPara="1" rIns="0" wrap="square" tIns="0">
            <a:noAutofit/>
          </a:bodyPr>
          <a:lstStyle>
            <a:lvl1pPr lvl="0" marR="0" rtl="0" algn="l">
              <a:lnSpc>
                <a:spcPct val="85000"/>
              </a:lnSpc>
              <a:spcBef>
                <a:spcPts val="0"/>
              </a:spcBef>
              <a:spcAft>
                <a:spcPts val="0"/>
              </a:spcAft>
              <a:buClr>
                <a:schemeClr val="lt1"/>
              </a:buClr>
              <a:buSzPts val="2400"/>
              <a:buFont typeface="Georgia"/>
              <a:buNone/>
              <a:defRPr b="0" i="0" sz="2400" u="none" cap="none" strike="noStrike">
                <a:solidFill>
                  <a:schemeClr val="lt1"/>
                </a:solidFill>
                <a:latin typeface="Georgia"/>
                <a:ea typeface="Georgia"/>
                <a:cs typeface="Georgia"/>
                <a:sym typeface="Georgia"/>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2483" name="Google Shape;2483;p377"/>
          <p:cNvSpPr txBox="1"/>
          <p:nvPr>
            <p:ph idx="12" type="sldNum"/>
          </p:nvPr>
        </p:nvSpPr>
        <p:spPr>
          <a:xfrm>
            <a:off x="6163867" y="4869180"/>
            <a:ext cx="2648100" cy="1029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2484" name="Google Shape;2484;p377"/>
          <p:cNvSpPr txBox="1"/>
          <p:nvPr/>
        </p:nvSpPr>
        <p:spPr>
          <a:xfrm>
            <a:off x="332185" y="4869180"/>
            <a:ext cx="4105200" cy="1029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chemeClr val="lt1"/>
                </a:solidFill>
                <a:latin typeface="Arial"/>
                <a:ea typeface="Arial"/>
                <a:cs typeface="Arial"/>
                <a:sym typeface="Arial"/>
              </a:rPr>
              <a:t>PwC</a:t>
            </a:r>
            <a:endParaRPr b="0" i="0" sz="11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3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hart Dark" showMasterSp="0">
  <p:cSld name="Title and Chart Dark">
    <p:bg>
      <p:bgPr>
        <a:solidFill>
          <a:srgbClr val="464646"/>
        </a:solidFill>
      </p:bgPr>
    </p:bg>
    <p:spTree>
      <p:nvGrpSpPr>
        <p:cNvPr id="2485" name="Shape 2485"/>
        <p:cNvGrpSpPr/>
        <p:nvPr/>
      </p:nvGrpSpPr>
      <p:grpSpPr>
        <a:xfrm>
          <a:off x="0" y="0"/>
          <a:ext cx="0" cy="0"/>
          <a:chOff x="0" y="0"/>
          <a:chExt cx="0" cy="0"/>
        </a:xfrm>
      </p:grpSpPr>
      <p:sp>
        <p:nvSpPr>
          <p:cNvPr id="2486" name="Google Shape;2486;p378"/>
          <p:cNvSpPr txBox="1"/>
          <p:nvPr>
            <p:ph type="title"/>
          </p:nvPr>
        </p:nvSpPr>
        <p:spPr>
          <a:xfrm>
            <a:off x="332185" y="324001"/>
            <a:ext cx="8479500" cy="1040400"/>
          </a:xfrm>
          <a:prstGeom prst="rect">
            <a:avLst/>
          </a:prstGeom>
          <a:noFill/>
          <a:ln>
            <a:noFill/>
          </a:ln>
        </p:spPr>
        <p:txBody>
          <a:bodyPr anchorCtr="0" anchor="t" bIns="0" lIns="0" spcFirstLastPara="1" rIns="0" wrap="square" tIns="0">
            <a:noAutofit/>
          </a:bodyPr>
          <a:lstStyle>
            <a:lvl1pPr lvl="0" marR="0" rtl="0" algn="l">
              <a:lnSpc>
                <a:spcPct val="85000"/>
              </a:lnSpc>
              <a:spcBef>
                <a:spcPts val="0"/>
              </a:spcBef>
              <a:spcAft>
                <a:spcPts val="0"/>
              </a:spcAft>
              <a:buClr>
                <a:schemeClr val="lt1"/>
              </a:buClr>
              <a:buSzPts val="2400"/>
              <a:buFont typeface="Georgia"/>
              <a:buNone/>
              <a:defRPr b="0" i="0" sz="2400" u="none" cap="none" strike="noStrike">
                <a:solidFill>
                  <a:schemeClr val="lt1"/>
                </a:solidFill>
                <a:latin typeface="Georgia"/>
                <a:ea typeface="Georgia"/>
                <a:cs typeface="Georgia"/>
                <a:sym typeface="Georgia"/>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2487" name="Google Shape;2487;p378"/>
          <p:cNvSpPr txBox="1"/>
          <p:nvPr>
            <p:ph idx="12" type="sldNum"/>
          </p:nvPr>
        </p:nvSpPr>
        <p:spPr>
          <a:xfrm>
            <a:off x="6163867" y="4869180"/>
            <a:ext cx="2648100" cy="1029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2488" name="Google Shape;2488;p378"/>
          <p:cNvSpPr txBox="1"/>
          <p:nvPr/>
        </p:nvSpPr>
        <p:spPr>
          <a:xfrm>
            <a:off x="332185" y="4869180"/>
            <a:ext cx="4105200" cy="1029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chemeClr val="lt1"/>
                </a:solidFill>
                <a:latin typeface="Arial"/>
                <a:ea typeface="Arial"/>
                <a:cs typeface="Arial"/>
                <a:sym typeface="Arial"/>
              </a:rPr>
              <a:t>PwC</a:t>
            </a:r>
            <a:endParaRPr b="0" i="0" sz="11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3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Chart">
  <p:cSld name="One Column Chart">
    <p:spTree>
      <p:nvGrpSpPr>
        <p:cNvPr id="2489" name="Shape 2489"/>
        <p:cNvGrpSpPr/>
        <p:nvPr/>
      </p:nvGrpSpPr>
      <p:grpSpPr>
        <a:xfrm>
          <a:off x="0" y="0"/>
          <a:ext cx="0" cy="0"/>
          <a:chOff x="0" y="0"/>
          <a:chExt cx="0" cy="0"/>
        </a:xfrm>
      </p:grpSpPr>
      <p:sp>
        <p:nvSpPr>
          <p:cNvPr id="2490" name="Google Shape;2490;p379"/>
          <p:cNvSpPr txBox="1"/>
          <p:nvPr>
            <p:ph idx="1" type="body"/>
          </p:nvPr>
        </p:nvSpPr>
        <p:spPr>
          <a:xfrm>
            <a:off x="332186" y="1577579"/>
            <a:ext cx="2646600" cy="3051600"/>
          </a:xfrm>
          <a:prstGeom prst="rect">
            <a:avLst/>
          </a:prstGeom>
          <a:noFill/>
          <a:ln>
            <a:noFill/>
          </a:ln>
        </p:spPr>
        <p:txBody>
          <a:bodyPr anchorCtr="0" anchor="t" bIns="0" lIns="0" spcFirstLastPara="1" rIns="0" wrap="square" tIns="0">
            <a:noAutofit/>
          </a:bodyPr>
          <a:lstStyle>
            <a:lvl1pPr indent="-304800" lvl="0" marL="457200" marR="0" rtl="0" algn="l">
              <a:lnSpc>
                <a:spcPct val="100000"/>
              </a:lnSpc>
              <a:spcBef>
                <a:spcPts val="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indent="-304800" lvl="1" marL="9144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indent="-304800" lvl="2" marL="13716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04800" lvl="5" marL="27432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indent="-304800" lvl="6" marL="32004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indent="-304800" lvl="7" marL="36576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indent="-304800" lvl="8" marL="4114800" marR="0" rtl="0" algn="l">
              <a:lnSpc>
                <a:spcPct val="100000"/>
              </a:lnSpc>
              <a:spcBef>
                <a:spcPts val="500"/>
              </a:spcBef>
              <a:spcAft>
                <a:spcPts val="50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2491" name="Google Shape;2491;p379"/>
          <p:cNvSpPr txBox="1"/>
          <p:nvPr>
            <p:ph type="title"/>
          </p:nvPr>
        </p:nvSpPr>
        <p:spPr>
          <a:xfrm>
            <a:off x="332185" y="324000"/>
            <a:ext cx="8479500" cy="1040400"/>
          </a:xfrm>
          <a:prstGeom prst="rect">
            <a:avLst/>
          </a:prstGeom>
          <a:noFill/>
          <a:ln>
            <a:noFill/>
          </a:ln>
        </p:spPr>
        <p:txBody>
          <a:bodyPr anchorCtr="0" anchor="t" bIns="0" lIns="0" spcFirstLastPara="1" rIns="0" wrap="square" tIns="0">
            <a:noAutofit/>
          </a:bodyPr>
          <a:lstStyle>
            <a:lvl1pPr lvl="0" marR="0" rtl="0" algn="l">
              <a:lnSpc>
                <a:spcPct val="85000"/>
              </a:lnSpc>
              <a:spcBef>
                <a:spcPts val="0"/>
              </a:spcBef>
              <a:spcAft>
                <a:spcPts val="0"/>
              </a:spcAft>
              <a:buClr>
                <a:schemeClr val="dk1"/>
              </a:buClr>
              <a:buSzPts val="2400"/>
              <a:buFont typeface="Georgia"/>
              <a:buNone/>
              <a:defRPr b="0" i="0" sz="2400" u="none" cap="none" strike="noStrike">
                <a:solidFill>
                  <a:schemeClr val="dk1"/>
                </a:solidFill>
                <a:latin typeface="Georgia"/>
                <a:ea typeface="Georgia"/>
                <a:cs typeface="Georgia"/>
                <a:sym typeface="Georgia"/>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2492" name="Google Shape;2492;p379"/>
          <p:cNvSpPr txBox="1"/>
          <p:nvPr>
            <p:ph idx="12" type="sldNum"/>
          </p:nvPr>
        </p:nvSpPr>
        <p:spPr>
          <a:xfrm>
            <a:off x="6163867" y="4869180"/>
            <a:ext cx="2648100" cy="1029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Chart Dark" showMasterSp="0">
  <p:cSld name="One Column Chart Dark">
    <p:bg>
      <p:bgPr>
        <a:solidFill>
          <a:srgbClr val="464646"/>
        </a:solidFill>
      </p:bgPr>
    </p:bg>
    <p:spTree>
      <p:nvGrpSpPr>
        <p:cNvPr id="2493" name="Shape 2493"/>
        <p:cNvGrpSpPr/>
        <p:nvPr/>
      </p:nvGrpSpPr>
      <p:grpSpPr>
        <a:xfrm>
          <a:off x="0" y="0"/>
          <a:ext cx="0" cy="0"/>
          <a:chOff x="0" y="0"/>
          <a:chExt cx="0" cy="0"/>
        </a:xfrm>
      </p:grpSpPr>
      <p:sp>
        <p:nvSpPr>
          <p:cNvPr id="2494" name="Google Shape;2494;p380"/>
          <p:cNvSpPr txBox="1"/>
          <p:nvPr>
            <p:ph idx="1" type="body"/>
          </p:nvPr>
        </p:nvSpPr>
        <p:spPr>
          <a:xfrm>
            <a:off x="332186" y="1577579"/>
            <a:ext cx="2646600" cy="3051600"/>
          </a:xfrm>
          <a:prstGeom prst="rect">
            <a:avLst/>
          </a:prstGeom>
          <a:noFill/>
          <a:ln>
            <a:noFill/>
          </a:ln>
        </p:spPr>
        <p:txBody>
          <a:bodyPr anchorCtr="0" anchor="t" bIns="0" lIns="0" spcFirstLastPara="1" rIns="0" wrap="square" tIns="0">
            <a:noAutofit/>
          </a:bodyPr>
          <a:lstStyle>
            <a:lvl1pPr indent="-304800" lvl="0" marL="457200" marR="0" rtl="0" algn="l">
              <a:lnSpc>
                <a:spcPct val="100000"/>
              </a:lnSpc>
              <a:spcBef>
                <a:spcPts val="0"/>
              </a:spcBef>
              <a:spcAft>
                <a:spcPts val="0"/>
              </a:spcAft>
              <a:buClr>
                <a:schemeClr val="lt1"/>
              </a:buClr>
              <a:buSzPts val="1200"/>
              <a:buFont typeface="Arial"/>
              <a:buChar char="•"/>
              <a:defRPr b="0" i="0" sz="1200" u="none" cap="none" strike="noStrike">
                <a:solidFill>
                  <a:schemeClr val="lt1"/>
                </a:solidFill>
                <a:latin typeface="Arial"/>
                <a:ea typeface="Arial"/>
                <a:cs typeface="Arial"/>
                <a:sym typeface="Arial"/>
              </a:defRPr>
            </a:lvl1pPr>
            <a:lvl2pPr indent="-304800" lvl="1" marL="914400" marR="0" rtl="0" algn="l">
              <a:lnSpc>
                <a:spcPct val="100000"/>
              </a:lnSpc>
              <a:spcBef>
                <a:spcPts val="500"/>
              </a:spcBef>
              <a:spcAft>
                <a:spcPts val="0"/>
              </a:spcAft>
              <a:buClr>
                <a:schemeClr val="lt1"/>
              </a:buClr>
              <a:buSzPts val="1200"/>
              <a:buFont typeface="Arial"/>
              <a:buChar char="–"/>
              <a:defRPr b="0" i="0" sz="1200" u="none" cap="none" strike="noStrike">
                <a:solidFill>
                  <a:schemeClr val="lt1"/>
                </a:solidFill>
                <a:latin typeface="Arial"/>
                <a:ea typeface="Arial"/>
                <a:cs typeface="Arial"/>
                <a:sym typeface="Arial"/>
              </a:defRPr>
            </a:lvl2pPr>
            <a:lvl3pPr indent="-304800" lvl="2" marL="1371600" marR="0" rtl="0" algn="l">
              <a:lnSpc>
                <a:spcPct val="100000"/>
              </a:lnSpc>
              <a:spcBef>
                <a:spcPts val="500"/>
              </a:spcBef>
              <a:spcAft>
                <a:spcPts val="0"/>
              </a:spcAft>
              <a:buClr>
                <a:schemeClr val="lt1"/>
              </a:buClr>
              <a:buSzPts val="1200"/>
              <a:buFont typeface="Arial"/>
              <a:buChar char="•"/>
              <a:defRPr b="0" i="0" sz="1200" u="none" cap="none" strike="noStrike">
                <a:solidFill>
                  <a:schemeClr val="lt1"/>
                </a:solidFill>
                <a:latin typeface="Arial"/>
                <a:ea typeface="Arial"/>
                <a:cs typeface="Arial"/>
                <a:sym typeface="Arial"/>
              </a:defRPr>
            </a:lvl3pPr>
            <a:lvl4pPr indent="-304800" lvl="3" marL="1828800" marR="0" rtl="0" algn="l">
              <a:lnSpc>
                <a:spcPct val="100000"/>
              </a:lnSpc>
              <a:spcBef>
                <a:spcPts val="500"/>
              </a:spcBef>
              <a:spcAft>
                <a:spcPts val="0"/>
              </a:spcAft>
              <a:buClr>
                <a:schemeClr val="lt1"/>
              </a:buClr>
              <a:buSzPts val="1200"/>
              <a:buFont typeface="Arial"/>
              <a:buChar char="–"/>
              <a:defRPr b="0" i="0" sz="1200" u="none" cap="none" strike="noStrike">
                <a:solidFill>
                  <a:schemeClr val="lt1"/>
                </a:solidFill>
                <a:latin typeface="Arial"/>
                <a:ea typeface="Arial"/>
                <a:cs typeface="Arial"/>
                <a:sym typeface="Arial"/>
              </a:defRPr>
            </a:lvl4pPr>
            <a:lvl5pPr indent="-304800" lvl="4" marL="2286000" marR="0" rtl="0" algn="l">
              <a:lnSpc>
                <a:spcPct val="100000"/>
              </a:lnSpc>
              <a:spcBef>
                <a:spcPts val="500"/>
              </a:spcBef>
              <a:spcAft>
                <a:spcPts val="0"/>
              </a:spcAft>
              <a:buClr>
                <a:schemeClr val="lt1"/>
              </a:buClr>
              <a:buSzPts val="1200"/>
              <a:buFont typeface="Arial"/>
              <a:buChar char="•"/>
              <a:defRPr b="0" i="0" sz="1200" u="none" cap="none" strike="noStrike">
                <a:solidFill>
                  <a:schemeClr val="lt1"/>
                </a:solidFill>
                <a:latin typeface="Arial"/>
                <a:ea typeface="Arial"/>
                <a:cs typeface="Arial"/>
                <a:sym typeface="Arial"/>
              </a:defRPr>
            </a:lvl5pPr>
            <a:lvl6pPr indent="-304800" lvl="5" marL="2743200" marR="0" rtl="0" algn="l">
              <a:lnSpc>
                <a:spcPct val="100000"/>
              </a:lnSpc>
              <a:spcBef>
                <a:spcPts val="500"/>
              </a:spcBef>
              <a:spcAft>
                <a:spcPts val="0"/>
              </a:spcAft>
              <a:buClr>
                <a:schemeClr val="lt1"/>
              </a:buClr>
              <a:buSzPts val="1200"/>
              <a:buFont typeface="Arial"/>
              <a:buChar char="–"/>
              <a:defRPr b="0" i="0" sz="1200" u="none" cap="none" strike="noStrike">
                <a:solidFill>
                  <a:schemeClr val="lt1"/>
                </a:solidFill>
                <a:latin typeface="Arial"/>
                <a:ea typeface="Arial"/>
                <a:cs typeface="Arial"/>
                <a:sym typeface="Arial"/>
              </a:defRPr>
            </a:lvl6pPr>
            <a:lvl7pPr indent="-304800" lvl="6" marL="3200400" marR="0" rtl="0" algn="l">
              <a:lnSpc>
                <a:spcPct val="100000"/>
              </a:lnSpc>
              <a:spcBef>
                <a:spcPts val="500"/>
              </a:spcBef>
              <a:spcAft>
                <a:spcPts val="0"/>
              </a:spcAft>
              <a:buClr>
                <a:schemeClr val="lt1"/>
              </a:buClr>
              <a:buSzPts val="1200"/>
              <a:buFont typeface="Arial"/>
              <a:buChar char="•"/>
              <a:defRPr b="0" i="0" sz="1200" u="none" cap="none" strike="noStrike">
                <a:solidFill>
                  <a:schemeClr val="lt1"/>
                </a:solidFill>
                <a:latin typeface="Arial"/>
                <a:ea typeface="Arial"/>
                <a:cs typeface="Arial"/>
                <a:sym typeface="Arial"/>
              </a:defRPr>
            </a:lvl7pPr>
            <a:lvl8pPr indent="-304800" lvl="7" marL="3657600" marR="0" rtl="0" algn="l">
              <a:lnSpc>
                <a:spcPct val="100000"/>
              </a:lnSpc>
              <a:spcBef>
                <a:spcPts val="500"/>
              </a:spcBef>
              <a:spcAft>
                <a:spcPts val="0"/>
              </a:spcAft>
              <a:buClr>
                <a:schemeClr val="lt1"/>
              </a:buClr>
              <a:buSzPts val="1200"/>
              <a:buFont typeface="Arial"/>
              <a:buChar char="–"/>
              <a:defRPr b="0" i="0" sz="1200" u="none" cap="none" strike="noStrike">
                <a:solidFill>
                  <a:schemeClr val="lt1"/>
                </a:solidFill>
                <a:latin typeface="Arial"/>
                <a:ea typeface="Arial"/>
                <a:cs typeface="Arial"/>
                <a:sym typeface="Arial"/>
              </a:defRPr>
            </a:lvl8pPr>
            <a:lvl9pPr indent="-304800" lvl="8" marL="4114800" marR="0" rtl="0" algn="l">
              <a:lnSpc>
                <a:spcPct val="100000"/>
              </a:lnSpc>
              <a:spcBef>
                <a:spcPts val="500"/>
              </a:spcBef>
              <a:spcAft>
                <a:spcPts val="500"/>
              </a:spcAft>
              <a:buClr>
                <a:schemeClr val="lt1"/>
              </a:buClr>
              <a:buSzPts val="1200"/>
              <a:buFont typeface="Arial"/>
              <a:buChar char="•"/>
              <a:defRPr b="0" i="0" sz="1200" u="none" cap="none" strike="noStrike">
                <a:solidFill>
                  <a:schemeClr val="lt1"/>
                </a:solidFill>
                <a:latin typeface="Arial"/>
                <a:ea typeface="Arial"/>
                <a:cs typeface="Arial"/>
                <a:sym typeface="Arial"/>
              </a:defRPr>
            </a:lvl9pPr>
          </a:lstStyle>
          <a:p/>
        </p:txBody>
      </p:sp>
      <p:sp>
        <p:nvSpPr>
          <p:cNvPr id="2495" name="Google Shape;2495;p380"/>
          <p:cNvSpPr txBox="1"/>
          <p:nvPr>
            <p:ph type="title"/>
          </p:nvPr>
        </p:nvSpPr>
        <p:spPr>
          <a:xfrm>
            <a:off x="332185" y="324001"/>
            <a:ext cx="8479500" cy="1040400"/>
          </a:xfrm>
          <a:prstGeom prst="rect">
            <a:avLst/>
          </a:prstGeom>
          <a:noFill/>
          <a:ln>
            <a:noFill/>
          </a:ln>
        </p:spPr>
        <p:txBody>
          <a:bodyPr anchorCtr="0" anchor="t" bIns="0" lIns="0" spcFirstLastPara="1" rIns="0" wrap="square" tIns="0">
            <a:noAutofit/>
          </a:bodyPr>
          <a:lstStyle>
            <a:lvl1pPr lvl="0" marR="0" rtl="0" algn="l">
              <a:lnSpc>
                <a:spcPct val="85000"/>
              </a:lnSpc>
              <a:spcBef>
                <a:spcPts val="0"/>
              </a:spcBef>
              <a:spcAft>
                <a:spcPts val="0"/>
              </a:spcAft>
              <a:buClr>
                <a:schemeClr val="lt1"/>
              </a:buClr>
              <a:buSzPts val="2400"/>
              <a:buFont typeface="Georgia"/>
              <a:buNone/>
              <a:defRPr b="0" i="0" sz="2400" u="none" cap="none" strike="noStrike">
                <a:solidFill>
                  <a:schemeClr val="lt1"/>
                </a:solidFill>
                <a:latin typeface="Georgia"/>
                <a:ea typeface="Georgia"/>
                <a:cs typeface="Georgia"/>
                <a:sym typeface="Georgia"/>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2496" name="Google Shape;2496;p380"/>
          <p:cNvSpPr txBox="1"/>
          <p:nvPr>
            <p:ph idx="12" type="sldNum"/>
          </p:nvPr>
        </p:nvSpPr>
        <p:spPr>
          <a:xfrm>
            <a:off x="6163867" y="4869180"/>
            <a:ext cx="2648100" cy="1029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2497" name="Google Shape;2497;p380"/>
          <p:cNvSpPr txBox="1"/>
          <p:nvPr/>
        </p:nvSpPr>
        <p:spPr>
          <a:xfrm>
            <a:off x="332185" y="4869180"/>
            <a:ext cx="4105200" cy="1029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chemeClr val="lt1"/>
                </a:solidFill>
                <a:latin typeface="Arial"/>
                <a:ea typeface="Arial"/>
                <a:cs typeface="Arial"/>
                <a:sym typeface="Arial"/>
              </a:rPr>
              <a:t>PwC</a:t>
            </a:r>
            <a:endParaRPr b="0" i="0" sz="11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3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Four Text Boxes for Icons">
  <p:cSld name="Four Text Boxes for Icons">
    <p:spTree>
      <p:nvGrpSpPr>
        <p:cNvPr id="2498" name="Shape 2498"/>
        <p:cNvGrpSpPr/>
        <p:nvPr/>
      </p:nvGrpSpPr>
      <p:grpSpPr>
        <a:xfrm>
          <a:off x="0" y="0"/>
          <a:ext cx="0" cy="0"/>
          <a:chOff x="0" y="0"/>
          <a:chExt cx="0" cy="0"/>
        </a:xfrm>
      </p:grpSpPr>
      <p:sp>
        <p:nvSpPr>
          <p:cNvPr id="2499" name="Google Shape;2499;p381"/>
          <p:cNvSpPr txBox="1"/>
          <p:nvPr>
            <p:ph idx="1" type="body"/>
          </p:nvPr>
        </p:nvSpPr>
        <p:spPr>
          <a:xfrm>
            <a:off x="332185" y="2571750"/>
            <a:ext cx="1920300" cy="2057400"/>
          </a:xfrm>
          <a:prstGeom prst="rect">
            <a:avLst/>
          </a:prstGeom>
          <a:noFill/>
          <a:ln>
            <a:noFill/>
          </a:ln>
        </p:spPr>
        <p:txBody>
          <a:bodyPr anchorCtr="0" anchor="t" bIns="0" lIns="0" spcFirstLastPara="1" rIns="0" wrap="square" tIns="0">
            <a:noAutofit/>
          </a:bodyPr>
          <a:lstStyle>
            <a:lvl1pPr indent="-304800" lvl="0" marL="457200" marR="0" rtl="0" algn="l">
              <a:lnSpc>
                <a:spcPct val="100000"/>
              </a:lnSpc>
              <a:spcBef>
                <a:spcPts val="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indent="-304800" lvl="1" marL="914400" marR="0" rtl="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indent="-304800" lvl="2" marL="1371600" marR="0" rtl="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rtl="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rtl="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04800" lvl="5" marL="2743200" marR="0" rtl="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indent="-304800" lvl="6" marL="3200400" marR="0" rtl="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indent="-304800" lvl="7" marL="3657600" marR="0" rtl="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indent="-304800" lvl="8" marL="4114800" marR="0" rtl="0" algn="l">
              <a:lnSpc>
                <a:spcPct val="100000"/>
              </a:lnSpc>
              <a:spcBef>
                <a:spcPts val="200"/>
              </a:spcBef>
              <a:spcAft>
                <a:spcPts val="20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2500" name="Google Shape;2500;p381"/>
          <p:cNvSpPr txBox="1"/>
          <p:nvPr>
            <p:ph idx="2" type="body"/>
          </p:nvPr>
        </p:nvSpPr>
        <p:spPr>
          <a:xfrm>
            <a:off x="2519728" y="2571750"/>
            <a:ext cx="1920300" cy="2057400"/>
          </a:xfrm>
          <a:prstGeom prst="rect">
            <a:avLst/>
          </a:prstGeom>
          <a:noFill/>
          <a:ln>
            <a:noFill/>
          </a:ln>
        </p:spPr>
        <p:txBody>
          <a:bodyPr anchorCtr="0" anchor="t" bIns="0" lIns="0" spcFirstLastPara="1" rIns="0" wrap="square" tIns="0">
            <a:noAutofit/>
          </a:bodyPr>
          <a:lstStyle>
            <a:lvl1pPr indent="-304800" lvl="0" marL="457200" marR="0" rtl="0" algn="l">
              <a:lnSpc>
                <a:spcPct val="100000"/>
              </a:lnSpc>
              <a:spcBef>
                <a:spcPts val="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indent="-304800" lvl="1" marL="914400" marR="0" rtl="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indent="-304800" lvl="2" marL="1371600" marR="0" rtl="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rtl="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rtl="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04800" lvl="5" marL="2743200" marR="0" rtl="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indent="-304800" lvl="6" marL="3200400" marR="0" rtl="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indent="-304800" lvl="7" marL="3657600" marR="0" rtl="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indent="-304800" lvl="8" marL="4114800" marR="0" rtl="0" algn="l">
              <a:lnSpc>
                <a:spcPct val="100000"/>
              </a:lnSpc>
              <a:spcBef>
                <a:spcPts val="200"/>
              </a:spcBef>
              <a:spcAft>
                <a:spcPts val="20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2501" name="Google Shape;2501;p381"/>
          <p:cNvSpPr txBox="1"/>
          <p:nvPr>
            <p:ph idx="3" type="body"/>
          </p:nvPr>
        </p:nvSpPr>
        <p:spPr>
          <a:xfrm>
            <a:off x="4707272" y="2571750"/>
            <a:ext cx="1920300" cy="2057400"/>
          </a:xfrm>
          <a:prstGeom prst="rect">
            <a:avLst/>
          </a:prstGeom>
          <a:noFill/>
          <a:ln>
            <a:noFill/>
          </a:ln>
        </p:spPr>
        <p:txBody>
          <a:bodyPr anchorCtr="0" anchor="t" bIns="0" lIns="0" spcFirstLastPara="1" rIns="0" wrap="square" tIns="0">
            <a:noAutofit/>
          </a:bodyPr>
          <a:lstStyle>
            <a:lvl1pPr indent="-304800" lvl="0" marL="457200" marR="0" rtl="0" algn="l">
              <a:lnSpc>
                <a:spcPct val="100000"/>
              </a:lnSpc>
              <a:spcBef>
                <a:spcPts val="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indent="-304800" lvl="1" marL="914400" marR="0" rtl="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indent="-304800" lvl="2" marL="1371600" marR="0" rtl="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rtl="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rtl="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04800" lvl="5" marL="2743200" marR="0" rtl="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indent="-304800" lvl="6" marL="3200400" marR="0" rtl="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indent="-304800" lvl="7" marL="3657600" marR="0" rtl="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indent="-304800" lvl="8" marL="4114800" marR="0" rtl="0" algn="l">
              <a:lnSpc>
                <a:spcPct val="100000"/>
              </a:lnSpc>
              <a:spcBef>
                <a:spcPts val="200"/>
              </a:spcBef>
              <a:spcAft>
                <a:spcPts val="20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2502" name="Google Shape;2502;p381"/>
          <p:cNvSpPr txBox="1"/>
          <p:nvPr>
            <p:ph idx="4" type="body"/>
          </p:nvPr>
        </p:nvSpPr>
        <p:spPr>
          <a:xfrm>
            <a:off x="6894816" y="2571750"/>
            <a:ext cx="1920300" cy="2057400"/>
          </a:xfrm>
          <a:prstGeom prst="rect">
            <a:avLst/>
          </a:prstGeom>
          <a:noFill/>
          <a:ln>
            <a:noFill/>
          </a:ln>
        </p:spPr>
        <p:txBody>
          <a:bodyPr anchorCtr="0" anchor="t" bIns="0" lIns="0" spcFirstLastPara="1" rIns="0" wrap="square" tIns="0">
            <a:noAutofit/>
          </a:bodyPr>
          <a:lstStyle>
            <a:lvl1pPr indent="-304800" lvl="0" marL="457200" marR="0" rtl="0" algn="l">
              <a:lnSpc>
                <a:spcPct val="100000"/>
              </a:lnSpc>
              <a:spcBef>
                <a:spcPts val="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indent="-304800" lvl="1" marL="914400" marR="0" rtl="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indent="-304800" lvl="2" marL="1371600" marR="0" rtl="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rtl="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rtl="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04800" lvl="5" marL="2743200" marR="0" rtl="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indent="-304800" lvl="6" marL="3200400" marR="0" rtl="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indent="-304800" lvl="7" marL="3657600" marR="0" rtl="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indent="-304800" lvl="8" marL="4114800" marR="0" rtl="0" algn="l">
              <a:lnSpc>
                <a:spcPct val="100000"/>
              </a:lnSpc>
              <a:spcBef>
                <a:spcPts val="200"/>
              </a:spcBef>
              <a:spcAft>
                <a:spcPts val="20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2503" name="Google Shape;2503;p381"/>
          <p:cNvSpPr txBox="1"/>
          <p:nvPr>
            <p:ph type="title"/>
          </p:nvPr>
        </p:nvSpPr>
        <p:spPr>
          <a:xfrm>
            <a:off x="332185" y="324000"/>
            <a:ext cx="8479500" cy="1040400"/>
          </a:xfrm>
          <a:prstGeom prst="rect">
            <a:avLst/>
          </a:prstGeom>
          <a:noFill/>
          <a:ln>
            <a:noFill/>
          </a:ln>
        </p:spPr>
        <p:txBody>
          <a:bodyPr anchorCtr="0" anchor="t" bIns="0" lIns="0" spcFirstLastPara="1" rIns="0" wrap="square" tIns="0">
            <a:noAutofit/>
          </a:bodyPr>
          <a:lstStyle>
            <a:lvl1pPr lvl="0" marR="0" rtl="0" algn="l">
              <a:lnSpc>
                <a:spcPct val="85000"/>
              </a:lnSpc>
              <a:spcBef>
                <a:spcPts val="0"/>
              </a:spcBef>
              <a:spcAft>
                <a:spcPts val="0"/>
              </a:spcAft>
              <a:buClr>
                <a:schemeClr val="dk1"/>
              </a:buClr>
              <a:buSzPts val="2400"/>
              <a:buFont typeface="Georgia"/>
              <a:buNone/>
              <a:defRPr b="0" i="0" sz="2400" u="none" cap="none" strike="noStrike">
                <a:solidFill>
                  <a:schemeClr val="dk1"/>
                </a:solidFill>
                <a:latin typeface="Georgia"/>
                <a:ea typeface="Georgia"/>
                <a:cs typeface="Georgia"/>
                <a:sym typeface="Georgia"/>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2504" name="Google Shape;2504;p381"/>
          <p:cNvSpPr txBox="1"/>
          <p:nvPr>
            <p:ph idx="12" type="sldNum"/>
          </p:nvPr>
        </p:nvSpPr>
        <p:spPr>
          <a:xfrm>
            <a:off x="6163867" y="4869180"/>
            <a:ext cx="2648100" cy="1029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Four Team Images">
  <p:cSld name="Four Team Images">
    <p:spTree>
      <p:nvGrpSpPr>
        <p:cNvPr id="2505" name="Shape 2505"/>
        <p:cNvGrpSpPr/>
        <p:nvPr/>
      </p:nvGrpSpPr>
      <p:grpSpPr>
        <a:xfrm>
          <a:off x="0" y="0"/>
          <a:ext cx="0" cy="0"/>
          <a:chOff x="0" y="0"/>
          <a:chExt cx="0" cy="0"/>
        </a:xfrm>
      </p:grpSpPr>
      <p:sp>
        <p:nvSpPr>
          <p:cNvPr id="2506" name="Google Shape;2506;p382"/>
          <p:cNvSpPr/>
          <p:nvPr/>
        </p:nvSpPr>
        <p:spPr>
          <a:xfrm>
            <a:off x="332184" y="1575197"/>
            <a:ext cx="994500" cy="996600"/>
          </a:xfrm>
          <a:prstGeom prst="rect">
            <a:avLst/>
          </a:prstGeom>
          <a:solidFill>
            <a:srgbClr val="DEDEDE"/>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chemeClr val="lt1"/>
              </a:solidFill>
              <a:latin typeface="Arial"/>
              <a:ea typeface="Arial"/>
              <a:cs typeface="Arial"/>
              <a:sym typeface="Arial"/>
            </a:endParaRPr>
          </a:p>
        </p:txBody>
      </p:sp>
      <p:sp>
        <p:nvSpPr>
          <p:cNvPr id="2507" name="Google Shape;2507;p382"/>
          <p:cNvSpPr/>
          <p:nvPr/>
        </p:nvSpPr>
        <p:spPr>
          <a:xfrm>
            <a:off x="2519728" y="1575197"/>
            <a:ext cx="994500" cy="996600"/>
          </a:xfrm>
          <a:prstGeom prst="rect">
            <a:avLst/>
          </a:prstGeom>
          <a:solidFill>
            <a:srgbClr val="DEDEDE"/>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chemeClr val="lt1"/>
              </a:solidFill>
              <a:latin typeface="Arial"/>
              <a:ea typeface="Arial"/>
              <a:cs typeface="Arial"/>
              <a:sym typeface="Arial"/>
            </a:endParaRPr>
          </a:p>
        </p:txBody>
      </p:sp>
      <p:sp>
        <p:nvSpPr>
          <p:cNvPr id="2508" name="Google Shape;2508;p382"/>
          <p:cNvSpPr/>
          <p:nvPr/>
        </p:nvSpPr>
        <p:spPr>
          <a:xfrm>
            <a:off x="4707272" y="1575197"/>
            <a:ext cx="994500" cy="996600"/>
          </a:xfrm>
          <a:prstGeom prst="rect">
            <a:avLst/>
          </a:prstGeom>
          <a:solidFill>
            <a:srgbClr val="DEDEDE"/>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chemeClr val="lt1"/>
              </a:solidFill>
              <a:latin typeface="Arial"/>
              <a:ea typeface="Arial"/>
              <a:cs typeface="Arial"/>
              <a:sym typeface="Arial"/>
            </a:endParaRPr>
          </a:p>
        </p:txBody>
      </p:sp>
      <p:sp>
        <p:nvSpPr>
          <p:cNvPr id="2509" name="Google Shape;2509;p382"/>
          <p:cNvSpPr/>
          <p:nvPr/>
        </p:nvSpPr>
        <p:spPr>
          <a:xfrm>
            <a:off x="6894816" y="1575197"/>
            <a:ext cx="994500" cy="996600"/>
          </a:xfrm>
          <a:prstGeom prst="rect">
            <a:avLst/>
          </a:prstGeom>
          <a:solidFill>
            <a:srgbClr val="DEDEDE"/>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chemeClr val="lt1"/>
              </a:solidFill>
              <a:latin typeface="Arial"/>
              <a:ea typeface="Arial"/>
              <a:cs typeface="Arial"/>
              <a:sym typeface="Arial"/>
            </a:endParaRPr>
          </a:p>
        </p:txBody>
      </p:sp>
      <p:sp>
        <p:nvSpPr>
          <p:cNvPr id="2510" name="Google Shape;2510;p382"/>
          <p:cNvSpPr txBox="1"/>
          <p:nvPr>
            <p:ph idx="1" type="body"/>
          </p:nvPr>
        </p:nvSpPr>
        <p:spPr>
          <a:xfrm>
            <a:off x="332184" y="2743200"/>
            <a:ext cx="1920300" cy="18858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1pPr>
            <a:lvl2pPr indent="-228600" lvl="1" marL="914400" marR="0" rtl="0" algn="l">
              <a:lnSpc>
                <a:spcPct val="100000"/>
              </a:lnSpc>
              <a:spcBef>
                <a:spcPts val="2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indent="-228600" lvl="2" marL="1371600" marR="0" rtl="0" algn="l">
              <a:lnSpc>
                <a:spcPct val="100000"/>
              </a:lnSpc>
              <a:spcBef>
                <a:spcPts val="2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lnSpc>
                <a:spcPct val="100000"/>
              </a:lnSpc>
              <a:spcBef>
                <a:spcPts val="2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4pPr>
            <a:lvl5pPr indent="-228600" lvl="4" marL="2286000" marR="0" rtl="0" algn="l">
              <a:lnSpc>
                <a:spcPct val="100000"/>
              </a:lnSpc>
              <a:spcBef>
                <a:spcPts val="2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5pPr>
            <a:lvl6pPr indent="-228600" lvl="5" marL="2743200" marR="0" rtl="0" algn="l">
              <a:lnSpc>
                <a:spcPct val="100000"/>
              </a:lnSpc>
              <a:spcBef>
                <a:spcPts val="2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6pPr>
            <a:lvl7pPr indent="-228600" lvl="6" marL="3200400" marR="0" rtl="0" algn="l">
              <a:lnSpc>
                <a:spcPct val="100000"/>
              </a:lnSpc>
              <a:spcBef>
                <a:spcPts val="2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7pPr>
            <a:lvl8pPr indent="-228600" lvl="7" marL="3657600" marR="0" rtl="0" algn="l">
              <a:lnSpc>
                <a:spcPct val="100000"/>
              </a:lnSpc>
              <a:spcBef>
                <a:spcPts val="2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8pPr>
            <a:lvl9pPr indent="-228600" lvl="8" marL="4114800" marR="0" rtl="0" algn="l">
              <a:lnSpc>
                <a:spcPct val="100000"/>
              </a:lnSpc>
              <a:spcBef>
                <a:spcPts val="200"/>
              </a:spcBef>
              <a:spcAft>
                <a:spcPts val="200"/>
              </a:spcAft>
              <a:buClr>
                <a:schemeClr val="dk1"/>
              </a:buClr>
              <a:buSzPts val="1200"/>
              <a:buFont typeface="Arial"/>
              <a:buNone/>
              <a:defRPr b="0" i="0" sz="1200" u="none" cap="none" strike="noStrike">
                <a:solidFill>
                  <a:schemeClr val="dk1"/>
                </a:solidFill>
                <a:latin typeface="Arial"/>
                <a:ea typeface="Arial"/>
                <a:cs typeface="Arial"/>
                <a:sym typeface="Arial"/>
              </a:defRPr>
            </a:lvl9pPr>
          </a:lstStyle>
          <a:p/>
        </p:txBody>
      </p:sp>
      <p:sp>
        <p:nvSpPr>
          <p:cNvPr id="2511" name="Google Shape;2511;p382"/>
          <p:cNvSpPr txBox="1"/>
          <p:nvPr>
            <p:ph idx="2" type="body"/>
          </p:nvPr>
        </p:nvSpPr>
        <p:spPr>
          <a:xfrm>
            <a:off x="2519728" y="2743200"/>
            <a:ext cx="1920300" cy="18858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1pPr>
            <a:lvl2pPr indent="-228600" lvl="1" marL="914400" marR="0" rtl="0" algn="l">
              <a:lnSpc>
                <a:spcPct val="100000"/>
              </a:lnSpc>
              <a:spcBef>
                <a:spcPts val="2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indent="-228600" lvl="2" marL="1371600" marR="0" rtl="0" algn="l">
              <a:lnSpc>
                <a:spcPct val="100000"/>
              </a:lnSpc>
              <a:spcBef>
                <a:spcPts val="2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lnSpc>
                <a:spcPct val="100000"/>
              </a:lnSpc>
              <a:spcBef>
                <a:spcPts val="2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4pPr>
            <a:lvl5pPr indent="-228600" lvl="4" marL="2286000" marR="0" rtl="0" algn="l">
              <a:lnSpc>
                <a:spcPct val="100000"/>
              </a:lnSpc>
              <a:spcBef>
                <a:spcPts val="2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5pPr>
            <a:lvl6pPr indent="-228600" lvl="5" marL="2743200" marR="0" rtl="0" algn="l">
              <a:lnSpc>
                <a:spcPct val="100000"/>
              </a:lnSpc>
              <a:spcBef>
                <a:spcPts val="2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6pPr>
            <a:lvl7pPr indent="-228600" lvl="6" marL="3200400" marR="0" rtl="0" algn="l">
              <a:lnSpc>
                <a:spcPct val="100000"/>
              </a:lnSpc>
              <a:spcBef>
                <a:spcPts val="2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7pPr>
            <a:lvl8pPr indent="-228600" lvl="7" marL="3657600" marR="0" rtl="0" algn="l">
              <a:lnSpc>
                <a:spcPct val="100000"/>
              </a:lnSpc>
              <a:spcBef>
                <a:spcPts val="2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8pPr>
            <a:lvl9pPr indent="-228600" lvl="8" marL="4114800" marR="0" rtl="0" algn="l">
              <a:lnSpc>
                <a:spcPct val="100000"/>
              </a:lnSpc>
              <a:spcBef>
                <a:spcPts val="200"/>
              </a:spcBef>
              <a:spcAft>
                <a:spcPts val="200"/>
              </a:spcAft>
              <a:buClr>
                <a:schemeClr val="dk1"/>
              </a:buClr>
              <a:buSzPts val="1200"/>
              <a:buFont typeface="Arial"/>
              <a:buNone/>
              <a:defRPr b="0" i="0" sz="1200" u="none" cap="none" strike="noStrike">
                <a:solidFill>
                  <a:schemeClr val="dk1"/>
                </a:solidFill>
                <a:latin typeface="Arial"/>
                <a:ea typeface="Arial"/>
                <a:cs typeface="Arial"/>
                <a:sym typeface="Arial"/>
              </a:defRPr>
            </a:lvl9pPr>
          </a:lstStyle>
          <a:p/>
        </p:txBody>
      </p:sp>
      <p:sp>
        <p:nvSpPr>
          <p:cNvPr id="2512" name="Google Shape;2512;p382"/>
          <p:cNvSpPr txBox="1"/>
          <p:nvPr>
            <p:ph idx="3" type="body"/>
          </p:nvPr>
        </p:nvSpPr>
        <p:spPr>
          <a:xfrm>
            <a:off x="4707272" y="2743200"/>
            <a:ext cx="1920300" cy="18858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1pPr>
            <a:lvl2pPr indent="-228600" lvl="1" marL="914400" marR="0" rtl="0" algn="l">
              <a:lnSpc>
                <a:spcPct val="100000"/>
              </a:lnSpc>
              <a:spcBef>
                <a:spcPts val="2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indent="-228600" lvl="2" marL="1371600" marR="0" rtl="0" algn="l">
              <a:lnSpc>
                <a:spcPct val="100000"/>
              </a:lnSpc>
              <a:spcBef>
                <a:spcPts val="2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lnSpc>
                <a:spcPct val="100000"/>
              </a:lnSpc>
              <a:spcBef>
                <a:spcPts val="2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4pPr>
            <a:lvl5pPr indent="-228600" lvl="4" marL="2286000" marR="0" rtl="0" algn="l">
              <a:lnSpc>
                <a:spcPct val="100000"/>
              </a:lnSpc>
              <a:spcBef>
                <a:spcPts val="2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5pPr>
            <a:lvl6pPr indent="-228600" lvl="5" marL="2743200" marR="0" rtl="0" algn="l">
              <a:lnSpc>
                <a:spcPct val="100000"/>
              </a:lnSpc>
              <a:spcBef>
                <a:spcPts val="2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6pPr>
            <a:lvl7pPr indent="-228600" lvl="6" marL="3200400" marR="0" rtl="0" algn="l">
              <a:lnSpc>
                <a:spcPct val="100000"/>
              </a:lnSpc>
              <a:spcBef>
                <a:spcPts val="2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7pPr>
            <a:lvl8pPr indent="-228600" lvl="7" marL="3657600" marR="0" rtl="0" algn="l">
              <a:lnSpc>
                <a:spcPct val="100000"/>
              </a:lnSpc>
              <a:spcBef>
                <a:spcPts val="2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8pPr>
            <a:lvl9pPr indent="-228600" lvl="8" marL="4114800" marR="0" rtl="0" algn="l">
              <a:lnSpc>
                <a:spcPct val="100000"/>
              </a:lnSpc>
              <a:spcBef>
                <a:spcPts val="200"/>
              </a:spcBef>
              <a:spcAft>
                <a:spcPts val="200"/>
              </a:spcAft>
              <a:buClr>
                <a:schemeClr val="dk1"/>
              </a:buClr>
              <a:buSzPts val="1200"/>
              <a:buFont typeface="Arial"/>
              <a:buNone/>
              <a:defRPr b="0" i="0" sz="1200" u="none" cap="none" strike="noStrike">
                <a:solidFill>
                  <a:schemeClr val="dk1"/>
                </a:solidFill>
                <a:latin typeface="Arial"/>
                <a:ea typeface="Arial"/>
                <a:cs typeface="Arial"/>
                <a:sym typeface="Arial"/>
              </a:defRPr>
            </a:lvl9pPr>
          </a:lstStyle>
          <a:p/>
        </p:txBody>
      </p:sp>
      <p:sp>
        <p:nvSpPr>
          <p:cNvPr id="2513" name="Google Shape;2513;p382"/>
          <p:cNvSpPr txBox="1"/>
          <p:nvPr>
            <p:ph idx="4" type="body"/>
          </p:nvPr>
        </p:nvSpPr>
        <p:spPr>
          <a:xfrm>
            <a:off x="6894816" y="2743200"/>
            <a:ext cx="1920300" cy="18858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1pPr>
            <a:lvl2pPr indent="-228600" lvl="1" marL="914400" marR="0" rtl="0" algn="l">
              <a:lnSpc>
                <a:spcPct val="100000"/>
              </a:lnSpc>
              <a:spcBef>
                <a:spcPts val="2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indent="-228600" lvl="2" marL="1371600" marR="0" rtl="0" algn="l">
              <a:lnSpc>
                <a:spcPct val="100000"/>
              </a:lnSpc>
              <a:spcBef>
                <a:spcPts val="2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lnSpc>
                <a:spcPct val="100000"/>
              </a:lnSpc>
              <a:spcBef>
                <a:spcPts val="2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4pPr>
            <a:lvl5pPr indent="-228600" lvl="4" marL="2286000" marR="0" rtl="0" algn="l">
              <a:lnSpc>
                <a:spcPct val="100000"/>
              </a:lnSpc>
              <a:spcBef>
                <a:spcPts val="2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5pPr>
            <a:lvl6pPr indent="-228600" lvl="5" marL="2743200" marR="0" rtl="0" algn="l">
              <a:lnSpc>
                <a:spcPct val="100000"/>
              </a:lnSpc>
              <a:spcBef>
                <a:spcPts val="2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6pPr>
            <a:lvl7pPr indent="-228600" lvl="6" marL="3200400" marR="0" rtl="0" algn="l">
              <a:lnSpc>
                <a:spcPct val="100000"/>
              </a:lnSpc>
              <a:spcBef>
                <a:spcPts val="2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7pPr>
            <a:lvl8pPr indent="-228600" lvl="7" marL="3657600" marR="0" rtl="0" algn="l">
              <a:lnSpc>
                <a:spcPct val="100000"/>
              </a:lnSpc>
              <a:spcBef>
                <a:spcPts val="2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8pPr>
            <a:lvl9pPr indent="-228600" lvl="8" marL="4114800" marR="0" rtl="0" algn="l">
              <a:lnSpc>
                <a:spcPct val="100000"/>
              </a:lnSpc>
              <a:spcBef>
                <a:spcPts val="200"/>
              </a:spcBef>
              <a:spcAft>
                <a:spcPts val="200"/>
              </a:spcAft>
              <a:buClr>
                <a:schemeClr val="dk1"/>
              </a:buClr>
              <a:buSzPts val="1200"/>
              <a:buFont typeface="Arial"/>
              <a:buNone/>
              <a:defRPr b="0" i="0" sz="1200" u="none" cap="none" strike="noStrike">
                <a:solidFill>
                  <a:schemeClr val="dk1"/>
                </a:solidFill>
                <a:latin typeface="Arial"/>
                <a:ea typeface="Arial"/>
                <a:cs typeface="Arial"/>
                <a:sym typeface="Arial"/>
              </a:defRPr>
            </a:lvl9pPr>
          </a:lstStyle>
          <a:p/>
        </p:txBody>
      </p:sp>
      <p:sp>
        <p:nvSpPr>
          <p:cNvPr id="2514" name="Google Shape;2514;p382"/>
          <p:cNvSpPr txBox="1"/>
          <p:nvPr>
            <p:ph type="title"/>
          </p:nvPr>
        </p:nvSpPr>
        <p:spPr>
          <a:xfrm>
            <a:off x="332185" y="324000"/>
            <a:ext cx="8479500" cy="1040400"/>
          </a:xfrm>
          <a:prstGeom prst="rect">
            <a:avLst/>
          </a:prstGeom>
          <a:noFill/>
          <a:ln>
            <a:noFill/>
          </a:ln>
        </p:spPr>
        <p:txBody>
          <a:bodyPr anchorCtr="0" anchor="t" bIns="0" lIns="0" spcFirstLastPara="1" rIns="0" wrap="square" tIns="0">
            <a:noAutofit/>
          </a:bodyPr>
          <a:lstStyle>
            <a:lvl1pPr lvl="0" marR="0" rtl="0" algn="l">
              <a:lnSpc>
                <a:spcPct val="85000"/>
              </a:lnSpc>
              <a:spcBef>
                <a:spcPts val="0"/>
              </a:spcBef>
              <a:spcAft>
                <a:spcPts val="0"/>
              </a:spcAft>
              <a:buClr>
                <a:schemeClr val="dk1"/>
              </a:buClr>
              <a:buSzPts val="2400"/>
              <a:buFont typeface="Georgia"/>
              <a:buNone/>
              <a:defRPr b="0" i="0" sz="2400" u="none" cap="none" strike="noStrike">
                <a:solidFill>
                  <a:schemeClr val="dk1"/>
                </a:solidFill>
                <a:latin typeface="Georgia"/>
                <a:ea typeface="Georgia"/>
                <a:cs typeface="Georgia"/>
                <a:sym typeface="Georgia"/>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2515" name="Google Shape;2515;p382"/>
          <p:cNvSpPr txBox="1"/>
          <p:nvPr>
            <p:ph idx="12" type="sldNum"/>
          </p:nvPr>
        </p:nvSpPr>
        <p:spPr>
          <a:xfrm>
            <a:off x="6163867" y="4869180"/>
            <a:ext cx="2648100" cy="1029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hank You Light" showMasterSp="0">
  <p:cSld name="Thank You Light">
    <p:bg>
      <p:bgPr>
        <a:solidFill>
          <a:schemeClr val="lt1"/>
        </a:solidFill>
      </p:bgPr>
    </p:bg>
    <p:spTree>
      <p:nvGrpSpPr>
        <p:cNvPr id="2516" name="Shape 2516"/>
        <p:cNvGrpSpPr/>
        <p:nvPr/>
      </p:nvGrpSpPr>
      <p:grpSpPr>
        <a:xfrm>
          <a:off x="0" y="0"/>
          <a:ext cx="0" cy="0"/>
          <a:chOff x="0" y="0"/>
          <a:chExt cx="0" cy="0"/>
        </a:xfrm>
      </p:grpSpPr>
      <p:sp>
        <p:nvSpPr>
          <p:cNvPr id="2517" name="Google Shape;2517;p383"/>
          <p:cNvSpPr/>
          <p:nvPr/>
        </p:nvSpPr>
        <p:spPr>
          <a:xfrm>
            <a:off x="0" y="3705640"/>
            <a:ext cx="9144000" cy="1437900"/>
          </a:xfrm>
          <a:prstGeom prst="rect">
            <a:avLst/>
          </a:prstGeom>
          <a:solidFill>
            <a:srgbClr val="D04A0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518" name="Google Shape;2518;p383"/>
          <p:cNvSpPr txBox="1"/>
          <p:nvPr>
            <p:ph type="ctrTitle"/>
          </p:nvPr>
        </p:nvSpPr>
        <p:spPr>
          <a:xfrm>
            <a:off x="332186" y="321469"/>
            <a:ext cx="4105200" cy="1821600"/>
          </a:xfrm>
          <a:prstGeom prst="rect">
            <a:avLst/>
          </a:prstGeom>
          <a:noFill/>
          <a:ln>
            <a:noFill/>
          </a:ln>
        </p:spPr>
        <p:txBody>
          <a:bodyPr anchorCtr="0" anchor="b" bIns="0" lIns="0" spcFirstLastPara="1" rIns="0" wrap="square" tIns="0">
            <a:noAutofit/>
          </a:bodyPr>
          <a:lstStyle>
            <a:lvl1pPr lvl="0" marR="0" rtl="0" algn="l">
              <a:lnSpc>
                <a:spcPct val="85000"/>
              </a:lnSpc>
              <a:spcBef>
                <a:spcPts val="0"/>
              </a:spcBef>
              <a:spcAft>
                <a:spcPts val="0"/>
              </a:spcAft>
              <a:buClr>
                <a:schemeClr val="dk1"/>
              </a:buClr>
              <a:buSzPts val="4400"/>
              <a:buFont typeface="Georgia"/>
              <a:buNone/>
              <a:defRPr b="0" i="0" sz="4400" u="none" cap="none" strike="noStrike">
                <a:solidFill>
                  <a:schemeClr val="dk1"/>
                </a:solidFill>
                <a:latin typeface="Georgia"/>
                <a:ea typeface="Georgia"/>
                <a:cs typeface="Georgia"/>
                <a:sym typeface="Georgia"/>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2519" name="Google Shape;2519;p383"/>
          <p:cNvSpPr/>
          <p:nvPr/>
        </p:nvSpPr>
        <p:spPr>
          <a:xfrm>
            <a:off x="4000500" y="0"/>
            <a:ext cx="5143500" cy="51435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2520" name="Google Shape;2520;p383"/>
          <p:cNvSpPr txBox="1"/>
          <p:nvPr>
            <p:ph idx="1" type="body"/>
          </p:nvPr>
        </p:nvSpPr>
        <p:spPr>
          <a:xfrm>
            <a:off x="332184" y="3944700"/>
            <a:ext cx="8479500" cy="10887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lt1"/>
              </a:buClr>
              <a:buSzPts val="900"/>
              <a:buFont typeface="Arial"/>
              <a:buNone/>
              <a:defRPr b="0" i="0" sz="900" u="none" cap="none" strike="noStrike">
                <a:solidFill>
                  <a:schemeClr val="lt1"/>
                </a:solidFill>
                <a:latin typeface="Arial"/>
                <a:ea typeface="Arial"/>
                <a:cs typeface="Arial"/>
                <a:sym typeface="Arial"/>
              </a:defRPr>
            </a:lvl1pPr>
            <a:lvl2pPr indent="-228600" lvl="1" marL="914400" marR="0" rtl="0" algn="l">
              <a:lnSpc>
                <a:spcPct val="100000"/>
              </a:lnSpc>
              <a:spcBef>
                <a:spcPts val="0"/>
              </a:spcBef>
              <a:spcAft>
                <a:spcPts val="0"/>
              </a:spcAft>
              <a:buClr>
                <a:schemeClr val="lt1"/>
              </a:buClr>
              <a:buSzPts val="900"/>
              <a:buFont typeface="Arial"/>
              <a:buNone/>
              <a:defRPr b="0" i="0" sz="900" u="none" cap="none" strike="noStrike">
                <a:solidFill>
                  <a:schemeClr val="lt1"/>
                </a:solidFill>
                <a:latin typeface="Arial"/>
                <a:ea typeface="Arial"/>
                <a:cs typeface="Arial"/>
                <a:sym typeface="Arial"/>
              </a:defRPr>
            </a:lvl2pPr>
            <a:lvl3pPr indent="-228600" lvl="2" marL="1371600" marR="0" rtl="0" algn="l">
              <a:lnSpc>
                <a:spcPct val="100000"/>
              </a:lnSpc>
              <a:spcBef>
                <a:spcPts val="0"/>
              </a:spcBef>
              <a:spcAft>
                <a:spcPts val="0"/>
              </a:spcAft>
              <a:buClr>
                <a:schemeClr val="lt1"/>
              </a:buClr>
              <a:buSzPts val="900"/>
              <a:buFont typeface="Arial"/>
              <a:buNone/>
              <a:defRPr b="0" i="0" sz="900" u="none" cap="none" strike="noStrike">
                <a:solidFill>
                  <a:schemeClr val="lt1"/>
                </a:solidFill>
                <a:latin typeface="Arial"/>
                <a:ea typeface="Arial"/>
                <a:cs typeface="Arial"/>
                <a:sym typeface="Arial"/>
              </a:defRPr>
            </a:lvl3pPr>
            <a:lvl4pPr indent="-228600" lvl="3" marL="1828800" marR="0" rtl="0" algn="l">
              <a:lnSpc>
                <a:spcPct val="100000"/>
              </a:lnSpc>
              <a:spcBef>
                <a:spcPts val="0"/>
              </a:spcBef>
              <a:spcAft>
                <a:spcPts val="0"/>
              </a:spcAft>
              <a:buClr>
                <a:schemeClr val="lt1"/>
              </a:buClr>
              <a:buSzPts val="900"/>
              <a:buFont typeface="Arial"/>
              <a:buNone/>
              <a:defRPr b="0" i="0" sz="900" u="none" cap="none" strike="noStrike">
                <a:solidFill>
                  <a:schemeClr val="lt1"/>
                </a:solidFill>
                <a:latin typeface="Arial"/>
                <a:ea typeface="Arial"/>
                <a:cs typeface="Arial"/>
                <a:sym typeface="Arial"/>
              </a:defRPr>
            </a:lvl4pPr>
            <a:lvl5pPr indent="-228600" lvl="4" marL="2286000" marR="0" rtl="0" algn="l">
              <a:lnSpc>
                <a:spcPct val="100000"/>
              </a:lnSpc>
              <a:spcBef>
                <a:spcPts val="0"/>
              </a:spcBef>
              <a:spcAft>
                <a:spcPts val="0"/>
              </a:spcAft>
              <a:buClr>
                <a:schemeClr val="lt1"/>
              </a:buClr>
              <a:buSzPts val="900"/>
              <a:buFont typeface="Arial"/>
              <a:buNone/>
              <a:defRPr b="0" i="0" sz="900" u="none" cap="none" strike="noStrike">
                <a:solidFill>
                  <a:schemeClr val="lt1"/>
                </a:solidFill>
                <a:latin typeface="Arial"/>
                <a:ea typeface="Arial"/>
                <a:cs typeface="Arial"/>
                <a:sym typeface="Arial"/>
              </a:defRPr>
            </a:lvl5pPr>
            <a:lvl6pPr indent="-228600" lvl="5" marL="2743200" marR="0" rtl="0" algn="l">
              <a:lnSpc>
                <a:spcPct val="100000"/>
              </a:lnSpc>
              <a:spcBef>
                <a:spcPts val="0"/>
              </a:spcBef>
              <a:spcAft>
                <a:spcPts val="0"/>
              </a:spcAft>
              <a:buClr>
                <a:schemeClr val="lt1"/>
              </a:buClr>
              <a:buSzPts val="900"/>
              <a:buFont typeface="Arial"/>
              <a:buNone/>
              <a:defRPr b="0" i="0" sz="900" u="none" cap="none" strike="noStrike">
                <a:solidFill>
                  <a:schemeClr val="lt1"/>
                </a:solidFill>
                <a:latin typeface="Arial"/>
                <a:ea typeface="Arial"/>
                <a:cs typeface="Arial"/>
                <a:sym typeface="Arial"/>
              </a:defRPr>
            </a:lvl6pPr>
            <a:lvl7pPr indent="-228600" lvl="6" marL="3200400" marR="0" rtl="0" algn="l">
              <a:lnSpc>
                <a:spcPct val="100000"/>
              </a:lnSpc>
              <a:spcBef>
                <a:spcPts val="0"/>
              </a:spcBef>
              <a:spcAft>
                <a:spcPts val="0"/>
              </a:spcAft>
              <a:buClr>
                <a:schemeClr val="lt1"/>
              </a:buClr>
              <a:buSzPts val="900"/>
              <a:buFont typeface="Arial"/>
              <a:buNone/>
              <a:defRPr b="0" i="0" sz="900" u="none" cap="none" strike="noStrike">
                <a:solidFill>
                  <a:schemeClr val="lt1"/>
                </a:solidFill>
                <a:latin typeface="Arial"/>
                <a:ea typeface="Arial"/>
                <a:cs typeface="Arial"/>
                <a:sym typeface="Arial"/>
              </a:defRPr>
            </a:lvl7pPr>
            <a:lvl8pPr indent="-228600" lvl="7" marL="3657600" marR="0" rtl="0" algn="l">
              <a:lnSpc>
                <a:spcPct val="100000"/>
              </a:lnSpc>
              <a:spcBef>
                <a:spcPts val="0"/>
              </a:spcBef>
              <a:spcAft>
                <a:spcPts val="0"/>
              </a:spcAft>
              <a:buClr>
                <a:schemeClr val="lt1"/>
              </a:buClr>
              <a:buSzPts val="900"/>
              <a:buFont typeface="Arial"/>
              <a:buNone/>
              <a:defRPr b="0" i="0" sz="900" u="none" cap="none" strike="noStrike">
                <a:solidFill>
                  <a:schemeClr val="lt1"/>
                </a:solidFill>
                <a:latin typeface="Arial"/>
                <a:ea typeface="Arial"/>
                <a:cs typeface="Arial"/>
                <a:sym typeface="Arial"/>
              </a:defRPr>
            </a:lvl8pPr>
            <a:lvl9pPr indent="-228600" lvl="8" marL="4114800" marR="0" rtl="0" algn="l">
              <a:lnSpc>
                <a:spcPct val="100000"/>
              </a:lnSpc>
              <a:spcBef>
                <a:spcPts val="0"/>
              </a:spcBef>
              <a:spcAft>
                <a:spcPts val="0"/>
              </a:spcAft>
              <a:buClr>
                <a:schemeClr val="lt1"/>
              </a:buClr>
              <a:buSzPts val="900"/>
              <a:buFont typeface="Arial"/>
              <a:buNone/>
              <a:defRPr b="0" i="0" sz="900" u="none" cap="none" strike="noStrike">
                <a:solidFill>
                  <a:schemeClr val="lt1"/>
                </a:solidFill>
                <a:latin typeface="Arial"/>
                <a:ea typeface="Arial"/>
                <a:cs typeface="Arial"/>
                <a:sym typeface="Arial"/>
              </a:defRPr>
            </a:lvl9pPr>
          </a:lstStyle>
          <a:p/>
        </p:txBody>
      </p:sp>
      <p:sp>
        <p:nvSpPr>
          <p:cNvPr id="2521" name="Google Shape;2521;p383"/>
          <p:cNvSpPr/>
          <p:nvPr/>
        </p:nvSpPr>
        <p:spPr>
          <a:xfrm>
            <a:off x="4000500" y="0"/>
            <a:ext cx="5143500" cy="51435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2522" name="Google Shape;2522;p383"/>
          <p:cNvSpPr txBox="1"/>
          <p:nvPr/>
        </p:nvSpPr>
        <p:spPr>
          <a:xfrm>
            <a:off x="332185" y="3300411"/>
            <a:ext cx="4105200" cy="2553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900"/>
              <a:buFont typeface="Arial"/>
              <a:buNone/>
            </a:pPr>
            <a:r>
              <a:rPr b="0" i="0" lang="en" sz="900" u="none" cap="none" strike="noStrike">
                <a:solidFill>
                  <a:schemeClr val="dk1"/>
                </a:solidFill>
                <a:latin typeface="Arial"/>
                <a:ea typeface="Arial"/>
                <a:cs typeface="Arial"/>
                <a:sym typeface="Arial"/>
              </a:rPr>
              <a:t>www.pwc.be</a:t>
            </a:r>
            <a:endParaRPr b="0" i="0" sz="900" u="none" cap="none" strike="noStrike">
              <a:solidFill>
                <a:schemeClr val="dk1"/>
              </a:solidFill>
              <a:latin typeface="Arial"/>
              <a:ea typeface="Arial"/>
              <a:cs typeface="Arial"/>
              <a:sym typeface="Arial"/>
            </a:endParaRPr>
          </a:p>
        </p:txBody>
      </p:sp>
    </p:spTree>
  </p:cSld>
  <p:clrMapOvr>
    <a:masterClrMapping/>
  </p:clrMapOvr>
</p:sldLayout>
</file>

<file path=ppt/slideLayouts/slideLayout3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hank You Dark" showMasterSp="0">
  <p:cSld name="Thank You Dark">
    <p:bg>
      <p:bgPr>
        <a:solidFill>
          <a:srgbClr val="464646"/>
        </a:solidFill>
      </p:bgPr>
    </p:bg>
    <p:spTree>
      <p:nvGrpSpPr>
        <p:cNvPr id="2523" name="Shape 2523"/>
        <p:cNvGrpSpPr/>
        <p:nvPr/>
      </p:nvGrpSpPr>
      <p:grpSpPr>
        <a:xfrm>
          <a:off x="0" y="0"/>
          <a:ext cx="0" cy="0"/>
          <a:chOff x="0" y="0"/>
          <a:chExt cx="0" cy="0"/>
        </a:xfrm>
      </p:grpSpPr>
      <p:sp>
        <p:nvSpPr>
          <p:cNvPr id="2524" name="Google Shape;2524;p384"/>
          <p:cNvSpPr/>
          <p:nvPr/>
        </p:nvSpPr>
        <p:spPr>
          <a:xfrm>
            <a:off x="0" y="3705640"/>
            <a:ext cx="9144000" cy="1437900"/>
          </a:xfrm>
          <a:prstGeom prst="rect">
            <a:avLst/>
          </a:prstGeom>
          <a:solidFill>
            <a:srgbClr val="D04A0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525" name="Google Shape;2525;p384"/>
          <p:cNvSpPr txBox="1"/>
          <p:nvPr>
            <p:ph type="ctrTitle"/>
          </p:nvPr>
        </p:nvSpPr>
        <p:spPr>
          <a:xfrm>
            <a:off x="332186" y="321469"/>
            <a:ext cx="4105200" cy="1821600"/>
          </a:xfrm>
          <a:prstGeom prst="rect">
            <a:avLst/>
          </a:prstGeom>
          <a:noFill/>
          <a:ln>
            <a:noFill/>
          </a:ln>
        </p:spPr>
        <p:txBody>
          <a:bodyPr anchorCtr="0" anchor="b" bIns="0" lIns="0" spcFirstLastPara="1" rIns="0" wrap="square" tIns="0">
            <a:noAutofit/>
          </a:bodyPr>
          <a:lstStyle>
            <a:lvl1pPr lvl="0" marR="0" rtl="0" algn="l">
              <a:lnSpc>
                <a:spcPct val="85000"/>
              </a:lnSpc>
              <a:spcBef>
                <a:spcPts val="0"/>
              </a:spcBef>
              <a:spcAft>
                <a:spcPts val="0"/>
              </a:spcAft>
              <a:buClr>
                <a:schemeClr val="lt1"/>
              </a:buClr>
              <a:buSzPts val="4400"/>
              <a:buFont typeface="Georgia"/>
              <a:buNone/>
              <a:defRPr b="0" i="0" sz="4400" u="none" cap="none" strike="noStrike">
                <a:solidFill>
                  <a:schemeClr val="lt1"/>
                </a:solidFill>
                <a:latin typeface="Georgia"/>
                <a:ea typeface="Georgia"/>
                <a:cs typeface="Georgia"/>
                <a:sym typeface="Georgia"/>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2526" name="Google Shape;2526;p384"/>
          <p:cNvSpPr/>
          <p:nvPr/>
        </p:nvSpPr>
        <p:spPr>
          <a:xfrm>
            <a:off x="4000500" y="0"/>
            <a:ext cx="5143500" cy="51435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2527" name="Google Shape;2527;p384"/>
          <p:cNvSpPr txBox="1"/>
          <p:nvPr>
            <p:ph idx="1" type="body"/>
          </p:nvPr>
        </p:nvSpPr>
        <p:spPr>
          <a:xfrm>
            <a:off x="332184" y="3944700"/>
            <a:ext cx="8479500" cy="10887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lt1"/>
              </a:buClr>
              <a:buSzPts val="900"/>
              <a:buFont typeface="Arial"/>
              <a:buNone/>
              <a:defRPr b="0" i="0" sz="900" u="none" cap="none" strike="noStrike">
                <a:solidFill>
                  <a:schemeClr val="lt1"/>
                </a:solidFill>
                <a:latin typeface="Arial"/>
                <a:ea typeface="Arial"/>
                <a:cs typeface="Arial"/>
                <a:sym typeface="Arial"/>
              </a:defRPr>
            </a:lvl1pPr>
            <a:lvl2pPr indent="-228600" lvl="1" marL="914400" marR="0" rtl="0" algn="l">
              <a:lnSpc>
                <a:spcPct val="100000"/>
              </a:lnSpc>
              <a:spcBef>
                <a:spcPts val="0"/>
              </a:spcBef>
              <a:spcAft>
                <a:spcPts val="0"/>
              </a:spcAft>
              <a:buClr>
                <a:schemeClr val="lt1"/>
              </a:buClr>
              <a:buSzPts val="900"/>
              <a:buFont typeface="Arial"/>
              <a:buNone/>
              <a:defRPr b="0" i="0" sz="900" u="none" cap="none" strike="noStrike">
                <a:solidFill>
                  <a:schemeClr val="lt1"/>
                </a:solidFill>
                <a:latin typeface="Arial"/>
                <a:ea typeface="Arial"/>
                <a:cs typeface="Arial"/>
                <a:sym typeface="Arial"/>
              </a:defRPr>
            </a:lvl2pPr>
            <a:lvl3pPr indent="-228600" lvl="2" marL="1371600" marR="0" rtl="0" algn="l">
              <a:lnSpc>
                <a:spcPct val="100000"/>
              </a:lnSpc>
              <a:spcBef>
                <a:spcPts val="0"/>
              </a:spcBef>
              <a:spcAft>
                <a:spcPts val="0"/>
              </a:spcAft>
              <a:buClr>
                <a:schemeClr val="lt1"/>
              </a:buClr>
              <a:buSzPts val="900"/>
              <a:buFont typeface="Arial"/>
              <a:buNone/>
              <a:defRPr b="0" i="0" sz="900" u="none" cap="none" strike="noStrike">
                <a:solidFill>
                  <a:schemeClr val="lt1"/>
                </a:solidFill>
                <a:latin typeface="Arial"/>
                <a:ea typeface="Arial"/>
                <a:cs typeface="Arial"/>
                <a:sym typeface="Arial"/>
              </a:defRPr>
            </a:lvl3pPr>
            <a:lvl4pPr indent="-228600" lvl="3" marL="1828800" marR="0" rtl="0" algn="l">
              <a:lnSpc>
                <a:spcPct val="100000"/>
              </a:lnSpc>
              <a:spcBef>
                <a:spcPts val="0"/>
              </a:spcBef>
              <a:spcAft>
                <a:spcPts val="0"/>
              </a:spcAft>
              <a:buClr>
                <a:schemeClr val="lt1"/>
              </a:buClr>
              <a:buSzPts val="900"/>
              <a:buFont typeface="Arial"/>
              <a:buNone/>
              <a:defRPr b="0" i="0" sz="900" u="none" cap="none" strike="noStrike">
                <a:solidFill>
                  <a:schemeClr val="lt1"/>
                </a:solidFill>
                <a:latin typeface="Arial"/>
                <a:ea typeface="Arial"/>
                <a:cs typeface="Arial"/>
                <a:sym typeface="Arial"/>
              </a:defRPr>
            </a:lvl4pPr>
            <a:lvl5pPr indent="-228600" lvl="4" marL="2286000" marR="0" rtl="0" algn="l">
              <a:lnSpc>
                <a:spcPct val="100000"/>
              </a:lnSpc>
              <a:spcBef>
                <a:spcPts val="0"/>
              </a:spcBef>
              <a:spcAft>
                <a:spcPts val="0"/>
              </a:spcAft>
              <a:buClr>
                <a:schemeClr val="lt1"/>
              </a:buClr>
              <a:buSzPts val="900"/>
              <a:buFont typeface="Arial"/>
              <a:buNone/>
              <a:defRPr b="0" i="0" sz="900" u="none" cap="none" strike="noStrike">
                <a:solidFill>
                  <a:schemeClr val="lt1"/>
                </a:solidFill>
                <a:latin typeface="Arial"/>
                <a:ea typeface="Arial"/>
                <a:cs typeface="Arial"/>
                <a:sym typeface="Arial"/>
              </a:defRPr>
            </a:lvl5pPr>
            <a:lvl6pPr indent="-228600" lvl="5" marL="2743200" marR="0" rtl="0" algn="l">
              <a:lnSpc>
                <a:spcPct val="100000"/>
              </a:lnSpc>
              <a:spcBef>
                <a:spcPts val="0"/>
              </a:spcBef>
              <a:spcAft>
                <a:spcPts val="0"/>
              </a:spcAft>
              <a:buClr>
                <a:schemeClr val="lt1"/>
              </a:buClr>
              <a:buSzPts val="900"/>
              <a:buFont typeface="Arial"/>
              <a:buNone/>
              <a:defRPr b="0" i="0" sz="900" u="none" cap="none" strike="noStrike">
                <a:solidFill>
                  <a:schemeClr val="lt1"/>
                </a:solidFill>
                <a:latin typeface="Arial"/>
                <a:ea typeface="Arial"/>
                <a:cs typeface="Arial"/>
                <a:sym typeface="Arial"/>
              </a:defRPr>
            </a:lvl6pPr>
            <a:lvl7pPr indent="-228600" lvl="6" marL="3200400" marR="0" rtl="0" algn="l">
              <a:lnSpc>
                <a:spcPct val="100000"/>
              </a:lnSpc>
              <a:spcBef>
                <a:spcPts val="0"/>
              </a:spcBef>
              <a:spcAft>
                <a:spcPts val="0"/>
              </a:spcAft>
              <a:buClr>
                <a:schemeClr val="lt1"/>
              </a:buClr>
              <a:buSzPts val="900"/>
              <a:buFont typeface="Arial"/>
              <a:buNone/>
              <a:defRPr b="0" i="0" sz="900" u="none" cap="none" strike="noStrike">
                <a:solidFill>
                  <a:schemeClr val="lt1"/>
                </a:solidFill>
                <a:latin typeface="Arial"/>
                <a:ea typeface="Arial"/>
                <a:cs typeface="Arial"/>
                <a:sym typeface="Arial"/>
              </a:defRPr>
            </a:lvl7pPr>
            <a:lvl8pPr indent="-228600" lvl="7" marL="3657600" marR="0" rtl="0" algn="l">
              <a:lnSpc>
                <a:spcPct val="100000"/>
              </a:lnSpc>
              <a:spcBef>
                <a:spcPts val="0"/>
              </a:spcBef>
              <a:spcAft>
                <a:spcPts val="0"/>
              </a:spcAft>
              <a:buClr>
                <a:schemeClr val="lt1"/>
              </a:buClr>
              <a:buSzPts val="900"/>
              <a:buFont typeface="Arial"/>
              <a:buNone/>
              <a:defRPr b="0" i="0" sz="900" u="none" cap="none" strike="noStrike">
                <a:solidFill>
                  <a:schemeClr val="lt1"/>
                </a:solidFill>
                <a:latin typeface="Arial"/>
                <a:ea typeface="Arial"/>
                <a:cs typeface="Arial"/>
                <a:sym typeface="Arial"/>
              </a:defRPr>
            </a:lvl8pPr>
            <a:lvl9pPr indent="-228600" lvl="8" marL="4114800" marR="0" rtl="0" algn="l">
              <a:lnSpc>
                <a:spcPct val="100000"/>
              </a:lnSpc>
              <a:spcBef>
                <a:spcPts val="0"/>
              </a:spcBef>
              <a:spcAft>
                <a:spcPts val="0"/>
              </a:spcAft>
              <a:buClr>
                <a:schemeClr val="lt1"/>
              </a:buClr>
              <a:buSzPts val="900"/>
              <a:buFont typeface="Arial"/>
              <a:buNone/>
              <a:defRPr b="0" i="0" sz="900" u="none" cap="none" strike="noStrike">
                <a:solidFill>
                  <a:schemeClr val="lt1"/>
                </a:solidFill>
                <a:latin typeface="Arial"/>
                <a:ea typeface="Arial"/>
                <a:cs typeface="Arial"/>
                <a:sym typeface="Arial"/>
              </a:defRPr>
            </a:lvl9pPr>
          </a:lstStyle>
          <a:p/>
        </p:txBody>
      </p:sp>
      <p:sp>
        <p:nvSpPr>
          <p:cNvPr id="2528" name="Google Shape;2528;p384"/>
          <p:cNvSpPr/>
          <p:nvPr/>
        </p:nvSpPr>
        <p:spPr>
          <a:xfrm>
            <a:off x="4000500" y="0"/>
            <a:ext cx="5143500" cy="51435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2529" name="Google Shape;2529;p384"/>
          <p:cNvSpPr txBox="1"/>
          <p:nvPr/>
        </p:nvSpPr>
        <p:spPr>
          <a:xfrm>
            <a:off x="332185" y="3300411"/>
            <a:ext cx="4105200" cy="2553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lt1"/>
              </a:buClr>
              <a:buSzPts val="900"/>
              <a:buFont typeface="Arial"/>
              <a:buNone/>
            </a:pPr>
            <a:r>
              <a:rPr b="0" i="0" lang="en" sz="900" u="none" cap="none" strike="noStrike">
                <a:solidFill>
                  <a:schemeClr val="lt1"/>
                </a:solidFill>
                <a:latin typeface="Arial"/>
                <a:ea typeface="Arial"/>
                <a:cs typeface="Arial"/>
                <a:sym typeface="Arial"/>
              </a:rPr>
              <a:t>www.pwc.be</a:t>
            </a:r>
            <a:endParaRPr b="0" i="0" sz="900" u="none" cap="none" strike="noStrike">
              <a:solidFill>
                <a:schemeClr val="lt1"/>
              </a:solidFill>
              <a:latin typeface="Arial"/>
              <a:ea typeface="Arial"/>
              <a:cs typeface="Arial"/>
              <a:sym typeface="Arial"/>
            </a:endParaRPr>
          </a:p>
        </p:txBody>
      </p:sp>
    </p:spTree>
  </p:cSld>
  <p:clrMapOvr>
    <a:masterClrMapping/>
  </p:clrMapOvr>
</p:sldLayout>
</file>

<file path=ppt/slideLayouts/slideLayout3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Logo Shape Rose" showMasterSp="0">
  <p:cSld name="Title Slide Logo Shape Rose">
    <p:spTree>
      <p:nvGrpSpPr>
        <p:cNvPr id="2530" name="Shape 2530"/>
        <p:cNvGrpSpPr/>
        <p:nvPr/>
      </p:nvGrpSpPr>
      <p:grpSpPr>
        <a:xfrm>
          <a:off x="0" y="0"/>
          <a:ext cx="0" cy="0"/>
          <a:chOff x="0" y="0"/>
          <a:chExt cx="0" cy="0"/>
        </a:xfrm>
      </p:grpSpPr>
      <p:grpSp>
        <p:nvGrpSpPr>
          <p:cNvPr id="2531" name="Google Shape;2531;p385"/>
          <p:cNvGrpSpPr/>
          <p:nvPr/>
        </p:nvGrpSpPr>
        <p:grpSpPr>
          <a:xfrm>
            <a:off x="0" y="0"/>
            <a:ext cx="6685577" cy="5143501"/>
            <a:chOff x="0" y="0"/>
            <a:chExt cx="8914102" cy="6858001"/>
          </a:xfrm>
        </p:grpSpPr>
        <p:sp>
          <p:nvSpPr>
            <p:cNvPr id="2532" name="Google Shape;2532;p385"/>
            <p:cNvSpPr/>
            <p:nvPr/>
          </p:nvSpPr>
          <p:spPr>
            <a:xfrm>
              <a:off x="0" y="0"/>
              <a:ext cx="8914102" cy="6858001"/>
            </a:xfrm>
            <a:custGeom>
              <a:rect b="b" l="l" r="r" t="t"/>
              <a:pathLst>
                <a:path extrusionOk="0" h="6858001" w="8914102">
                  <a:moveTo>
                    <a:pt x="1260764" y="0"/>
                  </a:moveTo>
                  <a:lnTo>
                    <a:pt x="5169189" y="0"/>
                  </a:lnTo>
                  <a:lnTo>
                    <a:pt x="5169189" y="765175"/>
                  </a:lnTo>
                  <a:lnTo>
                    <a:pt x="5937540" y="765175"/>
                  </a:lnTo>
                  <a:lnTo>
                    <a:pt x="5937540" y="1957388"/>
                  </a:lnTo>
                  <a:lnTo>
                    <a:pt x="7920327" y="1957388"/>
                  </a:lnTo>
                  <a:lnTo>
                    <a:pt x="7920327" y="4899025"/>
                  </a:lnTo>
                  <a:lnTo>
                    <a:pt x="8914102" y="4899025"/>
                  </a:lnTo>
                  <a:lnTo>
                    <a:pt x="8914102" y="6858000"/>
                  </a:lnTo>
                  <a:lnTo>
                    <a:pt x="7920327" y="6858000"/>
                  </a:lnTo>
                  <a:lnTo>
                    <a:pt x="5937540" y="6858000"/>
                  </a:lnTo>
                  <a:lnTo>
                    <a:pt x="5169189" y="6858000"/>
                  </a:lnTo>
                  <a:lnTo>
                    <a:pt x="3705515" y="6858000"/>
                  </a:lnTo>
                  <a:lnTo>
                    <a:pt x="1260764" y="6858000"/>
                  </a:lnTo>
                  <a:lnTo>
                    <a:pt x="1260764" y="6858001"/>
                  </a:lnTo>
                  <a:lnTo>
                    <a:pt x="0" y="6858001"/>
                  </a:lnTo>
                  <a:lnTo>
                    <a:pt x="0" y="1"/>
                  </a:lnTo>
                  <a:lnTo>
                    <a:pt x="1260764" y="1"/>
                  </a:lnTo>
                  <a:close/>
                </a:path>
              </a:pathLst>
            </a:custGeom>
            <a:solidFill>
              <a:srgbClr val="D9395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2533" name="Google Shape;2533;p385"/>
            <p:cNvPicPr preferRelativeResize="0"/>
            <p:nvPr/>
          </p:nvPicPr>
          <p:blipFill rotWithShape="1">
            <a:blip r:embed="rId2">
              <a:alphaModFix/>
            </a:blip>
            <a:srcRect b="0" l="0" r="0" t="0"/>
            <a:stretch/>
          </p:blipFill>
          <p:spPr>
            <a:xfrm>
              <a:off x="185139" y="5330952"/>
              <a:ext cx="1636775" cy="1351183"/>
            </a:xfrm>
            <a:prstGeom prst="rect">
              <a:avLst/>
            </a:prstGeom>
            <a:noFill/>
            <a:ln>
              <a:noFill/>
            </a:ln>
          </p:spPr>
        </p:pic>
      </p:grpSp>
      <p:sp>
        <p:nvSpPr>
          <p:cNvPr id="2534" name="Google Shape;2534;p385"/>
          <p:cNvSpPr txBox="1"/>
          <p:nvPr>
            <p:ph type="ctrTitle"/>
          </p:nvPr>
        </p:nvSpPr>
        <p:spPr>
          <a:xfrm>
            <a:off x="332185" y="756889"/>
            <a:ext cx="3944100" cy="1814700"/>
          </a:xfrm>
          <a:prstGeom prst="rect">
            <a:avLst/>
          </a:prstGeom>
          <a:noFill/>
          <a:ln>
            <a:noFill/>
          </a:ln>
        </p:spPr>
        <p:txBody>
          <a:bodyPr anchorCtr="0" anchor="b" bIns="0" lIns="0" spcFirstLastPara="1" rIns="0" wrap="square" tIns="0">
            <a:noAutofit/>
          </a:bodyPr>
          <a:lstStyle>
            <a:lvl1pPr lvl="0" marR="0" rtl="0" algn="l">
              <a:lnSpc>
                <a:spcPct val="85000"/>
              </a:lnSpc>
              <a:spcBef>
                <a:spcPts val="0"/>
              </a:spcBef>
              <a:spcAft>
                <a:spcPts val="0"/>
              </a:spcAft>
              <a:buClr>
                <a:schemeClr val="lt1"/>
              </a:buClr>
              <a:buSzPts val="3800"/>
              <a:buFont typeface="Georgia"/>
              <a:buNone/>
              <a:defRPr b="0" i="0" sz="3800" u="none" cap="none" strike="noStrike">
                <a:solidFill>
                  <a:schemeClr val="lt1"/>
                </a:solidFill>
                <a:latin typeface="Georgia"/>
                <a:ea typeface="Georgia"/>
                <a:cs typeface="Georgia"/>
                <a:sym typeface="Georgia"/>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2535" name="Google Shape;2535;p385"/>
          <p:cNvSpPr txBox="1"/>
          <p:nvPr>
            <p:ph idx="1" type="subTitle"/>
          </p:nvPr>
        </p:nvSpPr>
        <p:spPr>
          <a:xfrm>
            <a:off x="332186" y="2811780"/>
            <a:ext cx="3944100" cy="4458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9pPr>
          </a:lstStyle>
          <a:p/>
        </p:txBody>
      </p:sp>
    </p:spTree>
  </p:cSld>
  <p:clrMapOvr>
    <a:masterClrMapping/>
  </p:clrMapOvr>
</p:sldLayout>
</file>

<file path=ppt/slideLayouts/slideLayout3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Full Content - Subtitle">
  <p:cSld name="Title and Full Content - Subtitle">
    <p:spTree>
      <p:nvGrpSpPr>
        <p:cNvPr id="2536" name="Shape 2536"/>
        <p:cNvGrpSpPr/>
        <p:nvPr/>
      </p:nvGrpSpPr>
      <p:grpSpPr>
        <a:xfrm>
          <a:off x="0" y="0"/>
          <a:ext cx="0" cy="0"/>
          <a:chOff x="0" y="0"/>
          <a:chExt cx="0" cy="0"/>
        </a:xfrm>
      </p:grpSpPr>
      <p:sp>
        <p:nvSpPr>
          <p:cNvPr id="2537" name="Google Shape;2537;p386"/>
          <p:cNvSpPr txBox="1"/>
          <p:nvPr>
            <p:ph idx="1" type="body"/>
          </p:nvPr>
        </p:nvSpPr>
        <p:spPr>
          <a:xfrm>
            <a:off x="332185" y="1577579"/>
            <a:ext cx="8479500" cy="3051600"/>
          </a:xfrm>
          <a:prstGeom prst="rect">
            <a:avLst/>
          </a:prstGeom>
          <a:noFill/>
          <a:ln>
            <a:noFill/>
          </a:ln>
        </p:spPr>
        <p:txBody>
          <a:bodyPr anchorCtr="0" anchor="t" bIns="0" lIns="0" spcFirstLastPara="1" rIns="0" wrap="square" tIns="0">
            <a:noAutofit/>
          </a:bodyPr>
          <a:lstStyle>
            <a:lvl1pPr indent="-304800" lvl="0" marL="457200" marR="0" rtl="0" algn="l">
              <a:lnSpc>
                <a:spcPct val="100000"/>
              </a:lnSpc>
              <a:spcBef>
                <a:spcPts val="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indent="-304800" lvl="1" marL="9144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indent="-304800" lvl="2" marL="13716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04800" lvl="5" marL="27432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indent="-304800" lvl="6" marL="32004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indent="-304800" lvl="7" marL="36576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indent="-304800" lvl="8" marL="4114800" marR="0" rtl="0" algn="l">
              <a:lnSpc>
                <a:spcPct val="100000"/>
              </a:lnSpc>
              <a:spcBef>
                <a:spcPts val="500"/>
              </a:spcBef>
              <a:spcAft>
                <a:spcPts val="50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2538" name="Google Shape;2538;p386"/>
          <p:cNvSpPr txBox="1"/>
          <p:nvPr>
            <p:ph type="title"/>
          </p:nvPr>
        </p:nvSpPr>
        <p:spPr>
          <a:xfrm>
            <a:off x="332185" y="322886"/>
            <a:ext cx="8479500" cy="377100"/>
          </a:xfrm>
          <a:prstGeom prst="rect">
            <a:avLst/>
          </a:prstGeom>
          <a:noFill/>
          <a:ln>
            <a:noFill/>
          </a:ln>
        </p:spPr>
        <p:txBody>
          <a:bodyPr anchorCtr="0" anchor="t" bIns="0" lIns="0" spcFirstLastPara="1" rIns="0" wrap="square" tIns="0">
            <a:noAutofit/>
          </a:bodyPr>
          <a:lstStyle>
            <a:lvl1pPr lvl="0" marR="0" rtl="0" algn="l">
              <a:lnSpc>
                <a:spcPct val="85000"/>
              </a:lnSpc>
              <a:spcBef>
                <a:spcPts val="0"/>
              </a:spcBef>
              <a:spcAft>
                <a:spcPts val="0"/>
              </a:spcAft>
              <a:buClr>
                <a:schemeClr val="dk1"/>
              </a:buClr>
              <a:buSzPts val="2400"/>
              <a:buFont typeface="Georgia"/>
              <a:buNone/>
              <a:defRPr b="0" i="0" sz="2400" u="none" cap="none" strike="noStrike">
                <a:solidFill>
                  <a:schemeClr val="dk1"/>
                </a:solidFill>
                <a:latin typeface="Georgia"/>
                <a:ea typeface="Georgia"/>
                <a:cs typeface="Georgia"/>
                <a:sym typeface="Georgia"/>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2539" name="Google Shape;2539;p386"/>
          <p:cNvSpPr txBox="1"/>
          <p:nvPr>
            <p:ph idx="12" type="sldNum"/>
          </p:nvPr>
        </p:nvSpPr>
        <p:spPr>
          <a:xfrm>
            <a:off x="6163867" y="4869180"/>
            <a:ext cx="2648100" cy="1029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2540" name="Google Shape;2540;p386"/>
          <p:cNvSpPr txBox="1"/>
          <p:nvPr>
            <p:ph idx="2" type="subTitle"/>
          </p:nvPr>
        </p:nvSpPr>
        <p:spPr>
          <a:xfrm>
            <a:off x="332184" y="700075"/>
            <a:ext cx="8479500" cy="664500"/>
          </a:xfrm>
          <a:prstGeom prst="rect">
            <a:avLst/>
          </a:prstGeom>
          <a:noFill/>
          <a:ln>
            <a:noFill/>
          </a:ln>
        </p:spPr>
        <p:txBody>
          <a:bodyPr anchorCtr="0" anchor="t" bIns="0" lIns="0" spcFirstLastPara="1" rIns="0" wrap="square" tIns="0">
            <a:noAutofit/>
          </a:bodyPr>
          <a:lstStyle>
            <a:lvl1pPr lvl="0" marR="0" rtl="0" algn="l">
              <a:lnSpc>
                <a:spcPct val="85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1pPr>
            <a:lvl2pPr lvl="1" marR="0" rtl="0" algn="l">
              <a:lnSpc>
                <a:spcPct val="85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2pPr>
            <a:lvl3pPr lvl="2" marR="0" rtl="0" algn="l">
              <a:lnSpc>
                <a:spcPct val="85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l">
              <a:lnSpc>
                <a:spcPct val="85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4pPr>
            <a:lvl5pPr lvl="4" marR="0" rtl="0" algn="l">
              <a:lnSpc>
                <a:spcPct val="85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5pPr>
            <a:lvl6pPr lvl="5" marR="0" rtl="0" algn="l">
              <a:lnSpc>
                <a:spcPct val="85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6pPr>
            <a:lvl7pPr lvl="6" marR="0" rtl="0" algn="l">
              <a:lnSpc>
                <a:spcPct val="85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7pPr>
            <a:lvl8pPr lvl="7" marR="0" rtl="0" algn="l">
              <a:lnSpc>
                <a:spcPct val="85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8pPr>
            <a:lvl9pPr lvl="8" marR="0" rtl="0" algn="l">
              <a:lnSpc>
                <a:spcPct val="85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305" name="Shape 305"/>
        <p:cNvGrpSpPr/>
        <p:nvPr/>
      </p:nvGrpSpPr>
      <p:grpSpPr>
        <a:xfrm>
          <a:off x="0" y="0"/>
          <a:ext cx="0" cy="0"/>
          <a:chOff x="0" y="0"/>
          <a:chExt cx="0" cy="0"/>
        </a:xfrm>
      </p:grpSpPr>
      <p:sp>
        <p:nvSpPr>
          <p:cNvPr id="306" name="Google Shape;306;p39"/>
          <p:cNvSpPr txBox="1"/>
          <p:nvPr>
            <p:ph type="ctrTitle"/>
          </p:nvPr>
        </p:nvSpPr>
        <p:spPr>
          <a:xfrm>
            <a:off x="311708" y="744575"/>
            <a:ext cx="8520600" cy="2052600"/>
          </a:xfrm>
          <a:prstGeom prst="rect">
            <a:avLst/>
          </a:prstGeom>
        </p:spPr>
        <p:txBody>
          <a:bodyPr anchorCtr="0" anchor="b" bIns="0" lIns="0" spcFirstLastPara="1" rIns="0" wrap="square" tIns="0">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307" name="Google Shape;307;p39"/>
          <p:cNvSpPr txBox="1"/>
          <p:nvPr>
            <p:ph idx="1" type="subTitle"/>
          </p:nvPr>
        </p:nvSpPr>
        <p:spPr>
          <a:xfrm>
            <a:off x="311700" y="2834125"/>
            <a:ext cx="8520600" cy="7926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308" name="Google Shape;308;p39"/>
          <p:cNvSpPr txBox="1"/>
          <p:nvPr>
            <p:ph idx="12" type="sldNum"/>
          </p:nvPr>
        </p:nvSpPr>
        <p:spPr>
          <a:xfrm>
            <a:off x="8472458" y="4663217"/>
            <a:ext cx="548700" cy="393600"/>
          </a:xfrm>
          <a:prstGeom prst="rect">
            <a:avLst/>
          </a:prstGeom>
        </p:spPr>
        <p:txBody>
          <a:bodyPr anchorCtr="0" anchor="b"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Content - Subtitle">
  <p:cSld name="One Column Content - Subtitle">
    <p:spTree>
      <p:nvGrpSpPr>
        <p:cNvPr id="2541" name="Shape 2541"/>
        <p:cNvGrpSpPr/>
        <p:nvPr/>
      </p:nvGrpSpPr>
      <p:grpSpPr>
        <a:xfrm>
          <a:off x="0" y="0"/>
          <a:ext cx="0" cy="0"/>
          <a:chOff x="0" y="0"/>
          <a:chExt cx="0" cy="0"/>
        </a:xfrm>
      </p:grpSpPr>
      <p:sp>
        <p:nvSpPr>
          <p:cNvPr id="2542" name="Google Shape;2542;p387"/>
          <p:cNvSpPr txBox="1"/>
          <p:nvPr>
            <p:ph idx="1" type="body"/>
          </p:nvPr>
        </p:nvSpPr>
        <p:spPr>
          <a:xfrm>
            <a:off x="332186" y="1577579"/>
            <a:ext cx="2646600" cy="3051600"/>
          </a:xfrm>
          <a:prstGeom prst="rect">
            <a:avLst/>
          </a:prstGeom>
          <a:noFill/>
          <a:ln>
            <a:noFill/>
          </a:ln>
        </p:spPr>
        <p:txBody>
          <a:bodyPr anchorCtr="0" anchor="t" bIns="0" lIns="0" spcFirstLastPara="1" rIns="0" wrap="square" tIns="0">
            <a:noAutofit/>
          </a:bodyPr>
          <a:lstStyle>
            <a:lvl1pPr indent="-304800" lvl="0" marL="457200" marR="0" rtl="0" algn="l">
              <a:lnSpc>
                <a:spcPct val="100000"/>
              </a:lnSpc>
              <a:spcBef>
                <a:spcPts val="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indent="-304800" lvl="1" marL="9144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indent="-304800" lvl="2" marL="13716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04800" lvl="5" marL="27432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indent="-304800" lvl="6" marL="32004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indent="-304800" lvl="7" marL="36576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indent="-304800" lvl="8" marL="4114800" marR="0" rtl="0" algn="l">
              <a:lnSpc>
                <a:spcPct val="100000"/>
              </a:lnSpc>
              <a:spcBef>
                <a:spcPts val="500"/>
              </a:spcBef>
              <a:spcAft>
                <a:spcPts val="50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2543" name="Google Shape;2543;p387"/>
          <p:cNvSpPr txBox="1"/>
          <p:nvPr>
            <p:ph type="title"/>
          </p:nvPr>
        </p:nvSpPr>
        <p:spPr>
          <a:xfrm>
            <a:off x="332185" y="322886"/>
            <a:ext cx="8479500" cy="377100"/>
          </a:xfrm>
          <a:prstGeom prst="rect">
            <a:avLst/>
          </a:prstGeom>
          <a:noFill/>
          <a:ln>
            <a:noFill/>
          </a:ln>
        </p:spPr>
        <p:txBody>
          <a:bodyPr anchorCtr="0" anchor="t" bIns="0" lIns="0" spcFirstLastPara="1" rIns="0" wrap="square" tIns="0">
            <a:noAutofit/>
          </a:bodyPr>
          <a:lstStyle>
            <a:lvl1pPr lvl="0" marR="0" rtl="0" algn="l">
              <a:lnSpc>
                <a:spcPct val="85000"/>
              </a:lnSpc>
              <a:spcBef>
                <a:spcPts val="0"/>
              </a:spcBef>
              <a:spcAft>
                <a:spcPts val="0"/>
              </a:spcAft>
              <a:buClr>
                <a:schemeClr val="dk1"/>
              </a:buClr>
              <a:buSzPts val="2400"/>
              <a:buFont typeface="Georgia"/>
              <a:buNone/>
              <a:defRPr b="0" i="0" sz="2400" u="none" cap="none" strike="noStrike">
                <a:solidFill>
                  <a:schemeClr val="dk1"/>
                </a:solidFill>
                <a:latin typeface="Georgia"/>
                <a:ea typeface="Georgia"/>
                <a:cs typeface="Georgia"/>
                <a:sym typeface="Georgia"/>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2544" name="Google Shape;2544;p387"/>
          <p:cNvSpPr txBox="1"/>
          <p:nvPr>
            <p:ph idx="12" type="sldNum"/>
          </p:nvPr>
        </p:nvSpPr>
        <p:spPr>
          <a:xfrm>
            <a:off x="6163867" y="4869180"/>
            <a:ext cx="2648100" cy="1029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2545" name="Google Shape;2545;p387"/>
          <p:cNvSpPr txBox="1"/>
          <p:nvPr>
            <p:ph idx="2" type="subTitle"/>
          </p:nvPr>
        </p:nvSpPr>
        <p:spPr>
          <a:xfrm>
            <a:off x="332184" y="700075"/>
            <a:ext cx="8479500" cy="664500"/>
          </a:xfrm>
          <a:prstGeom prst="rect">
            <a:avLst/>
          </a:prstGeom>
          <a:noFill/>
          <a:ln>
            <a:noFill/>
          </a:ln>
        </p:spPr>
        <p:txBody>
          <a:bodyPr anchorCtr="0" anchor="t" bIns="0" lIns="0" spcFirstLastPara="1" rIns="0" wrap="square" tIns="0">
            <a:noAutofit/>
          </a:bodyPr>
          <a:lstStyle>
            <a:lvl1pPr lvl="0" marR="0" rtl="0" algn="l">
              <a:lnSpc>
                <a:spcPct val="85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1pPr>
            <a:lvl2pPr lvl="1" marR="0" rtl="0" algn="l">
              <a:lnSpc>
                <a:spcPct val="85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2pPr>
            <a:lvl3pPr lvl="2" marR="0" rtl="0" algn="l">
              <a:lnSpc>
                <a:spcPct val="85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l">
              <a:lnSpc>
                <a:spcPct val="85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4pPr>
            <a:lvl5pPr lvl="4" marR="0" rtl="0" algn="l">
              <a:lnSpc>
                <a:spcPct val="85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5pPr>
            <a:lvl6pPr lvl="5" marR="0" rtl="0" algn="l">
              <a:lnSpc>
                <a:spcPct val="85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6pPr>
            <a:lvl7pPr lvl="6" marR="0" rtl="0" algn="l">
              <a:lnSpc>
                <a:spcPct val="85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7pPr>
            <a:lvl8pPr lvl="7" marR="0" rtl="0" algn="l">
              <a:lnSpc>
                <a:spcPct val="85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8pPr>
            <a:lvl9pPr lvl="8" marR="0" rtl="0" algn="l">
              <a:lnSpc>
                <a:spcPct val="85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 Subtitle">
  <p:cSld name="Two Content - Subtitle">
    <p:spTree>
      <p:nvGrpSpPr>
        <p:cNvPr id="2546" name="Shape 2546"/>
        <p:cNvGrpSpPr/>
        <p:nvPr/>
      </p:nvGrpSpPr>
      <p:grpSpPr>
        <a:xfrm>
          <a:off x="0" y="0"/>
          <a:ext cx="0" cy="0"/>
          <a:chOff x="0" y="0"/>
          <a:chExt cx="0" cy="0"/>
        </a:xfrm>
      </p:grpSpPr>
      <p:sp>
        <p:nvSpPr>
          <p:cNvPr id="2547" name="Google Shape;2547;p388"/>
          <p:cNvSpPr txBox="1"/>
          <p:nvPr>
            <p:ph idx="1" type="body"/>
          </p:nvPr>
        </p:nvSpPr>
        <p:spPr>
          <a:xfrm>
            <a:off x="332185" y="1577579"/>
            <a:ext cx="4105200" cy="3051600"/>
          </a:xfrm>
          <a:prstGeom prst="rect">
            <a:avLst/>
          </a:prstGeom>
          <a:noFill/>
          <a:ln>
            <a:noFill/>
          </a:ln>
        </p:spPr>
        <p:txBody>
          <a:bodyPr anchorCtr="0" anchor="t" bIns="0" lIns="0" spcFirstLastPara="1" rIns="0" wrap="square" tIns="0">
            <a:noAutofit/>
          </a:bodyPr>
          <a:lstStyle>
            <a:lvl1pPr indent="-304800" lvl="0" marL="457200" marR="0" rtl="0" algn="l">
              <a:lnSpc>
                <a:spcPct val="100000"/>
              </a:lnSpc>
              <a:spcBef>
                <a:spcPts val="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indent="-304800" lvl="1" marL="9144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indent="-304800" lvl="2" marL="13716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04800" lvl="5" marL="27432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indent="-304800" lvl="6" marL="32004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indent="-304800" lvl="7" marL="36576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indent="-304800" lvl="8" marL="4114800" marR="0" rtl="0" algn="l">
              <a:lnSpc>
                <a:spcPct val="100000"/>
              </a:lnSpc>
              <a:spcBef>
                <a:spcPts val="500"/>
              </a:spcBef>
              <a:spcAft>
                <a:spcPts val="50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2548" name="Google Shape;2548;p388"/>
          <p:cNvSpPr txBox="1"/>
          <p:nvPr>
            <p:ph idx="2" type="body"/>
          </p:nvPr>
        </p:nvSpPr>
        <p:spPr>
          <a:xfrm>
            <a:off x="4706541" y="1577578"/>
            <a:ext cx="4105200" cy="3051600"/>
          </a:xfrm>
          <a:prstGeom prst="rect">
            <a:avLst/>
          </a:prstGeom>
          <a:noFill/>
          <a:ln>
            <a:noFill/>
          </a:ln>
        </p:spPr>
        <p:txBody>
          <a:bodyPr anchorCtr="0" anchor="t" bIns="0" lIns="0" spcFirstLastPara="1" rIns="0" wrap="square" tIns="0">
            <a:noAutofit/>
          </a:bodyPr>
          <a:lstStyle>
            <a:lvl1pPr indent="-304800" lvl="0" marL="457200" marR="0" rtl="0" algn="l">
              <a:lnSpc>
                <a:spcPct val="100000"/>
              </a:lnSpc>
              <a:spcBef>
                <a:spcPts val="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indent="-304800" lvl="1" marL="9144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indent="-304800" lvl="2" marL="13716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04800" lvl="5" marL="27432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indent="-304800" lvl="6" marL="32004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indent="-304800" lvl="7" marL="36576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indent="-304800" lvl="8" marL="4114800" marR="0" rtl="0" algn="l">
              <a:lnSpc>
                <a:spcPct val="100000"/>
              </a:lnSpc>
              <a:spcBef>
                <a:spcPts val="500"/>
              </a:spcBef>
              <a:spcAft>
                <a:spcPts val="50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2549" name="Google Shape;2549;p388"/>
          <p:cNvSpPr txBox="1"/>
          <p:nvPr>
            <p:ph type="title"/>
          </p:nvPr>
        </p:nvSpPr>
        <p:spPr>
          <a:xfrm>
            <a:off x="332185" y="322886"/>
            <a:ext cx="8479500" cy="377100"/>
          </a:xfrm>
          <a:prstGeom prst="rect">
            <a:avLst/>
          </a:prstGeom>
          <a:noFill/>
          <a:ln>
            <a:noFill/>
          </a:ln>
        </p:spPr>
        <p:txBody>
          <a:bodyPr anchorCtr="0" anchor="t" bIns="0" lIns="0" spcFirstLastPara="1" rIns="0" wrap="square" tIns="0">
            <a:noAutofit/>
          </a:bodyPr>
          <a:lstStyle>
            <a:lvl1pPr lvl="0" marR="0" rtl="0" algn="l">
              <a:lnSpc>
                <a:spcPct val="85000"/>
              </a:lnSpc>
              <a:spcBef>
                <a:spcPts val="0"/>
              </a:spcBef>
              <a:spcAft>
                <a:spcPts val="0"/>
              </a:spcAft>
              <a:buClr>
                <a:schemeClr val="dk1"/>
              </a:buClr>
              <a:buSzPts val="2400"/>
              <a:buFont typeface="Georgia"/>
              <a:buNone/>
              <a:defRPr b="0" i="0" sz="2400" u="none" cap="none" strike="noStrike">
                <a:solidFill>
                  <a:schemeClr val="dk1"/>
                </a:solidFill>
                <a:latin typeface="Georgia"/>
                <a:ea typeface="Georgia"/>
                <a:cs typeface="Georgia"/>
                <a:sym typeface="Georgia"/>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2550" name="Google Shape;2550;p388"/>
          <p:cNvSpPr txBox="1"/>
          <p:nvPr>
            <p:ph idx="12" type="sldNum"/>
          </p:nvPr>
        </p:nvSpPr>
        <p:spPr>
          <a:xfrm>
            <a:off x="6163867" y="4869180"/>
            <a:ext cx="2648100" cy="1029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2551" name="Google Shape;2551;p388"/>
          <p:cNvSpPr txBox="1"/>
          <p:nvPr>
            <p:ph idx="3" type="subTitle"/>
          </p:nvPr>
        </p:nvSpPr>
        <p:spPr>
          <a:xfrm>
            <a:off x="332184" y="700075"/>
            <a:ext cx="8479500" cy="664500"/>
          </a:xfrm>
          <a:prstGeom prst="rect">
            <a:avLst/>
          </a:prstGeom>
          <a:noFill/>
          <a:ln>
            <a:noFill/>
          </a:ln>
        </p:spPr>
        <p:txBody>
          <a:bodyPr anchorCtr="0" anchor="t" bIns="0" lIns="0" spcFirstLastPara="1" rIns="0" wrap="square" tIns="0">
            <a:noAutofit/>
          </a:bodyPr>
          <a:lstStyle>
            <a:lvl1pPr lvl="0" marR="0" rtl="0" algn="l">
              <a:lnSpc>
                <a:spcPct val="85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1pPr>
            <a:lvl2pPr lvl="1" marR="0" rtl="0" algn="l">
              <a:lnSpc>
                <a:spcPct val="85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2pPr>
            <a:lvl3pPr lvl="2" marR="0" rtl="0" algn="l">
              <a:lnSpc>
                <a:spcPct val="85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l">
              <a:lnSpc>
                <a:spcPct val="85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4pPr>
            <a:lvl5pPr lvl="4" marR="0" rtl="0" algn="l">
              <a:lnSpc>
                <a:spcPct val="85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5pPr>
            <a:lvl6pPr lvl="5" marR="0" rtl="0" algn="l">
              <a:lnSpc>
                <a:spcPct val="85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6pPr>
            <a:lvl7pPr lvl="6" marR="0" rtl="0" algn="l">
              <a:lnSpc>
                <a:spcPct val="85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7pPr>
            <a:lvl8pPr lvl="7" marR="0" rtl="0" algn="l">
              <a:lnSpc>
                <a:spcPct val="85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8pPr>
            <a:lvl9pPr lvl="8" marR="0" rtl="0" algn="l">
              <a:lnSpc>
                <a:spcPct val="85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and Image - Subtitle">
  <p:cSld name="Content and Image - Subtitle">
    <p:spTree>
      <p:nvGrpSpPr>
        <p:cNvPr id="2552" name="Shape 2552"/>
        <p:cNvGrpSpPr/>
        <p:nvPr/>
      </p:nvGrpSpPr>
      <p:grpSpPr>
        <a:xfrm>
          <a:off x="0" y="0"/>
          <a:ext cx="0" cy="0"/>
          <a:chOff x="0" y="0"/>
          <a:chExt cx="0" cy="0"/>
        </a:xfrm>
      </p:grpSpPr>
      <p:sp>
        <p:nvSpPr>
          <p:cNvPr id="2553" name="Google Shape;2553;p389"/>
          <p:cNvSpPr/>
          <p:nvPr/>
        </p:nvSpPr>
        <p:spPr>
          <a:xfrm>
            <a:off x="4572000" y="0"/>
            <a:ext cx="4572000" cy="5143500"/>
          </a:xfrm>
          <a:prstGeom prst="rect">
            <a:avLst/>
          </a:prstGeom>
          <a:solidFill>
            <a:srgbClr val="DEDEDE"/>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chemeClr val="lt1"/>
              </a:solidFill>
              <a:latin typeface="Arial"/>
              <a:ea typeface="Arial"/>
              <a:cs typeface="Arial"/>
              <a:sym typeface="Arial"/>
            </a:endParaRPr>
          </a:p>
        </p:txBody>
      </p:sp>
      <p:sp>
        <p:nvSpPr>
          <p:cNvPr id="2554" name="Google Shape;2554;p389"/>
          <p:cNvSpPr txBox="1"/>
          <p:nvPr>
            <p:ph idx="1" type="body"/>
          </p:nvPr>
        </p:nvSpPr>
        <p:spPr>
          <a:xfrm>
            <a:off x="332185" y="1577579"/>
            <a:ext cx="3988500" cy="3051600"/>
          </a:xfrm>
          <a:prstGeom prst="rect">
            <a:avLst/>
          </a:prstGeom>
          <a:noFill/>
          <a:ln>
            <a:noFill/>
          </a:ln>
        </p:spPr>
        <p:txBody>
          <a:bodyPr anchorCtr="0" anchor="t" bIns="0" lIns="0" spcFirstLastPara="1" rIns="0" wrap="square" tIns="0">
            <a:noAutofit/>
          </a:bodyPr>
          <a:lstStyle>
            <a:lvl1pPr indent="-304800" lvl="0" marL="457200" marR="0" rtl="0" algn="l">
              <a:lnSpc>
                <a:spcPct val="100000"/>
              </a:lnSpc>
              <a:spcBef>
                <a:spcPts val="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indent="-304800" lvl="1" marL="9144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indent="-304800" lvl="2" marL="13716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04800" lvl="5" marL="27432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indent="-304800" lvl="6" marL="32004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indent="-304800" lvl="7" marL="36576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indent="-304800" lvl="8" marL="4114800" marR="0" rtl="0" algn="l">
              <a:lnSpc>
                <a:spcPct val="100000"/>
              </a:lnSpc>
              <a:spcBef>
                <a:spcPts val="500"/>
              </a:spcBef>
              <a:spcAft>
                <a:spcPts val="50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2555" name="Google Shape;2555;p389"/>
          <p:cNvSpPr txBox="1"/>
          <p:nvPr>
            <p:ph type="title"/>
          </p:nvPr>
        </p:nvSpPr>
        <p:spPr>
          <a:xfrm>
            <a:off x="332186" y="322886"/>
            <a:ext cx="3988500" cy="377100"/>
          </a:xfrm>
          <a:prstGeom prst="rect">
            <a:avLst/>
          </a:prstGeom>
          <a:noFill/>
          <a:ln>
            <a:noFill/>
          </a:ln>
        </p:spPr>
        <p:txBody>
          <a:bodyPr anchorCtr="0" anchor="t" bIns="0" lIns="0" spcFirstLastPara="1" rIns="0" wrap="square" tIns="0">
            <a:noAutofit/>
          </a:bodyPr>
          <a:lstStyle>
            <a:lvl1pPr lvl="0" marR="0" rtl="0" algn="l">
              <a:lnSpc>
                <a:spcPct val="85000"/>
              </a:lnSpc>
              <a:spcBef>
                <a:spcPts val="0"/>
              </a:spcBef>
              <a:spcAft>
                <a:spcPts val="0"/>
              </a:spcAft>
              <a:buClr>
                <a:schemeClr val="dk1"/>
              </a:buClr>
              <a:buSzPts val="2400"/>
              <a:buFont typeface="Georgia"/>
              <a:buNone/>
              <a:defRPr b="0" i="0" sz="2400" u="none" cap="none" strike="noStrike">
                <a:solidFill>
                  <a:schemeClr val="dk1"/>
                </a:solidFill>
                <a:latin typeface="Georgia"/>
                <a:ea typeface="Georgia"/>
                <a:cs typeface="Georgia"/>
                <a:sym typeface="Georgia"/>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2556" name="Google Shape;2556;p389"/>
          <p:cNvSpPr txBox="1"/>
          <p:nvPr>
            <p:ph idx="12" type="sldNum"/>
          </p:nvPr>
        </p:nvSpPr>
        <p:spPr>
          <a:xfrm>
            <a:off x="6163867" y="4869180"/>
            <a:ext cx="2648100" cy="1029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2557" name="Google Shape;2557;p389"/>
          <p:cNvSpPr txBox="1"/>
          <p:nvPr>
            <p:ph idx="2" type="subTitle"/>
          </p:nvPr>
        </p:nvSpPr>
        <p:spPr>
          <a:xfrm>
            <a:off x="332184" y="700075"/>
            <a:ext cx="3988500" cy="664500"/>
          </a:xfrm>
          <a:prstGeom prst="rect">
            <a:avLst/>
          </a:prstGeom>
          <a:noFill/>
          <a:ln>
            <a:noFill/>
          </a:ln>
        </p:spPr>
        <p:txBody>
          <a:bodyPr anchorCtr="0" anchor="t" bIns="0" lIns="0" spcFirstLastPara="1" rIns="0" wrap="square" tIns="0">
            <a:noAutofit/>
          </a:bodyPr>
          <a:lstStyle>
            <a:lvl1pPr lvl="0" marR="0" rtl="0" algn="l">
              <a:lnSpc>
                <a:spcPct val="85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1pPr>
            <a:lvl2pPr lvl="1" marR="0" rtl="0" algn="l">
              <a:lnSpc>
                <a:spcPct val="85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2pPr>
            <a:lvl3pPr lvl="2" marR="0" rtl="0" algn="l">
              <a:lnSpc>
                <a:spcPct val="85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l">
              <a:lnSpc>
                <a:spcPct val="85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4pPr>
            <a:lvl5pPr lvl="4" marR="0" rtl="0" algn="l">
              <a:lnSpc>
                <a:spcPct val="85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5pPr>
            <a:lvl6pPr lvl="5" marR="0" rtl="0" algn="l">
              <a:lnSpc>
                <a:spcPct val="85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6pPr>
            <a:lvl7pPr lvl="6" marR="0" rtl="0" algn="l">
              <a:lnSpc>
                <a:spcPct val="85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7pPr>
            <a:lvl8pPr lvl="7" marR="0" rtl="0" algn="l">
              <a:lnSpc>
                <a:spcPct val="85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8pPr>
            <a:lvl9pPr lvl="8" marR="0" rtl="0" algn="l">
              <a:lnSpc>
                <a:spcPct val="85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Four Content - Subtitle">
  <p:cSld name="Four Content - Subtitle">
    <p:spTree>
      <p:nvGrpSpPr>
        <p:cNvPr id="2558" name="Shape 2558"/>
        <p:cNvGrpSpPr/>
        <p:nvPr/>
      </p:nvGrpSpPr>
      <p:grpSpPr>
        <a:xfrm>
          <a:off x="0" y="0"/>
          <a:ext cx="0" cy="0"/>
          <a:chOff x="0" y="0"/>
          <a:chExt cx="0" cy="0"/>
        </a:xfrm>
      </p:grpSpPr>
      <p:sp>
        <p:nvSpPr>
          <p:cNvPr id="2559" name="Google Shape;2559;p390"/>
          <p:cNvSpPr txBox="1"/>
          <p:nvPr>
            <p:ph idx="1" type="body"/>
          </p:nvPr>
        </p:nvSpPr>
        <p:spPr>
          <a:xfrm>
            <a:off x="332185" y="1577579"/>
            <a:ext cx="1917000" cy="3051600"/>
          </a:xfrm>
          <a:prstGeom prst="rect">
            <a:avLst/>
          </a:prstGeom>
          <a:noFill/>
          <a:ln>
            <a:noFill/>
          </a:ln>
        </p:spPr>
        <p:txBody>
          <a:bodyPr anchorCtr="0" anchor="t" bIns="0" lIns="0" spcFirstLastPara="1" rIns="0" wrap="square" tIns="0">
            <a:noAutofit/>
          </a:bodyPr>
          <a:lstStyle>
            <a:lvl1pPr indent="-304800" lvl="0" marL="457200" marR="0" rtl="0" algn="l">
              <a:lnSpc>
                <a:spcPct val="100000"/>
              </a:lnSpc>
              <a:spcBef>
                <a:spcPts val="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indent="-304800" lvl="1" marL="9144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indent="-304800" lvl="2" marL="13716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04800" lvl="5" marL="27432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indent="-304800" lvl="6" marL="32004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indent="-304800" lvl="7" marL="36576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indent="-304800" lvl="8" marL="4114800" marR="0" rtl="0" algn="l">
              <a:lnSpc>
                <a:spcPct val="100000"/>
              </a:lnSpc>
              <a:spcBef>
                <a:spcPts val="500"/>
              </a:spcBef>
              <a:spcAft>
                <a:spcPts val="50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2560" name="Google Shape;2560;p390"/>
          <p:cNvSpPr txBox="1"/>
          <p:nvPr>
            <p:ph idx="2" type="body"/>
          </p:nvPr>
        </p:nvSpPr>
        <p:spPr>
          <a:xfrm>
            <a:off x="2520460" y="1577579"/>
            <a:ext cx="1917000" cy="3051600"/>
          </a:xfrm>
          <a:prstGeom prst="rect">
            <a:avLst/>
          </a:prstGeom>
          <a:noFill/>
          <a:ln>
            <a:noFill/>
          </a:ln>
        </p:spPr>
        <p:txBody>
          <a:bodyPr anchorCtr="0" anchor="t" bIns="0" lIns="0" spcFirstLastPara="1" rIns="0" wrap="square" tIns="0">
            <a:noAutofit/>
          </a:bodyPr>
          <a:lstStyle>
            <a:lvl1pPr indent="-304800" lvl="0" marL="457200" marR="0" rtl="0" algn="l">
              <a:lnSpc>
                <a:spcPct val="100000"/>
              </a:lnSpc>
              <a:spcBef>
                <a:spcPts val="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indent="-304800" lvl="1" marL="9144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indent="-304800" lvl="2" marL="13716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04800" lvl="5" marL="27432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indent="-304800" lvl="6" marL="32004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indent="-304800" lvl="7" marL="36576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indent="-304800" lvl="8" marL="4114800" marR="0" rtl="0" algn="l">
              <a:lnSpc>
                <a:spcPct val="100000"/>
              </a:lnSpc>
              <a:spcBef>
                <a:spcPts val="500"/>
              </a:spcBef>
              <a:spcAft>
                <a:spcPts val="50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2561" name="Google Shape;2561;p390"/>
          <p:cNvSpPr txBox="1"/>
          <p:nvPr>
            <p:ph idx="3" type="body"/>
          </p:nvPr>
        </p:nvSpPr>
        <p:spPr>
          <a:xfrm>
            <a:off x="4706541" y="1577579"/>
            <a:ext cx="1917000" cy="3051600"/>
          </a:xfrm>
          <a:prstGeom prst="rect">
            <a:avLst/>
          </a:prstGeom>
          <a:noFill/>
          <a:ln>
            <a:noFill/>
          </a:ln>
        </p:spPr>
        <p:txBody>
          <a:bodyPr anchorCtr="0" anchor="t" bIns="0" lIns="0" spcFirstLastPara="1" rIns="0" wrap="square" tIns="0">
            <a:noAutofit/>
          </a:bodyPr>
          <a:lstStyle>
            <a:lvl1pPr indent="-304800" lvl="0" marL="457200" marR="0" rtl="0" algn="l">
              <a:lnSpc>
                <a:spcPct val="100000"/>
              </a:lnSpc>
              <a:spcBef>
                <a:spcPts val="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indent="-304800" lvl="1" marL="9144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indent="-304800" lvl="2" marL="13716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04800" lvl="5" marL="27432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indent="-304800" lvl="6" marL="32004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indent="-304800" lvl="7" marL="36576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indent="-304800" lvl="8" marL="4114800" marR="0" rtl="0" algn="l">
              <a:lnSpc>
                <a:spcPct val="100000"/>
              </a:lnSpc>
              <a:spcBef>
                <a:spcPts val="500"/>
              </a:spcBef>
              <a:spcAft>
                <a:spcPts val="50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2562" name="Google Shape;2562;p390"/>
          <p:cNvSpPr txBox="1"/>
          <p:nvPr>
            <p:ph idx="4" type="body"/>
          </p:nvPr>
        </p:nvSpPr>
        <p:spPr>
          <a:xfrm>
            <a:off x="6892622" y="1577579"/>
            <a:ext cx="1917000" cy="3051600"/>
          </a:xfrm>
          <a:prstGeom prst="rect">
            <a:avLst/>
          </a:prstGeom>
          <a:noFill/>
          <a:ln>
            <a:noFill/>
          </a:ln>
        </p:spPr>
        <p:txBody>
          <a:bodyPr anchorCtr="0" anchor="t" bIns="0" lIns="0" spcFirstLastPara="1" rIns="0" wrap="square" tIns="0">
            <a:noAutofit/>
          </a:bodyPr>
          <a:lstStyle>
            <a:lvl1pPr indent="-304800" lvl="0" marL="457200" marR="0" rtl="0" algn="l">
              <a:lnSpc>
                <a:spcPct val="100000"/>
              </a:lnSpc>
              <a:spcBef>
                <a:spcPts val="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indent="-304800" lvl="1" marL="9144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indent="-304800" lvl="2" marL="13716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04800" lvl="5" marL="27432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indent="-304800" lvl="6" marL="32004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indent="-304800" lvl="7" marL="36576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indent="-304800" lvl="8" marL="4114800" marR="0" rtl="0" algn="l">
              <a:lnSpc>
                <a:spcPct val="100000"/>
              </a:lnSpc>
              <a:spcBef>
                <a:spcPts val="500"/>
              </a:spcBef>
              <a:spcAft>
                <a:spcPts val="50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2563" name="Google Shape;2563;p390"/>
          <p:cNvSpPr txBox="1"/>
          <p:nvPr>
            <p:ph type="title"/>
          </p:nvPr>
        </p:nvSpPr>
        <p:spPr>
          <a:xfrm>
            <a:off x="332185" y="322886"/>
            <a:ext cx="8479500" cy="377100"/>
          </a:xfrm>
          <a:prstGeom prst="rect">
            <a:avLst/>
          </a:prstGeom>
          <a:noFill/>
          <a:ln>
            <a:noFill/>
          </a:ln>
        </p:spPr>
        <p:txBody>
          <a:bodyPr anchorCtr="0" anchor="t" bIns="0" lIns="0" spcFirstLastPara="1" rIns="0" wrap="square" tIns="0">
            <a:noAutofit/>
          </a:bodyPr>
          <a:lstStyle>
            <a:lvl1pPr lvl="0" marR="0" rtl="0" algn="l">
              <a:lnSpc>
                <a:spcPct val="85000"/>
              </a:lnSpc>
              <a:spcBef>
                <a:spcPts val="0"/>
              </a:spcBef>
              <a:spcAft>
                <a:spcPts val="0"/>
              </a:spcAft>
              <a:buClr>
                <a:schemeClr val="dk1"/>
              </a:buClr>
              <a:buSzPts val="2400"/>
              <a:buFont typeface="Georgia"/>
              <a:buNone/>
              <a:defRPr b="0" i="0" sz="2400" u="none" cap="none" strike="noStrike">
                <a:solidFill>
                  <a:schemeClr val="dk1"/>
                </a:solidFill>
                <a:latin typeface="Georgia"/>
                <a:ea typeface="Georgia"/>
                <a:cs typeface="Georgia"/>
                <a:sym typeface="Georgia"/>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2564" name="Google Shape;2564;p390"/>
          <p:cNvSpPr txBox="1"/>
          <p:nvPr>
            <p:ph idx="12" type="sldNum"/>
          </p:nvPr>
        </p:nvSpPr>
        <p:spPr>
          <a:xfrm>
            <a:off x="6163867" y="4869180"/>
            <a:ext cx="2648100" cy="1029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2565" name="Google Shape;2565;p390"/>
          <p:cNvSpPr txBox="1"/>
          <p:nvPr>
            <p:ph idx="5" type="subTitle"/>
          </p:nvPr>
        </p:nvSpPr>
        <p:spPr>
          <a:xfrm>
            <a:off x="332184" y="700075"/>
            <a:ext cx="8479500" cy="664500"/>
          </a:xfrm>
          <a:prstGeom prst="rect">
            <a:avLst/>
          </a:prstGeom>
          <a:noFill/>
          <a:ln>
            <a:noFill/>
          </a:ln>
        </p:spPr>
        <p:txBody>
          <a:bodyPr anchorCtr="0" anchor="t" bIns="0" lIns="0" spcFirstLastPara="1" rIns="0" wrap="square" tIns="0">
            <a:noAutofit/>
          </a:bodyPr>
          <a:lstStyle>
            <a:lvl1pPr lvl="0" marR="0" rtl="0" algn="l">
              <a:lnSpc>
                <a:spcPct val="85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1pPr>
            <a:lvl2pPr lvl="1" marR="0" rtl="0" algn="l">
              <a:lnSpc>
                <a:spcPct val="85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2pPr>
            <a:lvl3pPr lvl="2" marR="0" rtl="0" algn="l">
              <a:lnSpc>
                <a:spcPct val="85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l">
              <a:lnSpc>
                <a:spcPct val="85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4pPr>
            <a:lvl5pPr lvl="4" marR="0" rtl="0" algn="l">
              <a:lnSpc>
                <a:spcPct val="85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5pPr>
            <a:lvl6pPr lvl="5" marR="0" rtl="0" algn="l">
              <a:lnSpc>
                <a:spcPct val="85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6pPr>
            <a:lvl7pPr lvl="6" marR="0" rtl="0" algn="l">
              <a:lnSpc>
                <a:spcPct val="85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7pPr>
            <a:lvl8pPr lvl="7" marR="0" rtl="0" algn="l">
              <a:lnSpc>
                <a:spcPct val="85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8pPr>
            <a:lvl9pPr lvl="8" marR="0" rtl="0" algn="l">
              <a:lnSpc>
                <a:spcPct val="85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Five Content - Subtitle">
  <p:cSld name="Five Content - Subtitle">
    <p:spTree>
      <p:nvGrpSpPr>
        <p:cNvPr id="2566" name="Shape 2566"/>
        <p:cNvGrpSpPr/>
        <p:nvPr/>
      </p:nvGrpSpPr>
      <p:grpSpPr>
        <a:xfrm>
          <a:off x="0" y="0"/>
          <a:ext cx="0" cy="0"/>
          <a:chOff x="0" y="0"/>
          <a:chExt cx="0" cy="0"/>
        </a:xfrm>
      </p:grpSpPr>
      <p:sp>
        <p:nvSpPr>
          <p:cNvPr id="2567" name="Google Shape;2567;p391"/>
          <p:cNvSpPr txBox="1"/>
          <p:nvPr>
            <p:ph idx="1" type="body"/>
          </p:nvPr>
        </p:nvSpPr>
        <p:spPr>
          <a:xfrm>
            <a:off x="332185" y="1577579"/>
            <a:ext cx="1479600" cy="3051600"/>
          </a:xfrm>
          <a:prstGeom prst="rect">
            <a:avLst/>
          </a:prstGeom>
          <a:noFill/>
          <a:ln>
            <a:noFill/>
          </a:ln>
        </p:spPr>
        <p:txBody>
          <a:bodyPr anchorCtr="0" anchor="t" bIns="0" lIns="0" spcFirstLastPara="1" rIns="0" wrap="square" tIns="0">
            <a:noAutofit/>
          </a:bodyPr>
          <a:lstStyle>
            <a:lvl1pPr indent="-304800" lvl="0" marL="457200" marR="0" rtl="0" algn="l">
              <a:lnSpc>
                <a:spcPct val="100000"/>
              </a:lnSpc>
              <a:spcBef>
                <a:spcPts val="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indent="-304800" lvl="1" marL="9144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indent="-304800" lvl="2" marL="13716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04800" lvl="5" marL="27432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indent="-304800" lvl="6" marL="32004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indent="-304800" lvl="7" marL="36576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indent="-304800" lvl="8" marL="4114800" marR="0" rtl="0" algn="l">
              <a:lnSpc>
                <a:spcPct val="100000"/>
              </a:lnSpc>
              <a:spcBef>
                <a:spcPts val="500"/>
              </a:spcBef>
              <a:spcAft>
                <a:spcPts val="50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2568" name="Google Shape;2568;p391"/>
          <p:cNvSpPr txBox="1"/>
          <p:nvPr>
            <p:ph idx="2" type="body"/>
          </p:nvPr>
        </p:nvSpPr>
        <p:spPr>
          <a:xfrm>
            <a:off x="2082784" y="1577579"/>
            <a:ext cx="1479600" cy="3051600"/>
          </a:xfrm>
          <a:prstGeom prst="rect">
            <a:avLst/>
          </a:prstGeom>
          <a:noFill/>
          <a:ln>
            <a:noFill/>
          </a:ln>
        </p:spPr>
        <p:txBody>
          <a:bodyPr anchorCtr="0" anchor="t" bIns="0" lIns="0" spcFirstLastPara="1" rIns="0" wrap="square" tIns="0">
            <a:noAutofit/>
          </a:bodyPr>
          <a:lstStyle>
            <a:lvl1pPr indent="-304800" lvl="0" marL="457200" marR="0" rtl="0" algn="l">
              <a:lnSpc>
                <a:spcPct val="100000"/>
              </a:lnSpc>
              <a:spcBef>
                <a:spcPts val="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indent="-304800" lvl="1" marL="9144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indent="-304800" lvl="2" marL="13716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04800" lvl="5" marL="27432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indent="-304800" lvl="6" marL="32004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indent="-304800" lvl="7" marL="36576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indent="-304800" lvl="8" marL="4114800" marR="0" rtl="0" algn="l">
              <a:lnSpc>
                <a:spcPct val="100000"/>
              </a:lnSpc>
              <a:spcBef>
                <a:spcPts val="500"/>
              </a:spcBef>
              <a:spcAft>
                <a:spcPts val="50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2569" name="Google Shape;2569;p391"/>
          <p:cNvSpPr txBox="1"/>
          <p:nvPr>
            <p:ph idx="3" type="body"/>
          </p:nvPr>
        </p:nvSpPr>
        <p:spPr>
          <a:xfrm>
            <a:off x="3833383" y="1577579"/>
            <a:ext cx="1479600" cy="3051600"/>
          </a:xfrm>
          <a:prstGeom prst="rect">
            <a:avLst/>
          </a:prstGeom>
          <a:noFill/>
          <a:ln>
            <a:noFill/>
          </a:ln>
        </p:spPr>
        <p:txBody>
          <a:bodyPr anchorCtr="0" anchor="t" bIns="0" lIns="0" spcFirstLastPara="1" rIns="0" wrap="square" tIns="0">
            <a:noAutofit/>
          </a:bodyPr>
          <a:lstStyle>
            <a:lvl1pPr indent="-304800" lvl="0" marL="457200" marR="0" rtl="0" algn="l">
              <a:lnSpc>
                <a:spcPct val="100000"/>
              </a:lnSpc>
              <a:spcBef>
                <a:spcPts val="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indent="-304800" lvl="1" marL="9144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indent="-304800" lvl="2" marL="13716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04800" lvl="5" marL="27432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indent="-304800" lvl="6" marL="32004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indent="-304800" lvl="7" marL="36576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indent="-304800" lvl="8" marL="4114800" marR="0" rtl="0" algn="l">
              <a:lnSpc>
                <a:spcPct val="100000"/>
              </a:lnSpc>
              <a:spcBef>
                <a:spcPts val="500"/>
              </a:spcBef>
              <a:spcAft>
                <a:spcPts val="50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2570" name="Google Shape;2570;p391"/>
          <p:cNvSpPr txBox="1"/>
          <p:nvPr>
            <p:ph idx="4" type="body"/>
          </p:nvPr>
        </p:nvSpPr>
        <p:spPr>
          <a:xfrm>
            <a:off x="5583982" y="1577579"/>
            <a:ext cx="1479600" cy="3051600"/>
          </a:xfrm>
          <a:prstGeom prst="rect">
            <a:avLst/>
          </a:prstGeom>
          <a:noFill/>
          <a:ln>
            <a:noFill/>
          </a:ln>
        </p:spPr>
        <p:txBody>
          <a:bodyPr anchorCtr="0" anchor="t" bIns="0" lIns="0" spcFirstLastPara="1" rIns="0" wrap="square" tIns="0">
            <a:noAutofit/>
          </a:bodyPr>
          <a:lstStyle>
            <a:lvl1pPr indent="-304800" lvl="0" marL="457200" marR="0" rtl="0" algn="l">
              <a:lnSpc>
                <a:spcPct val="100000"/>
              </a:lnSpc>
              <a:spcBef>
                <a:spcPts val="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indent="-304800" lvl="1" marL="9144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indent="-304800" lvl="2" marL="13716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04800" lvl="5" marL="27432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indent="-304800" lvl="6" marL="32004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indent="-304800" lvl="7" marL="36576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indent="-304800" lvl="8" marL="4114800" marR="0" rtl="0" algn="l">
              <a:lnSpc>
                <a:spcPct val="100000"/>
              </a:lnSpc>
              <a:spcBef>
                <a:spcPts val="500"/>
              </a:spcBef>
              <a:spcAft>
                <a:spcPts val="50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2571" name="Google Shape;2571;p391"/>
          <p:cNvSpPr txBox="1"/>
          <p:nvPr>
            <p:ph idx="5" type="body"/>
          </p:nvPr>
        </p:nvSpPr>
        <p:spPr>
          <a:xfrm>
            <a:off x="7334582" y="1577579"/>
            <a:ext cx="1479600" cy="3051600"/>
          </a:xfrm>
          <a:prstGeom prst="rect">
            <a:avLst/>
          </a:prstGeom>
          <a:noFill/>
          <a:ln>
            <a:noFill/>
          </a:ln>
        </p:spPr>
        <p:txBody>
          <a:bodyPr anchorCtr="0" anchor="t" bIns="0" lIns="0" spcFirstLastPara="1" rIns="0" wrap="square" tIns="0">
            <a:noAutofit/>
          </a:bodyPr>
          <a:lstStyle>
            <a:lvl1pPr indent="-304800" lvl="0" marL="457200" marR="0" rtl="0" algn="l">
              <a:lnSpc>
                <a:spcPct val="100000"/>
              </a:lnSpc>
              <a:spcBef>
                <a:spcPts val="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indent="-304800" lvl="1" marL="9144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indent="-304800" lvl="2" marL="13716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04800" lvl="5" marL="27432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indent="-304800" lvl="6" marL="32004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indent="-304800" lvl="7" marL="36576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indent="-304800" lvl="8" marL="4114800" marR="0" rtl="0" algn="l">
              <a:lnSpc>
                <a:spcPct val="100000"/>
              </a:lnSpc>
              <a:spcBef>
                <a:spcPts val="500"/>
              </a:spcBef>
              <a:spcAft>
                <a:spcPts val="50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2572" name="Google Shape;2572;p391"/>
          <p:cNvSpPr txBox="1"/>
          <p:nvPr>
            <p:ph type="title"/>
          </p:nvPr>
        </p:nvSpPr>
        <p:spPr>
          <a:xfrm>
            <a:off x="332185" y="322886"/>
            <a:ext cx="8479500" cy="377100"/>
          </a:xfrm>
          <a:prstGeom prst="rect">
            <a:avLst/>
          </a:prstGeom>
          <a:noFill/>
          <a:ln>
            <a:noFill/>
          </a:ln>
        </p:spPr>
        <p:txBody>
          <a:bodyPr anchorCtr="0" anchor="t" bIns="0" lIns="0" spcFirstLastPara="1" rIns="0" wrap="square" tIns="0">
            <a:noAutofit/>
          </a:bodyPr>
          <a:lstStyle>
            <a:lvl1pPr lvl="0" marR="0" rtl="0" algn="l">
              <a:lnSpc>
                <a:spcPct val="85000"/>
              </a:lnSpc>
              <a:spcBef>
                <a:spcPts val="0"/>
              </a:spcBef>
              <a:spcAft>
                <a:spcPts val="0"/>
              </a:spcAft>
              <a:buClr>
                <a:schemeClr val="dk1"/>
              </a:buClr>
              <a:buSzPts val="2400"/>
              <a:buFont typeface="Georgia"/>
              <a:buNone/>
              <a:defRPr b="0" i="0" sz="2400" u="none" cap="none" strike="noStrike">
                <a:solidFill>
                  <a:schemeClr val="dk1"/>
                </a:solidFill>
                <a:latin typeface="Georgia"/>
                <a:ea typeface="Georgia"/>
                <a:cs typeface="Georgia"/>
                <a:sym typeface="Georgia"/>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2573" name="Google Shape;2573;p391"/>
          <p:cNvSpPr txBox="1"/>
          <p:nvPr>
            <p:ph idx="12" type="sldNum"/>
          </p:nvPr>
        </p:nvSpPr>
        <p:spPr>
          <a:xfrm>
            <a:off x="6163867" y="4869180"/>
            <a:ext cx="2648100" cy="1029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2574" name="Google Shape;2574;p391"/>
          <p:cNvSpPr txBox="1"/>
          <p:nvPr>
            <p:ph idx="6" type="subTitle"/>
          </p:nvPr>
        </p:nvSpPr>
        <p:spPr>
          <a:xfrm>
            <a:off x="332184" y="700075"/>
            <a:ext cx="8479500" cy="664500"/>
          </a:xfrm>
          <a:prstGeom prst="rect">
            <a:avLst/>
          </a:prstGeom>
          <a:noFill/>
          <a:ln>
            <a:noFill/>
          </a:ln>
        </p:spPr>
        <p:txBody>
          <a:bodyPr anchorCtr="0" anchor="t" bIns="0" lIns="0" spcFirstLastPara="1" rIns="0" wrap="square" tIns="0">
            <a:noAutofit/>
          </a:bodyPr>
          <a:lstStyle>
            <a:lvl1pPr lvl="0" marR="0" rtl="0" algn="l">
              <a:lnSpc>
                <a:spcPct val="85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1pPr>
            <a:lvl2pPr lvl="1" marR="0" rtl="0" algn="l">
              <a:lnSpc>
                <a:spcPct val="85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2pPr>
            <a:lvl3pPr lvl="2" marR="0" rtl="0" algn="l">
              <a:lnSpc>
                <a:spcPct val="85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l">
              <a:lnSpc>
                <a:spcPct val="85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4pPr>
            <a:lvl5pPr lvl="4" marR="0" rtl="0" algn="l">
              <a:lnSpc>
                <a:spcPct val="85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5pPr>
            <a:lvl6pPr lvl="5" marR="0" rtl="0" algn="l">
              <a:lnSpc>
                <a:spcPct val="85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6pPr>
            <a:lvl7pPr lvl="6" marR="0" rtl="0" algn="l">
              <a:lnSpc>
                <a:spcPct val="85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7pPr>
            <a:lvl8pPr lvl="7" marR="0" rtl="0" algn="l">
              <a:lnSpc>
                <a:spcPct val="85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8pPr>
            <a:lvl9pPr lvl="8" marR="0" rtl="0" algn="l">
              <a:lnSpc>
                <a:spcPct val="85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hree Images - Subtitle">
  <p:cSld name="Three Images - Subtitle">
    <p:spTree>
      <p:nvGrpSpPr>
        <p:cNvPr id="2575" name="Shape 2575"/>
        <p:cNvGrpSpPr/>
        <p:nvPr/>
      </p:nvGrpSpPr>
      <p:grpSpPr>
        <a:xfrm>
          <a:off x="0" y="0"/>
          <a:ext cx="0" cy="0"/>
          <a:chOff x="0" y="0"/>
          <a:chExt cx="0" cy="0"/>
        </a:xfrm>
      </p:grpSpPr>
      <p:sp>
        <p:nvSpPr>
          <p:cNvPr id="2576" name="Google Shape;2576;p392"/>
          <p:cNvSpPr/>
          <p:nvPr/>
        </p:nvSpPr>
        <p:spPr>
          <a:xfrm>
            <a:off x="332183" y="1575197"/>
            <a:ext cx="2646600" cy="2263200"/>
          </a:xfrm>
          <a:prstGeom prst="rect">
            <a:avLst/>
          </a:prstGeom>
          <a:solidFill>
            <a:srgbClr val="DEDEDE"/>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chemeClr val="lt1"/>
              </a:solidFill>
              <a:latin typeface="Arial"/>
              <a:ea typeface="Arial"/>
              <a:cs typeface="Arial"/>
              <a:sym typeface="Arial"/>
            </a:endParaRPr>
          </a:p>
        </p:txBody>
      </p:sp>
      <p:sp>
        <p:nvSpPr>
          <p:cNvPr id="2577" name="Google Shape;2577;p392"/>
          <p:cNvSpPr/>
          <p:nvPr/>
        </p:nvSpPr>
        <p:spPr>
          <a:xfrm>
            <a:off x="3248620" y="1575197"/>
            <a:ext cx="2646600" cy="2263200"/>
          </a:xfrm>
          <a:prstGeom prst="rect">
            <a:avLst/>
          </a:prstGeom>
          <a:solidFill>
            <a:srgbClr val="DEDEDE"/>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chemeClr val="lt1"/>
              </a:solidFill>
              <a:latin typeface="Arial"/>
              <a:ea typeface="Arial"/>
              <a:cs typeface="Arial"/>
              <a:sym typeface="Arial"/>
            </a:endParaRPr>
          </a:p>
        </p:txBody>
      </p:sp>
      <p:sp>
        <p:nvSpPr>
          <p:cNvPr id="2578" name="Google Shape;2578;p392"/>
          <p:cNvSpPr/>
          <p:nvPr/>
        </p:nvSpPr>
        <p:spPr>
          <a:xfrm>
            <a:off x="6165056" y="1575197"/>
            <a:ext cx="2646600" cy="2263200"/>
          </a:xfrm>
          <a:prstGeom prst="rect">
            <a:avLst/>
          </a:prstGeom>
          <a:solidFill>
            <a:srgbClr val="DEDEDE"/>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chemeClr val="lt1"/>
              </a:solidFill>
              <a:latin typeface="Arial"/>
              <a:ea typeface="Arial"/>
              <a:cs typeface="Arial"/>
              <a:sym typeface="Arial"/>
            </a:endParaRPr>
          </a:p>
        </p:txBody>
      </p:sp>
      <p:sp>
        <p:nvSpPr>
          <p:cNvPr id="2579" name="Google Shape;2579;p392"/>
          <p:cNvSpPr txBox="1"/>
          <p:nvPr>
            <p:ph idx="1" type="body"/>
          </p:nvPr>
        </p:nvSpPr>
        <p:spPr>
          <a:xfrm>
            <a:off x="332185" y="3960019"/>
            <a:ext cx="2646600" cy="669000"/>
          </a:xfrm>
          <a:prstGeom prst="rect">
            <a:avLst/>
          </a:prstGeom>
          <a:noFill/>
          <a:ln>
            <a:noFill/>
          </a:ln>
        </p:spPr>
        <p:txBody>
          <a:bodyPr anchorCtr="0" anchor="t" bIns="0" lIns="0" spcFirstLastPara="1" rIns="0" wrap="square" tIns="0">
            <a:noAutofit/>
          </a:bodyPr>
          <a:lstStyle>
            <a:lvl1pPr indent="-304800" lvl="0" marL="457200" marR="0" rtl="0" algn="l">
              <a:lnSpc>
                <a:spcPct val="100000"/>
              </a:lnSpc>
              <a:spcBef>
                <a:spcPts val="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indent="-304800" lvl="1" marL="914400" marR="0" rtl="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indent="-304800" lvl="2" marL="1371600" marR="0" rtl="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rtl="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rtl="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04800" lvl="5" marL="2743200" marR="0" rtl="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indent="-304800" lvl="6" marL="3200400" marR="0" rtl="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indent="-304800" lvl="7" marL="3657600" marR="0" rtl="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indent="-304800" lvl="8" marL="4114800" marR="0" rtl="0" algn="l">
              <a:lnSpc>
                <a:spcPct val="100000"/>
              </a:lnSpc>
              <a:spcBef>
                <a:spcPts val="200"/>
              </a:spcBef>
              <a:spcAft>
                <a:spcPts val="20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2580" name="Google Shape;2580;p392"/>
          <p:cNvSpPr txBox="1"/>
          <p:nvPr>
            <p:ph idx="2" type="body"/>
          </p:nvPr>
        </p:nvSpPr>
        <p:spPr>
          <a:xfrm>
            <a:off x="3248621" y="3960019"/>
            <a:ext cx="2646600" cy="669000"/>
          </a:xfrm>
          <a:prstGeom prst="rect">
            <a:avLst/>
          </a:prstGeom>
          <a:noFill/>
          <a:ln>
            <a:noFill/>
          </a:ln>
        </p:spPr>
        <p:txBody>
          <a:bodyPr anchorCtr="0" anchor="t" bIns="0" lIns="0" spcFirstLastPara="1" rIns="0" wrap="square" tIns="0">
            <a:noAutofit/>
          </a:bodyPr>
          <a:lstStyle>
            <a:lvl1pPr indent="-304800" lvl="0" marL="457200" marR="0" rtl="0" algn="l">
              <a:lnSpc>
                <a:spcPct val="100000"/>
              </a:lnSpc>
              <a:spcBef>
                <a:spcPts val="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indent="-304800" lvl="1" marL="914400" marR="0" rtl="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indent="-304800" lvl="2" marL="1371600" marR="0" rtl="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rtl="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rtl="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04800" lvl="5" marL="2743200" marR="0" rtl="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indent="-304800" lvl="6" marL="3200400" marR="0" rtl="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indent="-304800" lvl="7" marL="3657600" marR="0" rtl="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indent="-304800" lvl="8" marL="4114800" marR="0" rtl="0" algn="l">
              <a:lnSpc>
                <a:spcPct val="100000"/>
              </a:lnSpc>
              <a:spcBef>
                <a:spcPts val="200"/>
              </a:spcBef>
              <a:spcAft>
                <a:spcPts val="20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2581" name="Google Shape;2581;p392"/>
          <p:cNvSpPr txBox="1"/>
          <p:nvPr>
            <p:ph idx="3" type="body"/>
          </p:nvPr>
        </p:nvSpPr>
        <p:spPr>
          <a:xfrm>
            <a:off x="6165057" y="3960019"/>
            <a:ext cx="2646600" cy="669000"/>
          </a:xfrm>
          <a:prstGeom prst="rect">
            <a:avLst/>
          </a:prstGeom>
          <a:noFill/>
          <a:ln>
            <a:noFill/>
          </a:ln>
        </p:spPr>
        <p:txBody>
          <a:bodyPr anchorCtr="0" anchor="t" bIns="0" lIns="0" spcFirstLastPara="1" rIns="0" wrap="square" tIns="0">
            <a:noAutofit/>
          </a:bodyPr>
          <a:lstStyle>
            <a:lvl1pPr indent="-304800" lvl="0" marL="457200" marR="0" rtl="0" algn="l">
              <a:lnSpc>
                <a:spcPct val="100000"/>
              </a:lnSpc>
              <a:spcBef>
                <a:spcPts val="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indent="-304800" lvl="1" marL="914400" marR="0" rtl="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indent="-304800" lvl="2" marL="1371600" marR="0" rtl="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rtl="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rtl="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04800" lvl="5" marL="2743200" marR="0" rtl="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indent="-304800" lvl="6" marL="3200400" marR="0" rtl="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indent="-304800" lvl="7" marL="3657600" marR="0" rtl="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indent="-304800" lvl="8" marL="4114800" marR="0" rtl="0" algn="l">
              <a:lnSpc>
                <a:spcPct val="100000"/>
              </a:lnSpc>
              <a:spcBef>
                <a:spcPts val="200"/>
              </a:spcBef>
              <a:spcAft>
                <a:spcPts val="20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2582" name="Google Shape;2582;p392"/>
          <p:cNvSpPr txBox="1"/>
          <p:nvPr>
            <p:ph type="title"/>
          </p:nvPr>
        </p:nvSpPr>
        <p:spPr>
          <a:xfrm>
            <a:off x="332185" y="322886"/>
            <a:ext cx="8479500" cy="377100"/>
          </a:xfrm>
          <a:prstGeom prst="rect">
            <a:avLst/>
          </a:prstGeom>
          <a:noFill/>
          <a:ln>
            <a:noFill/>
          </a:ln>
        </p:spPr>
        <p:txBody>
          <a:bodyPr anchorCtr="0" anchor="t" bIns="0" lIns="0" spcFirstLastPara="1" rIns="0" wrap="square" tIns="0">
            <a:noAutofit/>
          </a:bodyPr>
          <a:lstStyle>
            <a:lvl1pPr lvl="0" marR="0" rtl="0" algn="l">
              <a:lnSpc>
                <a:spcPct val="85000"/>
              </a:lnSpc>
              <a:spcBef>
                <a:spcPts val="0"/>
              </a:spcBef>
              <a:spcAft>
                <a:spcPts val="0"/>
              </a:spcAft>
              <a:buClr>
                <a:schemeClr val="dk1"/>
              </a:buClr>
              <a:buSzPts val="2400"/>
              <a:buFont typeface="Georgia"/>
              <a:buNone/>
              <a:defRPr b="0" i="0" sz="2400" u="none" cap="none" strike="noStrike">
                <a:solidFill>
                  <a:schemeClr val="dk1"/>
                </a:solidFill>
                <a:latin typeface="Georgia"/>
                <a:ea typeface="Georgia"/>
                <a:cs typeface="Georgia"/>
                <a:sym typeface="Georgia"/>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2583" name="Google Shape;2583;p392"/>
          <p:cNvSpPr txBox="1"/>
          <p:nvPr>
            <p:ph idx="12" type="sldNum"/>
          </p:nvPr>
        </p:nvSpPr>
        <p:spPr>
          <a:xfrm>
            <a:off x="6163867" y="4869180"/>
            <a:ext cx="2648100" cy="1029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2584" name="Google Shape;2584;p392"/>
          <p:cNvSpPr txBox="1"/>
          <p:nvPr>
            <p:ph idx="4" type="subTitle"/>
          </p:nvPr>
        </p:nvSpPr>
        <p:spPr>
          <a:xfrm>
            <a:off x="332184" y="700075"/>
            <a:ext cx="8479500" cy="664500"/>
          </a:xfrm>
          <a:prstGeom prst="rect">
            <a:avLst/>
          </a:prstGeom>
          <a:noFill/>
          <a:ln>
            <a:noFill/>
          </a:ln>
        </p:spPr>
        <p:txBody>
          <a:bodyPr anchorCtr="0" anchor="t" bIns="0" lIns="0" spcFirstLastPara="1" rIns="0" wrap="square" tIns="0">
            <a:noAutofit/>
          </a:bodyPr>
          <a:lstStyle>
            <a:lvl1pPr lvl="0" marR="0" rtl="0" algn="l">
              <a:lnSpc>
                <a:spcPct val="85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1pPr>
            <a:lvl2pPr lvl="1" marR="0" rtl="0" algn="l">
              <a:lnSpc>
                <a:spcPct val="85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2pPr>
            <a:lvl3pPr lvl="2" marR="0" rtl="0" algn="l">
              <a:lnSpc>
                <a:spcPct val="85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l">
              <a:lnSpc>
                <a:spcPct val="85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4pPr>
            <a:lvl5pPr lvl="4" marR="0" rtl="0" algn="l">
              <a:lnSpc>
                <a:spcPct val="85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5pPr>
            <a:lvl6pPr lvl="5" marR="0" rtl="0" algn="l">
              <a:lnSpc>
                <a:spcPct val="85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6pPr>
            <a:lvl7pPr lvl="6" marR="0" rtl="0" algn="l">
              <a:lnSpc>
                <a:spcPct val="85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7pPr>
            <a:lvl8pPr lvl="7" marR="0" rtl="0" algn="l">
              <a:lnSpc>
                <a:spcPct val="85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8pPr>
            <a:lvl9pPr lvl="8" marR="0" rtl="0" algn="l">
              <a:lnSpc>
                <a:spcPct val="85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Four Text Boxes for Icons - Subtitle">
  <p:cSld name="Four Text Boxes for Icons - Subtitle">
    <p:spTree>
      <p:nvGrpSpPr>
        <p:cNvPr id="2585" name="Shape 2585"/>
        <p:cNvGrpSpPr/>
        <p:nvPr/>
      </p:nvGrpSpPr>
      <p:grpSpPr>
        <a:xfrm>
          <a:off x="0" y="0"/>
          <a:ext cx="0" cy="0"/>
          <a:chOff x="0" y="0"/>
          <a:chExt cx="0" cy="0"/>
        </a:xfrm>
      </p:grpSpPr>
      <p:sp>
        <p:nvSpPr>
          <p:cNvPr id="2586" name="Google Shape;2586;p393"/>
          <p:cNvSpPr txBox="1"/>
          <p:nvPr>
            <p:ph idx="1" type="body"/>
          </p:nvPr>
        </p:nvSpPr>
        <p:spPr>
          <a:xfrm>
            <a:off x="332185" y="2571750"/>
            <a:ext cx="1920300" cy="2057400"/>
          </a:xfrm>
          <a:prstGeom prst="rect">
            <a:avLst/>
          </a:prstGeom>
          <a:noFill/>
          <a:ln>
            <a:noFill/>
          </a:ln>
        </p:spPr>
        <p:txBody>
          <a:bodyPr anchorCtr="0" anchor="t" bIns="0" lIns="0" spcFirstLastPara="1" rIns="0" wrap="square" tIns="0">
            <a:noAutofit/>
          </a:bodyPr>
          <a:lstStyle>
            <a:lvl1pPr indent="-304800" lvl="0" marL="457200" marR="0" rtl="0" algn="l">
              <a:lnSpc>
                <a:spcPct val="100000"/>
              </a:lnSpc>
              <a:spcBef>
                <a:spcPts val="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indent="-304800" lvl="1" marL="914400" marR="0" rtl="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indent="-304800" lvl="2" marL="1371600" marR="0" rtl="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rtl="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rtl="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04800" lvl="5" marL="2743200" marR="0" rtl="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indent="-304800" lvl="6" marL="3200400" marR="0" rtl="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indent="-304800" lvl="7" marL="3657600" marR="0" rtl="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indent="-304800" lvl="8" marL="4114800" marR="0" rtl="0" algn="l">
              <a:lnSpc>
                <a:spcPct val="100000"/>
              </a:lnSpc>
              <a:spcBef>
                <a:spcPts val="200"/>
              </a:spcBef>
              <a:spcAft>
                <a:spcPts val="20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2587" name="Google Shape;2587;p393"/>
          <p:cNvSpPr txBox="1"/>
          <p:nvPr>
            <p:ph idx="2" type="body"/>
          </p:nvPr>
        </p:nvSpPr>
        <p:spPr>
          <a:xfrm>
            <a:off x="2518649" y="2571750"/>
            <a:ext cx="1920300" cy="2057400"/>
          </a:xfrm>
          <a:prstGeom prst="rect">
            <a:avLst/>
          </a:prstGeom>
          <a:noFill/>
          <a:ln>
            <a:noFill/>
          </a:ln>
        </p:spPr>
        <p:txBody>
          <a:bodyPr anchorCtr="0" anchor="t" bIns="0" lIns="0" spcFirstLastPara="1" rIns="0" wrap="square" tIns="0">
            <a:noAutofit/>
          </a:bodyPr>
          <a:lstStyle>
            <a:lvl1pPr indent="-304800" lvl="0" marL="457200" marR="0" rtl="0" algn="l">
              <a:lnSpc>
                <a:spcPct val="100000"/>
              </a:lnSpc>
              <a:spcBef>
                <a:spcPts val="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indent="-304800" lvl="1" marL="914400" marR="0" rtl="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indent="-304800" lvl="2" marL="1371600" marR="0" rtl="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rtl="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rtl="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04800" lvl="5" marL="2743200" marR="0" rtl="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indent="-304800" lvl="6" marL="3200400" marR="0" rtl="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indent="-304800" lvl="7" marL="3657600" marR="0" rtl="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indent="-304800" lvl="8" marL="4114800" marR="0" rtl="0" algn="l">
              <a:lnSpc>
                <a:spcPct val="100000"/>
              </a:lnSpc>
              <a:spcBef>
                <a:spcPts val="200"/>
              </a:spcBef>
              <a:spcAft>
                <a:spcPts val="20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2588" name="Google Shape;2588;p393"/>
          <p:cNvSpPr txBox="1"/>
          <p:nvPr>
            <p:ph idx="3" type="body"/>
          </p:nvPr>
        </p:nvSpPr>
        <p:spPr>
          <a:xfrm>
            <a:off x="4705112" y="2571750"/>
            <a:ext cx="1920300" cy="2057400"/>
          </a:xfrm>
          <a:prstGeom prst="rect">
            <a:avLst/>
          </a:prstGeom>
          <a:noFill/>
          <a:ln>
            <a:noFill/>
          </a:ln>
        </p:spPr>
        <p:txBody>
          <a:bodyPr anchorCtr="0" anchor="t" bIns="0" lIns="0" spcFirstLastPara="1" rIns="0" wrap="square" tIns="0">
            <a:noAutofit/>
          </a:bodyPr>
          <a:lstStyle>
            <a:lvl1pPr indent="-304800" lvl="0" marL="457200" marR="0" rtl="0" algn="l">
              <a:lnSpc>
                <a:spcPct val="100000"/>
              </a:lnSpc>
              <a:spcBef>
                <a:spcPts val="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indent="-304800" lvl="1" marL="914400" marR="0" rtl="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indent="-304800" lvl="2" marL="1371600" marR="0" rtl="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rtl="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rtl="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04800" lvl="5" marL="2743200" marR="0" rtl="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indent="-304800" lvl="6" marL="3200400" marR="0" rtl="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indent="-304800" lvl="7" marL="3657600" marR="0" rtl="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indent="-304800" lvl="8" marL="4114800" marR="0" rtl="0" algn="l">
              <a:lnSpc>
                <a:spcPct val="100000"/>
              </a:lnSpc>
              <a:spcBef>
                <a:spcPts val="200"/>
              </a:spcBef>
              <a:spcAft>
                <a:spcPts val="20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2589" name="Google Shape;2589;p393"/>
          <p:cNvSpPr txBox="1"/>
          <p:nvPr>
            <p:ph idx="4" type="body"/>
          </p:nvPr>
        </p:nvSpPr>
        <p:spPr>
          <a:xfrm>
            <a:off x="6891575" y="2571750"/>
            <a:ext cx="1920300" cy="2057400"/>
          </a:xfrm>
          <a:prstGeom prst="rect">
            <a:avLst/>
          </a:prstGeom>
          <a:noFill/>
          <a:ln>
            <a:noFill/>
          </a:ln>
        </p:spPr>
        <p:txBody>
          <a:bodyPr anchorCtr="0" anchor="t" bIns="0" lIns="0" spcFirstLastPara="1" rIns="0" wrap="square" tIns="0">
            <a:noAutofit/>
          </a:bodyPr>
          <a:lstStyle>
            <a:lvl1pPr indent="-304800" lvl="0" marL="457200" marR="0" rtl="0" algn="l">
              <a:lnSpc>
                <a:spcPct val="100000"/>
              </a:lnSpc>
              <a:spcBef>
                <a:spcPts val="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indent="-304800" lvl="1" marL="914400" marR="0" rtl="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indent="-304800" lvl="2" marL="1371600" marR="0" rtl="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rtl="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rtl="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04800" lvl="5" marL="2743200" marR="0" rtl="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indent="-304800" lvl="6" marL="3200400" marR="0" rtl="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indent="-304800" lvl="7" marL="3657600" marR="0" rtl="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indent="-304800" lvl="8" marL="4114800" marR="0" rtl="0" algn="l">
              <a:lnSpc>
                <a:spcPct val="100000"/>
              </a:lnSpc>
              <a:spcBef>
                <a:spcPts val="200"/>
              </a:spcBef>
              <a:spcAft>
                <a:spcPts val="20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2590" name="Google Shape;2590;p393"/>
          <p:cNvSpPr txBox="1"/>
          <p:nvPr>
            <p:ph type="title"/>
          </p:nvPr>
        </p:nvSpPr>
        <p:spPr>
          <a:xfrm>
            <a:off x="332185" y="322886"/>
            <a:ext cx="8479500" cy="377100"/>
          </a:xfrm>
          <a:prstGeom prst="rect">
            <a:avLst/>
          </a:prstGeom>
          <a:noFill/>
          <a:ln>
            <a:noFill/>
          </a:ln>
        </p:spPr>
        <p:txBody>
          <a:bodyPr anchorCtr="0" anchor="t" bIns="0" lIns="0" spcFirstLastPara="1" rIns="0" wrap="square" tIns="0">
            <a:noAutofit/>
          </a:bodyPr>
          <a:lstStyle>
            <a:lvl1pPr lvl="0" marR="0" rtl="0" algn="l">
              <a:lnSpc>
                <a:spcPct val="85000"/>
              </a:lnSpc>
              <a:spcBef>
                <a:spcPts val="0"/>
              </a:spcBef>
              <a:spcAft>
                <a:spcPts val="0"/>
              </a:spcAft>
              <a:buClr>
                <a:schemeClr val="dk1"/>
              </a:buClr>
              <a:buSzPts val="2400"/>
              <a:buFont typeface="Georgia"/>
              <a:buNone/>
              <a:defRPr b="0" i="0" sz="2400" u="none" cap="none" strike="noStrike">
                <a:solidFill>
                  <a:schemeClr val="dk1"/>
                </a:solidFill>
                <a:latin typeface="Georgia"/>
                <a:ea typeface="Georgia"/>
                <a:cs typeface="Georgia"/>
                <a:sym typeface="Georgia"/>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2591" name="Google Shape;2591;p393"/>
          <p:cNvSpPr txBox="1"/>
          <p:nvPr>
            <p:ph idx="12" type="sldNum"/>
          </p:nvPr>
        </p:nvSpPr>
        <p:spPr>
          <a:xfrm>
            <a:off x="6163867" y="4869180"/>
            <a:ext cx="2648100" cy="1029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2592" name="Google Shape;2592;p393"/>
          <p:cNvSpPr txBox="1"/>
          <p:nvPr>
            <p:ph idx="5" type="subTitle"/>
          </p:nvPr>
        </p:nvSpPr>
        <p:spPr>
          <a:xfrm>
            <a:off x="332184" y="700075"/>
            <a:ext cx="8479500" cy="664500"/>
          </a:xfrm>
          <a:prstGeom prst="rect">
            <a:avLst/>
          </a:prstGeom>
          <a:noFill/>
          <a:ln>
            <a:noFill/>
          </a:ln>
        </p:spPr>
        <p:txBody>
          <a:bodyPr anchorCtr="0" anchor="t" bIns="0" lIns="0" spcFirstLastPara="1" rIns="0" wrap="square" tIns="0">
            <a:noAutofit/>
          </a:bodyPr>
          <a:lstStyle>
            <a:lvl1pPr lvl="0" marR="0" rtl="0" algn="l">
              <a:lnSpc>
                <a:spcPct val="85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1pPr>
            <a:lvl2pPr lvl="1" marR="0" rtl="0" algn="l">
              <a:lnSpc>
                <a:spcPct val="85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2pPr>
            <a:lvl3pPr lvl="2" marR="0" rtl="0" algn="l">
              <a:lnSpc>
                <a:spcPct val="85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l">
              <a:lnSpc>
                <a:spcPct val="85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4pPr>
            <a:lvl5pPr lvl="4" marR="0" rtl="0" algn="l">
              <a:lnSpc>
                <a:spcPct val="85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5pPr>
            <a:lvl6pPr lvl="5" marR="0" rtl="0" algn="l">
              <a:lnSpc>
                <a:spcPct val="85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6pPr>
            <a:lvl7pPr lvl="6" marR="0" rtl="0" algn="l">
              <a:lnSpc>
                <a:spcPct val="85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7pPr>
            <a:lvl8pPr lvl="7" marR="0" rtl="0" algn="l">
              <a:lnSpc>
                <a:spcPct val="85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8pPr>
            <a:lvl9pPr lvl="8" marR="0" rtl="0" algn="l">
              <a:lnSpc>
                <a:spcPct val="85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Four Team Images - Subtitle">
  <p:cSld name="Four Team Images - Subtitle">
    <p:spTree>
      <p:nvGrpSpPr>
        <p:cNvPr id="2593" name="Shape 2593"/>
        <p:cNvGrpSpPr/>
        <p:nvPr/>
      </p:nvGrpSpPr>
      <p:grpSpPr>
        <a:xfrm>
          <a:off x="0" y="0"/>
          <a:ext cx="0" cy="0"/>
          <a:chOff x="0" y="0"/>
          <a:chExt cx="0" cy="0"/>
        </a:xfrm>
      </p:grpSpPr>
      <p:sp>
        <p:nvSpPr>
          <p:cNvPr id="2594" name="Google Shape;2594;p394"/>
          <p:cNvSpPr/>
          <p:nvPr/>
        </p:nvSpPr>
        <p:spPr>
          <a:xfrm>
            <a:off x="332184" y="1575197"/>
            <a:ext cx="994500" cy="996600"/>
          </a:xfrm>
          <a:prstGeom prst="rect">
            <a:avLst/>
          </a:prstGeom>
          <a:solidFill>
            <a:srgbClr val="DEDEDE"/>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chemeClr val="lt1"/>
              </a:solidFill>
              <a:latin typeface="Arial"/>
              <a:ea typeface="Arial"/>
              <a:cs typeface="Arial"/>
              <a:sym typeface="Arial"/>
            </a:endParaRPr>
          </a:p>
        </p:txBody>
      </p:sp>
      <p:sp>
        <p:nvSpPr>
          <p:cNvPr id="2595" name="Google Shape;2595;p394"/>
          <p:cNvSpPr/>
          <p:nvPr/>
        </p:nvSpPr>
        <p:spPr>
          <a:xfrm>
            <a:off x="2519728" y="1575197"/>
            <a:ext cx="994500" cy="996600"/>
          </a:xfrm>
          <a:prstGeom prst="rect">
            <a:avLst/>
          </a:prstGeom>
          <a:solidFill>
            <a:srgbClr val="DEDEDE"/>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chemeClr val="lt1"/>
              </a:solidFill>
              <a:latin typeface="Arial"/>
              <a:ea typeface="Arial"/>
              <a:cs typeface="Arial"/>
              <a:sym typeface="Arial"/>
            </a:endParaRPr>
          </a:p>
        </p:txBody>
      </p:sp>
      <p:sp>
        <p:nvSpPr>
          <p:cNvPr id="2596" name="Google Shape;2596;p394"/>
          <p:cNvSpPr/>
          <p:nvPr/>
        </p:nvSpPr>
        <p:spPr>
          <a:xfrm>
            <a:off x="4707272" y="1575197"/>
            <a:ext cx="994500" cy="996600"/>
          </a:xfrm>
          <a:prstGeom prst="rect">
            <a:avLst/>
          </a:prstGeom>
          <a:solidFill>
            <a:srgbClr val="DEDEDE"/>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chemeClr val="lt1"/>
              </a:solidFill>
              <a:latin typeface="Arial"/>
              <a:ea typeface="Arial"/>
              <a:cs typeface="Arial"/>
              <a:sym typeface="Arial"/>
            </a:endParaRPr>
          </a:p>
        </p:txBody>
      </p:sp>
      <p:sp>
        <p:nvSpPr>
          <p:cNvPr id="2597" name="Google Shape;2597;p394"/>
          <p:cNvSpPr/>
          <p:nvPr/>
        </p:nvSpPr>
        <p:spPr>
          <a:xfrm>
            <a:off x="6894816" y="1575197"/>
            <a:ext cx="994500" cy="996600"/>
          </a:xfrm>
          <a:prstGeom prst="rect">
            <a:avLst/>
          </a:prstGeom>
          <a:solidFill>
            <a:srgbClr val="DEDEDE"/>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chemeClr val="lt1"/>
              </a:solidFill>
              <a:latin typeface="Arial"/>
              <a:ea typeface="Arial"/>
              <a:cs typeface="Arial"/>
              <a:sym typeface="Arial"/>
            </a:endParaRPr>
          </a:p>
        </p:txBody>
      </p:sp>
      <p:sp>
        <p:nvSpPr>
          <p:cNvPr id="2598" name="Google Shape;2598;p394"/>
          <p:cNvSpPr txBox="1"/>
          <p:nvPr>
            <p:ph idx="1" type="body"/>
          </p:nvPr>
        </p:nvSpPr>
        <p:spPr>
          <a:xfrm>
            <a:off x="332184" y="2743200"/>
            <a:ext cx="1920300" cy="18858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1pPr>
            <a:lvl2pPr indent="-228600" lvl="1" marL="914400" marR="0" rtl="0" algn="l">
              <a:lnSpc>
                <a:spcPct val="100000"/>
              </a:lnSpc>
              <a:spcBef>
                <a:spcPts val="2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indent="-228600" lvl="2" marL="1371600" marR="0" rtl="0" algn="l">
              <a:lnSpc>
                <a:spcPct val="100000"/>
              </a:lnSpc>
              <a:spcBef>
                <a:spcPts val="2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lnSpc>
                <a:spcPct val="100000"/>
              </a:lnSpc>
              <a:spcBef>
                <a:spcPts val="2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4pPr>
            <a:lvl5pPr indent="-228600" lvl="4" marL="2286000" marR="0" rtl="0" algn="l">
              <a:lnSpc>
                <a:spcPct val="100000"/>
              </a:lnSpc>
              <a:spcBef>
                <a:spcPts val="2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5pPr>
            <a:lvl6pPr indent="-228600" lvl="5" marL="2743200" marR="0" rtl="0" algn="l">
              <a:lnSpc>
                <a:spcPct val="100000"/>
              </a:lnSpc>
              <a:spcBef>
                <a:spcPts val="2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6pPr>
            <a:lvl7pPr indent="-228600" lvl="6" marL="3200400" marR="0" rtl="0" algn="l">
              <a:lnSpc>
                <a:spcPct val="100000"/>
              </a:lnSpc>
              <a:spcBef>
                <a:spcPts val="2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7pPr>
            <a:lvl8pPr indent="-228600" lvl="7" marL="3657600" marR="0" rtl="0" algn="l">
              <a:lnSpc>
                <a:spcPct val="100000"/>
              </a:lnSpc>
              <a:spcBef>
                <a:spcPts val="2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8pPr>
            <a:lvl9pPr indent="-228600" lvl="8" marL="4114800" marR="0" rtl="0" algn="l">
              <a:lnSpc>
                <a:spcPct val="100000"/>
              </a:lnSpc>
              <a:spcBef>
                <a:spcPts val="200"/>
              </a:spcBef>
              <a:spcAft>
                <a:spcPts val="200"/>
              </a:spcAft>
              <a:buClr>
                <a:schemeClr val="dk1"/>
              </a:buClr>
              <a:buSzPts val="1200"/>
              <a:buFont typeface="Arial"/>
              <a:buNone/>
              <a:defRPr b="0" i="0" sz="1200" u="none" cap="none" strike="noStrike">
                <a:solidFill>
                  <a:schemeClr val="dk1"/>
                </a:solidFill>
                <a:latin typeface="Arial"/>
                <a:ea typeface="Arial"/>
                <a:cs typeface="Arial"/>
                <a:sym typeface="Arial"/>
              </a:defRPr>
            </a:lvl9pPr>
          </a:lstStyle>
          <a:p/>
        </p:txBody>
      </p:sp>
      <p:sp>
        <p:nvSpPr>
          <p:cNvPr id="2599" name="Google Shape;2599;p394"/>
          <p:cNvSpPr txBox="1"/>
          <p:nvPr>
            <p:ph idx="2" type="body"/>
          </p:nvPr>
        </p:nvSpPr>
        <p:spPr>
          <a:xfrm>
            <a:off x="2518648" y="2743200"/>
            <a:ext cx="1920300" cy="18858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1pPr>
            <a:lvl2pPr indent="-228600" lvl="1" marL="914400" marR="0" rtl="0" algn="l">
              <a:lnSpc>
                <a:spcPct val="100000"/>
              </a:lnSpc>
              <a:spcBef>
                <a:spcPts val="2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indent="-228600" lvl="2" marL="1371600" marR="0" rtl="0" algn="l">
              <a:lnSpc>
                <a:spcPct val="100000"/>
              </a:lnSpc>
              <a:spcBef>
                <a:spcPts val="2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lnSpc>
                <a:spcPct val="100000"/>
              </a:lnSpc>
              <a:spcBef>
                <a:spcPts val="2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4pPr>
            <a:lvl5pPr indent="-228600" lvl="4" marL="2286000" marR="0" rtl="0" algn="l">
              <a:lnSpc>
                <a:spcPct val="100000"/>
              </a:lnSpc>
              <a:spcBef>
                <a:spcPts val="2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5pPr>
            <a:lvl6pPr indent="-228600" lvl="5" marL="2743200" marR="0" rtl="0" algn="l">
              <a:lnSpc>
                <a:spcPct val="100000"/>
              </a:lnSpc>
              <a:spcBef>
                <a:spcPts val="2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6pPr>
            <a:lvl7pPr indent="-228600" lvl="6" marL="3200400" marR="0" rtl="0" algn="l">
              <a:lnSpc>
                <a:spcPct val="100000"/>
              </a:lnSpc>
              <a:spcBef>
                <a:spcPts val="2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7pPr>
            <a:lvl8pPr indent="-228600" lvl="7" marL="3657600" marR="0" rtl="0" algn="l">
              <a:lnSpc>
                <a:spcPct val="100000"/>
              </a:lnSpc>
              <a:spcBef>
                <a:spcPts val="2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8pPr>
            <a:lvl9pPr indent="-228600" lvl="8" marL="4114800" marR="0" rtl="0" algn="l">
              <a:lnSpc>
                <a:spcPct val="100000"/>
              </a:lnSpc>
              <a:spcBef>
                <a:spcPts val="200"/>
              </a:spcBef>
              <a:spcAft>
                <a:spcPts val="200"/>
              </a:spcAft>
              <a:buClr>
                <a:schemeClr val="dk1"/>
              </a:buClr>
              <a:buSzPts val="1200"/>
              <a:buFont typeface="Arial"/>
              <a:buNone/>
              <a:defRPr b="0" i="0" sz="1200" u="none" cap="none" strike="noStrike">
                <a:solidFill>
                  <a:schemeClr val="dk1"/>
                </a:solidFill>
                <a:latin typeface="Arial"/>
                <a:ea typeface="Arial"/>
                <a:cs typeface="Arial"/>
                <a:sym typeface="Arial"/>
              </a:defRPr>
            </a:lvl9pPr>
          </a:lstStyle>
          <a:p/>
        </p:txBody>
      </p:sp>
      <p:sp>
        <p:nvSpPr>
          <p:cNvPr id="2600" name="Google Shape;2600;p394"/>
          <p:cNvSpPr txBox="1"/>
          <p:nvPr>
            <p:ph idx="3" type="body"/>
          </p:nvPr>
        </p:nvSpPr>
        <p:spPr>
          <a:xfrm>
            <a:off x="4705112" y="2743200"/>
            <a:ext cx="1920300" cy="18858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1pPr>
            <a:lvl2pPr indent="-228600" lvl="1" marL="914400" marR="0" rtl="0" algn="l">
              <a:lnSpc>
                <a:spcPct val="100000"/>
              </a:lnSpc>
              <a:spcBef>
                <a:spcPts val="2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indent="-228600" lvl="2" marL="1371600" marR="0" rtl="0" algn="l">
              <a:lnSpc>
                <a:spcPct val="100000"/>
              </a:lnSpc>
              <a:spcBef>
                <a:spcPts val="2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lnSpc>
                <a:spcPct val="100000"/>
              </a:lnSpc>
              <a:spcBef>
                <a:spcPts val="2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4pPr>
            <a:lvl5pPr indent="-228600" lvl="4" marL="2286000" marR="0" rtl="0" algn="l">
              <a:lnSpc>
                <a:spcPct val="100000"/>
              </a:lnSpc>
              <a:spcBef>
                <a:spcPts val="2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5pPr>
            <a:lvl6pPr indent="-228600" lvl="5" marL="2743200" marR="0" rtl="0" algn="l">
              <a:lnSpc>
                <a:spcPct val="100000"/>
              </a:lnSpc>
              <a:spcBef>
                <a:spcPts val="2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6pPr>
            <a:lvl7pPr indent="-228600" lvl="6" marL="3200400" marR="0" rtl="0" algn="l">
              <a:lnSpc>
                <a:spcPct val="100000"/>
              </a:lnSpc>
              <a:spcBef>
                <a:spcPts val="2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7pPr>
            <a:lvl8pPr indent="-228600" lvl="7" marL="3657600" marR="0" rtl="0" algn="l">
              <a:lnSpc>
                <a:spcPct val="100000"/>
              </a:lnSpc>
              <a:spcBef>
                <a:spcPts val="2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8pPr>
            <a:lvl9pPr indent="-228600" lvl="8" marL="4114800" marR="0" rtl="0" algn="l">
              <a:lnSpc>
                <a:spcPct val="100000"/>
              </a:lnSpc>
              <a:spcBef>
                <a:spcPts val="200"/>
              </a:spcBef>
              <a:spcAft>
                <a:spcPts val="200"/>
              </a:spcAft>
              <a:buClr>
                <a:schemeClr val="dk1"/>
              </a:buClr>
              <a:buSzPts val="1200"/>
              <a:buFont typeface="Arial"/>
              <a:buNone/>
              <a:defRPr b="0" i="0" sz="1200" u="none" cap="none" strike="noStrike">
                <a:solidFill>
                  <a:schemeClr val="dk1"/>
                </a:solidFill>
                <a:latin typeface="Arial"/>
                <a:ea typeface="Arial"/>
                <a:cs typeface="Arial"/>
                <a:sym typeface="Arial"/>
              </a:defRPr>
            </a:lvl9pPr>
          </a:lstStyle>
          <a:p/>
        </p:txBody>
      </p:sp>
      <p:sp>
        <p:nvSpPr>
          <p:cNvPr id="2601" name="Google Shape;2601;p394"/>
          <p:cNvSpPr txBox="1"/>
          <p:nvPr>
            <p:ph idx="4" type="body"/>
          </p:nvPr>
        </p:nvSpPr>
        <p:spPr>
          <a:xfrm>
            <a:off x="6891575" y="2743200"/>
            <a:ext cx="1920300" cy="18858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1pPr>
            <a:lvl2pPr indent="-228600" lvl="1" marL="914400" marR="0" rtl="0" algn="l">
              <a:lnSpc>
                <a:spcPct val="100000"/>
              </a:lnSpc>
              <a:spcBef>
                <a:spcPts val="2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indent="-228600" lvl="2" marL="1371600" marR="0" rtl="0" algn="l">
              <a:lnSpc>
                <a:spcPct val="100000"/>
              </a:lnSpc>
              <a:spcBef>
                <a:spcPts val="2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lnSpc>
                <a:spcPct val="100000"/>
              </a:lnSpc>
              <a:spcBef>
                <a:spcPts val="2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4pPr>
            <a:lvl5pPr indent="-228600" lvl="4" marL="2286000" marR="0" rtl="0" algn="l">
              <a:lnSpc>
                <a:spcPct val="100000"/>
              </a:lnSpc>
              <a:spcBef>
                <a:spcPts val="2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5pPr>
            <a:lvl6pPr indent="-228600" lvl="5" marL="2743200" marR="0" rtl="0" algn="l">
              <a:lnSpc>
                <a:spcPct val="100000"/>
              </a:lnSpc>
              <a:spcBef>
                <a:spcPts val="2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6pPr>
            <a:lvl7pPr indent="-228600" lvl="6" marL="3200400" marR="0" rtl="0" algn="l">
              <a:lnSpc>
                <a:spcPct val="100000"/>
              </a:lnSpc>
              <a:spcBef>
                <a:spcPts val="2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7pPr>
            <a:lvl8pPr indent="-228600" lvl="7" marL="3657600" marR="0" rtl="0" algn="l">
              <a:lnSpc>
                <a:spcPct val="100000"/>
              </a:lnSpc>
              <a:spcBef>
                <a:spcPts val="2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8pPr>
            <a:lvl9pPr indent="-228600" lvl="8" marL="4114800" marR="0" rtl="0" algn="l">
              <a:lnSpc>
                <a:spcPct val="100000"/>
              </a:lnSpc>
              <a:spcBef>
                <a:spcPts val="200"/>
              </a:spcBef>
              <a:spcAft>
                <a:spcPts val="200"/>
              </a:spcAft>
              <a:buClr>
                <a:schemeClr val="dk1"/>
              </a:buClr>
              <a:buSzPts val="1200"/>
              <a:buFont typeface="Arial"/>
              <a:buNone/>
              <a:defRPr b="0" i="0" sz="1200" u="none" cap="none" strike="noStrike">
                <a:solidFill>
                  <a:schemeClr val="dk1"/>
                </a:solidFill>
                <a:latin typeface="Arial"/>
                <a:ea typeface="Arial"/>
                <a:cs typeface="Arial"/>
                <a:sym typeface="Arial"/>
              </a:defRPr>
            </a:lvl9pPr>
          </a:lstStyle>
          <a:p/>
        </p:txBody>
      </p:sp>
      <p:sp>
        <p:nvSpPr>
          <p:cNvPr id="2602" name="Google Shape;2602;p394"/>
          <p:cNvSpPr txBox="1"/>
          <p:nvPr>
            <p:ph type="title"/>
          </p:nvPr>
        </p:nvSpPr>
        <p:spPr>
          <a:xfrm>
            <a:off x="332185" y="322886"/>
            <a:ext cx="8479500" cy="377100"/>
          </a:xfrm>
          <a:prstGeom prst="rect">
            <a:avLst/>
          </a:prstGeom>
          <a:noFill/>
          <a:ln>
            <a:noFill/>
          </a:ln>
        </p:spPr>
        <p:txBody>
          <a:bodyPr anchorCtr="0" anchor="t" bIns="0" lIns="0" spcFirstLastPara="1" rIns="0" wrap="square" tIns="0">
            <a:noAutofit/>
          </a:bodyPr>
          <a:lstStyle>
            <a:lvl1pPr lvl="0" marR="0" rtl="0" algn="l">
              <a:lnSpc>
                <a:spcPct val="85000"/>
              </a:lnSpc>
              <a:spcBef>
                <a:spcPts val="0"/>
              </a:spcBef>
              <a:spcAft>
                <a:spcPts val="0"/>
              </a:spcAft>
              <a:buClr>
                <a:schemeClr val="dk1"/>
              </a:buClr>
              <a:buSzPts val="2400"/>
              <a:buFont typeface="Georgia"/>
              <a:buNone/>
              <a:defRPr b="0" i="0" sz="2400" u="none" cap="none" strike="noStrike">
                <a:solidFill>
                  <a:schemeClr val="dk1"/>
                </a:solidFill>
                <a:latin typeface="Georgia"/>
                <a:ea typeface="Georgia"/>
                <a:cs typeface="Georgia"/>
                <a:sym typeface="Georgia"/>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2603" name="Google Shape;2603;p394"/>
          <p:cNvSpPr txBox="1"/>
          <p:nvPr>
            <p:ph idx="12" type="sldNum"/>
          </p:nvPr>
        </p:nvSpPr>
        <p:spPr>
          <a:xfrm>
            <a:off x="6163867" y="4869180"/>
            <a:ext cx="2648100" cy="1029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2604" name="Google Shape;2604;p394"/>
          <p:cNvSpPr txBox="1"/>
          <p:nvPr>
            <p:ph idx="5" type="subTitle"/>
          </p:nvPr>
        </p:nvSpPr>
        <p:spPr>
          <a:xfrm>
            <a:off x="332184" y="700075"/>
            <a:ext cx="8479500" cy="664500"/>
          </a:xfrm>
          <a:prstGeom prst="rect">
            <a:avLst/>
          </a:prstGeom>
          <a:noFill/>
          <a:ln>
            <a:noFill/>
          </a:ln>
        </p:spPr>
        <p:txBody>
          <a:bodyPr anchorCtr="0" anchor="t" bIns="0" lIns="0" spcFirstLastPara="1" rIns="0" wrap="square" tIns="0">
            <a:noAutofit/>
          </a:bodyPr>
          <a:lstStyle>
            <a:lvl1pPr lvl="0" marR="0" rtl="0" algn="l">
              <a:lnSpc>
                <a:spcPct val="85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1pPr>
            <a:lvl2pPr lvl="1" marR="0" rtl="0" algn="l">
              <a:lnSpc>
                <a:spcPct val="85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2pPr>
            <a:lvl3pPr lvl="2" marR="0" rtl="0" algn="l">
              <a:lnSpc>
                <a:spcPct val="85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l">
              <a:lnSpc>
                <a:spcPct val="85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4pPr>
            <a:lvl5pPr lvl="4" marR="0" rtl="0" algn="l">
              <a:lnSpc>
                <a:spcPct val="85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5pPr>
            <a:lvl6pPr lvl="5" marR="0" rtl="0" algn="l">
              <a:lnSpc>
                <a:spcPct val="85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6pPr>
            <a:lvl7pPr lvl="6" marR="0" rtl="0" algn="l">
              <a:lnSpc>
                <a:spcPct val="85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7pPr>
            <a:lvl8pPr lvl="7" marR="0" rtl="0" algn="l">
              <a:lnSpc>
                <a:spcPct val="85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8pPr>
            <a:lvl9pPr lvl="8" marR="0" rtl="0" algn="l">
              <a:lnSpc>
                <a:spcPct val="85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Chart - Subtitle">
  <p:cSld name="One Column Chart - Subtitle">
    <p:spTree>
      <p:nvGrpSpPr>
        <p:cNvPr id="2605" name="Shape 2605"/>
        <p:cNvGrpSpPr/>
        <p:nvPr/>
      </p:nvGrpSpPr>
      <p:grpSpPr>
        <a:xfrm>
          <a:off x="0" y="0"/>
          <a:ext cx="0" cy="0"/>
          <a:chOff x="0" y="0"/>
          <a:chExt cx="0" cy="0"/>
        </a:xfrm>
      </p:grpSpPr>
      <p:sp>
        <p:nvSpPr>
          <p:cNvPr id="2606" name="Google Shape;2606;p395"/>
          <p:cNvSpPr txBox="1"/>
          <p:nvPr>
            <p:ph idx="1" type="body"/>
          </p:nvPr>
        </p:nvSpPr>
        <p:spPr>
          <a:xfrm>
            <a:off x="332186" y="1577579"/>
            <a:ext cx="2646600" cy="3051600"/>
          </a:xfrm>
          <a:prstGeom prst="rect">
            <a:avLst/>
          </a:prstGeom>
          <a:noFill/>
          <a:ln>
            <a:noFill/>
          </a:ln>
        </p:spPr>
        <p:txBody>
          <a:bodyPr anchorCtr="0" anchor="t" bIns="0" lIns="0" spcFirstLastPara="1" rIns="0" wrap="square" tIns="0">
            <a:noAutofit/>
          </a:bodyPr>
          <a:lstStyle>
            <a:lvl1pPr indent="-304800" lvl="0" marL="457200" marR="0" rtl="0" algn="l">
              <a:lnSpc>
                <a:spcPct val="100000"/>
              </a:lnSpc>
              <a:spcBef>
                <a:spcPts val="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indent="-304800" lvl="1" marL="9144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indent="-304800" lvl="2" marL="13716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04800" lvl="5" marL="27432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indent="-304800" lvl="6" marL="32004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indent="-304800" lvl="7" marL="36576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indent="-304800" lvl="8" marL="4114800" marR="0" rtl="0" algn="l">
              <a:lnSpc>
                <a:spcPct val="100000"/>
              </a:lnSpc>
              <a:spcBef>
                <a:spcPts val="500"/>
              </a:spcBef>
              <a:spcAft>
                <a:spcPts val="50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2607" name="Google Shape;2607;p395"/>
          <p:cNvSpPr txBox="1"/>
          <p:nvPr>
            <p:ph type="title"/>
          </p:nvPr>
        </p:nvSpPr>
        <p:spPr>
          <a:xfrm>
            <a:off x="332185" y="322886"/>
            <a:ext cx="8479500" cy="377100"/>
          </a:xfrm>
          <a:prstGeom prst="rect">
            <a:avLst/>
          </a:prstGeom>
          <a:noFill/>
          <a:ln>
            <a:noFill/>
          </a:ln>
        </p:spPr>
        <p:txBody>
          <a:bodyPr anchorCtr="0" anchor="t" bIns="0" lIns="0" spcFirstLastPara="1" rIns="0" wrap="square" tIns="0">
            <a:noAutofit/>
          </a:bodyPr>
          <a:lstStyle>
            <a:lvl1pPr lvl="0" marR="0" rtl="0" algn="l">
              <a:lnSpc>
                <a:spcPct val="85000"/>
              </a:lnSpc>
              <a:spcBef>
                <a:spcPts val="0"/>
              </a:spcBef>
              <a:spcAft>
                <a:spcPts val="0"/>
              </a:spcAft>
              <a:buClr>
                <a:schemeClr val="dk1"/>
              </a:buClr>
              <a:buSzPts val="2400"/>
              <a:buFont typeface="Georgia"/>
              <a:buNone/>
              <a:defRPr b="0" i="0" sz="2400" u="none" cap="none" strike="noStrike">
                <a:solidFill>
                  <a:schemeClr val="dk1"/>
                </a:solidFill>
                <a:latin typeface="Georgia"/>
                <a:ea typeface="Georgia"/>
                <a:cs typeface="Georgia"/>
                <a:sym typeface="Georgia"/>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2608" name="Google Shape;2608;p395"/>
          <p:cNvSpPr txBox="1"/>
          <p:nvPr>
            <p:ph idx="12" type="sldNum"/>
          </p:nvPr>
        </p:nvSpPr>
        <p:spPr>
          <a:xfrm>
            <a:off x="6163867" y="4869180"/>
            <a:ext cx="2648100" cy="1029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2609" name="Google Shape;2609;p395"/>
          <p:cNvSpPr txBox="1"/>
          <p:nvPr>
            <p:ph idx="2" type="subTitle"/>
          </p:nvPr>
        </p:nvSpPr>
        <p:spPr>
          <a:xfrm>
            <a:off x="332184" y="700075"/>
            <a:ext cx="8479500" cy="664500"/>
          </a:xfrm>
          <a:prstGeom prst="rect">
            <a:avLst/>
          </a:prstGeom>
          <a:noFill/>
          <a:ln>
            <a:noFill/>
          </a:ln>
        </p:spPr>
        <p:txBody>
          <a:bodyPr anchorCtr="0" anchor="t" bIns="0" lIns="0" spcFirstLastPara="1" rIns="0" wrap="square" tIns="0">
            <a:noAutofit/>
          </a:bodyPr>
          <a:lstStyle>
            <a:lvl1pPr lvl="0" marR="0" rtl="0" algn="l">
              <a:lnSpc>
                <a:spcPct val="85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1pPr>
            <a:lvl2pPr lvl="1" marR="0" rtl="0" algn="l">
              <a:lnSpc>
                <a:spcPct val="85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2pPr>
            <a:lvl3pPr lvl="2" marR="0" rtl="0" algn="l">
              <a:lnSpc>
                <a:spcPct val="85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l">
              <a:lnSpc>
                <a:spcPct val="85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4pPr>
            <a:lvl5pPr lvl="4" marR="0" rtl="0" algn="l">
              <a:lnSpc>
                <a:spcPct val="85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5pPr>
            <a:lvl6pPr lvl="5" marR="0" rtl="0" algn="l">
              <a:lnSpc>
                <a:spcPct val="85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6pPr>
            <a:lvl7pPr lvl="6" marR="0" rtl="0" algn="l">
              <a:lnSpc>
                <a:spcPct val="85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7pPr>
            <a:lvl8pPr lvl="7" marR="0" rtl="0" algn="l">
              <a:lnSpc>
                <a:spcPct val="85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8pPr>
            <a:lvl9pPr lvl="8" marR="0" rtl="0" algn="l">
              <a:lnSpc>
                <a:spcPct val="85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Rose Manual" showMasterSp="0">
  <p:cSld name="Section Header Rose Manual">
    <p:bg>
      <p:bgPr>
        <a:solidFill>
          <a:srgbClr val="D93954"/>
        </a:solidFill>
      </p:bgPr>
    </p:bg>
    <p:spTree>
      <p:nvGrpSpPr>
        <p:cNvPr id="2610" name="Shape 2610"/>
        <p:cNvGrpSpPr/>
        <p:nvPr/>
      </p:nvGrpSpPr>
      <p:grpSpPr>
        <a:xfrm>
          <a:off x="0" y="0"/>
          <a:ext cx="0" cy="0"/>
          <a:chOff x="0" y="0"/>
          <a:chExt cx="0" cy="0"/>
        </a:xfrm>
      </p:grpSpPr>
      <p:sp>
        <p:nvSpPr>
          <p:cNvPr id="2611" name="Google Shape;2611;p396"/>
          <p:cNvSpPr txBox="1"/>
          <p:nvPr>
            <p:ph type="title"/>
          </p:nvPr>
        </p:nvSpPr>
        <p:spPr>
          <a:xfrm>
            <a:off x="332185" y="321469"/>
            <a:ext cx="1031100" cy="1474500"/>
          </a:xfrm>
          <a:prstGeom prst="rect">
            <a:avLst/>
          </a:prstGeom>
          <a:noFill/>
          <a:ln>
            <a:noFill/>
          </a:ln>
        </p:spPr>
        <p:txBody>
          <a:bodyPr anchorCtr="0" anchor="t" bIns="0" lIns="0" spcFirstLastPara="1" rIns="0" wrap="square" tIns="0">
            <a:noAutofit/>
          </a:bodyPr>
          <a:lstStyle>
            <a:lvl1pPr lvl="0" marR="0" rtl="0" algn="l">
              <a:lnSpc>
                <a:spcPct val="80000"/>
              </a:lnSpc>
              <a:spcBef>
                <a:spcPts val="0"/>
              </a:spcBef>
              <a:spcAft>
                <a:spcPts val="0"/>
              </a:spcAft>
              <a:buClr>
                <a:schemeClr val="lt1"/>
              </a:buClr>
              <a:buSzPts val="10800"/>
              <a:buFont typeface="Arial"/>
              <a:buNone/>
              <a:defRPr b="0" i="0" sz="10800" u="none" cap="none" strike="noStrike">
                <a:solidFill>
                  <a:schemeClr val="lt1"/>
                </a:solidFill>
                <a:latin typeface="Arial"/>
                <a:ea typeface="Arial"/>
                <a:cs typeface="Arial"/>
                <a:sym typeface="Arial"/>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Empty no Footer">
  <p:cSld name="Empty no Footer">
    <p:spTree>
      <p:nvGrpSpPr>
        <p:cNvPr id="315" name="Shape 315"/>
        <p:cNvGrpSpPr/>
        <p:nvPr/>
      </p:nvGrpSpPr>
      <p:grpSpPr>
        <a:xfrm>
          <a:off x="0" y="0"/>
          <a:ext cx="0" cy="0"/>
          <a:chOff x="0" y="0"/>
          <a:chExt cx="0" cy="0"/>
        </a:xfrm>
      </p:grpSpPr>
    </p:spTree>
  </p:cSld>
  <p:clrMapOvr>
    <a:masterClrMapping/>
  </p:clrMapOvr>
</p:sldLayout>
</file>

<file path=ppt/slideLayouts/slideLayout3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Thank You Dark" showMasterSp="0">
  <p:cSld name="1_Thank You Dark">
    <p:bg>
      <p:bgPr>
        <a:solidFill>
          <a:srgbClr val="464646"/>
        </a:solidFill>
      </p:bgPr>
    </p:bg>
    <p:spTree>
      <p:nvGrpSpPr>
        <p:cNvPr id="2612" name="Shape 2612"/>
        <p:cNvGrpSpPr/>
        <p:nvPr/>
      </p:nvGrpSpPr>
      <p:grpSpPr>
        <a:xfrm>
          <a:off x="0" y="0"/>
          <a:ext cx="0" cy="0"/>
          <a:chOff x="0" y="0"/>
          <a:chExt cx="0" cy="0"/>
        </a:xfrm>
      </p:grpSpPr>
      <p:sp>
        <p:nvSpPr>
          <p:cNvPr id="2613" name="Google Shape;2613;p397"/>
          <p:cNvSpPr/>
          <p:nvPr/>
        </p:nvSpPr>
        <p:spPr>
          <a:xfrm>
            <a:off x="0" y="3705640"/>
            <a:ext cx="9144000" cy="1437900"/>
          </a:xfrm>
          <a:prstGeom prst="rect">
            <a:avLst/>
          </a:prstGeom>
          <a:solidFill>
            <a:srgbClr val="D04A0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sp>
        <p:nvSpPr>
          <p:cNvPr id="2614" name="Google Shape;2614;p397"/>
          <p:cNvSpPr txBox="1"/>
          <p:nvPr>
            <p:ph type="ctrTitle"/>
          </p:nvPr>
        </p:nvSpPr>
        <p:spPr>
          <a:xfrm>
            <a:off x="332186" y="321469"/>
            <a:ext cx="4105200" cy="1821600"/>
          </a:xfrm>
          <a:prstGeom prst="rect">
            <a:avLst/>
          </a:prstGeom>
          <a:noFill/>
          <a:ln>
            <a:noFill/>
          </a:ln>
        </p:spPr>
        <p:txBody>
          <a:bodyPr anchorCtr="0" anchor="b" bIns="0" lIns="0" spcFirstLastPara="1" rIns="0" wrap="square" tIns="0">
            <a:noAutofit/>
          </a:bodyPr>
          <a:lstStyle>
            <a:lvl1pPr lvl="0" rtl="0" algn="l">
              <a:lnSpc>
                <a:spcPct val="85000"/>
              </a:lnSpc>
              <a:spcBef>
                <a:spcPts val="0"/>
              </a:spcBef>
              <a:spcAft>
                <a:spcPts val="0"/>
              </a:spcAft>
              <a:buSzPts val="2400"/>
              <a:buNone/>
              <a:defRPr sz="4350">
                <a:solidFill>
                  <a:schemeClr val="lt1"/>
                </a:solidFill>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2615" name="Google Shape;2615;p397"/>
          <p:cNvSpPr/>
          <p:nvPr/>
        </p:nvSpPr>
        <p:spPr>
          <a:xfrm>
            <a:off x="4000500" y="0"/>
            <a:ext cx="5143500" cy="51435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2616" name="Google Shape;2616;p397"/>
          <p:cNvSpPr txBox="1"/>
          <p:nvPr>
            <p:ph idx="1" type="body"/>
          </p:nvPr>
        </p:nvSpPr>
        <p:spPr>
          <a:xfrm>
            <a:off x="332184" y="3944700"/>
            <a:ext cx="8479500" cy="10887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SzPts val="1200"/>
              <a:buFont typeface="Arial"/>
              <a:buNone/>
              <a:defRPr b="0" sz="900">
                <a:solidFill>
                  <a:schemeClr val="lt1"/>
                </a:solidFill>
              </a:defRPr>
            </a:lvl1pPr>
            <a:lvl2pPr indent="-228600" lvl="1" marL="914400" rtl="0" algn="l">
              <a:lnSpc>
                <a:spcPct val="100000"/>
              </a:lnSpc>
              <a:spcBef>
                <a:spcPts val="0"/>
              </a:spcBef>
              <a:spcAft>
                <a:spcPts val="0"/>
              </a:spcAft>
              <a:buSzPts val="1200"/>
              <a:buFont typeface="Arial"/>
              <a:buNone/>
              <a:defRPr b="0" sz="900">
                <a:solidFill>
                  <a:schemeClr val="lt1"/>
                </a:solidFill>
              </a:defRPr>
            </a:lvl2pPr>
            <a:lvl3pPr indent="-228600" lvl="2" marL="1371600" rtl="0" algn="l">
              <a:lnSpc>
                <a:spcPct val="100000"/>
              </a:lnSpc>
              <a:spcBef>
                <a:spcPts val="0"/>
              </a:spcBef>
              <a:spcAft>
                <a:spcPts val="0"/>
              </a:spcAft>
              <a:buSzPts val="1200"/>
              <a:buFont typeface="Arial"/>
              <a:buNone/>
              <a:defRPr b="0" sz="900">
                <a:solidFill>
                  <a:schemeClr val="lt1"/>
                </a:solidFill>
              </a:defRPr>
            </a:lvl3pPr>
            <a:lvl4pPr indent="-228600" lvl="3" marL="1828800" rtl="0" algn="l">
              <a:lnSpc>
                <a:spcPct val="100000"/>
              </a:lnSpc>
              <a:spcBef>
                <a:spcPts val="0"/>
              </a:spcBef>
              <a:spcAft>
                <a:spcPts val="0"/>
              </a:spcAft>
              <a:buSzPts val="1200"/>
              <a:buFont typeface="Arial"/>
              <a:buNone/>
              <a:defRPr b="0" sz="900">
                <a:solidFill>
                  <a:schemeClr val="lt1"/>
                </a:solidFill>
              </a:defRPr>
            </a:lvl4pPr>
            <a:lvl5pPr indent="-228600" lvl="4" marL="2286000" rtl="0" algn="l">
              <a:lnSpc>
                <a:spcPct val="100000"/>
              </a:lnSpc>
              <a:spcBef>
                <a:spcPts val="0"/>
              </a:spcBef>
              <a:spcAft>
                <a:spcPts val="0"/>
              </a:spcAft>
              <a:buSzPts val="1200"/>
              <a:buFont typeface="Arial"/>
              <a:buNone/>
              <a:defRPr b="0" sz="900">
                <a:solidFill>
                  <a:schemeClr val="lt1"/>
                </a:solidFill>
              </a:defRPr>
            </a:lvl5pPr>
            <a:lvl6pPr indent="-228600" lvl="5" marL="2743200" rtl="0" algn="l">
              <a:lnSpc>
                <a:spcPct val="100000"/>
              </a:lnSpc>
              <a:spcBef>
                <a:spcPts val="0"/>
              </a:spcBef>
              <a:spcAft>
                <a:spcPts val="0"/>
              </a:spcAft>
              <a:buSzPts val="1200"/>
              <a:buFont typeface="Arial"/>
              <a:buNone/>
              <a:defRPr sz="900">
                <a:solidFill>
                  <a:schemeClr val="lt1"/>
                </a:solidFill>
              </a:defRPr>
            </a:lvl6pPr>
            <a:lvl7pPr indent="-228600" lvl="6" marL="3200400" rtl="0" algn="l">
              <a:lnSpc>
                <a:spcPct val="100000"/>
              </a:lnSpc>
              <a:spcBef>
                <a:spcPts val="0"/>
              </a:spcBef>
              <a:spcAft>
                <a:spcPts val="0"/>
              </a:spcAft>
              <a:buSzPts val="1200"/>
              <a:buFont typeface="Arial"/>
              <a:buNone/>
              <a:defRPr sz="900">
                <a:solidFill>
                  <a:schemeClr val="lt1"/>
                </a:solidFill>
              </a:defRPr>
            </a:lvl7pPr>
            <a:lvl8pPr indent="-228600" lvl="7" marL="3657600" rtl="0" algn="l">
              <a:lnSpc>
                <a:spcPct val="100000"/>
              </a:lnSpc>
              <a:spcBef>
                <a:spcPts val="0"/>
              </a:spcBef>
              <a:spcAft>
                <a:spcPts val="0"/>
              </a:spcAft>
              <a:buSzPts val="1200"/>
              <a:buFont typeface="Arial"/>
              <a:buNone/>
              <a:defRPr sz="900">
                <a:solidFill>
                  <a:schemeClr val="lt1"/>
                </a:solidFill>
              </a:defRPr>
            </a:lvl8pPr>
            <a:lvl9pPr indent="-228600" lvl="8" marL="4114800" rtl="0" algn="l">
              <a:lnSpc>
                <a:spcPct val="100000"/>
              </a:lnSpc>
              <a:spcBef>
                <a:spcPts val="0"/>
              </a:spcBef>
              <a:spcAft>
                <a:spcPts val="0"/>
              </a:spcAft>
              <a:buSzPts val="1200"/>
              <a:buFont typeface="Arial"/>
              <a:buNone/>
              <a:defRPr sz="900">
                <a:solidFill>
                  <a:schemeClr val="lt1"/>
                </a:solidFill>
              </a:defRPr>
            </a:lvl9pPr>
          </a:lstStyle>
          <a:p/>
        </p:txBody>
      </p:sp>
      <p:sp>
        <p:nvSpPr>
          <p:cNvPr id="2617" name="Google Shape;2617;p397"/>
          <p:cNvSpPr/>
          <p:nvPr/>
        </p:nvSpPr>
        <p:spPr>
          <a:xfrm>
            <a:off x="4000500" y="0"/>
            <a:ext cx="5143500" cy="51435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2618" name="Google Shape;2618;p397"/>
          <p:cNvSpPr txBox="1"/>
          <p:nvPr/>
        </p:nvSpPr>
        <p:spPr>
          <a:xfrm>
            <a:off x="332185" y="3300411"/>
            <a:ext cx="4105200" cy="2553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chemeClr val="lt1"/>
                </a:solidFill>
                <a:latin typeface="Arial"/>
                <a:ea typeface="Arial"/>
                <a:cs typeface="Arial"/>
                <a:sym typeface="Arial"/>
              </a:rPr>
              <a:t>www.pwc.be</a:t>
            </a:r>
            <a:endParaRPr/>
          </a:p>
        </p:txBody>
      </p:sp>
    </p:spTree>
  </p:cSld>
  <p:clrMapOvr>
    <a:masterClrMapping/>
  </p:clrMapOvr>
</p:sldLayout>
</file>

<file path=ppt/slideLayouts/slideLayout3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Thank You Dark" showMasterSp="0">
  <p:cSld name="1_Thank You Dark">
    <p:bg>
      <p:bgPr>
        <a:solidFill>
          <a:srgbClr val="464646"/>
        </a:solidFill>
      </p:bgPr>
    </p:bg>
    <p:spTree>
      <p:nvGrpSpPr>
        <p:cNvPr id="2626" name="Shape 2626"/>
        <p:cNvGrpSpPr/>
        <p:nvPr/>
      </p:nvGrpSpPr>
      <p:grpSpPr>
        <a:xfrm>
          <a:off x="0" y="0"/>
          <a:ext cx="0" cy="0"/>
          <a:chOff x="0" y="0"/>
          <a:chExt cx="0" cy="0"/>
        </a:xfrm>
      </p:grpSpPr>
      <p:sp>
        <p:nvSpPr>
          <p:cNvPr id="2627" name="Google Shape;2627;p399"/>
          <p:cNvSpPr/>
          <p:nvPr/>
        </p:nvSpPr>
        <p:spPr>
          <a:xfrm>
            <a:off x="0" y="3705640"/>
            <a:ext cx="9144000" cy="1437900"/>
          </a:xfrm>
          <a:prstGeom prst="rect">
            <a:avLst/>
          </a:prstGeom>
          <a:solidFill>
            <a:srgbClr val="D04A0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sp>
        <p:nvSpPr>
          <p:cNvPr id="2628" name="Google Shape;2628;p399"/>
          <p:cNvSpPr txBox="1"/>
          <p:nvPr>
            <p:ph type="ctrTitle"/>
          </p:nvPr>
        </p:nvSpPr>
        <p:spPr>
          <a:xfrm>
            <a:off x="332186" y="321469"/>
            <a:ext cx="4105200" cy="1821600"/>
          </a:xfrm>
          <a:prstGeom prst="rect">
            <a:avLst/>
          </a:prstGeom>
          <a:noFill/>
          <a:ln>
            <a:noFill/>
          </a:ln>
        </p:spPr>
        <p:txBody>
          <a:bodyPr anchorCtr="0" anchor="b" bIns="0" lIns="0" spcFirstLastPara="1" rIns="0" wrap="square" tIns="0">
            <a:noAutofit/>
          </a:bodyPr>
          <a:lstStyle>
            <a:lvl1pPr lvl="0" rtl="0" algn="l">
              <a:lnSpc>
                <a:spcPct val="85000"/>
              </a:lnSpc>
              <a:spcBef>
                <a:spcPts val="0"/>
              </a:spcBef>
              <a:spcAft>
                <a:spcPts val="0"/>
              </a:spcAft>
              <a:buSzPts val="2400"/>
              <a:buNone/>
              <a:defRPr sz="4350">
                <a:solidFill>
                  <a:schemeClr val="lt1"/>
                </a:solidFill>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2629" name="Google Shape;2629;p399"/>
          <p:cNvSpPr/>
          <p:nvPr/>
        </p:nvSpPr>
        <p:spPr>
          <a:xfrm>
            <a:off x="4000500" y="0"/>
            <a:ext cx="5143500" cy="51435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2630" name="Google Shape;2630;p399"/>
          <p:cNvSpPr txBox="1"/>
          <p:nvPr>
            <p:ph idx="1" type="body"/>
          </p:nvPr>
        </p:nvSpPr>
        <p:spPr>
          <a:xfrm>
            <a:off x="332184" y="3944700"/>
            <a:ext cx="8479500" cy="10887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SzPts val="1200"/>
              <a:buFont typeface="Arial"/>
              <a:buNone/>
              <a:defRPr b="0" sz="900">
                <a:solidFill>
                  <a:schemeClr val="lt1"/>
                </a:solidFill>
              </a:defRPr>
            </a:lvl1pPr>
            <a:lvl2pPr indent="-228600" lvl="1" marL="914400" rtl="0" algn="l">
              <a:lnSpc>
                <a:spcPct val="100000"/>
              </a:lnSpc>
              <a:spcBef>
                <a:spcPts val="0"/>
              </a:spcBef>
              <a:spcAft>
                <a:spcPts val="0"/>
              </a:spcAft>
              <a:buSzPts val="1200"/>
              <a:buFont typeface="Arial"/>
              <a:buNone/>
              <a:defRPr b="0" sz="900">
                <a:solidFill>
                  <a:schemeClr val="lt1"/>
                </a:solidFill>
              </a:defRPr>
            </a:lvl2pPr>
            <a:lvl3pPr indent="-228600" lvl="2" marL="1371600" rtl="0" algn="l">
              <a:lnSpc>
                <a:spcPct val="100000"/>
              </a:lnSpc>
              <a:spcBef>
                <a:spcPts val="0"/>
              </a:spcBef>
              <a:spcAft>
                <a:spcPts val="0"/>
              </a:spcAft>
              <a:buSzPts val="1200"/>
              <a:buFont typeface="Arial"/>
              <a:buNone/>
              <a:defRPr b="0" sz="900">
                <a:solidFill>
                  <a:schemeClr val="lt1"/>
                </a:solidFill>
              </a:defRPr>
            </a:lvl3pPr>
            <a:lvl4pPr indent="-228600" lvl="3" marL="1828800" rtl="0" algn="l">
              <a:lnSpc>
                <a:spcPct val="100000"/>
              </a:lnSpc>
              <a:spcBef>
                <a:spcPts val="0"/>
              </a:spcBef>
              <a:spcAft>
                <a:spcPts val="0"/>
              </a:spcAft>
              <a:buSzPts val="1200"/>
              <a:buFont typeface="Arial"/>
              <a:buNone/>
              <a:defRPr b="0" sz="900">
                <a:solidFill>
                  <a:schemeClr val="lt1"/>
                </a:solidFill>
              </a:defRPr>
            </a:lvl4pPr>
            <a:lvl5pPr indent="-228600" lvl="4" marL="2286000" rtl="0" algn="l">
              <a:lnSpc>
                <a:spcPct val="100000"/>
              </a:lnSpc>
              <a:spcBef>
                <a:spcPts val="0"/>
              </a:spcBef>
              <a:spcAft>
                <a:spcPts val="0"/>
              </a:spcAft>
              <a:buSzPts val="1200"/>
              <a:buFont typeface="Arial"/>
              <a:buNone/>
              <a:defRPr b="0" sz="900">
                <a:solidFill>
                  <a:schemeClr val="lt1"/>
                </a:solidFill>
              </a:defRPr>
            </a:lvl5pPr>
            <a:lvl6pPr indent="-228600" lvl="5" marL="2743200" rtl="0" algn="l">
              <a:lnSpc>
                <a:spcPct val="100000"/>
              </a:lnSpc>
              <a:spcBef>
                <a:spcPts val="0"/>
              </a:spcBef>
              <a:spcAft>
                <a:spcPts val="0"/>
              </a:spcAft>
              <a:buSzPts val="1200"/>
              <a:buFont typeface="Arial"/>
              <a:buNone/>
              <a:defRPr sz="900">
                <a:solidFill>
                  <a:schemeClr val="lt1"/>
                </a:solidFill>
              </a:defRPr>
            </a:lvl6pPr>
            <a:lvl7pPr indent="-228600" lvl="6" marL="3200400" rtl="0" algn="l">
              <a:lnSpc>
                <a:spcPct val="100000"/>
              </a:lnSpc>
              <a:spcBef>
                <a:spcPts val="0"/>
              </a:spcBef>
              <a:spcAft>
                <a:spcPts val="0"/>
              </a:spcAft>
              <a:buSzPts val="1200"/>
              <a:buFont typeface="Arial"/>
              <a:buNone/>
              <a:defRPr sz="900">
                <a:solidFill>
                  <a:schemeClr val="lt1"/>
                </a:solidFill>
              </a:defRPr>
            </a:lvl7pPr>
            <a:lvl8pPr indent="-228600" lvl="7" marL="3657600" rtl="0" algn="l">
              <a:lnSpc>
                <a:spcPct val="100000"/>
              </a:lnSpc>
              <a:spcBef>
                <a:spcPts val="0"/>
              </a:spcBef>
              <a:spcAft>
                <a:spcPts val="0"/>
              </a:spcAft>
              <a:buSzPts val="1200"/>
              <a:buFont typeface="Arial"/>
              <a:buNone/>
              <a:defRPr sz="900">
                <a:solidFill>
                  <a:schemeClr val="lt1"/>
                </a:solidFill>
              </a:defRPr>
            </a:lvl8pPr>
            <a:lvl9pPr indent="-228600" lvl="8" marL="4114800" rtl="0" algn="l">
              <a:lnSpc>
                <a:spcPct val="100000"/>
              </a:lnSpc>
              <a:spcBef>
                <a:spcPts val="0"/>
              </a:spcBef>
              <a:spcAft>
                <a:spcPts val="0"/>
              </a:spcAft>
              <a:buSzPts val="1200"/>
              <a:buFont typeface="Arial"/>
              <a:buNone/>
              <a:defRPr sz="900">
                <a:solidFill>
                  <a:schemeClr val="lt1"/>
                </a:solidFill>
              </a:defRPr>
            </a:lvl9pPr>
          </a:lstStyle>
          <a:p/>
        </p:txBody>
      </p:sp>
      <p:sp>
        <p:nvSpPr>
          <p:cNvPr id="2631" name="Google Shape;2631;p399"/>
          <p:cNvSpPr/>
          <p:nvPr/>
        </p:nvSpPr>
        <p:spPr>
          <a:xfrm>
            <a:off x="4000500" y="0"/>
            <a:ext cx="5143500" cy="51435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2632" name="Google Shape;2632;p399"/>
          <p:cNvSpPr txBox="1"/>
          <p:nvPr/>
        </p:nvSpPr>
        <p:spPr>
          <a:xfrm>
            <a:off x="332185" y="3300411"/>
            <a:ext cx="4105200" cy="2553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chemeClr val="lt1"/>
                </a:solidFill>
                <a:latin typeface="Arial"/>
                <a:ea typeface="Arial"/>
                <a:cs typeface="Arial"/>
                <a:sym typeface="Arial"/>
              </a:rPr>
              <a:t>www.pwc.be</a:t>
            </a:r>
            <a:endParaRPr/>
          </a:p>
        </p:txBody>
      </p:sp>
    </p:spTree>
  </p:cSld>
  <p:clrMapOvr>
    <a:masterClrMapping/>
  </p:clrMapOvr>
</p:sldLayout>
</file>

<file path=ppt/slideLayouts/slideLayout3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3" showMasterSp="0" type="tx">
  <p:cSld name="TITLE_AND_BODY">
    <p:bg>
      <p:bgPr>
        <a:solidFill>
          <a:srgbClr val="FFFFFF"/>
        </a:solidFill>
      </p:bgPr>
    </p:bg>
    <p:spTree>
      <p:nvGrpSpPr>
        <p:cNvPr id="2641" name="Shape 2641"/>
        <p:cNvGrpSpPr/>
        <p:nvPr/>
      </p:nvGrpSpPr>
      <p:grpSpPr>
        <a:xfrm>
          <a:off x="0" y="0"/>
          <a:ext cx="0" cy="0"/>
          <a:chOff x="0" y="0"/>
          <a:chExt cx="0" cy="0"/>
        </a:xfrm>
      </p:grpSpPr>
      <p:sp>
        <p:nvSpPr>
          <p:cNvPr id="2642" name="Google Shape;2642;p401"/>
          <p:cNvSpPr/>
          <p:nvPr/>
        </p:nvSpPr>
        <p:spPr>
          <a:xfrm>
            <a:off x="596" y="596"/>
            <a:ext cx="600" cy="600"/>
          </a:xfrm>
          <a:prstGeom prst="rect">
            <a:avLst/>
          </a:prstGeom>
          <a:solidFill>
            <a:srgbClr val="FFFFF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2643" name="Google Shape;2643;p401"/>
          <p:cNvSpPr/>
          <p:nvPr/>
        </p:nvSpPr>
        <p:spPr>
          <a:xfrm>
            <a:off x="-3175" y="3174"/>
            <a:ext cx="9150300" cy="5130000"/>
          </a:xfrm>
          <a:prstGeom prst="rect">
            <a:avLst/>
          </a:prstGeom>
          <a:solidFill>
            <a:srgbClr val="000000"/>
          </a:solidFill>
          <a:ln cap="flat" cmpd="sng" w="63500">
            <a:solidFill>
              <a:srgbClr val="000000"/>
            </a:solidFill>
            <a:prstDash val="solid"/>
            <a:round/>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644" name="Google Shape;2644;p401"/>
          <p:cNvSpPr/>
          <p:nvPr>
            <p:ph idx="2" type="pic"/>
          </p:nvPr>
        </p:nvSpPr>
        <p:spPr>
          <a:xfrm>
            <a:off x="3081339" y="0"/>
            <a:ext cx="6067500" cy="5143500"/>
          </a:xfrm>
          <a:prstGeom prst="rect">
            <a:avLst/>
          </a:prstGeom>
          <a:noFill/>
          <a:ln>
            <a:noFill/>
          </a:ln>
        </p:spPr>
        <p:txBody>
          <a:bodyPr anchorCtr="0" anchor="t" bIns="34275" lIns="34275" spcFirstLastPara="1" rIns="34275" wrap="square" tIns="34275">
            <a:noAutofit/>
          </a:bodyPr>
          <a:lstStyle>
            <a:lvl1pPr lvl="0" marR="0" rtl="0" algn="l">
              <a:lnSpc>
                <a:spcPct val="100000"/>
              </a:lnSpc>
              <a:spcBef>
                <a:spcPts val="300"/>
              </a:spcBef>
              <a:spcAft>
                <a:spcPts val="0"/>
              </a:spcAft>
              <a:buClr>
                <a:srgbClr val="7C7C7B"/>
              </a:buClr>
              <a:buSzPts val="500"/>
              <a:buFont typeface="Georgia"/>
              <a:buNone/>
              <a:defRPr b="0" i="0" sz="1400" u="none" cap="none" strike="noStrike">
                <a:solidFill>
                  <a:srgbClr val="7C7C7B"/>
                </a:solidFill>
                <a:latin typeface="Georgia"/>
                <a:ea typeface="Georgia"/>
                <a:cs typeface="Georgia"/>
                <a:sym typeface="Georgia"/>
              </a:defRPr>
            </a:lvl1pPr>
            <a:lvl2pPr lvl="1"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2pPr>
            <a:lvl3pPr lvl="2"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3pPr>
            <a:lvl4pPr lvl="3"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4pPr>
            <a:lvl5pPr lvl="4"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5pPr>
            <a:lvl6pPr lvl="5"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6pPr>
            <a:lvl7pPr lvl="6"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7pPr>
            <a:lvl8pPr lvl="7"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8pPr>
            <a:lvl9pPr lvl="8"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9pPr>
          </a:lstStyle>
          <a:p/>
        </p:txBody>
      </p:sp>
      <p:sp>
        <p:nvSpPr>
          <p:cNvPr id="2645" name="Google Shape;2645;p401"/>
          <p:cNvSpPr txBox="1"/>
          <p:nvPr>
            <p:ph type="title"/>
          </p:nvPr>
        </p:nvSpPr>
        <p:spPr>
          <a:xfrm>
            <a:off x="305501" y="2136399"/>
            <a:ext cx="2458500" cy="615600"/>
          </a:xfrm>
          <a:prstGeom prst="rect">
            <a:avLst/>
          </a:prstGeom>
          <a:noFill/>
          <a:ln>
            <a:noFill/>
          </a:ln>
        </p:spPr>
        <p:txBody>
          <a:bodyPr anchorCtr="0" anchor="t" bIns="34275" lIns="34275" spcFirstLastPara="1" rIns="34275" wrap="square" tIns="34275">
            <a:noAutofit/>
          </a:bodyPr>
          <a:lstStyle>
            <a:lvl1pPr lvl="0" marR="0" rtl="0" algn="ctr">
              <a:lnSpc>
                <a:spcPct val="100000"/>
              </a:lnSpc>
              <a:spcBef>
                <a:spcPts val="0"/>
              </a:spcBef>
              <a:spcAft>
                <a:spcPts val="0"/>
              </a:spcAft>
              <a:buClr>
                <a:srgbClr val="FFFFFF"/>
              </a:buClr>
              <a:buSzPts val="500"/>
              <a:buFont typeface="Georgia"/>
              <a:buNone/>
              <a:defRPr b="0" i="0" sz="2000" u="none" cap="none" strike="noStrike">
                <a:solidFill>
                  <a:srgbClr val="FFFFFF"/>
                </a:solidFill>
                <a:latin typeface="Georgia"/>
                <a:ea typeface="Georgia"/>
                <a:cs typeface="Georgia"/>
                <a:sym typeface="Georgia"/>
              </a:defRPr>
            </a:lvl1pPr>
            <a:lvl2pPr lvl="1" marR="0" rtl="0" algn="ctr">
              <a:lnSpc>
                <a:spcPct val="100000"/>
              </a:lnSpc>
              <a:spcBef>
                <a:spcPts val="0"/>
              </a:spcBef>
              <a:spcAft>
                <a:spcPts val="0"/>
              </a:spcAft>
              <a:buClr>
                <a:srgbClr val="FFFFFF"/>
              </a:buClr>
              <a:buSzPts val="500"/>
              <a:buFont typeface="Georgia"/>
              <a:buNone/>
              <a:defRPr b="0" i="0" sz="2000" u="none" cap="none" strike="noStrike">
                <a:solidFill>
                  <a:srgbClr val="FFFFFF"/>
                </a:solidFill>
                <a:latin typeface="Georgia"/>
                <a:ea typeface="Georgia"/>
                <a:cs typeface="Georgia"/>
                <a:sym typeface="Georgia"/>
              </a:defRPr>
            </a:lvl2pPr>
            <a:lvl3pPr lvl="2" marR="0" rtl="0" algn="ctr">
              <a:lnSpc>
                <a:spcPct val="100000"/>
              </a:lnSpc>
              <a:spcBef>
                <a:spcPts val="0"/>
              </a:spcBef>
              <a:spcAft>
                <a:spcPts val="0"/>
              </a:spcAft>
              <a:buClr>
                <a:srgbClr val="FFFFFF"/>
              </a:buClr>
              <a:buSzPts val="500"/>
              <a:buFont typeface="Georgia"/>
              <a:buNone/>
              <a:defRPr b="0" i="0" sz="2000" u="none" cap="none" strike="noStrike">
                <a:solidFill>
                  <a:srgbClr val="FFFFFF"/>
                </a:solidFill>
                <a:latin typeface="Georgia"/>
                <a:ea typeface="Georgia"/>
                <a:cs typeface="Georgia"/>
                <a:sym typeface="Georgia"/>
              </a:defRPr>
            </a:lvl3pPr>
            <a:lvl4pPr lvl="3" marR="0" rtl="0" algn="ctr">
              <a:lnSpc>
                <a:spcPct val="100000"/>
              </a:lnSpc>
              <a:spcBef>
                <a:spcPts val="0"/>
              </a:spcBef>
              <a:spcAft>
                <a:spcPts val="0"/>
              </a:spcAft>
              <a:buClr>
                <a:srgbClr val="FFFFFF"/>
              </a:buClr>
              <a:buSzPts val="500"/>
              <a:buFont typeface="Georgia"/>
              <a:buNone/>
              <a:defRPr b="0" i="0" sz="2000" u="none" cap="none" strike="noStrike">
                <a:solidFill>
                  <a:srgbClr val="FFFFFF"/>
                </a:solidFill>
                <a:latin typeface="Georgia"/>
                <a:ea typeface="Georgia"/>
                <a:cs typeface="Georgia"/>
                <a:sym typeface="Georgia"/>
              </a:defRPr>
            </a:lvl4pPr>
            <a:lvl5pPr lvl="4" marR="0" rtl="0" algn="ctr">
              <a:lnSpc>
                <a:spcPct val="100000"/>
              </a:lnSpc>
              <a:spcBef>
                <a:spcPts val="0"/>
              </a:spcBef>
              <a:spcAft>
                <a:spcPts val="0"/>
              </a:spcAft>
              <a:buClr>
                <a:srgbClr val="FFFFFF"/>
              </a:buClr>
              <a:buSzPts val="500"/>
              <a:buFont typeface="Georgia"/>
              <a:buNone/>
              <a:defRPr b="0" i="0" sz="2000" u="none" cap="none" strike="noStrike">
                <a:solidFill>
                  <a:srgbClr val="FFFFFF"/>
                </a:solidFill>
                <a:latin typeface="Georgia"/>
                <a:ea typeface="Georgia"/>
                <a:cs typeface="Georgia"/>
                <a:sym typeface="Georgia"/>
              </a:defRPr>
            </a:lvl5pPr>
            <a:lvl6pPr lvl="5" marR="0" rtl="0" algn="ctr">
              <a:lnSpc>
                <a:spcPct val="100000"/>
              </a:lnSpc>
              <a:spcBef>
                <a:spcPts val="0"/>
              </a:spcBef>
              <a:spcAft>
                <a:spcPts val="0"/>
              </a:spcAft>
              <a:buClr>
                <a:srgbClr val="FFFFFF"/>
              </a:buClr>
              <a:buSzPts val="500"/>
              <a:buFont typeface="Georgia"/>
              <a:buNone/>
              <a:defRPr b="0" i="0" sz="2000" u="none" cap="none" strike="noStrike">
                <a:solidFill>
                  <a:srgbClr val="FFFFFF"/>
                </a:solidFill>
                <a:latin typeface="Georgia"/>
                <a:ea typeface="Georgia"/>
                <a:cs typeface="Georgia"/>
                <a:sym typeface="Georgia"/>
              </a:defRPr>
            </a:lvl6pPr>
            <a:lvl7pPr lvl="6" marR="0" rtl="0" algn="ctr">
              <a:lnSpc>
                <a:spcPct val="100000"/>
              </a:lnSpc>
              <a:spcBef>
                <a:spcPts val="0"/>
              </a:spcBef>
              <a:spcAft>
                <a:spcPts val="0"/>
              </a:spcAft>
              <a:buClr>
                <a:srgbClr val="FFFFFF"/>
              </a:buClr>
              <a:buSzPts val="500"/>
              <a:buFont typeface="Georgia"/>
              <a:buNone/>
              <a:defRPr b="0" i="0" sz="2000" u="none" cap="none" strike="noStrike">
                <a:solidFill>
                  <a:srgbClr val="FFFFFF"/>
                </a:solidFill>
                <a:latin typeface="Georgia"/>
                <a:ea typeface="Georgia"/>
                <a:cs typeface="Georgia"/>
                <a:sym typeface="Georgia"/>
              </a:defRPr>
            </a:lvl7pPr>
            <a:lvl8pPr lvl="7" marR="0" rtl="0" algn="ctr">
              <a:lnSpc>
                <a:spcPct val="100000"/>
              </a:lnSpc>
              <a:spcBef>
                <a:spcPts val="0"/>
              </a:spcBef>
              <a:spcAft>
                <a:spcPts val="0"/>
              </a:spcAft>
              <a:buClr>
                <a:srgbClr val="FFFFFF"/>
              </a:buClr>
              <a:buSzPts val="500"/>
              <a:buFont typeface="Georgia"/>
              <a:buNone/>
              <a:defRPr b="0" i="0" sz="2000" u="none" cap="none" strike="noStrike">
                <a:solidFill>
                  <a:srgbClr val="FFFFFF"/>
                </a:solidFill>
                <a:latin typeface="Georgia"/>
                <a:ea typeface="Georgia"/>
                <a:cs typeface="Georgia"/>
                <a:sym typeface="Georgia"/>
              </a:defRPr>
            </a:lvl8pPr>
            <a:lvl9pPr lvl="8" marR="0" rtl="0" algn="ctr">
              <a:lnSpc>
                <a:spcPct val="100000"/>
              </a:lnSpc>
              <a:spcBef>
                <a:spcPts val="0"/>
              </a:spcBef>
              <a:spcAft>
                <a:spcPts val="0"/>
              </a:spcAft>
              <a:buClr>
                <a:srgbClr val="FFFFFF"/>
              </a:buClr>
              <a:buSzPts val="500"/>
              <a:buFont typeface="Georgia"/>
              <a:buNone/>
              <a:defRPr b="0" i="0" sz="2000" u="none" cap="none" strike="noStrike">
                <a:solidFill>
                  <a:srgbClr val="FFFFFF"/>
                </a:solidFill>
                <a:latin typeface="Georgia"/>
                <a:ea typeface="Georgia"/>
                <a:cs typeface="Georgia"/>
                <a:sym typeface="Georgia"/>
              </a:defRPr>
            </a:lvl9pPr>
          </a:lstStyle>
          <a:p/>
        </p:txBody>
      </p:sp>
      <p:sp>
        <p:nvSpPr>
          <p:cNvPr id="2646" name="Google Shape;2646;p401"/>
          <p:cNvSpPr txBox="1"/>
          <p:nvPr>
            <p:ph idx="1" type="body"/>
          </p:nvPr>
        </p:nvSpPr>
        <p:spPr>
          <a:xfrm>
            <a:off x="311945" y="3282696"/>
            <a:ext cx="2445000" cy="107700"/>
          </a:xfrm>
          <a:prstGeom prst="rect">
            <a:avLst/>
          </a:prstGeom>
          <a:noFill/>
          <a:ln>
            <a:noFill/>
          </a:ln>
        </p:spPr>
        <p:txBody>
          <a:bodyPr anchorCtr="0" anchor="t" bIns="34275" lIns="34275" spcFirstLastPara="1" rIns="34275" wrap="square" tIns="34275">
            <a:noAutofit/>
          </a:bodyPr>
          <a:lstStyle>
            <a:lvl1pPr indent="-228600" lvl="0" marL="457200" marR="0" rtl="0" algn="ctr">
              <a:lnSpc>
                <a:spcPct val="100000"/>
              </a:lnSpc>
              <a:spcBef>
                <a:spcPts val="200"/>
              </a:spcBef>
              <a:spcAft>
                <a:spcPts val="0"/>
              </a:spcAft>
              <a:buClr>
                <a:srgbClr val="000000"/>
              </a:buClr>
              <a:buSzPts val="1400"/>
              <a:buFont typeface="Arial"/>
              <a:buNone/>
              <a:defRPr b="1" i="0" sz="700" u="none" cap="none" strike="noStrike">
                <a:solidFill>
                  <a:srgbClr val="000000"/>
                </a:solidFill>
                <a:latin typeface="Arial"/>
                <a:ea typeface="Arial"/>
                <a:cs typeface="Arial"/>
                <a:sym typeface="Arial"/>
              </a:defRPr>
            </a:lvl1pPr>
            <a:lvl2pPr indent="-228600" lvl="1" marL="914400" marR="0" rtl="0" algn="ctr">
              <a:lnSpc>
                <a:spcPct val="100000"/>
              </a:lnSpc>
              <a:spcBef>
                <a:spcPts val="200"/>
              </a:spcBef>
              <a:spcAft>
                <a:spcPts val="0"/>
              </a:spcAft>
              <a:buClr>
                <a:srgbClr val="000000"/>
              </a:buClr>
              <a:buSzPts val="1400"/>
              <a:buFont typeface="Arial"/>
              <a:buNone/>
              <a:defRPr b="1" i="0" sz="700" u="none" cap="none" strike="noStrike">
                <a:solidFill>
                  <a:srgbClr val="000000"/>
                </a:solidFill>
                <a:latin typeface="Arial"/>
                <a:ea typeface="Arial"/>
                <a:cs typeface="Arial"/>
                <a:sym typeface="Arial"/>
              </a:defRPr>
            </a:lvl2pPr>
            <a:lvl3pPr indent="-228600" lvl="2" marL="1371600" marR="0" rtl="0" algn="ctr">
              <a:lnSpc>
                <a:spcPct val="100000"/>
              </a:lnSpc>
              <a:spcBef>
                <a:spcPts val="200"/>
              </a:spcBef>
              <a:spcAft>
                <a:spcPts val="0"/>
              </a:spcAft>
              <a:buClr>
                <a:srgbClr val="000000"/>
              </a:buClr>
              <a:buSzPts val="1400"/>
              <a:buFont typeface="Arial"/>
              <a:buNone/>
              <a:defRPr b="1" i="0" sz="700" u="none" cap="none" strike="noStrike">
                <a:solidFill>
                  <a:srgbClr val="000000"/>
                </a:solidFill>
                <a:latin typeface="Arial"/>
                <a:ea typeface="Arial"/>
                <a:cs typeface="Arial"/>
                <a:sym typeface="Arial"/>
              </a:defRPr>
            </a:lvl3pPr>
            <a:lvl4pPr indent="-228600" lvl="3" marL="1828800" marR="0" rtl="0" algn="ctr">
              <a:lnSpc>
                <a:spcPct val="100000"/>
              </a:lnSpc>
              <a:spcBef>
                <a:spcPts val="200"/>
              </a:spcBef>
              <a:spcAft>
                <a:spcPts val="0"/>
              </a:spcAft>
              <a:buClr>
                <a:srgbClr val="000000"/>
              </a:buClr>
              <a:buSzPts val="1400"/>
              <a:buFont typeface="Arial"/>
              <a:buNone/>
              <a:defRPr b="1" i="0" sz="700" u="none" cap="none" strike="noStrike">
                <a:solidFill>
                  <a:srgbClr val="000000"/>
                </a:solidFill>
                <a:latin typeface="Arial"/>
                <a:ea typeface="Arial"/>
                <a:cs typeface="Arial"/>
                <a:sym typeface="Arial"/>
              </a:defRPr>
            </a:lvl4pPr>
            <a:lvl5pPr indent="-228600" lvl="4" marL="2286000" marR="0" rtl="0" algn="ctr">
              <a:lnSpc>
                <a:spcPct val="100000"/>
              </a:lnSpc>
              <a:spcBef>
                <a:spcPts val="200"/>
              </a:spcBef>
              <a:spcAft>
                <a:spcPts val="0"/>
              </a:spcAft>
              <a:buClr>
                <a:srgbClr val="000000"/>
              </a:buClr>
              <a:buSzPts val="1400"/>
              <a:buFont typeface="Arial"/>
              <a:buNone/>
              <a:defRPr b="1" i="0" sz="700" u="none" cap="none" strike="noStrike">
                <a:solidFill>
                  <a:srgbClr val="000000"/>
                </a:solidFill>
                <a:latin typeface="Arial"/>
                <a:ea typeface="Arial"/>
                <a:cs typeface="Arial"/>
                <a:sym typeface="Arial"/>
              </a:defRPr>
            </a:lvl5pPr>
            <a:lvl6pPr indent="-317500" lvl="5" marL="2743200"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6pPr>
            <a:lvl7pPr indent="-317500" lvl="6" marL="3200400"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7pPr>
            <a:lvl8pPr indent="-317500" lvl="7" marL="3657600"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8pPr>
            <a:lvl9pPr indent="-317500" lvl="8" marL="4114800"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9pPr>
          </a:lstStyle>
          <a:p/>
        </p:txBody>
      </p:sp>
      <p:sp>
        <p:nvSpPr>
          <p:cNvPr id="2647" name="Google Shape;2647;p401"/>
          <p:cNvSpPr/>
          <p:nvPr/>
        </p:nvSpPr>
        <p:spPr>
          <a:xfrm>
            <a:off x="311943" y="4800785"/>
            <a:ext cx="2559900" cy="92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000000"/>
                </a:solidFill>
                <a:latin typeface="Arial"/>
                <a:ea typeface="Arial"/>
                <a:cs typeface="Arial"/>
                <a:sym typeface="Arial"/>
              </a:rPr>
              <a:t>PwC</a:t>
            </a:r>
            <a:endParaRPr b="0" i="0" sz="500" u="none" cap="none" strike="noStrike">
              <a:solidFill>
                <a:srgbClr val="000000"/>
              </a:solidFill>
              <a:latin typeface="Arial"/>
              <a:ea typeface="Arial"/>
              <a:cs typeface="Arial"/>
              <a:sym typeface="Arial"/>
            </a:endParaRPr>
          </a:p>
        </p:txBody>
      </p:sp>
      <p:sp>
        <p:nvSpPr>
          <p:cNvPr id="2648" name="Google Shape;2648;p401"/>
          <p:cNvSpPr/>
          <p:nvPr/>
        </p:nvSpPr>
        <p:spPr>
          <a:xfrm rot="5400000">
            <a:off x="2992935" y="2523003"/>
            <a:ext cx="228600" cy="135600"/>
          </a:xfrm>
          <a:prstGeom prst="triangle">
            <a:avLst>
              <a:gd fmla="val 50000" name="adj"/>
            </a:avLst>
          </a:prstGeom>
          <a:solidFill>
            <a:srgbClr val="000000"/>
          </a:solidFill>
          <a:ln cap="flat" cmpd="sng" w="63500">
            <a:solidFill>
              <a:srgbClr val="000000"/>
            </a:solidFill>
            <a:prstDash val="solid"/>
            <a:round/>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649" name="Google Shape;2649;p401"/>
          <p:cNvSpPr/>
          <p:nvPr/>
        </p:nvSpPr>
        <p:spPr>
          <a:xfrm rot="-5400000">
            <a:off x="550654" y="2518633"/>
            <a:ext cx="5148000" cy="99300"/>
          </a:xfrm>
          <a:custGeom>
            <a:rect b="b" l="l" r="r" t="t"/>
            <a:pathLst>
              <a:path extrusionOk="0" h="120000" w="120000">
                <a:moveTo>
                  <a:pt x="120000" y="0"/>
                </a:moveTo>
                <a:cubicBezTo>
                  <a:pt x="100555" y="1916"/>
                  <a:pt x="80872" y="966"/>
                  <a:pt x="61433" y="2883"/>
                </a:cubicBezTo>
                <a:cubicBezTo>
                  <a:pt x="60822" y="41916"/>
                  <a:pt x="60183" y="80966"/>
                  <a:pt x="59561" y="120000"/>
                </a:cubicBezTo>
                <a:cubicBezTo>
                  <a:pt x="58855" y="80966"/>
                  <a:pt x="58161" y="41916"/>
                  <a:pt x="57444" y="2883"/>
                </a:cubicBezTo>
                <a:lnTo>
                  <a:pt x="0" y="2883"/>
                </a:lnTo>
              </a:path>
            </a:pathLst>
          </a:custGeom>
          <a:noFill/>
          <a:ln cap="rnd" cmpd="sng" w="12700">
            <a:solidFill>
              <a:srgbClr val="E1301E"/>
            </a:solidFill>
            <a:prstDash val="solid"/>
            <a:round/>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650" name="Google Shape;2650;p401"/>
          <p:cNvSpPr txBox="1"/>
          <p:nvPr>
            <p:ph idx="12" type="sldNum"/>
          </p:nvPr>
        </p:nvSpPr>
        <p:spPr>
          <a:xfrm>
            <a:off x="8717220" y="4773854"/>
            <a:ext cx="117300" cy="115500"/>
          </a:xfrm>
          <a:prstGeom prst="rect">
            <a:avLst/>
          </a:prstGeom>
          <a:noFill/>
          <a:ln>
            <a:noFill/>
          </a:ln>
        </p:spPr>
        <p:txBody>
          <a:bodyPr anchorCtr="0" anchor="ctr" bIns="0" lIns="0" spcFirstLastPara="1" rIns="0" wrap="square" tIns="0">
            <a:noAutofit/>
          </a:bodyPr>
          <a:lstStyle>
            <a:lvl1pPr indent="0" lvl="0" marL="0" marR="0" rtl="0" algn="r">
              <a:lnSpc>
                <a:spcPct val="100000"/>
              </a:lnSpc>
              <a:spcBef>
                <a:spcPts val="0"/>
              </a:spcBef>
              <a:spcAft>
                <a:spcPts val="0"/>
              </a:spcAft>
              <a:buClr>
                <a:srgbClr val="FFFFFF"/>
              </a:buClr>
              <a:buSzPts val="800"/>
              <a:buFont typeface="Arial"/>
              <a:buNone/>
              <a:defRPr b="0" i="0" sz="800" u="none" cap="none" strike="noStrike">
                <a:solidFill>
                  <a:srgbClr val="FFFFFF"/>
                </a:solidFill>
                <a:latin typeface="Arial"/>
                <a:ea typeface="Arial"/>
                <a:cs typeface="Arial"/>
                <a:sym typeface="Arial"/>
              </a:defRPr>
            </a:lvl1pPr>
            <a:lvl2pPr indent="0" lvl="1" marL="0" marR="0" rtl="0" algn="r">
              <a:lnSpc>
                <a:spcPct val="100000"/>
              </a:lnSpc>
              <a:spcBef>
                <a:spcPts val="0"/>
              </a:spcBef>
              <a:spcAft>
                <a:spcPts val="0"/>
              </a:spcAft>
              <a:buClr>
                <a:srgbClr val="FFFFFF"/>
              </a:buClr>
              <a:buSzPts val="800"/>
              <a:buFont typeface="Arial"/>
              <a:buNone/>
              <a:defRPr b="0" i="0" sz="800" u="none" cap="none" strike="noStrike">
                <a:solidFill>
                  <a:srgbClr val="FFFFFF"/>
                </a:solidFill>
                <a:latin typeface="Arial"/>
                <a:ea typeface="Arial"/>
                <a:cs typeface="Arial"/>
                <a:sym typeface="Arial"/>
              </a:defRPr>
            </a:lvl2pPr>
            <a:lvl3pPr indent="0" lvl="2" marL="0" marR="0" rtl="0" algn="r">
              <a:lnSpc>
                <a:spcPct val="100000"/>
              </a:lnSpc>
              <a:spcBef>
                <a:spcPts val="0"/>
              </a:spcBef>
              <a:spcAft>
                <a:spcPts val="0"/>
              </a:spcAft>
              <a:buClr>
                <a:srgbClr val="FFFFFF"/>
              </a:buClr>
              <a:buSzPts val="800"/>
              <a:buFont typeface="Arial"/>
              <a:buNone/>
              <a:defRPr b="0" i="0" sz="800" u="none" cap="none" strike="noStrike">
                <a:solidFill>
                  <a:srgbClr val="FFFFFF"/>
                </a:solidFill>
                <a:latin typeface="Arial"/>
                <a:ea typeface="Arial"/>
                <a:cs typeface="Arial"/>
                <a:sym typeface="Arial"/>
              </a:defRPr>
            </a:lvl3pPr>
            <a:lvl4pPr indent="0" lvl="3" marL="0" marR="0" rtl="0" algn="r">
              <a:lnSpc>
                <a:spcPct val="100000"/>
              </a:lnSpc>
              <a:spcBef>
                <a:spcPts val="0"/>
              </a:spcBef>
              <a:spcAft>
                <a:spcPts val="0"/>
              </a:spcAft>
              <a:buClr>
                <a:srgbClr val="FFFFFF"/>
              </a:buClr>
              <a:buSzPts val="800"/>
              <a:buFont typeface="Arial"/>
              <a:buNone/>
              <a:defRPr b="0" i="0" sz="800" u="none" cap="none" strike="noStrike">
                <a:solidFill>
                  <a:srgbClr val="FFFFFF"/>
                </a:solidFill>
                <a:latin typeface="Arial"/>
                <a:ea typeface="Arial"/>
                <a:cs typeface="Arial"/>
                <a:sym typeface="Arial"/>
              </a:defRPr>
            </a:lvl4pPr>
            <a:lvl5pPr indent="0" lvl="4" marL="0" marR="0" rtl="0" algn="r">
              <a:lnSpc>
                <a:spcPct val="100000"/>
              </a:lnSpc>
              <a:spcBef>
                <a:spcPts val="0"/>
              </a:spcBef>
              <a:spcAft>
                <a:spcPts val="0"/>
              </a:spcAft>
              <a:buClr>
                <a:srgbClr val="FFFFFF"/>
              </a:buClr>
              <a:buSzPts val="800"/>
              <a:buFont typeface="Arial"/>
              <a:buNone/>
              <a:defRPr b="0" i="0" sz="800" u="none" cap="none" strike="noStrike">
                <a:solidFill>
                  <a:srgbClr val="FFFFFF"/>
                </a:solidFill>
                <a:latin typeface="Arial"/>
                <a:ea typeface="Arial"/>
                <a:cs typeface="Arial"/>
                <a:sym typeface="Arial"/>
              </a:defRPr>
            </a:lvl5pPr>
            <a:lvl6pPr indent="0" lvl="5" marL="0" marR="0" rtl="0" algn="r">
              <a:lnSpc>
                <a:spcPct val="100000"/>
              </a:lnSpc>
              <a:spcBef>
                <a:spcPts val="0"/>
              </a:spcBef>
              <a:spcAft>
                <a:spcPts val="0"/>
              </a:spcAft>
              <a:buClr>
                <a:srgbClr val="FFFFFF"/>
              </a:buClr>
              <a:buSzPts val="800"/>
              <a:buFont typeface="Arial"/>
              <a:buNone/>
              <a:defRPr b="0" i="0" sz="800" u="none" cap="none" strike="noStrike">
                <a:solidFill>
                  <a:srgbClr val="FFFFFF"/>
                </a:solidFill>
                <a:latin typeface="Arial"/>
                <a:ea typeface="Arial"/>
                <a:cs typeface="Arial"/>
                <a:sym typeface="Arial"/>
              </a:defRPr>
            </a:lvl6pPr>
            <a:lvl7pPr indent="0" lvl="6" marL="0" marR="0" rtl="0" algn="r">
              <a:lnSpc>
                <a:spcPct val="100000"/>
              </a:lnSpc>
              <a:spcBef>
                <a:spcPts val="0"/>
              </a:spcBef>
              <a:spcAft>
                <a:spcPts val="0"/>
              </a:spcAft>
              <a:buClr>
                <a:srgbClr val="FFFFFF"/>
              </a:buClr>
              <a:buSzPts val="800"/>
              <a:buFont typeface="Arial"/>
              <a:buNone/>
              <a:defRPr b="0" i="0" sz="800" u="none" cap="none" strike="noStrike">
                <a:solidFill>
                  <a:srgbClr val="FFFFFF"/>
                </a:solidFill>
                <a:latin typeface="Arial"/>
                <a:ea typeface="Arial"/>
                <a:cs typeface="Arial"/>
                <a:sym typeface="Arial"/>
              </a:defRPr>
            </a:lvl7pPr>
            <a:lvl8pPr indent="0" lvl="7" marL="0" marR="0" rtl="0" algn="r">
              <a:lnSpc>
                <a:spcPct val="100000"/>
              </a:lnSpc>
              <a:spcBef>
                <a:spcPts val="0"/>
              </a:spcBef>
              <a:spcAft>
                <a:spcPts val="0"/>
              </a:spcAft>
              <a:buClr>
                <a:srgbClr val="FFFFFF"/>
              </a:buClr>
              <a:buSzPts val="800"/>
              <a:buFont typeface="Arial"/>
              <a:buNone/>
              <a:defRPr b="0" i="0" sz="800" u="none" cap="none" strike="noStrike">
                <a:solidFill>
                  <a:srgbClr val="FFFFFF"/>
                </a:solidFill>
                <a:latin typeface="Arial"/>
                <a:ea typeface="Arial"/>
                <a:cs typeface="Arial"/>
                <a:sym typeface="Arial"/>
              </a:defRPr>
            </a:lvl8pPr>
            <a:lvl9pPr indent="0" lvl="8" marL="0" marR="0" rtl="0" algn="r">
              <a:lnSpc>
                <a:spcPct val="100000"/>
              </a:lnSpc>
              <a:spcBef>
                <a:spcPts val="0"/>
              </a:spcBef>
              <a:spcAft>
                <a:spcPts val="0"/>
              </a:spcAft>
              <a:buClr>
                <a:srgbClr val="FFFFFF"/>
              </a:buClr>
              <a:buSzPts val="800"/>
              <a:buFont typeface="Arial"/>
              <a:buNone/>
              <a:defRPr b="0" i="0" sz="800" u="none" cap="none" strike="noStrike">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Work Showcase" showMasterSp="0">
  <p:cSld name="Work Showcase">
    <p:bg>
      <p:bgPr>
        <a:solidFill>
          <a:srgbClr val="FFFFFF"/>
        </a:solidFill>
      </p:bgPr>
    </p:bg>
    <p:spTree>
      <p:nvGrpSpPr>
        <p:cNvPr id="2651" name="Shape 2651"/>
        <p:cNvGrpSpPr/>
        <p:nvPr/>
      </p:nvGrpSpPr>
      <p:grpSpPr>
        <a:xfrm>
          <a:off x="0" y="0"/>
          <a:ext cx="0" cy="0"/>
          <a:chOff x="0" y="0"/>
          <a:chExt cx="0" cy="0"/>
        </a:xfrm>
      </p:grpSpPr>
      <p:grpSp>
        <p:nvGrpSpPr>
          <p:cNvPr id="2652" name="Google Shape;2652;p402"/>
          <p:cNvGrpSpPr/>
          <p:nvPr/>
        </p:nvGrpSpPr>
        <p:grpSpPr>
          <a:xfrm>
            <a:off x="3079720" y="4110"/>
            <a:ext cx="109238" cy="5138775"/>
            <a:chOff x="97155" y="-53"/>
            <a:chExt cx="291300" cy="13703400"/>
          </a:xfrm>
        </p:grpSpPr>
        <p:sp>
          <p:nvSpPr>
            <p:cNvPr id="2653" name="Google Shape;2653;p402"/>
            <p:cNvSpPr/>
            <p:nvPr/>
          </p:nvSpPr>
          <p:spPr>
            <a:xfrm rot="5400000">
              <a:off x="14805" y="6743527"/>
              <a:ext cx="456000" cy="291300"/>
            </a:xfrm>
            <a:prstGeom prst="triangle">
              <a:avLst>
                <a:gd fmla="val 50000" name="adj"/>
              </a:avLst>
            </a:prstGeom>
            <a:solidFill>
              <a:srgbClr val="FFFFFF"/>
            </a:solidFill>
            <a:ln>
              <a:noFill/>
            </a:ln>
          </p:spPr>
          <p:txBody>
            <a:bodyPr anchorCtr="0" anchor="ctr" bIns="45725" lIns="45725" spcFirstLastPara="1" rIns="45725" wrap="square" tIns="45725">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654" name="Google Shape;2654;p402"/>
            <p:cNvSpPr/>
            <p:nvPr/>
          </p:nvSpPr>
          <p:spPr>
            <a:xfrm rot="-5400000">
              <a:off x="-6598737" y="6716197"/>
              <a:ext cx="13703400" cy="270900"/>
            </a:xfrm>
            <a:custGeom>
              <a:rect b="b" l="l" r="r" t="t"/>
              <a:pathLst>
                <a:path extrusionOk="0" h="120000" w="120000">
                  <a:moveTo>
                    <a:pt x="120000" y="0"/>
                  </a:moveTo>
                  <a:lnTo>
                    <a:pt x="61538" y="5627"/>
                  </a:lnTo>
                  <a:cubicBezTo>
                    <a:pt x="60927" y="43750"/>
                    <a:pt x="60300" y="81877"/>
                    <a:pt x="59672" y="120000"/>
                  </a:cubicBezTo>
                  <a:cubicBezTo>
                    <a:pt x="58966" y="81877"/>
                    <a:pt x="58266" y="43750"/>
                    <a:pt x="57555" y="5627"/>
                  </a:cubicBezTo>
                  <a:lnTo>
                    <a:pt x="0" y="5627"/>
                  </a:lnTo>
                </a:path>
              </a:pathLst>
            </a:custGeom>
            <a:noFill/>
            <a:ln cap="rnd" cmpd="sng" w="12700">
              <a:solidFill>
                <a:srgbClr val="E1301E"/>
              </a:solidFill>
              <a:prstDash val="solid"/>
              <a:round/>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grpSp>
      <p:sp>
        <p:nvSpPr>
          <p:cNvPr id="2655" name="Google Shape;2655;p402"/>
          <p:cNvSpPr/>
          <p:nvPr/>
        </p:nvSpPr>
        <p:spPr>
          <a:xfrm>
            <a:off x="7815418" y="-2877"/>
            <a:ext cx="1329300" cy="5156400"/>
          </a:xfrm>
          <a:custGeom>
            <a:rect b="b" l="l" r="r" t="t"/>
            <a:pathLst>
              <a:path extrusionOk="0" h="120000" w="120000">
                <a:moveTo>
                  <a:pt x="0" y="55"/>
                </a:moveTo>
                <a:lnTo>
                  <a:pt x="120000" y="0"/>
                </a:lnTo>
                <a:cubicBezTo>
                  <a:pt x="119927" y="39927"/>
                  <a:pt x="119644" y="79961"/>
                  <a:pt x="119572" y="119888"/>
                </a:cubicBezTo>
                <a:lnTo>
                  <a:pt x="216" y="120000"/>
                </a:lnTo>
                <a:cubicBezTo>
                  <a:pt x="205" y="116855"/>
                  <a:pt x="172" y="72661"/>
                  <a:pt x="200" y="62505"/>
                </a:cubicBezTo>
                <a:cubicBezTo>
                  <a:pt x="3461" y="61533"/>
                  <a:pt x="5322" y="60977"/>
                  <a:pt x="8433" y="60200"/>
                </a:cubicBezTo>
                <a:cubicBezTo>
                  <a:pt x="5311" y="59533"/>
                  <a:pt x="4083" y="59072"/>
                  <a:pt x="177" y="58283"/>
                </a:cubicBezTo>
                <a:cubicBezTo>
                  <a:pt x="116" y="38027"/>
                  <a:pt x="61" y="20311"/>
                  <a:pt x="0" y="55"/>
                </a:cubicBezTo>
                <a:close/>
              </a:path>
            </a:pathLst>
          </a:custGeom>
          <a:solidFill>
            <a:schemeClr val="accent1"/>
          </a:solidFill>
          <a:ln>
            <a:noFill/>
          </a:ln>
        </p:spPr>
        <p:txBody>
          <a:bodyPr anchorCtr="0" anchor="ctr" bIns="45725" lIns="45725" spcFirstLastPara="1" rIns="45725" wrap="square" tIns="45725">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656" name="Google Shape;2656;p402"/>
          <p:cNvSpPr txBox="1"/>
          <p:nvPr>
            <p:ph type="title"/>
          </p:nvPr>
        </p:nvSpPr>
        <p:spPr>
          <a:xfrm>
            <a:off x="362702" y="3181435"/>
            <a:ext cx="2458500" cy="270900"/>
          </a:xfrm>
          <a:prstGeom prst="rect">
            <a:avLst/>
          </a:prstGeom>
          <a:noFill/>
          <a:ln>
            <a:noFill/>
          </a:ln>
        </p:spPr>
        <p:txBody>
          <a:bodyPr anchorCtr="0" anchor="b" bIns="34275" lIns="34275" spcFirstLastPara="1" rIns="34275" wrap="square" tIns="34275">
            <a:noAutofit/>
          </a:bodyPr>
          <a:lstStyle>
            <a:lvl1pPr lvl="0" marR="0" rtl="0" algn="ctr">
              <a:lnSpc>
                <a:spcPct val="110000"/>
              </a:lnSpc>
              <a:spcBef>
                <a:spcPts val="0"/>
              </a:spcBef>
              <a:spcAft>
                <a:spcPts val="0"/>
              </a:spcAft>
              <a:buClr>
                <a:srgbClr val="FFFFFF"/>
              </a:buClr>
              <a:buSzPts val="500"/>
              <a:buFont typeface="Georgia"/>
              <a:buNone/>
              <a:defRPr b="0" i="0" sz="1600" u="none" cap="none" strike="noStrike">
                <a:solidFill>
                  <a:srgbClr val="FFFFFF"/>
                </a:solidFill>
                <a:latin typeface="Georgia"/>
                <a:ea typeface="Georgia"/>
                <a:cs typeface="Georgia"/>
                <a:sym typeface="Georgia"/>
              </a:defRPr>
            </a:lvl1pPr>
            <a:lvl2pPr lvl="1" marR="0" rtl="0" algn="ctr">
              <a:lnSpc>
                <a:spcPct val="100000"/>
              </a:lnSpc>
              <a:spcBef>
                <a:spcPts val="0"/>
              </a:spcBef>
              <a:spcAft>
                <a:spcPts val="0"/>
              </a:spcAft>
              <a:buClr>
                <a:srgbClr val="FFFFFF"/>
              </a:buClr>
              <a:buSzPts val="500"/>
              <a:buFont typeface="Georgia"/>
              <a:buNone/>
              <a:defRPr b="0" i="0" sz="2000" u="none" cap="none" strike="noStrike">
                <a:solidFill>
                  <a:srgbClr val="FFFFFF"/>
                </a:solidFill>
                <a:latin typeface="Georgia"/>
                <a:ea typeface="Georgia"/>
                <a:cs typeface="Georgia"/>
                <a:sym typeface="Georgia"/>
              </a:defRPr>
            </a:lvl2pPr>
            <a:lvl3pPr lvl="2" marR="0" rtl="0" algn="ctr">
              <a:lnSpc>
                <a:spcPct val="100000"/>
              </a:lnSpc>
              <a:spcBef>
                <a:spcPts val="0"/>
              </a:spcBef>
              <a:spcAft>
                <a:spcPts val="0"/>
              </a:spcAft>
              <a:buClr>
                <a:srgbClr val="FFFFFF"/>
              </a:buClr>
              <a:buSzPts val="500"/>
              <a:buFont typeface="Georgia"/>
              <a:buNone/>
              <a:defRPr b="0" i="0" sz="2000" u="none" cap="none" strike="noStrike">
                <a:solidFill>
                  <a:srgbClr val="FFFFFF"/>
                </a:solidFill>
                <a:latin typeface="Georgia"/>
                <a:ea typeface="Georgia"/>
                <a:cs typeface="Georgia"/>
                <a:sym typeface="Georgia"/>
              </a:defRPr>
            </a:lvl3pPr>
            <a:lvl4pPr lvl="3" marR="0" rtl="0" algn="ctr">
              <a:lnSpc>
                <a:spcPct val="100000"/>
              </a:lnSpc>
              <a:spcBef>
                <a:spcPts val="0"/>
              </a:spcBef>
              <a:spcAft>
                <a:spcPts val="0"/>
              </a:spcAft>
              <a:buClr>
                <a:srgbClr val="FFFFFF"/>
              </a:buClr>
              <a:buSzPts val="500"/>
              <a:buFont typeface="Georgia"/>
              <a:buNone/>
              <a:defRPr b="0" i="0" sz="2000" u="none" cap="none" strike="noStrike">
                <a:solidFill>
                  <a:srgbClr val="FFFFFF"/>
                </a:solidFill>
                <a:latin typeface="Georgia"/>
                <a:ea typeface="Georgia"/>
                <a:cs typeface="Georgia"/>
                <a:sym typeface="Georgia"/>
              </a:defRPr>
            </a:lvl4pPr>
            <a:lvl5pPr lvl="4" marR="0" rtl="0" algn="ctr">
              <a:lnSpc>
                <a:spcPct val="100000"/>
              </a:lnSpc>
              <a:spcBef>
                <a:spcPts val="0"/>
              </a:spcBef>
              <a:spcAft>
                <a:spcPts val="0"/>
              </a:spcAft>
              <a:buClr>
                <a:srgbClr val="FFFFFF"/>
              </a:buClr>
              <a:buSzPts val="500"/>
              <a:buFont typeface="Georgia"/>
              <a:buNone/>
              <a:defRPr b="0" i="0" sz="2000" u="none" cap="none" strike="noStrike">
                <a:solidFill>
                  <a:srgbClr val="FFFFFF"/>
                </a:solidFill>
                <a:latin typeface="Georgia"/>
                <a:ea typeface="Georgia"/>
                <a:cs typeface="Georgia"/>
                <a:sym typeface="Georgia"/>
              </a:defRPr>
            </a:lvl5pPr>
            <a:lvl6pPr lvl="5" marR="0" rtl="0" algn="ctr">
              <a:lnSpc>
                <a:spcPct val="100000"/>
              </a:lnSpc>
              <a:spcBef>
                <a:spcPts val="0"/>
              </a:spcBef>
              <a:spcAft>
                <a:spcPts val="0"/>
              </a:spcAft>
              <a:buClr>
                <a:srgbClr val="FFFFFF"/>
              </a:buClr>
              <a:buSzPts val="500"/>
              <a:buFont typeface="Georgia"/>
              <a:buNone/>
              <a:defRPr b="0" i="0" sz="2000" u="none" cap="none" strike="noStrike">
                <a:solidFill>
                  <a:srgbClr val="FFFFFF"/>
                </a:solidFill>
                <a:latin typeface="Georgia"/>
                <a:ea typeface="Georgia"/>
                <a:cs typeface="Georgia"/>
                <a:sym typeface="Georgia"/>
              </a:defRPr>
            </a:lvl6pPr>
            <a:lvl7pPr lvl="6" marR="0" rtl="0" algn="ctr">
              <a:lnSpc>
                <a:spcPct val="100000"/>
              </a:lnSpc>
              <a:spcBef>
                <a:spcPts val="0"/>
              </a:spcBef>
              <a:spcAft>
                <a:spcPts val="0"/>
              </a:spcAft>
              <a:buClr>
                <a:srgbClr val="FFFFFF"/>
              </a:buClr>
              <a:buSzPts val="500"/>
              <a:buFont typeface="Georgia"/>
              <a:buNone/>
              <a:defRPr b="0" i="0" sz="2000" u="none" cap="none" strike="noStrike">
                <a:solidFill>
                  <a:srgbClr val="FFFFFF"/>
                </a:solidFill>
                <a:latin typeface="Georgia"/>
                <a:ea typeface="Georgia"/>
                <a:cs typeface="Georgia"/>
                <a:sym typeface="Georgia"/>
              </a:defRPr>
            </a:lvl7pPr>
            <a:lvl8pPr lvl="7" marR="0" rtl="0" algn="ctr">
              <a:lnSpc>
                <a:spcPct val="100000"/>
              </a:lnSpc>
              <a:spcBef>
                <a:spcPts val="0"/>
              </a:spcBef>
              <a:spcAft>
                <a:spcPts val="0"/>
              </a:spcAft>
              <a:buClr>
                <a:srgbClr val="FFFFFF"/>
              </a:buClr>
              <a:buSzPts val="500"/>
              <a:buFont typeface="Georgia"/>
              <a:buNone/>
              <a:defRPr b="0" i="0" sz="2000" u="none" cap="none" strike="noStrike">
                <a:solidFill>
                  <a:srgbClr val="FFFFFF"/>
                </a:solidFill>
                <a:latin typeface="Georgia"/>
                <a:ea typeface="Georgia"/>
                <a:cs typeface="Georgia"/>
                <a:sym typeface="Georgia"/>
              </a:defRPr>
            </a:lvl8pPr>
            <a:lvl9pPr lvl="8" marR="0" rtl="0" algn="ctr">
              <a:lnSpc>
                <a:spcPct val="100000"/>
              </a:lnSpc>
              <a:spcBef>
                <a:spcPts val="0"/>
              </a:spcBef>
              <a:spcAft>
                <a:spcPts val="0"/>
              </a:spcAft>
              <a:buClr>
                <a:srgbClr val="FFFFFF"/>
              </a:buClr>
              <a:buSzPts val="500"/>
              <a:buFont typeface="Georgia"/>
              <a:buNone/>
              <a:defRPr b="0" i="0" sz="2000" u="none" cap="none" strike="noStrike">
                <a:solidFill>
                  <a:srgbClr val="FFFFFF"/>
                </a:solidFill>
                <a:latin typeface="Georgia"/>
                <a:ea typeface="Georgia"/>
                <a:cs typeface="Georgia"/>
                <a:sym typeface="Georgia"/>
              </a:defRPr>
            </a:lvl9pPr>
          </a:lstStyle>
          <a:p/>
        </p:txBody>
      </p:sp>
      <p:sp>
        <p:nvSpPr>
          <p:cNvPr id="2657" name="Google Shape;2657;p402"/>
          <p:cNvSpPr txBox="1"/>
          <p:nvPr>
            <p:ph idx="1" type="body"/>
          </p:nvPr>
        </p:nvSpPr>
        <p:spPr>
          <a:xfrm>
            <a:off x="311945" y="3692783"/>
            <a:ext cx="2445000" cy="107700"/>
          </a:xfrm>
          <a:prstGeom prst="rect">
            <a:avLst/>
          </a:prstGeom>
          <a:noFill/>
          <a:ln>
            <a:noFill/>
          </a:ln>
        </p:spPr>
        <p:txBody>
          <a:bodyPr anchorCtr="0" anchor="t" bIns="34275" lIns="34275" spcFirstLastPara="1" rIns="34275" wrap="square" tIns="34275">
            <a:noAutofit/>
          </a:bodyPr>
          <a:lstStyle>
            <a:lvl1pPr indent="-228600" lvl="0" marL="457200" marR="0" rtl="0" algn="ctr">
              <a:lnSpc>
                <a:spcPct val="100000"/>
              </a:lnSpc>
              <a:spcBef>
                <a:spcPts val="200"/>
              </a:spcBef>
              <a:spcAft>
                <a:spcPts val="0"/>
              </a:spcAft>
              <a:buClr>
                <a:srgbClr val="000000"/>
              </a:buClr>
              <a:buSzPts val="1400"/>
              <a:buFont typeface="Arial"/>
              <a:buNone/>
              <a:defRPr b="1" i="0" sz="700" u="none" cap="none" strike="noStrike">
                <a:solidFill>
                  <a:srgbClr val="000000"/>
                </a:solidFill>
                <a:latin typeface="Arial"/>
                <a:ea typeface="Arial"/>
                <a:cs typeface="Arial"/>
                <a:sym typeface="Arial"/>
              </a:defRPr>
            </a:lvl1pPr>
            <a:lvl2pPr indent="-228600" lvl="1" marL="914400" marR="0" rtl="0" algn="ctr">
              <a:lnSpc>
                <a:spcPct val="100000"/>
              </a:lnSpc>
              <a:spcBef>
                <a:spcPts val="200"/>
              </a:spcBef>
              <a:spcAft>
                <a:spcPts val="0"/>
              </a:spcAft>
              <a:buClr>
                <a:srgbClr val="000000"/>
              </a:buClr>
              <a:buSzPts val="1400"/>
              <a:buFont typeface="Arial"/>
              <a:buNone/>
              <a:defRPr b="1" i="0" sz="700" u="none" cap="none" strike="noStrike">
                <a:solidFill>
                  <a:srgbClr val="000000"/>
                </a:solidFill>
                <a:latin typeface="Arial"/>
                <a:ea typeface="Arial"/>
                <a:cs typeface="Arial"/>
                <a:sym typeface="Arial"/>
              </a:defRPr>
            </a:lvl2pPr>
            <a:lvl3pPr indent="-228600" lvl="2" marL="1371600" marR="0" rtl="0" algn="ctr">
              <a:lnSpc>
                <a:spcPct val="100000"/>
              </a:lnSpc>
              <a:spcBef>
                <a:spcPts val="200"/>
              </a:spcBef>
              <a:spcAft>
                <a:spcPts val="0"/>
              </a:spcAft>
              <a:buClr>
                <a:srgbClr val="000000"/>
              </a:buClr>
              <a:buSzPts val="1400"/>
              <a:buFont typeface="Arial"/>
              <a:buNone/>
              <a:defRPr b="1" i="0" sz="700" u="none" cap="none" strike="noStrike">
                <a:solidFill>
                  <a:srgbClr val="000000"/>
                </a:solidFill>
                <a:latin typeface="Arial"/>
                <a:ea typeface="Arial"/>
                <a:cs typeface="Arial"/>
                <a:sym typeface="Arial"/>
              </a:defRPr>
            </a:lvl3pPr>
            <a:lvl4pPr indent="-228600" lvl="3" marL="1828800" marR="0" rtl="0" algn="ctr">
              <a:lnSpc>
                <a:spcPct val="100000"/>
              </a:lnSpc>
              <a:spcBef>
                <a:spcPts val="200"/>
              </a:spcBef>
              <a:spcAft>
                <a:spcPts val="0"/>
              </a:spcAft>
              <a:buClr>
                <a:srgbClr val="000000"/>
              </a:buClr>
              <a:buSzPts val="1400"/>
              <a:buFont typeface="Arial"/>
              <a:buNone/>
              <a:defRPr b="1" i="0" sz="700" u="none" cap="none" strike="noStrike">
                <a:solidFill>
                  <a:srgbClr val="000000"/>
                </a:solidFill>
                <a:latin typeface="Arial"/>
                <a:ea typeface="Arial"/>
                <a:cs typeface="Arial"/>
                <a:sym typeface="Arial"/>
              </a:defRPr>
            </a:lvl4pPr>
            <a:lvl5pPr indent="-228600" lvl="4" marL="2286000" marR="0" rtl="0" algn="ctr">
              <a:lnSpc>
                <a:spcPct val="100000"/>
              </a:lnSpc>
              <a:spcBef>
                <a:spcPts val="200"/>
              </a:spcBef>
              <a:spcAft>
                <a:spcPts val="0"/>
              </a:spcAft>
              <a:buClr>
                <a:srgbClr val="000000"/>
              </a:buClr>
              <a:buSzPts val="1400"/>
              <a:buFont typeface="Arial"/>
              <a:buNone/>
              <a:defRPr b="1" i="0" sz="700" u="none" cap="none" strike="noStrike">
                <a:solidFill>
                  <a:srgbClr val="000000"/>
                </a:solidFill>
                <a:latin typeface="Arial"/>
                <a:ea typeface="Arial"/>
                <a:cs typeface="Arial"/>
                <a:sym typeface="Arial"/>
              </a:defRPr>
            </a:lvl5pPr>
            <a:lvl6pPr indent="-317500" lvl="5" marL="2743200"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6pPr>
            <a:lvl7pPr indent="-317500" lvl="6" marL="3200400"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7pPr>
            <a:lvl8pPr indent="-317500" lvl="7" marL="3657600"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8pPr>
            <a:lvl9pPr indent="-317500" lvl="8" marL="4114800"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9pPr>
          </a:lstStyle>
          <a:p/>
        </p:txBody>
      </p:sp>
      <p:sp>
        <p:nvSpPr>
          <p:cNvPr id="2658" name="Google Shape;2658;p402"/>
          <p:cNvSpPr/>
          <p:nvPr/>
        </p:nvSpPr>
        <p:spPr>
          <a:xfrm>
            <a:off x="311943" y="4800785"/>
            <a:ext cx="2559900" cy="92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000000"/>
                </a:solidFill>
                <a:latin typeface="Arial"/>
                <a:ea typeface="Arial"/>
                <a:cs typeface="Arial"/>
                <a:sym typeface="Arial"/>
              </a:rPr>
              <a:t>PwC</a:t>
            </a:r>
            <a:endParaRPr b="0" i="0" sz="500" u="none" cap="none" strike="noStrike">
              <a:solidFill>
                <a:srgbClr val="000000"/>
              </a:solidFill>
              <a:latin typeface="Arial"/>
              <a:ea typeface="Arial"/>
              <a:cs typeface="Arial"/>
              <a:sym typeface="Arial"/>
            </a:endParaRPr>
          </a:p>
        </p:txBody>
      </p:sp>
      <p:sp>
        <p:nvSpPr>
          <p:cNvPr id="2659" name="Google Shape;2659;p402"/>
          <p:cNvSpPr txBox="1"/>
          <p:nvPr>
            <p:ph idx="2" type="body"/>
          </p:nvPr>
        </p:nvSpPr>
        <p:spPr>
          <a:xfrm>
            <a:off x="3465488" y="385200"/>
            <a:ext cx="3726000" cy="594000"/>
          </a:xfrm>
          <a:prstGeom prst="rect">
            <a:avLst/>
          </a:prstGeom>
          <a:noFill/>
          <a:ln>
            <a:noFill/>
          </a:ln>
        </p:spPr>
        <p:txBody>
          <a:bodyPr anchorCtr="0" anchor="t" bIns="34275" lIns="34275" spcFirstLastPara="1" rIns="34275" wrap="square" tIns="34275">
            <a:noAutofit/>
          </a:bodyPr>
          <a:lstStyle>
            <a:lvl1pPr indent="-228600" lvl="0" marL="457200" marR="0" rtl="0" algn="l">
              <a:lnSpc>
                <a:spcPct val="100000"/>
              </a:lnSpc>
              <a:spcBef>
                <a:spcPts val="300"/>
              </a:spcBef>
              <a:spcAft>
                <a:spcPts val="0"/>
              </a:spcAft>
              <a:buClr>
                <a:srgbClr val="7C7C7B"/>
              </a:buClr>
              <a:buSzPts val="1400"/>
              <a:buFont typeface="Georgia"/>
              <a:buNone/>
              <a:defRPr b="0" i="0" sz="1400" u="none" cap="none" strike="noStrike">
                <a:solidFill>
                  <a:srgbClr val="7C7C7B"/>
                </a:solidFill>
                <a:latin typeface="Georgia"/>
                <a:ea typeface="Georgia"/>
                <a:cs typeface="Georgia"/>
                <a:sym typeface="Georgia"/>
              </a:defRPr>
            </a:lvl1pPr>
            <a:lvl2pPr indent="-317500" lvl="1" marL="914400"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2pPr>
            <a:lvl3pPr indent="-317500" lvl="2" marL="1371600"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3pPr>
            <a:lvl4pPr indent="-317500" lvl="3" marL="1828800"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4pPr>
            <a:lvl5pPr indent="-317500" lvl="4" marL="2286000"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5pPr>
            <a:lvl6pPr indent="-317500" lvl="5" marL="2743200"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6pPr>
            <a:lvl7pPr indent="-317500" lvl="6" marL="3200400"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7pPr>
            <a:lvl8pPr indent="-317500" lvl="7" marL="3657600"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8pPr>
            <a:lvl9pPr indent="-317500" lvl="8" marL="4114800"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9pPr>
          </a:lstStyle>
          <a:p/>
        </p:txBody>
      </p:sp>
      <p:sp>
        <p:nvSpPr>
          <p:cNvPr id="2660" name="Google Shape;2660;p402"/>
          <p:cNvSpPr txBox="1"/>
          <p:nvPr>
            <p:ph idx="12" type="sldNum"/>
          </p:nvPr>
        </p:nvSpPr>
        <p:spPr>
          <a:xfrm>
            <a:off x="8717220" y="4773854"/>
            <a:ext cx="117300" cy="115500"/>
          </a:xfrm>
          <a:prstGeom prst="rect">
            <a:avLst/>
          </a:prstGeom>
          <a:noFill/>
          <a:ln>
            <a:noFill/>
          </a:ln>
        </p:spPr>
        <p:txBody>
          <a:bodyPr anchorCtr="0" anchor="ctr" bIns="0" lIns="0" spcFirstLastPara="1" rIns="0" wrap="square" tIns="0">
            <a:noAutofit/>
          </a:bodyPr>
          <a:lstStyle>
            <a:lvl1pPr indent="0" lvl="0" marL="0" marR="0" rtl="0" algn="r">
              <a:lnSpc>
                <a:spcPct val="100000"/>
              </a:lnSpc>
              <a:spcBef>
                <a:spcPts val="0"/>
              </a:spcBef>
              <a:spcAft>
                <a:spcPts val="0"/>
              </a:spcAft>
              <a:buClr>
                <a:srgbClr val="FFFFFF"/>
              </a:buClr>
              <a:buSzPts val="800"/>
              <a:buFont typeface="Arial"/>
              <a:buNone/>
              <a:defRPr b="0" i="0" sz="800" u="none" cap="none" strike="noStrike">
                <a:solidFill>
                  <a:srgbClr val="FFFFFF"/>
                </a:solidFill>
                <a:latin typeface="Arial"/>
                <a:ea typeface="Arial"/>
                <a:cs typeface="Arial"/>
                <a:sym typeface="Arial"/>
              </a:defRPr>
            </a:lvl1pPr>
            <a:lvl2pPr indent="0" lvl="1" marL="0" marR="0" rtl="0" algn="r">
              <a:lnSpc>
                <a:spcPct val="100000"/>
              </a:lnSpc>
              <a:spcBef>
                <a:spcPts val="0"/>
              </a:spcBef>
              <a:spcAft>
                <a:spcPts val="0"/>
              </a:spcAft>
              <a:buClr>
                <a:srgbClr val="FFFFFF"/>
              </a:buClr>
              <a:buSzPts val="800"/>
              <a:buFont typeface="Arial"/>
              <a:buNone/>
              <a:defRPr b="0" i="0" sz="800" u="none" cap="none" strike="noStrike">
                <a:solidFill>
                  <a:srgbClr val="FFFFFF"/>
                </a:solidFill>
                <a:latin typeface="Arial"/>
                <a:ea typeface="Arial"/>
                <a:cs typeface="Arial"/>
                <a:sym typeface="Arial"/>
              </a:defRPr>
            </a:lvl2pPr>
            <a:lvl3pPr indent="0" lvl="2" marL="0" marR="0" rtl="0" algn="r">
              <a:lnSpc>
                <a:spcPct val="100000"/>
              </a:lnSpc>
              <a:spcBef>
                <a:spcPts val="0"/>
              </a:spcBef>
              <a:spcAft>
                <a:spcPts val="0"/>
              </a:spcAft>
              <a:buClr>
                <a:srgbClr val="FFFFFF"/>
              </a:buClr>
              <a:buSzPts val="800"/>
              <a:buFont typeface="Arial"/>
              <a:buNone/>
              <a:defRPr b="0" i="0" sz="800" u="none" cap="none" strike="noStrike">
                <a:solidFill>
                  <a:srgbClr val="FFFFFF"/>
                </a:solidFill>
                <a:latin typeface="Arial"/>
                <a:ea typeface="Arial"/>
                <a:cs typeface="Arial"/>
                <a:sym typeface="Arial"/>
              </a:defRPr>
            </a:lvl3pPr>
            <a:lvl4pPr indent="0" lvl="3" marL="0" marR="0" rtl="0" algn="r">
              <a:lnSpc>
                <a:spcPct val="100000"/>
              </a:lnSpc>
              <a:spcBef>
                <a:spcPts val="0"/>
              </a:spcBef>
              <a:spcAft>
                <a:spcPts val="0"/>
              </a:spcAft>
              <a:buClr>
                <a:srgbClr val="FFFFFF"/>
              </a:buClr>
              <a:buSzPts val="800"/>
              <a:buFont typeface="Arial"/>
              <a:buNone/>
              <a:defRPr b="0" i="0" sz="800" u="none" cap="none" strike="noStrike">
                <a:solidFill>
                  <a:srgbClr val="FFFFFF"/>
                </a:solidFill>
                <a:latin typeface="Arial"/>
                <a:ea typeface="Arial"/>
                <a:cs typeface="Arial"/>
                <a:sym typeface="Arial"/>
              </a:defRPr>
            </a:lvl4pPr>
            <a:lvl5pPr indent="0" lvl="4" marL="0" marR="0" rtl="0" algn="r">
              <a:lnSpc>
                <a:spcPct val="100000"/>
              </a:lnSpc>
              <a:spcBef>
                <a:spcPts val="0"/>
              </a:spcBef>
              <a:spcAft>
                <a:spcPts val="0"/>
              </a:spcAft>
              <a:buClr>
                <a:srgbClr val="FFFFFF"/>
              </a:buClr>
              <a:buSzPts val="800"/>
              <a:buFont typeface="Arial"/>
              <a:buNone/>
              <a:defRPr b="0" i="0" sz="800" u="none" cap="none" strike="noStrike">
                <a:solidFill>
                  <a:srgbClr val="FFFFFF"/>
                </a:solidFill>
                <a:latin typeface="Arial"/>
                <a:ea typeface="Arial"/>
                <a:cs typeface="Arial"/>
                <a:sym typeface="Arial"/>
              </a:defRPr>
            </a:lvl5pPr>
            <a:lvl6pPr indent="0" lvl="5" marL="0" marR="0" rtl="0" algn="r">
              <a:lnSpc>
                <a:spcPct val="100000"/>
              </a:lnSpc>
              <a:spcBef>
                <a:spcPts val="0"/>
              </a:spcBef>
              <a:spcAft>
                <a:spcPts val="0"/>
              </a:spcAft>
              <a:buClr>
                <a:srgbClr val="FFFFFF"/>
              </a:buClr>
              <a:buSzPts val="800"/>
              <a:buFont typeface="Arial"/>
              <a:buNone/>
              <a:defRPr b="0" i="0" sz="800" u="none" cap="none" strike="noStrike">
                <a:solidFill>
                  <a:srgbClr val="FFFFFF"/>
                </a:solidFill>
                <a:latin typeface="Arial"/>
                <a:ea typeface="Arial"/>
                <a:cs typeface="Arial"/>
                <a:sym typeface="Arial"/>
              </a:defRPr>
            </a:lvl6pPr>
            <a:lvl7pPr indent="0" lvl="6" marL="0" marR="0" rtl="0" algn="r">
              <a:lnSpc>
                <a:spcPct val="100000"/>
              </a:lnSpc>
              <a:spcBef>
                <a:spcPts val="0"/>
              </a:spcBef>
              <a:spcAft>
                <a:spcPts val="0"/>
              </a:spcAft>
              <a:buClr>
                <a:srgbClr val="FFFFFF"/>
              </a:buClr>
              <a:buSzPts val="800"/>
              <a:buFont typeface="Arial"/>
              <a:buNone/>
              <a:defRPr b="0" i="0" sz="800" u="none" cap="none" strike="noStrike">
                <a:solidFill>
                  <a:srgbClr val="FFFFFF"/>
                </a:solidFill>
                <a:latin typeface="Arial"/>
                <a:ea typeface="Arial"/>
                <a:cs typeface="Arial"/>
                <a:sym typeface="Arial"/>
              </a:defRPr>
            </a:lvl7pPr>
            <a:lvl8pPr indent="0" lvl="7" marL="0" marR="0" rtl="0" algn="r">
              <a:lnSpc>
                <a:spcPct val="100000"/>
              </a:lnSpc>
              <a:spcBef>
                <a:spcPts val="0"/>
              </a:spcBef>
              <a:spcAft>
                <a:spcPts val="0"/>
              </a:spcAft>
              <a:buClr>
                <a:srgbClr val="FFFFFF"/>
              </a:buClr>
              <a:buSzPts val="800"/>
              <a:buFont typeface="Arial"/>
              <a:buNone/>
              <a:defRPr b="0" i="0" sz="800" u="none" cap="none" strike="noStrike">
                <a:solidFill>
                  <a:srgbClr val="FFFFFF"/>
                </a:solidFill>
                <a:latin typeface="Arial"/>
                <a:ea typeface="Arial"/>
                <a:cs typeface="Arial"/>
                <a:sym typeface="Arial"/>
              </a:defRPr>
            </a:lvl8pPr>
            <a:lvl9pPr indent="0" lvl="8" marL="0" marR="0" rtl="0" algn="r">
              <a:lnSpc>
                <a:spcPct val="100000"/>
              </a:lnSpc>
              <a:spcBef>
                <a:spcPts val="0"/>
              </a:spcBef>
              <a:spcAft>
                <a:spcPts val="0"/>
              </a:spcAft>
              <a:buClr>
                <a:srgbClr val="FFFFFF"/>
              </a:buClr>
              <a:buSzPts val="800"/>
              <a:buFont typeface="Arial"/>
              <a:buNone/>
              <a:defRPr b="0" i="0" sz="800" u="none" cap="none" strike="noStrike">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showMasterSp="0">
  <p:cSld name="1_Title Slide">
    <p:bg>
      <p:bgPr>
        <a:solidFill>
          <a:schemeClr val="dk2"/>
        </a:solidFill>
      </p:bgPr>
    </p:bg>
    <p:spTree>
      <p:nvGrpSpPr>
        <p:cNvPr id="2661" name="Shape 2661"/>
        <p:cNvGrpSpPr/>
        <p:nvPr/>
      </p:nvGrpSpPr>
      <p:grpSpPr>
        <a:xfrm>
          <a:off x="0" y="0"/>
          <a:ext cx="0" cy="0"/>
          <a:chOff x="0" y="0"/>
          <a:chExt cx="0" cy="0"/>
        </a:xfrm>
      </p:grpSpPr>
      <p:sp>
        <p:nvSpPr>
          <p:cNvPr id="2662" name="Google Shape;2662;p403"/>
          <p:cNvSpPr txBox="1"/>
          <p:nvPr>
            <p:ph type="ctrTitle"/>
          </p:nvPr>
        </p:nvSpPr>
        <p:spPr>
          <a:xfrm>
            <a:off x="308216" y="2032599"/>
            <a:ext cx="4263900" cy="886500"/>
          </a:xfrm>
          <a:prstGeom prst="rect">
            <a:avLst/>
          </a:prstGeom>
          <a:noFill/>
          <a:ln>
            <a:noFill/>
          </a:ln>
        </p:spPr>
        <p:txBody>
          <a:bodyPr anchorCtr="0" anchor="t" bIns="34275" lIns="34275" spcFirstLastPara="1" rIns="34275" wrap="square" tIns="34275">
            <a:noAutofit/>
          </a:bodyPr>
          <a:lstStyle>
            <a:lvl1pPr lvl="0" marR="0" rtl="0" algn="l">
              <a:lnSpc>
                <a:spcPct val="90000"/>
              </a:lnSpc>
              <a:spcBef>
                <a:spcPts val="600"/>
              </a:spcBef>
              <a:spcAft>
                <a:spcPts val="0"/>
              </a:spcAft>
              <a:buClr>
                <a:schemeClr val="dk1"/>
              </a:buClr>
              <a:buSzPts val="500"/>
              <a:buFont typeface="Georgia"/>
              <a:buNone/>
              <a:defRPr b="0" i="0" sz="3200" u="none" cap="none" strike="noStrike">
                <a:solidFill>
                  <a:schemeClr val="dk1"/>
                </a:solidFill>
                <a:latin typeface="Georgia"/>
                <a:ea typeface="Georgia"/>
                <a:cs typeface="Georgia"/>
                <a:sym typeface="Georgia"/>
              </a:defRPr>
            </a:lvl1pPr>
            <a:lvl2pPr lvl="1" marR="0" rtl="0" algn="ctr">
              <a:lnSpc>
                <a:spcPct val="100000"/>
              </a:lnSpc>
              <a:spcBef>
                <a:spcPts val="0"/>
              </a:spcBef>
              <a:spcAft>
                <a:spcPts val="0"/>
              </a:spcAft>
              <a:buClr>
                <a:srgbClr val="FFFFFF"/>
              </a:buClr>
              <a:buSzPts val="500"/>
              <a:buFont typeface="Arial"/>
              <a:buNone/>
              <a:defRPr b="0" i="0" sz="1800" u="none" cap="none" strike="noStrike">
                <a:solidFill>
                  <a:srgbClr val="FFFFFF"/>
                </a:solidFill>
                <a:latin typeface="Georgia"/>
                <a:ea typeface="Georgia"/>
                <a:cs typeface="Georgia"/>
                <a:sym typeface="Georgia"/>
              </a:defRPr>
            </a:lvl2pPr>
            <a:lvl3pPr lvl="2" marR="0" rtl="0" algn="ctr">
              <a:lnSpc>
                <a:spcPct val="100000"/>
              </a:lnSpc>
              <a:spcBef>
                <a:spcPts val="0"/>
              </a:spcBef>
              <a:spcAft>
                <a:spcPts val="0"/>
              </a:spcAft>
              <a:buClr>
                <a:srgbClr val="FFFFFF"/>
              </a:buClr>
              <a:buSzPts val="500"/>
              <a:buFont typeface="Arial"/>
              <a:buNone/>
              <a:defRPr b="0" i="0" sz="1800" u="none" cap="none" strike="noStrike">
                <a:solidFill>
                  <a:srgbClr val="FFFFFF"/>
                </a:solidFill>
                <a:latin typeface="Georgia"/>
                <a:ea typeface="Georgia"/>
                <a:cs typeface="Georgia"/>
                <a:sym typeface="Georgia"/>
              </a:defRPr>
            </a:lvl3pPr>
            <a:lvl4pPr lvl="3" marR="0" rtl="0" algn="ctr">
              <a:lnSpc>
                <a:spcPct val="100000"/>
              </a:lnSpc>
              <a:spcBef>
                <a:spcPts val="0"/>
              </a:spcBef>
              <a:spcAft>
                <a:spcPts val="0"/>
              </a:spcAft>
              <a:buClr>
                <a:srgbClr val="FFFFFF"/>
              </a:buClr>
              <a:buSzPts val="500"/>
              <a:buFont typeface="Arial"/>
              <a:buNone/>
              <a:defRPr b="0" i="0" sz="1800" u="none" cap="none" strike="noStrike">
                <a:solidFill>
                  <a:srgbClr val="FFFFFF"/>
                </a:solidFill>
                <a:latin typeface="Georgia"/>
                <a:ea typeface="Georgia"/>
                <a:cs typeface="Georgia"/>
                <a:sym typeface="Georgia"/>
              </a:defRPr>
            </a:lvl4pPr>
            <a:lvl5pPr lvl="4" marR="0" rtl="0" algn="ctr">
              <a:lnSpc>
                <a:spcPct val="100000"/>
              </a:lnSpc>
              <a:spcBef>
                <a:spcPts val="0"/>
              </a:spcBef>
              <a:spcAft>
                <a:spcPts val="0"/>
              </a:spcAft>
              <a:buClr>
                <a:srgbClr val="FFFFFF"/>
              </a:buClr>
              <a:buSzPts val="500"/>
              <a:buFont typeface="Arial"/>
              <a:buNone/>
              <a:defRPr b="0" i="0" sz="1800" u="none" cap="none" strike="noStrike">
                <a:solidFill>
                  <a:srgbClr val="FFFFFF"/>
                </a:solidFill>
                <a:latin typeface="Georgia"/>
                <a:ea typeface="Georgia"/>
                <a:cs typeface="Georgia"/>
                <a:sym typeface="Georgia"/>
              </a:defRPr>
            </a:lvl5pPr>
            <a:lvl6pPr lvl="5" marR="0" rtl="0" algn="ctr">
              <a:lnSpc>
                <a:spcPct val="100000"/>
              </a:lnSpc>
              <a:spcBef>
                <a:spcPts val="0"/>
              </a:spcBef>
              <a:spcAft>
                <a:spcPts val="0"/>
              </a:spcAft>
              <a:buClr>
                <a:srgbClr val="FFFFFF"/>
              </a:buClr>
              <a:buSzPts val="500"/>
              <a:buFont typeface="Arial"/>
              <a:buNone/>
              <a:defRPr b="0" i="0" sz="1800" u="none" cap="none" strike="noStrike">
                <a:solidFill>
                  <a:srgbClr val="FFFFFF"/>
                </a:solidFill>
                <a:latin typeface="Georgia"/>
                <a:ea typeface="Georgia"/>
                <a:cs typeface="Georgia"/>
                <a:sym typeface="Georgia"/>
              </a:defRPr>
            </a:lvl6pPr>
            <a:lvl7pPr lvl="6" marR="0" rtl="0" algn="ctr">
              <a:lnSpc>
                <a:spcPct val="100000"/>
              </a:lnSpc>
              <a:spcBef>
                <a:spcPts val="0"/>
              </a:spcBef>
              <a:spcAft>
                <a:spcPts val="0"/>
              </a:spcAft>
              <a:buClr>
                <a:srgbClr val="FFFFFF"/>
              </a:buClr>
              <a:buSzPts val="500"/>
              <a:buFont typeface="Arial"/>
              <a:buNone/>
              <a:defRPr b="0" i="0" sz="1800" u="none" cap="none" strike="noStrike">
                <a:solidFill>
                  <a:srgbClr val="FFFFFF"/>
                </a:solidFill>
                <a:latin typeface="Georgia"/>
                <a:ea typeface="Georgia"/>
                <a:cs typeface="Georgia"/>
                <a:sym typeface="Georgia"/>
              </a:defRPr>
            </a:lvl7pPr>
            <a:lvl8pPr lvl="7" marR="0" rtl="0" algn="ctr">
              <a:lnSpc>
                <a:spcPct val="100000"/>
              </a:lnSpc>
              <a:spcBef>
                <a:spcPts val="0"/>
              </a:spcBef>
              <a:spcAft>
                <a:spcPts val="0"/>
              </a:spcAft>
              <a:buClr>
                <a:srgbClr val="FFFFFF"/>
              </a:buClr>
              <a:buSzPts val="500"/>
              <a:buFont typeface="Arial"/>
              <a:buNone/>
              <a:defRPr b="0" i="0" sz="1800" u="none" cap="none" strike="noStrike">
                <a:solidFill>
                  <a:srgbClr val="FFFFFF"/>
                </a:solidFill>
                <a:latin typeface="Georgia"/>
                <a:ea typeface="Georgia"/>
                <a:cs typeface="Georgia"/>
                <a:sym typeface="Georgia"/>
              </a:defRPr>
            </a:lvl8pPr>
            <a:lvl9pPr lvl="8" marR="0" rtl="0" algn="ctr">
              <a:lnSpc>
                <a:spcPct val="100000"/>
              </a:lnSpc>
              <a:spcBef>
                <a:spcPts val="0"/>
              </a:spcBef>
              <a:spcAft>
                <a:spcPts val="0"/>
              </a:spcAft>
              <a:buClr>
                <a:srgbClr val="FFFFFF"/>
              </a:buClr>
              <a:buSzPts val="500"/>
              <a:buFont typeface="Arial"/>
              <a:buNone/>
              <a:defRPr b="0" i="0" sz="1800" u="none" cap="none" strike="noStrike">
                <a:solidFill>
                  <a:srgbClr val="FFFFFF"/>
                </a:solidFill>
                <a:latin typeface="Georgia"/>
                <a:ea typeface="Georgia"/>
                <a:cs typeface="Georgia"/>
                <a:sym typeface="Georgia"/>
              </a:defRPr>
            </a:lvl9pPr>
          </a:lstStyle>
          <a:p/>
        </p:txBody>
      </p:sp>
      <p:sp>
        <p:nvSpPr>
          <p:cNvPr id="2663" name="Google Shape;2663;p403"/>
          <p:cNvSpPr txBox="1"/>
          <p:nvPr>
            <p:ph idx="1" type="subTitle"/>
          </p:nvPr>
        </p:nvSpPr>
        <p:spPr>
          <a:xfrm>
            <a:off x="308215" y="1129219"/>
            <a:ext cx="4257300" cy="886500"/>
          </a:xfrm>
          <a:prstGeom prst="rect">
            <a:avLst/>
          </a:prstGeom>
          <a:noFill/>
          <a:ln>
            <a:noFill/>
          </a:ln>
        </p:spPr>
        <p:txBody>
          <a:bodyPr anchorCtr="0" anchor="b" bIns="34275" lIns="34275" spcFirstLastPara="1" rIns="34275" wrap="square" tIns="34275">
            <a:noAutofit/>
          </a:bodyPr>
          <a:lstStyle>
            <a:lvl1pPr lvl="0" marR="0" rtl="0" algn="l">
              <a:lnSpc>
                <a:spcPct val="90000"/>
              </a:lnSpc>
              <a:spcBef>
                <a:spcPts val="600"/>
              </a:spcBef>
              <a:spcAft>
                <a:spcPts val="0"/>
              </a:spcAft>
              <a:buClr>
                <a:schemeClr val="lt1"/>
              </a:buClr>
              <a:buSzPts val="500"/>
              <a:buFont typeface="Arial"/>
              <a:buNone/>
              <a:defRPr b="0" i="0" sz="3200" u="none" cap="none" strike="noStrike">
                <a:solidFill>
                  <a:schemeClr val="lt1"/>
                </a:solidFill>
                <a:latin typeface="Georgia"/>
                <a:ea typeface="Georgia"/>
                <a:cs typeface="Georgia"/>
                <a:sym typeface="Georgia"/>
              </a:defRPr>
            </a:lvl1pPr>
            <a:lvl2pPr lvl="1" marR="0" rtl="0" algn="ctr">
              <a:lnSpc>
                <a:spcPct val="100000"/>
              </a:lnSpc>
              <a:spcBef>
                <a:spcPts val="200"/>
              </a:spcBef>
              <a:spcAft>
                <a:spcPts val="0"/>
              </a:spcAft>
              <a:buClr>
                <a:srgbClr val="888888"/>
              </a:buClr>
              <a:buSzPts val="400"/>
              <a:buFont typeface="Noto Sans Symbols"/>
              <a:buNone/>
              <a:defRPr b="0" i="0" sz="1000" u="none" cap="none" strike="noStrike">
                <a:solidFill>
                  <a:srgbClr val="888888"/>
                </a:solidFill>
                <a:latin typeface="Arial"/>
                <a:ea typeface="Arial"/>
                <a:cs typeface="Arial"/>
                <a:sym typeface="Arial"/>
              </a:defRPr>
            </a:lvl2pPr>
            <a:lvl3pPr lvl="2" marR="0" rtl="0" algn="ctr">
              <a:lnSpc>
                <a:spcPct val="100000"/>
              </a:lnSpc>
              <a:spcBef>
                <a:spcPts val="200"/>
              </a:spcBef>
              <a:spcAft>
                <a:spcPts val="0"/>
              </a:spcAft>
              <a:buClr>
                <a:srgbClr val="888888"/>
              </a:buClr>
              <a:buSzPts val="300"/>
              <a:buFont typeface="Arial"/>
              <a:buNone/>
              <a:defRPr b="0" i="0" sz="900" u="none" cap="none" strike="noStrike">
                <a:solidFill>
                  <a:srgbClr val="888888"/>
                </a:solidFill>
                <a:latin typeface="Arial"/>
                <a:ea typeface="Arial"/>
                <a:cs typeface="Arial"/>
                <a:sym typeface="Arial"/>
              </a:defRPr>
            </a:lvl3pPr>
            <a:lvl4pPr lvl="3" marR="0" rtl="0" algn="ctr">
              <a:lnSpc>
                <a:spcPct val="100000"/>
              </a:lnSpc>
              <a:spcBef>
                <a:spcPts val="200"/>
              </a:spcBef>
              <a:spcAft>
                <a:spcPts val="0"/>
              </a:spcAft>
              <a:buClr>
                <a:srgbClr val="888888"/>
              </a:buClr>
              <a:buSzPts val="300"/>
              <a:buFont typeface="Arial"/>
              <a:buNone/>
              <a:defRPr b="0" i="0" sz="800" u="none" cap="none" strike="noStrike">
                <a:solidFill>
                  <a:srgbClr val="888888"/>
                </a:solidFill>
                <a:latin typeface="Arial"/>
                <a:ea typeface="Arial"/>
                <a:cs typeface="Arial"/>
                <a:sym typeface="Arial"/>
              </a:defRPr>
            </a:lvl4pPr>
            <a:lvl5pPr lvl="4" marR="0" rtl="0" algn="ctr">
              <a:lnSpc>
                <a:spcPct val="100000"/>
              </a:lnSpc>
              <a:spcBef>
                <a:spcPts val="100"/>
              </a:spcBef>
              <a:spcAft>
                <a:spcPts val="0"/>
              </a:spcAft>
              <a:buClr>
                <a:srgbClr val="888888"/>
              </a:buClr>
              <a:buSzPts val="300"/>
              <a:buFont typeface="Arial"/>
              <a:buNone/>
              <a:defRPr b="0" i="0" sz="700" u="none" cap="none" strike="noStrike">
                <a:solidFill>
                  <a:srgbClr val="888888"/>
                </a:solidFill>
                <a:latin typeface="Arial"/>
                <a:ea typeface="Arial"/>
                <a:cs typeface="Arial"/>
                <a:sym typeface="Arial"/>
              </a:defRPr>
            </a:lvl5pPr>
            <a:lvl6pPr lvl="5" marR="0" rtl="0" algn="ctr">
              <a:lnSpc>
                <a:spcPct val="100000"/>
              </a:lnSpc>
              <a:spcBef>
                <a:spcPts val="400"/>
              </a:spcBef>
              <a:spcAft>
                <a:spcPts val="0"/>
              </a:spcAft>
              <a:buClr>
                <a:srgbClr val="888888"/>
              </a:buClr>
              <a:buSzPts val="800"/>
              <a:buFont typeface="Arial"/>
              <a:buNone/>
              <a:defRPr b="0" i="0" sz="2000" u="none" cap="none" strike="noStrike">
                <a:solidFill>
                  <a:srgbClr val="888888"/>
                </a:solidFill>
                <a:latin typeface="Arial"/>
                <a:ea typeface="Arial"/>
                <a:cs typeface="Arial"/>
                <a:sym typeface="Arial"/>
              </a:defRPr>
            </a:lvl6pPr>
            <a:lvl7pPr lvl="6" marR="0" rtl="0" algn="ctr">
              <a:lnSpc>
                <a:spcPct val="100000"/>
              </a:lnSpc>
              <a:spcBef>
                <a:spcPts val="400"/>
              </a:spcBef>
              <a:spcAft>
                <a:spcPts val="0"/>
              </a:spcAft>
              <a:buClr>
                <a:srgbClr val="888888"/>
              </a:buClr>
              <a:buSzPts val="800"/>
              <a:buFont typeface="Arial"/>
              <a:buNone/>
              <a:defRPr b="0" i="0" sz="2000" u="none" cap="none" strike="noStrike">
                <a:solidFill>
                  <a:srgbClr val="888888"/>
                </a:solidFill>
                <a:latin typeface="Arial"/>
                <a:ea typeface="Arial"/>
                <a:cs typeface="Arial"/>
                <a:sym typeface="Arial"/>
              </a:defRPr>
            </a:lvl7pPr>
            <a:lvl8pPr lvl="7" marR="0" rtl="0" algn="ctr">
              <a:lnSpc>
                <a:spcPct val="100000"/>
              </a:lnSpc>
              <a:spcBef>
                <a:spcPts val="400"/>
              </a:spcBef>
              <a:spcAft>
                <a:spcPts val="0"/>
              </a:spcAft>
              <a:buClr>
                <a:srgbClr val="888888"/>
              </a:buClr>
              <a:buSzPts val="800"/>
              <a:buFont typeface="Arial"/>
              <a:buNone/>
              <a:defRPr b="0" i="0" sz="2000" u="none" cap="none" strike="noStrike">
                <a:solidFill>
                  <a:srgbClr val="888888"/>
                </a:solidFill>
                <a:latin typeface="Arial"/>
                <a:ea typeface="Arial"/>
                <a:cs typeface="Arial"/>
                <a:sym typeface="Arial"/>
              </a:defRPr>
            </a:lvl8pPr>
            <a:lvl9pPr lvl="8" marR="0" rtl="0" algn="ctr">
              <a:lnSpc>
                <a:spcPct val="100000"/>
              </a:lnSpc>
              <a:spcBef>
                <a:spcPts val="400"/>
              </a:spcBef>
              <a:spcAft>
                <a:spcPts val="0"/>
              </a:spcAft>
              <a:buClr>
                <a:srgbClr val="888888"/>
              </a:buClr>
              <a:buSzPts val="800"/>
              <a:buFont typeface="Arial"/>
              <a:buNone/>
              <a:defRPr b="0" i="0" sz="2000" u="none" cap="none" strike="noStrike">
                <a:solidFill>
                  <a:srgbClr val="888888"/>
                </a:solidFill>
                <a:latin typeface="Arial"/>
                <a:ea typeface="Arial"/>
                <a:cs typeface="Arial"/>
                <a:sym typeface="Arial"/>
              </a:defRPr>
            </a:lvl9pPr>
          </a:lstStyle>
          <a:p/>
        </p:txBody>
      </p:sp>
      <p:sp>
        <p:nvSpPr>
          <p:cNvPr id="2664" name="Google Shape;2664;p403"/>
          <p:cNvSpPr txBox="1"/>
          <p:nvPr>
            <p:ph idx="10" type="dt"/>
          </p:nvPr>
        </p:nvSpPr>
        <p:spPr>
          <a:xfrm>
            <a:off x="424070" y="5276020"/>
            <a:ext cx="2133600" cy="273900"/>
          </a:xfrm>
          <a:prstGeom prst="rect">
            <a:avLst/>
          </a:prstGeom>
          <a:noFill/>
          <a:ln>
            <a:noFill/>
          </a:ln>
        </p:spPr>
        <p:txBody>
          <a:bodyPr anchorCtr="0" anchor="ctr" bIns="34275" lIns="34275" spcFirstLastPara="1" rIns="34275" wrap="square" tIns="34275">
            <a:noAutofit/>
          </a:bodyPr>
          <a:lstStyle>
            <a:lvl1pPr lvl="0" marR="0" rtl="0" algn="l">
              <a:lnSpc>
                <a:spcPct val="100000"/>
              </a:lnSpc>
              <a:spcBef>
                <a:spcPts val="0"/>
              </a:spcBef>
              <a:spcAft>
                <a:spcPts val="0"/>
              </a:spcAft>
              <a:buClr>
                <a:srgbClr val="888888"/>
              </a:buClr>
              <a:buSzPts val="500"/>
              <a:buFont typeface="Arial"/>
              <a:buNone/>
              <a:defRPr b="0" i="0" sz="12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chemeClr val="dk1"/>
              </a:buClr>
              <a:buSzPts val="5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5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5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5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5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5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5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500"/>
              <a:buFont typeface="Arial"/>
              <a:buNone/>
              <a:defRPr b="0" i="0" sz="1800" u="none" cap="none" strike="noStrike">
                <a:solidFill>
                  <a:schemeClr val="dk1"/>
                </a:solidFill>
                <a:latin typeface="Arial"/>
                <a:ea typeface="Arial"/>
                <a:cs typeface="Arial"/>
                <a:sym typeface="Arial"/>
              </a:defRPr>
            </a:lvl9pPr>
          </a:lstStyle>
          <a:p/>
        </p:txBody>
      </p:sp>
      <p:sp>
        <p:nvSpPr>
          <p:cNvPr id="2665" name="Google Shape;2665;p403"/>
          <p:cNvSpPr txBox="1"/>
          <p:nvPr>
            <p:ph idx="11" type="ftr"/>
          </p:nvPr>
        </p:nvSpPr>
        <p:spPr>
          <a:xfrm>
            <a:off x="301670" y="5754634"/>
            <a:ext cx="2895600" cy="92400"/>
          </a:xfrm>
          <a:prstGeom prst="rect">
            <a:avLst/>
          </a:prstGeom>
          <a:noFill/>
          <a:ln>
            <a:noFill/>
          </a:ln>
        </p:spPr>
        <p:txBody>
          <a:bodyPr anchorCtr="0" anchor="ctr" bIns="34275" lIns="34275" spcFirstLastPara="1" rIns="34275" wrap="square" tIns="34275">
            <a:noAutofit/>
          </a:bodyPr>
          <a:lstStyle>
            <a:lvl1pPr lvl="0" marR="0" rtl="0" algn="l">
              <a:lnSpc>
                <a:spcPct val="100000"/>
              </a:lnSpc>
              <a:spcBef>
                <a:spcPts val="0"/>
              </a:spcBef>
              <a:spcAft>
                <a:spcPts val="0"/>
              </a:spcAft>
              <a:buClr>
                <a:schemeClr val="lt2"/>
              </a:buClr>
              <a:buSzPts val="500"/>
              <a:buFont typeface="Arial"/>
              <a:buNone/>
              <a:defRPr b="0" i="0" sz="600" u="none" cap="none" strike="noStrike">
                <a:solidFill>
                  <a:schemeClr val="lt2"/>
                </a:solidFill>
                <a:latin typeface="Arial"/>
                <a:ea typeface="Arial"/>
                <a:cs typeface="Arial"/>
                <a:sym typeface="Arial"/>
              </a:defRPr>
            </a:lvl1pPr>
            <a:lvl2pPr lvl="1" marR="0" rtl="0" algn="l">
              <a:lnSpc>
                <a:spcPct val="100000"/>
              </a:lnSpc>
              <a:spcBef>
                <a:spcPts val="0"/>
              </a:spcBef>
              <a:spcAft>
                <a:spcPts val="0"/>
              </a:spcAft>
              <a:buClr>
                <a:schemeClr val="dk1"/>
              </a:buClr>
              <a:buSzPts val="5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5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5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5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5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5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5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500"/>
              <a:buFont typeface="Arial"/>
              <a:buNone/>
              <a:defRPr b="0" i="0" sz="1800" u="none" cap="none" strike="noStrike">
                <a:solidFill>
                  <a:schemeClr val="dk1"/>
                </a:solidFill>
                <a:latin typeface="Arial"/>
                <a:ea typeface="Arial"/>
                <a:cs typeface="Arial"/>
                <a:sym typeface="Arial"/>
              </a:defRPr>
            </a:lvl9pPr>
          </a:lstStyle>
          <a:p/>
        </p:txBody>
      </p:sp>
      <p:sp>
        <p:nvSpPr>
          <p:cNvPr id="2666" name="Google Shape;2666;p403"/>
          <p:cNvSpPr txBox="1"/>
          <p:nvPr>
            <p:ph idx="12" type="sldNum"/>
          </p:nvPr>
        </p:nvSpPr>
        <p:spPr>
          <a:xfrm>
            <a:off x="6618645" y="5458376"/>
            <a:ext cx="2133600" cy="123000"/>
          </a:xfrm>
          <a:prstGeom prst="rect">
            <a:avLst/>
          </a:prstGeom>
          <a:noFill/>
          <a:ln>
            <a:noFill/>
          </a:ln>
        </p:spPr>
        <p:txBody>
          <a:bodyPr anchorCtr="0" anchor="ctr" bIns="0" lIns="0" spcFirstLastPara="1" rIns="0" wrap="square" tIns="0">
            <a:noAutofit/>
          </a:bodyPr>
          <a:lstStyle>
            <a:lvl1pPr indent="0" lvl="0" marL="0" marR="0" rtl="0" algn="r">
              <a:lnSpc>
                <a:spcPct val="100000"/>
              </a:lnSpc>
              <a:spcBef>
                <a:spcPts val="0"/>
              </a:spcBef>
              <a:spcAft>
                <a:spcPts val="0"/>
              </a:spcAft>
              <a:buClr>
                <a:schemeClr val="dk1"/>
              </a:buClr>
              <a:buSzPts val="100"/>
              <a:buFont typeface="Arial"/>
              <a:buNone/>
              <a:defRPr b="0" i="0" sz="8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chemeClr val="dk1"/>
              </a:buClr>
              <a:buSzPts val="100"/>
              <a:buFont typeface="Arial"/>
              <a:buNone/>
              <a:defRPr b="0" i="0" sz="8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chemeClr val="dk1"/>
              </a:buClr>
              <a:buSzPts val="100"/>
              <a:buFont typeface="Arial"/>
              <a:buNone/>
              <a:defRPr b="0" i="0" sz="8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chemeClr val="dk1"/>
              </a:buClr>
              <a:buSzPts val="100"/>
              <a:buFont typeface="Arial"/>
              <a:buNone/>
              <a:defRPr b="0" i="0" sz="8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chemeClr val="dk1"/>
              </a:buClr>
              <a:buSzPts val="100"/>
              <a:buFont typeface="Arial"/>
              <a:buNone/>
              <a:defRPr b="0" i="0" sz="8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chemeClr val="dk1"/>
              </a:buClr>
              <a:buSzPts val="100"/>
              <a:buFont typeface="Arial"/>
              <a:buNone/>
              <a:defRPr b="0" i="0" sz="8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chemeClr val="dk1"/>
              </a:buClr>
              <a:buSzPts val="100"/>
              <a:buFont typeface="Arial"/>
              <a:buNone/>
              <a:defRPr b="0" i="0" sz="8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chemeClr val="dk1"/>
              </a:buClr>
              <a:buSzPts val="100"/>
              <a:buFont typeface="Arial"/>
              <a:buNone/>
              <a:defRPr b="0" i="0" sz="8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chemeClr val="dk1"/>
              </a:buClr>
              <a:buSzPts val="100"/>
              <a:buFont typeface="Arial"/>
              <a:buNone/>
              <a:defRPr b="0" i="0" sz="8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2667" name="Google Shape;2667;p403"/>
          <p:cNvSpPr txBox="1"/>
          <p:nvPr>
            <p:ph idx="2" type="body"/>
          </p:nvPr>
        </p:nvSpPr>
        <p:spPr>
          <a:xfrm>
            <a:off x="309564" y="380356"/>
            <a:ext cx="3424200" cy="215400"/>
          </a:xfrm>
          <a:prstGeom prst="rect">
            <a:avLst/>
          </a:prstGeom>
          <a:noFill/>
          <a:ln>
            <a:noFill/>
          </a:ln>
        </p:spPr>
        <p:txBody>
          <a:bodyPr anchorCtr="0" anchor="t" bIns="34275" lIns="34275" spcFirstLastPara="1" rIns="34275" wrap="square" tIns="34275">
            <a:noAutofit/>
          </a:bodyPr>
          <a:lstStyle>
            <a:lvl1pPr indent="-228600" lvl="0" marL="457200" marR="0" rtl="0" algn="l">
              <a:lnSpc>
                <a:spcPct val="100000"/>
              </a:lnSpc>
              <a:spcBef>
                <a:spcPts val="300"/>
              </a:spcBef>
              <a:spcAft>
                <a:spcPts val="0"/>
              </a:spcAft>
              <a:buClr>
                <a:schemeClr val="lt1"/>
              </a:buClr>
              <a:buSzPts val="500"/>
              <a:buFont typeface="Arial"/>
              <a:buNone/>
              <a:defRPr b="0" i="0" sz="1400" u="none" cap="none" strike="noStrike">
                <a:solidFill>
                  <a:schemeClr val="lt1"/>
                </a:solidFill>
                <a:latin typeface="Georgia"/>
                <a:ea typeface="Georgia"/>
                <a:cs typeface="Georgia"/>
                <a:sym typeface="Georgia"/>
              </a:defRPr>
            </a:lvl1pPr>
            <a:lvl2pPr indent="-254000" lvl="1" marL="914400" marR="0" rtl="0" algn="l">
              <a:lnSpc>
                <a:spcPct val="100000"/>
              </a:lnSpc>
              <a:spcBef>
                <a:spcPts val="200"/>
              </a:spcBef>
              <a:spcAft>
                <a:spcPts val="0"/>
              </a:spcAft>
              <a:buClr>
                <a:schemeClr val="lt2"/>
              </a:buClr>
              <a:buSzPts val="400"/>
              <a:buFont typeface="Noto Sans Symbols"/>
              <a:buChar char="▪"/>
              <a:defRPr b="0" i="0" sz="1000" u="none" cap="none" strike="noStrike">
                <a:solidFill>
                  <a:schemeClr val="lt2"/>
                </a:solidFill>
                <a:latin typeface="Arial"/>
                <a:ea typeface="Arial"/>
                <a:cs typeface="Arial"/>
                <a:sym typeface="Arial"/>
              </a:defRPr>
            </a:lvl2pPr>
            <a:lvl3pPr indent="-247650" lvl="2" marL="1371600" marR="0" rtl="0" algn="l">
              <a:lnSpc>
                <a:spcPct val="100000"/>
              </a:lnSpc>
              <a:spcBef>
                <a:spcPts val="200"/>
              </a:spcBef>
              <a:spcAft>
                <a:spcPts val="0"/>
              </a:spcAft>
              <a:buClr>
                <a:schemeClr val="lt2"/>
              </a:buClr>
              <a:buSzPts val="300"/>
              <a:buFont typeface="Arial"/>
              <a:buChar char="–"/>
              <a:defRPr b="0" i="0" sz="900" u="none" cap="none" strike="noStrike">
                <a:solidFill>
                  <a:schemeClr val="lt2"/>
                </a:solidFill>
                <a:latin typeface="Arial"/>
                <a:ea typeface="Arial"/>
                <a:cs typeface="Arial"/>
                <a:sym typeface="Arial"/>
              </a:defRPr>
            </a:lvl3pPr>
            <a:lvl4pPr indent="-247650" lvl="3" marL="1828800" marR="0" rtl="0" algn="l">
              <a:lnSpc>
                <a:spcPct val="100000"/>
              </a:lnSpc>
              <a:spcBef>
                <a:spcPts val="200"/>
              </a:spcBef>
              <a:spcAft>
                <a:spcPts val="0"/>
              </a:spcAft>
              <a:buClr>
                <a:schemeClr val="lt2"/>
              </a:buClr>
              <a:buSzPts val="300"/>
              <a:buFont typeface="Arial"/>
              <a:buChar char="•"/>
              <a:defRPr b="0" i="0" sz="800" u="none" cap="none" strike="noStrike">
                <a:solidFill>
                  <a:schemeClr val="lt2"/>
                </a:solidFill>
                <a:latin typeface="Arial"/>
                <a:ea typeface="Arial"/>
                <a:cs typeface="Arial"/>
                <a:sym typeface="Arial"/>
              </a:defRPr>
            </a:lvl4pPr>
            <a:lvl5pPr indent="-247650" lvl="4" marL="2286000" marR="0" rtl="0" algn="l">
              <a:lnSpc>
                <a:spcPct val="100000"/>
              </a:lnSpc>
              <a:spcBef>
                <a:spcPts val="100"/>
              </a:spcBef>
              <a:spcAft>
                <a:spcPts val="0"/>
              </a:spcAft>
              <a:buClr>
                <a:schemeClr val="lt2"/>
              </a:buClr>
              <a:buSzPts val="300"/>
              <a:buFont typeface="Arial"/>
              <a:buChar char="–"/>
              <a:defRPr b="0" i="0" sz="700" u="none" cap="none" strike="noStrike">
                <a:solidFill>
                  <a:schemeClr val="lt2"/>
                </a:solidFill>
                <a:latin typeface="Arial"/>
                <a:ea typeface="Arial"/>
                <a:cs typeface="Arial"/>
                <a:sym typeface="Arial"/>
              </a:defRPr>
            </a:lvl5pPr>
            <a:lvl6pPr indent="-279400" lvl="5" marL="2743200" marR="0" rtl="0" algn="l">
              <a:lnSpc>
                <a:spcPct val="100000"/>
              </a:lnSpc>
              <a:spcBef>
                <a:spcPts val="400"/>
              </a:spcBef>
              <a:spcAft>
                <a:spcPts val="0"/>
              </a:spcAft>
              <a:buClr>
                <a:schemeClr val="dk1"/>
              </a:buClr>
              <a:buSzPts val="800"/>
              <a:buFont typeface="Arial"/>
              <a:buChar char="•"/>
              <a:defRPr b="0" i="0" sz="2000" u="none" cap="none" strike="noStrike">
                <a:solidFill>
                  <a:schemeClr val="dk1"/>
                </a:solidFill>
                <a:latin typeface="Arial"/>
                <a:ea typeface="Arial"/>
                <a:cs typeface="Arial"/>
                <a:sym typeface="Arial"/>
              </a:defRPr>
            </a:lvl6pPr>
            <a:lvl7pPr indent="-279400" lvl="6" marL="3200400" marR="0" rtl="0" algn="l">
              <a:lnSpc>
                <a:spcPct val="100000"/>
              </a:lnSpc>
              <a:spcBef>
                <a:spcPts val="400"/>
              </a:spcBef>
              <a:spcAft>
                <a:spcPts val="0"/>
              </a:spcAft>
              <a:buClr>
                <a:schemeClr val="dk1"/>
              </a:buClr>
              <a:buSzPts val="800"/>
              <a:buFont typeface="Arial"/>
              <a:buChar char="•"/>
              <a:defRPr b="0" i="0" sz="2000" u="none" cap="none" strike="noStrike">
                <a:solidFill>
                  <a:schemeClr val="dk1"/>
                </a:solidFill>
                <a:latin typeface="Arial"/>
                <a:ea typeface="Arial"/>
                <a:cs typeface="Arial"/>
                <a:sym typeface="Arial"/>
              </a:defRPr>
            </a:lvl7pPr>
            <a:lvl8pPr indent="-279400" lvl="7" marL="3657600" marR="0" rtl="0" algn="l">
              <a:lnSpc>
                <a:spcPct val="100000"/>
              </a:lnSpc>
              <a:spcBef>
                <a:spcPts val="400"/>
              </a:spcBef>
              <a:spcAft>
                <a:spcPts val="0"/>
              </a:spcAft>
              <a:buClr>
                <a:schemeClr val="dk1"/>
              </a:buClr>
              <a:buSzPts val="800"/>
              <a:buFont typeface="Arial"/>
              <a:buChar char="•"/>
              <a:defRPr b="0" i="0" sz="2000" u="none" cap="none" strike="noStrike">
                <a:solidFill>
                  <a:schemeClr val="dk1"/>
                </a:solidFill>
                <a:latin typeface="Arial"/>
                <a:ea typeface="Arial"/>
                <a:cs typeface="Arial"/>
                <a:sym typeface="Arial"/>
              </a:defRPr>
            </a:lvl8pPr>
            <a:lvl9pPr indent="-279400" lvl="8" marL="4114800" marR="0" rtl="0" algn="l">
              <a:lnSpc>
                <a:spcPct val="100000"/>
              </a:lnSpc>
              <a:spcBef>
                <a:spcPts val="400"/>
              </a:spcBef>
              <a:spcAft>
                <a:spcPts val="0"/>
              </a:spcAft>
              <a:buClr>
                <a:schemeClr val="dk1"/>
              </a:buClr>
              <a:buSzPts val="800"/>
              <a:buFont typeface="Arial"/>
              <a:buChar char="•"/>
              <a:defRPr b="0" i="0" sz="2000" u="none" cap="none" strike="noStrike">
                <a:solidFill>
                  <a:schemeClr val="dk1"/>
                </a:solidFill>
                <a:latin typeface="Arial"/>
                <a:ea typeface="Arial"/>
                <a:cs typeface="Arial"/>
                <a:sym typeface="Arial"/>
              </a:defRPr>
            </a:lvl9pPr>
          </a:lstStyle>
          <a:p/>
        </p:txBody>
      </p:sp>
      <p:sp>
        <p:nvSpPr>
          <p:cNvPr id="2668" name="Google Shape;2668;p403"/>
          <p:cNvSpPr txBox="1"/>
          <p:nvPr>
            <p:ph idx="3" type="body"/>
          </p:nvPr>
        </p:nvSpPr>
        <p:spPr>
          <a:xfrm>
            <a:off x="6869681" y="4499653"/>
            <a:ext cx="1941000" cy="246300"/>
          </a:xfrm>
          <a:prstGeom prst="rect">
            <a:avLst/>
          </a:prstGeom>
          <a:noFill/>
          <a:ln>
            <a:noFill/>
          </a:ln>
        </p:spPr>
        <p:txBody>
          <a:bodyPr anchorCtr="0" anchor="t" bIns="34275" lIns="34275" spcFirstLastPara="1" rIns="34275" wrap="square" tIns="34275">
            <a:noAutofit/>
          </a:bodyPr>
          <a:lstStyle>
            <a:lvl1pPr indent="-228600" lvl="0" marL="457200" marR="0" rtl="0" algn="r">
              <a:lnSpc>
                <a:spcPct val="100000"/>
              </a:lnSpc>
              <a:spcBef>
                <a:spcPts val="0"/>
              </a:spcBef>
              <a:spcAft>
                <a:spcPts val="0"/>
              </a:spcAft>
              <a:buClr>
                <a:schemeClr val="lt1"/>
              </a:buClr>
              <a:buSzPts val="500"/>
              <a:buFont typeface="Arial"/>
              <a:buNone/>
              <a:defRPr b="0" i="0" sz="800" u="none" cap="none" strike="noStrike">
                <a:solidFill>
                  <a:schemeClr val="lt1"/>
                </a:solidFill>
                <a:latin typeface="Georgia"/>
                <a:ea typeface="Georgia"/>
                <a:cs typeface="Georgia"/>
                <a:sym typeface="Georgia"/>
              </a:defRPr>
            </a:lvl1pPr>
            <a:lvl2pPr indent="-228600" lvl="1" marL="914400" marR="0" rtl="0" algn="r">
              <a:lnSpc>
                <a:spcPct val="100000"/>
              </a:lnSpc>
              <a:spcBef>
                <a:spcPts val="0"/>
              </a:spcBef>
              <a:spcAft>
                <a:spcPts val="0"/>
              </a:spcAft>
              <a:buClr>
                <a:schemeClr val="lt1"/>
              </a:buClr>
              <a:buSzPts val="400"/>
              <a:buFont typeface="Noto Sans Symbols"/>
              <a:buNone/>
              <a:defRPr b="0" i="1" sz="800" u="none" cap="none" strike="noStrike">
                <a:solidFill>
                  <a:schemeClr val="lt1"/>
                </a:solidFill>
                <a:latin typeface="Georgia"/>
                <a:ea typeface="Georgia"/>
                <a:cs typeface="Georgia"/>
                <a:sym typeface="Georgia"/>
              </a:defRPr>
            </a:lvl2pPr>
            <a:lvl3pPr indent="-247650" lvl="2" marL="1371600" marR="0" rtl="0" algn="l">
              <a:lnSpc>
                <a:spcPct val="100000"/>
              </a:lnSpc>
              <a:spcBef>
                <a:spcPts val="200"/>
              </a:spcBef>
              <a:spcAft>
                <a:spcPts val="0"/>
              </a:spcAft>
              <a:buClr>
                <a:schemeClr val="lt2"/>
              </a:buClr>
              <a:buSzPts val="300"/>
              <a:buFont typeface="Arial"/>
              <a:buChar char="–"/>
              <a:defRPr b="0" i="0" sz="900" u="none" cap="none" strike="noStrike">
                <a:solidFill>
                  <a:schemeClr val="lt2"/>
                </a:solidFill>
                <a:latin typeface="Arial"/>
                <a:ea typeface="Arial"/>
                <a:cs typeface="Arial"/>
                <a:sym typeface="Arial"/>
              </a:defRPr>
            </a:lvl3pPr>
            <a:lvl4pPr indent="-247650" lvl="3" marL="1828800" marR="0" rtl="0" algn="l">
              <a:lnSpc>
                <a:spcPct val="100000"/>
              </a:lnSpc>
              <a:spcBef>
                <a:spcPts val="200"/>
              </a:spcBef>
              <a:spcAft>
                <a:spcPts val="0"/>
              </a:spcAft>
              <a:buClr>
                <a:schemeClr val="lt2"/>
              </a:buClr>
              <a:buSzPts val="300"/>
              <a:buFont typeface="Arial"/>
              <a:buChar char="•"/>
              <a:defRPr b="0" i="0" sz="800" u="none" cap="none" strike="noStrike">
                <a:solidFill>
                  <a:schemeClr val="lt2"/>
                </a:solidFill>
                <a:latin typeface="Arial"/>
                <a:ea typeface="Arial"/>
                <a:cs typeface="Arial"/>
                <a:sym typeface="Arial"/>
              </a:defRPr>
            </a:lvl4pPr>
            <a:lvl5pPr indent="-247650" lvl="4" marL="2286000" marR="0" rtl="0" algn="l">
              <a:lnSpc>
                <a:spcPct val="100000"/>
              </a:lnSpc>
              <a:spcBef>
                <a:spcPts val="100"/>
              </a:spcBef>
              <a:spcAft>
                <a:spcPts val="0"/>
              </a:spcAft>
              <a:buClr>
                <a:schemeClr val="lt2"/>
              </a:buClr>
              <a:buSzPts val="300"/>
              <a:buFont typeface="Arial"/>
              <a:buChar char="–"/>
              <a:defRPr b="0" i="0" sz="700" u="none" cap="none" strike="noStrike">
                <a:solidFill>
                  <a:schemeClr val="lt2"/>
                </a:solidFill>
                <a:latin typeface="Arial"/>
                <a:ea typeface="Arial"/>
                <a:cs typeface="Arial"/>
                <a:sym typeface="Arial"/>
              </a:defRPr>
            </a:lvl5pPr>
            <a:lvl6pPr indent="-279400" lvl="5" marL="2743200" marR="0" rtl="0" algn="l">
              <a:lnSpc>
                <a:spcPct val="100000"/>
              </a:lnSpc>
              <a:spcBef>
                <a:spcPts val="400"/>
              </a:spcBef>
              <a:spcAft>
                <a:spcPts val="0"/>
              </a:spcAft>
              <a:buClr>
                <a:schemeClr val="dk1"/>
              </a:buClr>
              <a:buSzPts val="800"/>
              <a:buFont typeface="Arial"/>
              <a:buChar char="•"/>
              <a:defRPr b="0" i="0" sz="2000" u="none" cap="none" strike="noStrike">
                <a:solidFill>
                  <a:schemeClr val="dk1"/>
                </a:solidFill>
                <a:latin typeface="Arial"/>
                <a:ea typeface="Arial"/>
                <a:cs typeface="Arial"/>
                <a:sym typeface="Arial"/>
              </a:defRPr>
            </a:lvl6pPr>
            <a:lvl7pPr indent="-279400" lvl="6" marL="3200400" marR="0" rtl="0" algn="l">
              <a:lnSpc>
                <a:spcPct val="100000"/>
              </a:lnSpc>
              <a:spcBef>
                <a:spcPts val="400"/>
              </a:spcBef>
              <a:spcAft>
                <a:spcPts val="0"/>
              </a:spcAft>
              <a:buClr>
                <a:schemeClr val="dk1"/>
              </a:buClr>
              <a:buSzPts val="800"/>
              <a:buFont typeface="Arial"/>
              <a:buChar char="•"/>
              <a:defRPr b="0" i="0" sz="2000" u="none" cap="none" strike="noStrike">
                <a:solidFill>
                  <a:schemeClr val="dk1"/>
                </a:solidFill>
                <a:latin typeface="Arial"/>
                <a:ea typeface="Arial"/>
                <a:cs typeface="Arial"/>
                <a:sym typeface="Arial"/>
              </a:defRPr>
            </a:lvl7pPr>
            <a:lvl8pPr indent="-279400" lvl="7" marL="3657600" marR="0" rtl="0" algn="l">
              <a:lnSpc>
                <a:spcPct val="100000"/>
              </a:lnSpc>
              <a:spcBef>
                <a:spcPts val="400"/>
              </a:spcBef>
              <a:spcAft>
                <a:spcPts val="0"/>
              </a:spcAft>
              <a:buClr>
                <a:schemeClr val="dk1"/>
              </a:buClr>
              <a:buSzPts val="800"/>
              <a:buFont typeface="Arial"/>
              <a:buChar char="•"/>
              <a:defRPr b="0" i="0" sz="2000" u="none" cap="none" strike="noStrike">
                <a:solidFill>
                  <a:schemeClr val="dk1"/>
                </a:solidFill>
                <a:latin typeface="Arial"/>
                <a:ea typeface="Arial"/>
                <a:cs typeface="Arial"/>
                <a:sym typeface="Arial"/>
              </a:defRPr>
            </a:lvl8pPr>
            <a:lvl9pPr indent="-279400" lvl="8" marL="4114800" marR="0" rtl="0" algn="l">
              <a:lnSpc>
                <a:spcPct val="100000"/>
              </a:lnSpc>
              <a:spcBef>
                <a:spcPts val="400"/>
              </a:spcBef>
              <a:spcAft>
                <a:spcPts val="0"/>
              </a:spcAft>
              <a:buClr>
                <a:schemeClr val="dk1"/>
              </a:buClr>
              <a:buSzPts val="800"/>
              <a:buFont typeface="Arial"/>
              <a:buChar char="•"/>
              <a:defRPr b="0" i="0" sz="2000" u="none" cap="none" strike="noStrike">
                <a:solidFill>
                  <a:schemeClr val="dk1"/>
                </a:solidFill>
                <a:latin typeface="Arial"/>
                <a:ea typeface="Arial"/>
                <a:cs typeface="Arial"/>
                <a:sym typeface="Arial"/>
              </a:defRPr>
            </a:lvl9pPr>
          </a:lstStyle>
          <a:p/>
        </p:txBody>
      </p:sp>
      <p:sp>
        <p:nvSpPr>
          <p:cNvPr id="2669" name="Google Shape;2669;p403"/>
          <p:cNvSpPr/>
          <p:nvPr/>
        </p:nvSpPr>
        <p:spPr>
          <a:xfrm>
            <a:off x="-9524" y="3346065"/>
            <a:ext cx="9141600" cy="98400"/>
          </a:xfrm>
          <a:custGeom>
            <a:rect b="b" l="l" r="r" t="t"/>
            <a:pathLst>
              <a:path extrusionOk="0" h="120000" w="120000">
                <a:moveTo>
                  <a:pt x="120000" y="0"/>
                </a:moveTo>
                <a:lnTo>
                  <a:pt x="15282" y="0"/>
                </a:lnTo>
                <a:cubicBezTo>
                  <a:pt x="14926" y="39996"/>
                  <a:pt x="14571" y="80004"/>
                  <a:pt x="14228" y="120000"/>
                </a:cubicBezTo>
                <a:cubicBezTo>
                  <a:pt x="13827" y="80004"/>
                  <a:pt x="13426" y="39996"/>
                  <a:pt x="13036" y="0"/>
                </a:cubicBezTo>
                <a:lnTo>
                  <a:pt x="0" y="0"/>
                </a:lnTo>
              </a:path>
            </a:pathLst>
          </a:custGeom>
          <a:noFill/>
          <a:ln cap="rnd"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
              <a:buFont typeface="Arial"/>
              <a:buNone/>
            </a:pPr>
            <a:r>
              <a:t/>
            </a:r>
            <a:endParaRPr b="0" i="0" sz="1800" u="none" cap="none" strike="noStrike">
              <a:solidFill>
                <a:schemeClr val="dk1"/>
              </a:solidFill>
              <a:latin typeface="Arial"/>
              <a:ea typeface="Arial"/>
              <a:cs typeface="Arial"/>
              <a:sym typeface="Arial"/>
            </a:endParaRPr>
          </a:p>
        </p:txBody>
      </p:sp>
      <p:pic>
        <p:nvPicPr>
          <p:cNvPr descr="C:\Users\OFFICE~1\AppData\Local\Temp\vmware-Office ROI\VMwareDnD\d95b34d1\pwc_logo_white.png" id="2670" name="Google Shape;2670;p403"/>
          <p:cNvPicPr preferRelativeResize="0"/>
          <p:nvPr/>
        </p:nvPicPr>
        <p:blipFill rotWithShape="1">
          <a:blip r:embed="rId2">
            <a:alphaModFix/>
          </a:blip>
          <a:srcRect b="0" l="0" r="0" t="0"/>
          <a:stretch/>
        </p:blipFill>
        <p:spPr>
          <a:xfrm>
            <a:off x="331093" y="4145767"/>
            <a:ext cx="766177" cy="582295"/>
          </a:xfrm>
          <a:prstGeom prst="rect">
            <a:avLst/>
          </a:prstGeom>
          <a:noFill/>
          <a:ln>
            <a:noFill/>
          </a:ln>
        </p:spPr>
      </p:pic>
    </p:spTree>
  </p:cSld>
  <p:clrMapOvr>
    <a:masterClrMapping/>
  </p:clrMapOvr>
</p:sldLayout>
</file>

<file path=ppt/slideLayouts/slideLayout3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1 1">
  <p:cSld name="Section Header 1 1">
    <p:bg>
      <p:bgPr>
        <a:solidFill>
          <a:schemeClr val="dk1"/>
        </a:solidFill>
      </p:bgPr>
    </p:bg>
    <p:spTree>
      <p:nvGrpSpPr>
        <p:cNvPr id="2671" name="Shape 2671"/>
        <p:cNvGrpSpPr/>
        <p:nvPr/>
      </p:nvGrpSpPr>
      <p:grpSpPr>
        <a:xfrm>
          <a:off x="0" y="0"/>
          <a:ext cx="0" cy="0"/>
          <a:chOff x="0" y="0"/>
          <a:chExt cx="0" cy="0"/>
        </a:xfrm>
      </p:grpSpPr>
      <p:sp>
        <p:nvSpPr>
          <p:cNvPr id="2672" name="Google Shape;2672;p404"/>
          <p:cNvSpPr/>
          <p:nvPr/>
        </p:nvSpPr>
        <p:spPr>
          <a:xfrm>
            <a:off x="0" y="5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
              <a:buFont typeface="Arial"/>
              <a:buNone/>
            </a:pPr>
            <a:r>
              <a:t/>
            </a:r>
            <a:endParaRPr b="0" i="0" sz="1400" u="none" cap="none" strike="noStrike">
              <a:solidFill>
                <a:srgbClr val="000000"/>
              </a:solidFill>
              <a:latin typeface="Arial"/>
              <a:ea typeface="Arial"/>
              <a:cs typeface="Arial"/>
              <a:sym typeface="Arial"/>
            </a:endParaRPr>
          </a:p>
        </p:txBody>
      </p:sp>
      <p:pic>
        <p:nvPicPr>
          <p:cNvPr id="2673" name="Google Shape;2673;p404"/>
          <p:cNvPicPr preferRelativeResize="0"/>
          <p:nvPr/>
        </p:nvPicPr>
        <p:blipFill rotWithShape="1">
          <a:blip r:embed="rId2">
            <a:alphaModFix/>
          </a:blip>
          <a:srcRect b="0" l="0" r="0" t="0"/>
          <a:stretch/>
        </p:blipFill>
        <p:spPr>
          <a:xfrm>
            <a:off x="-10" y="0"/>
            <a:ext cx="2962997" cy="5134542"/>
          </a:xfrm>
          <a:prstGeom prst="rect">
            <a:avLst/>
          </a:prstGeom>
          <a:noFill/>
          <a:ln>
            <a:noFill/>
          </a:ln>
        </p:spPr>
      </p:pic>
      <p:sp>
        <p:nvSpPr>
          <p:cNvPr id="2674" name="Google Shape;2674;p404"/>
          <p:cNvSpPr txBox="1"/>
          <p:nvPr>
            <p:ph idx="10" type="dt"/>
          </p:nvPr>
        </p:nvSpPr>
        <p:spPr>
          <a:xfrm>
            <a:off x="424070" y="5276019"/>
            <a:ext cx="2133600" cy="273900"/>
          </a:xfrm>
          <a:prstGeom prst="rect">
            <a:avLst/>
          </a:prstGeom>
          <a:noFill/>
          <a:ln>
            <a:noFill/>
          </a:ln>
        </p:spPr>
        <p:txBody>
          <a:bodyPr anchorCtr="0" anchor="ctr" bIns="34275" lIns="34275" spcFirstLastPara="1" rIns="34275" wrap="square" tIns="34275">
            <a:noAutofit/>
          </a:bodyPr>
          <a:lstStyle>
            <a:lvl1pPr lvl="0" marR="0" rtl="0" algn="l">
              <a:lnSpc>
                <a:spcPct val="100000"/>
              </a:lnSpc>
              <a:spcBef>
                <a:spcPts val="0"/>
              </a:spcBef>
              <a:spcAft>
                <a:spcPts val="0"/>
              </a:spcAft>
              <a:buClr>
                <a:srgbClr val="888888"/>
              </a:buClr>
              <a:buSzPts val="500"/>
              <a:buFont typeface="Arial"/>
              <a:buNone/>
              <a:defRPr b="0" i="0" sz="12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chemeClr val="dk1"/>
              </a:buClr>
              <a:buSzPts val="5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5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5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5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5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5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5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500"/>
              <a:buFont typeface="Arial"/>
              <a:buNone/>
              <a:defRPr b="0" i="0" sz="1800" u="none" cap="none" strike="noStrike">
                <a:solidFill>
                  <a:schemeClr val="dk1"/>
                </a:solidFill>
                <a:latin typeface="Arial"/>
                <a:ea typeface="Arial"/>
                <a:cs typeface="Arial"/>
                <a:sym typeface="Arial"/>
              </a:defRPr>
            </a:lvl9pPr>
          </a:lstStyle>
          <a:p/>
        </p:txBody>
      </p:sp>
      <p:sp>
        <p:nvSpPr>
          <p:cNvPr id="2675" name="Google Shape;2675;p404"/>
          <p:cNvSpPr txBox="1"/>
          <p:nvPr>
            <p:ph idx="11" type="ftr"/>
          </p:nvPr>
        </p:nvSpPr>
        <p:spPr>
          <a:xfrm>
            <a:off x="311941" y="4809594"/>
            <a:ext cx="2895600" cy="276900"/>
          </a:xfrm>
          <a:prstGeom prst="rect">
            <a:avLst/>
          </a:prstGeom>
          <a:noFill/>
          <a:ln>
            <a:noFill/>
          </a:ln>
        </p:spPr>
        <p:txBody>
          <a:bodyPr anchorCtr="0" anchor="ctr" bIns="34275" lIns="34275" spcFirstLastPara="1" rIns="34275" wrap="square" tIns="34275">
            <a:noAutofit/>
          </a:bodyPr>
          <a:lstStyle>
            <a:lvl1pPr lvl="0" marR="0" rtl="0" algn="l">
              <a:lnSpc>
                <a:spcPct val="100000"/>
              </a:lnSpc>
              <a:spcBef>
                <a:spcPts val="0"/>
              </a:spcBef>
              <a:spcAft>
                <a:spcPts val="0"/>
              </a:spcAft>
              <a:buClr>
                <a:srgbClr val="000000"/>
              </a:buClr>
              <a:buSzPts val="500"/>
              <a:buFont typeface="Arial"/>
              <a:buNone/>
              <a:defRPr b="0" i="0" sz="6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5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5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5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5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5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5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5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500"/>
              <a:buFont typeface="Arial"/>
              <a:buNone/>
              <a:defRPr b="0" i="0" sz="1800" u="none" cap="none" strike="noStrike">
                <a:solidFill>
                  <a:srgbClr val="000000"/>
                </a:solidFill>
                <a:latin typeface="Arial"/>
                <a:ea typeface="Arial"/>
                <a:cs typeface="Arial"/>
                <a:sym typeface="Arial"/>
              </a:defRPr>
            </a:lvl9pPr>
          </a:lstStyle>
          <a:p/>
        </p:txBody>
      </p:sp>
      <p:sp>
        <p:nvSpPr>
          <p:cNvPr id="2676" name="Google Shape;2676;p404"/>
          <p:cNvSpPr txBox="1"/>
          <p:nvPr/>
        </p:nvSpPr>
        <p:spPr>
          <a:xfrm>
            <a:off x="311941" y="4800785"/>
            <a:ext cx="2559900" cy="92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00"/>
              <a:buFont typeface="Arial"/>
              <a:buNone/>
            </a:pPr>
            <a:r>
              <a:rPr b="0" i="0" lang="en" sz="600" u="none" cap="none" strike="noStrike">
                <a:solidFill>
                  <a:srgbClr val="000000"/>
                </a:solidFill>
                <a:latin typeface="Arial"/>
                <a:ea typeface="Arial"/>
                <a:cs typeface="Arial"/>
                <a:sym typeface="Arial"/>
              </a:rPr>
              <a:t>PwC Experience Center</a:t>
            </a:r>
            <a:endParaRPr b="0" i="0" sz="1400" u="none" cap="none" strike="noStrike">
              <a:solidFill>
                <a:srgbClr val="000000"/>
              </a:solidFill>
              <a:latin typeface="Arial"/>
              <a:ea typeface="Arial"/>
              <a:cs typeface="Arial"/>
              <a:sym typeface="Arial"/>
            </a:endParaRPr>
          </a:p>
        </p:txBody>
      </p:sp>
      <p:sp>
        <p:nvSpPr>
          <p:cNvPr id="2677" name="Google Shape;2677;p404"/>
          <p:cNvSpPr txBox="1"/>
          <p:nvPr>
            <p:ph idx="12" type="sldNum"/>
          </p:nvPr>
        </p:nvSpPr>
        <p:spPr>
          <a:xfrm>
            <a:off x="6700838" y="4770007"/>
            <a:ext cx="2133600" cy="123000"/>
          </a:xfrm>
          <a:prstGeom prst="rect">
            <a:avLst/>
          </a:prstGeom>
          <a:noFill/>
          <a:ln>
            <a:noFill/>
          </a:ln>
        </p:spPr>
        <p:txBody>
          <a:bodyPr anchorCtr="0" anchor="ctr" bIns="0" lIns="0" spcFirstLastPara="1" rIns="0" wrap="square" tIns="0">
            <a:noAutofit/>
          </a:bodyPr>
          <a:lstStyle>
            <a:lvl1pPr indent="0" lvl="0" marL="0" marR="0" rtl="0" algn="r">
              <a:lnSpc>
                <a:spcPct val="100000"/>
              </a:lnSpc>
              <a:spcBef>
                <a:spcPts val="0"/>
              </a:spcBef>
              <a:spcAft>
                <a:spcPts val="0"/>
              </a:spcAft>
              <a:buClr>
                <a:schemeClr val="lt1"/>
              </a:buClr>
              <a:buSzPts val="100"/>
              <a:buFont typeface="Arial"/>
              <a:buNone/>
              <a:defRPr b="0" i="0" sz="800" u="none" cap="none" strike="noStrike">
                <a:solidFill>
                  <a:schemeClr val="lt1"/>
                </a:solidFill>
                <a:latin typeface="Arial"/>
                <a:ea typeface="Arial"/>
                <a:cs typeface="Arial"/>
                <a:sym typeface="Arial"/>
              </a:defRPr>
            </a:lvl1pPr>
            <a:lvl2pPr indent="0" lvl="1" marL="0" marR="0" rtl="0" algn="r">
              <a:lnSpc>
                <a:spcPct val="100000"/>
              </a:lnSpc>
              <a:spcBef>
                <a:spcPts val="0"/>
              </a:spcBef>
              <a:spcAft>
                <a:spcPts val="0"/>
              </a:spcAft>
              <a:buClr>
                <a:schemeClr val="lt1"/>
              </a:buClr>
              <a:buSzPts val="100"/>
              <a:buFont typeface="Arial"/>
              <a:buNone/>
              <a:defRPr b="0" i="0" sz="800" u="none" cap="none" strike="noStrike">
                <a:solidFill>
                  <a:schemeClr val="lt1"/>
                </a:solidFill>
                <a:latin typeface="Arial"/>
                <a:ea typeface="Arial"/>
                <a:cs typeface="Arial"/>
                <a:sym typeface="Arial"/>
              </a:defRPr>
            </a:lvl2pPr>
            <a:lvl3pPr indent="0" lvl="2" marL="0" marR="0" rtl="0" algn="r">
              <a:lnSpc>
                <a:spcPct val="100000"/>
              </a:lnSpc>
              <a:spcBef>
                <a:spcPts val="0"/>
              </a:spcBef>
              <a:spcAft>
                <a:spcPts val="0"/>
              </a:spcAft>
              <a:buClr>
                <a:schemeClr val="lt1"/>
              </a:buClr>
              <a:buSzPts val="100"/>
              <a:buFont typeface="Arial"/>
              <a:buNone/>
              <a:defRPr b="0" i="0" sz="800" u="none" cap="none" strike="noStrike">
                <a:solidFill>
                  <a:schemeClr val="lt1"/>
                </a:solidFill>
                <a:latin typeface="Arial"/>
                <a:ea typeface="Arial"/>
                <a:cs typeface="Arial"/>
                <a:sym typeface="Arial"/>
              </a:defRPr>
            </a:lvl3pPr>
            <a:lvl4pPr indent="0" lvl="3" marL="0" marR="0" rtl="0" algn="r">
              <a:lnSpc>
                <a:spcPct val="100000"/>
              </a:lnSpc>
              <a:spcBef>
                <a:spcPts val="0"/>
              </a:spcBef>
              <a:spcAft>
                <a:spcPts val="0"/>
              </a:spcAft>
              <a:buClr>
                <a:schemeClr val="lt1"/>
              </a:buClr>
              <a:buSzPts val="100"/>
              <a:buFont typeface="Arial"/>
              <a:buNone/>
              <a:defRPr b="0" i="0" sz="800" u="none" cap="none" strike="noStrike">
                <a:solidFill>
                  <a:schemeClr val="lt1"/>
                </a:solidFill>
                <a:latin typeface="Arial"/>
                <a:ea typeface="Arial"/>
                <a:cs typeface="Arial"/>
                <a:sym typeface="Arial"/>
              </a:defRPr>
            </a:lvl4pPr>
            <a:lvl5pPr indent="0" lvl="4" marL="0" marR="0" rtl="0" algn="r">
              <a:lnSpc>
                <a:spcPct val="100000"/>
              </a:lnSpc>
              <a:spcBef>
                <a:spcPts val="0"/>
              </a:spcBef>
              <a:spcAft>
                <a:spcPts val="0"/>
              </a:spcAft>
              <a:buClr>
                <a:schemeClr val="lt1"/>
              </a:buClr>
              <a:buSzPts val="100"/>
              <a:buFont typeface="Arial"/>
              <a:buNone/>
              <a:defRPr b="0" i="0" sz="800" u="none" cap="none" strike="noStrike">
                <a:solidFill>
                  <a:schemeClr val="lt1"/>
                </a:solidFill>
                <a:latin typeface="Arial"/>
                <a:ea typeface="Arial"/>
                <a:cs typeface="Arial"/>
                <a:sym typeface="Arial"/>
              </a:defRPr>
            </a:lvl5pPr>
            <a:lvl6pPr indent="0" lvl="5" marL="0" marR="0" rtl="0" algn="r">
              <a:lnSpc>
                <a:spcPct val="100000"/>
              </a:lnSpc>
              <a:spcBef>
                <a:spcPts val="0"/>
              </a:spcBef>
              <a:spcAft>
                <a:spcPts val="0"/>
              </a:spcAft>
              <a:buClr>
                <a:schemeClr val="lt1"/>
              </a:buClr>
              <a:buSzPts val="100"/>
              <a:buFont typeface="Arial"/>
              <a:buNone/>
              <a:defRPr b="0" i="0" sz="800" u="none" cap="none" strike="noStrike">
                <a:solidFill>
                  <a:schemeClr val="lt1"/>
                </a:solidFill>
                <a:latin typeface="Arial"/>
                <a:ea typeface="Arial"/>
                <a:cs typeface="Arial"/>
                <a:sym typeface="Arial"/>
              </a:defRPr>
            </a:lvl6pPr>
            <a:lvl7pPr indent="0" lvl="6" marL="0" marR="0" rtl="0" algn="r">
              <a:lnSpc>
                <a:spcPct val="100000"/>
              </a:lnSpc>
              <a:spcBef>
                <a:spcPts val="0"/>
              </a:spcBef>
              <a:spcAft>
                <a:spcPts val="0"/>
              </a:spcAft>
              <a:buClr>
                <a:schemeClr val="lt1"/>
              </a:buClr>
              <a:buSzPts val="100"/>
              <a:buFont typeface="Arial"/>
              <a:buNone/>
              <a:defRPr b="0" i="0" sz="800" u="none" cap="none" strike="noStrike">
                <a:solidFill>
                  <a:schemeClr val="lt1"/>
                </a:solidFill>
                <a:latin typeface="Arial"/>
                <a:ea typeface="Arial"/>
                <a:cs typeface="Arial"/>
                <a:sym typeface="Arial"/>
              </a:defRPr>
            </a:lvl7pPr>
            <a:lvl8pPr indent="0" lvl="7" marL="0" marR="0" rtl="0" algn="r">
              <a:lnSpc>
                <a:spcPct val="100000"/>
              </a:lnSpc>
              <a:spcBef>
                <a:spcPts val="0"/>
              </a:spcBef>
              <a:spcAft>
                <a:spcPts val="0"/>
              </a:spcAft>
              <a:buClr>
                <a:schemeClr val="lt1"/>
              </a:buClr>
              <a:buSzPts val="100"/>
              <a:buFont typeface="Arial"/>
              <a:buNone/>
              <a:defRPr b="0" i="0" sz="800" u="none" cap="none" strike="noStrike">
                <a:solidFill>
                  <a:schemeClr val="lt1"/>
                </a:solidFill>
                <a:latin typeface="Arial"/>
                <a:ea typeface="Arial"/>
                <a:cs typeface="Arial"/>
                <a:sym typeface="Arial"/>
              </a:defRPr>
            </a:lvl8pPr>
            <a:lvl9pPr indent="0" lvl="8" marL="0" marR="0" rtl="0" algn="r">
              <a:lnSpc>
                <a:spcPct val="100000"/>
              </a:lnSpc>
              <a:spcBef>
                <a:spcPts val="0"/>
              </a:spcBef>
              <a:spcAft>
                <a:spcPts val="0"/>
              </a:spcAft>
              <a:buClr>
                <a:schemeClr val="lt1"/>
              </a:buClr>
              <a:buSzPts val="100"/>
              <a:buFont typeface="Arial"/>
              <a:buNone/>
              <a:defRPr b="0" i="0" sz="8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2678" name="Google Shape;2678;p404"/>
          <p:cNvSpPr/>
          <p:nvPr/>
        </p:nvSpPr>
        <p:spPr>
          <a:xfrm>
            <a:off x="4348782" y="1382755"/>
            <a:ext cx="446400" cy="3843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3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showMasterSp="0">
  <p:cSld name="Section Header">
    <p:spTree>
      <p:nvGrpSpPr>
        <p:cNvPr id="2679" name="Shape 2679"/>
        <p:cNvGrpSpPr/>
        <p:nvPr/>
      </p:nvGrpSpPr>
      <p:grpSpPr>
        <a:xfrm>
          <a:off x="0" y="0"/>
          <a:ext cx="0" cy="0"/>
          <a:chOff x="0" y="0"/>
          <a:chExt cx="0" cy="0"/>
        </a:xfrm>
      </p:grpSpPr>
      <p:sp>
        <p:nvSpPr>
          <p:cNvPr id="2680" name="Google Shape;2680;p405"/>
          <p:cNvSpPr/>
          <p:nvPr>
            <p:ph idx="2" type="pic"/>
          </p:nvPr>
        </p:nvSpPr>
        <p:spPr>
          <a:xfrm>
            <a:off x="0" y="0"/>
            <a:ext cx="9144000" cy="5143500"/>
          </a:xfrm>
          <a:prstGeom prst="rect">
            <a:avLst/>
          </a:prstGeom>
          <a:noFill/>
          <a:ln>
            <a:noFill/>
          </a:ln>
        </p:spPr>
        <p:txBody>
          <a:bodyPr anchorCtr="0" anchor="t" bIns="34275" lIns="34275" spcFirstLastPara="1" rIns="34275" wrap="square" tIns="34275">
            <a:noAutofit/>
          </a:bodyPr>
          <a:lstStyle>
            <a:lvl1pPr lvl="0" marR="0" rtl="0" algn="l">
              <a:lnSpc>
                <a:spcPct val="100000"/>
              </a:lnSpc>
              <a:spcBef>
                <a:spcPts val="300"/>
              </a:spcBef>
              <a:spcAft>
                <a:spcPts val="0"/>
              </a:spcAft>
              <a:buClr>
                <a:srgbClr val="7C7C7B"/>
              </a:buClr>
              <a:buSzPts val="500"/>
              <a:buFont typeface="Georgia"/>
              <a:buNone/>
              <a:defRPr b="0" i="0" sz="1400" u="none" cap="none" strike="noStrike">
                <a:solidFill>
                  <a:srgbClr val="7C7C7B"/>
                </a:solidFill>
                <a:latin typeface="Georgia"/>
                <a:ea typeface="Georgia"/>
                <a:cs typeface="Georgia"/>
                <a:sym typeface="Georgia"/>
              </a:defRPr>
            </a:lvl1pPr>
            <a:lvl2pPr lvl="1"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2pPr>
            <a:lvl3pPr lvl="2"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3pPr>
            <a:lvl4pPr lvl="3"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4pPr>
            <a:lvl5pPr lvl="4"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5pPr>
            <a:lvl6pPr lvl="5"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6pPr>
            <a:lvl7pPr lvl="6"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7pPr>
            <a:lvl8pPr lvl="7"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8pPr>
            <a:lvl9pPr lvl="8"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9pPr>
          </a:lstStyle>
          <a:p/>
        </p:txBody>
      </p:sp>
      <p:sp>
        <p:nvSpPr>
          <p:cNvPr id="2681" name="Google Shape;2681;p405"/>
          <p:cNvSpPr txBox="1"/>
          <p:nvPr>
            <p:ph type="title"/>
          </p:nvPr>
        </p:nvSpPr>
        <p:spPr>
          <a:xfrm>
            <a:off x="305501" y="2170782"/>
            <a:ext cx="8834400" cy="307800"/>
          </a:xfrm>
          <a:prstGeom prst="rect">
            <a:avLst/>
          </a:prstGeom>
          <a:noFill/>
          <a:ln>
            <a:noFill/>
          </a:ln>
        </p:spPr>
        <p:txBody>
          <a:bodyPr anchorCtr="0" anchor="t" bIns="34275" lIns="34275" spcFirstLastPara="1" rIns="34275" wrap="square" tIns="34275">
            <a:noAutofit/>
          </a:bodyPr>
          <a:lstStyle>
            <a:lvl1pPr lvl="0" marR="0" rtl="0" algn="ctr">
              <a:lnSpc>
                <a:spcPct val="100000"/>
              </a:lnSpc>
              <a:spcBef>
                <a:spcPts val="0"/>
              </a:spcBef>
              <a:spcAft>
                <a:spcPts val="0"/>
              </a:spcAft>
              <a:buClr>
                <a:srgbClr val="FFFFFF"/>
              </a:buClr>
              <a:buSzPts val="500"/>
              <a:buFont typeface="Georgia"/>
              <a:buNone/>
              <a:defRPr b="0" i="0" sz="2000" u="none" cap="none" strike="noStrike">
                <a:solidFill>
                  <a:srgbClr val="FFFFFF"/>
                </a:solidFill>
                <a:latin typeface="Georgia"/>
                <a:ea typeface="Georgia"/>
                <a:cs typeface="Georgia"/>
                <a:sym typeface="Georgia"/>
              </a:defRPr>
            </a:lvl1pPr>
            <a:lvl2pPr lvl="1" marR="0" rtl="0" algn="ctr">
              <a:lnSpc>
                <a:spcPct val="100000"/>
              </a:lnSpc>
              <a:spcBef>
                <a:spcPts val="0"/>
              </a:spcBef>
              <a:spcAft>
                <a:spcPts val="0"/>
              </a:spcAft>
              <a:buClr>
                <a:srgbClr val="FFFFFF"/>
              </a:buClr>
              <a:buSzPts val="500"/>
              <a:buFont typeface="Georgia"/>
              <a:buNone/>
              <a:defRPr b="0" i="0" sz="2000" u="none" cap="none" strike="noStrike">
                <a:solidFill>
                  <a:srgbClr val="FFFFFF"/>
                </a:solidFill>
                <a:latin typeface="Georgia"/>
                <a:ea typeface="Georgia"/>
                <a:cs typeface="Georgia"/>
                <a:sym typeface="Georgia"/>
              </a:defRPr>
            </a:lvl2pPr>
            <a:lvl3pPr lvl="2" marR="0" rtl="0" algn="ctr">
              <a:lnSpc>
                <a:spcPct val="100000"/>
              </a:lnSpc>
              <a:spcBef>
                <a:spcPts val="0"/>
              </a:spcBef>
              <a:spcAft>
                <a:spcPts val="0"/>
              </a:spcAft>
              <a:buClr>
                <a:srgbClr val="FFFFFF"/>
              </a:buClr>
              <a:buSzPts val="500"/>
              <a:buFont typeface="Georgia"/>
              <a:buNone/>
              <a:defRPr b="0" i="0" sz="2000" u="none" cap="none" strike="noStrike">
                <a:solidFill>
                  <a:srgbClr val="FFFFFF"/>
                </a:solidFill>
                <a:latin typeface="Georgia"/>
                <a:ea typeface="Georgia"/>
                <a:cs typeface="Georgia"/>
                <a:sym typeface="Georgia"/>
              </a:defRPr>
            </a:lvl3pPr>
            <a:lvl4pPr lvl="3" marR="0" rtl="0" algn="ctr">
              <a:lnSpc>
                <a:spcPct val="100000"/>
              </a:lnSpc>
              <a:spcBef>
                <a:spcPts val="0"/>
              </a:spcBef>
              <a:spcAft>
                <a:spcPts val="0"/>
              </a:spcAft>
              <a:buClr>
                <a:srgbClr val="FFFFFF"/>
              </a:buClr>
              <a:buSzPts val="500"/>
              <a:buFont typeface="Georgia"/>
              <a:buNone/>
              <a:defRPr b="0" i="0" sz="2000" u="none" cap="none" strike="noStrike">
                <a:solidFill>
                  <a:srgbClr val="FFFFFF"/>
                </a:solidFill>
                <a:latin typeface="Georgia"/>
                <a:ea typeface="Georgia"/>
                <a:cs typeface="Georgia"/>
                <a:sym typeface="Georgia"/>
              </a:defRPr>
            </a:lvl4pPr>
            <a:lvl5pPr lvl="4" marR="0" rtl="0" algn="ctr">
              <a:lnSpc>
                <a:spcPct val="100000"/>
              </a:lnSpc>
              <a:spcBef>
                <a:spcPts val="0"/>
              </a:spcBef>
              <a:spcAft>
                <a:spcPts val="0"/>
              </a:spcAft>
              <a:buClr>
                <a:srgbClr val="FFFFFF"/>
              </a:buClr>
              <a:buSzPts val="500"/>
              <a:buFont typeface="Georgia"/>
              <a:buNone/>
              <a:defRPr b="0" i="0" sz="2000" u="none" cap="none" strike="noStrike">
                <a:solidFill>
                  <a:srgbClr val="FFFFFF"/>
                </a:solidFill>
                <a:latin typeface="Georgia"/>
                <a:ea typeface="Georgia"/>
                <a:cs typeface="Georgia"/>
                <a:sym typeface="Georgia"/>
              </a:defRPr>
            </a:lvl5pPr>
            <a:lvl6pPr lvl="5" marR="0" rtl="0" algn="ctr">
              <a:lnSpc>
                <a:spcPct val="100000"/>
              </a:lnSpc>
              <a:spcBef>
                <a:spcPts val="0"/>
              </a:spcBef>
              <a:spcAft>
                <a:spcPts val="0"/>
              </a:spcAft>
              <a:buClr>
                <a:srgbClr val="FFFFFF"/>
              </a:buClr>
              <a:buSzPts val="500"/>
              <a:buFont typeface="Georgia"/>
              <a:buNone/>
              <a:defRPr b="0" i="0" sz="2000" u="none" cap="none" strike="noStrike">
                <a:solidFill>
                  <a:srgbClr val="FFFFFF"/>
                </a:solidFill>
                <a:latin typeface="Georgia"/>
                <a:ea typeface="Georgia"/>
                <a:cs typeface="Georgia"/>
                <a:sym typeface="Georgia"/>
              </a:defRPr>
            </a:lvl6pPr>
            <a:lvl7pPr lvl="6" marR="0" rtl="0" algn="ctr">
              <a:lnSpc>
                <a:spcPct val="100000"/>
              </a:lnSpc>
              <a:spcBef>
                <a:spcPts val="0"/>
              </a:spcBef>
              <a:spcAft>
                <a:spcPts val="0"/>
              </a:spcAft>
              <a:buClr>
                <a:srgbClr val="FFFFFF"/>
              </a:buClr>
              <a:buSzPts val="500"/>
              <a:buFont typeface="Georgia"/>
              <a:buNone/>
              <a:defRPr b="0" i="0" sz="2000" u="none" cap="none" strike="noStrike">
                <a:solidFill>
                  <a:srgbClr val="FFFFFF"/>
                </a:solidFill>
                <a:latin typeface="Georgia"/>
                <a:ea typeface="Georgia"/>
                <a:cs typeface="Georgia"/>
                <a:sym typeface="Georgia"/>
              </a:defRPr>
            </a:lvl7pPr>
            <a:lvl8pPr lvl="7" marR="0" rtl="0" algn="ctr">
              <a:lnSpc>
                <a:spcPct val="100000"/>
              </a:lnSpc>
              <a:spcBef>
                <a:spcPts val="0"/>
              </a:spcBef>
              <a:spcAft>
                <a:spcPts val="0"/>
              </a:spcAft>
              <a:buClr>
                <a:srgbClr val="FFFFFF"/>
              </a:buClr>
              <a:buSzPts val="500"/>
              <a:buFont typeface="Georgia"/>
              <a:buNone/>
              <a:defRPr b="0" i="0" sz="2000" u="none" cap="none" strike="noStrike">
                <a:solidFill>
                  <a:srgbClr val="FFFFFF"/>
                </a:solidFill>
                <a:latin typeface="Georgia"/>
                <a:ea typeface="Georgia"/>
                <a:cs typeface="Georgia"/>
                <a:sym typeface="Georgia"/>
              </a:defRPr>
            </a:lvl8pPr>
            <a:lvl9pPr lvl="8" marR="0" rtl="0" algn="ctr">
              <a:lnSpc>
                <a:spcPct val="100000"/>
              </a:lnSpc>
              <a:spcBef>
                <a:spcPts val="0"/>
              </a:spcBef>
              <a:spcAft>
                <a:spcPts val="0"/>
              </a:spcAft>
              <a:buClr>
                <a:srgbClr val="FFFFFF"/>
              </a:buClr>
              <a:buSzPts val="500"/>
              <a:buFont typeface="Georgia"/>
              <a:buNone/>
              <a:defRPr b="0" i="0" sz="2000" u="none" cap="none" strike="noStrike">
                <a:solidFill>
                  <a:srgbClr val="FFFFFF"/>
                </a:solidFill>
                <a:latin typeface="Georgia"/>
                <a:ea typeface="Georgia"/>
                <a:cs typeface="Georgia"/>
                <a:sym typeface="Georgia"/>
              </a:defRPr>
            </a:lvl9pPr>
          </a:lstStyle>
          <a:p/>
        </p:txBody>
      </p:sp>
      <p:sp>
        <p:nvSpPr>
          <p:cNvPr id="2682" name="Google Shape;2682;p405"/>
          <p:cNvSpPr/>
          <p:nvPr/>
        </p:nvSpPr>
        <p:spPr>
          <a:xfrm>
            <a:off x="311943" y="4800785"/>
            <a:ext cx="2559900" cy="92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FFFFFF"/>
              </a:buClr>
              <a:buSzPts val="600"/>
              <a:buFont typeface="Arial"/>
              <a:buNone/>
            </a:pPr>
            <a:r>
              <a:rPr b="0" i="0" lang="en" sz="600" u="none" cap="none" strike="noStrike">
                <a:solidFill>
                  <a:srgbClr val="FFFFFF"/>
                </a:solidFill>
                <a:latin typeface="Arial"/>
                <a:ea typeface="Arial"/>
                <a:cs typeface="Arial"/>
                <a:sym typeface="Arial"/>
              </a:rPr>
              <a:t>PwC</a:t>
            </a:r>
            <a:endParaRPr b="0" i="0" sz="500" u="none" cap="none" strike="noStrike">
              <a:solidFill>
                <a:srgbClr val="000000"/>
              </a:solidFill>
              <a:latin typeface="Arial"/>
              <a:ea typeface="Arial"/>
              <a:cs typeface="Arial"/>
              <a:sym typeface="Arial"/>
            </a:endParaRPr>
          </a:p>
        </p:txBody>
      </p:sp>
      <p:cxnSp>
        <p:nvCxnSpPr>
          <p:cNvPr id="2683" name="Google Shape;2683;p405"/>
          <p:cNvCxnSpPr/>
          <p:nvPr/>
        </p:nvCxnSpPr>
        <p:spPr>
          <a:xfrm>
            <a:off x="4288075" y="1970725"/>
            <a:ext cx="569100" cy="0"/>
          </a:xfrm>
          <a:prstGeom prst="straightConnector1">
            <a:avLst/>
          </a:prstGeom>
          <a:noFill/>
          <a:ln cap="flat" cmpd="sng" w="25400">
            <a:solidFill>
              <a:srgbClr val="E02B19"/>
            </a:solidFill>
            <a:prstDash val="solid"/>
            <a:round/>
            <a:headEnd len="sm" w="sm" type="none"/>
            <a:tailEnd len="sm" w="sm" type="none"/>
          </a:ln>
        </p:spPr>
      </p:cxnSp>
      <p:pic>
        <p:nvPicPr>
          <p:cNvPr id="2684" name="Google Shape;2684;p405"/>
          <p:cNvPicPr preferRelativeResize="0"/>
          <p:nvPr/>
        </p:nvPicPr>
        <p:blipFill rotWithShape="1">
          <a:blip r:embed="rId2">
            <a:alphaModFix/>
          </a:blip>
          <a:srcRect b="0" l="0" r="0" t="0"/>
          <a:stretch/>
        </p:blipFill>
        <p:spPr>
          <a:xfrm>
            <a:off x="4348784" y="1382752"/>
            <a:ext cx="446429" cy="384268"/>
          </a:xfrm>
          <a:prstGeom prst="rect">
            <a:avLst/>
          </a:prstGeom>
          <a:noFill/>
          <a:ln>
            <a:noFill/>
          </a:ln>
        </p:spPr>
      </p:pic>
      <p:sp>
        <p:nvSpPr>
          <p:cNvPr id="2685" name="Google Shape;2685;p405"/>
          <p:cNvSpPr txBox="1"/>
          <p:nvPr>
            <p:ph idx="12" type="sldNum"/>
          </p:nvPr>
        </p:nvSpPr>
        <p:spPr>
          <a:xfrm>
            <a:off x="8717220" y="4773854"/>
            <a:ext cx="117300" cy="115500"/>
          </a:xfrm>
          <a:prstGeom prst="rect">
            <a:avLst/>
          </a:prstGeom>
          <a:noFill/>
          <a:ln>
            <a:noFill/>
          </a:ln>
        </p:spPr>
        <p:txBody>
          <a:bodyPr anchorCtr="0" anchor="ctr" bIns="0" lIns="0" spcFirstLastPara="1" rIns="0" wrap="square" tIns="0">
            <a:noAutofit/>
          </a:bodyPr>
          <a:lstStyle>
            <a:lvl1pPr indent="0" lvl="0" marL="0" marR="0" rtl="0" algn="r">
              <a:lnSpc>
                <a:spcPct val="100000"/>
              </a:lnSpc>
              <a:spcBef>
                <a:spcPts val="0"/>
              </a:spcBef>
              <a:spcAft>
                <a:spcPts val="0"/>
              </a:spcAft>
              <a:buClr>
                <a:srgbClr val="FFFFFF"/>
              </a:buClr>
              <a:buSzPts val="800"/>
              <a:buFont typeface="Arial"/>
              <a:buNone/>
              <a:defRPr b="0" i="0" sz="800" u="none" cap="none" strike="noStrike">
                <a:solidFill>
                  <a:srgbClr val="FFFFFF"/>
                </a:solidFill>
                <a:latin typeface="Arial"/>
                <a:ea typeface="Arial"/>
                <a:cs typeface="Arial"/>
                <a:sym typeface="Arial"/>
              </a:defRPr>
            </a:lvl1pPr>
            <a:lvl2pPr indent="0" lvl="1" marL="0" marR="0" rtl="0" algn="r">
              <a:lnSpc>
                <a:spcPct val="100000"/>
              </a:lnSpc>
              <a:spcBef>
                <a:spcPts val="0"/>
              </a:spcBef>
              <a:spcAft>
                <a:spcPts val="0"/>
              </a:spcAft>
              <a:buClr>
                <a:srgbClr val="FFFFFF"/>
              </a:buClr>
              <a:buSzPts val="800"/>
              <a:buFont typeface="Arial"/>
              <a:buNone/>
              <a:defRPr b="0" i="0" sz="800" u="none" cap="none" strike="noStrike">
                <a:solidFill>
                  <a:srgbClr val="FFFFFF"/>
                </a:solidFill>
                <a:latin typeface="Arial"/>
                <a:ea typeface="Arial"/>
                <a:cs typeface="Arial"/>
                <a:sym typeface="Arial"/>
              </a:defRPr>
            </a:lvl2pPr>
            <a:lvl3pPr indent="0" lvl="2" marL="0" marR="0" rtl="0" algn="r">
              <a:lnSpc>
                <a:spcPct val="100000"/>
              </a:lnSpc>
              <a:spcBef>
                <a:spcPts val="0"/>
              </a:spcBef>
              <a:spcAft>
                <a:spcPts val="0"/>
              </a:spcAft>
              <a:buClr>
                <a:srgbClr val="FFFFFF"/>
              </a:buClr>
              <a:buSzPts val="800"/>
              <a:buFont typeface="Arial"/>
              <a:buNone/>
              <a:defRPr b="0" i="0" sz="800" u="none" cap="none" strike="noStrike">
                <a:solidFill>
                  <a:srgbClr val="FFFFFF"/>
                </a:solidFill>
                <a:latin typeface="Arial"/>
                <a:ea typeface="Arial"/>
                <a:cs typeface="Arial"/>
                <a:sym typeface="Arial"/>
              </a:defRPr>
            </a:lvl3pPr>
            <a:lvl4pPr indent="0" lvl="3" marL="0" marR="0" rtl="0" algn="r">
              <a:lnSpc>
                <a:spcPct val="100000"/>
              </a:lnSpc>
              <a:spcBef>
                <a:spcPts val="0"/>
              </a:spcBef>
              <a:spcAft>
                <a:spcPts val="0"/>
              </a:spcAft>
              <a:buClr>
                <a:srgbClr val="FFFFFF"/>
              </a:buClr>
              <a:buSzPts val="800"/>
              <a:buFont typeface="Arial"/>
              <a:buNone/>
              <a:defRPr b="0" i="0" sz="800" u="none" cap="none" strike="noStrike">
                <a:solidFill>
                  <a:srgbClr val="FFFFFF"/>
                </a:solidFill>
                <a:latin typeface="Arial"/>
                <a:ea typeface="Arial"/>
                <a:cs typeface="Arial"/>
                <a:sym typeface="Arial"/>
              </a:defRPr>
            </a:lvl4pPr>
            <a:lvl5pPr indent="0" lvl="4" marL="0" marR="0" rtl="0" algn="r">
              <a:lnSpc>
                <a:spcPct val="100000"/>
              </a:lnSpc>
              <a:spcBef>
                <a:spcPts val="0"/>
              </a:spcBef>
              <a:spcAft>
                <a:spcPts val="0"/>
              </a:spcAft>
              <a:buClr>
                <a:srgbClr val="FFFFFF"/>
              </a:buClr>
              <a:buSzPts val="800"/>
              <a:buFont typeface="Arial"/>
              <a:buNone/>
              <a:defRPr b="0" i="0" sz="800" u="none" cap="none" strike="noStrike">
                <a:solidFill>
                  <a:srgbClr val="FFFFFF"/>
                </a:solidFill>
                <a:latin typeface="Arial"/>
                <a:ea typeface="Arial"/>
                <a:cs typeface="Arial"/>
                <a:sym typeface="Arial"/>
              </a:defRPr>
            </a:lvl5pPr>
            <a:lvl6pPr indent="0" lvl="5" marL="0" marR="0" rtl="0" algn="r">
              <a:lnSpc>
                <a:spcPct val="100000"/>
              </a:lnSpc>
              <a:spcBef>
                <a:spcPts val="0"/>
              </a:spcBef>
              <a:spcAft>
                <a:spcPts val="0"/>
              </a:spcAft>
              <a:buClr>
                <a:srgbClr val="FFFFFF"/>
              </a:buClr>
              <a:buSzPts val="800"/>
              <a:buFont typeface="Arial"/>
              <a:buNone/>
              <a:defRPr b="0" i="0" sz="800" u="none" cap="none" strike="noStrike">
                <a:solidFill>
                  <a:srgbClr val="FFFFFF"/>
                </a:solidFill>
                <a:latin typeface="Arial"/>
                <a:ea typeface="Arial"/>
                <a:cs typeface="Arial"/>
                <a:sym typeface="Arial"/>
              </a:defRPr>
            </a:lvl6pPr>
            <a:lvl7pPr indent="0" lvl="6" marL="0" marR="0" rtl="0" algn="r">
              <a:lnSpc>
                <a:spcPct val="100000"/>
              </a:lnSpc>
              <a:spcBef>
                <a:spcPts val="0"/>
              </a:spcBef>
              <a:spcAft>
                <a:spcPts val="0"/>
              </a:spcAft>
              <a:buClr>
                <a:srgbClr val="FFFFFF"/>
              </a:buClr>
              <a:buSzPts val="800"/>
              <a:buFont typeface="Arial"/>
              <a:buNone/>
              <a:defRPr b="0" i="0" sz="800" u="none" cap="none" strike="noStrike">
                <a:solidFill>
                  <a:srgbClr val="FFFFFF"/>
                </a:solidFill>
                <a:latin typeface="Arial"/>
                <a:ea typeface="Arial"/>
                <a:cs typeface="Arial"/>
                <a:sym typeface="Arial"/>
              </a:defRPr>
            </a:lvl7pPr>
            <a:lvl8pPr indent="0" lvl="7" marL="0" marR="0" rtl="0" algn="r">
              <a:lnSpc>
                <a:spcPct val="100000"/>
              </a:lnSpc>
              <a:spcBef>
                <a:spcPts val="0"/>
              </a:spcBef>
              <a:spcAft>
                <a:spcPts val="0"/>
              </a:spcAft>
              <a:buClr>
                <a:srgbClr val="FFFFFF"/>
              </a:buClr>
              <a:buSzPts val="800"/>
              <a:buFont typeface="Arial"/>
              <a:buNone/>
              <a:defRPr b="0" i="0" sz="800" u="none" cap="none" strike="noStrike">
                <a:solidFill>
                  <a:srgbClr val="FFFFFF"/>
                </a:solidFill>
                <a:latin typeface="Arial"/>
                <a:ea typeface="Arial"/>
                <a:cs typeface="Arial"/>
                <a:sym typeface="Arial"/>
              </a:defRPr>
            </a:lvl8pPr>
            <a:lvl9pPr indent="0" lvl="8" marL="0" marR="0" rtl="0" algn="r">
              <a:lnSpc>
                <a:spcPct val="100000"/>
              </a:lnSpc>
              <a:spcBef>
                <a:spcPts val="0"/>
              </a:spcBef>
              <a:spcAft>
                <a:spcPts val="0"/>
              </a:spcAft>
              <a:buClr>
                <a:srgbClr val="FFFFFF"/>
              </a:buClr>
              <a:buSzPts val="800"/>
              <a:buFont typeface="Arial"/>
              <a:buNone/>
              <a:defRPr b="0" i="0" sz="800" u="none" cap="none" strike="noStrike">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Gallery 1" showMasterSp="0">
  <p:cSld name="Gallery 1">
    <p:bg>
      <p:bgPr>
        <a:solidFill>
          <a:srgbClr val="FFFFFF"/>
        </a:solidFill>
      </p:bgPr>
    </p:bg>
    <p:spTree>
      <p:nvGrpSpPr>
        <p:cNvPr id="2686" name="Shape 2686"/>
        <p:cNvGrpSpPr/>
        <p:nvPr/>
      </p:nvGrpSpPr>
      <p:grpSpPr>
        <a:xfrm>
          <a:off x="0" y="0"/>
          <a:ext cx="0" cy="0"/>
          <a:chOff x="0" y="0"/>
          <a:chExt cx="0" cy="0"/>
        </a:xfrm>
      </p:grpSpPr>
      <p:sp>
        <p:nvSpPr>
          <p:cNvPr id="2687" name="Google Shape;2687;p406"/>
          <p:cNvSpPr/>
          <p:nvPr>
            <p:ph idx="2" type="pic"/>
          </p:nvPr>
        </p:nvSpPr>
        <p:spPr>
          <a:xfrm>
            <a:off x="0" y="0"/>
            <a:ext cx="4738200" cy="5143500"/>
          </a:xfrm>
          <a:prstGeom prst="rect">
            <a:avLst/>
          </a:prstGeom>
          <a:noFill/>
          <a:ln>
            <a:noFill/>
          </a:ln>
        </p:spPr>
        <p:txBody>
          <a:bodyPr anchorCtr="0" anchor="t" bIns="34275" lIns="34275" spcFirstLastPara="1" rIns="34275" wrap="square" tIns="34275">
            <a:noAutofit/>
          </a:bodyPr>
          <a:lstStyle>
            <a:lvl1pPr lvl="0" marR="0" rtl="0" algn="l">
              <a:lnSpc>
                <a:spcPct val="100000"/>
              </a:lnSpc>
              <a:spcBef>
                <a:spcPts val="300"/>
              </a:spcBef>
              <a:spcAft>
                <a:spcPts val="0"/>
              </a:spcAft>
              <a:buClr>
                <a:srgbClr val="7C7C7B"/>
              </a:buClr>
              <a:buSzPts val="500"/>
              <a:buFont typeface="Georgia"/>
              <a:buNone/>
              <a:defRPr b="0" i="0" sz="1400" u="none" cap="none" strike="noStrike">
                <a:solidFill>
                  <a:srgbClr val="7C7C7B"/>
                </a:solidFill>
                <a:latin typeface="Georgia"/>
                <a:ea typeface="Georgia"/>
                <a:cs typeface="Georgia"/>
                <a:sym typeface="Georgia"/>
              </a:defRPr>
            </a:lvl1pPr>
            <a:lvl2pPr lvl="1"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2pPr>
            <a:lvl3pPr lvl="2"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3pPr>
            <a:lvl4pPr lvl="3"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4pPr>
            <a:lvl5pPr lvl="4"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5pPr>
            <a:lvl6pPr lvl="5"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6pPr>
            <a:lvl7pPr lvl="6"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7pPr>
            <a:lvl8pPr lvl="7"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8pPr>
            <a:lvl9pPr lvl="8"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9pPr>
          </a:lstStyle>
          <a:p/>
        </p:txBody>
      </p:sp>
      <p:sp>
        <p:nvSpPr>
          <p:cNvPr id="2688" name="Google Shape;2688;p406"/>
          <p:cNvSpPr txBox="1"/>
          <p:nvPr>
            <p:ph idx="1" type="body"/>
          </p:nvPr>
        </p:nvSpPr>
        <p:spPr>
          <a:xfrm>
            <a:off x="311944" y="4429641"/>
            <a:ext cx="2658300" cy="211200"/>
          </a:xfrm>
          <a:prstGeom prst="rect">
            <a:avLst/>
          </a:prstGeom>
          <a:noFill/>
          <a:ln>
            <a:noFill/>
          </a:ln>
        </p:spPr>
        <p:txBody>
          <a:bodyPr anchorCtr="0" anchor="t" bIns="34275" lIns="34275" spcFirstLastPara="1" rIns="34275" wrap="square" tIns="34275">
            <a:noAutofit/>
          </a:bodyPr>
          <a:lstStyle>
            <a:lvl1pPr indent="-228600" lvl="0" marL="457200" marR="0" rtl="0" algn="l">
              <a:lnSpc>
                <a:spcPct val="100000"/>
              </a:lnSpc>
              <a:spcBef>
                <a:spcPts val="600"/>
              </a:spcBef>
              <a:spcAft>
                <a:spcPts val="0"/>
              </a:spcAft>
              <a:buClr>
                <a:srgbClr val="FFFFFF"/>
              </a:buClr>
              <a:buSzPts val="1400"/>
              <a:buFont typeface="Arial"/>
              <a:buNone/>
              <a:defRPr b="0" i="0" sz="800" u="none" cap="none" strike="noStrike">
                <a:solidFill>
                  <a:srgbClr val="FFFFFF"/>
                </a:solidFill>
                <a:latin typeface="Arial"/>
                <a:ea typeface="Arial"/>
                <a:cs typeface="Arial"/>
                <a:sym typeface="Arial"/>
              </a:defRPr>
            </a:lvl1pPr>
            <a:lvl2pPr indent="-279400" lvl="1" marL="914400" marR="0" rtl="0" algn="l">
              <a:lnSpc>
                <a:spcPct val="100000"/>
              </a:lnSpc>
              <a:spcBef>
                <a:spcPts val="600"/>
              </a:spcBef>
              <a:spcAft>
                <a:spcPts val="0"/>
              </a:spcAft>
              <a:buClr>
                <a:srgbClr val="FFFFFF"/>
              </a:buClr>
              <a:buSzPts val="800"/>
              <a:buFont typeface="Arial"/>
              <a:buChar char="▪"/>
              <a:defRPr b="0" i="0" sz="800" u="none" cap="none" strike="noStrike">
                <a:solidFill>
                  <a:srgbClr val="FFFFFF"/>
                </a:solidFill>
                <a:latin typeface="Arial"/>
                <a:ea typeface="Arial"/>
                <a:cs typeface="Arial"/>
                <a:sym typeface="Arial"/>
              </a:defRPr>
            </a:lvl2pPr>
            <a:lvl3pPr indent="-279400" lvl="2" marL="1371600" marR="0" rtl="0" algn="l">
              <a:lnSpc>
                <a:spcPct val="100000"/>
              </a:lnSpc>
              <a:spcBef>
                <a:spcPts val="600"/>
              </a:spcBef>
              <a:spcAft>
                <a:spcPts val="0"/>
              </a:spcAft>
              <a:buClr>
                <a:srgbClr val="FFFFFF"/>
              </a:buClr>
              <a:buSzPts val="800"/>
              <a:buFont typeface="Arial"/>
              <a:buChar char="–"/>
              <a:defRPr b="0" i="0" sz="800" u="none" cap="none" strike="noStrike">
                <a:solidFill>
                  <a:srgbClr val="FFFFFF"/>
                </a:solidFill>
                <a:latin typeface="Arial"/>
                <a:ea typeface="Arial"/>
                <a:cs typeface="Arial"/>
                <a:sym typeface="Arial"/>
              </a:defRPr>
            </a:lvl3pPr>
            <a:lvl4pPr indent="-279400" lvl="3" marL="1828800" marR="0" rtl="0" algn="l">
              <a:lnSpc>
                <a:spcPct val="100000"/>
              </a:lnSpc>
              <a:spcBef>
                <a:spcPts val="600"/>
              </a:spcBef>
              <a:spcAft>
                <a:spcPts val="0"/>
              </a:spcAft>
              <a:buClr>
                <a:srgbClr val="FFFFFF"/>
              </a:buClr>
              <a:buSzPts val="800"/>
              <a:buFont typeface="Arial"/>
              <a:buChar char="•"/>
              <a:defRPr b="0" i="0" sz="800" u="none" cap="none" strike="noStrike">
                <a:solidFill>
                  <a:srgbClr val="FFFFFF"/>
                </a:solidFill>
                <a:latin typeface="Arial"/>
                <a:ea typeface="Arial"/>
                <a:cs typeface="Arial"/>
                <a:sym typeface="Arial"/>
              </a:defRPr>
            </a:lvl4pPr>
            <a:lvl5pPr indent="-279400" lvl="4" marL="2286000" marR="0" rtl="0" algn="l">
              <a:lnSpc>
                <a:spcPct val="100000"/>
              </a:lnSpc>
              <a:spcBef>
                <a:spcPts val="600"/>
              </a:spcBef>
              <a:spcAft>
                <a:spcPts val="0"/>
              </a:spcAft>
              <a:buClr>
                <a:srgbClr val="FFFFFF"/>
              </a:buClr>
              <a:buSzPts val="800"/>
              <a:buFont typeface="Arial"/>
              <a:buChar char="–"/>
              <a:defRPr b="0" i="0" sz="800" u="none" cap="none" strike="noStrike">
                <a:solidFill>
                  <a:srgbClr val="FFFFFF"/>
                </a:solidFill>
                <a:latin typeface="Arial"/>
                <a:ea typeface="Arial"/>
                <a:cs typeface="Arial"/>
                <a:sym typeface="Arial"/>
              </a:defRPr>
            </a:lvl5pPr>
            <a:lvl6pPr indent="-317500" lvl="5" marL="2743200"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6pPr>
            <a:lvl7pPr indent="-317500" lvl="6" marL="3200400"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7pPr>
            <a:lvl8pPr indent="-317500" lvl="7" marL="3657600"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8pPr>
            <a:lvl9pPr indent="-317500" lvl="8" marL="4114800"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9pPr>
          </a:lstStyle>
          <a:p/>
        </p:txBody>
      </p:sp>
      <p:cxnSp>
        <p:nvCxnSpPr>
          <p:cNvPr id="2689" name="Google Shape;2689;p406"/>
          <p:cNvCxnSpPr/>
          <p:nvPr/>
        </p:nvCxnSpPr>
        <p:spPr>
          <a:xfrm>
            <a:off x="311944" y="4270647"/>
            <a:ext cx="276300" cy="0"/>
          </a:xfrm>
          <a:prstGeom prst="straightConnector1">
            <a:avLst/>
          </a:prstGeom>
          <a:noFill/>
          <a:ln cap="flat" cmpd="sng" w="25400">
            <a:solidFill>
              <a:schemeClr val="accent1"/>
            </a:solidFill>
            <a:prstDash val="solid"/>
            <a:round/>
            <a:headEnd len="sm" w="sm" type="none"/>
            <a:tailEnd len="sm" w="sm" type="none"/>
          </a:ln>
        </p:spPr>
      </p:cxnSp>
      <p:sp>
        <p:nvSpPr>
          <p:cNvPr id="2690" name="Google Shape;2690;p406"/>
          <p:cNvSpPr txBox="1"/>
          <p:nvPr>
            <p:ph idx="12" type="sldNum"/>
          </p:nvPr>
        </p:nvSpPr>
        <p:spPr>
          <a:xfrm>
            <a:off x="8717220" y="4773854"/>
            <a:ext cx="117300" cy="115500"/>
          </a:xfrm>
          <a:prstGeom prst="rect">
            <a:avLst/>
          </a:prstGeom>
          <a:noFill/>
          <a:ln>
            <a:noFill/>
          </a:ln>
        </p:spPr>
        <p:txBody>
          <a:bodyPr anchorCtr="0" anchor="ctr" bIns="0" lIns="0" spcFirstLastPara="1" rIns="0" wrap="square" tIns="0">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rgbClr val="000000"/>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rgbClr val="000000"/>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rgbClr val="000000"/>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rgbClr val="000000"/>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rgbClr val="000000"/>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rgbClr val="000000"/>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rgbClr val="000000"/>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rgbClr val="000000"/>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Black" showMasterSp="0">
  <p:cSld name="Title Slide Black">
    <p:spTree>
      <p:nvGrpSpPr>
        <p:cNvPr id="2691" name="Shape 2691"/>
        <p:cNvGrpSpPr/>
        <p:nvPr/>
      </p:nvGrpSpPr>
      <p:grpSpPr>
        <a:xfrm>
          <a:off x="0" y="0"/>
          <a:ext cx="0" cy="0"/>
          <a:chOff x="0" y="0"/>
          <a:chExt cx="0" cy="0"/>
        </a:xfrm>
      </p:grpSpPr>
      <p:sp>
        <p:nvSpPr>
          <p:cNvPr id="2692" name="Google Shape;2692;p407"/>
          <p:cNvSpPr txBox="1"/>
          <p:nvPr>
            <p:ph type="title"/>
          </p:nvPr>
        </p:nvSpPr>
        <p:spPr>
          <a:xfrm>
            <a:off x="308214" y="2032598"/>
            <a:ext cx="4263900" cy="886500"/>
          </a:xfrm>
          <a:prstGeom prst="rect">
            <a:avLst/>
          </a:prstGeom>
          <a:noFill/>
          <a:ln>
            <a:noFill/>
          </a:ln>
        </p:spPr>
        <p:txBody>
          <a:bodyPr anchorCtr="0" anchor="t" bIns="34275" lIns="34275" spcFirstLastPara="1" rIns="34275" wrap="square" tIns="34275">
            <a:noAutofit/>
          </a:bodyPr>
          <a:lstStyle>
            <a:lvl1pPr lvl="0" marR="0" rtl="0" algn="l">
              <a:lnSpc>
                <a:spcPct val="90000"/>
              </a:lnSpc>
              <a:spcBef>
                <a:spcPts val="600"/>
              </a:spcBef>
              <a:spcAft>
                <a:spcPts val="0"/>
              </a:spcAft>
              <a:buClr>
                <a:schemeClr val="accent1"/>
              </a:buClr>
              <a:buSzPts val="500"/>
              <a:buFont typeface="Georgia"/>
              <a:buNone/>
              <a:defRPr b="0" i="0" sz="3200" u="none" cap="none" strike="noStrike">
                <a:solidFill>
                  <a:schemeClr val="accent1"/>
                </a:solidFill>
                <a:latin typeface="Georgia"/>
                <a:ea typeface="Georgia"/>
                <a:cs typeface="Georgia"/>
                <a:sym typeface="Georgia"/>
              </a:defRPr>
            </a:lvl1pPr>
            <a:lvl2pPr lvl="1" marR="0" rtl="0" algn="ctr">
              <a:lnSpc>
                <a:spcPct val="100000"/>
              </a:lnSpc>
              <a:spcBef>
                <a:spcPts val="0"/>
              </a:spcBef>
              <a:spcAft>
                <a:spcPts val="0"/>
              </a:spcAft>
              <a:buClr>
                <a:srgbClr val="FFFFFF"/>
              </a:buClr>
              <a:buSzPts val="500"/>
              <a:buFont typeface="Georgia"/>
              <a:buNone/>
              <a:defRPr b="0" i="0" sz="2000" u="none" cap="none" strike="noStrike">
                <a:solidFill>
                  <a:srgbClr val="FFFFFF"/>
                </a:solidFill>
                <a:latin typeface="Georgia"/>
                <a:ea typeface="Georgia"/>
                <a:cs typeface="Georgia"/>
                <a:sym typeface="Georgia"/>
              </a:defRPr>
            </a:lvl2pPr>
            <a:lvl3pPr lvl="2" marR="0" rtl="0" algn="ctr">
              <a:lnSpc>
                <a:spcPct val="100000"/>
              </a:lnSpc>
              <a:spcBef>
                <a:spcPts val="0"/>
              </a:spcBef>
              <a:spcAft>
                <a:spcPts val="0"/>
              </a:spcAft>
              <a:buClr>
                <a:srgbClr val="FFFFFF"/>
              </a:buClr>
              <a:buSzPts val="500"/>
              <a:buFont typeface="Georgia"/>
              <a:buNone/>
              <a:defRPr b="0" i="0" sz="2000" u="none" cap="none" strike="noStrike">
                <a:solidFill>
                  <a:srgbClr val="FFFFFF"/>
                </a:solidFill>
                <a:latin typeface="Georgia"/>
                <a:ea typeface="Georgia"/>
                <a:cs typeface="Georgia"/>
                <a:sym typeface="Georgia"/>
              </a:defRPr>
            </a:lvl3pPr>
            <a:lvl4pPr lvl="3" marR="0" rtl="0" algn="ctr">
              <a:lnSpc>
                <a:spcPct val="100000"/>
              </a:lnSpc>
              <a:spcBef>
                <a:spcPts val="0"/>
              </a:spcBef>
              <a:spcAft>
                <a:spcPts val="0"/>
              </a:spcAft>
              <a:buClr>
                <a:srgbClr val="FFFFFF"/>
              </a:buClr>
              <a:buSzPts val="500"/>
              <a:buFont typeface="Georgia"/>
              <a:buNone/>
              <a:defRPr b="0" i="0" sz="2000" u="none" cap="none" strike="noStrike">
                <a:solidFill>
                  <a:srgbClr val="FFFFFF"/>
                </a:solidFill>
                <a:latin typeface="Georgia"/>
                <a:ea typeface="Georgia"/>
                <a:cs typeface="Georgia"/>
                <a:sym typeface="Georgia"/>
              </a:defRPr>
            </a:lvl4pPr>
            <a:lvl5pPr lvl="4" marR="0" rtl="0" algn="ctr">
              <a:lnSpc>
                <a:spcPct val="100000"/>
              </a:lnSpc>
              <a:spcBef>
                <a:spcPts val="0"/>
              </a:spcBef>
              <a:spcAft>
                <a:spcPts val="0"/>
              </a:spcAft>
              <a:buClr>
                <a:srgbClr val="FFFFFF"/>
              </a:buClr>
              <a:buSzPts val="500"/>
              <a:buFont typeface="Georgia"/>
              <a:buNone/>
              <a:defRPr b="0" i="0" sz="2000" u="none" cap="none" strike="noStrike">
                <a:solidFill>
                  <a:srgbClr val="FFFFFF"/>
                </a:solidFill>
                <a:latin typeface="Georgia"/>
                <a:ea typeface="Georgia"/>
                <a:cs typeface="Georgia"/>
                <a:sym typeface="Georgia"/>
              </a:defRPr>
            </a:lvl5pPr>
            <a:lvl6pPr lvl="5" marR="0" rtl="0" algn="ctr">
              <a:lnSpc>
                <a:spcPct val="100000"/>
              </a:lnSpc>
              <a:spcBef>
                <a:spcPts val="0"/>
              </a:spcBef>
              <a:spcAft>
                <a:spcPts val="0"/>
              </a:spcAft>
              <a:buClr>
                <a:srgbClr val="FFFFFF"/>
              </a:buClr>
              <a:buSzPts val="500"/>
              <a:buFont typeface="Georgia"/>
              <a:buNone/>
              <a:defRPr b="0" i="0" sz="2000" u="none" cap="none" strike="noStrike">
                <a:solidFill>
                  <a:srgbClr val="FFFFFF"/>
                </a:solidFill>
                <a:latin typeface="Georgia"/>
                <a:ea typeface="Georgia"/>
                <a:cs typeface="Georgia"/>
                <a:sym typeface="Georgia"/>
              </a:defRPr>
            </a:lvl6pPr>
            <a:lvl7pPr lvl="6" marR="0" rtl="0" algn="ctr">
              <a:lnSpc>
                <a:spcPct val="100000"/>
              </a:lnSpc>
              <a:spcBef>
                <a:spcPts val="0"/>
              </a:spcBef>
              <a:spcAft>
                <a:spcPts val="0"/>
              </a:spcAft>
              <a:buClr>
                <a:srgbClr val="FFFFFF"/>
              </a:buClr>
              <a:buSzPts val="500"/>
              <a:buFont typeface="Georgia"/>
              <a:buNone/>
              <a:defRPr b="0" i="0" sz="2000" u="none" cap="none" strike="noStrike">
                <a:solidFill>
                  <a:srgbClr val="FFFFFF"/>
                </a:solidFill>
                <a:latin typeface="Georgia"/>
                <a:ea typeface="Georgia"/>
                <a:cs typeface="Georgia"/>
                <a:sym typeface="Georgia"/>
              </a:defRPr>
            </a:lvl7pPr>
            <a:lvl8pPr lvl="7" marR="0" rtl="0" algn="ctr">
              <a:lnSpc>
                <a:spcPct val="100000"/>
              </a:lnSpc>
              <a:spcBef>
                <a:spcPts val="0"/>
              </a:spcBef>
              <a:spcAft>
                <a:spcPts val="0"/>
              </a:spcAft>
              <a:buClr>
                <a:srgbClr val="FFFFFF"/>
              </a:buClr>
              <a:buSzPts val="500"/>
              <a:buFont typeface="Georgia"/>
              <a:buNone/>
              <a:defRPr b="0" i="0" sz="2000" u="none" cap="none" strike="noStrike">
                <a:solidFill>
                  <a:srgbClr val="FFFFFF"/>
                </a:solidFill>
                <a:latin typeface="Georgia"/>
                <a:ea typeface="Georgia"/>
                <a:cs typeface="Georgia"/>
                <a:sym typeface="Georgia"/>
              </a:defRPr>
            </a:lvl8pPr>
            <a:lvl9pPr lvl="8" marR="0" rtl="0" algn="ctr">
              <a:lnSpc>
                <a:spcPct val="100000"/>
              </a:lnSpc>
              <a:spcBef>
                <a:spcPts val="0"/>
              </a:spcBef>
              <a:spcAft>
                <a:spcPts val="0"/>
              </a:spcAft>
              <a:buClr>
                <a:srgbClr val="FFFFFF"/>
              </a:buClr>
              <a:buSzPts val="500"/>
              <a:buFont typeface="Georgia"/>
              <a:buNone/>
              <a:defRPr b="0" i="0" sz="2000" u="none" cap="none" strike="noStrike">
                <a:solidFill>
                  <a:srgbClr val="FFFFFF"/>
                </a:solidFill>
                <a:latin typeface="Georgia"/>
                <a:ea typeface="Georgia"/>
                <a:cs typeface="Georgia"/>
                <a:sym typeface="Georgia"/>
              </a:defRPr>
            </a:lvl9pPr>
          </a:lstStyle>
          <a:p/>
        </p:txBody>
      </p:sp>
      <p:sp>
        <p:nvSpPr>
          <p:cNvPr id="2693" name="Google Shape;2693;p407"/>
          <p:cNvSpPr txBox="1"/>
          <p:nvPr>
            <p:ph idx="1" type="body"/>
          </p:nvPr>
        </p:nvSpPr>
        <p:spPr>
          <a:xfrm>
            <a:off x="308214" y="1129218"/>
            <a:ext cx="4257300" cy="886500"/>
          </a:xfrm>
          <a:prstGeom prst="rect">
            <a:avLst/>
          </a:prstGeom>
          <a:noFill/>
          <a:ln>
            <a:noFill/>
          </a:ln>
        </p:spPr>
        <p:txBody>
          <a:bodyPr anchorCtr="0" anchor="b" bIns="34275" lIns="34275" spcFirstLastPara="1" rIns="34275" wrap="square" tIns="34275">
            <a:noAutofit/>
          </a:bodyPr>
          <a:lstStyle>
            <a:lvl1pPr indent="-228600" lvl="0" marL="457200" marR="0" rtl="0" algn="l">
              <a:lnSpc>
                <a:spcPct val="90000"/>
              </a:lnSpc>
              <a:spcBef>
                <a:spcPts val="600"/>
              </a:spcBef>
              <a:spcAft>
                <a:spcPts val="0"/>
              </a:spcAft>
              <a:buClr>
                <a:srgbClr val="FFFFFF"/>
              </a:buClr>
              <a:buSzPts val="1400"/>
              <a:buFont typeface="Georgia"/>
              <a:buNone/>
              <a:defRPr b="0" i="0" sz="3200" u="none" cap="none" strike="noStrike">
                <a:solidFill>
                  <a:srgbClr val="FFFFFF"/>
                </a:solidFill>
                <a:latin typeface="Georgia"/>
                <a:ea typeface="Georgia"/>
                <a:cs typeface="Georgia"/>
                <a:sym typeface="Georgia"/>
              </a:defRPr>
            </a:lvl1pPr>
            <a:lvl2pPr indent="-228600" lvl="1" marL="914400" marR="0" rtl="0" algn="l">
              <a:lnSpc>
                <a:spcPct val="90000"/>
              </a:lnSpc>
              <a:spcBef>
                <a:spcPts val="600"/>
              </a:spcBef>
              <a:spcAft>
                <a:spcPts val="0"/>
              </a:spcAft>
              <a:buClr>
                <a:srgbClr val="FFFFFF"/>
              </a:buClr>
              <a:buSzPts val="1400"/>
              <a:buFont typeface="Georgia"/>
              <a:buNone/>
              <a:defRPr b="0" i="0" sz="3200" u="none" cap="none" strike="noStrike">
                <a:solidFill>
                  <a:srgbClr val="FFFFFF"/>
                </a:solidFill>
                <a:latin typeface="Georgia"/>
                <a:ea typeface="Georgia"/>
                <a:cs typeface="Georgia"/>
                <a:sym typeface="Georgia"/>
              </a:defRPr>
            </a:lvl2pPr>
            <a:lvl3pPr indent="-228600" lvl="2" marL="1371600" marR="0" rtl="0" algn="l">
              <a:lnSpc>
                <a:spcPct val="90000"/>
              </a:lnSpc>
              <a:spcBef>
                <a:spcPts val="600"/>
              </a:spcBef>
              <a:spcAft>
                <a:spcPts val="0"/>
              </a:spcAft>
              <a:buClr>
                <a:srgbClr val="FFFFFF"/>
              </a:buClr>
              <a:buSzPts val="1400"/>
              <a:buFont typeface="Georgia"/>
              <a:buNone/>
              <a:defRPr b="0" i="0" sz="3200" u="none" cap="none" strike="noStrike">
                <a:solidFill>
                  <a:srgbClr val="FFFFFF"/>
                </a:solidFill>
                <a:latin typeface="Georgia"/>
                <a:ea typeface="Georgia"/>
                <a:cs typeface="Georgia"/>
                <a:sym typeface="Georgia"/>
              </a:defRPr>
            </a:lvl3pPr>
            <a:lvl4pPr indent="-228600" lvl="3" marL="1828800" marR="0" rtl="0" algn="l">
              <a:lnSpc>
                <a:spcPct val="90000"/>
              </a:lnSpc>
              <a:spcBef>
                <a:spcPts val="600"/>
              </a:spcBef>
              <a:spcAft>
                <a:spcPts val="0"/>
              </a:spcAft>
              <a:buClr>
                <a:srgbClr val="FFFFFF"/>
              </a:buClr>
              <a:buSzPts val="1400"/>
              <a:buFont typeface="Georgia"/>
              <a:buNone/>
              <a:defRPr b="0" i="0" sz="3200" u="none" cap="none" strike="noStrike">
                <a:solidFill>
                  <a:srgbClr val="FFFFFF"/>
                </a:solidFill>
                <a:latin typeface="Georgia"/>
                <a:ea typeface="Georgia"/>
                <a:cs typeface="Georgia"/>
                <a:sym typeface="Georgia"/>
              </a:defRPr>
            </a:lvl4pPr>
            <a:lvl5pPr indent="-228600" lvl="4" marL="2286000" marR="0" rtl="0" algn="l">
              <a:lnSpc>
                <a:spcPct val="90000"/>
              </a:lnSpc>
              <a:spcBef>
                <a:spcPts val="600"/>
              </a:spcBef>
              <a:spcAft>
                <a:spcPts val="0"/>
              </a:spcAft>
              <a:buClr>
                <a:srgbClr val="FFFFFF"/>
              </a:buClr>
              <a:buSzPts val="1400"/>
              <a:buFont typeface="Georgia"/>
              <a:buNone/>
              <a:defRPr b="0" i="0" sz="3200" u="none" cap="none" strike="noStrike">
                <a:solidFill>
                  <a:srgbClr val="FFFFFF"/>
                </a:solidFill>
                <a:latin typeface="Georgia"/>
                <a:ea typeface="Georgia"/>
                <a:cs typeface="Georgia"/>
                <a:sym typeface="Georgia"/>
              </a:defRPr>
            </a:lvl5pPr>
            <a:lvl6pPr indent="-317500" lvl="5" marL="2743200"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6pPr>
            <a:lvl7pPr indent="-317500" lvl="6" marL="3200400"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7pPr>
            <a:lvl8pPr indent="-317500" lvl="7" marL="3657600"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8pPr>
            <a:lvl9pPr indent="-317500" lvl="8" marL="4114800"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9pPr>
          </a:lstStyle>
          <a:p/>
        </p:txBody>
      </p:sp>
      <p:sp>
        <p:nvSpPr>
          <p:cNvPr id="2694" name="Google Shape;2694;p407"/>
          <p:cNvSpPr txBox="1"/>
          <p:nvPr>
            <p:ph idx="2" type="body"/>
          </p:nvPr>
        </p:nvSpPr>
        <p:spPr>
          <a:xfrm>
            <a:off x="309563" y="380355"/>
            <a:ext cx="3424200" cy="215400"/>
          </a:xfrm>
          <a:prstGeom prst="rect">
            <a:avLst/>
          </a:prstGeom>
          <a:noFill/>
          <a:ln>
            <a:noFill/>
          </a:ln>
        </p:spPr>
        <p:txBody>
          <a:bodyPr anchorCtr="0" anchor="t" bIns="34275" lIns="34275" spcFirstLastPara="1" rIns="34275" wrap="square" tIns="34275">
            <a:noAutofit/>
          </a:bodyPr>
          <a:lstStyle>
            <a:lvl1pPr indent="-228600" lvl="0" marL="457200" marR="0" rtl="0" algn="l">
              <a:lnSpc>
                <a:spcPct val="100000"/>
              </a:lnSpc>
              <a:spcBef>
                <a:spcPts val="300"/>
              </a:spcBef>
              <a:spcAft>
                <a:spcPts val="0"/>
              </a:spcAft>
              <a:buClr>
                <a:srgbClr val="7C7C7B"/>
              </a:buClr>
              <a:buSzPts val="1400"/>
              <a:buFont typeface="Georgia"/>
              <a:buNone/>
              <a:defRPr b="0" i="0" sz="1400" u="none" cap="none" strike="noStrike">
                <a:solidFill>
                  <a:srgbClr val="7C7C7B"/>
                </a:solidFill>
                <a:latin typeface="Georgia"/>
                <a:ea typeface="Georgia"/>
                <a:cs typeface="Georgia"/>
                <a:sym typeface="Georgia"/>
              </a:defRPr>
            </a:lvl1pPr>
            <a:lvl2pPr indent="-317500" lvl="1" marL="914400"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2pPr>
            <a:lvl3pPr indent="-317500" lvl="2" marL="1371600"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3pPr>
            <a:lvl4pPr indent="-317500" lvl="3" marL="1828800"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4pPr>
            <a:lvl5pPr indent="-317500" lvl="4" marL="2286000"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5pPr>
            <a:lvl6pPr indent="-317500" lvl="5" marL="2743200"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6pPr>
            <a:lvl7pPr indent="-317500" lvl="6" marL="3200400"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7pPr>
            <a:lvl8pPr indent="-317500" lvl="7" marL="3657600"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8pPr>
            <a:lvl9pPr indent="-317500" lvl="8" marL="4114800"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9pPr>
          </a:lstStyle>
          <a:p/>
        </p:txBody>
      </p:sp>
      <p:sp>
        <p:nvSpPr>
          <p:cNvPr id="2695" name="Google Shape;2695;p407"/>
          <p:cNvSpPr txBox="1"/>
          <p:nvPr>
            <p:ph idx="3" type="body"/>
          </p:nvPr>
        </p:nvSpPr>
        <p:spPr>
          <a:xfrm>
            <a:off x="6869681" y="4499652"/>
            <a:ext cx="1941000" cy="246300"/>
          </a:xfrm>
          <a:prstGeom prst="rect">
            <a:avLst/>
          </a:prstGeom>
          <a:noFill/>
          <a:ln>
            <a:noFill/>
          </a:ln>
        </p:spPr>
        <p:txBody>
          <a:bodyPr anchorCtr="0" anchor="t" bIns="34275" lIns="34275" spcFirstLastPara="1" rIns="34275" wrap="square" tIns="34275">
            <a:noAutofit/>
          </a:bodyPr>
          <a:lstStyle>
            <a:lvl1pPr indent="-228600" lvl="0" marL="457200" marR="0" rtl="0" algn="l">
              <a:lnSpc>
                <a:spcPct val="100000"/>
              </a:lnSpc>
              <a:spcBef>
                <a:spcPts val="300"/>
              </a:spcBef>
              <a:spcAft>
                <a:spcPts val="0"/>
              </a:spcAft>
              <a:buClr>
                <a:srgbClr val="7C7C7B"/>
              </a:buClr>
              <a:buSzPts val="1400"/>
              <a:buFont typeface="Georgia"/>
              <a:buNone/>
              <a:defRPr b="0" i="0" sz="1400" u="none" cap="none" strike="noStrike">
                <a:solidFill>
                  <a:srgbClr val="7C7C7B"/>
                </a:solidFill>
                <a:latin typeface="Georgia"/>
                <a:ea typeface="Georgia"/>
                <a:cs typeface="Georgia"/>
                <a:sym typeface="Georgia"/>
              </a:defRPr>
            </a:lvl1pPr>
            <a:lvl2pPr indent="-317500" lvl="1" marL="914400"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2pPr>
            <a:lvl3pPr indent="-317500" lvl="2" marL="1371600"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3pPr>
            <a:lvl4pPr indent="-317500" lvl="3" marL="1828800"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4pPr>
            <a:lvl5pPr indent="-317500" lvl="4" marL="2286000"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5pPr>
            <a:lvl6pPr indent="-317500" lvl="5" marL="2743200"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6pPr>
            <a:lvl7pPr indent="-317500" lvl="6" marL="3200400"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7pPr>
            <a:lvl8pPr indent="-317500" lvl="7" marL="3657600"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8pPr>
            <a:lvl9pPr indent="-317500" lvl="8" marL="4114800"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9pPr>
          </a:lstStyle>
          <a:p/>
        </p:txBody>
      </p:sp>
      <p:sp>
        <p:nvSpPr>
          <p:cNvPr id="2696" name="Google Shape;2696;p407"/>
          <p:cNvSpPr/>
          <p:nvPr/>
        </p:nvSpPr>
        <p:spPr>
          <a:xfrm>
            <a:off x="-9524" y="3346063"/>
            <a:ext cx="9141600" cy="98400"/>
          </a:xfrm>
          <a:custGeom>
            <a:rect b="b" l="l" r="r" t="t"/>
            <a:pathLst>
              <a:path extrusionOk="0" h="120000" w="120000">
                <a:moveTo>
                  <a:pt x="120000" y="0"/>
                </a:moveTo>
                <a:lnTo>
                  <a:pt x="15283" y="0"/>
                </a:lnTo>
                <a:cubicBezTo>
                  <a:pt x="14927" y="39994"/>
                  <a:pt x="14572" y="80005"/>
                  <a:pt x="14227" y="120000"/>
                </a:cubicBezTo>
                <a:cubicBezTo>
                  <a:pt x="13827" y="80005"/>
                  <a:pt x="13427" y="39994"/>
                  <a:pt x="13038" y="0"/>
                </a:cubicBezTo>
                <a:lnTo>
                  <a:pt x="0" y="0"/>
                </a:lnTo>
              </a:path>
            </a:pathLst>
          </a:custGeom>
          <a:noFill/>
          <a:ln cap="rnd" cmpd="sng" w="12700">
            <a:solidFill>
              <a:srgbClr val="E1301E"/>
            </a:solidFill>
            <a:prstDash val="solid"/>
            <a:round/>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pic>
        <p:nvPicPr>
          <p:cNvPr descr="C:\Users\OFFICE~1\AppData\Local\Temp\vmware-Office ROI\VMwareDnD\d95b34d1\pwc_logo_white.png" id="2697" name="Google Shape;2697;p407"/>
          <p:cNvPicPr preferRelativeResize="0"/>
          <p:nvPr/>
        </p:nvPicPr>
        <p:blipFill rotWithShape="1">
          <a:blip r:embed="rId2">
            <a:alphaModFix/>
          </a:blip>
          <a:srcRect b="0" l="0" r="0" t="0"/>
          <a:stretch/>
        </p:blipFill>
        <p:spPr>
          <a:xfrm>
            <a:off x="331092" y="4145767"/>
            <a:ext cx="768096" cy="583754"/>
          </a:xfrm>
          <a:prstGeom prst="rect">
            <a:avLst/>
          </a:prstGeom>
          <a:noFill/>
          <a:ln>
            <a:noFill/>
          </a:ln>
        </p:spPr>
      </p:pic>
      <p:sp>
        <p:nvSpPr>
          <p:cNvPr id="2698" name="Google Shape;2698;p407"/>
          <p:cNvSpPr txBox="1"/>
          <p:nvPr>
            <p:ph idx="12" type="sldNum"/>
          </p:nvPr>
        </p:nvSpPr>
        <p:spPr>
          <a:xfrm>
            <a:off x="8717220" y="5431400"/>
            <a:ext cx="117300" cy="115500"/>
          </a:xfrm>
          <a:prstGeom prst="rect">
            <a:avLst/>
          </a:prstGeom>
          <a:noFill/>
          <a:ln>
            <a:noFill/>
          </a:ln>
        </p:spPr>
        <p:txBody>
          <a:bodyPr anchorCtr="0" anchor="ctr" bIns="0" lIns="0" spcFirstLastPara="1" rIns="0" wrap="square" tIns="0">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rgbClr val="000000"/>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rgbClr val="000000"/>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rgbClr val="000000"/>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rgbClr val="000000"/>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rgbClr val="000000"/>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rgbClr val="000000"/>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rgbClr val="000000"/>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rgbClr val="000000"/>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White" showMasterSp="0">
  <p:cSld name="Title Slide White">
    <p:bg>
      <p:bgPr>
        <a:solidFill>
          <a:srgbClr val="FFFFFF"/>
        </a:solidFill>
      </p:bgPr>
    </p:bg>
    <p:spTree>
      <p:nvGrpSpPr>
        <p:cNvPr id="2699" name="Shape 2699"/>
        <p:cNvGrpSpPr/>
        <p:nvPr/>
      </p:nvGrpSpPr>
      <p:grpSpPr>
        <a:xfrm>
          <a:off x="0" y="0"/>
          <a:ext cx="0" cy="0"/>
          <a:chOff x="0" y="0"/>
          <a:chExt cx="0" cy="0"/>
        </a:xfrm>
      </p:grpSpPr>
      <p:sp>
        <p:nvSpPr>
          <p:cNvPr id="2700" name="Google Shape;2700;p408"/>
          <p:cNvSpPr txBox="1"/>
          <p:nvPr>
            <p:ph type="title"/>
          </p:nvPr>
        </p:nvSpPr>
        <p:spPr>
          <a:xfrm>
            <a:off x="308214" y="2032598"/>
            <a:ext cx="4263900" cy="886500"/>
          </a:xfrm>
          <a:prstGeom prst="rect">
            <a:avLst/>
          </a:prstGeom>
          <a:noFill/>
          <a:ln>
            <a:noFill/>
          </a:ln>
        </p:spPr>
        <p:txBody>
          <a:bodyPr anchorCtr="0" anchor="t" bIns="34275" lIns="34275" spcFirstLastPara="1" rIns="34275" wrap="square" tIns="34275">
            <a:noAutofit/>
          </a:bodyPr>
          <a:lstStyle>
            <a:lvl1pPr lvl="0" marR="0" rtl="0" algn="l">
              <a:lnSpc>
                <a:spcPct val="90000"/>
              </a:lnSpc>
              <a:spcBef>
                <a:spcPts val="600"/>
              </a:spcBef>
              <a:spcAft>
                <a:spcPts val="0"/>
              </a:spcAft>
              <a:buClr>
                <a:schemeClr val="accent1"/>
              </a:buClr>
              <a:buSzPts val="500"/>
              <a:buFont typeface="Georgia"/>
              <a:buNone/>
              <a:defRPr b="0" i="0" sz="3200" u="none" cap="none" strike="noStrike">
                <a:solidFill>
                  <a:schemeClr val="accent1"/>
                </a:solidFill>
                <a:latin typeface="Georgia"/>
                <a:ea typeface="Georgia"/>
                <a:cs typeface="Georgia"/>
                <a:sym typeface="Georgia"/>
              </a:defRPr>
            </a:lvl1pPr>
            <a:lvl2pPr lvl="1" marR="0" rtl="0" algn="ctr">
              <a:lnSpc>
                <a:spcPct val="100000"/>
              </a:lnSpc>
              <a:spcBef>
                <a:spcPts val="0"/>
              </a:spcBef>
              <a:spcAft>
                <a:spcPts val="0"/>
              </a:spcAft>
              <a:buClr>
                <a:srgbClr val="FFFFFF"/>
              </a:buClr>
              <a:buSzPts val="500"/>
              <a:buFont typeface="Georgia"/>
              <a:buNone/>
              <a:defRPr b="0" i="0" sz="2000" u="none" cap="none" strike="noStrike">
                <a:solidFill>
                  <a:srgbClr val="FFFFFF"/>
                </a:solidFill>
                <a:latin typeface="Georgia"/>
                <a:ea typeface="Georgia"/>
                <a:cs typeface="Georgia"/>
                <a:sym typeface="Georgia"/>
              </a:defRPr>
            </a:lvl2pPr>
            <a:lvl3pPr lvl="2" marR="0" rtl="0" algn="ctr">
              <a:lnSpc>
                <a:spcPct val="100000"/>
              </a:lnSpc>
              <a:spcBef>
                <a:spcPts val="0"/>
              </a:spcBef>
              <a:spcAft>
                <a:spcPts val="0"/>
              </a:spcAft>
              <a:buClr>
                <a:srgbClr val="FFFFFF"/>
              </a:buClr>
              <a:buSzPts val="500"/>
              <a:buFont typeface="Georgia"/>
              <a:buNone/>
              <a:defRPr b="0" i="0" sz="2000" u="none" cap="none" strike="noStrike">
                <a:solidFill>
                  <a:srgbClr val="FFFFFF"/>
                </a:solidFill>
                <a:latin typeface="Georgia"/>
                <a:ea typeface="Georgia"/>
                <a:cs typeface="Georgia"/>
                <a:sym typeface="Georgia"/>
              </a:defRPr>
            </a:lvl3pPr>
            <a:lvl4pPr lvl="3" marR="0" rtl="0" algn="ctr">
              <a:lnSpc>
                <a:spcPct val="100000"/>
              </a:lnSpc>
              <a:spcBef>
                <a:spcPts val="0"/>
              </a:spcBef>
              <a:spcAft>
                <a:spcPts val="0"/>
              </a:spcAft>
              <a:buClr>
                <a:srgbClr val="FFFFFF"/>
              </a:buClr>
              <a:buSzPts val="500"/>
              <a:buFont typeface="Georgia"/>
              <a:buNone/>
              <a:defRPr b="0" i="0" sz="2000" u="none" cap="none" strike="noStrike">
                <a:solidFill>
                  <a:srgbClr val="FFFFFF"/>
                </a:solidFill>
                <a:latin typeface="Georgia"/>
                <a:ea typeface="Georgia"/>
                <a:cs typeface="Georgia"/>
                <a:sym typeface="Georgia"/>
              </a:defRPr>
            </a:lvl4pPr>
            <a:lvl5pPr lvl="4" marR="0" rtl="0" algn="ctr">
              <a:lnSpc>
                <a:spcPct val="100000"/>
              </a:lnSpc>
              <a:spcBef>
                <a:spcPts val="0"/>
              </a:spcBef>
              <a:spcAft>
                <a:spcPts val="0"/>
              </a:spcAft>
              <a:buClr>
                <a:srgbClr val="FFFFFF"/>
              </a:buClr>
              <a:buSzPts val="500"/>
              <a:buFont typeface="Georgia"/>
              <a:buNone/>
              <a:defRPr b="0" i="0" sz="2000" u="none" cap="none" strike="noStrike">
                <a:solidFill>
                  <a:srgbClr val="FFFFFF"/>
                </a:solidFill>
                <a:latin typeface="Georgia"/>
                <a:ea typeface="Georgia"/>
                <a:cs typeface="Georgia"/>
                <a:sym typeface="Georgia"/>
              </a:defRPr>
            </a:lvl5pPr>
            <a:lvl6pPr lvl="5" marR="0" rtl="0" algn="ctr">
              <a:lnSpc>
                <a:spcPct val="100000"/>
              </a:lnSpc>
              <a:spcBef>
                <a:spcPts val="0"/>
              </a:spcBef>
              <a:spcAft>
                <a:spcPts val="0"/>
              </a:spcAft>
              <a:buClr>
                <a:srgbClr val="FFFFFF"/>
              </a:buClr>
              <a:buSzPts val="500"/>
              <a:buFont typeface="Georgia"/>
              <a:buNone/>
              <a:defRPr b="0" i="0" sz="2000" u="none" cap="none" strike="noStrike">
                <a:solidFill>
                  <a:srgbClr val="FFFFFF"/>
                </a:solidFill>
                <a:latin typeface="Georgia"/>
                <a:ea typeface="Georgia"/>
                <a:cs typeface="Georgia"/>
                <a:sym typeface="Georgia"/>
              </a:defRPr>
            </a:lvl6pPr>
            <a:lvl7pPr lvl="6" marR="0" rtl="0" algn="ctr">
              <a:lnSpc>
                <a:spcPct val="100000"/>
              </a:lnSpc>
              <a:spcBef>
                <a:spcPts val="0"/>
              </a:spcBef>
              <a:spcAft>
                <a:spcPts val="0"/>
              </a:spcAft>
              <a:buClr>
                <a:srgbClr val="FFFFFF"/>
              </a:buClr>
              <a:buSzPts val="500"/>
              <a:buFont typeface="Georgia"/>
              <a:buNone/>
              <a:defRPr b="0" i="0" sz="2000" u="none" cap="none" strike="noStrike">
                <a:solidFill>
                  <a:srgbClr val="FFFFFF"/>
                </a:solidFill>
                <a:latin typeface="Georgia"/>
                <a:ea typeface="Georgia"/>
                <a:cs typeface="Georgia"/>
                <a:sym typeface="Georgia"/>
              </a:defRPr>
            </a:lvl7pPr>
            <a:lvl8pPr lvl="7" marR="0" rtl="0" algn="ctr">
              <a:lnSpc>
                <a:spcPct val="100000"/>
              </a:lnSpc>
              <a:spcBef>
                <a:spcPts val="0"/>
              </a:spcBef>
              <a:spcAft>
                <a:spcPts val="0"/>
              </a:spcAft>
              <a:buClr>
                <a:srgbClr val="FFFFFF"/>
              </a:buClr>
              <a:buSzPts val="500"/>
              <a:buFont typeface="Georgia"/>
              <a:buNone/>
              <a:defRPr b="0" i="0" sz="2000" u="none" cap="none" strike="noStrike">
                <a:solidFill>
                  <a:srgbClr val="FFFFFF"/>
                </a:solidFill>
                <a:latin typeface="Georgia"/>
                <a:ea typeface="Georgia"/>
                <a:cs typeface="Georgia"/>
                <a:sym typeface="Georgia"/>
              </a:defRPr>
            </a:lvl8pPr>
            <a:lvl9pPr lvl="8" marR="0" rtl="0" algn="ctr">
              <a:lnSpc>
                <a:spcPct val="100000"/>
              </a:lnSpc>
              <a:spcBef>
                <a:spcPts val="0"/>
              </a:spcBef>
              <a:spcAft>
                <a:spcPts val="0"/>
              </a:spcAft>
              <a:buClr>
                <a:srgbClr val="FFFFFF"/>
              </a:buClr>
              <a:buSzPts val="500"/>
              <a:buFont typeface="Georgia"/>
              <a:buNone/>
              <a:defRPr b="0" i="0" sz="2000" u="none" cap="none" strike="noStrike">
                <a:solidFill>
                  <a:srgbClr val="FFFFFF"/>
                </a:solidFill>
                <a:latin typeface="Georgia"/>
                <a:ea typeface="Georgia"/>
                <a:cs typeface="Georgia"/>
                <a:sym typeface="Georgia"/>
              </a:defRPr>
            </a:lvl9pPr>
          </a:lstStyle>
          <a:p/>
        </p:txBody>
      </p:sp>
      <p:sp>
        <p:nvSpPr>
          <p:cNvPr id="2701" name="Google Shape;2701;p408"/>
          <p:cNvSpPr txBox="1"/>
          <p:nvPr>
            <p:ph idx="1" type="body"/>
          </p:nvPr>
        </p:nvSpPr>
        <p:spPr>
          <a:xfrm>
            <a:off x="308214" y="1129218"/>
            <a:ext cx="4257300" cy="886500"/>
          </a:xfrm>
          <a:prstGeom prst="rect">
            <a:avLst/>
          </a:prstGeom>
          <a:noFill/>
          <a:ln>
            <a:noFill/>
          </a:ln>
        </p:spPr>
        <p:txBody>
          <a:bodyPr anchorCtr="0" anchor="b" bIns="34275" lIns="34275" spcFirstLastPara="1" rIns="34275" wrap="square" tIns="34275">
            <a:noAutofit/>
          </a:bodyPr>
          <a:lstStyle>
            <a:lvl1pPr indent="-228600" lvl="0" marL="457200" marR="0" rtl="0" algn="l">
              <a:lnSpc>
                <a:spcPct val="90000"/>
              </a:lnSpc>
              <a:spcBef>
                <a:spcPts val="600"/>
              </a:spcBef>
              <a:spcAft>
                <a:spcPts val="0"/>
              </a:spcAft>
              <a:buClr>
                <a:srgbClr val="000000"/>
              </a:buClr>
              <a:buSzPts val="1400"/>
              <a:buFont typeface="Georgia"/>
              <a:buNone/>
              <a:defRPr b="0" i="0" sz="3200" u="none" cap="none" strike="noStrike">
                <a:solidFill>
                  <a:srgbClr val="000000"/>
                </a:solidFill>
                <a:latin typeface="Georgia"/>
                <a:ea typeface="Georgia"/>
                <a:cs typeface="Georgia"/>
                <a:sym typeface="Georgia"/>
              </a:defRPr>
            </a:lvl1pPr>
            <a:lvl2pPr indent="-228600" lvl="1" marL="914400" marR="0" rtl="0" algn="l">
              <a:lnSpc>
                <a:spcPct val="90000"/>
              </a:lnSpc>
              <a:spcBef>
                <a:spcPts val="600"/>
              </a:spcBef>
              <a:spcAft>
                <a:spcPts val="0"/>
              </a:spcAft>
              <a:buClr>
                <a:srgbClr val="000000"/>
              </a:buClr>
              <a:buSzPts val="1400"/>
              <a:buFont typeface="Georgia"/>
              <a:buNone/>
              <a:defRPr b="0" i="0" sz="3200" u="none" cap="none" strike="noStrike">
                <a:solidFill>
                  <a:srgbClr val="000000"/>
                </a:solidFill>
                <a:latin typeface="Georgia"/>
                <a:ea typeface="Georgia"/>
                <a:cs typeface="Georgia"/>
                <a:sym typeface="Georgia"/>
              </a:defRPr>
            </a:lvl2pPr>
            <a:lvl3pPr indent="-228600" lvl="2" marL="1371600" marR="0" rtl="0" algn="l">
              <a:lnSpc>
                <a:spcPct val="90000"/>
              </a:lnSpc>
              <a:spcBef>
                <a:spcPts val="600"/>
              </a:spcBef>
              <a:spcAft>
                <a:spcPts val="0"/>
              </a:spcAft>
              <a:buClr>
                <a:srgbClr val="000000"/>
              </a:buClr>
              <a:buSzPts val="1400"/>
              <a:buFont typeface="Georgia"/>
              <a:buNone/>
              <a:defRPr b="0" i="0" sz="3200" u="none" cap="none" strike="noStrike">
                <a:solidFill>
                  <a:srgbClr val="000000"/>
                </a:solidFill>
                <a:latin typeface="Georgia"/>
                <a:ea typeface="Georgia"/>
                <a:cs typeface="Georgia"/>
                <a:sym typeface="Georgia"/>
              </a:defRPr>
            </a:lvl3pPr>
            <a:lvl4pPr indent="-228600" lvl="3" marL="1828800" marR="0" rtl="0" algn="l">
              <a:lnSpc>
                <a:spcPct val="90000"/>
              </a:lnSpc>
              <a:spcBef>
                <a:spcPts val="600"/>
              </a:spcBef>
              <a:spcAft>
                <a:spcPts val="0"/>
              </a:spcAft>
              <a:buClr>
                <a:srgbClr val="000000"/>
              </a:buClr>
              <a:buSzPts val="1400"/>
              <a:buFont typeface="Georgia"/>
              <a:buNone/>
              <a:defRPr b="0" i="0" sz="3200" u="none" cap="none" strike="noStrike">
                <a:solidFill>
                  <a:srgbClr val="000000"/>
                </a:solidFill>
                <a:latin typeface="Georgia"/>
                <a:ea typeface="Georgia"/>
                <a:cs typeface="Georgia"/>
                <a:sym typeface="Georgia"/>
              </a:defRPr>
            </a:lvl4pPr>
            <a:lvl5pPr indent="-228600" lvl="4" marL="2286000" marR="0" rtl="0" algn="l">
              <a:lnSpc>
                <a:spcPct val="90000"/>
              </a:lnSpc>
              <a:spcBef>
                <a:spcPts val="600"/>
              </a:spcBef>
              <a:spcAft>
                <a:spcPts val="0"/>
              </a:spcAft>
              <a:buClr>
                <a:srgbClr val="000000"/>
              </a:buClr>
              <a:buSzPts val="1400"/>
              <a:buFont typeface="Georgia"/>
              <a:buNone/>
              <a:defRPr b="0" i="0" sz="3200" u="none" cap="none" strike="noStrike">
                <a:solidFill>
                  <a:srgbClr val="000000"/>
                </a:solidFill>
                <a:latin typeface="Georgia"/>
                <a:ea typeface="Georgia"/>
                <a:cs typeface="Georgia"/>
                <a:sym typeface="Georgia"/>
              </a:defRPr>
            </a:lvl5pPr>
            <a:lvl6pPr indent="-317500" lvl="5" marL="2743200"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6pPr>
            <a:lvl7pPr indent="-317500" lvl="6" marL="3200400"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7pPr>
            <a:lvl8pPr indent="-317500" lvl="7" marL="3657600"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8pPr>
            <a:lvl9pPr indent="-317500" lvl="8" marL="4114800"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9pPr>
          </a:lstStyle>
          <a:p/>
        </p:txBody>
      </p:sp>
      <p:sp>
        <p:nvSpPr>
          <p:cNvPr id="2702" name="Google Shape;2702;p408"/>
          <p:cNvSpPr txBox="1"/>
          <p:nvPr>
            <p:ph idx="2" type="body"/>
          </p:nvPr>
        </p:nvSpPr>
        <p:spPr>
          <a:xfrm>
            <a:off x="309563" y="380355"/>
            <a:ext cx="3424200" cy="215400"/>
          </a:xfrm>
          <a:prstGeom prst="rect">
            <a:avLst/>
          </a:prstGeom>
          <a:noFill/>
          <a:ln>
            <a:noFill/>
          </a:ln>
        </p:spPr>
        <p:txBody>
          <a:bodyPr anchorCtr="0" anchor="t" bIns="34275" lIns="34275" spcFirstLastPara="1" rIns="34275" wrap="square" tIns="34275">
            <a:noAutofit/>
          </a:bodyPr>
          <a:lstStyle>
            <a:lvl1pPr indent="-228600" lvl="0" marL="457200" marR="0" rtl="0" algn="l">
              <a:lnSpc>
                <a:spcPct val="100000"/>
              </a:lnSpc>
              <a:spcBef>
                <a:spcPts val="300"/>
              </a:spcBef>
              <a:spcAft>
                <a:spcPts val="0"/>
              </a:spcAft>
              <a:buClr>
                <a:srgbClr val="7C7C7B"/>
              </a:buClr>
              <a:buSzPts val="1400"/>
              <a:buFont typeface="Georgia"/>
              <a:buNone/>
              <a:defRPr b="0" i="0" sz="1400" u="none" cap="none" strike="noStrike">
                <a:solidFill>
                  <a:srgbClr val="7C7C7B"/>
                </a:solidFill>
                <a:latin typeface="Georgia"/>
                <a:ea typeface="Georgia"/>
                <a:cs typeface="Georgia"/>
                <a:sym typeface="Georgia"/>
              </a:defRPr>
            </a:lvl1pPr>
            <a:lvl2pPr indent="-317500" lvl="1" marL="914400"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2pPr>
            <a:lvl3pPr indent="-317500" lvl="2" marL="1371600"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3pPr>
            <a:lvl4pPr indent="-317500" lvl="3" marL="1828800"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4pPr>
            <a:lvl5pPr indent="-317500" lvl="4" marL="2286000"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5pPr>
            <a:lvl6pPr indent="-317500" lvl="5" marL="2743200"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6pPr>
            <a:lvl7pPr indent="-317500" lvl="6" marL="3200400"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7pPr>
            <a:lvl8pPr indent="-317500" lvl="7" marL="3657600"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8pPr>
            <a:lvl9pPr indent="-317500" lvl="8" marL="4114800"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9pPr>
          </a:lstStyle>
          <a:p/>
        </p:txBody>
      </p:sp>
      <p:sp>
        <p:nvSpPr>
          <p:cNvPr id="2703" name="Google Shape;2703;p408"/>
          <p:cNvSpPr txBox="1"/>
          <p:nvPr>
            <p:ph idx="3" type="body"/>
          </p:nvPr>
        </p:nvSpPr>
        <p:spPr>
          <a:xfrm>
            <a:off x="6869681" y="4499652"/>
            <a:ext cx="1941000" cy="246300"/>
          </a:xfrm>
          <a:prstGeom prst="rect">
            <a:avLst/>
          </a:prstGeom>
          <a:noFill/>
          <a:ln>
            <a:noFill/>
          </a:ln>
        </p:spPr>
        <p:txBody>
          <a:bodyPr anchorCtr="0" anchor="t" bIns="34275" lIns="34275" spcFirstLastPara="1" rIns="34275" wrap="square" tIns="34275">
            <a:noAutofit/>
          </a:bodyPr>
          <a:lstStyle>
            <a:lvl1pPr indent="-228600" lvl="0" marL="457200" marR="0" rtl="0" algn="l">
              <a:lnSpc>
                <a:spcPct val="100000"/>
              </a:lnSpc>
              <a:spcBef>
                <a:spcPts val="300"/>
              </a:spcBef>
              <a:spcAft>
                <a:spcPts val="0"/>
              </a:spcAft>
              <a:buClr>
                <a:srgbClr val="7C7C7B"/>
              </a:buClr>
              <a:buSzPts val="1400"/>
              <a:buFont typeface="Georgia"/>
              <a:buNone/>
              <a:defRPr b="0" i="0" sz="1400" u="none" cap="none" strike="noStrike">
                <a:solidFill>
                  <a:srgbClr val="7C7C7B"/>
                </a:solidFill>
                <a:latin typeface="Georgia"/>
                <a:ea typeface="Georgia"/>
                <a:cs typeface="Georgia"/>
                <a:sym typeface="Georgia"/>
              </a:defRPr>
            </a:lvl1pPr>
            <a:lvl2pPr indent="-317500" lvl="1" marL="914400"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2pPr>
            <a:lvl3pPr indent="-317500" lvl="2" marL="1371600"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3pPr>
            <a:lvl4pPr indent="-317500" lvl="3" marL="1828800"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4pPr>
            <a:lvl5pPr indent="-317500" lvl="4" marL="2286000"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5pPr>
            <a:lvl6pPr indent="-317500" lvl="5" marL="2743200"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6pPr>
            <a:lvl7pPr indent="-317500" lvl="6" marL="3200400"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7pPr>
            <a:lvl8pPr indent="-317500" lvl="7" marL="3657600"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8pPr>
            <a:lvl9pPr indent="-317500" lvl="8" marL="4114800"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9pPr>
          </a:lstStyle>
          <a:p/>
        </p:txBody>
      </p:sp>
      <p:sp>
        <p:nvSpPr>
          <p:cNvPr id="2704" name="Google Shape;2704;p408"/>
          <p:cNvSpPr/>
          <p:nvPr/>
        </p:nvSpPr>
        <p:spPr>
          <a:xfrm>
            <a:off x="-9524" y="3346063"/>
            <a:ext cx="9141600" cy="98400"/>
          </a:xfrm>
          <a:custGeom>
            <a:rect b="b" l="l" r="r" t="t"/>
            <a:pathLst>
              <a:path extrusionOk="0" h="120000" w="120000">
                <a:moveTo>
                  <a:pt x="120000" y="0"/>
                </a:moveTo>
                <a:lnTo>
                  <a:pt x="15283" y="0"/>
                </a:lnTo>
                <a:cubicBezTo>
                  <a:pt x="14927" y="39994"/>
                  <a:pt x="14572" y="80005"/>
                  <a:pt x="14227" y="120000"/>
                </a:cubicBezTo>
                <a:cubicBezTo>
                  <a:pt x="13827" y="80005"/>
                  <a:pt x="13427" y="39994"/>
                  <a:pt x="13038" y="0"/>
                </a:cubicBezTo>
                <a:lnTo>
                  <a:pt x="0" y="0"/>
                </a:lnTo>
              </a:path>
            </a:pathLst>
          </a:custGeom>
          <a:noFill/>
          <a:ln cap="rnd" cmpd="sng" w="12700">
            <a:solidFill>
              <a:srgbClr val="E1301E"/>
            </a:solidFill>
            <a:prstDash val="solid"/>
            <a:round/>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pic>
        <p:nvPicPr>
          <p:cNvPr id="2705" name="Google Shape;2705;p408"/>
          <p:cNvPicPr preferRelativeResize="0"/>
          <p:nvPr/>
        </p:nvPicPr>
        <p:blipFill rotWithShape="1">
          <a:blip r:embed="rId2">
            <a:alphaModFix/>
          </a:blip>
          <a:srcRect b="0" l="0" r="0" t="0"/>
          <a:stretch/>
        </p:blipFill>
        <p:spPr>
          <a:xfrm>
            <a:off x="331839" y="4137218"/>
            <a:ext cx="774728" cy="594361"/>
          </a:xfrm>
          <a:prstGeom prst="rect">
            <a:avLst/>
          </a:prstGeom>
          <a:noFill/>
          <a:ln>
            <a:noFill/>
          </a:ln>
        </p:spPr>
      </p:pic>
      <p:sp>
        <p:nvSpPr>
          <p:cNvPr id="2706" name="Google Shape;2706;p408"/>
          <p:cNvSpPr txBox="1"/>
          <p:nvPr>
            <p:ph idx="12" type="sldNum"/>
          </p:nvPr>
        </p:nvSpPr>
        <p:spPr>
          <a:xfrm>
            <a:off x="8696670" y="5503320"/>
            <a:ext cx="117300" cy="115500"/>
          </a:xfrm>
          <a:prstGeom prst="rect">
            <a:avLst/>
          </a:prstGeom>
          <a:noFill/>
          <a:ln>
            <a:noFill/>
          </a:ln>
        </p:spPr>
        <p:txBody>
          <a:bodyPr anchorCtr="0" anchor="ctr" bIns="0" lIns="0" spcFirstLastPara="1" rIns="0" wrap="square" tIns="0">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rgbClr val="000000"/>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rgbClr val="000000"/>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rgbClr val="000000"/>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rgbClr val="000000"/>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rgbClr val="000000"/>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rgbClr val="000000"/>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rgbClr val="000000"/>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rgbClr val="000000"/>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losing Statement">
  <p:cSld name="Closing Statement">
    <p:bg>
      <p:bgPr>
        <a:solidFill>
          <a:schemeClr val="accent6"/>
        </a:solidFill>
      </p:bgPr>
    </p:bg>
    <p:spTree>
      <p:nvGrpSpPr>
        <p:cNvPr id="32" name="Shape 32"/>
        <p:cNvGrpSpPr/>
        <p:nvPr/>
      </p:nvGrpSpPr>
      <p:grpSpPr>
        <a:xfrm>
          <a:off x="0" y="0"/>
          <a:ext cx="0" cy="0"/>
          <a:chOff x="0" y="0"/>
          <a:chExt cx="0" cy="0"/>
        </a:xfrm>
      </p:grpSpPr>
      <p:sp>
        <p:nvSpPr>
          <p:cNvPr id="33" name="Google Shape;33;p5"/>
          <p:cNvSpPr txBox="1"/>
          <p:nvPr>
            <p:ph type="title"/>
          </p:nvPr>
        </p:nvSpPr>
        <p:spPr>
          <a:xfrm>
            <a:off x="457200" y="342900"/>
            <a:ext cx="5122800" cy="3027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chemeClr val="lt1"/>
              </a:buClr>
              <a:buSzPts val="2100"/>
              <a:buFont typeface="Georgia"/>
              <a:buNone/>
              <a:defRPr sz="2100">
                <a:solidFill>
                  <a:schemeClr val="l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4" name="Google Shape;34;p5"/>
          <p:cNvSpPr/>
          <p:nvPr/>
        </p:nvSpPr>
        <p:spPr>
          <a:xfrm>
            <a:off x="6107130" y="-1"/>
            <a:ext cx="3036900" cy="5143500"/>
          </a:xfrm>
          <a:prstGeom prst="rect">
            <a:avLst/>
          </a:prstGeom>
          <a:solidFill>
            <a:schemeClr val="accen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200">
              <a:solidFill>
                <a:schemeClr val="lt1"/>
              </a:solidFill>
              <a:latin typeface="Georgia"/>
              <a:ea typeface="Georgia"/>
              <a:cs typeface="Georgia"/>
              <a:sym typeface="Georgia"/>
            </a:endParaRPr>
          </a:p>
        </p:txBody>
      </p:sp>
      <p:sp>
        <p:nvSpPr>
          <p:cNvPr id="35" name="Google Shape;35;p5"/>
          <p:cNvSpPr/>
          <p:nvPr/>
        </p:nvSpPr>
        <p:spPr>
          <a:xfrm>
            <a:off x="6033844" y="0"/>
            <a:ext cx="1338000" cy="3645600"/>
          </a:xfrm>
          <a:prstGeom prst="rect">
            <a:avLst/>
          </a:prstGeom>
          <a:solidFill>
            <a:schemeClr val="accent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200">
              <a:solidFill>
                <a:schemeClr val="lt1"/>
              </a:solidFill>
              <a:latin typeface="Georgia"/>
              <a:ea typeface="Georgia"/>
              <a:cs typeface="Georgia"/>
              <a:sym typeface="Georgia"/>
            </a:endParaRPr>
          </a:p>
        </p:txBody>
      </p:sp>
      <p:pic>
        <p:nvPicPr>
          <p:cNvPr id="36" name="Google Shape;36;p5"/>
          <p:cNvPicPr preferRelativeResize="0"/>
          <p:nvPr/>
        </p:nvPicPr>
        <p:blipFill rotWithShape="1">
          <a:blip r:embed="rId2">
            <a:alphaModFix/>
          </a:blip>
          <a:srcRect b="0" l="0" r="0" t="0"/>
          <a:stretch/>
        </p:blipFill>
        <p:spPr>
          <a:xfrm>
            <a:off x="6100948" y="-3770"/>
            <a:ext cx="3043053" cy="3653205"/>
          </a:xfrm>
          <a:prstGeom prst="rect">
            <a:avLst/>
          </a:prstGeom>
          <a:noFill/>
          <a:ln>
            <a:noFill/>
          </a:ln>
        </p:spPr>
      </p:pic>
      <p:sp>
        <p:nvSpPr>
          <p:cNvPr id="37" name="Google Shape;37;p5"/>
          <p:cNvSpPr/>
          <p:nvPr/>
        </p:nvSpPr>
        <p:spPr>
          <a:xfrm>
            <a:off x="0" y="3643063"/>
            <a:ext cx="9144000" cy="1500300"/>
          </a:xfrm>
          <a:prstGeom prst="rect">
            <a:avLst/>
          </a:prstGeom>
          <a:solidFill>
            <a:srgbClr val="DB536A"/>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1200">
                <a:solidFill>
                  <a:schemeClr val="lt1"/>
                </a:solidFill>
                <a:latin typeface="Georgia"/>
                <a:ea typeface="Georgia"/>
                <a:cs typeface="Georgia"/>
                <a:sym typeface="Georgia"/>
              </a:rPr>
              <a:t>       </a:t>
            </a:r>
            <a:endParaRPr sz="110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One">
  <p:cSld name="Content: One">
    <p:spTree>
      <p:nvGrpSpPr>
        <p:cNvPr id="316" name="Shape 316"/>
        <p:cNvGrpSpPr/>
        <p:nvPr/>
      </p:nvGrpSpPr>
      <p:grpSpPr>
        <a:xfrm>
          <a:off x="0" y="0"/>
          <a:ext cx="0" cy="0"/>
          <a:chOff x="0" y="0"/>
          <a:chExt cx="0" cy="0"/>
        </a:xfrm>
      </p:grpSpPr>
      <p:sp>
        <p:nvSpPr>
          <p:cNvPr id="317" name="Google Shape;317;p42"/>
          <p:cNvSpPr txBox="1"/>
          <p:nvPr>
            <p:ph type="title"/>
          </p:nvPr>
        </p:nvSpPr>
        <p:spPr>
          <a:xfrm>
            <a:off x="533400" y="514350"/>
            <a:ext cx="8077200" cy="6858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Clr>
                <a:schemeClr val="dk1"/>
              </a:buClr>
              <a:buSzPts val="1800"/>
              <a:buFont typeface="Georgia"/>
              <a:buNone/>
              <a:defRPr/>
            </a:lvl1pPr>
            <a:lvl2pPr lvl="1" rtl="0">
              <a:spcBef>
                <a:spcPts val="0"/>
              </a:spcBef>
              <a:spcAft>
                <a:spcPts val="0"/>
              </a:spcAft>
              <a:buSzPts val="1000"/>
              <a:buNone/>
              <a:defRPr/>
            </a:lvl2pPr>
            <a:lvl3pPr lvl="2" rtl="0">
              <a:spcBef>
                <a:spcPts val="0"/>
              </a:spcBef>
              <a:spcAft>
                <a:spcPts val="0"/>
              </a:spcAft>
              <a:buSzPts val="1000"/>
              <a:buNone/>
              <a:defRPr/>
            </a:lvl3pPr>
            <a:lvl4pPr lvl="3" rtl="0">
              <a:spcBef>
                <a:spcPts val="0"/>
              </a:spcBef>
              <a:spcAft>
                <a:spcPts val="0"/>
              </a:spcAft>
              <a:buSzPts val="10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000"/>
              <a:buNone/>
              <a:defRPr/>
            </a:lvl7pPr>
            <a:lvl8pPr lvl="7" rtl="0">
              <a:spcBef>
                <a:spcPts val="0"/>
              </a:spcBef>
              <a:spcAft>
                <a:spcPts val="0"/>
              </a:spcAft>
              <a:buSzPts val="1000"/>
              <a:buNone/>
              <a:defRPr/>
            </a:lvl8pPr>
            <a:lvl9pPr lvl="8" rtl="0">
              <a:spcBef>
                <a:spcPts val="0"/>
              </a:spcBef>
              <a:spcAft>
                <a:spcPts val="0"/>
              </a:spcAft>
              <a:buSzPts val="1000"/>
              <a:buNone/>
              <a:defRPr/>
            </a:lvl9pPr>
          </a:lstStyle>
          <a:p/>
        </p:txBody>
      </p:sp>
      <p:sp>
        <p:nvSpPr>
          <p:cNvPr id="318" name="Google Shape;318;p42"/>
          <p:cNvSpPr txBox="1"/>
          <p:nvPr>
            <p:ph idx="1" type="body"/>
          </p:nvPr>
        </p:nvSpPr>
        <p:spPr>
          <a:xfrm>
            <a:off x="533400" y="1314450"/>
            <a:ext cx="8077200" cy="33147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SzPts val="1500"/>
              <a:buFont typeface="Georgia"/>
              <a:buNone/>
              <a:defRPr/>
            </a:lvl1pPr>
            <a:lvl2pPr indent="-311150" lvl="1" marL="914400" rtl="0" algn="l">
              <a:lnSpc>
                <a:spcPct val="100000"/>
              </a:lnSpc>
              <a:spcBef>
                <a:spcPts val="700"/>
              </a:spcBef>
              <a:spcAft>
                <a:spcPts val="0"/>
              </a:spcAft>
              <a:buSzPts val="1300"/>
              <a:buChar char="•"/>
              <a:defRPr/>
            </a:lvl2pPr>
            <a:lvl3pPr indent="-311150" lvl="2" marL="1371600" rtl="0" algn="l">
              <a:lnSpc>
                <a:spcPct val="100000"/>
              </a:lnSpc>
              <a:spcBef>
                <a:spcPts val="700"/>
              </a:spcBef>
              <a:spcAft>
                <a:spcPts val="0"/>
              </a:spcAft>
              <a:buSzPts val="1300"/>
              <a:buChar char="-"/>
              <a:defRPr/>
            </a:lvl3pPr>
            <a:lvl4pPr indent="-311150" lvl="3" marL="1828800" rtl="0" algn="l">
              <a:lnSpc>
                <a:spcPct val="100000"/>
              </a:lnSpc>
              <a:spcBef>
                <a:spcPts val="700"/>
              </a:spcBef>
              <a:spcAft>
                <a:spcPts val="0"/>
              </a:spcAft>
              <a:buSzPts val="1300"/>
              <a:buChar char="◦"/>
              <a:defRPr/>
            </a:lvl4pPr>
            <a:lvl5pPr indent="-311150" lvl="4" marL="2286000" rtl="0" algn="l">
              <a:lnSpc>
                <a:spcPct val="100000"/>
              </a:lnSpc>
              <a:spcBef>
                <a:spcPts val="700"/>
              </a:spcBef>
              <a:spcAft>
                <a:spcPts val="0"/>
              </a:spcAft>
              <a:buSzPts val="1300"/>
              <a:buChar char="›"/>
              <a:defRPr/>
            </a:lvl5pPr>
            <a:lvl6pPr indent="-311150" lvl="5" marL="2743200" rtl="0" algn="l">
              <a:lnSpc>
                <a:spcPct val="100000"/>
              </a:lnSpc>
              <a:spcBef>
                <a:spcPts val="700"/>
              </a:spcBef>
              <a:spcAft>
                <a:spcPts val="0"/>
              </a:spcAft>
              <a:buSzPts val="1300"/>
              <a:buAutoNum type="arabicPeriod"/>
              <a:defRPr/>
            </a:lvl6pPr>
            <a:lvl7pPr indent="-311150" lvl="6" marL="3200400" rtl="0" algn="l">
              <a:lnSpc>
                <a:spcPct val="100000"/>
              </a:lnSpc>
              <a:spcBef>
                <a:spcPts val="700"/>
              </a:spcBef>
              <a:spcAft>
                <a:spcPts val="0"/>
              </a:spcAft>
              <a:buClr>
                <a:schemeClr val="dk1"/>
              </a:buClr>
              <a:buSzPts val="1300"/>
              <a:buAutoNum type="alphaLcPeriod"/>
              <a:defRPr/>
            </a:lvl7pPr>
            <a:lvl8pPr indent="-311150" lvl="7" marL="3657600" rtl="0" algn="l">
              <a:lnSpc>
                <a:spcPct val="100000"/>
              </a:lnSpc>
              <a:spcBef>
                <a:spcPts val="700"/>
              </a:spcBef>
              <a:spcAft>
                <a:spcPts val="0"/>
              </a:spcAft>
              <a:buClr>
                <a:schemeClr val="dk1"/>
              </a:buClr>
              <a:buSzPts val="1300"/>
              <a:buAutoNum type="romanLcPeriod"/>
              <a:defRPr/>
            </a:lvl8pPr>
            <a:lvl9pPr indent="-228600" lvl="8" marL="4114800" rtl="0" algn="l">
              <a:lnSpc>
                <a:spcPct val="100000"/>
              </a:lnSpc>
              <a:spcBef>
                <a:spcPts val="700"/>
              </a:spcBef>
              <a:spcAft>
                <a:spcPts val="700"/>
              </a:spcAft>
              <a:buClr>
                <a:schemeClr val="dk2"/>
              </a:buClr>
              <a:buSzPts val="1300"/>
              <a:buNone/>
              <a:defRPr/>
            </a:lvl9pPr>
          </a:lstStyle>
          <a:p/>
        </p:txBody>
      </p:sp>
      <p:sp>
        <p:nvSpPr>
          <p:cNvPr id="319" name="Google Shape;319;p42"/>
          <p:cNvSpPr txBox="1"/>
          <p:nvPr>
            <p:ph idx="11" type="ftr"/>
          </p:nvPr>
        </p:nvSpPr>
        <p:spPr>
          <a:xfrm>
            <a:off x="533400" y="4743450"/>
            <a:ext cx="5257800" cy="114300"/>
          </a:xfrm>
          <a:prstGeom prst="rect">
            <a:avLst/>
          </a:prstGeom>
          <a:noFill/>
          <a:ln>
            <a:noFill/>
          </a:ln>
        </p:spPr>
        <p:txBody>
          <a:bodyPr anchorCtr="0" anchor="b" bIns="0" lIns="0" spcFirstLastPara="1" rIns="0" wrap="square" tIns="0">
            <a:noAutofit/>
          </a:bodyPr>
          <a:lstStyle>
            <a:lvl1pPr lvl="0" rtl="0" algn="l">
              <a:spcBef>
                <a:spcPts val="0"/>
              </a:spcBef>
              <a:spcAft>
                <a:spcPts val="0"/>
              </a:spcAft>
              <a:buSzPts val="1000"/>
              <a:buNone/>
              <a:defRPr sz="700">
                <a:solidFill>
                  <a:schemeClr val="dk1"/>
                </a:solidFill>
                <a:latin typeface="Arial"/>
                <a:ea typeface="Arial"/>
                <a:cs typeface="Arial"/>
                <a:sym typeface="Arial"/>
              </a:defRPr>
            </a:lvl1pPr>
            <a:lvl2pPr lvl="1" rtl="0" algn="l">
              <a:spcBef>
                <a:spcPts val="0"/>
              </a:spcBef>
              <a:spcAft>
                <a:spcPts val="0"/>
              </a:spcAft>
              <a:buSzPts val="1000"/>
              <a:buNone/>
              <a:defRPr/>
            </a:lvl2pPr>
            <a:lvl3pPr lvl="2" rtl="0" algn="l">
              <a:spcBef>
                <a:spcPts val="0"/>
              </a:spcBef>
              <a:spcAft>
                <a:spcPts val="0"/>
              </a:spcAft>
              <a:buSzPts val="1000"/>
              <a:buNone/>
              <a:defRPr/>
            </a:lvl3pPr>
            <a:lvl4pPr lvl="3" rtl="0" algn="l">
              <a:spcBef>
                <a:spcPts val="0"/>
              </a:spcBef>
              <a:spcAft>
                <a:spcPts val="0"/>
              </a:spcAft>
              <a:buSzPts val="1000"/>
              <a:buNone/>
              <a:defRPr/>
            </a:lvl4pPr>
            <a:lvl5pPr lvl="4" rtl="0" algn="l">
              <a:spcBef>
                <a:spcPts val="0"/>
              </a:spcBef>
              <a:spcAft>
                <a:spcPts val="0"/>
              </a:spcAft>
              <a:buSzPts val="1000"/>
              <a:buNone/>
              <a:defRPr/>
            </a:lvl5pPr>
            <a:lvl6pPr lvl="5" rtl="0" algn="l">
              <a:spcBef>
                <a:spcPts val="0"/>
              </a:spcBef>
              <a:spcAft>
                <a:spcPts val="0"/>
              </a:spcAft>
              <a:buSzPts val="1000"/>
              <a:buNone/>
              <a:defRPr/>
            </a:lvl6pPr>
            <a:lvl7pPr lvl="6" rtl="0" algn="l">
              <a:spcBef>
                <a:spcPts val="0"/>
              </a:spcBef>
              <a:spcAft>
                <a:spcPts val="0"/>
              </a:spcAft>
              <a:buSzPts val="1000"/>
              <a:buNone/>
              <a:defRPr/>
            </a:lvl7pPr>
            <a:lvl8pPr lvl="7" rtl="0" algn="l">
              <a:spcBef>
                <a:spcPts val="0"/>
              </a:spcBef>
              <a:spcAft>
                <a:spcPts val="0"/>
              </a:spcAft>
              <a:buSzPts val="1000"/>
              <a:buNone/>
              <a:defRPr/>
            </a:lvl8pPr>
            <a:lvl9pPr lvl="8" rtl="0" algn="l">
              <a:spcBef>
                <a:spcPts val="0"/>
              </a:spcBef>
              <a:spcAft>
                <a:spcPts val="0"/>
              </a:spcAft>
              <a:buSzPts val="1000"/>
              <a:buNone/>
              <a:defRPr/>
            </a:lvl9pPr>
          </a:lstStyle>
          <a:p/>
        </p:txBody>
      </p:sp>
      <p:sp>
        <p:nvSpPr>
          <p:cNvPr id="320" name="Google Shape;320;p42"/>
          <p:cNvSpPr txBox="1"/>
          <p:nvPr/>
        </p:nvSpPr>
        <p:spPr>
          <a:xfrm>
            <a:off x="533400" y="4857751"/>
            <a:ext cx="2590800" cy="1143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 sz="700">
                <a:solidFill>
                  <a:schemeClr val="dk1"/>
                </a:solidFill>
                <a:latin typeface="Arial"/>
                <a:ea typeface="Arial"/>
                <a:cs typeface="Arial"/>
                <a:sym typeface="Arial"/>
              </a:rPr>
              <a:t>PwC</a:t>
            </a:r>
            <a:endParaRPr sz="700">
              <a:solidFill>
                <a:schemeClr val="dk1"/>
              </a:solidFill>
              <a:latin typeface="Arial"/>
              <a:ea typeface="Arial"/>
              <a:cs typeface="Arial"/>
              <a:sym typeface="Arial"/>
            </a:endParaRPr>
          </a:p>
        </p:txBody>
      </p:sp>
      <p:cxnSp>
        <p:nvCxnSpPr>
          <p:cNvPr id="321" name="Google Shape;321;p42"/>
          <p:cNvCxnSpPr/>
          <p:nvPr/>
        </p:nvCxnSpPr>
        <p:spPr>
          <a:xfrm flipH="1" rot="10800000">
            <a:off x="381001" y="457200"/>
            <a:ext cx="8229600" cy="114300"/>
          </a:xfrm>
          <a:prstGeom prst="bentConnector2">
            <a:avLst/>
          </a:prstGeom>
          <a:noFill/>
          <a:ln cap="flat" cmpd="sng" w="12700">
            <a:solidFill>
              <a:schemeClr val="dk2"/>
            </a:solidFill>
            <a:prstDash val="solid"/>
            <a:round/>
            <a:headEnd len="sm" w="sm" type="none"/>
            <a:tailEnd len="sm" w="sm" type="none"/>
          </a:ln>
        </p:spPr>
      </p:cxnSp>
      <p:sp>
        <p:nvSpPr>
          <p:cNvPr id="322" name="Google Shape;322;p42"/>
          <p:cNvSpPr txBox="1"/>
          <p:nvPr>
            <p:ph idx="12" type="sldNum"/>
          </p:nvPr>
        </p:nvSpPr>
        <p:spPr>
          <a:xfrm>
            <a:off x="7086600" y="4857750"/>
            <a:ext cx="1527000" cy="114300"/>
          </a:xfrm>
          <a:prstGeom prst="rect">
            <a:avLst/>
          </a:prstGeom>
          <a:noFill/>
          <a:ln>
            <a:noFill/>
          </a:ln>
        </p:spPr>
        <p:txBody>
          <a:bodyPr anchorCtr="0" anchor="t" bIns="0" lIns="0" spcFirstLastPara="1" rIns="0" wrap="square" tIns="0">
            <a:noAutofit/>
          </a:bodyPr>
          <a:lstStyle>
            <a:lvl1pPr indent="0" lvl="0" marL="0" rtl="0" algn="r">
              <a:spcBef>
                <a:spcPts val="0"/>
              </a:spcBef>
              <a:buNone/>
              <a:defRPr sz="700">
                <a:solidFill>
                  <a:schemeClr val="dk1"/>
                </a:solidFill>
                <a:latin typeface="Arial"/>
                <a:ea typeface="Arial"/>
                <a:cs typeface="Arial"/>
                <a:sym typeface="Arial"/>
              </a:defRPr>
            </a:lvl1pPr>
            <a:lvl2pPr indent="0" lvl="1" marL="0" rtl="0" algn="r">
              <a:spcBef>
                <a:spcPts val="0"/>
              </a:spcBef>
              <a:buNone/>
              <a:defRPr sz="700">
                <a:solidFill>
                  <a:schemeClr val="dk1"/>
                </a:solidFill>
                <a:latin typeface="Arial"/>
                <a:ea typeface="Arial"/>
                <a:cs typeface="Arial"/>
                <a:sym typeface="Arial"/>
              </a:defRPr>
            </a:lvl2pPr>
            <a:lvl3pPr indent="0" lvl="2" marL="0" rtl="0" algn="r">
              <a:spcBef>
                <a:spcPts val="0"/>
              </a:spcBef>
              <a:buNone/>
              <a:defRPr sz="700">
                <a:solidFill>
                  <a:schemeClr val="dk1"/>
                </a:solidFill>
                <a:latin typeface="Arial"/>
                <a:ea typeface="Arial"/>
                <a:cs typeface="Arial"/>
                <a:sym typeface="Arial"/>
              </a:defRPr>
            </a:lvl3pPr>
            <a:lvl4pPr indent="0" lvl="3" marL="0" rtl="0" algn="r">
              <a:spcBef>
                <a:spcPts val="0"/>
              </a:spcBef>
              <a:buNone/>
              <a:defRPr sz="700">
                <a:solidFill>
                  <a:schemeClr val="dk1"/>
                </a:solidFill>
                <a:latin typeface="Arial"/>
                <a:ea typeface="Arial"/>
                <a:cs typeface="Arial"/>
                <a:sym typeface="Arial"/>
              </a:defRPr>
            </a:lvl4pPr>
            <a:lvl5pPr indent="0" lvl="4" marL="0" rtl="0" algn="r">
              <a:spcBef>
                <a:spcPts val="0"/>
              </a:spcBef>
              <a:buNone/>
              <a:defRPr sz="700">
                <a:solidFill>
                  <a:schemeClr val="dk1"/>
                </a:solidFill>
                <a:latin typeface="Arial"/>
                <a:ea typeface="Arial"/>
                <a:cs typeface="Arial"/>
                <a:sym typeface="Arial"/>
              </a:defRPr>
            </a:lvl5pPr>
            <a:lvl6pPr indent="0" lvl="5" marL="0" rtl="0" algn="r">
              <a:spcBef>
                <a:spcPts val="0"/>
              </a:spcBef>
              <a:buNone/>
              <a:defRPr sz="700">
                <a:solidFill>
                  <a:schemeClr val="dk1"/>
                </a:solidFill>
                <a:latin typeface="Arial"/>
                <a:ea typeface="Arial"/>
                <a:cs typeface="Arial"/>
                <a:sym typeface="Arial"/>
              </a:defRPr>
            </a:lvl6pPr>
            <a:lvl7pPr indent="0" lvl="6" marL="0" rtl="0" algn="r">
              <a:spcBef>
                <a:spcPts val="0"/>
              </a:spcBef>
              <a:buNone/>
              <a:defRPr sz="700">
                <a:solidFill>
                  <a:schemeClr val="dk1"/>
                </a:solidFill>
                <a:latin typeface="Arial"/>
                <a:ea typeface="Arial"/>
                <a:cs typeface="Arial"/>
                <a:sym typeface="Arial"/>
              </a:defRPr>
            </a:lvl7pPr>
            <a:lvl8pPr indent="0" lvl="7" marL="0" rtl="0" algn="r">
              <a:spcBef>
                <a:spcPts val="0"/>
              </a:spcBef>
              <a:buNone/>
              <a:defRPr sz="700">
                <a:solidFill>
                  <a:schemeClr val="dk1"/>
                </a:solidFill>
                <a:latin typeface="Arial"/>
                <a:ea typeface="Arial"/>
                <a:cs typeface="Arial"/>
                <a:sym typeface="Arial"/>
              </a:defRPr>
            </a:lvl8pPr>
            <a:lvl9pPr indent="0" lvl="8" marL="0" rtl="0" algn="r">
              <a:spcBef>
                <a:spcPts val="0"/>
              </a:spcBef>
              <a:buNone/>
              <a:defRPr sz="7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323" name="Google Shape;323;p42"/>
          <p:cNvSpPr txBox="1"/>
          <p:nvPr>
            <p:ph idx="10" type="dt"/>
          </p:nvPr>
        </p:nvSpPr>
        <p:spPr>
          <a:xfrm>
            <a:off x="7086600" y="4743450"/>
            <a:ext cx="1524000" cy="114300"/>
          </a:xfrm>
          <a:prstGeom prst="rect">
            <a:avLst/>
          </a:prstGeom>
          <a:noFill/>
          <a:ln>
            <a:noFill/>
          </a:ln>
        </p:spPr>
        <p:txBody>
          <a:bodyPr anchorCtr="0" anchor="t" bIns="0" lIns="0" spcFirstLastPara="1" rIns="0" wrap="square" tIns="0">
            <a:noAutofit/>
          </a:bodyPr>
          <a:lstStyle>
            <a:lvl1pPr lvl="0" rtl="0" algn="r">
              <a:spcBef>
                <a:spcPts val="0"/>
              </a:spcBef>
              <a:spcAft>
                <a:spcPts val="0"/>
              </a:spcAft>
              <a:buSzPts val="1000"/>
              <a:buNone/>
              <a:defRPr sz="700">
                <a:solidFill>
                  <a:schemeClr val="dk1"/>
                </a:solidFill>
                <a:latin typeface="Arial"/>
                <a:ea typeface="Arial"/>
                <a:cs typeface="Arial"/>
                <a:sym typeface="Arial"/>
              </a:defRPr>
            </a:lvl1pPr>
            <a:lvl2pPr lvl="1" rtl="0" algn="l">
              <a:spcBef>
                <a:spcPts val="0"/>
              </a:spcBef>
              <a:spcAft>
                <a:spcPts val="0"/>
              </a:spcAft>
              <a:buSzPts val="1000"/>
              <a:buNone/>
              <a:defRPr/>
            </a:lvl2pPr>
            <a:lvl3pPr lvl="2" rtl="0" algn="l">
              <a:spcBef>
                <a:spcPts val="0"/>
              </a:spcBef>
              <a:spcAft>
                <a:spcPts val="0"/>
              </a:spcAft>
              <a:buSzPts val="1000"/>
              <a:buNone/>
              <a:defRPr/>
            </a:lvl3pPr>
            <a:lvl4pPr lvl="3" rtl="0" algn="l">
              <a:spcBef>
                <a:spcPts val="0"/>
              </a:spcBef>
              <a:spcAft>
                <a:spcPts val="0"/>
              </a:spcAft>
              <a:buSzPts val="1000"/>
              <a:buNone/>
              <a:defRPr/>
            </a:lvl4pPr>
            <a:lvl5pPr lvl="4" rtl="0" algn="l">
              <a:spcBef>
                <a:spcPts val="0"/>
              </a:spcBef>
              <a:spcAft>
                <a:spcPts val="0"/>
              </a:spcAft>
              <a:buSzPts val="1000"/>
              <a:buNone/>
              <a:defRPr/>
            </a:lvl5pPr>
            <a:lvl6pPr lvl="5" rtl="0" algn="l">
              <a:spcBef>
                <a:spcPts val="0"/>
              </a:spcBef>
              <a:spcAft>
                <a:spcPts val="0"/>
              </a:spcAft>
              <a:buSzPts val="1000"/>
              <a:buNone/>
              <a:defRPr/>
            </a:lvl6pPr>
            <a:lvl7pPr lvl="6" rtl="0" algn="l">
              <a:spcBef>
                <a:spcPts val="0"/>
              </a:spcBef>
              <a:spcAft>
                <a:spcPts val="0"/>
              </a:spcAft>
              <a:buSzPts val="1000"/>
              <a:buNone/>
              <a:defRPr/>
            </a:lvl7pPr>
            <a:lvl8pPr lvl="7" rtl="0" algn="l">
              <a:spcBef>
                <a:spcPts val="0"/>
              </a:spcBef>
              <a:spcAft>
                <a:spcPts val="0"/>
              </a:spcAft>
              <a:buSzPts val="1000"/>
              <a:buNone/>
              <a:defRPr/>
            </a:lvl8pPr>
            <a:lvl9pPr lvl="8" rtl="0" algn="l">
              <a:spcBef>
                <a:spcPts val="0"/>
              </a:spcBef>
              <a:spcAft>
                <a:spcPts val="0"/>
              </a:spcAft>
              <a:buSzPts val="1000"/>
              <a:buNone/>
              <a:defRPr/>
            </a:lvl9pPr>
          </a:lstStyle>
          <a:p/>
        </p:txBody>
      </p:sp>
    </p:spTree>
  </p:cSld>
  <p:clrMapOvr>
    <a:masterClrMapping/>
  </p:clrMapOvr>
</p:sldLayout>
</file>

<file path=ppt/slideLayouts/slideLayout4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hapter Head" showMasterSp="0">
  <p:cSld name="Chapter Head">
    <p:spTree>
      <p:nvGrpSpPr>
        <p:cNvPr id="2707" name="Shape 2707"/>
        <p:cNvGrpSpPr/>
        <p:nvPr/>
      </p:nvGrpSpPr>
      <p:grpSpPr>
        <a:xfrm>
          <a:off x="0" y="0"/>
          <a:ext cx="0" cy="0"/>
          <a:chOff x="0" y="0"/>
          <a:chExt cx="0" cy="0"/>
        </a:xfrm>
      </p:grpSpPr>
      <p:sp>
        <p:nvSpPr>
          <p:cNvPr id="2708" name="Google Shape;2708;p409"/>
          <p:cNvSpPr txBox="1"/>
          <p:nvPr>
            <p:ph type="title"/>
          </p:nvPr>
        </p:nvSpPr>
        <p:spPr>
          <a:xfrm>
            <a:off x="309561" y="122663"/>
            <a:ext cx="8834400" cy="1200300"/>
          </a:xfrm>
          <a:prstGeom prst="rect">
            <a:avLst/>
          </a:prstGeom>
          <a:noFill/>
          <a:ln>
            <a:noFill/>
          </a:ln>
        </p:spPr>
        <p:txBody>
          <a:bodyPr anchorCtr="0" anchor="t" bIns="34275" lIns="34275" spcFirstLastPara="1" rIns="34275" wrap="square" tIns="34275">
            <a:noAutofit/>
          </a:bodyPr>
          <a:lstStyle>
            <a:lvl1pPr lvl="0" marR="0" rtl="0" algn="l">
              <a:lnSpc>
                <a:spcPct val="100000"/>
              </a:lnSpc>
              <a:spcBef>
                <a:spcPts val="0"/>
              </a:spcBef>
              <a:spcAft>
                <a:spcPts val="0"/>
              </a:spcAft>
              <a:buClr>
                <a:schemeClr val="accent1"/>
              </a:buClr>
              <a:buSzPts val="500"/>
              <a:buFont typeface="Georgia"/>
              <a:buNone/>
              <a:defRPr b="0" i="0" sz="7800" u="none" cap="none" strike="noStrike">
                <a:solidFill>
                  <a:schemeClr val="accent1"/>
                </a:solidFill>
                <a:latin typeface="Georgia"/>
                <a:ea typeface="Georgia"/>
                <a:cs typeface="Georgia"/>
                <a:sym typeface="Georgia"/>
              </a:defRPr>
            </a:lvl1pPr>
            <a:lvl2pPr lvl="1" marR="0" rtl="0" algn="ctr">
              <a:lnSpc>
                <a:spcPct val="100000"/>
              </a:lnSpc>
              <a:spcBef>
                <a:spcPts val="0"/>
              </a:spcBef>
              <a:spcAft>
                <a:spcPts val="0"/>
              </a:spcAft>
              <a:buClr>
                <a:srgbClr val="FFFFFF"/>
              </a:buClr>
              <a:buSzPts val="500"/>
              <a:buFont typeface="Georgia"/>
              <a:buNone/>
              <a:defRPr b="0" i="0" sz="2000" u="none" cap="none" strike="noStrike">
                <a:solidFill>
                  <a:srgbClr val="FFFFFF"/>
                </a:solidFill>
                <a:latin typeface="Georgia"/>
                <a:ea typeface="Georgia"/>
                <a:cs typeface="Georgia"/>
                <a:sym typeface="Georgia"/>
              </a:defRPr>
            </a:lvl2pPr>
            <a:lvl3pPr lvl="2" marR="0" rtl="0" algn="ctr">
              <a:lnSpc>
                <a:spcPct val="100000"/>
              </a:lnSpc>
              <a:spcBef>
                <a:spcPts val="0"/>
              </a:spcBef>
              <a:spcAft>
                <a:spcPts val="0"/>
              </a:spcAft>
              <a:buClr>
                <a:srgbClr val="FFFFFF"/>
              </a:buClr>
              <a:buSzPts val="500"/>
              <a:buFont typeface="Georgia"/>
              <a:buNone/>
              <a:defRPr b="0" i="0" sz="2000" u="none" cap="none" strike="noStrike">
                <a:solidFill>
                  <a:srgbClr val="FFFFFF"/>
                </a:solidFill>
                <a:latin typeface="Georgia"/>
                <a:ea typeface="Georgia"/>
                <a:cs typeface="Georgia"/>
                <a:sym typeface="Georgia"/>
              </a:defRPr>
            </a:lvl3pPr>
            <a:lvl4pPr lvl="3" marR="0" rtl="0" algn="ctr">
              <a:lnSpc>
                <a:spcPct val="100000"/>
              </a:lnSpc>
              <a:spcBef>
                <a:spcPts val="0"/>
              </a:spcBef>
              <a:spcAft>
                <a:spcPts val="0"/>
              </a:spcAft>
              <a:buClr>
                <a:srgbClr val="FFFFFF"/>
              </a:buClr>
              <a:buSzPts val="500"/>
              <a:buFont typeface="Georgia"/>
              <a:buNone/>
              <a:defRPr b="0" i="0" sz="2000" u="none" cap="none" strike="noStrike">
                <a:solidFill>
                  <a:srgbClr val="FFFFFF"/>
                </a:solidFill>
                <a:latin typeface="Georgia"/>
                <a:ea typeface="Georgia"/>
                <a:cs typeface="Georgia"/>
                <a:sym typeface="Georgia"/>
              </a:defRPr>
            </a:lvl4pPr>
            <a:lvl5pPr lvl="4" marR="0" rtl="0" algn="ctr">
              <a:lnSpc>
                <a:spcPct val="100000"/>
              </a:lnSpc>
              <a:spcBef>
                <a:spcPts val="0"/>
              </a:spcBef>
              <a:spcAft>
                <a:spcPts val="0"/>
              </a:spcAft>
              <a:buClr>
                <a:srgbClr val="FFFFFF"/>
              </a:buClr>
              <a:buSzPts val="500"/>
              <a:buFont typeface="Georgia"/>
              <a:buNone/>
              <a:defRPr b="0" i="0" sz="2000" u="none" cap="none" strike="noStrike">
                <a:solidFill>
                  <a:srgbClr val="FFFFFF"/>
                </a:solidFill>
                <a:latin typeface="Georgia"/>
                <a:ea typeface="Georgia"/>
                <a:cs typeface="Georgia"/>
                <a:sym typeface="Georgia"/>
              </a:defRPr>
            </a:lvl5pPr>
            <a:lvl6pPr lvl="5" marR="0" rtl="0" algn="ctr">
              <a:lnSpc>
                <a:spcPct val="100000"/>
              </a:lnSpc>
              <a:spcBef>
                <a:spcPts val="0"/>
              </a:spcBef>
              <a:spcAft>
                <a:spcPts val="0"/>
              </a:spcAft>
              <a:buClr>
                <a:srgbClr val="FFFFFF"/>
              </a:buClr>
              <a:buSzPts val="500"/>
              <a:buFont typeface="Georgia"/>
              <a:buNone/>
              <a:defRPr b="0" i="0" sz="2000" u="none" cap="none" strike="noStrike">
                <a:solidFill>
                  <a:srgbClr val="FFFFFF"/>
                </a:solidFill>
                <a:latin typeface="Georgia"/>
                <a:ea typeface="Georgia"/>
                <a:cs typeface="Georgia"/>
                <a:sym typeface="Georgia"/>
              </a:defRPr>
            </a:lvl6pPr>
            <a:lvl7pPr lvl="6" marR="0" rtl="0" algn="ctr">
              <a:lnSpc>
                <a:spcPct val="100000"/>
              </a:lnSpc>
              <a:spcBef>
                <a:spcPts val="0"/>
              </a:spcBef>
              <a:spcAft>
                <a:spcPts val="0"/>
              </a:spcAft>
              <a:buClr>
                <a:srgbClr val="FFFFFF"/>
              </a:buClr>
              <a:buSzPts val="500"/>
              <a:buFont typeface="Georgia"/>
              <a:buNone/>
              <a:defRPr b="0" i="0" sz="2000" u="none" cap="none" strike="noStrike">
                <a:solidFill>
                  <a:srgbClr val="FFFFFF"/>
                </a:solidFill>
                <a:latin typeface="Georgia"/>
                <a:ea typeface="Georgia"/>
                <a:cs typeface="Georgia"/>
                <a:sym typeface="Georgia"/>
              </a:defRPr>
            </a:lvl7pPr>
            <a:lvl8pPr lvl="7" marR="0" rtl="0" algn="ctr">
              <a:lnSpc>
                <a:spcPct val="100000"/>
              </a:lnSpc>
              <a:spcBef>
                <a:spcPts val="0"/>
              </a:spcBef>
              <a:spcAft>
                <a:spcPts val="0"/>
              </a:spcAft>
              <a:buClr>
                <a:srgbClr val="FFFFFF"/>
              </a:buClr>
              <a:buSzPts val="500"/>
              <a:buFont typeface="Georgia"/>
              <a:buNone/>
              <a:defRPr b="0" i="0" sz="2000" u="none" cap="none" strike="noStrike">
                <a:solidFill>
                  <a:srgbClr val="FFFFFF"/>
                </a:solidFill>
                <a:latin typeface="Georgia"/>
                <a:ea typeface="Georgia"/>
                <a:cs typeface="Georgia"/>
                <a:sym typeface="Georgia"/>
              </a:defRPr>
            </a:lvl8pPr>
            <a:lvl9pPr lvl="8" marR="0" rtl="0" algn="ctr">
              <a:lnSpc>
                <a:spcPct val="100000"/>
              </a:lnSpc>
              <a:spcBef>
                <a:spcPts val="0"/>
              </a:spcBef>
              <a:spcAft>
                <a:spcPts val="0"/>
              </a:spcAft>
              <a:buClr>
                <a:srgbClr val="FFFFFF"/>
              </a:buClr>
              <a:buSzPts val="500"/>
              <a:buFont typeface="Georgia"/>
              <a:buNone/>
              <a:defRPr b="0" i="0" sz="2000" u="none" cap="none" strike="noStrike">
                <a:solidFill>
                  <a:srgbClr val="FFFFFF"/>
                </a:solidFill>
                <a:latin typeface="Georgia"/>
                <a:ea typeface="Georgia"/>
                <a:cs typeface="Georgia"/>
                <a:sym typeface="Georgia"/>
              </a:defRPr>
            </a:lvl9pPr>
          </a:lstStyle>
          <a:p/>
        </p:txBody>
      </p:sp>
      <p:sp>
        <p:nvSpPr>
          <p:cNvPr id="2709" name="Google Shape;2709;p409"/>
          <p:cNvSpPr txBox="1"/>
          <p:nvPr>
            <p:ph idx="1" type="body"/>
          </p:nvPr>
        </p:nvSpPr>
        <p:spPr>
          <a:xfrm>
            <a:off x="309563" y="1196431"/>
            <a:ext cx="7772400" cy="492300"/>
          </a:xfrm>
          <a:prstGeom prst="rect">
            <a:avLst/>
          </a:prstGeom>
          <a:noFill/>
          <a:ln>
            <a:noFill/>
          </a:ln>
        </p:spPr>
        <p:txBody>
          <a:bodyPr anchorCtr="0" anchor="t" bIns="34275" lIns="34275" spcFirstLastPara="1" rIns="34275" wrap="square" tIns="34275">
            <a:noAutofit/>
          </a:bodyPr>
          <a:lstStyle>
            <a:lvl1pPr indent="-228600" lvl="0" marL="457200" marR="0" rtl="0" algn="l">
              <a:lnSpc>
                <a:spcPct val="100000"/>
              </a:lnSpc>
              <a:spcBef>
                <a:spcPts val="800"/>
              </a:spcBef>
              <a:spcAft>
                <a:spcPts val="0"/>
              </a:spcAft>
              <a:buClr>
                <a:srgbClr val="FFFFFF"/>
              </a:buClr>
              <a:buSzPts val="1400"/>
              <a:buFont typeface="Georgia"/>
              <a:buNone/>
              <a:defRPr b="0" i="0" sz="3200" u="none" cap="none" strike="noStrike">
                <a:solidFill>
                  <a:srgbClr val="FFFFFF"/>
                </a:solidFill>
                <a:latin typeface="Georgia"/>
                <a:ea typeface="Georgia"/>
                <a:cs typeface="Georgia"/>
                <a:sym typeface="Georgia"/>
              </a:defRPr>
            </a:lvl1pPr>
            <a:lvl2pPr indent="-228600" lvl="1" marL="914400" marR="0" rtl="0" algn="l">
              <a:lnSpc>
                <a:spcPct val="100000"/>
              </a:lnSpc>
              <a:spcBef>
                <a:spcPts val="800"/>
              </a:spcBef>
              <a:spcAft>
                <a:spcPts val="0"/>
              </a:spcAft>
              <a:buClr>
                <a:srgbClr val="FFFFFF"/>
              </a:buClr>
              <a:buSzPts val="1400"/>
              <a:buFont typeface="Georgia"/>
              <a:buNone/>
              <a:defRPr b="0" i="0" sz="3200" u="none" cap="none" strike="noStrike">
                <a:solidFill>
                  <a:srgbClr val="FFFFFF"/>
                </a:solidFill>
                <a:latin typeface="Georgia"/>
                <a:ea typeface="Georgia"/>
                <a:cs typeface="Georgia"/>
                <a:sym typeface="Georgia"/>
              </a:defRPr>
            </a:lvl2pPr>
            <a:lvl3pPr indent="-228600" lvl="2" marL="1371600" marR="0" rtl="0" algn="l">
              <a:lnSpc>
                <a:spcPct val="100000"/>
              </a:lnSpc>
              <a:spcBef>
                <a:spcPts val="800"/>
              </a:spcBef>
              <a:spcAft>
                <a:spcPts val="0"/>
              </a:spcAft>
              <a:buClr>
                <a:srgbClr val="FFFFFF"/>
              </a:buClr>
              <a:buSzPts val="1400"/>
              <a:buFont typeface="Georgia"/>
              <a:buNone/>
              <a:defRPr b="0" i="0" sz="3200" u="none" cap="none" strike="noStrike">
                <a:solidFill>
                  <a:srgbClr val="FFFFFF"/>
                </a:solidFill>
                <a:latin typeface="Georgia"/>
                <a:ea typeface="Georgia"/>
                <a:cs typeface="Georgia"/>
                <a:sym typeface="Georgia"/>
              </a:defRPr>
            </a:lvl3pPr>
            <a:lvl4pPr indent="-228600" lvl="3" marL="1828800" marR="0" rtl="0" algn="l">
              <a:lnSpc>
                <a:spcPct val="100000"/>
              </a:lnSpc>
              <a:spcBef>
                <a:spcPts val="800"/>
              </a:spcBef>
              <a:spcAft>
                <a:spcPts val="0"/>
              </a:spcAft>
              <a:buClr>
                <a:srgbClr val="FFFFFF"/>
              </a:buClr>
              <a:buSzPts val="1400"/>
              <a:buFont typeface="Georgia"/>
              <a:buNone/>
              <a:defRPr b="0" i="0" sz="3200" u="none" cap="none" strike="noStrike">
                <a:solidFill>
                  <a:srgbClr val="FFFFFF"/>
                </a:solidFill>
                <a:latin typeface="Georgia"/>
                <a:ea typeface="Georgia"/>
                <a:cs typeface="Georgia"/>
                <a:sym typeface="Georgia"/>
              </a:defRPr>
            </a:lvl4pPr>
            <a:lvl5pPr indent="-228600" lvl="4" marL="2286000" marR="0" rtl="0" algn="l">
              <a:lnSpc>
                <a:spcPct val="100000"/>
              </a:lnSpc>
              <a:spcBef>
                <a:spcPts val="800"/>
              </a:spcBef>
              <a:spcAft>
                <a:spcPts val="0"/>
              </a:spcAft>
              <a:buClr>
                <a:srgbClr val="FFFFFF"/>
              </a:buClr>
              <a:buSzPts val="1400"/>
              <a:buFont typeface="Georgia"/>
              <a:buNone/>
              <a:defRPr b="0" i="0" sz="3200" u="none" cap="none" strike="noStrike">
                <a:solidFill>
                  <a:srgbClr val="FFFFFF"/>
                </a:solidFill>
                <a:latin typeface="Georgia"/>
                <a:ea typeface="Georgia"/>
                <a:cs typeface="Georgia"/>
                <a:sym typeface="Georgia"/>
              </a:defRPr>
            </a:lvl5pPr>
            <a:lvl6pPr indent="-317500" lvl="5" marL="2743200"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6pPr>
            <a:lvl7pPr indent="-317500" lvl="6" marL="3200400"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7pPr>
            <a:lvl8pPr indent="-317500" lvl="7" marL="3657600"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8pPr>
            <a:lvl9pPr indent="-317500" lvl="8" marL="4114800"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9pPr>
          </a:lstStyle>
          <a:p/>
        </p:txBody>
      </p:sp>
      <p:sp>
        <p:nvSpPr>
          <p:cNvPr id="2710" name="Google Shape;2710;p409"/>
          <p:cNvSpPr txBox="1"/>
          <p:nvPr>
            <p:ph idx="2" type="body"/>
          </p:nvPr>
        </p:nvSpPr>
        <p:spPr>
          <a:xfrm>
            <a:off x="309563" y="3740234"/>
            <a:ext cx="1895100" cy="123000"/>
          </a:xfrm>
          <a:prstGeom prst="rect">
            <a:avLst/>
          </a:prstGeom>
          <a:noFill/>
          <a:ln>
            <a:noFill/>
          </a:ln>
        </p:spPr>
        <p:txBody>
          <a:bodyPr anchorCtr="0" anchor="t" bIns="34275" lIns="34275" spcFirstLastPara="1" rIns="34275" wrap="square" tIns="34275">
            <a:noAutofit/>
          </a:bodyPr>
          <a:lstStyle>
            <a:lvl1pPr indent="-228600" lvl="0" marL="457200" marR="0" rtl="0" algn="l">
              <a:lnSpc>
                <a:spcPct val="100000"/>
              </a:lnSpc>
              <a:spcBef>
                <a:spcPts val="300"/>
              </a:spcBef>
              <a:spcAft>
                <a:spcPts val="0"/>
              </a:spcAft>
              <a:buClr>
                <a:srgbClr val="7C7C7B"/>
              </a:buClr>
              <a:buSzPts val="1400"/>
              <a:buFont typeface="Georgia"/>
              <a:buNone/>
              <a:defRPr b="0" i="0" sz="1400" u="none" cap="none" strike="noStrike">
                <a:solidFill>
                  <a:srgbClr val="7C7C7B"/>
                </a:solidFill>
                <a:latin typeface="Georgia"/>
                <a:ea typeface="Georgia"/>
                <a:cs typeface="Georgia"/>
                <a:sym typeface="Georgia"/>
              </a:defRPr>
            </a:lvl1pPr>
            <a:lvl2pPr indent="-317500" lvl="1" marL="914400"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2pPr>
            <a:lvl3pPr indent="-317500" lvl="2" marL="1371600"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3pPr>
            <a:lvl4pPr indent="-317500" lvl="3" marL="1828800"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4pPr>
            <a:lvl5pPr indent="-317500" lvl="4" marL="2286000"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5pPr>
            <a:lvl6pPr indent="-317500" lvl="5" marL="2743200"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6pPr>
            <a:lvl7pPr indent="-317500" lvl="6" marL="3200400"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7pPr>
            <a:lvl8pPr indent="-317500" lvl="7" marL="3657600"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8pPr>
            <a:lvl9pPr indent="-317500" lvl="8" marL="4114800"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9pPr>
          </a:lstStyle>
          <a:p/>
        </p:txBody>
      </p:sp>
      <p:sp>
        <p:nvSpPr>
          <p:cNvPr id="2711" name="Google Shape;2711;p409"/>
          <p:cNvSpPr txBox="1"/>
          <p:nvPr>
            <p:ph idx="3" type="body"/>
          </p:nvPr>
        </p:nvSpPr>
        <p:spPr>
          <a:xfrm>
            <a:off x="2486025" y="3740234"/>
            <a:ext cx="1866900" cy="123000"/>
          </a:xfrm>
          <a:prstGeom prst="rect">
            <a:avLst/>
          </a:prstGeom>
          <a:noFill/>
          <a:ln>
            <a:noFill/>
          </a:ln>
        </p:spPr>
        <p:txBody>
          <a:bodyPr anchorCtr="0" anchor="t" bIns="34275" lIns="34275" spcFirstLastPara="1" rIns="34275" wrap="square" tIns="34275">
            <a:noAutofit/>
          </a:bodyPr>
          <a:lstStyle>
            <a:lvl1pPr indent="-228600" lvl="0" marL="457200" marR="0" rtl="0" algn="l">
              <a:lnSpc>
                <a:spcPct val="100000"/>
              </a:lnSpc>
              <a:spcBef>
                <a:spcPts val="300"/>
              </a:spcBef>
              <a:spcAft>
                <a:spcPts val="0"/>
              </a:spcAft>
              <a:buClr>
                <a:srgbClr val="7C7C7B"/>
              </a:buClr>
              <a:buSzPts val="1400"/>
              <a:buFont typeface="Georgia"/>
              <a:buNone/>
              <a:defRPr b="0" i="0" sz="1400" u="none" cap="none" strike="noStrike">
                <a:solidFill>
                  <a:srgbClr val="7C7C7B"/>
                </a:solidFill>
                <a:latin typeface="Georgia"/>
                <a:ea typeface="Georgia"/>
                <a:cs typeface="Georgia"/>
                <a:sym typeface="Georgia"/>
              </a:defRPr>
            </a:lvl1pPr>
            <a:lvl2pPr indent="-317500" lvl="1" marL="914400"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2pPr>
            <a:lvl3pPr indent="-317500" lvl="2" marL="1371600"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3pPr>
            <a:lvl4pPr indent="-317500" lvl="3" marL="1828800"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4pPr>
            <a:lvl5pPr indent="-317500" lvl="4" marL="2286000"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5pPr>
            <a:lvl6pPr indent="-317500" lvl="5" marL="2743200"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6pPr>
            <a:lvl7pPr indent="-317500" lvl="6" marL="3200400"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7pPr>
            <a:lvl8pPr indent="-317500" lvl="7" marL="3657600"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8pPr>
            <a:lvl9pPr indent="-317500" lvl="8" marL="4114800"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9pPr>
          </a:lstStyle>
          <a:p/>
        </p:txBody>
      </p:sp>
      <p:sp>
        <p:nvSpPr>
          <p:cNvPr id="2712" name="Google Shape;2712;p409"/>
          <p:cNvSpPr txBox="1"/>
          <p:nvPr>
            <p:ph idx="4" type="body"/>
          </p:nvPr>
        </p:nvSpPr>
        <p:spPr>
          <a:xfrm>
            <a:off x="4636296" y="3740234"/>
            <a:ext cx="2011800" cy="123000"/>
          </a:xfrm>
          <a:prstGeom prst="rect">
            <a:avLst/>
          </a:prstGeom>
          <a:noFill/>
          <a:ln>
            <a:noFill/>
          </a:ln>
        </p:spPr>
        <p:txBody>
          <a:bodyPr anchorCtr="0" anchor="t" bIns="34275" lIns="34275" spcFirstLastPara="1" rIns="34275" wrap="square" tIns="34275">
            <a:noAutofit/>
          </a:bodyPr>
          <a:lstStyle>
            <a:lvl1pPr indent="-228600" lvl="0" marL="457200" marR="0" rtl="0" algn="l">
              <a:lnSpc>
                <a:spcPct val="100000"/>
              </a:lnSpc>
              <a:spcBef>
                <a:spcPts val="300"/>
              </a:spcBef>
              <a:spcAft>
                <a:spcPts val="0"/>
              </a:spcAft>
              <a:buClr>
                <a:srgbClr val="7C7C7B"/>
              </a:buClr>
              <a:buSzPts val="1400"/>
              <a:buFont typeface="Georgia"/>
              <a:buNone/>
              <a:defRPr b="0" i="0" sz="1400" u="none" cap="none" strike="noStrike">
                <a:solidFill>
                  <a:srgbClr val="7C7C7B"/>
                </a:solidFill>
                <a:latin typeface="Georgia"/>
                <a:ea typeface="Georgia"/>
                <a:cs typeface="Georgia"/>
                <a:sym typeface="Georgia"/>
              </a:defRPr>
            </a:lvl1pPr>
            <a:lvl2pPr indent="-317500" lvl="1" marL="914400"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2pPr>
            <a:lvl3pPr indent="-317500" lvl="2" marL="1371600"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3pPr>
            <a:lvl4pPr indent="-317500" lvl="3" marL="1828800"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4pPr>
            <a:lvl5pPr indent="-317500" lvl="4" marL="2286000"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5pPr>
            <a:lvl6pPr indent="-317500" lvl="5" marL="2743200"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6pPr>
            <a:lvl7pPr indent="-317500" lvl="6" marL="3200400"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7pPr>
            <a:lvl8pPr indent="-317500" lvl="7" marL="3657600"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8pPr>
            <a:lvl9pPr indent="-317500" lvl="8" marL="4114800"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9pPr>
          </a:lstStyle>
          <a:p/>
        </p:txBody>
      </p:sp>
      <p:cxnSp>
        <p:nvCxnSpPr>
          <p:cNvPr id="2713" name="Google Shape;2713;p409"/>
          <p:cNvCxnSpPr/>
          <p:nvPr/>
        </p:nvCxnSpPr>
        <p:spPr>
          <a:xfrm>
            <a:off x="4505326" y="3695700"/>
            <a:ext cx="0" cy="569100"/>
          </a:xfrm>
          <a:prstGeom prst="straightConnector1">
            <a:avLst/>
          </a:prstGeom>
          <a:noFill/>
          <a:ln cap="flat" cmpd="sng" w="25400">
            <a:solidFill>
              <a:srgbClr val="E02B19"/>
            </a:solidFill>
            <a:prstDash val="solid"/>
            <a:round/>
            <a:headEnd len="sm" w="sm" type="none"/>
            <a:tailEnd len="sm" w="sm" type="none"/>
          </a:ln>
        </p:spPr>
      </p:cxnSp>
      <p:cxnSp>
        <p:nvCxnSpPr>
          <p:cNvPr id="2714" name="Google Shape;2714;p409"/>
          <p:cNvCxnSpPr/>
          <p:nvPr/>
        </p:nvCxnSpPr>
        <p:spPr>
          <a:xfrm>
            <a:off x="2352675" y="3695700"/>
            <a:ext cx="0" cy="569100"/>
          </a:xfrm>
          <a:prstGeom prst="straightConnector1">
            <a:avLst/>
          </a:prstGeom>
          <a:noFill/>
          <a:ln cap="flat" cmpd="sng" w="25400">
            <a:solidFill>
              <a:srgbClr val="E02B19"/>
            </a:solidFill>
            <a:prstDash val="solid"/>
            <a:round/>
            <a:headEnd len="sm" w="sm" type="none"/>
            <a:tailEnd len="sm" w="sm" type="none"/>
          </a:ln>
        </p:spPr>
      </p:cxnSp>
      <p:sp>
        <p:nvSpPr>
          <p:cNvPr id="2715" name="Google Shape;2715;p409"/>
          <p:cNvSpPr/>
          <p:nvPr/>
        </p:nvSpPr>
        <p:spPr>
          <a:xfrm>
            <a:off x="311943" y="4800785"/>
            <a:ext cx="2559900" cy="92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FFFFFF"/>
              </a:buClr>
              <a:buSzPts val="600"/>
              <a:buFont typeface="Arial"/>
              <a:buNone/>
            </a:pPr>
            <a:r>
              <a:rPr b="0" i="0" lang="en" sz="600" u="none" cap="none" strike="noStrike">
                <a:solidFill>
                  <a:srgbClr val="FFFFFF"/>
                </a:solidFill>
                <a:latin typeface="Arial"/>
                <a:ea typeface="Arial"/>
                <a:cs typeface="Arial"/>
                <a:sym typeface="Arial"/>
              </a:rPr>
              <a:t>PwC</a:t>
            </a:r>
            <a:endParaRPr b="0" i="0" sz="500" u="none" cap="none" strike="noStrike">
              <a:solidFill>
                <a:srgbClr val="000000"/>
              </a:solidFill>
              <a:latin typeface="Arial"/>
              <a:ea typeface="Arial"/>
              <a:cs typeface="Arial"/>
              <a:sym typeface="Arial"/>
            </a:endParaRPr>
          </a:p>
        </p:txBody>
      </p:sp>
      <p:sp>
        <p:nvSpPr>
          <p:cNvPr id="2716" name="Google Shape;2716;p409"/>
          <p:cNvSpPr/>
          <p:nvPr/>
        </p:nvSpPr>
        <p:spPr>
          <a:xfrm>
            <a:off x="-9524" y="3346063"/>
            <a:ext cx="9141600" cy="98400"/>
          </a:xfrm>
          <a:custGeom>
            <a:rect b="b" l="l" r="r" t="t"/>
            <a:pathLst>
              <a:path extrusionOk="0" h="120000" w="120000">
                <a:moveTo>
                  <a:pt x="120000" y="0"/>
                </a:moveTo>
                <a:lnTo>
                  <a:pt x="15283" y="0"/>
                </a:lnTo>
                <a:cubicBezTo>
                  <a:pt x="14927" y="39994"/>
                  <a:pt x="14572" y="80005"/>
                  <a:pt x="14227" y="120000"/>
                </a:cubicBezTo>
                <a:cubicBezTo>
                  <a:pt x="13827" y="80005"/>
                  <a:pt x="13427" y="39994"/>
                  <a:pt x="13038" y="0"/>
                </a:cubicBezTo>
                <a:lnTo>
                  <a:pt x="0" y="0"/>
                </a:lnTo>
              </a:path>
            </a:pathLst>
          </a:custGeom>
          <a:noFill/>
          <a:ln cap="rnd" cmpd="sng" w="12700">
            <a:solidFill>
              <a:srgbClr val="FFFFFF"/>
            </a:solidFill>
            <a:prstDash val="solid"/>
            <a:round/>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717" name="Google Shape;2717;p409"/>
          <p:cNvSpPr txBox="1"/>
          <p:nvPr>
            <p:ph idx="12" type="sldNum"/>
          </p:nvPr>
        </p:nvSpPr>
        <p:spPr>
          <a:xfrm>
            <a:off x="8717220" y="4773854"/>
            <a:ext cx="117300" cy="115500"/>
          </a:xfrm>
          <a:prstGeom prst="rect">
            <a:avLst/>
          </a:prstGeom>
          <a:noFill/>
          <a:ln>
            <a:noFill/>
          </a:ln>
        </p:spPr>
        <p:txBody>
          <a:bodyPr anchorCtr="0" anchor="ctr" bIns="0" lIns="0" spcFirstLastPara="1" rIns="0" wrap="square" tIns="0">
            <a:noAutofit/>
          </a:bodyPr>
          <a:lstStyle>
            <a:lvl1pPr indent="0" lvl="0" marL="0" marR="0" rtl="0" algn="r">
              <a:lnSpc>
                <a:spcPct val="100000"/>
              </a:lnSpc>
              <a:spcBef>
                <a:spcPts val="0"/>
              </a:spcBef>
              <a:spcAft>
                <a:spcPts val="0"/>
              </a:spcAft>
              <a:buClr>
                <a:srgbClr val="FFFFFF"/>
              </a:buClr>
              <a:buSzPts val="800"/>
              <a:buFont typeface="Arial"/>
              <a:buNone/>
              <a:defRPr b="0" i="0" sz="800" u="none" cap="none" strike="noStrike">
                <a:solidFill>
                  <a:srgbClr val="FFFFFF"/>
                </a:solidFill>
                <a:latin typeface="Arial"/>
                <a:ea typeface="Arial"/>
                <a:cs typeface="Arial"/>
                <a:sym typeface="Arial"/>
              </a:defRPr>
            </a:lvl1pPr>
            <a:lvl2pPr indent="0" lvl="1" marL="0" marR="0" rtl="0" algn="r">
              <a:lnSpc>
                <a:spcPct val="100000"/>
              </a:lnSpc>
              <a:spcBef>
                <a:spcPts val="0"/>
              </a:spcBef>
              <a:spcAft>
                <a:spcPts val="0"/>
              </a:spcAft>
              <a:buClr>
                <a:srgbClr val="FFFFFF"/>
              </a:buClr>
              <a:buSzPts val="800"/>
              <a:buFont typeface="Arial"/>
              <a:buNone/>
              <a:defRPr b="0" i="0" sz="800" u="none" cap="none" strike="noStrike">
                <a:solidFill>
                  <a:srgbClr val="FFFFFF"/>
                </a:solidFill>
                <a:latin typeface="Arial"/>
                <a:ea typeface="Arial"/>
                <a:cs typeface="Arial"/>
                <a:sym typeface="Arial"/>
              </a:defRPr>
            </a:lvl2pPr>
            <a:lvl3pPr indent="0" lvl="2" marL="0" marR="0" rtl="0" algn="r">
              <a:lnSpc>
                <a:spcPct val="100000"/>
              </a:lnSpc>
              <a:spcBef>
                <a:spcPts val="0"/>
              </a:spcBef>
              <a:spcAft>
                <a:spcPts val="0"/>
              </a:spcAft>
              <a:buClr>
                <a:srgbClr val="FFFFFF"/>
              </a:buClr>
              <a:buSzPts val="800"/>
              <a:buFont typeface="Arial"/>
              <a:buNone/>
              <a:defRPr b="0" i="0" sz="800" u="none" cap="none" strike="noStrike">
                <a:solidFill>
                  <a:srgbClr val="FFFFFF"/>
                </a:solidFill>
                <a:latin typeface="Arial"/>
                <a:ea typeface="Arial"/>
                <a:cs typeface="Arial"/>
                <a:sym typeface="Arial"/>
              </a:defRPr>
            </a:lvl3pPr>
            <a:lvl4pPr indent="0" lvl="3" marL="0" marR="0" rtl="0" algn="r">
              <a:lnSpc>
                <a:spcPct val="100000"/>
              </a:lnSpc>
              <a:spcBef>
                <a:spcPts val="0"/>
              </a:spcBef>
              <a:spcAft>
                <a:spcPts val="0"/>
              </a:spcAft>
              <a:buClr>
                <a:srgbClr val="FFFFFF"/>
              </a:buClr>
              <a:buSzPts val="800"/>
              <a:buFont typeface="Arial"/>
              <a:buNone/>
              <a:defRPr b="0" i="0" sz="800" u="none" cap="none" strike="noStrike">
                <a:solidFill>
                  <a:srgbClr val="FFFFFF"/>
                </a:solidFill>
                <a:latin typeface="Arial"/>
                <a:ea typeface="Arial"/>
                <a:cs typeface="Arial"/>
                <a:sym typeface="Arial"/>
              </a:defRPr>
            </a:lvl4pPr>
            <a:lvl5pPr indent="0" lvl="4" marL="0" marR="0" rtl="0" algn="r">
              <a:lnSpc>
                <a:spcPct val="100000"/>
              </a:lnSpc>
              <a:spcBef>
                <a:spcPts val="0"/>
              </a:spcBef>
              <a:spcAft>
                <a:spcPts val="0"/>
              </a:spcAft>
              <a:buClr>
                <a:srgbClr val="FFFFFF"/>
              </a:buClr>
              <a:buSzPts val="800"/>
              <a:buFont typeface="Arial"/>
              <a:buNone/>
              <a:defRPr b="0" i="0" sz="800" u="none" cap="none" strike="noStrike">
                <a:solidFill>
                  <a:srgbClr val="FFFFFF"/>
                </a:solidFill>
                <a:latin typeface="Arial"/>
                <a:ea typeface="Arial"/>
                <a:cs typeface="Arial"/>
                <a:sym typeface="Arial"/>
              </a:defRPr>
            </a:lvl5pPr>
            <a:lvl6pPr indent="0" lvl="5" marL="0" marR="0" rtl="0" algn="r">
              <a:lnSpc>
                <a:spcPct val="100000"/>
              </a:lnSpc>
              <a:spcBef>
                <a:spcPts val="0"/>
              </a:spcBef>
              <a:spcAft>
                <a:spcPts val="0"/>
              </a:spcAft>
              <a:buClr>
                <a:srgbClr val="FFFFFF"/>
              </a:buClr>
              <a:buSzPts val="800"/>
              <a:buFont typeface="Arial"/>
              <a:buNone/>
              <a:defRPr b="0" i="0" sz="800" u="none" cap="none" strike="noStrike">
                <a:solidFill>
                  <a:srgbClr val="FFFFFF"/>
                </a:solidFill>
                <a:latin typeface="Arial"/>
                <a:ea typeface="Arial"/>
                <a:cs typeface="Arial"/>
                <a:sym typeface="Arial"/>
              </a:defRPr>
            </a:lvl6pPr>
            <a:lvl7pPr indent="0" lvl="6" marL="0" marR="0" rtl="0" algn="r">
              <a:lnSpc>
                <a:spcPct val="100000"/>
              </a:lnSpc>
              <a:spcBef>
                <a:spcPts val="0"/>
              </a:spcBef>
              <a:spcAft>
                <a:spcPts val="0"/>
              </a:spcAft>
              <a:buClr>
                <a:srgbClr val="FFFFFF"/>
              </a:buClr>
              <a:buSzPts val="800"/>
              <a:buFont typeface="Arial"/>
              <a:buNone/>
              <a:defRPr b="0" i="0" sz="800" u="none" cap="none" strike="noStrike">
                <a:solidFill>
                  <a:srgbClr val="FFFFFF"/>
                </a:solidFill>
                <a:latin typeface="Arial"/>
                <a:ea typeface="Arial"/>
                <a:cs typeface="Arial"/>
                <a:sym typeface="Arial"/>
              </a:defRPr>
            </a:lvl7pPr>
            <a:lvl8pPr indent="0" lvl="7" marL="0" marR="0" rtl="0" algn="r">
              <a:lnSpc>
                <a:spcPct val="100000"/>
              </a:lnSpc>
              <a:spcBef>
                <a:spcPts val="0"/>
              </a:spcBef>
              <a:spcAft>
                <a:spcPts val="0"/>
              </a:spcAft>
              <a:buClr>
                <a:srgbClr val="FFFFFF"/>
              </a:buClr>
              <a:buSzPts val="800"/>
              <a:buFont typeface="Arial"/>
              <a:buNone/>
              <a:defRPr b="0" i="0" sz="800" u="none" cap="none" strike="noStrike">
                <a:solidFill>
                  <a:srgbClr val="FFFFFF"/>
                </a:solidFill>
                <a:latin typeface="Arial"/>
                <a:ea typeface="Arial"/>
                <a:cs typeface="Arial"/>
                <a:sym typeface="Arial"/>
              </a:defRPr>
            </a:lvl8pPr>
            <a:lvl9pPr indent="0" lvl="8" marL="0" marR="0" rtl="0" algn="r">
              <a:lnSpc>
                <a:spcPct val="100000"/>
              </a:lnSpc>
              <a:spcBef>
                <a:spcPts val="0"/>
              </a:spcBef>
              <a:spcAft>
                <a:spcPts val="0"/>
              </a:spcAft>
              <a:buClr>
                <a:srgbClr val="FFFFFF"/>
              </a:buClr>
              <a:buSzPts val="800"/>
              <a:buFont typeface="Arial"/>
              <a:buNone/>
              <a:defRPr b="0" i="0" sz="800" u="none" cap="none" strike="noStrike">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Experience Photo" showMasterSp="0">
  <p:cSld name="Experience Photo">
    <p:spTree>
      <p:nvGrpSpPr>
        <p:cNvPr id="2718" name="Shape 2718"/>
        <p:cNvGrpSpPr/>
        <p:nvPr/>
      </p:nvGrpSpPr>
      <p:grpSpPr>
        <a:xfrm>
          <a:off x="0" y="0"/>
          <a:ext cx="0" cy="0"/>
          <a:chOff x="0" y="0"/>
          <a:chExt cx="0" cy="0"/>
        </a:xfrm>
      </p:grpSpPr>
      <p:sp>
        <p:nvSpPr>
          <p:cNvPr id="2719" name="Google Shape;2719;p410"/>
          <p:cNvSpPr/>
          <p:nvPr>
            <p:ph idx="2" type="pic"/>
          </p:nvPr>
        </p:nvSpPr>
        <p:spPr>
          <a:xfrm>
            <a:off x="0" y="0"/>
            <a:ext cx="9144000" cy="5143500"/>
          </a:xfrm>
          <a:prstGeom prst="rect">
            <a:avLst/>
          </a:prstGeom>
          <a:noFill/>
          <a:ln>
            <a:noFill/>
          </a:ln>
        </p:spPr>
        <p:txBody>
          <a:bodyPr anchorCtr="0" anchor="t" bIns="34275" lIns="34275" spcFirstLastPara="1" rIns="34275" wrap="square" tIns="34275">
            <a:noAutofit/>
          </a:bodyPr>
          <a:lstStyle>
            <a:lvl1pPr lvl="0" marR="0" rtl="0" algn="l">
              <a:lnSpc>
                <a:spcPct val="100000"/>
              </a:lnSpc>
              <a:spcBef>
                <a:spcPts val="300"/>
              </a:spcBef>
              <a:spcAft>
                <a:spcPts val="0"/>
              </a:spcAft>
              <a:buClr>
                <a:srgbClr val="7C7C7B"/>
              </a:buClr>
              <a:buSzPts val="500"/>
              <a:buFont typeface="Georgia"/>
              <a:buNone/>
              <a:defRPr b="0" i="0" sz="1400" u="none" cap="none" strike="noStrike">
                <a:solidFill>
                  <a:srgbClr val="7C7C7B"/>
                </a:solidFill>
                <a:latin typeface="Georgia"/>
                <a:ea typeface="Georgia"/>
                <a:cs typeface="Georgia"/>
                <a:sym typeface="Georgia"/>
              </a:defRPr>
            </a:lvl1pPr>
            <a:lvl2pPr lvl="1"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2pPr>
            <a:lvl3pPr lvl="2"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3pPr>
            <a:lvl4pPr lvl="3"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4pPr>
            <a:lvl5pPr lvl="4"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5pPr>
            <a:lvl6pPr lvl="5"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6pPr>
            <a:lvl7pPr lvl="6"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7pPr>
            <a:lvl8pPr lvl="7"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8pPr>
            <a:lvl9pPr lvl="8"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9pPr>
          </a:lstStyle>
          <a:p/>
        </p:txBody>
      </p:sp>
      <p:sp>
        <p:nvSpPr>
          <p:cNvPr id="2720" name="Google Shape;2720;p410"/>
          <p:cNvSpPr txBox="1"/>
          <p:nvPr>
            <p:ph type="title"/>
          </p:nvPr>
        </p:nvSpPr>
        <p:spPr>
          <a:xfrm>
            <a:off x="307531" y="2218908"/>
            <a:ext cx="8529000" cy="492300"/>
          </a:xfrm>
          <a:prstGeom prst="rect">
            <a:avLst/>
          </a:prstGeom>
          <a:noFill/>
          <a:ln>
            <a:noFill/>
          </a:ln>
        </p:spPr>
        <p:txBody>
          <a:bodyPr anchorCtr="0" anchor="t" bIns="34275" lIns="34275" spcFirstLastPara="1" rIns="34275" wrap="square" tIns="34275">
            <a:noAutofit/>
          </a:bodyPr>
          <a:lstStyle>
            <a:lvl1pPr lvl="0" marR="0" rtl="0" algn="ctr">
              <a:lnSpc>
                <a:spcPct val="100000"/>
              </a:lnSpc>
              <a:spcBef>
                <a:spcPts val="0"/>
              </a:spcBef>
              <a:spcAft>
                <a:spcPts val="0"/>
              </a:spcAft>
              <a:buClr>
                <a:srgbClr val="FFFFFF"/>
              </a:buClr>
              <a:buSzPts val="500"/>
              <a:buFont typeface="Georgia"/>
              <a:buNone/>
              <a:defRPr b="0" i="0" sz="3200" u="none" cap="none" strike="noStrike">
                <a:solidFill>
                  <a:srgbClr val="FFFFFF"/>
                </a:solidFill>
                <a:latin typeface="Georgia"/>
                <a:ea typeface="Georgia"/>
                <a:cs typeface="Georgia"/>
                <a:sym typeface="Georgia"/>
              </a:defRPr>
            </a:lvl1pPr>
            <a:lvl2pPr lvl="1" marR="0" rtl="0" algn="ctr">
              <a:lnSpc>
                <a:spcPct val="100000"/>
              </a:lnSpc>
              <a:spcBef>
                <a:spcPts val="0"/>
              </a:spcBef>
              <a:spcAft>
                <a:spcPts val="0"/>
              </a:spcAft>
              <a:buClr>
                <a:srgbClr val="FFFFFF"/>
              </a:buClr>
              <a:buSzPts val="500"/>
              <a:buFont typeface="Georgia"/>
              <a:buNone/>
              <a:defRPr b="0" i="0" sz="2000" u="none" cap="none" strike="noStrike">
                <a:solidFill>
                  <a:srgbClr val="FFFFFF"/>
                </a:solidFill>
                <a:latin typeface="Georgia"/>
                <a:ea typeface="Georgia"/>
                <a:cs typeface="Georgia"/>
                <a:sym typeface="Georgia"/>
              </a:defRPr>
            </a:lvl2pPr>
            <a:lvl3pPr lvl="2" marR="0" rtl="0" algn="ctr">
              <a:lnSpc>
                <a:spcPct val="100000"/>
              </a:lnSpc>
              <a:spcBef>
                <a:spcPts val="0"/>
              </a:spcBef>
              <a:spcAft>
                <a:spcPts val="0"/>
              </a:spcAft>
              <a:buClr>
                <a:srgbClr val="FFFFFF"/>
              </a:buClr>
              <a:buSzPts val="500"/>
              <a:buFont typeface="Georgia"/>
              <a:buNone/>
              <a:defRPr b="0" i="0" sz="2000" u="none" cap="none" strike="noStrike">
                <a:solidFill>
                  <a:srgbClr val="FFFFFF"/>
                </a:solidFill>
                <a:latin typeface="Georgia"/>
                <a:ea typeface="Georgia"/>
                <a:cs typeface="Georgia"/>
                <a:sym typeface="Georgia"/>
              </a:defRPr>
            </a:lvl3pPr>
            <a:lvl4pPr lvl="3" marR="0" rtl="0" algn="ctr">
              <a:lnSpc>
                <a:spcPct val="100000"/>
              </a:lnSpc>
              <a:spcBef>
                <a:spcPts val="0"/>
              </a:spcBef>
              <a:spcAft>
                <a:spcPts val="0"/>
              </a:spcAft>
              <a:buClr>
                <a:srgbClr val="FFFFFF"/>
              </a:buClr>
              <a:buSzPts val="500"/>
              <a:buFont typeface="Georgia"/>
              <a:buNone/>
              <a:defRPr b="0" i="0" sz="2000" u="none" cap="none" strike="noStrike">
                <a:solidFill>
                  <a:srgbClr val="FFFFFF"/>
                </a:solidFill>
                <a:latin typeface="Georgia"/>
                <a:ea typeface="Georgia"/>
                <a:cs typeface="Georgia"/>
                <a:sym typeface="Georgia"/>
              </a:defRPr>
            </a:lvl4pPr>
            <a:lvl5pPr lvl="4" marR="0" rtl="0" algn="ctr">
              <a:lnSpc>
                <a:spcPct val="100000"/>
              </a:lnSpc>
              <a:spcBef>
                <a:spcPts val="0"/>
              </a:spcBef>
              <a:spcAft>
                <a:spcPts val="0"/>
              </a:spcAft>
              <a:buClr>
                <a:srgbClr val="FFFFFF"/>
              </a:buClr>
              <a:buSzPts val="500"/>
              <a:buFont typeface="Georgia"/>
              <a:buNone/>
              <a:defRPr b="0" i="0" sz="2000" u="none" cap="none" strike="noStrike">
                <a:solidFill>
                  <a:srgbClr val="FFFFFF"/>
                </a:solidFill>
                <a:latin typeface="Georgia"/>
                <a:ea typeface="Georgia"/>
                <a:cs typeface="Georgia"/>
                <a:sym typeface="Georgia"/>
              </a:defRPr>
            </a:lvl5pPr>
            <a:lvl6pPr lvl="5" marR="0" rtl="0" algn="ctr">
              <a:lnSpc>
                <a:spcPct val="100000"/>
              </a:lnSpc>
              <a:spcBef>
                <a:spcPts val="0"/>
              </a:spcBef>
              <a:spcAft>
                <a:spcPts val="0"/>
              </a:spcAft>
              <a:buClr>
                <a:srgbClr val="FFFFFF"/>
              </a:buClr>
              <a:buSzPts val="500"/>
              <a:buFont typeface="Georgia"/>
              <a:buNone/>
              <a:defRPr b="0" i="0" sz="2000" u="none" cap="none" strike="noStrike">
                <a:solidFill>
                  <a:srgbClr val="FFFFFF"/>
                </a:solidFill>
                <a:latin typeface="Georgia"/>
                <a:ea typeface="Georgia"/>
                <a:cs typeface="Georgia"/>
                <a:sym typeface="Georgia"/>
              </a:defRPr>
            </a:lvl6pPr>
            <a:lvl7pPr lvl="6" marR="0" rtl="0" algn="ctr">
              <a:lnSpc>
                <a:spcPct val="100000"/>
              </a:lnSpc>
              <a:spcBef>
                <a:spcPts val="0"/>
              </a:spcBef>
              <a:spcAft>
                <a:spcPts val="0"/>
              </a:spcAft>
              <a:buClr>
                <a:srgbClr val="FFFFFF"/>
              </a:buClr>
              <a:buSzPts val="500"/>
              <a:buFont typeface="Georgia"/>
              <a:buNone/>
              <a:defRPr b="0" i="0" sz="2000" u="none" cap="none" strike="noStrike">
                <a:solidFill>
                  <a:srgbClr val="FFFFFF"/>
                </a:solidFill>
                <a:latin typeface="Georgia"/>
                <a:ea typeface="Georgia"/>
                <a:cs typeface="Georgia"/>
                <a:sym typeface="Georgia"/>
              </a:defRPr>
            </a:lvl7pPr>
            <a:lvl8pPr lvl="7" marR="0" rtl="0" algn="ctr">
              <a:lnSpc>
                <a:spcPct val="100000"/>
              </a:lnSpc>
              <a:spcBef>
                <a:spcPts val="0"/>
              </a:spcBef>
              <a:spcAft>
                <a:spcPts val="0"/>
              </a:spcAft>
              <a:buClr>
                <a:srgbClr val="FFFFFF"/>
              </a:buClr>
              <a:buSzPts val="500"/>
              <a:buFont typeface="Georgia"/>
              <a:buNone/>
              <a:defRPr b="0" i="0" sz="2000" u="none" cap="none" strike="noStrike">
                <a:solidFill>
                  <a:srgbClr val="FFFFFF"/>
                </a:solidFill>
                <a:latin typeface="Georgia"/>
                <a:ea typeface="Georgia"/>
                <a:cs typeface="Georgia"/>
                <a:sym typeface="Georgia"/>
              </a:defRPr>
            </a:lvl8pPr>
            <a:lvl9pPr lvl="8" marR="0" rtl="0" algn="ctr">
              <a:lnSpc>
                <a:spcPct val="100000"/>
              </a:lnSpc>
              <a:spcBef>
                <a:spcPts val="0"/>
              </a:spcBef>
              <a:spcAft>
                <a:spcPts val="0"/>
              </a:spcAft>
              <a:buClr>
                <a:srgbClr val="FFFFFF"/>
              </a:buClr>
              <a:buSzPts val="500"/>
              <a:buFont typeface="Georgia"/>
              <a:buNone/>
              <a:defRPr b="0" i="0" sz="2000" u="none" cap="none" strike="noStrike">
                <a:solidFill>
                  <a:srgbClr val="FFFFFF"/>
                </a:solidFill>
                <a:latin typeface="Georgia"/>
                <a:ea typeface="Georgia"/>
                <a:cs typeface="Georgia"/>
                <a:sym typeface="Georgia"/>
              </a:defRPr>
            </a:lvl9pPr>
          </a:lstStyle>
          <a:p/>
        </p:txBody>
      </p:sp>
      <p:sp>
        <p:nvSpPr>
          <p:cNvPr id="2721" name="Google Shape;2721;p410"/>
          <p:cNvSpPr/>
          <p:nvPr/>
        </p:nvSpPr>
        <p:spPr>
          <a:xfrm>
            <a:off x="311943" y="4800785"/>
            <a:ext cx="2559900" cy="92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FFFFFF"/>
              </a:buClr>
              <a:buSzPts val="600"/>
              <a:buFont typeface="Arial"/>
              <a:buNone/>
            </a:pPr>
            <a:r>
              <a:rPr b="0" i="0" lang="en" sz="600" u="none" cap="none" strike="noStrike">
                <a:solidFill>
                  <a:srgbClr val="FFFFFF"/>
                </a:solidFill>
                <a:latin typeface="Arial"/>
                <a:ea typeface="Arial"/>
                <a:cs typeface="Arial"/>
                <a:sym typeface="Arial"/>
              </a:rPr>
              <a:t>PwC</a:t>
            </a:r>
            <a:endParaRPr b="0" i="0" sz="500" u="none" cap="none" strike="noStrike">
              <a:solidFill>
                <a:srgbClr val="000000"/>
              </a:solidFill>
              <a:latin typeface="Arial"/>
              <a:ea typeface="Arial"/>
              <a:cs typeface="Arial"/>
              <a:sym typeface="Arial"/>
            </a:endParaRPr>
          </a:p>
        </p:txBody>
      </p:sp>
      <p:cxnSp>
        <p:nvCxnSpPr>
          <p:cNvPr id="2722" name="Google Shape;2722;p410"/>
          <p:cNvCxnSpPr/>
          <p:nvPr/>
        </p:nvCxnSpPr>
        <p:spPr>
          <a:xfrm>
            <a:off x="4288075" y="2101350"/>
            <a:ext cx="569100" cy="0"/>
          </a:xfrm>
          <a:prstGeom prst="straightConnector1">
            <a:avLst/>
          </a:prstGeom>
          <a:noFill/>
          <a:ln cap="flat" cmpd="sng" w="25400">
            <a:solidFill>
              <a:srgbClr val="E02B19"/>
            </a:solidFill>
            <a:prstDash val="solid"/>
            <a:round/>
            <a:headEnd len="sm" w="sm" type="none"/>
            <a:tailEnd len="sm" w="sm" type="none"/>
          </a:ln>
        </p:spPr>
      </p:cxnSp>
      <p:sp>
        <p:nvSpPr>
          <p:cNvPr id="2723" name="Google Shape;2723;p410"/>
          <p:cNvSpPr txBox="1"/>
          <p:nvPr>
            <p:ph idx="1" type="body"/>
          </p:nvPr>
        </p:nvSpPr>
        <p:spPr>
          <a:xfrm>
            <a:off x="685800" y="1698320"/>
            <a:ext cx="7772400" cy="215400"/>
          </a:xfrm>
          <a:prstGeom prst="rect">
            <a:avLst/>
          </a:prstGeom>
          <a:noFill/>
          <a:ln>
            <a:noFill/>
          </a:ln>
        </p:spPr>
        <p:txBody>
          <a:bodyPr anchorCtr="0" anchor="t" bIns="34275" lIns="34275" spcFirstLastPara="1" rIns="34275" wrap="square" tIns="34275">
            <a:noAutofit/>
          </a:bodyPr>
          <a:lstStyle>
            <a:lvl1pPr indent="-228600" lvl="0" marL="457200" marR="0" rtl="0" algn="ctr">
              <a:lnSpc>
                <a:spcPct val="100000"/>
              </a:lnSpc>
              <a:spcBef>
                <a:spcPts val="300"/>
              </a:spcBef>
              <a:spcAft>
                <a:spcPts val="0"/>
              </a:spcAft>
              <a:buClr>
                <a:srgbClr val="FFFFFF"/>
              </a:buClr>
              <a:buSzPts val="1400"/>
              <a:buFont typeface="Georgia"/>
              <a:buNone/>
              <a:defRPr b="0" i="0" sz="1400" u="none" cap="none" strike="noStrike">
                <a:solidFill>
                  <a:srgbClr val="FFFFFF"/>
                </a:solidFill>
                <a:latin typeface="Georgia"/>
                <a:ea typeface="Georgia"/>
                <a:cs typeface="Georgia"/>
                <a:sym typeface="Georgia"/>
              </a:defRPr>
            </a:lvl1pPr>
            <a:lvl2pPr indent="-228600" lvl="1" marL="914400" marR="0" rtl="0" algn="ctr">
              <a:lnSpc>
                <a:spcPct val="100000"/>
              </a:lnSpc>
              <a:spcBef>
                <a:spcPts val="300"/>
              </a:spcBef>
              <a:spcAft>
                <a:spcPts val="0"/>
              </a:spcAft>
              <a:buClr>
                <a:srgbClr val="FFFFFF"/>
              </a:buClr>
              <a:buSzPts val="1400"/>
              <a:buFont typeface="Georgia"/>
              <a:buNone/>
              <a:defRPr b="0" i="0" sz="1400" u="none" cap="none" strike="noStrike">
                <a:solidFill>
                  <a:srgbClr val="FFFFFF"/>
                </a:solidFill>
                <a:latin typeface="Georgia"/>
                <a:ea typeface="Georgia"/>
                <a:cs typeface="Georgia"/>
                <a:sym typeface="Georgia"/>
              </a:defRPr>
            </a:lvl2pPr>
            <a:lvl3pPr indent="-228600" lvl="2" marL="1371600" marR="0" rtl="0" algn="ctr">
              <a:lnSpc>
                <a:spcPct val="100000"/>
              </a:lnSpc>
              <a:spcBef>
                <a:spcPts val="300"/>
              </a:spcBef>
              <a:spcAft>
                <a:spcPts val="0"/>
              </a:spcAft>
              <a:buClr>
                <a:srgbClr val="FFFFFF"/>
              </a:buClr>
              <a:buSzPts val="1400"/>
              <a:buFont typeface="Georgia"/>
              <a:buNone/>
              <a:defRPr b="0" i="0" sz="1400" u="none" cap="none" strike="noStrike">
                <a:solidFill>
                  <a:srgbClr val="FFFFFF"/>
                </a:solidFill>
                <a:latin typeface="Georgia"/>
                <a:ea typeface="Georgia"/>
                <a:cs typeface="Georgia"/>
                <a:sym typeface="Georgia"/>
              </a:defRPr>
            </a:lvl3pPr>
            <a:lvl4pPr indent="-228600" lvl="3" marL="1828800" marR="0" rtl="0" algn="ctr">
              <a:lnSpc>
                <a:spcPct val="100000"/>
              </a:lnSpc>
              <a:spcBef>
                <a:spcPts val="300"/>
              </a:spcBef>
              <a:spcAft>
                <a:spcPts val="0"/>
              </a:spcAft>
              <a:buClr>
                <a:srgbClr val="FFFFFF"/>
              </a:buClr>
              <a:buSzPts val="1400"/>
              <a:buFont typeface="Georgia"/>
              <a:buNone/>
              <a:defRPr b="0" i="0" sz="1400" u="none" cap="none" strike="noStrike">
                <a:solidFill>
                  <a:srgbClr val="FFFFFF"/>
                </a:solidFill>
                <a:latin typeface="Georgia"/>
                <a:ea typeface="Georgia"/>
                <a:cs typeface="Georgia"/>
                <a:sym typeface="Georgia"/>
              </a:defRPr>
            </a:lvl4pPr>
            <a:lvl5pPr indent="-228600" lvl="4" marL="2286000" marR="0" rtl="0" algn="ctr">
              <a:lnSpc>
                <a:spcPct val="100000"/>
              </a:lnSpc>
              <a:spcBef>
                <a:spcPts val="300"/>
              </a:spcBef>
              <a:spcAft>
                <a:spcPts val="0"/>
              </a:spcAft>
              <a:buClr>
                <a:srgbClr val="FFFFFF"/>
              </a:buClr>
              <a:buSzPts val="1400"/>
              <a:buFont typeface="Georgia"/>
              <a:buNone/>
              <a:defRPr b="0" i="0" sz="1400" u="none" cap="none" strike="noStrike">
                <a:solidFill>
                  <a:srgbClr val="FFFFFF"/>
                </a:solidFill>
                <a:latin typeface="Georgia"/>
                <a:ea typeface="Georgia"/>
                <a:cs typeface="Georgia"/>
                <a:sym typeface="Georgia"/>
              </a:defRPr>
            </a:lvl5pPr>
            <a:lvl6pPr indent="-317500" lvl="5" marL="2743200"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6pPr>
            <a:lvl7pPr indent="-317500" lvl="6" marL="3200400"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7pPr>
            <a:lvl8pPr indent="-317500" lvl="7" marL="3657600"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8pPr>
            <a:lvl9pPr indent="-317500" lvl="8" marL="4114800"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9pPr>
          </a:lstStyle>
          <a:p/>
        </p:txBody>
      </p:sp>
      <p:sp>
        <p:nvSpPr>
          <p:cNvPr id="2724" name="Google Shape;2724;p410"/>
          <p:cNvSpPr txBox="1"/>
          <p:nvPr>
            <p:ph idx="12" type="sldNum"/>
          </p:nvPr>
        </p:nvSpPr>
        <p:spPr>
          <a:xfrm>
            <a:off x="8717220" y="4773854"/>
            <a:ext cx="117300" cy="115500"/>
          </a:xfrm>
          <a:prstGeom prst="rect">
            <a:avLst/>
          </a:prstGeom>
          <a:noFill/>
          <a:ln>
            <a:noFill/>
          </a:ln>
        </p:spPr>
        <p:txBody>
          <a:bodyPr anchorCtr="0" anchor="ctr" bIns="0" lIns="0" spcFirstLastPara="1" rIns="0" wrap="square" tIns="0">
            <a:noAutofit/>
          </a:bodyPr>
          <a:lstStyle>
            <a:lvl1pPr indent="0" lvl="0" marL="0" marR="0" rtl="0" algn="r">
              <a:lnSpc>
                <a:spcPct val="100000"/>
              </a:lnSpc>
              <a:spcBef>
                <a:spcPts val="0"/>
              </a:spcBef>
              <a:spcAft>
                <a:spcPts val="0"/>
              </a:spcAft>
              <a:buClr>
                <a:srgbClr val="FFFFFF"/>
              </a:buClr>
              <a:buSzPts val="800"/>
              <a:buFont typeface="Arial"/>
              <a:buNone/>
              <a:defRPr b="0" i="0" sz="800" u="none" cap="none" strike="noStrike">
                <a:solidFill>
                  <a:srgbClr val="FFFFFF"/>
                </a:solidFill>
                <a:latin typeface="Arial"/>
                <a:ea typeface="Arial"/>
                <a:cs typeface="Arial"/>
                <a:sym typeface="Arial"/>
              </a:defRPr>
            </a:lvl1pPr>
            <a:lvl2pPr indent="0" lvl="1" marL="0" marR="0" rtl="0" algn="r">
              <a:lnSpc>
                <a:spcPct val="100000"/>
              </a:lnSpc>
              <a:spcBef>
                <a:spcPts val="0"/>
              </a:spcBef>
              <a:spcAft>
                <a:spcPts val="0"/>
              </a:spcAft>
              <a:buClr>
                <a:srgbClr val="FFFFFF"/>
              </a:buClr>
              <a:buSzPts val="800"/>
              <a:buFont typeface="Arial"/>
              <a:buNone/>
              <a:defRPr b="0" i="0" sz="800" u="none" cap="none" strike="noStrike">
                <a:solidFill>
                  <a:srgbClr val="FFFFFF"/>
                </a:solidFill>
                <a:latin typeface="Arial"/>
                <a:ea typeface="Arial"/>
                <a:cs typeface="Arial"/>
                <a:sym typeface="Arial"/>
              </a:defRPr>
            </a:lvl2pPr>
            <a:lvl3pPr indent="0" lvl="2" marL="0" marR="0" rtl="0" algn="r">
              <a:lnSpc>
                <a:spcPct val="100000"/>
              </a:lnSpc>
              <a:spcBef>
                <a:spcPts val="0"/>
              </a:spcBef>
              <a:spcAft>
                <a:spcPts val="0"/>
              </a:spcAft>
              <a:buClr>
                <a:srgbClr val="FFFFFF"/>
              </a:buClr>
              <a:buSzPts val="800"/>
              <a:buFont typeface="Arial"/>
              <a:buNone/>
              <a:defRPr b="0" i="0" sz="800" u="none" cap="none" strike="noStrike">
                <a:solidFill>
                  <a:srgbClr val="FFFFFF"/>
                </a:solidFill>
                <a:latin typeface="Arial"/>
                <a:ea typeface="Arial"/>
                <a:cs typeface="Arial"/>
                <a:sym typeface="Arial"/>
              </a:defRPr>
            </a:lvl3pPr>
            <a:lvl4pPr indent="0" lvl="3" marL="0" marR="0" rtl="0" algn="r">
              <a:lnSpc>
                <a:spcPct val="100000"/>
              </a:lnSpc>
              <a:spcBef>
                <a:spcPts val="0"/>
              </a:spcBef>
              <a:spcAft>
                <a:spcPts val="0"/>
              </a:spcAft>
              <a:buClr>
                <a:srgbClr val="FFFFFF"/>
              </a:buClr>
              <a:buSzPts val="800"/>
              <a:buFont typeface="Arial"/>
              <a:buNone/>
              <a:defRPr b="0" i="0" sz="800" u="none" cap="none" strike="noStrike">
                <a:solidFill>
                  <a:srgbClr val="FFFFFF"/>
                </a:solidFill>
                <a:latin typeface="Arial"/>
                <a:ea typeface="Arial"/>
                <a:cs typeface="Arial"/>
                <a:sym typeface="Arial"/>
              </a:defRPr>
            </a:lvl4pPr>
            <a:lvl5pPr indent="0" lvl="4" marL="0" marR="0" rtl="0" algn="r">
              <a:lnSpc>
                <a:spcPct val="100000"/>
              </a:lnSpc>
              <a:spcBef>
                <a:spcPts val="0"/>
              </a:spcBef>
              <a:spcAft>
                <a:spcPts val="0"/>
              </a:spcAft>
              <a:buClr>
                <a:srgbClr val="FFFFFF"/>
              </a:buClr>
              <a:buSzPts val="800"/>
              <a:buFont typeface="Arial"/>
              <a:buNone/>
              <a:defRPr b="0" i="0" sz="800" u="none" cap="none" strike="noStrike">
                <a:solidFill>
                  <a:srgbClr val="FFFFFF"/>
                </a:solidFill>
                <a:latin typeface="Arial"/>
                <a:ea typeface="Arial"/>
                <a:cs typeface="Arial"/>
                <a:sym typeface="Arial"/>
              </a:defRPr>
            </a:lvl5pPr>
            <a:lvl6pPr indent="0" lvl="5" marL="0" marR="0" rtl="0" algn="r">
              <a:lnSpc>
                <a:spcPct val="100000"/>
              </a:lnSpc>
              <a:spcBef>
                <a:spcPts val="0"/>
              </a:spcBef>
              <a:spcAft>
                <a:spcPts val="0"/>
              </a:spcAft>
              <a:buClr>
                <a:srgbClr val="FFFFFF"/>
              </a:buClr>
              <a:buSzPts val="800"/>
              <a:buFont typeface="Arial"/>
              <a:buNone/>
              <a:defRPr b="0" i="0" sz="800" u="none" cap="none" strike="noStrike">
                <a:solidFill>
                  <a:srgbClr val="FFFFFF"/>
                </a:solidFill>
                <a:latin typeface="Arial"/>
                <a:ea typeface="Arial"/>
                <a:cs typeface="Arial"/>
                <a:sym typeface="Arial"/>
              </a:defRPr>
            </a:lvl6pPr>
            <a:lvl7pPr indent="0" lvl="6" marL="0" marR="0" rtl="0" algn="r">
              <a:lnSpc>
                <a:spcPct val="100000"/>
              </a:lnSpc>
              <a:spcBef>
                <a:spcPts val="0"/>
              </a:spcBef>
              <a:spcAft>
                <a:spcPts val="0"/>
              </a:spcAft>
              <a:buClr>
                <a:srgbClr val="FFFFFF"/>
              </a:buClr>
              <a:buSzPts val="800"/>
              <a:buFont typeface="Arial"/>
              <a:buNone/>
              <a:defRPr b="0" i="0" sz="800" u="none" cap="none" strike="noStrike">
                <a:solidFill>
                  <a:srgbClr val="FFFFFF"/>
                </a:solidFill>
                <a:latin typeface="Arial"/>
                <a:ea typeface="Arial"/>
                <a:cs typeface="Arial"/>
                <a:sym typeface="Arial"/>
              </a:defRPr>
            </a:lvl7pPr>
            <a:lvl8pPr indent="0" lvl="7" marL="0" marR="0" rtl="0" algn="r">
              <a:lnSpc>
                <a:spcPct val="100000"/>
              </a:lnSpc>
              <a:spcBef>
                <a:spcPts val="0"/>
              </a:spcBef>
              <a:spcAft>
                <a:spcPts val="0"/>
              </a:spcAft>
              <a:buClr>
                <a:srgbClr val="FFFFFF"/>
              </a:buClr>
              <a:buSzPts val="800"/>
              <a:buFont typeface="Arial"/>
              <a:buNone/>
              <a:defRPr b="0" i="0" sz="800" u="none" cap="none" strike="noStrike">
                <a:solidFill>
                  <a:srgbClr val="FFFFFF"/>
                </a:solidFill>
                <a:latin typeface="Arial"/>
                <a:ea typeface="Arial"/>
                <a:cs typeface="Arial"/>
                <a:sym typeface="Arial"/>
              </a:defRPr>
            </a:lvl8pPr>
            <a:lvl9pPr indent="0" lvl="8" marL="0" marR="0" rtl="0" algn="r">
              <a:lnSpc>
                <a:spcPct val="100000"/>
              </a:lnSpc>
              <a:spcBef>
                <a:spcPts val="0"/>
              </a:spcBef>
              <a:spcAft>
                <a:spcPts val="0"/>
              </a:spcAft>
              <a:buClr>
                <a:srgbClr val="FFFFFF"/>
              </a:buClr>
              <a:buSzPts val="800"/>
              <a:buFont typeface="Arial"/>
              <a:buNone/>
              <a:defRPr b="0" i="0" sz="800" u="none" cap="none" strike="noStrike">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Experience 2" showMasterSp="0">
  <p:cSld name="Experience 2">
    <p:bg>
      <p:bgPr>
        <a:solidFill>
          <a:srgbClr val="FFFFFF"/>
        </a:solidFill>
      </p:bgPr>
    </p:bg>
    <p:spTree>
      <p:nvGrpSpPr>
        <p:cNvPr id="2725" name="Shape 2725"/>
        <p:cNvGrpSpPr/>
        <p:nvPr/>
      </p:nvGrpSpPr>
      <p:grpSpPr>
        <a:xfrm>
          <a:off x="0" y="0"/>
          <a:ext cx="0" cy="0"/>
          <a:chOff x="0" y="0"/>
          <a:chExt cx="0" cy="0"/>
        </a:xfrm>
      </p:grpSpPr>
      <p:sp>
        <p:nvSpPr>
          <p:cNvPr id="2726" name="Google Shape;2726;p411"/>
          <p:cNvSpPr/>
          <p:nvPr/>
        </p:nvSpPr>
        <p:spPr>
          <a:xfrm rot="5400000">
            <a:off x="-230090" y="229949"/>
            <a:ext cx="5143500" cy="4683600"/>
          </a:xfrm>
          <a:custGeom>
            <a:rect b="b" l="l" r="r" t="t"/>
            <a:pathLst>
              <a:path extrusionOk="0" h="120000" w="120000">
                <a:moveTo>
                  <a:pt x="0" y="120000"/>
                </a:moveTo>
                <a:lnTo>
                  <a:pt x="0" y="2594"/>
                </a:lnTo>
                <a:lnTo>
                  <a:pt x="58405" y="2533"/>
                </a:lnTo>
                <a:lnTo>
                  <a:pt x="60266" y="0"/>
                </a:lnTo>
                <a:lnTo>
                  <a:pt x="62733" y="2594"/>
                </a:lnTo>
                <a:lnTo>
                  <a:pt x="120000" y="2594"/>
                </a:lnTo>
                <a:lnTo>
                  <a:pt x="120000" y="120000"/>
                </a:lnTo>
                <a:lnTo>
                  <a:pt x="0" y="120000"/>
                </a:lnTo>
                <a:close/>
              </a:path>
            </a:pathLst>
          </a:custGeom>
          <a:solidFill>
            <a:srgbClr val="F2F2F2"/>
          </a:solidFill>
          <a:ln>
            <a:noFill/>
          </a:ln>
        </p:spPr>
        <p:txBody>
          <a:bodyPr anchorCtr="0" anchor="ctr" bIns="45725" lIns="45725" spcFirstLastPara="1" rIns="45725" wrap="square" tIns="45725">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727" name="Google Shape;2727;p411"/>
          <p:cNvSpPr txBox="1"/>
          <p:nvPr>
            <p:ph type="title"/>
          </p:nvPr>
        </p:nvSpPr>
        <p:spPr>
          <a:xfrm>
            <a:off x="694394" y="1985303"/>
            <a:ext cx="3396300" cy="984900"/>
          </a:xfrm>
          <a:prstGeom prst="rect">
            <a:avLst/>
          </a:prstGeom>
          <a:noFill/>
          <a:ln>
            <a:noFill/>
          </a:ln>
        </p:spPr>
        <p:txBody>
          <a:bodyPr anchorCtr="0" anchor="t" bIns="34275" lIns="34275" spcFirstLastPara="1" rIns="34275" wrap="square" tIns="34275">
            <a:noAutofit/>
          </a:bodyPr>
          <a:lstStyle>
            <a:lvl1pPr lvl="0" marR="0" rtl="0" algn="ctr">
              <a:lnSpc>
                <a:spcPct val="100000"/>
              </a:lnSpc>
              <a:spcBef>
                <a:spcPts val="0"/>
              </a:spcBef>
              <a:spcAft>
                <a:spcPts val="0"/>
              </a:spcAft>
              <a:buClr>
                <a:srgbClr val="7C7C7B"/>
              </a:buClr>
              <a:buSzPts val="500"/>
              <a:buFont typeface="Georgia"/>
              <a:buNone/>
              <a:defRPr b="0" i="0" sz="3200" u="none" cap="none" strike="noStrike">
                <a:solidFill>
                  <a:srgbClr val="7C7C7B"/>
                </a:solidFill>
                <a:latin typeface="Georgia"/>
                <a:ea typeface="Georgia"/>
                <a:cs typeface="Georgia"/>
                <a:sym typeface="Georgia"/>
              </a:defRPr>
            </a:lvl1pPr>
            <a:lvl2pPr lvl="1" marR="0" rtl="0" algn="ctr">
              <a:lnSpc>
                <a:spcPct val="100000"/>
              </a:lnSpc>
              <a:spcBef>
                <a:spcPts val="0"/>
              </a:spcBef>
              <a:spcAft>
                <a:spcPts val="0"/>
              </a:spcAft>
              <a:buClr>
                <a:srgbClr val="FFFFFF"/>
              </a:buClr>
              <a:buSzPts val="500"/>
              <a:buFont typeface="Georgia"/>
              <a:buNone/>
              <a:defRPr b="0" i="0" sz="2000" u="none" cap="none" strike="noStrike">
                <a:solidFill>
                  <a:srgbClr val="FFFFFF"/>
                </a:solidFill>
                <a:latin typeface="Georgia"/>
                <a:ea typeface="Georgia"/>
                <a:cs typeface="Georgia"/>
                <a:sym typeface="Georgia"/>
              </a:defRPr>
            </a:lvl2pPr>
            <a:lvl3pPr lvl="2" marR="0" rtl="0" algn="ctr">
              <a:lnSpc>
                <a:spcPct val="100000"/>
              </a:lnSpc>
              <a:spcBef>
                <a:spcPts val="0"/>
              </a:spcBef>
              <a:spcAft>
                <a:spcPts val="0"/>
              </a:spcAft>
              <a:buClr>
                <a:srgbClr val="FFFFFF"/>
              </a:buClr>
              <a:buSzPts val="500"/>
              <a:buFont typeface="Georgia"/>
              <a:buNone/>
              <a:defRPr b="0" i="0" sz="2000" u="none" cap="none" strike="noStrike">
                <a:solidFill>
                  <a:srgbClr val="FFFFFF"/>
                </a:solidFill>
                <a:latin typeface="Georgia"/>
                <a:ea typeface="Georgia"/>
                <a:cs typeface="Georgia"/>
                <a:sym typeface="Georgia"/>
              </a:defRPr>
            </a:lvl3pPr>
            <a:lvl4pPr lvl="3" marR="0" rtl="0" algn="ctr">
              <a:lnSpc>
                <a:spcPct val="100000"/>
              </a:lnSpc>
              <a:spcBef>
                <a:spcPts val="0"/>
              </a:spcBef>
              <a:spcAft>
                <a:spcPts val="0"/>
              </a:spcAft>
              <a:buClr>
                <a:srgbClr val="FFFFFF"/>
              </a:buClr>
              <a:buSzPts val="500"/>
              <a:buFont typeface="Georgia"/>
              <a:buNone/>
              <a:defRPr b="0" i="0" sz="2000" u="none" cap="none" strike="noStrike">
                <a:solidFill>
                  <a:srgbClr val="FFFFFF"/>
                </a:solidFill>
                <a:latin typeface="Georgia"/>
                <a:ea typeface="Georgia"/>
                <a:cs typeface="Georgia"/>
                <a:sym typeface="Georgia"/>
              </a:defRPr>
            </a:lvl4pPr>
            <a:lvl5pPr lvl="4" marR="0" rtl="0" algn="ctr">
              <a:lnSpc>
                <a:spcPct val="100000"/>
              </a:lnSpc>
              <a:spcBef>
                <a:spcPts val="0"/>
              </a:spcBef>
              <a:spcAft>
                <a:spcPts val="0"/>
              </a:spcAft>
              <a:buClr>
                <a:srgbClr val="FFFFFF"/>
              </a:buClr>
              <a:buSzPts val="500"/>
              <a:buFont typeface="Georgia"/>
              <a:buNone/>
              <a:defRPr b="0" i="0" sz="2000" u="none" cap="none" strike="noStrike">
                <a:solidFill>
                  <a:srgbClr val="FFFFFF"/>
                </a:solidFill>
                <a:latin typeface="Georgia"/>
                <a:ea typeface="Georgia"/>
                <a:cs typeface="Georgia"/>
                <a:sym typeface="Georgia"/>
              </a:defRPr>
            </a:lvl5pPr>
            <a:lvl6pPr lvl="5" marR="0" rtl="0" algn="ctr">
              <a:lnSpc>
                <a:spcPct val="100000"/>
              </a:lnSpc>
              <a:spcBef>
                <a:spcPts val="0"/>
              </a:spcBef>
              <a:spcAft>
                <a:spcPts val="0"/>
              </a:spcAft>
              <a:buClr>
                <a:srgbClr val="FFFFFF"/>
              </a:buClr>
              <a:buSzPts val="500"/>
              <a:buFont typeface="Georgia"/>
              <a:buNone/>
              <a:defRPr b="0" i="0" sz="2000" u="none" cap="none" strike="noStrike">
                <a:solidFill>
                  <a:srgbClr val="FFFFFF"/>
                </a:solidFill>
                <a:latin typeface="Georgia"/>
                <a:ea typeface="Georgia"/>
                <a:cs typeface="Georgia"/>
                <a:sym typeface="Georgia"/>
              </a:defRPr>
            </a:lvl6pPr>
            <a:lvl7pPr lvl="6" marR="0" rtl="0" algn="ctr">
              <a:lnSpc>
                <a:spcPct val="100000"/>
              </a:lnSpc>
              <a:spcBef>
                <a:spcPts val="0"/>
              </a:spcBef>
              <a:spcAft>
                <a:spcPts val="0"/>
              </a:spcAft>
              <a:buClr>
                <a:srgbClr val="FFFFFF"/>
              </a:buClr>
              <a:buSzPts val="500"/>
              <a:buFont typeface="Georgia"/>
              <a:buNone/>
              <a:defRPr b="0" i="0" sz="2000" u="none" cap="none" strike="noStrike">
                <a:solidFill>
                  <a:srgbClr val="FFFFFF"/>
                </a:solidFill>
                <a:latin typeface="Georgia"/>
                <a:ea typeface="Georgia"/>
                <a:cs typeface="Georgia"/>
                <a:sym typeface="Georgia"/>
              </a:defRPr>
            </a:lvl7pPr>
            <a:lvl8pPr lvl="7" marR="0" rtl="0" algn="ctr">
              <a:lnSpc>
                <a:spcPct val="100000"/>
              </a:lnSpc>
              <a:spcBef>
                <a:spcPts val="0"/>
              </a:spcBef>
              <a:spcAft>
                <a:spcPts val="0"/>
              </a:spcAft>
              <a:buClr>
                <a:srgbClr val="FFFFFF"/>
              </a:buClr>
              <a:buSzPts val="500"/>
              <a:buFont typeface="Georgia"/>
              <a:buNone/>
              <a:defRPr b="0" i="0" sz="2000" u="none" cap="none" strike="noStrike">
                <a:solidFill>
                  <a:srgbClr val="FFFFFF"/>
                </a:solidFill>
                <a:latin typeface="Georgia"/>
                <a:ea typeface="Georgia"/>
                <a:cs typeface="Georgia"/>
                <a:sym typeface="Georgia"/>
              </a:defRPr>
            </a:lvl8pPr>
            <a:lvl9pPr lvl="8" marR="0" rtl="0" algn="ctr">
              <a:lnSpc>
                <a:spcPct val="100000"/>
              </a:lnSpc>
              <a:spcBef>
                <a:spcPts val="0"/>
              </a:spcBef>
              <a:spcAft>
                <a:spcPts val="0"/>
              </a:spcAft>
              <a:buClr>
                <a:srgbClr val="FFFFFF"/>
              </a:buClr>
              <a:buSzPts val="500"/>
              <a:buFont typeface="Georgia"/>
              <a:buNone/>
              <a:defRPr b="0" i="0" sz="2000" u="none" cap="none" strike="noStrike">
                <a:solidFill>
                  <a:srgbClr val="FFFFFF"/>
                </a:solidFill>
                <a:latin typeface="Georgia"/>
                <a:ea typeface="Georgia"/>
                <a:cs typeface="Georgia"/>
                <a:sym typeface="Georgia"/>
              </a:defRPr>
            </a:lvl9pPr>
          </a:lstStyle>
          <a:p/>
        </p:txBody>
      </p:sp>
      <p:sp>
        <p:nvSpPr>
          <p:cNvPr id="2728" name="Google Shape;2728;p411"/>
          <p:cNvSpPr txBox="1"/>
          <p:nvPr>
            <p:ph idx="1" type="body"/>
          </p:nvPr>
        </p:nvSpPr>
        <p:spPr>
          <a:xfrm>
            <a:off x="1130093" y="3435212"/>
            <a:ext cx="2445000" cy="169200"/>
          </a:xfrm>
          <a:prstGeom prst="rect">
            <a:avLst/>
          </a:prstGeom>
          <a:noFill/>
          <a:ln>
            <a:noFill/>
          </a:ln>
        </p:spPr>
        <p:txBody>
          <a:bodyPr anchorCtr="0" anchor="t" bIns="34275" lIns="34275" spcFirstLastPara="1" rIns="34275" wrap="square" tIns="34275">
            <a:noAutofit/>
          </a:bodyPr>
          <a:lstStyle>
            <a:lvl1pPr indent="-292100" lvl="0" marL="457200" marR="0" rtl="0" algn="ctr">
              <a:lnSpc>
                <a:spcPct val="110000"/>
              </a:lnSpc>
              <a:spcBef>
                <a:spcPts val="600"/>
              </a:spcBef>
              <a:spcAft>
                <a:spcPts val="0"/>
              </a:spcAft>
              <a:buClr>
                <a:srgbClr val="7C7C7B"/>
              </a:buClr>
              <a:buSzPts val="1000"/>
              <a:buFont typeface="Noto Sans Symbols"/>
              <a:buChar char="●"/>
              <a:defRPr b="0" i="0" sz="1000" u="none" cap="none" strike="noStrike">
                <a:solidFill>
                  <a:srgbClr val="7C7C7B"/>
                </a:solidFill>
                <a:latin typeface="Arial"/>
                <a:ea typeface="Arial"/>
                <a:cs typeface="Arial"/>
                <a:sym typeface="Arial"/>
              </a:defRPr>
            </a:lvl1pPr>
            <a:lvl2pPr indent="-228600" lvl="1" marL="914400" marR="0" rtl="0" algn="ctr">
              <a:lnSpc>
                <a:spcPct val="110000"/>
              </a:lnSpc>
              <a:spcBef>
                <a:spcPts val="600"/>
              </a:spcBef>
              <a:spcAft>
                <a:spcPts val="0"/>
              </a:spcAft>
              <a:buClr>
                <a:srgbClr val="7C7C7B"/>
              </a:buClr>
              <a:buSzPts val="1400"/>
              <a:buFont typeface="Noto Sans Symbols"/>
              <a:buNone/>
              <a:defRPr b="0" i="0" sz="1000" u="none" cap="none" strike="noStrike">
                <a:solidFill>
                  <a:srgbClr val="7C7C7B"/>
                </a:solidFill>
                <a:latin typeface="Arial"/>
                <a:ea typeface="Arial"/>
                <a:cs typeface="Arial"/>
                <a:sym typeface="Arial"/>
              </a:defRPr>
            </a:lvl2pPr>
            <a:lvl3pPr indent="-228600" lvl="2" marL="1371600" marR="0" rtl="0" algn="ctr">
              <a:lnSpc>
                <a:spcPct val="110000"/>
              </a:lnSpc>
              <a:spcBef>
                <a:spcPts val="600"/>
              </a:spcBef>
              <a:spcAft>
                <a:spcPts val="0"/>
              </a:spcAft>
              <a:buClr>
                <a:srgbClr val="7C7C7B"/>
              </a:buClr>
              <a:buSzPts val="1400"/>
              <a:buFont typeface="Noto Sans Symbols"/>
              <a:buNone/>
              <a:defRPr b="0" i="0" sz="1000" u="none" cap="none" strike="noStrike">
                <a:solidFill>
                  <a:srgbClr val="7C7C7B"/>
                </a:solidFill>
                <a:latin typeface="Arial"/>
                <a:ea typeface="Arial"/>
                <a:cs typeface="Arial"/>
                <a:sym typeface="Arial"/>
              </a:defRPr>
            </a:lvl3pPr>
            <a:lvl4pPr indent="-228600" lvl="3" marL="1828800" marR="0" rtl="0" algn="ctr">
              <a:lnSpc>
                <a:spcPct val="110000"/>
              </a:lnSpc>
              <a:spcBef>
                <a:spcPts val="600"/>
              </a:spcBef>
              <a:spcAft>
                <a:spcPts val="0"/>
              </a:spcAft>
              <a:buClr>
                <a:srgbClr val="7C7C7B"/>
              </a:buClr>
              <a:buSzPts val="1400"/>
              <a:buFont typeface="Noto Sans Symbols"/>
              <a:buNone/>
              <a:defRPr b="0" i="0" sz="1000" u="none" cap="none" strike="noStrike">
                <a:solidFill>
                  <a:srgbClr val="7C7C7B"/>
                </a:solidFill>
                <a:latin typeface="Arial"/>
                <a:ea typeface="Arial"/>
                <a:cs typeface="Arial"/>
                <a:sym typeface="Arial"/>
              </a:defRPr>
            </a:lvl4pPr>
            <a:lvl5pPr indent="-228600" lvl="4" marL="2286000" marR="0" rtl="0" algn="ctr">
              <a:lnSpc>
                <a:spcPct val="110000"/>
              </a:lnSpc>
              <a:spcBef>
                <a:spcPts val="600"/>
              </a:spcBef>
              <a:spcAft>
                <a:spcPts val="0"/>
              </a:spcAft>
              <a:buClr>
                <a:srgbClr val="7C7C7B"/>
              </a:buClr>
              <a:buSzPts val="1400"/>
              <a:buFont typeface="Noto Sans Symbols"/>
              <a:buNone/>
              <a:defRPr b="0" i="0" sz="1000" u="none" cap="none" strike="noStrike">
                <a:solidFill>
                  <a:srgbClr val="7C7C7B"/>
                </a:solidFill>
                <a:latin typeface="Arial"/>
                <a:ea typeface="Arial"/>
                <a:cs typeface="Arial"/>
                <a:sym typeface="Arial"/>
              </a:defRPr>
            </a:lvl5pPr>
            <a:lvl6pPr indent="-317500" lvl="5" marL="2743200"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6pPr>
            <a:lvl7pPr indent="-317500" lvl="6" marL="3200400"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7pPr>
            <a:lvl8pPr indent="-317500" lvl="7" marL="3657600"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8pPr>
            <a:lvl9pPr indent="-317500" lvl="8" marL="4114800"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9pPr>
          </a:lstStyle>
          <a:p/>
        </p:txBody>
      </p:sp>
      <p:sp>
        <p:nvSpPr>
          <p:cNvPr id="2729" name="Google Shape;2729;p411"/>
          <p:cNvSpPr/>
          <p:nvPr/>
        </p:nvSpPr>
        <p:spPr>
          <a:xfrm>
            <a:off x="311943" y="4800785"/>
            <a:ext cx="2559900" cy="92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000000"/>
                </a:solidFill>
                <a:latin typeface="Arial"/>
                <a:ea typeface="Arial"/>
                <a:cs typeface="Arial"/>
                <a:sym typeface="Arial"/>
              </a:rPr>
              <a:t>PwC</a:t>
            </a:r>
            <a:endParaRPr b="0" i="0" sz="500" u="none" cap="none" strike="noStrike">
              <a:solidFill>
                <a:srgbClr val="000000"/>
              </a:solidFill>
              <a:latin typeface="Arial"/>
              <a:ea typeface="Arial"/>
              <a:cs typeface="Arial"/>
              <a:sym typeface="Arial"/>
            </a:endParaRPr>
          </a:p>
        </p:txBody>
      </p:sp>
      <p:sp>
        <p:nvSpPr>
          <p:cNvPr id="2730" name="Google Shape;2730;p411"/>
          <p:cNvSpPr txBox="1"/>
          <p:nvPr>
            <p:ph idx="2" type="body"/>
          </p:nvPr>
        </p:nvSpPr>
        <p:spPr>
          <a:xfrm>
            <a:off x="1109468" y="912019"/>
            <a:ext cx="2445000" cy="677100"/>
          </a:xfrm>
          <a:prstGeom prst="rect">
            <a:avLst/>
          </a:prstGeom>
          <a:noFill/>
          <a:ln>
            <a:noFill/>
          </a:ln>
        </p:spPr>
        <p:txBody>
          <a:bodyPr anchorCtr="0" anchor="t" bIns="34275" lIns="34275" spcFirstLastPara="1" rIns="34275" wrap="square" tIns="34275">
            <a:noAutofit/>
          </a:bodyPr>
          <a:lstStyle>
            <a:lvl1pPr indent="-228600" lvl="0" marL="457200" marR="0" rtl="0" algn="l">
              <a:lnSpc>
                <a:spcPct val="100000"/>
              </a:lnSpc>
              <a:spcBef>
                <a:spcPts val="300"/>
              </a:spcBef>
              <a:spcAft>
                <a:spcPts val="0"/>
              </a:spcAft>
              <a:buClr>
                <a:srgbClr val="7C7C7B"/>
              </a:buClr>
              <a:buSzPts val="1400"/>
              <a:buFont typeface="Georgia"/>
              <a:buNone/>
              <a:defRPr b="0" i="0" sz="1400" u="none" cap="none" strike="noStrike">
                <a:solidFill>
                  <a:srgbClr val="7C7C7B"/>
                </a:solidFill>
                <a:latin typeface="Georgia"/>
                <a:ea typeface="Georgia"/>
                <a:cs typeface="Georgia"/>
                <a:sym typeface="Georgia"/>
              </a:defRPr>
            </a:lvl1pPr>
            <a:lvl2pPr indent="-317500" lvl="1" marL="914400"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2pPr>
            <a:lvl3pPr indent="-317500" lvl="2" marL="1371600"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3pPr>
            <a:lvl4pPr indent="-317500" lvl="3" marL="1828800"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4pPr>
            <a:lvl5pPr indent="-317500" lvl="4" marL="2286000"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5pPr>
            <a:lvl6pPr indent="-317500" lvl="5" marL="2743200"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6pPr>
            <a:lvl7pPr indent="-317500" lvl="6" marL="3200400"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7pPr>
            <a:lvl8pPr indent="-317500" lvl="7" marL="3657600"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8pPr>
            <a:lvl9pPr indent="-317500" lvl="8" marL="4114800"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9pPr>
          </a:lstStyle>
          <a:p/>
        </p:txBody>
      </p:sp>
      <p:sp>
        <p:nvSpPr>
          <p:cNvPr id="2731" name="Google Shape;2731;p411"/>
          <p:cNvSpPr txBox="1"/>
          <p:nvPr>
            <p:ph idx="3" type="body"/>
          </p:nvPr>
        </p:nvSpPr>
        <p:spPr>
          <a:xfrm>
            <a:off x="5649246" y="3435212"/>
            <a:ext cx="2445000" cy="169200"/>
          </a:xfrm>
          <a:prstGeom prst="rect">
            <a:avLst/>
          </a:prstGeom>
          <a:noFill/>
          <a:ln>
            <a:noFill/>
          </a:ln>
        </p:spPr>
        <p:txBody>
          <a:bodyPr anchorCtr="0" anchor="t" bIns="34275" lIns="34275" spcFirstLastPara="1" rIns="34275" wrap="square" tIns="34275">
            <a:noAutofit/>
          </a:bodyPr>
          <a:lstStyle>
            <a:lvl1pPr indent="-228600" lvl="0" marL="457200" marR="0" rtl="0" algn="l">
              <a:lnSpc>
                <a:spcPct val="100000"/>
              </a:lnSpc>
              <a:spcBef>
                <a:spcPts val="300"/>
              </a:spcBef>
              <a:spcAft>
                <a:spcPts val="0"/>
              </a:spcAft>
              <a:buClr>
                <a:srgbClr val="7C7C7B"/>
              </a:buClr>
              <a:buSzPts val="1400"/>
              <a:buFont typeface="Georgia"/>
              <a:buNone/>
              <a:defRPr b="0" i="0" sz="1400" u="none" cap="none" strike="noStrike">
                <a:solidFill>
                  <a:srgbClr val="7C7C7B"/>
                </a:solidFill>
                <a:latin typeface="Georgia"/>
                <a:ea typeface="Georgia"/>
                <a:cs typeface="Georgia"/>
                <a:sym typeface="Georgia"/>
              </a:defRPr>
            </a:lvl1pPr>
            <a:lvl2pPr indent="-317500" lvl="1" marL="914400"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2pPr>
            <a:lvl3pPr indent="-317500" lvl="2" marL="1371600"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3pPr>
            <a:lvl4pPr indent="-317500" lvl="3" marL="1828800"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4pPr>
            <a:lvl5pPr indent="-317500" lvl="4" marL="2286000"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5pPr>
            <a:lvl6pPr indent="-317500" lvl="5" marL="2743200"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6pPr>
            <a:lvl7pPr indent="-317500" lvl="6" marL="3200400"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7pPr>
            <a:lvl8pPr indent="-317500" lvl="7" marL="3657600"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8pPr>
            <a:lvl9pPr indent="-317500" lvl="8" marL="4114800"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9pPr>
          </a:lstStyle>
          <a:p/>
        </p:txBody>
      </p:sp>
      <p:sp>
        <p:nvSpPr>
          <p:cNvPr id="2732" name="Google Shape;2732;p411"/>
          <p:cNvSpPr txBox="1"/>
          <p:nvPr>
            <p:ph idx="4" type="body"/>
          </p:nvPr>
        </p:nvSpPr>
        <p:spPr>
          <a:xfrm>
            <a:off x="5649246" y="912019"/>
            <a:ext cx="2445000" cy="677100"/>
          </a:xfrm>
          <a:prstGeom prst="rect">
            <a:avLst/>
          </a:prstGeom>
          <a:noFill/>
          <a:ln>
            <a:noFill/>
          </a:ln>
        </p:spPr>
        <p:txBody>
          <a:bodyPr anchorCtr="0" anchor="t" bIns="34275" lIns="34275" spcFirstLastPara="1" rIns="34275" wrap="square" tIns="34275">
            <a:noAutofit/>
          </a:bodyPr>
          <a:lstStyle>
            <a:lvl1pPr indent="-228600" lvl="0" marL="457200" marR="0" rtl="0" algn="l">
              <a:lnSpc>
                <a:spcPct val="100000"/>
              </a:lnSpc>
              <a:spcBef>
                <a:spcPts val="300"/>
              </a:spcBef>
              <a:spcAft>
                <a:spcPts val="0"/>
              </a:spcAft>
              <a:buClr>
                <a:srgbClr val="7C7C7B"/>
              </a:buClr>
              <a:buSzPts val="1400"/>
              <a:buFont typeface="Georgia"/>
              <a:buNone/>
              <a:defRPr b="0" i="0" sz="1400" u="none" cap="none" strike="noStrike">
                <a:solidFill>
                  <a:srgbClr val="7C7C7B"/>
                </a:solidFill>
                <a:latin typeface="Georgia"/>
                <a:ea typeface="Georgia"/>
                <a:cs typeface="Georgia"/>
                <a:sym typeface="Georgia"/>
              </a:defRPr>
            </a:lvl1pPr>
            <a:lvl2pPr indent="-317500" lvl="1" marL="914400"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2pPr>
            <a:lvl3pPr indent="-317500" lvl="2" marL="1371600"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3pPr>
            <a:lvl4pPr indent="-317500" lvl="3" marL="1828800"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4pPr>
            <a:lvl5pPr indent="-317500" lvl="4" marL="2286000"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5pPr>
            <a:lvl6pPr indent="-317500" lvl="5" marL="2743200"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6pPr>
            <a:lvl7pPr indent="-317500" lvl="6" marL="3200400"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7pPr>
            <a:lvl8pPr indent="-317500" lvl="7" marL="3657600"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8pPr>
            <a:lvl9pPr indent="-317500" lvl="8" marL="4114800"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9pPr>
          </a:lstStyle>
          <a:p/>
        </p:txBody>
      </p:sp>
      <p:sp>
        <p:nvSpPr>
          <p:cNvPr id="2733" name="Google Shape;2733;p411"/>
          <p:cNvSpPr txBox="1"/>
          <p:nvPr>
            <p:ph idx="5" type="body"/>
          </p:nvPr>
        </p:nvSpPr>
        <p:spPr>
          <a:xfrm>
            <a:off x="5122014" y="1985303"/>
            <a:ext cx="3499500" cy="984900"/>
          </a:xfrm>
          <a:prstGeom prst="rect">
            <a:avLst/>
          </a:prstGeom>
          <a:noFill/>
          <a:ln>
            <a:noFill/>
          </a:ln>
        </p:spPr>
        <p:txBody>
          <a:bodyPr anchorCtr="0" anchor="t" bIns="34275" lIns="34275" spcFirstLastPara="1" rIns="34275" wrap="square" tIns="34275">
            <a:noAutofit/>
          </a:bodyPr>
          <a:lstStyle>
            <a:lvl1pPr indent="-228600" lvl="0" marL="457200" marR="0" rtl="0" algn="l">
              <a:lnSpc>
                <a:spcPct val="100000"/>
              </a:lnSpc>
              <a:spcBef>
                <a:spcPts val="300"/>
              </a:spcBef>
              <a:spcAft>
                <a:spcPts val="0"/>
              </a:spcAft>
              <a:buClr>
                <a:srgbClr val="7C7C7B"/>
              </a:buClr>
              <a:buSzPts val="1400"/>
              <a:buFont typeface="Georgia"/>
              <a:buNone/>
              <a:defRPr b="0" i="0" sz="1400" u="none" cap="none" strike="noStrike">
                <a:solidFill>
                  <a:srgbClr val="7C7C7B"/>
                </a:solidFill>
                <a:latin typeface="Georgia"/>
                <a:ea typeface="Georgia"/>
                <a:cs typeface="Georgia"/>
                <a:sym typeface="Georgia"/>
              </a:defRPr>
            </a:lvl1pPr>
            <a:lvl2pPr indent="-317500" lvl="1" marL="914400"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2pPr>
            <a:lvl3pPr indent="-317500" lvl="2" marL="1371600"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3pPr>
            <a:lvl4pPr indent="-317500" lvl="3" marL="1828800"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4pPr>
            <a:lvl5pPr indent="-317500" lvl="4" marL="2286000"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5pPr>
            <a:lvl6pPr indent="-317500" lvl="5" marL="2743200"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6pPr>
            <a:lvl7pPr indent="-317500" lvl="6" marL="3200400"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7pPr>
            <a:lvl8pPr indent="-317500" lvl="7" marL="3657600"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8pPr>
            <a:lvl9pPr indent="-317500" lvl="8" marL="4114800"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9pPr>
          </a:lstStyle>
          <a:p/>
        </p:txBody>
      </p:sp>
      <p:cxnSp>
        <p:nvCxnSpPr>
          <p:cNvPr id="2734" name="Google Shape;2734;p411"/>
          <p:cNvCxnSpPr/>
          <p:nvPr/>
        </p:nvCxnSpPr>
        <p:spPr>
          <a:xfrm>
            <a:off x="2016706" y="1785791"/>
            <a:ext cx="569100" cy="0"/>
          </a:xfrm>
          <a:prstGeom prst="straightConnector1">
            <a:avLst/>
          </a:prstGeom>
          <a:noFill/>
          <a:ln cap="flat" cmpd="sng" w="25400">
            <a:solidFill>
              <a:srgbClr val="E02B19"/>
            </a:solidFill>
            <a:prstDash val="solid"/>
            <a:round/>
            <a:headEnd len="sm" w="sm" type="none"/>
            <a:tailEnd len="sm" w="sm" type="none"/>
          </a:ln>
        </p:spPr>
      </p:cxnSp>
      <p:cxnSp>
        <p:nvCxnSpPr>
          <p:cNvPr id="2735" name="Google Shape;2735;p411"/>
          <p:cNvCxnSpPr/>
          <p:nvPr/>
        </p:nvCxnSpPr>
        <p:spPr>
          <a:xfrm>
            <a:off x="6598982" y="1785792"/>
            <a:ext cx="569100" cy="0"/>
          </a:xfrm>
          <a:prstGeom prst="straightConnector1">
            <a:avLst/>
          </a:prstGeom>
          <a:noFill/>
          <a:ln cap="flat" cmpd="sng" w="25400">
            <a:solidFill>
              <a:srgbClr val="E02B19"/>
            </a:solidFill>
            <a:prstDash val="solid"/>
            <a:round/>
            <a:headEnd len="sm" w="sm" type="none"/>
            <a:tailEnd len="sm" w="sm" type="none"/>
          </a:ln>
        </p:spPr>
      </p:cxnSp>
      <p:cxnSp>
        <p:nvCxnSpPr>
          <p:cNvPr id="2736" name="Google Shape;2736;p411"/>
          <p:cNvCxnSpPr/>
          <p:nvPr/>
        </p:nvCxnSpPr>
        <p:spPr>
          <a:xfrm>
            <a:off x="2016706" y="3162529"/>
            <a:ext cx="569100" cy="0"/>
          </a:xfrm>
          <a:prstGeom prst="straightConnector1">
            <a:avLst/>
          </a:prstGeom>
          <a:noFill/>
          <a:ln cap="flat" cmpd="sng" w="25400">
            <a:solidFill>
              <a:srgbClr val="E02B19"/>
            </a:solidFill>
            <a:prstDash val="solid"/>
            <a:round/>
            <a:headEnd len="sm" w="sm" type="none"/>
            <a:tailEnd len="sm" w="sm" type="none"/>
          </a:ln>
        </p:spPr>
      </p:cxnSp>
      <p:cxnSp>
        <p:nvCxnSpPr>
          <p:cNvPr id="2737" name="Google Shape;2737;p411"/>
          <p:cNvCxnSpPr/>
          <p:nvPr/>
        </p:nvCxnSpPr>
        <p:spPr>
          <a:xfrm>
            <a:off x="6598982" y="3162529"/>
            <a:ext cx="569100" cy="0"/>
          </a:xfrm>
          <a:prstGeom prst="straightConnector1">
            <a:avLst/>
          </a:prstGeom>
          <a:noFill/>
          <a:ln cap="flat" cmpd="sng" w="25400">
            <a:solidFill>
              <a:srgbClr val="E02B19"/>
            </a:solidFill>
            <a:prstDash val="solid"/>
            <a:round/>
            <a:headEnd len="sm" w="sm" type="none"/>
            <a:tailEnd len="sm" w="sm" type="none"/>
          </a:ln>
        </p:spPr>
      </p:cxnSp>
      <p:sp>
        <p:nvSpPr>
          <p:cNvPr id="2738" name="Google Shape;2738;p411"/>
          <p:cNvSpPr/>
          <p:nvPr/>
        </p:nvSpPr>
        <p:spPr>
          <a:xfrm rot="-5400000">
            <a:off x="2063520" y="2522080"/>
            <a:ext cx="5138700" cy="101700"/>
          </a:xfrm>
          <a:custGeom>
            <a:rect b="b" l="l" r="r" t="t"/>
            <a:pathLst>
              <a:path extrusionOk="0" h="120000" w="120000">
                <a:moveTo>
                  <a:pt x="120000" y="0"/>
                </a:moveTo>
                <a:lnTo>
                  <a:pt x="61538" y="5627"/>
                </a:lnTo>
                <a:cubicBezTo>
                  <a:pt x="60927" y="43750"/>
                  <a:pt x="60300" y="81877"/>
                  <a:pt x="59672" y="120000"/>
                </a:cubicBezTo>
                <a:cubicBezTo>
                  <a:pt x="58966" y="81877"/>
                  <a:pt x="58266" y="43750"/>
                  <a:pt x="57555" y="5627"/>
                </a:cubicBezTo>
                <a:lnTo>
                  <a:pt x="0" y="5627"/>
                </a:lnTo>
              </a:path>
            </a:pathLst>
          </a:custGeom>
          <a:noFill/>
          <a:ln cap="rnd" cmpd="sng" w="12700">
            <a:solidFill>
              <a:srgbClr val="E1301E"/>
            </a:solidFill>
            <a:prstDash val="solid"/>
            <a:round/>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739" name="Google Shape;2739;p411"/>
          <p:cNvSpPr txBox="1"/>
          <p:nvPr>
            <p:ph idx="12" type="sldNum"/>
          </p:nvPr>
        </p:nvSpPr>
        <p:spPr>
          <a:xfrm>
            <a:off x="8717220" y="4773854"/>
            <a:ext cx="117300" cy="115500"/>
          </a:xfrm>
          <a:prstGeom prst="rect">
            <a:avLst/>
          </a:prstGeom>
          <a:noFill/>
          <a:ln>
            <a:noFill/>
          </a:ln>
        </p:spPr>
        <p:txBody>
          <a:bodyPr anchorCtr="0" anchor="ctr" bIns="0" lIns="0" spcFirstLastPara="1" rIns="0" wrap="square" tIns="0">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rgbClr val="000000"/>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rgbClr val="000000"/>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rgbClr val="000000"/>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rgbClr val="000000"/>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rgbClr val="000000"/>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rgbClr val="000000"/>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rgbClr val="000000"/>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rgbClr val="000000"/>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Gallery Callouts" showMasterSp="0">
  <p:cSld name="Gallery Callouts">
    <p:bg>
      <p:bgPr>
        <a:solidFill>
          <a:srgbClr val="FFFFFF"/>
        </a:solidFill>
      </p:bgPr>
    </p:bg>
    <p:spTree>
      <p:nvGrpSpPr>
        <p:cNvPr id="2740" name="Shape 2740"/>
        <p:cNvGrpSpPr/>
        <p:nvPr/>
      </p:nvGrpSpPr>
      <p:grpSpPr>
        <a:xfrm>
          <a:off x="0" y="0"/>
          <a:ext cx="0" cy="0"/>
          <a:chOff x="0" y="0"/>
          <a:chExt cx="0" cy="0"/>
        </a:xfrm>
      </p:grpSpPr>
      <p:sp>
        <p:nvSpPr>
          <p:cNvPr id="2741" name="Google Shape;2741;p412"/>
          <p:cNvSpPr/>
          <p:nvPr>
            <p:ph idx="2" type="pic"/>
          </p:nvPr>
        </p:nvSpPr>
        <p:spPr>
          <a:xfrm>
            <a:off x="-2" y="-10274"/>
            <a:ext cx="4755300" cy="5153700"/>
          </a:xfrm>
          <a:prstGeom prst="rect">
            <a:avLst/>
          </a:prstGeom>
          <a:noFill/>
          <a:ln>
            <a:noFill/>
          </a:ln>
        </p:spPr>
        <p:txBody>
          <a:bodyPr anchorCtr="0" anchor="t" bIns="34275" lIns="34275" spcFirstLastPara="1" rIns="34275" wrap="square" tIns="34275">
            <a:noAutofit/>
          </a:bodyPr>
          <a:lstStyle>
            <a:lvl1pPr lvl="0" marR="0" rtl="0" algn="l">
              <a:lnSpc>
                <a:spcPct val="100000"/>
              </a:lnSpc>
              <a:spcBef>
                <a:spcPts val="300"/>
              </a:spcBef>
              <a:spcAft>
                <a:spcPts val="0"/>
              </a:spcAft>
              <a:buClr>
                <a:srgbClr val="7C7C7B"/>
              </a:buClr>
              <a:buSzPts val="500"/>
              <a:buFont typeface="Georgia"/>
              <a:buNone/>
              <a:defRPr b="0" i="0" sz="1400" u="none" cap="none" strike="noStrike">
                <a:solidFill>
                  <a:srgbClr val="7C7C7B"/>
                </a:solidFill>
                <a:latin typeface="Georgia"/>
                <a:ea typeface="Georgia"/>
                <a:cs typeface="Georgia"/>
                <a:sym typeface="Georgia"/>
              </a:defRPr>
            </a:lvl1pPr>
            <a:lvl2pPr lvl="1"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2pPr>
            <a:lvl3pPr lvl="2"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3pPr>
            <a:lvl4pPr lvl="3"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4pPr>
            <a:lvl5pPr lvl="4"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5pPr>
            <a:lvl6pPr lvl="5"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6pPr>
            <a:lvl7pPr lvl="6"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7pPr>
            <a:lvl8pPr lvl="7"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8pPr>
            <a:lvl9pPr lvl="8"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9pPr>
          </a:lstStyle>
          <a:p/>
        </p:txBody>
      </p:sp>
      <p:sp>
        <p:nvSpPr>
          <p:cNvPr id="2742" name="Google Shape;2742;p412"/>
          <p:cNvSpPr/>
          <p:nvPr/>
        </p:nvSpPr>
        <p:spPr>
          <a:xfrm>
            <a:off x="311943" y="4800785"/>
            <a:ext cx="2559900" cy="92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FFFFFF"/>
              </a:buClr>
              <a:buSzPts val="600"/>
              <a:buFont typeface="Arial"/>
              <a:buNone/>
            </a:pPr>
            <a:r>
              <a:rPr b="0" i="0" lang="en" sz="600" u="none" cap="none" strike="noStrike">
                <a:solidFill>
                  <a:srgbClr val="FFFFFF"/>
                </a:solidFill>
                <a:latin typeface="Arial"/>
                <a:ea typeface="Arial"/>
                <a:cs typeface="Arial"/>
                <a:sym typeface="Arial"/>
              </a:rPr>
              <a:t>PwC</a:t>
            </a:r>
            <a:endParaRPr b="0" i="0" sz="500" u="none" cap="none" strike="noStrike">
              <a:solidFill>
                <a:srgbClr val="000000"/>
              </a:solidFill>
              <a:latin typeface="Arial"/>
              <a:ea typeface="Arial"/>
              <a:cs typeface="Arial"/>
              <a:sym typeface="Arial"/>
            </a:endParaRPr>
          </a:p>
        </p:txBody>
      </p:sp>
      <p:sp>
        <p:nvSpPr>
          <p:cNvPr id="2743" name="Google Shape;2743;p412"/>
          <p:cNvSpPr txBox="1"/>
          <p:nvPr>
            <p:ph idx="1" type="body"/>
          </p:nvPr>
        </p:nvSpPr>
        <p:spPr>
          <a:xfrm>
            <a:off x="311944" y="4429641"/>
            <a:ext cx="2658300" cy="211200"/>
          </a:xfrm>
          <a:prstGeom prst="rect">
            <a:avLst/>
          </a:prstGeom>
          <a:noFill/>
          <a:ln>
            <a:noFill/>
          </a:ln>
        </p:spPr>
        <p:txBody>
          <a:bodyPr anchorCtr="0" anchor="t" bIns="34275" lIns="34275" spcFirstLastPara="1" rIns="34275" wrap="square" tIns="34275">
            <a:noAutofit/>
          </a:bodyPr>
          <a:lstStyle>
            <a:lvl1pPr indent="-228600" lvl="0" marL="457200" marR="0" rtl="0" algn="l">
              <a:lnSpc>
                <a:spcPct val="100000"/>
              </a:lnSpc>
              <a:spcBef>
                <a:spcPts val="600"/>
              </a:spcBef>
              <a:spcAft>
                <a:spcPts val="0"/>
              </a:spcAft>
              <a:buClr>
                <a:srgbClr val="FFFFFF"/>
              </a:buClr>
              <a:buSzPts val="1400"/>
              <a:buFont typeface="Arial"/>
              <a:buNone/>
              <a:defRPr b="0" i="0" sz="800" u="none" cap="none" strike="noStrike">
                <a:solidFill>
                  <a:srgbClr val="FFFFFF"/>
                </a:solidFill>
                <a:latin typeface="Arial"/>
                <a:ea typeface="Arial"/>
                <a:cs typeface="Arial"/>
                <a:sym typeface="Arial"/>
              </a:defRPr>
            </a:lvl1pPr>
            <a:lvl2pPr indent="-279400" lvl="1" marL="914400" marR="0" rtl="0" algn="l">
              <a:lnSpc>
                <a:spcPct val="100000"/>
              </a:lnSpc>
              <a:spcBef>
                <a:spcPts val="600"/>
              </a:spcBef>
              <a:spcAft>
                <a:spcPts val="0"/>
              </a:spcAft>
              <a:buClr>
                <a:srgbClr val="FFFFFF"/>
              </a:buClr>
              <a:buSzPts val="800"/>
              <a:buFont typeface="Arial"/>
              <a:buChar char="▪"/>
              <a:defRPr b="0" i="0" sz="800" u="none" cap="none" strike="noStrike">
                <a:solidFill>
                  <a:srgbClr val="FFFFFF"/>
                </a:solidFill>
                <a:latin typeface="Arial"/>
                <a:ea typeface="Arial"/>
                <a:cs typeface="Arial"/>
                <a:sym typeface="Arial"/>
              </a:defRPr>
            </a:lvl2pPr>
            <a:lvl3pPr indent="-279400" lvl="2" marL="1371600" marR="0" rtl="0" algn="l">
              <a:lnSpc>
                <a:spcPct val="100000"/>
              </a:lnSpc>
              <a:spcBef>
                <a:spcPts val="600"/>
              </a:spcBef>
              <a:spcAft>
                <a:spcPts val="0"/>
              </a:spcAft>
              <a:buClr>
                <a:srgbClr val="FFFFFF"/>
              </a:buClr>
              <a:buSzPts val="800"/>
              <a:buFont typeface="Arial"/>
              <a:buChar char="–"/>
              <a:defRPr b="0" i="0" sz="800" u="none" cap="none" strike="noStrike">
                <a:solidFill>
                  <a:srgbClr val="FFFFFF"/>
                </a:solidFill>
                <a:latin typeface="Arial"/>
                <a:ea typeface="Arial"/>
                <a:cs typeface="Arial"/>
                <a:sym typeface="Arial"/>
              </a:defRPr>
            </a:lvl3pPr>
            <a:lvl4pPr indent="-279400" lvl="3" marL="1828800" marR="0" rtl="0" algn="l">
              <a:lnSpc>
                <a:spcPct val="100000"/>
              </a:lnSpc>
              <a:spcBef>
                <a:spcPts val="600"/>
              </a:spcBef>
              <a:spcAft>
                <a:spcPts val="0"/>
              </a:spcAft>
              <a:buClr>
                <a:srgbClr val="FFFFFF"/>
              </a:buClr>
              <a:buSzPts val="800"/>
              <a:buFont typeface="Arial"/>
              <a:buChar char="•"/>
              <a:defRPr b="0" i="0" sz="800" u="none" cap="none" strike="noStrike">
                <a:solidFill>
                  <a:srgbClr val="FFFFFF"/>
                </a:solidFill>
                <a:latin typeface="Arial"/>
                <a:ea typeface="Arial"/>
                <a:cs typeface="Arial"/>
                <a:sym typeface="Arial"/>
              </a:defRPr>
            </a:lvl4pPr>
            <a:lvl5pPr indent="-279400" lvl="4" marL="2286000" marR="0" rtl="0" algn="l">
              <a:lnSpc>
                <a:spcPct val="100000"/>
              </a:lnSpc>
              <a:spcBef>
                <a:spcPts val="600"/>
              </a:spcBef>
              <a:spcAft>
                <a:spcPts val="0"/>
              </a:spcAft>
              <a:buClr>
                <a:srgbClr val="FFFFFF"/>
              </a:buClr>
              <a:buSzPts val="800"/>
              <a:buFont typeface="Arial"/>
              <a:buChar char="–"/>
              <a:defRPr b="0" i="0" sz="800" u="none" cap="none" strike="noStrike">
                <a:solidFill>
                  <a:srgbClr val="FFFFFF"/>
                </a:solidFill>
                <a:latin typeface="Arial"/>
                <a:ea typeface="Arial"/>
                <a:cs typeface="Arial"/>
                <a:sym typeface="Arial"/>
              </a:defRPr>
            </a:lvl5pPr>
            <a:lvl6pPr indent="-317500" lvl="5" marL="2743200"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6pPr>
            <a:lvl7pPr indent="-317500" lvl="6" marL="3200400"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7pPr>
            <a:lvl8pPr indent="-317500" lvl="7" marL="3657600"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8pPr>
            <a:lvl9pPr indent="-317500" lvl="8" marL="4114800"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9pPr>
          </a:lstStyle>
          <a:p/>
        </p:txBody>
      </p:sp>
      <p:cxnSp>
        <p:nvCxnSpPr>
          <p:cNvPr id="2744" name="Google Shape;2744;p412"/>
          <p:cNvCxnSpPr/>
          <p:nvPr/>
        </p:nvCxnSpPr>
        <p:spPr>
          <a:xfrm>
            <a:off x="311944" y="4270647"/>
            <a:ext cx="276300" cy="0"/>
          </a:xfrm>
          <a:prstGeom prst="straightConnector1">
            <a:avLst/>
          </a:prstGeom>
          <a:noFill/>
          <a:ln cap="flat" cmpd="sng" w="25400">
            <a:solidFill>
              <a:schemeClr val="accent1"/>
            </a:solidFill>
            <a:prstDash val="solid"/>
            <a:round/>
            <a:headEnd len="sm" w="sm" type="none"/>
            <a:tailEnd len="sm" w="sm" type="none"/>
          </a:ln>
        </p:spPr>
      </p:cxnSp>
      <p:sp>
        <p:nvSpPr>
          <p:cNvPr id="2745" name="Google Shape;2745;p412"/>
          <p:cNvSpPr/>
          <p:nvPr>
            <p:ph idx="3" type="pic"/>
          </p:nvPr>
        </p:nvSpPr>
        <p:spPr>
          <a:xfrm>
            <a:off x="4756678" y="-6724"/>
            <a:ext cx="2386800" cy="1292400"/>
          </a:xfrm>
          <a:prstGeom prst="rect">
            <a:avLst/>
          </a:prstGeom>
          <a:noFill/>
          <a:ln>
            <a:noFill/>
          </a:ln>
        </p:spPr>
        <p:txBody>
          <a:bodyPr anchorCtr="0" anchor="t" bIns="34275" lIns="34275" spcFirstLastPara="1" rIns="34275" wrap="square" tIns="34275">
            <a:noAutofit/>
          </a:bodyPr>
          <a:lstStyle>
            <a:lvl1pPr lvl="0" marR="0" rtl="0" algn="l">
              <a:lnSpc>
                <a:spcPct val="100000"/>
              </a:lnSpc>
              <a:spcBef>
                <a:spcPts val="300"/>
              </a:spcBef>
              <a:spcAft>
                <a:spcPts val="0"/>
              </a:spcAft>
              <a:buClr>
                <a:srgbClr val="7C7C7B"/>
              </a:buClr>
              <a:buSzPts val="500"/>
              <a:buFont typeface="Georgia"/>
              <a:buNone/>
              <a:defRPr b="0" i="0" sz="1400" u="none" cap="none" strike="noStrike">
                <a:solidFill>
                  <a:srgbClr val="7C7C7B"/>
                </a:solidFill>
                <a:latin typeface="Georgia"/>
                <a:ea typeface="Georgia"/>
                <a:cs typeface="Georgia"/>
                <a:sym typeface="Georgia"/>
              </a:defRPr>
            </a:lvl1pPr>
            <a:lvl2pPr lvl="1"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2pPr>
            <a:lvl3pPr lvl="2"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3pPr>
            <a:lvl4pPr lvl="3"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4pPr>
            <a:lvl5pPr lvl="4"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5pPr>
            <a:lvl6pPr lvl="5"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6pPr>
            <a:lvl7pPr lvl="6"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7pPr>
            <a:lvl8pPr lvl="7"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8pPr>
            <a:lvl9pPr lvl="8"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9pPr>
          </a:lstStyle>
          <a:p/>
        </p:txBody>
      </p:sp>
      <p:sp>
        <p:nvSpPr>
          <p:cNvPr id="2746" name="Google Shape;2746;p412"/>
          <p:cNvSpPr/>
          <p:nvPr>
            <p:ph idx="4" type="pic"/>
          </p:nvPr>
        </p:nvSpPr>
        <p:spPr>
          <a:xfrm>
            <a:off x="4756678" y="1280435"/>
            <a:ext cx="2386800" cy="1292400"/>
          </a:xfrm>
          <a:prstGeom prst="rect">
            <a:avLst/>
          </a:prstGeom>
          <a:noFill/>
          <a:ln>
            <a:noFill/>
          </a:ln>
        </p:spPr>
        <p:txBody>
          <a:bodyPr anchorCtr="0" anchor="t" bIns="34275" lIns="34275" spcFirstLastPara="1" rIns="34275" wrap="square" tIns="34275">
            <a:noAutofit/>
          </a:bodyPr>
          <a:lstStyle>
            <a:lvl1pPr lvl="0" marR="0" rtl="0" algn="l">
              <a:lnSpc>
                <a:spcPct val="100000"/>
              </a:lnSpc>
              <a:spcBef>
                <a:spcPts val="300"/>
              </a:spcBef>
              <a:spcAft>
                <a:spcPts val="0"/>
              </a:spcAft>
              <a:buClr>
                <a:srgbClr val="7C7C7B"/>
              </a:buClr>
              <a:buSzPts val="500"/>
              <a:buFont typeface="Georgia"/>
              <a:buNone/>
              <a:defRPr b="0" i="0" sz="1400" u="none" cap="none" strike="noStrike">
                <a:solidFill>
                  <a:srgbClr val="7C7C7B"/>
                </a:solidFill>
                <a:latin typeface="Georgia"/>
                <a:ea typeface="Georgia"/>
                <a:cs typeface="Georgia"/>
                <a:sym typeface="Georgia"/>
              </a:defRPr>
            </a:lvl1pPr>
            <a:lvl2pPr lvl="1"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2pPr>
            <a:lvl3pPr lvl="2"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3pPr>
            <a:lvl4pPr lvl="3"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4pPr>
            <a:lvl5pPr lvl="4"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5pPr>
            <a:lvl6pPr lvl="5"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6pPr>
            <a:lvl7pPr lvl="6"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7pPr>
            <a:lvl8pPr lvl="7"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8pPr>
            <a:lvl9pPr lvl="8"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9pPr>
          </a:lstStyle>
          <a:p/>
        </p:txBody>
      </p:sp>
      <p:sp>
        <p:nvSpPr>
          <p:cNvPr id="2747" name="Google Shape;2747;p412"/>
          <p:cNvSpPr/>
          <p:nvPr>
            <p:ph idx="5" type="pic"/>
          </p:nvPr>
        </p:nvSpPr>
        <p:spPr>
          <a:xfrm>
            <a:off x="4756678" y="2567595"/>
            <a:ext cx="2386800" cy="1292400"/>
          </a:xfrm>
          <a:prstGeom prst="rect">
            <a:avLst/>
          </a:prstGeom>
          <a:noFill/>
          <a:ln>
            <a:noFill/>
          </a:ln>
        </p:spPr>
        <p:txBody>
          <a:bodyPr anchorCtr="0" anchor="t" bIns="34275" lIns="34275" spcFirstLastPara="1" rIns="34275" wrap="square" tIns="34275">
            <a:noAutofit/>
          </a:bodyPr>
          <a:lstStyle>
            <a:lvl1pPr lvl="0" marR="0" rtl="0" algn="l">
              <a:lnSpc>
                <a:spcPct val="100000"/>
              </a:lnSpc>
              <a:spcBef>
                <a:spcPts val="300"/>
              </a:spcBef>
              <a:spcAft>
                <a:spcPts val="0"/>
              </a:spcAft>
              <a:buClr>
                <a:srgbClr val="7C7C7B"/>
              </a:buClr>
              <a:buSzPts val="500"/>
              <a:buFont typeface="Georgia"/>
              <a:buNone/>
              <a:defRPr b="0" i="0" sz="1400" u="none" cap="none" strike="noStrike">
                <a:solidFill>
                  <a:srgbClr val="7C7C7B"/>
                </a:solidFill>
                <a:latin typeface="Georgia"/>
                <a:ea typeface="Georgia"/>
                <a:cs typeface="Georgia"/>
                <a:sym typeface="Georgia"/>
              </a:defRPr>
            </a:lvl1pPr>
            <a:lvl2pPr lvl="1"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2pPr>
            <a:lvl3pPr lvl="2"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3pPr>
            <a:lvl4pPr lvl="3"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4pPr>
            <a:lvl5pPr lvl="4"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5pPr>
            <a:lvl6pPr lvl="5"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6pPr>
            <a:lvl7pPr lvl="6"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7pPr>
            <a:lvl8pPr lvl="7"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8pPr>
            <a:lvl9pPr lvl="8"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9pPr>
          </a:lstStyle>
          <a:p/>
        </p:txBody>
      </p:sp>
      <p:sp>
        <p:nvSpPr>
          <p:cNvPr id="2748" name="Google Shape;2748;p412"/>
          <p:cNvSpPr/>
          <p:nvPr>
            <p:ph idx="6" type="pic"/>
          </p:nvPr>
        </p:nvSpPr>
        <p:spPr>
          <a:xfrm>
            <a:off x="4756678" y="3852375"/>
            <a:ext cx="2386800" cy="1292400"/>
          </a:xfrm>
          <a:prstGeom prst="rect">
            <a:avLst/>
          </a:prstGeom>
          <a:noFill/>
          <a:ln>
            <a:noFill/>
          </a:ln>
        </p:spPr>
        <p:txBody>
          <a:bodyPr anchorCtr="0" anchor="t" bIns="34275" lIns="34275" spcFirstLastPara="1" rIns="34275" wrap="square" tIns="34275">
            <a:noAutofit/>
          </a:bodyPr>
          <a:lstStyle>
            <a:lvl1pPr lvl="0" marR="0" rtl="0" algn="l">
              <a:lnSpc>
                <a:spcPct val="100000"/>
              </a:lnSpc>
              <a:spcBef>
                <a:spcPts val="300"/>
              </a:spcBef>
              <a:spcAft>
                <a:spcPts val="0"/>
              </a:spcAft>
              <a:buClr>
                <a:srgbClr val="7C7C7B"/>
              </a:buClr>
              <a:buSzPts val="500"/>
              <a:buFont typeface="Georgia"/>
              <a:buNone/>
              <a:defRPr b="0" i="0" sz="1400" u="none" cap="none" strike="noStrike">
                <a:solidFill>
                  <a:srgbClr val="7C7C7B"/>
                </a:solidFill>
                <a:latin typeface="Georgia"/>
                <a:ea typeface="Georgia"/>
                <a:cs typeface="Georgia"/>
                <a:sym typeface="Georgia"/>
              </a:defRPr>
            </a:lvl1pPr>
            <a:lvl2pPr lvl="1"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2pPr>
            <a:lvl3pPr lvl="2"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3pPr>
            <a:lvl4pPr lvl="3"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4pPr>
            <a:lvl5pPr lvl="4"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5pPr>
            <a:lvl6pPr lvl="5"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6pPr>
            <a:lvl7pPr lvl="6"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7pPr>
            <a:lvl8pPr lvl="7"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8pPr>
            <a:lvl9pPr lvl="8"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9pPr>
          </a:lstStyle>
          <a:p/>
        </p:txBody>
      </p:sp>
      <p:cxnSp>
        <p:nvCxnSpPr>
          <p:cNvPr id="2749" name="Google Shape;2749;p412"/>
          <p:cNvCxnSpPr/>
          <p:nvPr/>
        </p:nvCxnSpPr>
        <p:spPr>
          <a:xfrm>
            <a:off x="4756568" y="-9524"/>
            <a:ext cx="0" cy="5157300"/>
          </a:xfrm>
          <a:prstGeom prst="straightConnector1">
            <a:avLst/>
          </a:prstGeom>
          <a:noFill/>
          <a:ln cap="flat" cmpd="sng" w="25400">
            <a:solidFill>
              <a:srgbClr val="7C7C7B"/>
            </a:solidFill>
            <a:prstDash val="solid"/>
            <a:round/>
            <a:headEnd len="sm" w="sm" type="none"/>
            <a:tailEnd len="sm" w="sm" type="none"/>
          </a:ln>
        </p:spPr>
      </p:cxnSp>
      <p:sp>
        <p:nvSpPr>
          <p:cNvPr id="2750" name="Google Shape;2750;p412"/>
          <p:cNvSpPr txBox="1"/>
          <p:nvPr>
            <p:ph idx="12" type="sldNum"/>
          </p:nvPr>
        </p:nvSpPr>
        <p:spPr>
          <a:xfrm>
            <a:off x="8717220" y="4773854"/>
            <a:ext cx="117300" cy="115500"/>
          </a:xfrm>
          <a:prstGeom prst="rect">
            <a:avLst/>
          </a:prstGeom>
          <a:noFill/>
          <a:ln>
            <a:noFill/>
          </a:ln>
        </p:spPr>
        <p:txBody>
          <a:bodyPr anchorCtr="0" anchor="ctr" bIns="0" lIns="0" spcFirstLastPara="1" rIns="0" wrap="square" tIns="0">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rgbClr val="000000"/>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rgbClr val="000000"/>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rgbClr val="000000"/>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rgbClr val="000000"/>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rgbClr val="000000"/>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rgbClr val="000000"/>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rgbClr val="000000"/>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rgbClr val="000000"/>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Experience 4" showMasterSp="0">
  <p:cSld name="Experience 4">
    <p:bg>
      <p:bgPr>
        <a:solidFill>
          <a:srgbClr val="FFFFFF"/>
        </a:solidFill>
      </p:bgPr>
    </p:bg>
    <p:spTree>
      <p:nvGrpSpPr>
        <p:cNvPr id="2751" name="Shape 2751"/>
        <p:cNvGrpSpPr/>
        <p:nvPr/>
      </p:nvGrpSpPr>
      <p:grpSpPr>
        <a:xfrm>
          <a:off x="0" y="0"/>
          <a:ext cx="0" cy="0"/>
          <a:chOff x="0" y="0"/>
          <a:chExt cx="0" cy="0"/>
        </a:xfrm>
      </p:grpSpPr>
      <p:sp>
        <p:nvSpPr>
          <p:cNvPr id="2752" name="Google Shape;2752;p413"/>
          <p:cNvSpPr/>
          <p:nvPr/>
        </p:nvSpPr>
        <p:spPr>
          <a:xfrm rot="-5400000">
            <a:off x="553242" y="2522081"/>
            <a:ext cx="5138700" cy="101700"/>
          </a:xfrm>
          <a:custGeom>
            <a:rect b="b" l="l" r="r" t="t"/>
            <a:pathLst>
              <a:path extrusionOk="0" h="120000" w="120000">
                <a:moveTo>
                  <a:pt x="120000" y="0"/>
                </a:moveTo>
                <a:lnTo>
                  <a:pt x="61538" y="5627"/>
                </a:lnTo>
                <a:cubicBezTo>
                  <a:pt x="60927" y="43750"/>
                  <a:pt x="60300" y="81877"/>
                  <a:pt x="59672" y="120000"/>
                </a:cubicBezTo>
                <a:cubicBezTo>
                  <a:pt x="58966" y="81877"/>
                  <a:pt x="58266" y="43750"/>
                  <a:pt x="57555" y="5627"/>
                </a:cubicBezTo>
                <a:lnTo>
                  <a:pt x="0" y="5627"/>
                </a:lnTo>
              </a:path>
            </a:pathLst>
          </a:custGeom>
          <a:noFill/>
          <a:ln cap="rnd" cmpd="sng" w="12700">
            <a:solidFill>
              <a:srgbClr val="E1301E"/>
            </a:solidFill>
            <a:prstDash val="solid"/>
            <a:round/>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753" name="Google Shape;2753;p413"/>
          <p:cNvSpPr txBox="1"/>
          <p:nvPr>
            <p:ph type="title"/>
          </p:nvPr>
        </p:nvSpPr>
        <p:spPr>
          <a:xfrm>
            <a:off x="309563" y="1462638"/>
            <a:ext cx="2653500" cy="615600"/>
          </a:xfrm>
          <a:prstGeom prst="rect">
            <a:avLst/>
          </a:prstGeom>
          <a:noFill/>
          <a:ln>
            <a:noFill/>
          </a:ln>
        </p:spPr>
        <p:txBody>
          <a:bodyPr anchorCtr="0" anchor="t" bIns="34275" lIns="34275" spcFirstLastPara="1" rIns="34275" wrap="square" tIns="34275">
            <a:noAutofit/>
          </a:bodyPr>
          <a:lstStyle>
            <a:lvl1pPr lvl="0" marR="0" rtl="0" algn="l">
              <a:lnSpc>
                <a:spcPct val="100000"/>
              </a:lnSpc>
              <a:spcBef>
                <a:spcPts val="0"/>
              </a:spcBef>
              <a:spcAft>
                <a:spcPts val="0"/>
              </a:spcAft>
              <a:buClr>
                <a:srgbClr val="000000"/>
              </a:buClr>
              <a:buSzPts val="500"/>
              <a:buFont typeface="Georgia"/>
              <a:buNone/>
              <a:defRPr b="0" i="0" sz="2000" u="none" cap="none" strike="noStrike">
                <a:solidFill>
                  <a:srgbClr val="000000"/>
                </a:solidFill>
                <a:latin typeface="Georgia"/>
                <a:ea typeface="Georgia"/>
                <a:cs typeface="Georgia"/>
                <a:sym typeface="Georgia"/>
              </a:defRPr>
            </a:lvl1pPr>
            <a:lvl2pPr lvl="1" marR="0" rtl="0" algn="ctr">
              <a:lnSpc>
                <a:spcPct val="100000"/>
              </a:lnSpc>
              <a:spcBef>
                <a:spcPts val="0"/>
              </a:spcBef>
              <a:spcAft>
                <a:spcPts val="0"/>
              </a:spcAft>
              <a:buClr>
                <a:srgbClr val="FFFFFF"/>
              </a:buClr>
              <a:buSzPts val="500"/>
              <a:buFont typeface="Georgia"/>
              <a:buNone/>
              <a:defRPr b="0" i="0" sz="2000" u="none" cap="none" strike="noStrike">
                <a:solidFill>
                  <a:srgbClr val="FFFFFF"/>
                </a:solidFill>
                <a:latin typeface="Georgia"/>
                <a:ea typeface="Georgia"/>
                <a:cs typeface="Georgia"/>
                <a:sym typeface="Georgia"/>
              </a:defRPr>
            </a:lvl2pPr>
            <a:lvl3pPr lvl="2" marR="0" rtl="0" algn="ctr">
              <a:lnSpc>
                <a:spcPct val="100000"/>
              </a:lnSpc>
              <a:spcBef>
                <a:spcPts val="0"/>
              </a:spcBef>
              <a:spcAft>
                <a:spcPts val="0"/>
              </a:spcAft>
              <a:buClr>
                <a:srgbClr val="FFFFFF"/>
              </a:buClr>
              <a:buSzPts val="500"/>
              <a:buFont typeface="Georgia"/>
              <a:buNone/>
              <a:defRPr b="0" i="0" sz="2000" u="none" cap="none" strike="noStrike">
                <a:solidFill>
                  <a:srgbClr val="FFFFFF"/>
                </a:solidFill>
                <a:latin typeface="Georgia"/>
                <a:ea typeface="Georgia"/>
                <a:cs typeface="Georgia"/>
                <a:sym typeface="Georgia"/>
              </a:defRPr>
            </a:lvl3pPr>
            <a:lvl4pPr lvl="3" marR="0" rtl="0" algn="ctr">
              <a:lnSpc>
                <a:spcPct val="100000"/>
              </a:lnSpc>
              <a:spcBef>
                <a:spcPts val="0"/>
              </a:spcBef>
              <a:spcAft>
                <a:spcPts val="0"/>
              </a:spcAft>
              <a:buClr>
                <a:srgbClr val="FFFFFF"/>
              </a:buClr>
              <a:buSzPts val="500"/>
              <a:buFont typeface="Georgia"/>
              <a:buNone/>
              <a:defRPr b="0" i="0" sz="2000" u="none" cap="none" strike="noStrike">
                <a:solidFill>
                  <a:srgbClr val="FFFFFF"/>
                </a:solidFill>
                <a:latin typeface="Georgia"/>
                <a:ea typeface="Georgia"/>
                <a:cs typeface="Georgia"/>
                <a:sym typeface="Georgia"/>
              </a:defRPr>
            </a:lvl4pPr>
            <a:lvl5pPr lvl="4" marR="0" rtl="0" algn="ctr">
              <a:lnSpc>
                <a:spcPct val="100000"/>
              </a:lnSpc>
              <a:spcBef>
                <a:spcPts val="0"/>
              </a:spcBef>
              <a:spcAft>
                <a:spcPts val="0"/>
              </a:spcAft>
              <a:buClr>
                <a:srgbClr val="FFFFFF"/>
              </a:buClr>
              <a:buSzPts val="500"/>
              <a:buFont typeface="Georgia"/>
              <a:buNone/>
              <a:defRPr b="0" i="0" sz="2000" u="none" cap="none" strike="noStrike">
                <a:solidFill>
                  <a:srgbClr val="FFFFFF"/>
                </a:solidFill>
                <a:latin typeface="Georgia"/>
                <a:ea typeface="Georgia"/>
                <a:cs typeface="Georgia"/>
                <a:sym typeface="Georgia"/>
              </a:defRPr>
            </a:lvl5pPr>
            <a:lvl6pPr lvl="5" marR="0" rtl="0" algn="ctr">
              <a:lnSpc>
                <a:spcPct val="100000"/>
              </a:lnSpc>
              <a:spcBef>
                <a:spcPts val="0"/>
              </a:spcBef>
              <a:spcAft>
                <a:spcPts val="0"/>
              </a:spcAft>
              <a:buClr>
                <a:srgbClr val="FFFFFF"/>
              </a:buClr>
              <a:buSzPts val="500"/>
              <a:buFont typeface="Georgia"/>
              <a:buNone/>
              <a:defRPr b="0" i="0" sz="2000" u="none" cap="none" strike="noStrike">
                <a:solidFill>
                  <a:srgbClr val="FFFFFF"/>
                </a:solidFill>
                <a:latin typeface="Georgia"/>
                <a:ea typeface="Georgia"/>
                <a:cs typeface="Georgia"/>
                <a:sym typeface="Georgia"/>
              </a:defRPr>
            </a:lvl6pPr>
            <a:lvl7pPr lvl="6" marR="0" rtl="0" algn="ctr">
              <a:lnSpc>
                <a:spcPct val="100000"/>
              </a:lnSpc>
              <a:spcBef>
                <a:spcPts val="0"/>
              </a:spcBef>
              <a:spcAft>
                <a:spcPts val="0"/>
              </a:spcAft>
              <a:buClr>
                <a:srgbClr val="FFFFFF"/>
              </a:buClr>
              <a:buSzPts val="500"/>
              <a:buFont typeface="Georgia"/>
              <a:buNone/>
              <a:defRPr b="0" i="0" sz="2000" u="none" cap="none" strike="noStrike">
                <a:solidFill>
                  <a:srgbClr val="FFFFFF"/>
                </a:solidFill>
                <a:latin typeface="Georgia"/>
                <a:ea typeface="Georgia"/>
                <a:cs typeface="Georgia"/>
                <a:sym typeface="Georgia"/>
              </a:defRPr>
            </a:lvl7pPr>
            <a:lvl8pPr lvl="7" marR="0" rtl="0" algn="ctr">
              <a:lnSpc>
                <a:spcPct val="100000"/>
              </a:lnSpc>
              <a:spcBef>
                <a:spcPts val="0"/>
              </a:spcBef>
              <a:spcAft>
                <a:spcPts val="0"/>
              </a:spcAft>
              <a:buClr>
                <a:srgbClr val="FFFFFF"/>
              </a:buClr>
              <a:buSzPts val="500"/>
              <a:buFont typeface="Georgia"/>
              <a:buNone/>
              <a:defRPr b="0" i="0" sz="2000" u="none" cap="none" strike="noStrike">
                <a:solidFill>
                  <a:srgbClr val="FFFFFF"/>
                </a:solidFill>
                <a:latin typeface="Georgia"/>
                <a:ea typeface="Georgia"/>
                <a:cs typeface="Georgia"/>
                <a:sym typeface="Georgia"/>
              </a:defRPr>
            </a:lvl8pPr>
            <a:lvl9pPr lvl="8" marR="0" rtl="0" algn="ctr">
              <a:lnSpc>
                <a:spcPct val="100000"/>
              </a:lnSpc>
              <a:spcBef>
                <a:spcPts val="0"/>
              </a:spcBef>
              <a:spcAft>
                <a:spcPts val="0"/>
              </a:spcAft>
              <a:buClr>
                <a:srgbClr val="FFFFFF"/>
              </a:buClr>
              <a:buSzPts val="500"/>
              <a:buFont typeface="Georgia"/>
              <a:buNone/>
              <a:defRPr b="0" i="0" sz="2000" u="none" cap="none" strike="noStrike">
                <a:solidFill>
                  <a:srgbClr val="FFFFFF"/>
                </a:solidFill>
                <a:latin typeface="Georgia"/>
                <a:ea typeface="Georgia"/>
                <a:cs typeface="Georgia"/>
                <a:sym typeface="Georgia"/>
              </a:defRPr>
            </a:lvl9pPr>
          </a:lstStyle>
          <a:p/>
        </p:txBody>
      </p:sp>
      <p:sp>
        <p:nvSpPr>
          <p:cNvPr id="2754" name="Google Shape;2754;p413"/>
          <p:cNvSpPr txBox="1"/>
          <p:nvPr>
            <p:ph idx="1" type="body"/>
          </p:nvPr>
        </p:nvSpPr>
        <p:spPr>
          <a:xfrm>
            <a:off x="309563" y="2802710"/>
            <a:ext cx="2445000" cy="166200"/>
          </a:xfrm>
          <a:prstGeom prst="rect">
            <a:avLst/>
          </a:prstGeom>
          <a:noFill/>
          <a:ln>
            <a:noFill/>
          </a:ln>
        </p:spPr>
        <p:txBody>
          <a:bodyPr anchorCtr="0" anchor="t" bIns="34275" lIns="34275" spcFirstLastPara="1" rIns="34275" wrap="square" tIns="34275">
            <a:noAutofit/>
          </a:bodyPr>
          <a:lstStyle>
            <a:lvl1pPr indent="-228600" lvl="0" marL="457200" marR="0" rtl="0" algn="l">
              <a:lnSpc>
                <a:spcPct val="120000"/>
              </a:lnSpc>
              <a:spcBef>
                <a:spcPts val="0"/>
              </a:spcBef>
              <a:spcAft>
                <a:spcPts val="0"/>
              </a:spcAft>
              <a:buClr>
                <a:srgbClr val="000000"/>
              </a:buClr>
              <a:buSzPts val="1400"/>
              <a:buFont typeface="Arial"/>
              <a:buNone/>
              <a:defRPr b="0" i="0" sz="900" u="none" cap="none" strike="noStrike">
                <a:solidFill>
                  <a:srgbClr val="000000"/>
                </a:solidFill>
                <a:latin typeface="Arial"/>
                <a:ea typeface="Arial"/>
                <a:cs typeface="Arial"/>
                <a:sym typeface="Arial"/>
              </a:defRPr>
            </a:lvl1pPr>
            <a:lvl2pPr indent="-228600" lvl="1" marL="914400" marR="0" rtl="0" algn="l">
              <a:lnSpc>
                <a:spcPct val="120000"/>
              </a:lnSpc>
              <a:spcBef>
                <a:spcPts val="0"/>
              </a:spcBef>
              <a:spcAft>
                <a:spcPts val="0"/>
              </a:spcAft>
              <a:buClr>
                <a:srgbClr val="000000"/>
              </a:buClr>
              <a:buSzPts val="1400"/>
              <a:buFont typeface="Arial"/>
              <a:buNone/>
              <a:defRPr b="0" i="0" sz="900" u="none" cap="none" strike="noStrike">
                <a:solidFill>
                  <a:srgbClr val="000000"/>
                </a:solidFill>
                <a:latin typeface="Arial"/>
                <a:ea typeface="Arial"/>
                <a:cs typeface="Arial"/>
                <a:sym typeface="Arial"/>
              </a:defRPr>
            </a:lvl2pPr>
            <a:lvl3pPr indent="-228600" lvl="2" marL="1371600" marR="0" rtl="0" algn="l">
              <a:lnSpc>
                <a:spcPct val="120000"/>
              </a:lnSpc>
              <a:spcBef>
                <a:spcPts val="0"/>
              </a:spcBef>
              <a:spcAft>
                <a:spcPts val="0"/>
              </a:spcAft>
              <a:buClr>
                <a:srgbClr val="000000"/>
              </a:buClr>
              <a:buSzPts val="1400"/>
              <a:buFont typeface="Arial"/>
              <a:buNone/>
              <a:defRPr b="0" i="0" sz="900" u="none" cap="none" strike="noStrike">
                <a:solidFill>
                  <a:srgbClr val="000000"/>
                </a:solidFill>
                <a:latin typeface="Arial"/>
                <a:ea typeface="Arial"/>
                <a:cs typeface="Arial"/>
                <a:sym typeface="Arial"/>
              </a:defRPr>
            </a:lvl3pPr>
            <a:lvl4pPr indent="-228600" lvl="3" marL="1828800" marR="0" rtl="0" algn="l">
              <a:lnSpc>
                <a:spcPct val="120000"/>
              </a:lnSpc>
              <a:spcBef>
                <a:spcPts val="0"/>
              </a:spcBef>
              <a:spcAft>
                <a:spcPts val="0"/>
              </a:spcAft>
              <a:buClr>
                <a:srgbClr val="000000"/>
              </a:buClr>
              <a:buSzPts val="1400"/>
              <a:buFont typeface="Arial"/>
              <a:buNone/>
              <a:defRPr b="0" i="0" sz="900" u="none" cap="none" strike="noStrike">
                <a:solidFill>
                  <a:srgbClr val="000000"/>
                </a:solidFill>
                <a:latin typeface="Arial"/>
                <a:ea typeface="Arial"/>
                <a:cs typeface="Arial"/>
                <a:sym typeface="Arial"/>
              </a:defRPr>
            </a:lvl4pPr>
            <a:lvl5pPr indent="-228600" lvl="4" marL="2286000" marR="0" rtl="0" algn="l">
              <a:lnSpc>
                <a:spcPct val="120000"/>
              </a:lnSpc>
              <a:spcBef>
                <a:spcPts val="0"/>
              </a:spcBef>
              <a:spcAft>
                <a:spcPts val="0"/>
              </a:spcAft>
              <a:buClr>
                <a:srgbClr val="000000"/>
              </a:buClr>
              <a:buSzPts val="1400"/>
              <a:buFont typeface="Arial"/>
              <a:buNone/>
              <a:defRPr b="0" i="0" sz="900" u="none" cap="none" strike="noStrike">
                <a:solidFill>
                  <a:srgbClr val="000000"/>
                </a:solidFill>
                <a:latin typeface="Arial"/>
                <a:ea typeface="Arial"/>
                <a:cs typeface="Arial"/>
                <a:sym typeface="Arial"/>
              </a:defRPr>
            </a:lvl5pPr>
            <a:lvl6pPr indent="-317500" lvl="5" marL="2743200"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6pPr>
            <a:lvl7pPr indent="-317500" lvl="6" marL="3200400"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7pPr>
            <a:lvl8pPr indent="-317500" lvl="7" marL="3657600"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8pPr>
            <a:lvl9pPr indent="-317500" lvl="8" marL="4114800"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9pPr>
          </a:lstStyle>
          <a:p/>
        </p:txBody>
      </p:sp>
      <p:sp>
        <p:nvSpPr>
          <p:cNvPr id="2755" name="Google Shape;2755;p413"/>
          <p:cNvSpPr/>
          <p:nvPr/>
        </p:nvSpPr>
        <p:spPr>
          <a:xfrm>
            <a:off x="311943" y="4800785"/>
            <a:ext cx="2559900" cy="92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000000"/>
                </a:solidFill>
                <a:latin typeface="Arial"/>
                <a:ea typeface="Arial"/>
                <a:cs typeface="Arial"/>
                <a:sym typeface="Arial"/>
              </a:rPr>
              <a:t>PwC</a:t>
            </a:r>
            <a:endParaRPr b="0" i="0" sz="500" u="none" cap="none" strike="noStrike">
              <a:solidFill>
                <a:srgbClr val="000000"/>
              </a:solidFill>
              <a:latin typeface="Arial"/>
              <a:ea typeface="Arial"/>
              <a:cs typeface="Arial"/>
              <a:sym typeface="Arial"/>
            </a:endParaRPr>
          </a:p>
        </p:txBody>
      </p:sp>
      <p:cxnSp>
        <p:nvCxnSpPr>
          <p:cNvPr id="2756" name="Google Shape;2756;p413"/>
          <p:cNvCxnSpPr/>
          <p:nvPr/>
        </p:nvCxnSpPr>
        <p:spPr>
          <a:xfrm>
            <a:off x="6077668" y="440011"/>
            <a:ext cx="0" cy="4303800"/>
          </a:xfrm>
          <a:prstGeom prst="straightConnector1">
            <a:avLst/>
          </a:prstGeom>
          <a:noFill/>
          <a:ln cap="flat" cmpd="sng" w="25400">
            <a:solidFill>
              <a:srgbClr val="CCCCCC"/>
            </a:solidFill>
            <a:prstDash val="solid"/>
            <a:round/>
            <a:headEnd len="sm" w="sm" type="none"/>
            <a:tailEnd len="sm" w="sm" type="none"/>
          </a:ln>
        </p:spPr>
      </p:cxnSp>
      <p:cxnSp>
        <p:nvCxnSpPr>
          <p:cNvPr id="2757" name="Google Shape;2757;p413"/>
          <p:cNvCxnSpPr/>
          <p:nvPr/>
        </p:nvCxnSpPr>
        <p:spPr>
          <a:xfrm>
            <a:off x="312578" y="2592580"/>
            <a:ext cx="569100" cy="0"/>
          </a:xfrm>
          <a:prstGeom prst="straightConnector1">
            <a:avLst/>
          </a:prstGeom>
          <a:noFill/>
          <a:ln cap="flat" cmpd="sng" w="25400">
            <a:solidFill>
              <a:srgbClr val="E02B19"/>
            </a:solidFill>
            <a:prstDash val="solid"/>
            <a:round/>
            <a:headEnd len="sm" w="sm" type="none"/>
            <a:tailEnd len="sm" w="sm" type="none"/>
          </a:ln>
        </p:spPr>
      </p:cxnSp>
      <p:sp>
        <p:nvSpPr>
          <p:cNvPr id="2758" name="Google Shape;2758;p413"/>
          <p:cNvSpPr txBox="1"/>
          <p:nvPr>
            <p:ph idx="12" type="sldNum"/>
          </p:nvPr>
        </p:nvSpPr>
        <p:spPr>
          <a:xfrm>
            <a:off x="8717220" y="4773854"/>
            <a:ext cx="117300" cy="115500"/>
          </a:xfrm>
          <a:prstGeom prst="rect">
            <a:avLst/>
          </a:prstGeom>
          <a:noFill/>
          <a:ln>
            <a:noFill/>
          </a:ln>
        </p:spPr>
        <p:txBody>
          <a:bodyPr anchorCtr="0" anchor="ctr" bIns="0" lIns="0" spcFirstLastPara="1" rIns="0" wrap="square" tIns="0">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rgbClr val="000000"/>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rgbClr val="000000"/>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rgbClr val="000000"/>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rgbClr val="000000"/>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rgbClr val="000000"/>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rgbClr val="000000"/>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rgbClr val="000000"/>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rgbClr val="000000"/>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Experience 5" showMasterSp="0">
  <p:cSld name="Experience 5">
    <p:bg>
      <p:bgPr>
        <a:solidFill>
          <a:srgbClr val="FFFFFF"/>
        </a:solidFill>
      </p:bgPr>
    </p:bg>
    <p:spTree>
      <p:nvGrpSpPr>
        <p:cNvPr id="2759" name="Shape 2759"/>
        <p:cNvGrpSpPr/>
        <p:nvPr/>
      </p:nvGrpSpPr>
      <p:grpSpPr>
        <a:xfrm>
          <a:off x="0" y="0"/>
          <a:ext cx="0" cy="0"/>
          <a:chOff x="0" y="0"/>
          <a:chExt cx="0" cy="0"/>
        </a:xfrm>
      </p:grpSpPr>
      <p:sp>
        <p:nvSpPr>
          <p:cNvPr id="2760" name="Google Shape;2760;p414"/>
          <p:cNvSpPr txBox="1"/>
          <p:nvPr>
            <p:ph type="title"/>
          </p:nvPr>
        </p:nvSpPr>
        <p:spPr>
          <a:xfrm>
            <a:off x="305501" y="1861400"/>
            <a:ext cx="2458500" cy="270900"/>
          </a:xfrm>
          <a:prstGeom prst="rect">
            <a:avLst/>
          </a:prstGeom>
          <a:noFill/>
          <a:ln>
            <a:noFill/>
          </a:ln>
        </p:spPr>
        <p:txBody>
          <a:bodyPr anchorCtr="0" anchor="t" bIns="34275" lIns="34275" spcFirstLastPara="1" rIns="34275" wrap="square" tIns="34275">
            <a:noAutofit/>
          </a:bodyPr>
          <a:lstStyle>
            <a:lvl1pPr lvl="0" marR="0" rtl="0" algn="ctr">
              <a:lnSpc>
                <a:spcPct val="110000"/>
              </a:lnSpc>
              <a:spcBef>
                <a:spcPts val="0"/>
              </a:spcBef>
              <a:spcAft>
                <a:spcPts val="0"/>
              </a:spcAft>
              <a:buClr>
                <a:srgbClr val="FFFFFF"/>
              </a:buClr>
              <a:buSzPts val="500"/>
              <a:buFont typeface="Georgia"/>
              <a:buNone/>
              <a:defRPr b="0" i="0" sz="1600" u="none" cap="none" strike="noStrike">
                <a:solidFill>
                  <a:srgbClr val="FFFFFF"/>
                </a:solidFill>
                <a:latin typeface="Georgia"/>
                <a:ea typeface="Georgia"/>
                <a:cs typeface="Georgia"/>
                <a:sym typeface="Georgia"/>
              </a:defRPr>
            </a:lvl1pPr>
            <a:lvl2pPr lvl="1" marR="0" rtl="0" algn="ctr">
              <a:lnSpc>
                <a:spcPct val="100000"/>
              </a:lnSpc>
              <a:spcBef>
                <a:spcPts val="0"/>
              </a:spcBef>
              <a:spcAft>
                <a:spcPts val="0"/>
              </a:spcAft>
              <a:buClr>
                <a:srgbClr val="FFFFFF"/>
              </a:buClr>
              <a:buSzPts val="500"/>
              <a:buFont typeface="Georgia"/>
              <a:buNone/>
              <a:defRPr b="0" i="0" sz="2000" u="none" cap="none" strike="noStrike">
                <a:solidFill>
                  <a:srgbClr val="FFFFFF"/>
                </a:solidFill>
                <a:latin typeface="Georgia"/>
                <a:ea typeface="Georgia"/>
                <a:cs typeface="Georgia"/>
                <a:sym typeface="Georgia"/>
              </a:defRPr>
            </a:lvl2pPr>
            <a:lvl3pPr lvl="2" marR="0" rtl="0" algn="ctr">
              <a:lnSpc>
                <a:spcPct val="100000"/>
              </a:lnSpc>
              <a:spcBef>
                <a:spcPts val="0"/>
              </a:spcBef>
              <a:spcAft>
                <a:spcPts val="0"/>
              </a:spcAft>
              <a:buClr>
                <a:srgbClr val="FFFFFF"/>
              </a:buClr>
              <a:buSzPts val="500"/>
              <a:buFont typeface="Georgia"/>
              <a:buNone/>
              <a:defRPr b="0" i="0" sz="2000" u="none" cap="none" strike="noStrike">
                <a:solidFill>
                  <a:srgbClr val="FFFFFF"/>
                </a:solidFill>
                <a:latin typeface="Georgia"/>
                <a:ea typeface="Georgia"/>
                <a:cs typeface="Georgia"/>
                <a:sym typeface="Georgia"/>
              </a:defRPr>
            </a:lvl3pPr>
            <a:lvl4pPr lvl="3" marR="0" rtl="0" algn="ctr">
              <a:lnSpc>
                <a:spcPct val="100000"/>
              </a:lnSpc>
              <a:spcBef>
                <a:spcPts val="0"/>
              </a:spcBef>
              <a:spcAft>
                <a:spcPts val="0"/>
              </a:spcAft>
              <a:buClr>
                <a:srgbClr val="FFFFFF"/>
              </a:buClr>
              <a:buSzPts val="500"/>
              <a:buFont typeface="Georgia"/>
              <a:buNone/>
              <a:defRPr b="0" i="0" sz="2000" u="none" cap="none" strike="noStrike">
                <a:solidFill>
                  <a:srgbClr val="FFFFFF"/>
                </a:solidFill>
                <a:latin typeface="Georgia"/>
                <a:ea typeface="Georgia"/>
                <a:cs typeface="Georgia"/>
                <a:sym typeface="Georgia"/>
              </a:defRPr>
            </a:lvl4pPr>
            <a:lvl5pPr lvl="4" marR="0" rtl="0" algn="ctr">
              <a:lnSpc>
                <a:spcPct val="100000"/>
              </a:lnSpc>
              <a:spcBef>
                <a:spcPts val="0"/>
              </a:spcBef>
              <a:spcAft>
                <a:spcPts val="0"/>
              </a:spcAft>
              <a:buClr>
                <a:srgbClr val="FFFFFF"/>
              </a:buClr>
              <a:buSzPts val="500"/>
              <a:buFont typeface="Georgia"/>
              <a:buNone/>
              <a:defRPr b="0" i="0" sz="2000" u="none" cap="none" strike="noStrike">
                <a:solidFill>
                  <a:srgbClr val="FFFFFF"/>
                </a:solidFill>
                <a:latin typeface="Georgia"/>
                <a:ea typeface="Georgia"/>
                <a:cs typeface="Georgia"/>
                <a:sym typeface="Georgia"/>
              </a:defRPr>
            </a:lvl5pPr>
            <a:lvl6pPr lvl="5" marR="0" rtl="0" algn="ctr">
              <a:lnSpc>
                <a:spcPct val="100000"/>
              </a:lnSpc>
              <a:spcBef>
                <a:spcPts val="0"/>
              </a:spcBef>
              <a:spcAft>
                <a:spcPts val="0"/>
              </a:spcAft>
              <a:buClr>
                <a:srgbClr val="FFFFFF"/>
              </a:buClr>
              <a:buSzPts val="500"/>
              <a:buFont typeface="Georgia"/>
              <a:buNone/>
              <a:defRPr b="0" i="0" sz="2000" u="none" cap="none" strike="noStrike">
                <a:solidFill>
                  <a:srgbClr val="FFFFFF"/>
                </a:solidFill>
                <a:latin typeface="Georgia"/>
                <a:ea typeface="Georgia"/>
                <a:cs typeface="Georgia"/>
                <a:sym typeface="Georgia"/>
              </a:defRPr>
            </a:lvl6pPr>
            <a:lvl7pPr lvl="6" marR="0" rtl="0" algn="ctr">
              <a:lnSpc>
                <a:spcPct val="100000"/>
              </a:lnSpc>
              <a:spcBef>
                <a:spcPts val="0"/>
              </a:spcBef>
              <a:spcAft>
                <a:spcPts val="0"/>
              </a:spcAft>
              <a:buClr>
                <a:srgbClr val="FFFFFF"/>
              </a:buClr>
              <a:buSzPts val="500"/>
              <a:buFont typeface="Georgia"/>
              <a:buNone/>
              <a:defRPr b="0" i="0" sz="2000" u="none" cap="none" strike="noStrike">
                <a:solidFill>
                  <a:srgbClr val="FFFFFF"/>
                </a:solidFill>
                <a:latin typeface="Georgia"/>
                <a:ea typeface="Georgia"/>
                <a:cs typeface="Georgia"/>
                <a:sym typeface="Georgia"/>
              </a:defRPr>
            </a:lvl7pPr>
            <a:lvl8pPr lvl="7" marR="0" rtl="0" algn="ctr">
              <a:lnSpc>
                <a:spcPct val="100000"/>
              </a:lnSpc>
              <a:spcBef>
                <a:spcPts val="0"/>
              </a:spcBef>
              <a:spcAft>
                <a:spcPts val="0"/>
              </a:spcAft>
              <a:buClr>
                <a:srgbClr val="FFFFFF"/>
              </a:buClr>
              <a:buSzPts val="500"/>
              <a:buFont typeface="Georgia"/>
              <a:buNone/>
              <a:defRPr b="0" i="0" sz="2000" u="none" cap="none" strike="noStrike">
                <a:solidFill>
                  <a:srgbClr val="FFFFFF"/>
                </a:solidFill>
                <a:latin typeface="Georgia"/>
                <a:ea typeface="Georgia"/>
                <a:cs typeface="Georgia"/>
                <a:sym typeface="Georgia"/>
              </a:defRPr>
            </a:lvl8pPr>
            <a:lvl9pPr lvl="8" marR="0" rtl="0" algn="ctr">
              <a:lnSpc>
                <a:spcPct val="100000"/>
              </a:lnSpc>
              <a:spcBef>
                <a:spcPts val="0"/>
              </a:spcBef>
              <a:spcAft>
                <a:spcPts val="0"/>
              </a:spcAft>
              <a:buClr>
                <a:srgbClr val="FFFFFF"/>
              </a:buClr>
              <a:buSzPts val="500"/>
              <a:buFont typeface="Georgia"/>
              <a:buNone/>
              <a:defRPr b="0" i="0" sz="2000" u="none" cap="none" strike="noStrike">
                <a:solidFill>
                  <a:srgbClr val="FFFFFF"/>
                </a:solidFill>
                <a:latin typeface="Georgia"/>
                <a:ea typeface="Georgia"/>
                <a:cs typeface="Georgia"/>
                <a:sym typeface="Georgia"/>
              </a:defRPr>
            </a:lvl9pPr>
          </a:lstStyle>
          <a:p/>
        </p:txBody>
      </p:sp>
      <p:sp>
        <p:nvSpPr>
          <p:cNvPr id="2761" name="Google Shape;2761;p414"/>
          <p:cNvSpPr txBox="1"/>
          <p:nvPr>
            <p:ph idx="1" type="body"/>
          </p:nvPr>
        </p:nvSpPr>
        <p:spPr>
          <a:xfrm>
            <a:off x="311945" y="3424658"/>
            <a:ext cx="2445000" cy="107700"/>
          </a:xfrm>
          <a:prstGeom prst="rect">
            <a:avLst/>
          </a:prstGeom>
          <a:noFill/>
          <a:ln>
            <a:noFill/>
          </a:ln>
        </p:spPr>
        <p:txBody>
          <a:bodyPr anchorCtr="0" anchor="t" bIns="34275" lIns="34275" spcFirstLastPara="1" rIns="34275" wrap="square" tIns="34275">
            <a:noAutofit/>
          </a:bodyPr>
          <a:lstStyle>
            <a:lvl1pPr indent="-228600" lvl="0" marL="457200" marR="0" rtl="0" algn="ctr">
              <a:lnSpc>
                <a:spcPct val="100000"/>
              </a:lnSpc>
              <a:spcBef>
                <a:spcPts val="200"/>
              </a:spcBef>
              <a:spcAft>
                <a:spcPts val="0"/>
              </a:spcAft>
              <a:buClr>
                <a:srgbClr val="000000"/>
              </a:buClr>
              <a:buSzPts val="1400"/>
              <a:buFont typeface="Arial"/>
              <a:buNone/>
              <a:defRPr b="1" i="0" sz="700" u="none" cap="none" strike="noStrike">
                <a:solidFill>
                  <a:srgbClr val="000000"/>
                </a:solidFill>
                <a:latin typeface="Arial"/>
                <a:ea typeface="Arial"/>
                <a:cs typeface="Arial"/>
                <a:sym typeface="Arial"/>
              </a:defRPr>
            </a:lvl1pPr>
            <a:lvl2pPr indent="-228600" lvl="1" marL="914400" marR="0" rtl="0" algn="ctr">
              <a:lnSpc>
                <a:spcPct val="100000"/>
              </a:lnSpc>
              <a:spcBef>
                <a:spcPts val="200"/>
              </a:spcBef>
              <a:spcAft>
                <a:spcPts val="0"/>
              </a:spcAft>
              <a:buClr>
                <a:srgbClr val="000000"/>
              </a:buClr>
              <a:buSzPts val="1400"/>
              <a:buFont typeface="Arial"/>
              <a:buNone/>
              <a:defRPr b="1" i="0" sz="700" u="none" cap="none" strike="noStrike">
                <a:solidFill>
                  <a:srgbClr val="000000"/>
                </a:solidFill>
                <a:latin typeface="Arial"/>
                <a:ea typeface="Arial"/>
                <a:cs typeface="Arial"/>
                <a:sym typeface="Arial"/>
              </a:defRPr>
            </a:lvl2pPr>
            <a:lvl3pPr indent="-228600" lvl="2" marL="1371600" marR="0" rtl="0" algn="ctr">
              <a:lnSpc>
                <a:spcPct val="100000"/>
              </a:lnSpc>
              <a:spcBef>
                <a:spcPts val="200"/>
              </a:spcBef>
              <a:spcAft>
                <a:spcPts val="0"/>
              </a:spcAft>
              <a:buClr>
                <a:srgbClr val="000000"/>
              </a:buClr>
              <a:buSzPts val="1400"/>
              <a:buFont typeface="Arial"/>
              <a:buNone/>
              <a:defRPr b="1" i="0" sz="700" u="none" cap="none" strike="noStrike">
                <a:solidFill>
                  <a:srgbClr val="000000"/>
                </a:solidFill>
                <a:latin typeface="Arial"/>
                <a:ea typeface="Arial"/>
                <a:cs typeface="Arial"/>
                <a:sym typeface="Arial"/>
              </a:defRPr>
            </a:lvl3pPr>
            <a:lvl4pPr indent="-228600" lvl="3" marL="1828800" marR="0" rtl="0" algn="ctr">
              <a:lnSpc>
                <a:spcPct val="100000"/>
              </a:lnSpc>
              <a:spcBef>
                <a:spcPts val="200"/>
              </a:spcBef>
              <a:spcAft>
                <a:spcPts val="0"/>
              </a:spcAft>
              <a:buClr>
                <a:srgbClr val="000000"/>
              </a:buClr>
              <a:buSzPts val="1400"/>
              <a:buFont typeface="Arial"/>
              <a:buNone/>
              <a:defRPr b="1" i="0" sz="700" u="none" cap="none" strike="noStrike">
                <a:solidFill>
                  <a:srgbClr val="000000"/>
                </a:solidFill>
                <a:latin typeface="Arial"/>
                <a:ea typeface="Arial"/>
                <a:cs typeface="Arial"/>
                <a:sym typeface="Arial"/>
              </a:defRPr>
            </a:lvl4pPr>
            <a:lvl5pPr indent="-228600" lvl="4" marL="2286000" marR="0" rtl="0" algn="ctr">
              <a:lnSpc>
                <a:spcPct val="100000"/>
              </a:lnSpc>
              <a:spcBef>
                <a:spcPts val="200"/>
              </a:spcBef>
              <a:spcAft>
                <a:spcPts val="0"/>
              </a:spcAft>
              <a:buClr>
                <a:srgbClr val="000000"/>
              </a:buClr>
              <a:buSzPts val="1400"/>
              <a:buFont typeface="Arial"/>
              <a:buNone/>
              <a:defRPr b="1" i="0" sz="700" u="none" cap="none" strike="noStrike">
                <a:solidFill>
                  <a:srgbClr val="000000"/>
                </a:solidFill>
                <a:latin typeface="Arial"/>
                <a:ea typeface="Arial"/>
                <a:cs typeface="Arial"/>
                <a:sym typeface="Arial"/>
              </a:defRPr>
            </a:lvl5pPr>
            <a:lvl6pPr indent="-317500" lvl="5" marL="2743200"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6pPr>
            <a:lvl7pPr indent="-317500" lvl="6" marL="3200400"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7pPr>
            <a:lvl8pPr indent="-317500" lvl="7" marL="3657600"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8pPr>
            <a:lvl9pPr indent="-317500" lvl="8" marL="4114800"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9pPr>
          </a:lstStyle>
          <a:p/>
        </p:txBody>
      </p:sp>
      <p:sp>
        <p:nvSpPr>
          <p:cNvPr id="2762" name="Google Shape;2762;p414"/>
          <p:cNvSpPr/>
          <p:nvPr/>
        </p:nvSpPr>
        <p:spPr>
          <a:xfrm>
            <a:off x="311943" y="4800785"/>
            <a:ext cx="2559900" cy="92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000000"/>
                </a:solidFill>
                <a:latin typeface="Arial"/>
                <a:ea typeface="Arial"/>
                <a:cs typeface="Arial"/>
                <a:sym typeface="Arial"/>
              </a:rPr>
              <a:t>PwC</a:t>
            </a:r>
            <a:endParaRPr b="0" i="0" sz="500" u="none" cap="none" strike="noStrike">
              <a:solidFill>
                <a:srgbClr val="000000"/>
              </a:solidFill>
              <a:latin typeface="Arial"/>
              <a:ea typeface="Arial"/>
              <a:cs typeface="Arial"/>
              <a:sym typeface="Arial"/>
            </a:endParaRPr>
          </a:p>
        </p:txBody>
      </p:sp>
      <p:cxnSp>
        <p:nvCxnSpPr>
          <p:cNvPr id="2763" name="Google Shape;2763;p414"/>
          <p:cNvCxnSpPr/>
          <p:nvPr/>
        </p:nvCxnSpPr>
        <p:spPr>
          <a:xfrm>
            <a:off x="6077668" y="440011"/>
            <a:ext cx="0" cy="4303800"/>
          </a:xfrm>
          <a:prstGeom prst="straightConnector1">
            <a:avLst/>
          </a:prstGeom>
          <a:noFill/>
          <a:ln cap="flat" cmpd="sng" w="25400">
            <a:solidFill>
              <a:srgbClr val="CCCCCC"/>
            </a:solidFill>
            <a:prstDash val="solid"/>
            <a:miter lim="8000"/>
            <a:headEnd len="sm" w="sm" type="none"/>
            <a:tailEnd len="sm" w="sm" type="none"/>
          </a:ln>
        </p:spPr>
      </p:cxnSp>
      <p:sp>
        <p:nvSpPr>
          <p:cNvPr id="2764" name="Google Shape;2764;p414"/>
          <p:cNvSpPr/>
          <p:nvPr/>
        </p:nvSpPr>
        <p:spPr>
          <a:xfrm rot="-5400000">
            <a:off x="553242" y="2522081"/>
            <a:ext cx="5138700" cy="101700"/>
          </a:xfrm>
          <a:custGeom>
            <a:rect b="b" l="l" r="r" t="t"/>
            <a:pathLst>
              <a:path extrusionOk="0" h="120000" w="120000">
                <a:moveTo>
                  <a:pt x="120000" y="0"/>
                </a:moveTo>
                <a:lnTo>
                  <a:pt x="61538" y="5627"/>
                </a:lnTo>
                <a:cubicBezTo>
                  <a:pt x="60927" y="43750"/>
                  <a:pt x="60300" y="81877"/>
                  <a:pt x="59672" y="120000"/>
                </a:cubicBezTo>
                <a:cubicBezTo>
                  <a:pt x="58966" y="81877"/>
                  <a:pt x="58266" y="43750"/>
                  <a:pt x="57555" y="5627"/>
                </a:cubicBezTo>
                <a:lnTo>
                  <a:pt x="0" y="5627"/>
                </a:lnTo>
              </a:path>
            </a:pathLst>
          </a:custGeom>
          <a:noFill/>
          <a:ln cap="rnd" cmpd="sng" w="12700">
            <a:solidFill>
              <a:srgbClr val="E1301E"/>
            </a:solidFill>
            <a:prstDash val="solid"/>
            <a:round/>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765" name="Google Shape;2765;p414"/>
          <p:cNvSpPr txBox="1"/>
          <p:nvPr>
            <p:ph idx="12" type="sldNum"/>
          </p:nvPr>
        </p:nvSpPr>
        <p:spPr>
          <a:xfrm>
            <a:off x="8717220" y="4773854"/>
            <a:ext cx="117300" cy="115500"/>
          </a:xfrm>
          <a:prstGeom prst="rect">
            <a:avLst/>
          </a:prstGeom>
          <a:noFill/>
          <a:ln>
            <a:noFill/>
          </a:ln>
        </p:spPr>
        <p:txBody>
          <a:bodyPr anchorCtr="0" anchor="ctr" bIns="0" lIns="0" spcFirstLastPara="1" rIns="0" wrap="square" tIns="0">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rgbClr val="000000"/>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rgbClr val="000000"/>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rgbClr val="000000"/>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rgbClr val="000000"/>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rgbClr val="000000"/>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rgbClr val="000000"/>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rgbClr val="000000"/>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rgbClr val="000000"/>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Experience 7" showMasterSp="0">
  <p:cSld name="Experience 7">
    <p:bg>
      <p:bgPr>
        <a:solidFill>
          <a:srgbClr val="333332"/>
        </a:solidFill>
      </p:bgPr>
    </p:bg>
    <p:spTree>
      <p:nvGrpSpPr>
        <p:cNvPr id="2766" name="Shape 2766"/>
        <p:cNvGrpSpPr/>
        <p:nvPr/>
      </p:nvGrpSpPr>
      <p:grpSpPr>
        <a:xfrm>
          <a:off x="0" y="0"/>
          <a:ext cx="0" cy="0"/>
          <a:chOff x="0" y="0"/>
          <a:chExt cx="0" cy="0"/>
        </a:xfrm>
      </p:grpSpPr>
      <p:sp>
        <p:nvSpPr>
          <p:cNvPr id="2767" name="Google Shape;2767;p415"/>
          <p:cNvSpPr/>
          <p:nvPr/>
        </p:nvSpPr>
        <p:spPr>
          <a:xfrm>
            <a:off x="311943" y="4800785"/>
            <a:ext cx="2559900" cy="92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FFFFFF"/>
              </a:buClr>
              <a:buSzPts val="600"/>
              <a:buFont typeface="Arial"/>
              <a:buNone/>
            </a:pPr>
            <a:r>
              <a:rPr b="0" i="0" lang="en" sz="600" u="none" cap="none" strike="noStrike">
                <a:solidFill>
                  <a:srgbClr val="FFFFFF"/>
                </a:solidFill>
                <a:latin typeface="Arial"/>
                <a:ea typeface="Arial"/>
                <a:cs typeface="Arial"/>
                <a:sym typeface="Arial"/>
              </a:rPr>
              <a:t>PwC</a:t>
            </a:r>
            <a:endParaRPr b="0" i="0" sz="500" u="none" cap="none" strike="noStrike">
              <a:solidFill>
                <a:srgbClr val="000000"/>
              </a:solidFill>
              <a:latin typeface="Arial"/>
              <a:ea typeface="Arial"/>
              <a:cs typeface="Arial"/>
              <a:sym typeface="Arial"/>
            </a:endParaRPr>
          </a:p>
        </p:txBody>
      </p:sp>
      <p:sp>
        <p:nvSpPr>
          <p:cNvPr id="2768" name="Google Shape;2768;p415"/>
          <p:cNvSpPr txBox="1"/>
          <p:nvPr>
            <p:ph type="title"/>
          </p:nvPr>
        </p:nvSpPr>
        <p:spPr>
          <a:xfrm>
            <a:off x="309563" y="2275113"/>
            <a:ext cx="2653500" cy="615600"/>
          </a:xfrm>
          <a:prstGeom prst="rect">
            <a:avLst/>
          </a:prstGeom>
          <a:noFill/>
          <a:ln>
            <a:noFill/>
          </a:ln>
        </p:spPr>
        <p:txBody>
          <a:bodyPr anchorCtr="0" anchor="b" bIns="34275" lIns="34275" spcFirstLastPara="1" rIns="34275" wrap="square" tIns="34275">
            <a:noAutofit/>
          </a:bodyPr>
          <a:lstStyle>
            <a:lvl1pPr lvl="0" marR="0" rtl="0" algn="l">
              <a:lnSpc>
                <a:spcPct val="100000"/>
              </a:lnSpc>
              <a:spcBef>
                <a:spcPts val="0"/>
              </a:spcBef>
              <a:spcAft>
                <a:spcPts val="0"/>
              </a:spcAft>
              <a:buClr>
                <a:srgbClr val="FFFFFF"/>
              </a:buClr>
              <a:buSzPts val="500"/>
              <a:buFont typeface="Georgia"/>
              <a:buNone/>
              <a:defRPr b="0" i="0" sz="2000" u="none" cap="none" strike="noStrike">
                <a:solidFill>
                  <a:srgbClr val="FFFFFF"/>
                </a:solidFill>
                <a:latin typeface="Georgia"/>
                <a:ea typeface="Georgia"/>
                <a:cs typeface="Georgia"/>
                <a:sym typeface="Georgia"/>
              </a:defRPr>
            </a:lvl1pPr>
            <a:lvl2pPr lvl="1" marR="0" rtl="0" algn="ctr">
              <a:lnSpc>
                <a:spcPct val="100000"/>
              </a:lnSpc>
              <a:spcBef>
                <a:spcPts val="0"/>
              </a:spcBef>
              <a:spcAft>
                <a:spcPts val="0"/>
              </a:spcAft>
              <a:buClr>
                <a:srgbClr val="FFFFFF"/>
              </a:buClr>
              <a:buSzPts val="500"/>
              <a:buFont typeface="Georgia"/>
              <a:buNone/>
              <a:defRPr b="0" i="0" sz="2000" u="none" cap="none" strike="noStrike">
                <a:solidFill>
                  <a:srgbClr val="FFFFFF"/>
                </a:solidFill>
                <a:latin typeface="Georgia"/>
                <a:ea typeface="Georgia"/>
                <a:cs typeface="Georgia"/>
                <a:sym typeface="Georgia"/>
              </a:defRPr>
            </a:lvl2pPr>
            <a:lvl3pPr lvl="2" marR="0" rtl="0" algn="ctr">
              <a:lnSpc>
                <a:spcPct val="100000"/>
              </a:lnSpc>
              <a:spcBef>
                <a:spcPts val="0"/>
              </a:spcBef>
              <a:spcAft>
                <a:spcPts val="0"/>
              </a:spcAft>
              <a:buClr>
                <a:srgbClr val="FFFFFF"/>
              </a:buClr>
              <a:buSzPts val="500"/>
              <a:buFont typeface="Georgia"/>
              <a:buNone/>
              <a:defRPr b="0" i="0" sz="2000" u="none" cap="none" strike="noStrike">
                <a:solidFill>
                  <a:srgbClr val="FFFFFF"/>
                </a:solidFill>
                <a:latin typeface="Georgia"/>
                <a:ea typeface="Georgia"/>
                <a:cs typeface="Georgia"/>
                <a:sym typeface="Georgia"/>
              </a:defRPr>
            </a:lvl3pPr>
            <a:lvl4pPr lvl="3" marR="0" rtl="0" algn="ctr">
              <a:lnSpc>
                <a:spcPct val="100000"/>
              </a:lnSpc>
              <a:spcBef>
                <a:spcPts val="0"/>
              </a:spcBef>
              <a:spcAft>
                <a:spcPts val="0"/>
              </a:spcAft>
              <a:buClr>
                <a:srgbClr val="FFFFFF"/>
              </a:buClr>
              <a:buSzPts val="500"/>
              <a:buFont typeface="Georgia"/>
              <a:buNone/>
              <a:defRPr b="0" i="0" sz="2000" u="none" cap="none" strike="noStrike">
                <a:solidFill>
                  <a:srgbClr val="FFFFFF"/>
                </a:solidFill>
                <a:latin typeface="Georgia"/>
                <a:ea typeface="Georgia"/>
                <a:cs typeface="Georgia"/>
                <a:sym typeface="Georgia"/>
              </a:defRPr>
            </a:lvl4pPr>
            <a:lvl5pPr lvl="4" marR="0" rtl="0" algn="ctr">
              <a:lnSpc>
                <a:spcPct val="100000"/>
              </a:lnSpc>
              <a:spcBef>
                <a:spcPts val="0"/>
              </a:spcBef>
              <a:spcAft>
                <a:spcPts val="0"/>
              </a:spcAft>
              <a:buClr>
                <a:srgbClr val="FFFFFF"/>
              </a:buClr>
              <a:buSzPts val="500"/>
              <a:buFont typeface="Georgia"/>
              <a:buNone/>
              <a:defRPr b="0" i="0" sz="2000" u="none" cap="none" strike="noStrike">
                <a:solidFill>
                  <a:srgbClr val="FFFFFF"/>
                </a:solidFill>
                <a:latin typeface="Georgia"/>
                <a:ea typeface="Georgia"/>
                <a:cs typeface="Georgia"/>
                <a:sym typeface="Georgia"/>
              </a:defRPr>
            </a:lvl5pPr>
            <a:lvl6pPr lvl="5" marR="0" rtl="0" algn="ctr">
              <a:lnSpc>
                <a:spcPct val="100000"/>
              </a:lnSpc>
              <a:spcBef>
                <a:spcPts val="0"/>
              </a:spcBef>
              <a:spcAft>
                <a:spcPts val="0"/>
              </a:spcAft>
              <a:buClr>
                <a:srgbClr val="FFFFFF"/>
              </a:buClr>
              <a:buSzPts val="500"/>
              <a:buFont typeface="Georgia"/>
              <a:buNone/>
              <a:defRPr b="0" i="0" sz="2000" u="none" cap="none" strike="noStrike">
                <a:solidFill>
                  <a:srgbClr val="FFFFFF"/>
                </a:solidFill>
                <a:latin typeface="Georgia"/>
                <a:ea typeface="Georgia"/>
                <a:cs typeface="Georgia"/>
                <a:sym typeface="Georgia"/>
              </a:defRPr>
            </a:lvl6pPr>
            <a:lvl7pPr lvl="6" marR="0" rtl="0" algn="ctr">
              <a:lnSpc>
                <a:spcPct val="100000"/>
              </a:lnSpc>
              <a:spcBef>
                <a:spcPts val="0"/>
              </a:spcBef>
              <a:spcAft>
                <a:spcPts val="0"/>
              </a:spcAft>
              <a:buClr>
                <a:srgbClr val="FFFFFF"/>
              </a:buClr>
              <a:buSzPts val="500"/>
              <a:buFont typeface="Georgia"/>
              <a:buNone/>
              <a:defRPr b="0" i="0" sz="2000" u="none" cap="none" strike="noStrike">
                <a:solidFill>
                  <a:srgbClr val="FFFFFF"/>
                </a:solidFill>
                <a:latin typeface="Georgia"/>
                <a:ea typeface="Georgia"/>
                <a:cs typeface="Georgia"/>
                <a:sym typeface="Georgia"/>
              </a:defRPr>
            </a:lvl7pPr>
            <a:lvl8pPr lvl="7" marR="0" rtl="0" algn="ctr">
              <a:lnSpc>
                <a:spcPct val="100000"/>
              </a:lnSpc>
              <a:spcBef>
                <a:spcPts val="0"/>
              </a:spcBef>
              <a:spcAft>
                <a:spcPts val="0"/>
              </a:spcAft>
              <a:buClr>
                <a:srgbClr val="FFFFFF"/>
              </a:buClr>
              <a:buSzPts val="500"/>
              <a:buFont typeface="Georgia"/>
              <a:buNone/>
              <a:defRPr b="0" i="0" sz="2000" u="none" cap="none" strike="noStrike">
                <a:solidFill>
                  <a:srgbClr val="FFFFFF"/>
                </a:solidFill>
                <a:latin typeface="Georgia"/>
                <a:ea typeface="Georgia"/>
                <a:cs typeface="Georgia"/>
                <a:sym typeface="Georgia"/>
              </a:defRPr>
            </a:lvl8pPr>
            <a:lvl9pPr lvl="8" marR="0" rtl="0" algn="ctr">
              <a:lnSpc>
                <a:spcPct val="100000"/>
              </a:lnSpc>
              <a:spcBef>
                <a:spcPts val="0"/>
              </a:spcBef>
              <a:spcAft>
                <a:spcPts val="0"/>
              </a:spcAft>
              <a:buClr>
                <a:srgbClr val="FFFFFF"/>
              </a:buClr>
              <a:buSzPts val="500"/>
              <a:buFont typeface="Georgia"/>
              <a:buNone/>
              <a:defRPr b="0" i="0" sz="2000" u="none" cap="none" strike="noStrike">
                <a:solidFill>
                  <a:srgbClr val="FFFFFF"/>
                </a:solidFill>
                <a:latin typeface="Georgia"/>
                <a:ea typeface="Georgia"/>
                <a:cs typeface="Georgia"/>
                <a:sym typeface="Georgia"/>
              </a:defRPr>
            </a:lvl9pPr>
          </a:lstStyle>
          <a:p/>
        </p:txBody>
      </p:sp>
      <p:sp>
        <p:nvSpPr>
          <p:cNvPr id="2769" name="Google Shape;2769;p415"/>
          <p:cNvSpPr txBox="1"/>
          <p:nvPr>
            <p:ph idx="1" type="body"/>
          </p:nvPr>
        </p:nvSpPr>
        <p:spPr>
          <a:xfrm>
            <a:off x="311944" y="3063134"/>
            <a:ext cx="2445000" cy="166200"/>
          </a:xfrm>
          <a:prstGeom prst="rect">
            <a:avLst/>
          </a:prstGeom>
          <a:noFill/>
          <a:ln>
            <a:noFill/>
          </a:ln>
        </p:spPr>
        <p:txBody>
          <a:bodyPr anchorCtr="0" anchor="t" bIns="34275" lIns="34275" spcFirstLastPara="1" rIns="34275" wrap="square" tIns="34275">
            <a:noAutofit/>
          </a:bodyPr>
          <a:lstStyle>
            <a:lvl1pPr indent="-228600" lvl="0" marL="457200" marR="0" rtl="0" algn="l">
              <a:lnSpc>
                <a:spcPct val="120000"/>
              </a:lnSpc>
              <a:spcBef>
                <a:spcPts val="0"/>
              </a:spcBef>
              <a:spcAft>
                <a:spcPts val="0"/>
              </a:spcAft>
              <a:buClr>
                <a:srgbClr val="FFFFFF"/>
              </a:buClr>
              <a:buSzPts val="1400"/>
              <a:buFont typeface="Arial"/>
              <a:buNone/>
              <a:defRPr b="0" i="0" sz="900" u="none" cap="none" strike="noStrike">
                <a:solidFill>
                  <a:srgbClr val="FFFFFF"/>
                </a:solidFill>
                <a:latin typeface="Arial"/>
                <a:ea typeface="Arial"/>
                <a:cs typeface="Arial"/>
                <a:sym typeface="Arial"/>
              </a:defRPr>
            </a:lvl1pPr>
            <a:lvl2pPr indent="-228600" lvl="1" marL="914400" marR="0" rtl="0" algn="l">
              <a:lnSpc>
                <a:spcPct val="120000"/>
              </a:lnSpc>
              <a:spcBef>
                <a:spcPts val="0"/>
              </a:spcBef>
              <a:spcAft>
                <a:spcPts val="0"/>
              </a:spcAft>
              <a:buClr>
                <a:srgbClr val="FFFFFF"/>
              </a:buClr>
              <a:buSzPts val="1400"/>
              <a:buFont typeface="Arial"/>
              <a:buNone/>
              <a:defRPr b="0" i="0" sz="900" u="none" cap="none" strike="noStrike">
                <a:solidFill>
                  <a:srgbClr val="FFFFFF"/>
                </a:solidFill>
                <a:latin typeface="Arial"/>
                <a:ea typeface="Arial"/>
                <a:cs typeface="Arial"/>
                <a:sym typeface="Arial"/>
              </a:defRPr>
            </a:lvl2pPr>
            <a:lvl3pPr indent="-228600" lvl="2" marL="1371600" marR="0" rtl="0" algn="l">
              <a:lnSpc>
                <a:spcPct val="120000"/>
              </a:lnSpc>
              <a:spcBef>
                <a:spcPts val="0"/>
              </a:spcBef>
              <a:spcAft>
                <a:spcPts val="0"/>
              </a:spcAft>
              <a:buClr>
                <a:srgbClr val="FFFFFF"/>
              </a:buClr>
              <a:buSzPts val="1400"/>
              <a:buFont typeface="Arial"/>
              <a:buNone/>
              <a:defRPr b="0" i="0" sz="900" u="none" cap="none" strike="noStrike">
                <a:solidFill>
                  <a:srgbClr val="FFFFFF"/>
                </a:solidFill>
                <a:latin typeface="Arial"/>
                <a:ea typeface="Arial"/>
                <a:cs typeface="Arial"/>
                <a:sym typeface="Arial"/>
              </a:defRPr>
            </a:lvl3pPr>
            <a:lvl4pPr indent="-228600" lvl="3" marL="1828800" marR="0" rtl="0" algn="l">
              <a:lnSpc>
                <a:spcPct val="120000"/>
              </a:lnSpc>
              <a:spcBef>
                <a:spcPts val="0"/>
              </a:spcBef>
              <a:spcAft>
                <a:spcPts val="0"/>
              </a:spcAft>
              <a:buClr>
                <a:srgbClr val="FFFFFF"/>
              </a:buClr>
              <a:buSzPts val="1400"/>
              <a:buFont typeface="Arial"/>
              <a:buNone/>
              <a:defRPr b="0" i="0" sz="900" u="none" cap="none" strike="noStrike">
                <a:solidFill>
                  <a:srgbClr val="FFFFFF"/>
                </a:solidFill>
                <a:latin typeface="Arial"/>
                <a:ea typeface="Arial"/>
                <a:cs typeface="Arial"/>
                <a:sym typeface="Arial"/>
              </a:defRPr>
            </a:lvl4pPr>
            <a:lvl5pPr indent="-228600" lvl="4" marL="2286000" marR="0" rtl="0" algn="l">
              <a:lnSpc>
                <a:spcPct val="120000"/>
              </a:lnSpc>
              <a:spcBef>
                <a:spcPts val="0"/>
              </a:spcBef>
              <a:spcAft>
                <a:spcPts val="0"/>
              </a:spcAft>
              <a:buClr>
                <a:srgbClr val="FFFFFF"/>
              </a:buClr>
              <a:buSzPts val="1400"/>
              <a:buFont typeface="Arial"/>
              <a:buNone/>
              <a:defRPr b="0" i="0" sz="900" u="none" cap="none" strike="noStrike">
                <a:solidFill>
                  <a:srgbClr val="FFFFFF"/>
                </a:solidFill>
                <a:latin typeface="Arial"/>
                <a:ea typeface="Arial"/>
                <a:cs typeface="Arial"/>
                <a:sym typeface="Arial"/>
              </a:defRPr>
            </a:lvl5pPr>
            <a:lvl6pPr indent="-317500" lvl="5" marL="2743200"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6pPr>
            <a:lvl7pPr indent="-317500" lvl="6" marL="3200400"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7pPr>
            <a:lvl8pPr indent="-317500" lvl="7" marL="3657600"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8pPr>
            <a:lvl9pPr indent="-317500" lvl="8" marL="4114800"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9pPr>
          </a:lstStyle>
          <a:p/>
        </p:txBody>
      </p:sp>
      <p:sp>
        <p:nvSpPr>
          <p:cNvPr id="2770" name="Google Shape;2770;p415"/>
          <p:cNvSpPr/>
          <p:nvPr/>
        </p:nvSpPr>
        <p:spPr>
          <a:xfrm rot="-5400000">
            <a:off x="553242" y="2522081"/>
            <a:ext cx="5138700" cy="101700"/>
          </a:xfrm>
          <a:custGeom>
            <a:rect b="b" l="l" r="r" t="t"/>
            <a:pathLst>
              <a:path extrusionOk="0" h="120000" w="120000">
                <a:moveTo>
                  <a:pt x="120000" y="0"/>
                </a:moveTo>
                <a:lnTo>
                  <a:pt x="61538" y="5627"/>
                </a:lnTo>
                <a:cubicBezTo>
                  <a:pt x="60927" y="43750"/>
                  <a:pt x="60300" y="81877"/>
                  <a:pt x="59672" y="120000"/>
                </a:cubicBezTo>
                <a:cubicBezTo>
                  <a:pt x="58966" y="81877"/>
                  <a:pt x="58266" y="43750"/>
                  <a:pt x="57555" y="5627"/>
                </a:cubicBezTo>
                <a:lnTo>
                  <a:pt x="0" y="5627"/>
                </a:lnTo>
              </a:path>
            </a:pathLst>
          </a:custGeom>
          <a:noFill/>
          <a:ln cap="rnd" cmpd="sng" w="12700">
            <a:solidFill>
              <a:srgbClr val="FFFFFF"/>
            </a:solidFill>
            <a:prstDash val="solid"/>
            <a:round/>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771" name="Google Shape;2771;p415"/>
          <p:cNvSpPr txBox="1"/>
          <p:nvPr>
            <p:ph idx="12" type="sldNum"/>
          </p:nvPr>
        </p:nvSpPr>
        <p:spPr>
          <a:xfrm>
            <a:off x="8717220" y="4773854"/>
            <a:ext cx="117300" cy="115500"/>
          </a:xfrm>
          <a:prstGeom prst="rect">
            <a:avLst/>
          </a:prstGeom>
          <a:noFill/>
          <a:ln>
            <a:noFill/>
          </a:ln>
        </p:spPr>
        <p:txBody>
          <a:bodyPr anchorCtr="0" anchor="ctr" bIns="0" lIns="0" spcFirstLastPara="1" rIns="0" wrap="square" tIns="0">
            <a:noAutofit/>
          </a:bodyPr>
          <a:lstStyle>
            <a:lvl1pPr indent="0" lvl="0" marL="0" marR="0" rtl="0" algn="r">
              <a:lnSpc>
                <a:spcPct val="100000"/>
              </a:lnSpc>
              <a:spcBef>
                <a:spcPts val="0"/>
              </a:spcBef>
              <a:spcAft>
                <a:spcPts val="0"/>
              </a:spcAft>
              <a:buClr>
                <a:srgbClr val="FFFFFF"/>
              </a:buClr>
              <a:buSzPts val="800"/>
              <a:buFont typeface="Arial"/>
              <a:buNone/>
              <a:defRPr b="0" i="0" sz="800" u="none" cap="none" strike="noStrike">
                <a:solidFill>
                  <a:srgbClr val="FFFFFF"/>
                </a:solidFill>
                <a:latin typeface="Arial"/>
                <a:ea typeface="Arial"/>
                <a:cs typeface="Arial"/>
                <a:sym typeface="Arial"/>
              </a:defRPr>
            </a:lvl1pPr>
            <a:lvl2pPr indent="0" lvl="1" marL="0" marR="0" rtl="0" algn="r">
              <a:lnSpc>
                <a:spcPct val="100000"/>
              </a:lnSpc>
              <a:spcBef>
                <a:spcPts val="0"/>
              </a:spcBef>
              <a:spcAft>
                <a:spcPts val="0"/>
              </a:spcAft>
              <a:buClr>
                <a:srgbClr val="FFFFFF"/>
              </a:buClr>
              <a:buSzPts val="800"/>
              <a:buFont typeface="Arial"/>
              <a:buNone/>
              <a:defRPr b="0" i="0" sz="800" u="none" cap="none" strike="noStrike">
                <a:solidFill>
                  <a:srgbClr val="FFFFFF"/>
                </a:solidFill>
                <a:latin typeface="Arial"/>
                <a:ea typeface="Arial"/>
                <a:cs typeface="Arial"/>
                <a:sym typeface="Arial"/>
              </a:defRPr>
            </a:lvl2pPr>
            <a:lvl3pPr indent="0" lvl="2" marL="0" marR="0" rtl="0" algn="r">
              <a:lnSpc>
                <a:spcPct val="100000"/>
              </a:lnSpc>
              <a:spcBef>
                <a:spcPts val="0"/>
              </a:spcBef>
              <a:spcAft>
                <a:spcPts val="0"/>
              </a:spcAft>
              <a:buClr>
                <a:srgbClr val="FFFFFF"/>
              </a:buClr>
              <a:buSzPts val="800"/>
              <a:buFont typeface="Arial"/>
              <a:buNone/>
              <a:defRPr b="0" i="0" sz="800" u="none" cap="none" strike="noStrike">
                <a:solidFill>
                  <a:srgbClr val="FFFFFF"/>
                </a:solidFill>
                <a:latin typeface="Arial"/>
                <a:ea typeface="Arial"/>
                <a:cs typeface="Arial"/>
                <a:sym typeface="Arial"/>
              </a:defRPr>
            </a:lvl3pPr>
            <a:lvl4pPr indent="0" lvl="3" marL="0" marR="0" rtl="0" algn="r">
              <a:lnSpc>
                <a:spcPct val="100000"/>
              </a:lnSpc>
              <a:spcBef>
                <a:spcPts val="0"/>
              </a:spcBef>
              <a:spcAft>
                <a:spcPts val="0"/>
              </a:spcAft>
              <a:buClr>
                <a:srgbClr val="FFFFFF"/>
              </a:buClr>
              <a:buSzPts val="800"/>
              <a:buFont typeface="Arial"/>
              <a:buNone/>
              <a:defRPr b="0" i="0" sz="800" u="none" cap="none" strike="noStrike">
                <a:solidFill>
                  <a:srgbClr val="FFFFFF"/>
                </a:solidFill>
                <a:latin typeface="Arial"/>
                <a:ea typeface="Arial"/>
                <a:cs typeface="Arial"/>
                <a:sym typeface="Arial"/>
              </a:defRPr>
            </a:lvl4pPr>
            <a:lvl5pPr indent="0" lvl="4" marL="0" marR="0" rtl="0" algn="r">
              <a:lnSpc>
                <a:spcPct val="100000"/>
              </a:lnSpc>
              <a:spcBef>
                <a:spcPts val="0"/>
              </a:spcBef>
              <a:spcAft>
                <a:spcPts val="0"/>
              </a:spcAft>
              <a:buClr>
                <a:srgbClr val="FFFFFF"/>
              </a:buClr>
              <a:buSzPts val="800"/>
              <a:buFont typeface="Arial"/>
              <a:buNone/>
              <a:defRPr b="0" i="0" sz="800" u="none" cap="none" strike="noStrike">
                <a:solidFill>
                  <a:srgbClr val="FFFFFF"/>
                </a:solidFill>
                <a:latin typeface="Arial"/>
                <a:ea typeface="Arial"/>
                <a:cs typeface="Arial"/>
                <a:sym typeface="Arial"/>
              </a:defRPr>
            </a:lvl5pPr>
            <a:lvl6pPr indent="0" lvl="5" marL="0" marR="0" rtl="0" algn="r">
              <a:lnSpc>
                <a:spcPct val="100000"/>
              </a:lnSpc>
              <a:spcBef>
                <a:spcPts val="0"/>
              </a:spcBef>
              <a:spcAft>
                <a:spcPts val="0"/>
              </a:spcAft>
              <a:buClr>
                <a:srgbClr val="FFFFFF"/>
              </a:buClr>
              <a:buSzPts val="800"/>
              <a:buFont typeface="Arial"/>
              <a:buNone/>
              <a:defRPr b="0" i="0" sz="800" u="none" cap="none" strike="noStrike">
                <a:solidFill>
                  <a:srgbClr val="FFFFFF"/>
                </a:solidFill>
                <a:latin typeface="Arial"/>
                <a:ea typeface="Arial"/>
                <a:cs typeface="Arial"/>
                <a:sym typeface="Arial"/>
              </a:defRPr>
            </a:lvl6pPr>
            <a:lvl7pPr indent="0" lvl="6" marL="0" marR="0" rtl="0" algn="r">
              <a:lnSpc>
                <a:spcPct val="100000"/>
              </a:lnSpc>
              <a:spcBef>
                <a:spcPts val="0"/>
              </a:spcBef>
              <a:spcAft>
                <a:spcPts val="0"/>
              </a:spcAft>
              <a:buClr>
                <a:srgbClr val="FFFFFF"/>
              </a:buClr>
              <a:buSzPts val="800"/>
              <a:buFont typeface="Arial"/>
              <a:buNone/>
              <a:defRPr b="0" i="0" sz="800" u="none" cap="none" strike="noStrike">
                <a:solidFill>
                  <a:srgbClr val="FFFFFF"/>
                </a:solidFill>
                <a:latin typeface="Arial"/>
                <a:ea typeface="Arial"/>
                <a:cs typeface="Arial"/>
                <a:sym typeface="Arial"/>
              </a:defRPr>
            </a:lvl7pPr>
            <a:lvl8pPr indent="0" lvl="7" marL="0" marR="0" rtl="0" algn="r">
              <a:lnSpc>
                <a:spcPct val="100000"/>
              </a:lnSpc>
              <a:spcBef>
                <a:spcPts val="0"/>
              </a:spcBef>
              <a:spcAft>
                <a:spcPts val="0"/>
              </a:spcAft>
              <a:buClr>
                <a:srgbClr val="FFFFFF"/>
              </a:buClr>
              <a:buSzPts val="800"/>
              <a:buFont typeface="Arial"/>
              <a:buNone/>
              <a:defRPr b="0" i="0" sz="800" u="none" cap="none" strike="noStrike">
                <a:solidFill>
                  <a:srgbClr val="FFFFFF"/>
                </a:solidFill>
                <a:latin typeface="Arial"/>
                <a:ea typeface="Arial"/>
                <a:cs typeface="Arial"/>
                <a:sym typeface="Arial"/>
              </a:defRPr>
            </a:lvl8pPr>
            <a:lvl9pPr indent="0" lvl="8" marL="0" marR="0" rtl="0" algn="r">
              <a:lnSpc>
                <a:spcPct val="100000"/>
              </a:lnSpc>
              <a:spcBef>
                <a:spcPts val="0"/>
              </a:spcBef>
              <a:spcAft>
                <a:spcPts val="0"/>
              </a:spcAft>
              <a:buClr>
                <a:srgbClr val="FFFFFF"/>
              </a:buClr>
              <a:buSzPts val="800"/>
              <a:buFont typeface="Arial"/>
              <a:buNone/>
              <a:defRPr b="0" i="0" sz="800" u="none" cap="none" strike="noStrike">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4" showMasterSp="0">
  <p:cSld name="Section Header 4">
    <p:bg>
      <p:bgPr>
        <a:solidFill>
          <a:srgbClr val="FFFFFF"/>
        </a:solidFill>
      </p:bgPr>
    </p:bg>
    <p:spTree>
      <p:nvGrpSpPr>
        <p:cNvPr id="2772" name="Shape 2772"/>
        <p:cNvGrpSpPr/>
        <p:nvPr/>
      </p:nvGrpSpPr>
      <p:grpSpPr>
        <a:xfrm>
          <a:off x="0" y="0"/>
          <a:ext cx="0" cy="0"/>
          <a:chOff x="0" y="0"/>
          <a:chExt cx="0" cy="0"/>
        </a:xfrm>
      </p:grpSpPr>
      <p:sp>
        <p:nvSpPr>
          <p:cNvPr id="2773" name="Google Shape;2773;p416"/>
          <p:cNvSpPr/>
          <p:nvPr/>
        </p:nvSpPr>
        <p:spPr>
          <a:xfrm>
            <a:off x="311943" y="4800785"/>
            <a:ext cx="2559900" cy="92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000000"/>
                </a:solidFill>
                <a:latin typeface="Arial"/>
                <a:ea typeface="Arial"/>
                <a:cs typeface="Arial"/>
                <a:sym typeface="Arial"/>
              </a:rPr>
              <a:t>PwC</a:t>
            </a:r>
            <a:endParaRPr b="0" i="0" sz="500" u="none" cap="none" strike="noStrike">
              <a:solidFill>
                <a:srgbClr val="000000"/>
              </a:solidFill>
              <a:latin typeface="Arial"/>
              <a:ea typeface="Arial"/>
              <a:cs typeface="Arial"/>
              <a:sym typeface="Arial"/>
            </a:endParaRPr>
          </a:p>
        </p:txBody>
      </p:sp>
      <p:grpSp>
        <p:nvGrpSpPr>
          <p:cNvPr id="2774" name="Google Shape;2774;p416"/>
          <p:cNvGrpSpPr/>
          <p:nvPr/>
        </p:nvGrpSpPr>
        <p:grpSpPr>
          <a:xfrm>
            <a:off x="-3347" y="998251"/>
            <a:ext cx="9141525" cy="104766"/>
            <a:chOff x="0" y="86559"/>
            <a:chExt cx="24377400" cy="279377"/>
          </a:xfrm>
        </p:grpSpPr>
        <p:sp>
          <p:nvSpPr>
            <p:cNvPr id="2775" name="Google Shape;2775;p416"/>
            <p:cNvSpPr/>
            <p:nvPr/>
          </p:nvSpPr>
          <p:spPr>
            <a:xfrm flipH="1" rot="10800000">
              <a:off x="2612611" y="86559"/>
              <a:ext cx="533100" cy="259500"/>
            </a:xfrm>
            <a:prstGeom prst="triangle">
              <a:avLst>
                <a:gd fmla="val 50000" name="adj"/>
              </a:avLst>
            </a:prstGeom>
            <a:solidFill>
              <a:srgbClr val="FFFFFF"/>
            </a:solidFill>
            <a:ln>
              <a:noFill/>
            </a:ln>
          </p:spPr>
          <p:txBody>
            <a:bodyPr anchorCtr="0" anchor="ctr" bIns="45725" lIns="45725" spcFirstLastPara="1" rIns="45725" wrap="square" tIns="45725">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776" name="Google Shape;2776;p416"/>
            <p:cNvSpPr/>
            <p:nvPr/>
          </p:nvSpPr>
          <p:spPr>
            <a:xfrm>
              <a:off x="0" y="103436"/>
              <a:ext cx="24377400" cy="262500"/>
            </a:xfrm>
            <a:custGeom>
              <a:rect b="b" l="l" r="r" t="t"/>
              <a:pathLst>
                <a:path extrusionOk="0" h="120000" w="120000">
                  <a:moveTo>
                    <a:pt x="120000" y="0"/>
                  </a:moveTo>
                  <a:lnTo>
                    <a:pt x="15283" y="0"/>
                  </a:lnTo>
                  <a:cubicBezTo>
                    <a:pt x="14927" y="39994"/>
                    <a:pt x="14572" y="80005"/>
                    <a:pt x="14227" y="120000"/>
                  </a:cubicBezTo>
                  <a:cubicBezTo>
                    <a:pt x="13827" y="80005"/>
                    <a:pt x="13427" y="39994"/>
                    <a:pt x="13038" y="0"/>
                  </a:cubicBezTo>
                  <a:lnTo>
                    <a:pt x="0" y="0"/>
                  </a:lnTo>
                </a:path>
              </a:pathLst>
            </a:custGeom>
            <a:noFill/>
            <a:ln cap="rnd" cmpd="sng" w="12700">
              <a:solidFill>
                <a:srgbClr val="E1301E"/>
              </a:solidFill>
              <a:prstDash val="solid"/>
              <a:round/>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grpSp>
      <p:sp>
        <p:nvSpPr>
          <p:cNvPr id="2777" name="Google Shape;2777;p416"/>
          <p:cNvSpPr/>
          <p:nvPr>
            <p:ph idx="2" type="pic"/>
          </p:nvPr>
        </p:nvSpPr>
        <p:spPr>
          <a:xfrm>
            <a:off x="0" y="1008272"/>
            <a:ext cx="9144000" cy="4135200"/>
          </a:xfrm>
          <a:prstGeom prst="rect">
            <a:avLst/>
          </a:prstGeom>
          <a:noFill/>
          <a:ln>
            <a:noFill/>
          </a:ln>
        </p:spPr>
        <p:txBody>
          <a:bodyPr anchorCtr="0" anchor="t" bIns="34275" lIns="34275" spcFirstLastPara="1" rIns="34275" wrap="square" tIns="34275">
            <a:noAutofit/>
          </a:bodyPr>
          <a:lstStyle>
            <a:lvl1pPr lvl="0" marR="0" rtl="0" algn="l">
              <a:lnSpc>
                <a:spcPct val="100000"/>
              </a:lnSpc>
              <a:spcBef>
                <a:spcPts val="300"/>
              </a:spcBef>
              <a:spcAft>
                <a:spcPts val="0"/>
              </a:spcAft>
              <a:buClr>
                <a:srgbClr val="7C7C7B"/>
              </a:buClr>
              <a:buSzPts val="500"/>
              <a:buFont typeface="Georgia"/>
              <a:buNone/>
              <a:defRPr b="0" i="0" sz="1400" u="none" cap="none" strike="noStrike">
                <a:solidFill>
                  <a:srgbClr val="7C7C7B"/>
                </a:solidFill>
                <a:latin typeface="Georgia"/>
                <a:ea typeface="Georgia"/>
                <a:cs typeface="Georgia"/>
                <a:sym typeface="Georgia"/>
              </a:defRPr>
            </a:lvl1pPr>
            <a:lvl2pPr lvl="1"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2pPr>
            <a:lvl3pPr lvl="2"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3pPr>
            <a:lvl4pPr lvl="3"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4pPr>
            <a:lvl5pPr lvl="4"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5pPr>
            <a:lvl6pPr lvl="5"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6pPr>
            <a:lvl7pPr lvl="6"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7pPr>
            <a:lvl8pPr lvl="7"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8pPr>
            <a:lvl9pPr lvl="8"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9pPr>
          </a:lstStyle>
          <a:p/>
        </p:txBody>
      </p:sp>
      <p:sp>
        <p:nvSpPr>
          <p:cNvPr id="2778" name="Google Shape;2778;p416"/>
          <p:cNvSpPr txBox="1"/>
          <p:nvPr>
            <p:ph type="title"/>
          </p:nvPr>
        </p:nvSpPr>
        <p:spPr>
          <a:xfrm>
            <a:off x="310895" y="530351"/>
            <a:ext cx="8479800" cy="307800"/>
          </a:xfrm>
          <a:prstGeom prst="rect">
            <a:avLst/>
          </a:prstGeom>
          <a:noFill/>
          <a:ln>
            <a:noFill/>
          </a:ln>
        </p:spPr>
        <p:txBody>
          <a:bodyPr anchorCtr="0" anchor="b" bIns="34275" lIns="34275" spcFirstLastPara="1" rIns="34275" wrap="square" tIns="34275">
            <a:noAutofit/>
          </a:bodyPr>
          <a:lstStyle>
            <a:lvl1pPr lvl="0" marR="0" rtl="0" algn="l">
              <a:lnSpc>
                <a:spcPct val="100000"/>
              </a:lnSpc>
              <a:spcBef>
                <a:spcPts val="0"/>
              </a:spcBef>
              <a:spcAft>
                <a:spcPts val="0"/>
              </a:spcAft>
              <a:buClr>
                <a:srgbClr val="000000"/>
              </a:buClr>
              <a:buSzPts val="500"/>
              <a:buFont typeface="Georgia"/>
              <a:buNone/>
              <a:defRPr b="0" i="0" sz="2000" u="none" cap="none" strike="noStrike">
                <a:solidFill>
                  <a:srgbClr val="000000"/>
                </a:solidFill>
                <a:latin typeface="Georgia"/>
                <a:ea typeface="Georgia"/>
                <a:cs typeface="Georgia"/>
                <a:sym typeface="Georgia"/>
              </a:defRPr>
            </a:lvl1pPr>
            <a:lvl2pPr lvl="1" marR="0" rtl="0" algn="ctr">
              <a:lnSpc>
                <a:spcPct val="100000"/>
              </a:lnSpc>
              <a:spcBef>
                <a:spcPts val="0"/>
              </a:spcBef>
              <a:spcAft>
                <a:spcPts val="0"/>
              </a:spcAft>
              <a:buClr>
                <a:srgbClr val="FFFFFF"/>
              </a:buClr>
              <a:buSzPts val="500"/>
              <a:buFont typeface="Georgia"/>
              <a:buNone/>
              <a:defRPr b="0" i="0" sz="2000" u="none" cap="none" strike="noStrike">
                <a:solidFill>
                  <a:srgbClr val="FFFFFF"/>
                </a:solidFill>
                <a:latin typeface="Georgia"/>
                <a:ea typeface="Georgia"/>
                <a:cs typeface="Georgia"/>
                <a:sym typeface="Georgia"/>
              </a:defRPr>
            </a:lvl2pPr>
            <a:lvl3pPr lvl="2" marR="0" rtl="0" algn="ctr">
              <a:lnSpc>
                <a:spcPct val="100000"/>
              </a:lnSpc>
              <a:spcBef>
                <a:spcPts val="0"/>
              </a:spcBef>
              <a:spcAft>
                <a:spcPts val="0"/>
              </a:spcAft>
              <a:buClr>
                <a:srgbClr val="FFFFFF"/>
              </a:buClr>
              <a:buSzPts val="500"/>
              <a:buFont typeface="Georgia"/>
              <a:buNone/>
              <a:defRPr b="0" i="0" sz="2000" u="none" cap="none" strike="noStrike">
                <a:solidFill>
                  <a:srgbClr val="FFFFFF"/>
                </a:solidFill>
                <a:latin typeface="Georgia"/>
                <a:ea typeface="Georgia"/>
                <a:cs typeface="Georgia"/>
                <a:sym typeface="Georgia"/>
              </a:defRPr>
            </a:lvl3pPr>
            <a:lvl4pPr lvl="3" marR="0" rtl="0" algn="ctr">
              <a:lnSpc>
                <a:spcPct val="100000"/>
              </a:lnSpc>
              <a:spcBef>
                <a:spcPts val="0"/>
              </a:spcBef>
              <a:spcAft>
                <a:spcPts val="0"/>
              </a:spcAft>
              <a:buClr>
                <a:srgbClr val="FFFFFF"/>
              </a:buClr>
              <a:buSzPts val="500"/>
              <a:buFont typeface="Georgia"/>
              <a:buNone/>
              <a:defRPr b="0" i="0" sz="2000" u="none" cap="none" strike="noStrike">
                <a:solidFill>
                  <a:srgbClr val="FFFFFF"/>
                </a:solidFill>
                <a:latin typeface="Georgia"/>
                <a:ea typeface="Georgia"/>
                <a:cs typeface="Georgia"/>
                <a:sym typeface="Georgia"/>
              </a:defRPr>
            </a:lvl4pPr>
            <a:lvl5pPr lvl="4" marR="0" rtl="0" algn="ctr">
              <a:lnSpc>
                <a:spcPct val="100000"/>
              </a:lnSpc>
              <a:spcBef>
                <a:spcPts val="0"/>
              </a:spcBef>
              <a:spcAft>
                <a:spcPts val="0"/>
              </a:spcAft>
              <a:buClr>
                <a:srgbClr val="FFFFFF"/>
              </a:buClr>
              <a:buSzPts val="500"/>
              <a:buFont typeface="Georgia"/>
              <a:buNone/>
              <a:defRPr b="0" i="0" sz="2000" u="none" cap="none" strike="noStrike">
                <a:solidFill>
                  <a:srgbClr val="FFFFFF"/>
                </a:solidFill>
                <a:latin typeface="Georgia"/>
                <a:ea typeface="Georgia"/>
                <a:cs typeface="Georgia"/>
                <a:sym typeface="Georgia"/>
              </a:defRPr>
            </a:lvl5pPr>
            <a:lvl6pPr lvl="5" marR="0" rtl="0" algn="ctr">
              <a:lnSpc>
                <a:spcPct val="100000"/>
              </a:lnSpc>
              <a:spcBef>
                <a:spcPts val="0"/>
              </a:spcBef>
              <a:spcAft>
                <a:spcPts val="0"/>
              </a:spcAft>
              <a:buClr>
                <a:srgbClr val="FFFFFF"/>
              </a:buClr>
              <a:buSzPts val="500"/>
              <a:buFont typeface="Georgia"/>
              <a:buNone/>
              <a:defRPr b="0" i="0" sz="2000" u="none" cap="none" strike="noStrike">
                <a:solidFill>
                  <a:srgbClr val="FFFFFF"/>
                </a:solidFill>
                <a:latin typeface="Georgia"/>
                <a:ea typeface="Georgia"/>
                <a:cs typeface="Georgia"/>
                <a:sym typeface="Georgia"/>
              </a:defRPr>
            </a:lvl6pPr>
            <a:lvl7pPr lvl="6" marR="0" rtl="0" algn="ctr">
              <a:lnSpc>
                <a:spcPct val="100000"/>
              </a:lnSpc>
              <a:spcBef>
                <a:spcPts val="0"/>
              </a:spcBef>
              <a:spcAft>
                <a:spcPts val="0"/>
              </a:spcAft>
              <a:buClr>
                <a:srgbClr val="FFFFFF"/>
              </a:buClr>
              <a:buSzPts val="500"/>
              <a:buFont typeface="Georgia"/>
              <a:buNone/>
              <a:defRPr b="0" i="0" sz="2000" u="none" cap="none" strike="noStrike">
                <a:solidFill>
                  <a:srgbClr val="FFFFFF"/>
                </a:solidFill>
                <a:latin typeface="Georgia"/>
                <a:ea typeface="Georgia"/>
                <a:cs typeface="Georgia"/>
                <a:sym typeface="Georgia"/>
              </a:defRPr>
            </a:lvl7pPr>
            <a:lvl8pPr lvl="7" marR="0" rtl="0" algn="ctr">
              <a:lnSpc>
                <a:spcPct val="100000"/>
              </a:lnSpc>
              <a:spcBef>
                <a:spcPts val="0"/>
              </a:spcBef>
              <a:spcAft>
                <a:spcPts val="0"/>
              </a:spcAft>
              <a:buClr>
                <a:srgbClr val="FFFFFF"/>
              </a:buClr>
              <a:buSzPts val="500"/>
              <a:buFont typeface="Georgia"/>
              <a:buNone/>
              <a:defRPr b="0" i="0" sz="2000" u="none" cap="none" strike="noStrike">
                <a:solidFill>
                  <a:srgbClr val="FFFFFF"/>
                </a:solidFill>
                <a:latin typeface="Georgia"/>
                <a:ea typeface="Georgia"/>
                <a:cs typeface="Georgia"/>
                <a:sym typeface="Georgia"/>
              </a:defRPr>
            </a:lvl8pPr>
            <a:lvl9pPr lvl="8" marR="0" rtl="0" algn="ctr">
              <a:lnSpc>
                <a:spcPct val="100000"/>
              </a:lnSpc>
              <a:spcBef>
                <a:spcPts val="0"/>
              </a:spcBef>
              <a:spcAft>
                <a:spcPts val="0"/>
              </a:spcAft>
              <a:buClr>
                <a:srgbClr val="FFFFFF"/>
              </a:buClr>
              <a:buSzPts val="500"/>
              <a:buFont typeface="Georgia"/>
              <a:buNone/>
              <a:defRPr b="0" i="0" sz="2000" u="none" cap="none" strike="noStrike">
                <a:solidFill>
                  <a:srgbClr val="FFFFFF"/>
                </a:solidFill>
                <a:latin typeface="Georgia"/>
                <a:ea typeface="Georgia"/>
                <a:cs typeface="Georgia"/>
                <a:sym typeface="Georgia"/>
              </a:defRPr>
            </a:lvl9pPr>
          </a:lstStyle>
          <a:p/>
        </p:txBody>
      </p:sp>
      <p:sp>
        <p:nvSpPr>
          <p:cNvPr id="2779" name="Google Shape;2779;p416"/>
          <p:cNvSpPr txBox="1"/>
          <p:nvPr>
            <p:ph idx="12" type="sldNum"/>
          </p:nvPr>
        </p:nvSpPr>
        <p:spPr>
          <a:xfrm>
            <a:off x="8717220" y="4773854"/>
            <a:ext cx="117300" cy="115500"/>
          </a:xfrm>
          <a:prstGeom prst="rect">
            <a:avLst/>
          </a:prstGeom>
          <a:noFill/>
          <a:ln>
            <a:noFill/>
          </a:ln>
        </p:spPr>
        <p:txBody>
          <a:bodyPr anchorCtr="0" anchor="ctr" bIns="0" lIns="0" spcFirstLastPara="1" rIns="0" wrap="square" tIns="0">
            <a:noAutofit/>
          </a:bodyPr>
          <a:lstStyle>
            <a:lvl1pPr indent="0" lvl="0" marL="0" marR="0" rtl="0" algn="r">
              <a:lnSpc>
                <a:spcPct val="100000"/>
              </a:lnSpc>
              <a:spcBef>
                <a:spcPts val="0"/>
              </a:spcBef>
              <a:spcAft>
                <a:spcPts val="0"/>
              </a:spcAft>
              <a:buClr>
                <a:srgbClr val="FFFFFF"/>
              </a:buClr>
              <a:buSzPts val="800"/>
              <a:buFont typeface="Arial"/>
              <a:buNone/>
              <a:defRPr b="0" i="0" sz="800" u="none" cap="none" strike="noStrike">
                <a:solidFill>
                  <a:srgbClr val="FFFFFF"/>
                </a:solidFill>
                <a:latin typeface="Arial"/>
                <a:ea typeface="Arial"/>
                <a:cs typeface="Arial"/>
                <a:sym typeface="Arial"/>
              </a:defRPr>
            </a:lvl1pPr>
            <a:lvl2pPr indent="0" lvl="1" marL="0" marR="0" rtl="0" algn="r">
              <a:lnSpc>
                <a:spcPct val="100000"/>
              </a:lnSpc>
              <a:spcBef>
                <a:spcPts val="0"/>
              </a:spcBef>
              <a:spcAft>
                <a:spcPts val="0"/>
              </a:spcAft>
              <a:buClr>
                <a:srgbClr val="FFFFFF"/>
              </a:buClr>
              <a:buSzPts val="800"/>
              <a:buFont typeface="Arial"/>
              <a:buNone/>
              <a:defRPr b="0" i="0" sz="800" u="none" cap="none" strike="noStrike">
                <a:solidFill>
                  <a:srgbClr val="FFFFFF"/>
                </a:solidFill>
                <a:latin typeface="Arial"/>
                <a:ea typeface="Arial"/>
                <a:cs typeface="Arial"/>
                <a:sym typeface="Arial"/>
              </a:defRPr>
            </a:lvl2pPr>
            <a:lvl3pPr indent="0" lvl="2" marL="0" marR="0" rtl="0" algn="r">
              <a:lnSpc>
                <a:spcPct val="100000"/>
              </a:lnSpc>
              <a:spcBef>
                <a:spcPts val="0"/>
              </a:spcBef>
              <a:spcAft>
                <a:spcPts val="0"/>
              </a:spcAft>
              <a:buClr>
                <a:srgbClr val="FFFFFF"/>
              </a:buClr>
              <a:buSzPts val="800"/>
              <a:buFont typeface="Arial"/>
              <a:buNone/>
              <a:defRPr b="0" i="0" sz="800" u="none" cap="none" strike="noStrike">
                <a:solidFill>
                  <a:srgbClr val="FFFFFF"/>
                </a:solidFill>
                <a:latin typeface="Arial"/>
                <a:ea typeface="Arial"/>
                <a:cs typeface="Arial"/>
                <a:sym typeface="Arial"/>
              </a:defRPr>
            </a:lvl3pPr>
            <a:lvl4pPr indent="0" lvl="3" marL="0" marR="0" rtl="0" algn="r">
              <a:lnSpc>
                <a:spcPct val="100000"/>
              </a:lnSpc>
              <a:spcBef>
                <a:spcPts val="0"/>
              </a:spcBef>
              <a:spcAft>
                <a:spcPts val="0"/>
              </a:spcAft>
              <a:buClr>
                <a:srgbClr val="FFFFFF"/>
              </a:buClr>
              <a:buSzPts val="800"/>
              <a:buFont typeface="Arial"/>
              <a:buNone/>
              <a:defRPr b="0" i="0" sz="800" u="none" cap="none" strike="noStrike">
                <a:solidFill>
                  <a:srgbClr val="FFFFFF"/>
                </a:solidFill>
                <a:latin typeface="Arial"/>
                <a:ea typeface="Arial"/>
                <a:cs typeface="Arial"/>
                <a:sym typeface="Arial"/>
              </a:defRPr>
            </a:lvl4pPr>
            <a:lvl5pPr indent="0" lvl="4" marL="0" marR="0" rtl="0" algn="r">
              <a:lnSpc>
                <a:spcPct val="100000"/>
              </a:lnSpc>
              <a:spcBef>
                <a:spcPts val="0"/>
              </a:spcBef>
              <a:spcAft>
                <a:spcPts val="0"/>
              </a:spcAft>
              <a:buClr>
                <a:srgbClr val="FFFFFF"/>
              </a:buClr>
              <a:buSzPts val="800"/>
              <a:buFont typeface="Arial"/>
              <a:buNone/>
              <a:defRPr b="0" i="0" sz="800" u="none" cap="none" strike="noStrike">
                <a:solidFill>
                  <a:srgbClr val="FFFFFF"/>
                </a:solidFill>
                <a:latin typeface="Arial"/>
                <a:ea typeface="Arial"/>
                <a:cs typeface="Arial"/>
                <a:sym typeface="Arial"/>
              </a:defRPr>
            </a:lvl5pPr>
            <a:lvl6pPr indent="0" lvl="5" marL="0" marR="0" rtl="0" algn="r">
              <a:lnSpc>
                <a:spcPct val="100000"/>
              </a:lnSpc>
              <a:spcBef>
                <a:spcPts val="0"/>
              </a:spcBef>
              <a:spcAft>
                <a:spcPts val="0"/>
              </a:spcAft>
              <a:buClr>
                <a:srgbClr val="FFFFFF"/>
              </a:buClr>
              <a:buSzPts val="800"/>
              <a:buFont typeface="Arial"/>
              <a:buNone/>
              <a:defRPr b="0" i="0" sz="800" u="none" cap="none" strike="noStrike">
                <a:solidFill>
                  <a:srgbClr val="FFFFFF"/>
                </a:solidFill>
                <a:latin typeface="Arial"/>
                <a:ea typeface="Arial"/>
                <a:cs typeface="Arial"/>
                <a:sym typeface="Arial"/>
              </a:defRPr>
            </a:lvl6pPr>
            <a:lvl7pPr indent="0" lvl="6" marL="0" marR="0" rtl="0" algn="r">
              <a:lnSpc>
                <a:spcPct val="100000"/>
              </a:lnSpc>
              <a:spcBef>
                <a:spcPts val="0"/>
              </a:spcBef>
              <a:spcAft>
                <a:spcPts val="0"/>
              </a:spcAft>
              <a:buClr>
                <a:srgbClr val="FFFFFF"/>
              </a:buClr>
              <a:buSzPts val="800"/>
              <a:buFont typeface="Arial"/>
              <a:buNone/>
              <a:defRPr b="0" i="0" sz="800" u="none" cap="none" strike="noStrike">
                <a:solidFill>
                  <a:srgbClr val="FFFFFF"/>
                </a:solidFill>
                <a:latin typeface="Arial"/>
                <a:ea typeface="Arial"/>
                <a:cs typeface="Arial"/>
                <a:sym typeface="Arial"/>
              </a:defRPr>
            </a:lvl7pPr>
            <a:lvl8pPr indent="0" lvl="7" marL="0" marR="0" rtl="0" algn="r">
              <a:lnSpc>
                <a:spcPct val="100000"/>
              </a:lnSpc>
              <a:spcBef>
                <a:spcPts val="0"/>
              </a:spcBef>
              <a:spcAft>
                <a:spcPts val="0"/>
              </a:spcAft>
              <a:buClr>
                <a:srgbClr val="FFFFFF"/>
              </a:buClr>
              <a:buSzPts val="800"/>
              <a:buFont typeface="Arial"/>
              <a:buNone/>
              <a:defRPr b="0" i="0" sz="800" u="none" cap="none" strike="noStrike">
                <a:solidFill>
                  <a:srgbClr val="FFFFFF"/>
                </a:solidFill>
                <a:latin typeface="Arial"/>
                <a:ea typeface="Arial"/>
                <a:cs typeface="Arial"/>
                <a:sym typeface="Arial"/>
              </a:defRPr>
            </a:lvl8pPr>
            <a:lvl9pPr indent="0" lvl="8" marL="0" marR="0" rtl="0" algn="r">
              <a:lnSpc>
                <a:spcPct val="100000"/>
              </a:lnSpc>
              <a:spcBef>
                <a:spcPts val="0"/>
              </a:spcBef>
              <a:spcAft>
                <a:spcPts val="0"/>
              </a:spcAft>
              <a:buClr>
                <a:srgbClr val="FFFFFF"/>
              </a:buClr>
              <a:buSzPts val="800"/>
              <a:buFont typeface="Arial"/>
              <a:buNone/>
              <a:defRPr b="0" i="0" sz="800" u="none" cap="none" strike="noStrike">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showMasterSp="0">
  <p:cSld name="Title and Content">
    <p:bg>
      <p:bgPr>
        <a:solidFill>
          <a:srgbClr val="FFFFFF"/>
        </a:solidFill>
      </p:bgPr>
    </p:bg>
    <p:spTree>
      <p:nvGrpSpPr>
        <p:cNvPr id="2780" name="Shape 2780"/>
        <p:cNvGrpSpPr/>
        <p:nvPr/>
      </p:nvGrpSpPr>
      <p:grpSpPr>
        <a:xfrm>
          <a:off x="0" y="0"/>
          <a:ext cx="0" cy="0"/>
          <a:chOff x="0" y="0"/>
          <a:chExt cx="0" cy="0"/>
        </a:xfrm>
      </p:grpSpPr>
      <p:sp>
        <p:nvSpPr>
          <p:cNvPr id="2781" name="Google Shape;2781;p417"/>
          <p:cNvSpPr/>
          <p:nvPr/>
        </p:nvSpPr>
        <p:spPr>
          <a:xfrm>
            <a:off x="311943" y="4800785"/>
            <a:ext cx="2559900" cy="92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000000"/>
                </a:solidFill>
                <a:latin typeface="Arial"/>
                <a:ea typeface="Arial"/>
                <a:cs typeface="Arial"/>
                <a:sym typeface="Arial"/>
              </a:rPr>
              <a:t>PwC</a:t>
            </a:r>
            <a:endParaRPr b="0" i="0" sz="500" u="none" cap="none" strike="noStrike">
              <a:solidFill>
                <a:srgbClr val="000000"/>
              </a:solidFill>
              <a:latin typeface="Arial"/>
              <a:ea typeface="Arial"/>
              <a:cs typeface="Arial"/>
              <a:sym typeface="Arial"/>
            </a:endParaRPr>
          </a:p>
        </p:txBody>
      </p:sp>
      <p:sp>
        <p:nvSpPr>
          <p:cNvPr id="2782" name="Google Shape;2782;p417"/>
          <p:cNvSpPr/>
          <p:nvPr/>
        </p:nvSpPr>
        <p:spPr>
          <a:xfrm>
            <a:off x="-3347" y="1004579"/>
            <a:ext cx="9141600" cy="98400"/>
          </a:xfrm>
          <a:custGeom>
            <a:rect b="b" l="l" r="r" t="t"/>
            <a:pathLst>
              <a:path extrusionOk="0" h="120000" w="120000">
                <a:moveTo>
                  <a:pt x="120000" y="0"/>
                </a:moveTo>
                <a:lnTo>
                  <a:pt x="15283" y="0"/>
                </a:lnTo>
                <a:cubicBezTo>
                  <a:pt x="14927" y="39994"/>
                  <a:pt x="14572" y="80005"/>
                  <a:pt x="14227" y="120000"/>
                </a:cubicBezTo>
                <a:cubicBezTo>
                  <a:pt x="13827" y="80005"/>
                  <a:pt x="13427" y="39994"/>
                  <a:pt x="13038" y="0"/>
                </a:cubicBezTo>
                <a:lnTo>
                  <a:pt x="0" y="0"/>
                </a:lnTo>
              </a:path>
            </a:pathLst>
          </a:custGeom>
          <a:noFill/>
          <a:ln cap="rnd" cmpd="sng" w="12700">
            <a:solidFill>
              <a:srgbClr val="E1301E"/>
            </a:solidFill>
            <a:prstDash val="solid"/>
            <a:round/>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783" name="Google Shape;2783;p417"/>
          <p:cNvSpPr txBox="1"/>
          <p:nvPr>
            <p:ph type="title"/>
          </p:nvPr>
        </p:nvSpPr>
        <p:spPr>
          <a:xfrm>
            <a:off x="309561" y="530351"/>
            <a:ext cx="8524800" cy="307800"/>
          </a:xfrm>
          <a:prstGeom prst="rect">
            <a:avLst/>
          </a:prstGeom>
          <a:noFill/>
          <a:ln>
            <a:noFill/>
          </a:ln>
        </p:spPr>
        <p:txBody>
          <a:bodyPr anchorCtr="0" anchor="b" bIns="34275" lIns="34275" spcFirstLastPara="1" rIns="34275" wrap="square" tIns="34275">
            <a:noAutofit/>
          </a:bodyPr>
          <a:lstStyle>
            <a:lvl1pPr lvl="0" marR="0" rtl="0" algn="l">
              <a:lnSpc>
                <a:spcPct val="100000"/>
              </a:lnSpc>
              <a:spcBef>
                <a:spcPts val="0"/>
              </a:spcBef>
              <a:spcAft>
                <a:spcPts val="0"/>
              </a:spcAft>
              <a:buClr>
                <a:srgbClr val="000000"/>
              </a:buClr>
              <a:buSzPts val="500"/>
              <a:buFont typeface="Georgia"/>
              <a:buNone/>
              <a:defRPr b="0" i="0" sz="2000" u="none" cap="none" strike="noStrike">
                <a:solidFill>
                  <a:srgbClr val="000000"/>
                </a:solidFill>
                <a:latin typeface="Georgia"/>
                <a:ea typeface="Georgia"/>
                <a:cs typeface="Georgia"/>
                <a:sym typeface="Georgia"/>
              </a:defRPr>
            </a:lvl1pPr>
            <a:lvl2pPr lvl="1" marR="0" rtl="0" algn="ctr">
              <a:lnSpc>
                <a:spcPct val="100000"/>
              </a:lnSpc>
              <a:spcBef>
                <a:spcPts val="0"/>
              </a:spcBef>
              <a:spcAft>
                <a:spcPts val="0"/>
              </a:spcAft>
              <a:buClr>
                <a:srgbClr val="FFFFFF"/>
              </a:buClr>
              <a:buSzPts val="500"/>
              <a:buFont typeface="Georgia"/>
              <a:buNone/>
              <a:defRPr b="0" i="0" sz="2000" u="none" cap="none" strike="noStrike">
                <a:solidFill>
                  <a:srgbClr val="FFFFFF"/>
                </a:solidFill>
                <a:latin typeface="Georgia"/>
                <a:ea typeface="Georgia"/>
                <a:cs typeface="Georgia"/>
                <a:sym typeface="Georgia"/>
              </a:defRPr>
            </a:lvl2pPr>
            <a:lvl3pPr lvl="2" marR="0" rtl="0" algn="ctr">
              <a:lnSpc>
                <a:spcPct val="100000"/>
              </a:lnSpc>
              <a:spcBef>
                <a:spcPts val="0"/>
              </a:spcBef>
              <a:spcAft>
                <a:spcPts val="0"/>
              </a:spcAft>
              <a:buClr>
                <a:srgbClr val="FFFFFF"/>
              </a:buClr>
              <a:buSzPts val="500"/>
              <a:buFont typeface="Georgia"/>
              <a:buNone/>
              <a:defRPr b="0" i="0" sz="2000" u="none" cap="none" strike="noStrike">
                <a:solidFill>
                  <a:srgbClr val="FFFFFF"/>
                </a:solidFill>
                <a:latin typeface="Georgia"/>
                <a:ea typeface="Georgia"/>
                <a:cs typeface="Georgia"/>
                <a:sym typeface="Georgia"/>
              </a:defRPr>
            </a:lvl3pPr>
            <a:lvl4pPr lvl="3" marR="0" rtl="0" algn="ctr">
              <a:lnSpc>
                <a:spcPct val="100000"/>
              </a:lnSpc>
              <a:spcBef>
                <a:spcPts val="0"/>
              </a:spcBef>
              <a:spcAft>
                <a:spcPts val="0"/>
              </a:spcAft>
              <a:buClr>
                <a:srgbClr val="FFFFFF"/>
              </a:buClr>
              <a:buSzPts val="500"/>
              <a:buFont typeface="Georgia"/>
              <a:buNone/>
              <a:defRPr b="0" i="0" sz="2000" u="none" cap="none" strike="noStrike">
                <a:solidFill>
                  <a:srgbClr val="FFFFFF"/>
                </a:solidFill>
                <a:latin typeface="Georgia"/>
                <a:ea typeface="Georgia"/>
                <a:cs typeface="Georgia"/>
                <a:sym typeface="Georgia"/>
              </a:defRPr>
            </a:lvl4pPr>
            <a:lvl5pPr lvl="4" marR="0" rtl="0" algn="ctr">
              <a:lnSpc>
                <a:spcPct val="100000"/>
              </a:lnSpc>
              <a:spcBef>
                <a:spcPts val="0"/>
              </a:spcBef>
              <a:spcAft>
                <a:spcPts val="0"/>
              </a:spcAft>
              <a:buClr>
                <a:srgbClr val="FFFFFF"/>
              </a:buClr>
              <a:buSzPts val="500"/>
              <a:buFont typeface="Georgia"/>
              <a:buNone/>
              <a:defRPr b="0" i="0" sz="2000" u="none" cap="none" strike="noStrike">
                <a:solidFill>
                  <a:srgbClr val="FFFFFF"/>
                </a:solidFill>
                <a:latin typeface="Georgia"/>
                <a:ea typeface="Georgia"/>
                <a:cs typeface="Georgia"/>
                <a:sym typeface="Georgia"/>
              </a:defRPr>
            </a:lvl5pPr>
            <a:lvl6pPr lvl="5" marR="0" rtl="0" algn="ctr">
              <a:lnSpc>
                <a:spcPct val="100000"/>
              </a:lnSpc>
              <a:spcBef>
                <a:spcPts val="0"/>
              </a:spcBef>
              <a:spcAft>
                <a:spcPts val="0"/>
              </a:spcAft>
              <a:buClr>
                <a:srgbClr val="FFFFFF"/>
              </a:buClr>
              <a:buSzPts val="500"/>
              <a:buFont typeface="Georgia"/>
              <a:buNone/>
              <a:defRPr b="0" i="0" sz="2000" u="none" cap="none" strike="noStrike">
                <a:solidFill>
                  <a:srgbClr val="FFFFFF"/>
                </a:solidFill>
                <a:latin typeface="Georgia"/>
                <a:ea typeface="Georgia"/>
                <a:cs typeface="Georgia"/>
                <a:sym typeface="Georgia"/>
              </a:defRPr>
            </a:lvl6pPr>
            <a:lvl7pPr lvl="6" marR="0" rtl="0" algn="ctr">
              <a:lnSpc>
                <a:spcPct val="100000"/>
              </a:lnSpc>
              <a:spcBef>
                <a:spcPts val="0"/>
              </a:spcBef>
              <a:spcAft>
                <a:spcPts val="0"/>
              </a:spcAft>
              <a:buClr>
                <a:srgbClr val="FFFFFF"/>
              </a:buClr>
              <a:buSzPts val="500"/>
              <a:buFont typeface="Georgia"/>
              <a:buNone/>
              <a:defRPr b="0" i="0" sz="2000" u="none" cap="none" strike="noStrike">
                <a:solidFill>
                  <a:srgbClr val="FFFFFF"/>
                </a:solidFill>
                <a:latin typeface="Georgia"/>
                <a:ea typeface="Georgia"/>
                <a:cs typeface="Georgia"/>
                <a:sym typeface="Georgia"/>
              </a:defRPr>
            </a:lvl7pPr>
            <a:lvl8pPr lvl="7" marR="0" rtl="0" algn="ctr">
              <a:lnSpc>
                <a:spcPct val="100000"/>
              </a:lnSpc>
              <a:spcBef>
                <a:spcPts val="0"/>
              </a:spcBef>
              <a:spcAft>
                <a:spcPts val="0"/>
              </a:spcAft>
              <a:buClr>
                <a:srgbClr val="FFFFFF"/>
              </a:buClr>
              <a:buSzPts val="500"/>
              <a:buFont typeface="Georgia"/>
              <a:buNone/>
              <a:defRPr b="0" i="0" sz="2000" u="none" cap="none" strike="noStrike">
                <a:solidFill>
                  <a:srgbClr val="FFFFFF"/>
                </a:solidFill>
                <a:latin typeface="Georgia"/>
                <a:ea typeface="Georgia"/>
                <a:cs typeface="Georgia"/>
                <a:sym typeface="Georgia"/>
              </a:defRPr>
            </a:lvl8pPr>
            <a:lvl9pPr lvl="8" marR="0" rtl="0" algn="ctr">
              <a:lnSpc>
                <a:spcPct val="100000"/>
              </a:lnSpc>
              <a:spcBef>
                <a:spcPts val="0"/>
              </a:spcBef>
              <a:spcAft>
                <a:spcPts val="0"/>
              </a:spcAft>
              <a:buClr>
                <a:srgbClr val="FFFFFF"/>
              </a:buClr>
              <a:buSzPts val="500"/>
              <a:buFont typeface="Georgia"/>
              <a:buNone/>
              <a:defRPr b="0" i="0" sz="2000" u="none" cap="none" strike="noStrike">
                <a:solidFill>
                  <a:srgbClr val="FFFFFF"/>
                </a:solidFill>
                <a:latin typeface="Georgia"/>
                <a:ea typeface="Georgia"/>
                <a:cs typeface="Georgia"/>
                <a:sym typeface="Georgia"/>
              </a:defRPr>
            </a:lvl9pPr>
          </a:lstStyle>
          <a:p/>
        </p:txBody>
      </p:sp>
      <p:sp>
        <p:nvSpPr>
          <p:cNvPr id="2784" name="Google Shape;2784;p417"/>
          <p:cNvSpPr txBox="1"/>
          <p:nvPr>
            <p:ph idx="1" type="body"/>
          </p:nvPr>
        </p:nvSpPr>
        <p:spPr>
          <a:xfrm>
            <a:off x="309561" y="1327146"/>
            <a:ext cx="7049100" cy="1134000"/>
          </a:xfrm>
          <a:prstGeom prst="rect">
            <a:avLst/>
          </a:prstGeom>
          <a:noFill/>
          <a:ln>
            <a:noFill/>
          </a:ln>
        </p:spPr>
        <p:txBody>
          <a:bodyPr anchorCtr="0" anchor="t" bIns="34275" lIns="34275" spcFirstLastPara="1" rIns="34275" wrap="square" tIns="34275">
            <a:noAutofit/>
          </a:bodyPr>
          <a:lstStyle>
            <a:lvl1pPr indent="-228600" lvl="0" marL="457200" marR="0" rtl="0" algn="l">
              <a:lnSpc>
                <a:spcPct val="95000"/>
              </a:lnSpc>
              <a:spcBef>
                <a:spcPts val="500"/>
              </a:spcBef>
              <a:spcAft>
                <a:spcPts val="0"/>
              </a:spcAft>
              <a:buClr>
                <a:srgbClr val="7C7C7B"/>
              </a:buClr>
              <a:buSzPts val="1400"/>
              <a:buFont typeface="Georgia"/>
              <a:buNone/>
              <a:defRPr b="0" i="0" sz="2000" u="none" cap="none" strike="noStrike">
                <a:solidFill>
                  <a:srgbClr val="7C7C7B"/>
                </a:solidFill>
                <a:latin typeface="Georgia"/>
                <a:ea typeface="Georgia"/>
                <a:cs typeface="Georgia"/>
                <a:sym typeface="Georgia"/>
              </a:defRPr>
            </a:lvl1pPr>
            <a:lvl2pPr indent="-355600" lvl="1" marL="914400" marR="0" rtl="0" algn="l">
              <a:lnSpc>
                <a:spcPct val="95000"/>
              </a:lnSpc>
              <a:spcBef>
                <a:spcPts val="500"/>
              </a:spcBef>
              <a:spcAft>
                <a:spcPts val="0"/>
              </a:spcAft>
              <a:buClr>
                <a:srgbClr val="7C7C7B"/>
              </a:buClr>
              <a:buSzPts val="2000"/>
              <a:buFont typeface="Georgia"/>
              <a:buChar char="▪"/>
              <a:defRPr b="0" i="0" sz="2000" u="none" cap="none" strike="noStrike">
                <a:solidFill>
                  <a:srgbClr val="7C7C7B"/>
                </a:solidFill>
                <a:latin typeface="Georgia"/>
                <a:ea typeface="Georgia"/>
                <a:cs typeface="Georgia"/>
                <a:sym typeface="Georgia"/>
              </a:defRPr>
            </a:lvl2pPr>
            <a:lvl3pPr indent="-355600" lvl="2" marL="1371600" marR="0" rtl="0" algn="l">
              <a:lnSpc>
                <a:spcPct val="95000"/>
              </a:lnSpc>
              <a:spcBef>
                <a:spcPts val="500"/>
              </a:spcBef>
              <a:spcAft>
                <a:spcPts val="0"/>
              </a:spcAft>
              <a:buClr>
                <a:srgbClr val="7C7C7B"/>
              </a:buClr>
              <a:buSzPts val="2000"/>
              <a:buFont typeface="Georgia"/>
              <a:buChar char="–"/>
              <a:defRPr b="0" i="0" sz="2000" u="none" cap="none" strike="noStrike">
                <a:solidFill>
                  <a:srgbClr val="7C7C7B"/>
                </a:solidFill>
                <a:latin typeface="Georgia"/>
                <a:ea typeface="Georgia"/>
                <a:cs typeface="Georgia"/>
                <a:sym typeface="Georgia"/>
              </a:defRPr>
            </a:lvl3pPr>
            <a:lvl4pPr indent="-355600" lvl="3" marL="1828800" marR="0" rtl="0" algn="l">
              <a:lnSpc>
                <a:spcPct val="95000"/>
              </a:lnSpc>
              <a:spcBef>
                <a:spcPts val="500"/>
              </a:spcBef>
              <a:spcAft>
                <a:spcPts val="0"/>
              </a:spcAft>
              <a:buClr>
                <a:srgbClr val="7C7C7B"/>
              </a:buClr>
              <a:buSzPts val="2000"/>
              <a:buFont typeface="Georgia"/>
              <a:buChar char="•"/>
              <a:defRPr b="0" i="0" sz="2000" u="none" cap="none" strike="noStrike">
                <a:solidFill>
                  <a:srgbClr val="7C7C7B"/>
                </a:solidFill>
                <a:latin typeface="Georgia"/>
                <a:ea typeface="Georgia"/>
                <a:cs typeface="Georgia"/>
                <a:sym typeface="Georgia"/>
              </a:defRPr>
            </a:lvl4pPr>
            <a:lvl5pPr indent="-355600" lvl="4" marL="2286000" marR="0" rtl="0" algn="l">
              <a:lnSpc>
                <a:spcPct val="95000"/>
              </a:lnSpc>
              <a:spcBef>
                <a:spcPts val="500"/>
              </a:spcBef>
              <a:spcAft>
                <a:spcPts val="0"/>
              </a:spcAft>
              <a:buClr>
                <a:srgbClr val="7C7C7B"/>
              </a:buClr>
              <a:buSzPts val="2000"/>
              <a:buFont typeface="Georgia"/>
              <a:buChar char="–"/>
              <a:defRPr b="0" i="0" sz="2000" u="none" cap="none" strike="noStrike">
                <a:solidFill>
                  <a:srgbClr val="7C7C7B"/>
                </a:solidFill>
                <a:latin typeface="Georgia"/>
                <a:ea typeface="Georgia"/>
                <a:cs typeface="Georgia"/>
                <a:sym typeface="Georgia"/>
              </a:defRPr>
            </a:lvl5pPr>
            <a:lvl6pPr indent="-317500" lvl="5" marL="2743200"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6pPr>
            <a:lvl7pPr indent="-317500" lvl="6" marL="3200400"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7pPr>
            <a:lvl8pPr indent="-317500" lvl="7" marL="3657600"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8pPr>
            <a:lvl9pPr indent="-317500" lvl="8" marL="4114800"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9pPr>
          </a:lstStyle>
          <a:p/>
        </p:txBody>
      </p:sp>
      <p:sp>
        <p:nvSpPr>
          <p:cNvPr id="2785" name="Google Shape;2785;p417"/>
          <p:cNvSpPr txBox="1"/>
          <p:nvPr>
            <p:ph idx="12" type="sldNum"/>
          </p:nvPr>
        </p:nvSpPr>
        <p:spPr>
          <a:xfrm>
            <a:off x="8717220" y="4773854"/>
            <a:ext cx="117300" cy="115500"/>
          </a:xfrm>
          <a:prstGeom prst="rect">
            <a:avLst/>
          </a:prstGeom>
          <a:noFill/>
          <a:ln>
            <a:noFill/>
          </a:ln>
        </p:spPr>
        <p:txBody>
          <a:bodyPr anchorCtr="0" anchor="ctr" bIns="0" lIns="0" spcFirstLastPara="1" rIns="0" wrap="square" tIns="0">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rgbClr val="000000"/>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rgbClr val="000000"/>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rgbClr val="000000"/>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rgbClr val="000000"/>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rgbClr val="000000"/>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rgbClr val="000000"/>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rgbClr val="000000"/>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rgbClr val="000000"/>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Small" showMasterSp="0">
  <p:cSld name="Title and Content Small">
    <p:bg>
      <p:bgPr>
        <a:solidFill>
          <a:srgbClr val="FFFFFF"/>
        </a:solidFill>
      </p:bgPr>
    </p:bg>
    <p:spTree>
      <p:nvGrpSpPr>
        <p:cNvPr id="2786" name="Shape 2786"/>
        <p:cNvGrpSpPr/>
        <p:nvPr/>
      </p:nvGrpSpPr>
      <p:grpSpPr>
        <a:xfrm>
          <a:off x="0" y="0"/>
          <a:ext cx="0" cy="0"/>
          <a:chOff x="0" y="0"/>
          <a:chExt cx="0" cy="0"/>
        </a:xfrm>
      </p:grpSpPr>
      <p:sp>
        <p:nvSpPr>
          <p:cNvPr id="2787" name="Google Shape;2787;p418"/>
          <p:cNvSpPr/>
          <p:nvPr/>
        </p:nvSpPr>
        <p:spPr>
          <a:xfrm>
            <a:off x="311943" y="4800785"/>
            <a:ext cx="2559900" cy="92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000000"/>
                </a:solidFill>
                <a:latin typeface="Arial"/>
                <a:ea typeface="Arial"/>
                <a:cs typeface="Arial"/>
                <a:sym typeface="Arial"/>
              </a:rPr>
              <a:t>PwC</a:t>
            </a:r>
            <a:endParaRPr b="0" i="0" sz="500" u="none" cap="none" strike="noStrike">
              <a:solidFill>
                <a:srgbClr val="000000"/>
              </a:solidFill>
              <a:latin typeface="Arial"/>
              <a:ea typeface="Arial"/>
              <a:cs typeface="Arial"/>
              <a:sym typeface="Arial"/>
            </a:endParaRPr>
          </a:p>
        </p:txBody>
      </p:sp>
      <p:sp>
        <p:nvSpPr>
          <p:cNvPr id="2788" name="Google Shape;2788;p418"/>
          <p:cNvSpPr/>
          <p:nvPr/>
        </p:nvSpPr>
        <p:spPr>
          <a:xfrm>
            <a:off x="-3347" y="1004579"/>
            <a:ext cx="9141600" cy="98400"/>
          </a:xfrm>
          <a:custGeom>
            <a:rect b="b" l="l" r="r" t="t"/>
            <a:pathLst>
              <a:path extrusionOk="0" h="120000" w="120000">
                <a:moveTo>
                  <a:pt x="120000" y="0"/>
                </a:moveTo>
                <a:lnTo>
                  <a:pt x="15283" y="0"/>
                </a:lnTo>
                <a:cubicBezTo>
                  <a:pt x="14927" y="39994"/>
                  <a:pt x="14572" y="80005"/>
                  <a:pt x="14227" y="120000"/>
                </a:cubicBezTo>
                <a:cubicBezTo>
                  <a:pt x="13827" y="80005"/>
                  <a:pt x="13427" y="39994"/>
                  <a:pt x="13038" y="0"/>
                </a:cubicBezTo>
                <a:lnTo>
                  <a:pt x="0" y="0"/>
                </a:lnTo>
              </a:path>
            </a:pathLst>
          </a:custGeom>
          <a:noFill/>
          <a:ln cap="rnd" cmpd="sng" w="12700">
            <a:solidFill>
              <a:srgbClr val="E1301E"/>
            </a:solidFill>
            <a:prstDash val="solid"/>
            <a:round/>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789" name="Google Shape;2789;p418"/>
          <p:cNvSpPr txBox="1"/>
          <p:nvPr>
            <p:ph type="title"/>
          </p:nvPr>
        </p:nvSpPr>
        <p:spPr>
          <a:xfrm>
            <a:off x="309561" y="530351"/>
            <a:ext cx="8524800" cy="307800"/>
          </a:xfrm>
          <a:prstGeom prst="rect">
            <a:avLst/>
          </a:prstGeom>
          <a:noFill/>
          <a:ln>
            <a:noFill/>
          </a:ln>
        </p:spPr>
        <p:txBody>
          <a:bodyPr anchorCtr="0" anchor="b" bIns="34275" lIns="34275" spcFirstLastPara="1" rIns="34275" wrap="square" tIns="34275">
            <a:noAutofit/>
          </a:bodyPr>
          <a:lstStyle>
            <a:lvl1pPr lvl="0" marR="0" rtl="0" algn="l">
              <a:lnSpc>
                <a:spcPct val="100000"/>
              </a:lnSpc>
              <a:spcBef>
                <a:spcPts val="0"/>
              </a:spcBef>
              <a:spcAft>
                <a:spcPts val="0"/>
              </a:spcAft>
              <a:buClr>
                <a:srgbClr val="000000"/>
              </a:buClr>
              <a:buSzPts val="500"/>
              <a:buFont typeface="Georgia"/>
              <a:buNone/>
              <a:defRPr b="0" i="0" sz="2000" u="none" cap="none" strike="noStrike">
                <a:solidFill>
                  <a:srgbClr val="000000"/>
                </a:solidFill>
                <a:latin typeface="Georgia"/>
                <a:ea typeface="Georgia"/>
                <a:cs typeface="Georgia"/>
                <a:sym typeface="Georgia"/>
              </a:defRPr>
            </a:lvl1pPr>
            <a:lvl2pPr lvl="1" marR="0" rtl="0" algn="ctr">
              <a:lnSpc>
                <a:spcPct val="100000"/>
              </a:lnSpc>
              <a:spcBef>
                <a:spcPts val="0"/>
              </a:spcBef>
              <a:spcAft>
                <a:spcPts val="0"/>
              </a:spcAft>
              <a:buClr>
                <a:srgbClr val="FFFFFF"/>
              </a:buClr>
              <a:buSzPts val="500"/>
              <a:buFont typeface="Georgia"/>
              <a:buNone/>
              <a:defRPr b="0" i="0" sz="2000" u="none" cap="none" strike="noStrike">
                <a:solidFill>
                  <a:srgbClr val="FFFFFF"/>
                </a:solidFill>
                <a:latin typeface="Georgia"/>
                <a:ea typeface="Georgia"/>
                <a:cs typeface="Georgia"/>
                <a:sym typeface="Georgia"/>
              </a:defRPr>
            </a:lvl2pPr>
            <a:lvl3pPr lvl="2" marR="0" rtl="0" algn="ctr">
              <a:lnSpc>
                <a:spcPct val="100000"/>
              </a:lnSpc>
              <a:spcBef>
                <a:spcPts val="0"/>
              </a:spcBef>
              <a:spcAft>
                <a:spcPts val="0"/>
              </a:spcAft>
              <a:buClr>
                <a:srgbClr val="FFFFFF"/>
              </a:buClr>
              <a:buSzPts val="500"/>
              <a:buFont typeface="Georgia"/>
              <a:buNone/>
              <a:defRPr b="0" i="0" sz="2000" u="none" cap="none" strike="noStrike">
                <a:solidFill>
                  <a:srgbClr val="FFFFFF"/>
                </a:solidFill>
                <a:latin typeface="Georgia"/>
                <a:ea typeface="Georgia"/>
                <a:cs typeface="Georgia"/>
                <a:sym typeface="Georgia"/>
              </a:defRPr>
            </a:lvl3pPr>
            <a:lvl4pPr lvl="3" marR="0" rtl="0" algn="ctr">
              <a:lnSpc>
                <a:spcPct val="100000"/>
              </a:lnSpc>
              <a:spcBef>
                <a:spcPts val="0"/>
              </a:spcBef>
              <a:spcAft>
                <a:spcPts val="0"/>
              </a:spcAft>
              <a:buClr>
                <a:srgbClr val="FFFFFF"/>
              </a:buClr>
              <a:buSzPts val="500"/>
              <a:buFont typeface="Georgia"/>
              <a:buNone/>
              <a:defRPr b="0" i="0" sz="2000" u="none" cap="none" strike="noStrike">
                <a:solidFill>
                  <a:srgbClr val="FFFFFF"/>
                </a:solidFill>
                <a:latin typeface="Georgia"/>
                <a:ea typeface="Georgia"/>
                <a:cs typeface="Georgia"/>
                <a:sym typeface="Georgia"/>
              </a:defRPr>
            </a:lvl4pPr>
            <a:lvl5pPr lvl="4" marR="0" rtl="0" algn="ctr">
              <a:lnSpc>
                <a:spcPct val="100000"/>
              </a:lnSpc>
              <a:spcBef>
                <a:spcPts val="0"/>
              </a:spcBef>
              <a:spcAft>
                <a:spcPts val="0"/>
              </a:spcAft>
              <a:buClr>
                <a:srgbClr val="FFFFFF"/>
              </a:buClr>
              <a:buSzPts val="500"/>
              <a:buFont typeface="Georgia"/>
              <a:buNone/>
              <a:defRPr b="0" i="0" sz="2000" u="none" cap="none" strike="noStrike">
                <a:solidFill>
                  <a:srgbClr val="FFFFFF"/>
                </a:solidFill>
                <a:latin typeface="Georgia"/>
                <a:ea typeface="Georgia"/>
                <a:cs typeface="Georgia"/>
                <a:sym typeface="Georgia"/>
              </a:defRPr>
            </a:lvl5pPr>
            <a:lvl6pPr lvl="5" marR="0" rtl="0" algn="ctr">
              <a:lnSpc>
                <a:spcPct val="100000"/>
              </a:lnSpc>
              <a:spcBef>
                <a:spcPts val="0"/>
              </a:spcBef>
              <a:spcAft>
                <a:spcPts val="0"/>
              </a:spcAft>
              <a:buClr>
                <a:srgbClr val="FFFFFF"/>
              </a:buClr>
              <a:buSzPts val="500"/>
              <a:buFont typeface="Georgia"/>
              <a:buNone/>
              <a:defRPr b="0" i="0" sz="2000" u="none" cap="none" strike="noStrike">
                <a:solidFill>
                  <a:srgbClr val="FFFFFF"/>
                </a:solidFill>
                <a:latin typeface="Georgia"/>
                <a:ea typeface="Georgia"/>
                <a:cs typeface="Georgia"/>
                <a:sym typeface="Georgia"/>
              </a:defRPr>
            </a:lvl6pPr>
            <a:lvl7pPr lvl="6" marR="0" rtl="0" algn="ctr">
              <a:lnSpc>
                <a:spcPct val="100000"/>
              </a:lnSpc>
              <a:spcBef>
                <a:spcPts val="0"/>
              </a:spcBef>
              <a:spcAft>
                <a:spcPts val="0"/>
              </a:spcAft>
              <a:buClr>
                <a:srgbClr val="FFFFFF"/>
              </a:buClr>
              <a:buSzPts val="500"/>
              <a:buFont typeface="Georgia"/>
              <a:buNone/>
              <a:defRPr b="0" i="0" sz="2000" u="none" cap="none" strike="noStrike">
                <a:solidFill>
                  <a:srgbClr val="FFFFFF"/>
                </a:solidFill>
                <a:latin typeface="Georgia"/>
                <a:ea typeface="Georgia"/>
                <a:cs typeface="Georgia"/>
                <a:sym typeface="Georgia"/>
              </a:defRPr>
            </a:lvl7pPr>
            <a:lvl8pPr lvl="7" marR="0" rtl="0" algn="ctr">
              <a:lnSpc>
                <a:spcPct val="100000"/>
              </a:lnSpc>
              <a:spcBef>
                <a:spcPts val="0"/>
              </a:spcBef>
              <a:spcAft>
                <a:spcPts val="0"/>
              </a:spcAft>
              <a:buClr>
                <a:srgbClr val="FFFFFF"/>
              </a:buClr>
              <a:buSzPts val="500"/>
              <a:buFont typeface="Georgia"/>
              <a:buNone/>
              <a:defRPr b="0" i="0" sz="2000" u="none" cap="none" strike="noStrike">
                <a:solidFill>
                  <a:srgbClr val="FFFFFF"/>
                </a:solidFill>
                <a:latin typeface="Georgia"/>
                <a:ea typeface="Georgia"/>
                <a:cs typeface="Georgia"/>
                <a:sym typeface="Georgia"/>
              </a:defRPr>
            </a:lvl8pPr>
            <a:lvl9pPr lvl="8" marR="0" rtl="0" algn="ctr">
              <a:lnSpc>
                <a:spcPct val="100000"/>
              </a:lnSpc>
              <a:spcBef>
                <a:spcPts val="0"/>
              </a:spcBef>
              <a:spcAft>
                <a:spcPts val="0"/>
              </a:spcAft>
              <a:buClr>
                <a:srgbClr val="FFFFFF"/>
              </a:buClr>
              <a:buSzPts val="500"/>
              <a:buFont typeface="Georgia"/>
              <a:buNone/>
              <a:defRPr b="0" i="0" sz="2000" u="none" cap="none" strike="noStrike">
                <a:solidFill>
                  <a:srgbClr val="FFFFFF"/>
                </a:solidFill>
                <a:latin typeface="Georgia"/>
                <a:ea typeface="Georgia"/>
                <a:cs typeface="Georgia"/>
                <a:sym typeface="Georgia"/>
              </a:defRPr>
            </a:lvl9pPr>
          </a:lstStyle>
          <a:p/>
        </p:txBody>
      </p:sp>
      <p:sp>
        <p:nvSpPr>
          <p:cNvPr id="2790" name="Google Shape;2790;p418"/>
          <p:cNvSpPr txBox="1"/>
          <p:nvPr>
            <p:ph idx="1" type="body"/>
          </p:nvPr>
        </p:nvSpPr>
        <p:spPr>
          <a:xfrm>
            <a:off x="309563" y="1308038"/>
            <a:ext cx="5579700" cy="1175100"/>
          </a:xfrm>
          <a:prstGeom prst="rect">
            <a:avLst/>
          </a:prstGeom>
          <a:noFill/>
          <a:ln>
            <a:noFill/>
          </a:ln>
        </p:spPr>
        <p:txBody>
          <a:bodyPr anchorCtr="0" anchor="t" bIns="34275" lIns="34275" spcFirstLastPara="1" rIns="34275" wrap="square" tIns="34275">
            <a:noAutofit/>
          </a:bodyPr>
          <a:lstStyle>
            <a:lvl1pPr indent="-228600" lvl="0" marL="457200" marR="0" rtl="0" algn="l">
              <a:lnSpc>
                <a:spcPct val="110000"/>
              </a:lnSpc>
              <a:spcBef>
                <a:spcPts val="1800"/>
              </a:spcBef>
              <a:spcAft>
                <a:spcPts val="0"/>
              </a:spcAft>
              <a:buClr>
                <a:srgbClr val="7C7C7B"/>
              </a:buClr>
              <a:buSzPts val="1400"/>
              <a:buFont typeface="Georgia"/>
              <a:buNone/>
              <a:defRPr b="0" i="0" sz="2000" u="none" cap="none" strike="noStrike">
                <a:solidFill>
                  <a:srgbClr val="7C7C7B"/>
                </a:solidFill>
                <a:latin typeface="Georgia"/>
                <a:ea typeface="Georgia"/>
                <a:cs typeface="Georgia"/>
                <a:sym typeface="Georgia"/>
              </a:defRPr>
            </a:lvl1pPr>
            <a:lvl2pPr indent="-228600" lvl="1" marL="914400" marR="0" rtl="0" algn="l">
              <a:lnSpc>
                <a:spcPct val="110000"/>
              </a:lnSpc>
              <a:spcBef>
                <a:spcPts val="1800"/>
              </a:spcBef>
              <a:spcAft>
                <a:spcPts val="0"/>
              </a:spcAft>
              <a:buClr>
                <a:srgbClr val="7C7C7B"/>
              </a:buClr>
              <a:buSzPts val="1400"/>
              <a:buFont typeface="Georgia"/>
              <a:buNone/>
              <a:defRPr b="0" i="0" sz="2000" u="none" cap="none" strike="noStrike">
                <a:solidFill>
                  <a:srgbClr val="7C7C7B"/>
                </a:solidFill>
                <a:latin typeface="Georgia"/>
                <a:ea typeface="Georgia"/>
                <a:cs typeface="Georgia"/>
                <a:sym typeface="Georgia"/>
              </a:defRPr>
            </a:lvl2pPr>
            <a:lvl3pPr indent="-355600" lvl="2" marL="1371600" marR="0" rtl="0" algn="l">
              <a:lnSpc>
                <a:spcPct val="110000"/>
              </a:lnSpc>
              <a:spcBef>
                <a:spcPts val="1800"/>
              </a:spcBef>
              <a:spcAft>
                <a:spcPts val="0"/>
              </a:spcAft>
              <a:buClr>
                <a:srgbClr val="7C7C7B"/>
              </a:buClr>
              <a:buSzPts val="2000"/>
              <a:buFont typeface="Georgia"/>
              <a:buChar char="–"/>
              <a:defRPr b="0" i="0" sz="2000" u="none" cap="none" strike="noStrike">
                <a:solidFill>
                  <a:srgbClr val="7C7C7B"/>
                </a:solidFill>
                <a:latin typeface="Georgia"/>
                <a:ea typeface="Georgia"/>
                <a:cs typeface="Georgia"/>
                <a:sym typeface="Georgia"/>
              </a:defRPr>
            </a:lvl3pPr>
            <a:lvl4pPr indent="-355600" lvl="3" marL="1828800" marR="0" rtl="0" algn="l">
              <a:lnSpc>
                <a:spcPct val="110000"/>
              </a:lnSpc>
              <a:spcBef>
                <a:spcPts val="1800"/>
              </a:spcBef>
              <a:spcAft>
                <a:spcPts val="0"/>
              </a:spcAft>
              <a:buClr>
                <a:srgbClr val="7C7C7B"/>
              </a:buClr>
              <a:buSzPts val="2000"/>
              <a:buFont typeface="Georgia"/>
              <a:buChar char="•"/>
              <a:defRPr b="0" i="0" sz="2000" u="none" cap="none" strike="noStrike">
                <a:solidFill>
                  <a:srgbClr val="7C7C7B"/>
                </a:solidFill>
                <a:latin typeface="Georgia"/>
                <a:ea typeface="Georgia"/>
                <a:cs typeface="Georgia"/>
                <a:sym typeface="Georgia"/>
              </a:defRPr>
            </a:lvl4pPr>
            <a:lvl5pPr indent="-355600" lvl="4" marL="2286000" marR="0" rtl="0" algn="l">
              <a:lnSpc>
                <a:spcPct val="110000"/>
              </a:lnSpc>
              <a:spcBef>
                <a:spcPts val="1800"/>
              </a:spcBef>
              <a:spcAft>
                <a:spcPts val="0"/>
              </a:spcAft>
              <a:buClr>
                <a:srgbClr val="7C7C7B"/>
              </a:buClr>
              <a:buSzPts val="2000"/>
              <a:buFont typeface="Georgia"/>
              <a:buChar char="–"/>
              <a:defRPr b="0" i="0" sz="2000" u="none" cap="none" strike="noStrike">
                <a:solidFill>
                  <a:srgbClr val="7C7C7B"/>
                </a:solidFill>
                <a:latin typeface="Georgia"/>
                <a:ea typeface="Georgia"/>
                <a:cs typeface="Georgia"/>
                <a:sym typeface="Georgia"/>
              </a:defRPr>
            </a:lvl5pPr>
            <a:lvl6pPr indent="-317500" lvl="5" marL="2743200"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6pPr>
            <a:lvl7pPr indent="-317500" lvl="6" marL="3200400"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7pPr>
            <a:lvl8pPr indent="-317500" lvl="7" marL="3657600"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8pPr>
            <a:lvl9pPr indent="-317500" lvl="8" marL="4114800"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9pPr>
          </a:lstStyle>
          <a:p/>
        </p:txBody>
      </p:sp>
      <p:sp>
        <p:nvSpPr>
          <p:cNvPr id="2791" name="Google Shape;2791;p418"/>
          <p:cNvSpPr/>
          <p:nvPr>
            <p:ph idx="2" type="pic"/>
          </p:nvPr>
        </p:nvSpPr>
        <p:spPr>
          <a:xfrm>
            <a:off x="6076950" y="1333500"/>
            <a:ext cx="2757600" cy="3197100"/>
          </a:xfrm>
          <a:prstGeom prst="rect">
            <a:avLst/>
          </a:prstGeom>
          <a:noFill/>
          <a:ln>
            <a:noFill/>
          </a:ln>
        </p:spPr>
        <p:txBody>
          <a:bodyPr anchorCtr="0" anchor="t" bIns="34275" lIns="34275" spcFirstLastPara="1" rIns="34275" wrap="square" tIns="34275">
            <a:noAutofit/>
          </a:bodyPr>
          <a:lstStyle>
            <a:lvl1pPr lvl="0" marR="0" rtl="0" algn="l">
              <a:lnSpc>
                <a:spcPct val="100000"/>
              </a:lnSpc>
              <a:spcBef>
                <a:spcPts val="300"/>
              </a:spcBef>
              <a:spcAft>
                <a:spcPts val="0"/>
              </a:spcAft>
              <a:buClr>
                <a:srgbClr val="7C7C7B"/>
              </a:buClr>
              <a:buSzPts val="500"/>
              <a:buFont typeface="Georgia"/>
              <a:buNone/>
              <a:defRPr b="0" i="0" sz="1400" u="none" cap="none" strike="noStrike">
                <a:solidFill>
                  <a:srgbClr val="7C7C7B"/>
                </a:solidFill>
                <a:latin typeface="Georgia"/>
                <a:ea typeface="Georgia"/>
                <a:cs typeface="Georgia"/>
                <a:sym typeface="Georgia"/>
              </a:defRPr>
            </a:lvl1pPr>
            <a:lvl2pPr lvl="1"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2pPr>
            <a:lvl3pPr lvl="2"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3pPr>
            <a:lvl4pPr lvl="3"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4pPr>
            <a:lvl5pPr lvl="4"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5pPr>
            <a:lvl6pPr lvl="5"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6pPr>
            <a:lvl7pPr lvl="6"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7pPr>
            <a:lvl8pPr lvl="7"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8pPr>
            <a:lvl9pPr lvl="8"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9pPr>
          </a:lstStyle>
          <a:p/>
        </p:txBody>
      </p:sp>
      <p:sp>
        <p:nvSpPr>
          <p:cNvPr id="2792" name="Google Shape;2792;p418"/>
          <p:cNvSpPr txBox="1"/>
          <p:nvPr>
            <p:ph idx="12" type="sldNum"/>
          </p:nvPr>
        </p:nvSpPr>
        <p:spPr>
          <a:xfrm>
            <a:off x="8717220" y="4773854"/>
            <a:ext cx="117300" cy="115500"/>
          </a:xfrm>
          <a:prstGeom prst="rect">
            <a:avLst/>
          </a:prstGeom>
          <a:noFill/>
          <a:ln>
            <a:noFill/>
          </a:ln>
        </p:spPr>
        <p:txBody>
          <a:bodyPr anchorCtr="0" anchor="ctr" bIns="0" lIns="0" spcFirstLastPara="1" rIns="0" wrap="square" tIns="0">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rgbClr val="000000"/>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rgbClr val="000000"/>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rgbClr val="000000"/>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rgbClr val="000000"/>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rgbClr val="000000"/>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rgbClr val="000000"/>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rgbClr val="000000"/>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rgbClr val="000000"/>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324" name="Shape 324"/>
        <p:cNvGrpSpPr/>
        <p:nvPr/>
      </p:nvGrpSpPr>
      <p:grpSpPr>
        <a:xfrm>
          <a:off x="0" y="0"/>
          <a:ext cx="0" cy="0"/>
          <a:chOff x="0" y="0"/>
          <a:chExt cx="0" cy="0"/>
        </a:xfrm>
      </p:grpSpPr>
      <p:sp>
        <p:nvSpPr>
          <p:cNvPr id="325" name="Google Shape;325;p43"/>
          <p:cNvSpPr txBox="1"/>
          <p:nvPr>
            <p:ph type="ctrTitle"/>
          </p:nvPr>
        </p:nvSpPr>
        <p:spPr>
          <a:xfrm>
            <a:off x="311708" y="744575"/>
            <a:ext cx="8520600" cy="2052600"/>
          </a:xfrm>
          <a:prstGeom prst="rect">
            <a:avLst/>
          </a:prstGeom>
          <a:noFill/>
          <a:ln>
            <a:noFill/>
          </a:ln>
        </p:spPr>
        <p:txBody>
          <a:bodyPr anchorCtr="0" anchor="b" bIns="0" lIns="0" spcFirstLastPara="1" rIns="0" wrap="square" tIns="0">
            <a:noAutofit/>
          </a:bodyPr>
          <a:lstStyle>
            <a:lvl1pPr lvl="0" rtl="0" algn="ctr">
              <a:lnSpc>
                <a:spcPct val="100000"/>
              </a:lnSpc>
              <a:spcBef>
                <a:spcPts val="0"/>
              </a:spcBef>
              <a:spcAft>
                <a:spcPts val="0"/>
              </a:spcAft>
              <a:buClr>
                <a:schemeClr val="dk1"/>
              </a:buClr>
              <a:buSzPts val="3900"/>
              <a:buFont typeface="Georgia"/>
              <a:buNone/>
              <a:defRPr sz="5200"/>
            </a:lvl1pPr>
            <a:lvl2pPr lvl="1" rtl="0" algn="ctr">
              <a:spcBef>
                <a:spcPts val="0"/>
              </a:spcBef>
              <a:spcAft>
                <a:spcPts val="0"/>
              </a:spcAft>
              <a:buSzPts val="3900"/>
              <a:buNone/>
              <a:defRPr sz="5200"/>
            </a:lvl2pPr>
            <a:lvl3pPr lvl="2" rtl="0" algn="ctr">
              <a:spcBef>
                <a:spcPts val="0"/>
              </a:spcBef>
              <a:spcAft>
                <a:spcPts val="0"/>
              </a:spcAft>
              <a:buSzPts val="3900"/>
              <a:buNone/>
              <a:defRPr sz="5200"/>
            </a:lvl3pPr>
            <a:lvl4pPr lvl="3" rtl="0" algn="ctr">
              <a:spcBef>
                <a:spcPts val="0"/>
              </a:spcBef>
              <a:spcAft>
                <a:spcPts val="0"/>
              </a:spcAft>
              <a:buSzPts val="3900"/>
              <a:buNone/>
              <a:defRPr sz="5200"/>
            </a:lvl4pPr>
            <a:lvl5pPr lvl="4" rtl="0" algn="ctr">
              <a:spcBef>
                <a:spcPts val="0"/>
              </a:spcBef>
              <a:spcAft>
                <a:spcPts val="0"/>
              </a:spcAft>
              <a:buSzPts val="3900"/>
              <a:buNone/>
              <a:defRPr sz="5200"/>
            </a:lvl5pPr>
            <a:lvl6pPr lvl="5" rtl="0" algn="ctr">
              <a:spcBef>
                <a:spcPts val="0"/>
              </a:spcBef>
              <a:spcAft>
                <a:spcPts val="0"/>
              </a:spcAft>
              <a:buSzPts val="3900"/>
              <a:buNone/>
              <a:defRPr sz="5200"/>
            </a:lvl6pPr>
            <a:lvl7pPr lvl="6" rtl="0" algn="ctr">
              <a:spcBef>
                <a:spcPts val="0"/>
              </a:spcBef>
              <a:spcAft>
                <a:spcPts val="0"/>
              </a:spcAft>
              <a:buSzPts val="3900"/>
              <a:buNone/>
              <a:defRPr sz="5200"/>
            </a:lvl7pPr>
            <a:lvl8pPr lvl="7" rtl="0" algn="ctr">
              <a:spcBef>
                <a:spcPts val="0"/>
              </a:spcBef>
              <a:spcAft>
                <a:spcPts val="0"/>
              </a:spcAft>
              <a:buSzPts val="3900"/>
              <a:buNone/>
              <a:defRPr sz="5200"/>
            </a:lvl8pPr>
            <a:lvl9pPr lvl="8" rtl="0" algn="ctr">
              <a:spcBef>
                <a:spcPts val="0"/>
              </a:spcBef>
              <a:spcAft>
                <a:spcPts val="0"/>
              </a:spcAft>
              <a:buSzPts val="3900"/>
              <a:buNone/>
              <a:defRPr sz="5200"/>
            </a:lvl9pPr>
          </a:lstStyle>
          <a:p/>
        </p:txBody>
      </p:sp>
      <p:sp>
        <p:nvSpPr>
          <p:cNvPr id="326" name="Google Shape;326;p43"/>
          <p:cNvSpPr txBox="1"/>
          <p:nvPr>
            <p:ph idx="1" type="subTitle"/>
          </p:nvPr>
        </p:nvSpPr>
        <p:spPr>
          <a:xfrm>
            <a:off x="311700" y="2834125"/>
            <a:ext cx="8520600" cy="792600"/>
          </a:xfrm>
          <a:prstGeom prst="rect">
            <a:avLst/>
          </a:prstGeom>
          <a:noFill/>
          <a:ln>
            <a:noFill/>
          </a:ln>
        </p:spPr>
        <p:txBody>
          <a:bodyPr anchorCtr="0" anchor="t" bIns="0" lIns="0" spcFirstLastPara="1" rIns="0" wrap="square" tIns="0">
            <a:noAutofit/>
          </a:bodyPr>
          <a:lstStyle>
            <a:lvl1pPr lvl="0" rtl="0" algn="ctr">
              <a:lnSpc>
                <a:spcPct val="100000"/>
              </a:lnSpc>
              <a:spcBef>
                <a:spcPts val="0"/>
              </a:spcBef>
              <a:spcAft>
                <a:spcPts val="0"/>
              </a:spcAft>
              <a:buSzPts val="2100"/>
              <a:buFont typeface="Georgia"/>
              <a:buNone/>
              <a:defRPr sz="2800"/>
            </a:lvl1pPr>
            <a:lvl2pPr lvl="1" rtl="0" algn="ctr">
              <a:lnSpc>
                <a:spcPct val="100000"/>
              </a:lnSpc>
              <a:spcBef>
                <a:spcPts val="0"/>
              </a:spcBef>
              <a:spcAft>
                <a:spcPts val="0"/>
              </a:spcAft>
              <a:buSzPts val="2100"/>
              <a:buNone/>
              <a:defRPr sz="2800"/>
            </a:lvl2pPr>
            <a:lvl3pPr lvl="2" rtl="0" algn="ctr">
              <a:lnSpc>
                <a:spcPct val="100000"/>
              </a:lnSpc>
              <a:spcBef>
                <a:spcPts val="0"/>
              </a:spcBef>
              <a:spcAft>
                <a:spcPts val="0"/>
              </a:spcAft>
              <a:buSzPts val="2100"/>
              <a:buNone/>
              <a:defRPr sz="2800"/>
            </a:lvl3pPr>
            <a:lvl4pPr lvl="3" rtl="0" algn="ctr">
              <a:lnSpc>
                <a:spcPct val="100000"/>
              </a:lnSpc>
              <a:spcBef>
                <a:spcPts val="0"/>
              </a:spcBef>
              <a:spcAft>
                <a:spcPts val="0"/>
              </a:spcAft>
              <a:buSzPts val="2100"/>
              <a:buNone/>
              <a:defRPr sz="2800"/>
            </a:lvl4pPr>
            <a:lvl5pPr lvl="4" rtl="0" algn="ctr">
              <a:lnSpc>
                <a:spcPct val="100000"/>
              </a:lnSpc>
              <a:spcBef>
                <a:spcPts val="0"/>
              </a:spcBef>
              <a:spcAft>
                <a:spcPts val="0"/>
              </a:spcAft>
              <a:buSzPts val="2100"/>
              <a:buNone/>
              <a:defRPr sz="2800"/>
            </a:lvl5pPr>
            <a:lvl6pPr lvl="5" rtl="0" algn="ctr">
              <a:lnSpc>
                <a:spcPct val="100000"/>
              </a:lnSpc>
              <a:spcBef>
                <a:spcPts val="0"/>
              </a:spcBef>
              <a:spcAft>
                <a:spcPts val="0"/>
              </a:spcAft>
              <a:buSzPts val="2100"/>
              <a:buNone/>
              <a:defRPr sz="2800"/>
            </a:lvl6pPr>
            <a:lvl7pPr lvl="6" rtl="0" algn="ctr">
              <a:lnSpc>
                <a:spcPct val="100000"/>
              </a:lnSpc>
              <a:spcBef>
                <a:spcPts val="0"/>
              </a:spcBef>
              <a:spcAft>
                <a:spcPts val="0"/>
              </a:spcAft>
              <a:buClr>
                <a:schemeClr val="dk1"/>
              </a:buClr>
              <a:buSzPts val="2100"/>
              <a:buNone/>
              <a:defRPr sz="2800"/>
            </a:lvl7pPr>
            <a:lvl8pPr lvl="7" rtl="0" algn="ctr">
              <a:lnSpc>
                <a:spcPct val="100000"/>
              </a:lnSpc>
              <a:spcBef>
                <a:spcPts val="0"/>
              </a:spcBef>
              <a:spcAft>
                <a:spcPts val="0"/>
              </a:spcAft>
              <a:buClr>
                <a:schemeClr val="dk1"/>
              </a:buClr>
              <a:buSzPts val="2100"/>
              <a:buNone/>
              <a:defRPr sz="2800"/>
            </a:lvl8pPr>
            <a:lvl9pPr lvl="8" rtl="0" algn="ctr">
              <a:lnSpc>
                <a:spcPct val="100000"/>
              </a:lnSpc>
              <a:spcBef>
                <a:spcPts val="0"/>
              </a:spcBef>
              <a:spcAft>
                <a:spcPts val="0"/>
              </a:spcAft>
              <a:buClr>
                <a:schemeClr val="dk2"/>
              </a:buClr>
              <a:buSzPts val="2100"/>
              <a:buNone/>
              <a:defRPr sz="2800"/>
            </a:lvl9pPr>
          </a:lstStyle>
          <a:p/>
        </p:txBody>
      </p:sp>
      <p:sp>
        <p:nvSpPr>
          <p:cNvPr id="327" name="Google Shape;327;p43"/>
          <p:cNvSpPr txBox="1"/>
          <p:nvPr>
            <p:ph idx="12" type="sldNum"/>
          </p:nvPr>
        </p:nvSpPr>
        <p:spPr>
          <a:xfrm>
            <a:off x="8472458" y="4663217"/>
            <a:ext cx="548700" cy="393600"/>
          </a:xfrm>
          <a:prstGeom prst="rect">
            <a:avLst/>
          </a:prstGeom>
          <a:noFill/>
          <a:ln>
            <a:noFill/>
          </a:ln>
        </p:spPr>
        <p:txBody>
          <a:bodyPr anchorCtr="0" anchor="b" bIns="0" lIns="0" spcFirstLastPara="1" rIns="0" wrap="square" tIns="0">
            <a:noAutofit/>
          </a:bodyPr>
          <a:lstStyle>
            <a:lvl1pPr indent="0" lvl="0" marL="0" rtl="0" algn="r">
              <a:buClr>
                <a:schemeClr val="dk1"/>
              </a:buClr>
              <a:buSzPts val="700"/>
              <a:buFont typeface="Arial"/>
              <a:buNone/>
              <a:defRPr sz="700">
                <a:solidFill>
                  <a:schemeClr val="dk1"/>
                </a:solidFill>
                <a:latin typeface="Arial"/>
                <a:ea typeface="Arial"/>
                <a:cs typeface="Arial"/>
                <a:sym typeface="Arial"/>
              </a:defRPr>
            </a:lvl1pPr>
            <a:lvl2pPr indent="0" lvl="1" marL="0" rtl="0" algn="r">
              <a:buClr>
                <a:schemeClr val="dk1"/>
              </a:buClr>
              <a:buSzPts val="700"/>
              <a:buFont typeface="Arial"/>
              <a:buNone/>
              <a:defRPr sz="700">
                <a:solidFill>
                  <a:schemeClr val="dk1"/>
                </a:solidFill>
                <a:latin typeface="Arial"/>
                <a:ea typeface="Arial"/>
                <a:cs typeface="Arial"/>
                <a:sym typeface="Arial"/>
              </a:defRPr>
            </a:lvl2pPr>
            <a:lvl3pPr indent="0" lvl="2" marL="0" rtl="0" algn="r">
              <a:buClr>
                <a:schemeClr val="dk1"/>
              </a:buClr>
              <a:buSzPts val="700"/>
              <a:buFont typeface="Arial"/>
              <a:buNone/>
              <a:defRPr sz="700">
                <a:solidFill>
                  <a:schemeClr val="dk1"/>
                </a:solidFill>
                <a:latin typeface="Arial"/>
                <a:ea typeface="Arial"/>
                <a:cs typeface="Arial"/>
                <a:sym typeface="Arial"/>
              </a:defRPr>
            </a:lvl3pPr>
            <a:lvl4pPr indent="0" lvl="3" marL="0" rtl="0" algn="r">
              <a:buClr>
                <a:schemeClr val="dk1"/>
              </a:buClr>
              <a:buSzPts val="700"/>
              <a:buFont typeface="Arial"/>
              <a:buNone/>
              <a:defRPr sz="700">
                <a:solidFill>
                  <a:schemeClr val="dk1"/>
                </a:solidFill>
                <a:latin typeface="Arial"/>
                <a:ea typeface="Arial"/>
                <a:cs typeface="Arial"/>
                <a:sym typeface="Arial"/>
              </a:defRPr>
            </a:lvl4pPr>
            <a:lvl5pPr indent="0" lvl="4" marL="0" rtl="0" algn="r">
              <a:buClr>
                <a:schemeClr val="dk1"/>
              </a:buClr>
              <a:buSzPts val="700"/>
              <a:buFont typeface="Arial"/>
              <a:buNone/>
              <a:defRPr sz="700">
                <a:solidFill>
                  <a:schemeClr val="dk1"/>
                </a:solidFill>
                <a:latin typeface="Arial"/>
                <a:ea typeface="Arial"/>
                <a:cs typeface="Arial"/>
                <a:sym typeface="Arial"/>
              </a:defRPr>
            </a:lvl5pPr>
            <a:lvl6pPr indent="0" lvl="5" marL="0" rtl="0" algn="r">
              <a:buClr>
                <a:schemeClr val="dk1"/>
              </a:buClr>
              <a:buSzPts val="700"/>
              <a:buFont typeface="Arial"/>
              <a:buNone/>
              <a:defRPr sz="700">
                <a:solidFill>
                  <a:schemeClr val="dk1"/>
                </a:solidFill>
                <a:latin typeface="Arial"/>
                <a:ea typeface="Arial"/>
                <a:cs typeface="Arial"/>
                <a:sym typeface="Arial"/>
              </a:defRPr>
            </a:lvl6pPr>
            <a:lvl7pPr indent="0" lvl="6" marL="0" rtl="0" algn="r">
              <a:buClr>
                <a:schemeClr val="dk1"/>
              </a:buClr>
              <a:buSzPts val="700"/>
              <a:buFont typeface="Arial"/>
              <a:buNone/>
              <a:defRPr sz="700">
                <a:solidFill>
                  <a:schemeClr val="dk1"/>
                </a:solidFill>
                <a:latin typeface="Arial"/>
                <a:ea typeface="Arial"/>
                <a:cs typeface="Arial"/>
                <a:sym typeface="Arial"/>
              </a:defRPr>
            </a:lvl7pPr>
            <a:lvl8pPr indent="0" lvl="7" marL="0" rtl="0" algn="r">
              <a:buClr>
                <a:schemeClr val="dk1"/>
              </a:buClr>
              <a:buSzPts val="700"/>
              <a:buFont typeface="Arial"/>
              <a:buNone/>
              <a:defRPr sz="700">
                <a:solidFill>
                  <a:schemeClr val="dk1"/>
                </a:solidFill>
                <a:latin typeface="Arial"/>
                <a:ea typeface="Arial"/>
                <a:cs typeface="Arial"/>
                <a:sym typeface="Arial"/>
              </a:defRPr>
            </a:lvl8pPr>
            <a:lvl9pPr indent="0" lvl="8" marL="0" rtl="0" algn="r">
              <a:buClr>
                <a:schemeClr val="dk1"/>
              </a:buClr>
              <a:buSzPts val="700"/>
              <a:buFont typeface="Arial"/>
              <a:buNone/>
              <a:defRPr sz="7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able of Contents" showMasterSp="0">
  <p:cSld name="Table of Contents">
    <p:bg>
      <p:bgPr>
        <a:solidFill>
          <a:srgbClr val="FFFFFF"/>
        </a:solidFill>
      </p:bgPr>
    </p:bg>
    <p:spTree>
      <p:nvGrpSpPr>
        <p:cNvPr id="2793" name="Shape 2793"/>
        <p:cNvGrpSpPr/>
        <p:nvPr/>
      </p:nvGrpSpPr>
      <p:grpSpPr>
        <a:xfrm>
          <a:off x="0" y="0"/>
          <a:ext cx="0" cy="0"/>
          <a:chOff x="0" y="0"/>
          <a:chExt cx="0" cy="0"/>
        </a:xfrm>
      </p:grpSpPr>
      <p:sp>
        <p:nvSpPr>
          <p:cNvPr id="2794" name="Google Shape;2794;p419"/>
          <p:cNvSpPr txBox="1"/>
          <p:nvPr>
            <p:ph type="title"/>
          </p:nvPr>
        </p:nvSpPr>
        <p:spPr>
          <a:xfrm>
            <a:off x="309561" y="388987"/>
            <a:ext cx="8524800" cy="492300"/>
          </a:xfrm>
          <a:prstGeom prst="rect">
            <a:avLst/>
          </a:prstGeom>
          <a:noFill/>
          <a:ln>
            <a:noFill/>
          </a:ln>
        </p:spPr>
        <p:txBody>
          <a:bodyPr anchorCtr="0" anchor="b" bIns="34275" lIns="34275" spcFirstLastPara="1" rIns="34275" wrap="square" tIns="34275">
            <a:noAutofit/>
          </a:bodyPr>
          <a:lstStyle>
            <a:lvl1pPr lvl="0" marR="0" rtl="0" algn="l">
              <a:lnSpc>
                <a:spcPct val="100000"/>
              </a:lnSpc>
              <a:spcBef>
                <a:spcPts val="0"/>
              </a:spcBef>
              <a:spcAft>
                <a:spcPts val="0"/>
              </a:spcAft>
              <a:buClr>
                <a:srgbClr val="000000"/>
              </a:buClr>
              <a:buSzPts val="500"/>
              <a:buFont typeface="Georgia"/>
              <a:buNone/>
              <a:defRPr b="0" i="0" sz="3200" u="none" cap="none" strike="noStrike">
                <a:solidFill>
                  <a:srgbClr val="000000"/>
                </a:solidFill>
                <a:latin typeface="Georgia"/>
                <a:ea typeface="Georgia"/>
                <a:cs typeface="Georgia"/>
                <a:sym typeface="Georgia"/>
              </a:defRPr>
            </a:lvl1pPr>
            <a:lvl2pPr lvl="1" marR="0" rtl="0" algn="ctr">
              <a:lnSpc>
                <a:spcPct val="100000"/>
              </a:lnSpc>
              <a:spcBef>
                <a:spcPts val="0"/>
              </a:spcBef>
              <a:spcAft>
                <a:spcPts val="0"/>
              </a:spcAft>
              <a:buClr>
                <a:srgbClr val="FFFFFF"/>
              </a:buClr>
              <a:buSzPts val="500"/>
              <a:buFont typeface="Georgia"/>
              <a:buNone/>
              <a:defRPr b="0" i="0" sz="2000" u="none" cap="none" strike="noStrike">
                <a:solidFill>
                  <a:srgbClr val="FFFFFF"/>
                </a:solidFill>
                <a:latin typeface="Georgia"/>
                <a:ea typeface="Georgia"/>
                <a:cs typeface="Georgia"/>
                <a:sym typeface="Georgia"/>
              </a:defRPr>
            </a:lvl2pPr>
            <a:lvl3pPr lvl="2" marR="0" rtl="0" algn="ctr">
              <a:lnSpc>
                <a:spcPct val="100000"/>
              </a:lnSpc>
              <a:spcBef>
                <a:spcPts val="0"/>
              </a:spcBef>
              <a:spcAft>
                <a:spcPts val="0"/>
              </a:spcAft>
              <a:buClr>
                <a:srgbClr val="FFFFFF"/>
              </a:buClr>
              <a:buSzPts val="500"/>
              <a:buFont typeface="Georgia"/>
              <a:buNone/>
              <a:defRPr b="0" i="0" sz="2000" u="none" cap="none" strike="noStrike">
                <a:solidFill>
                  <a:srgbClr val="FFFFFF"/>
                </a:solidFill>
                <a:latin typeface="Georgia"/>
                <a:ea typeface="Georgia"/>
                <a:cs typeface="Georgia"/>
                <a:sym typeface="Georgia"/>
              </a:defRPr>
            </a:lvl3pPr>
            <a:lvl4pPr lvl="3" marR="0" rtl="0" algn="ctr">
              <a:lnSpc>
                <a:spcPct val="100000"/>
              </a:lnSpc>
              <a:spcBef>
                <a:spcPts val="0"/>
              </a:spcBef>
              <a:spcAft>
                <a:spcPts val="0"/>
              </a:spcAft>
              <a:buClr>
                <a:srgbClr val="FFFFFF"/>
              </a:buClr>
              <a:buSzPts val="500"/>
              <a:buFont typeface="Georgia"/>
              <a:buNone/>
              <a:defRPr b="0" i="0" sz="2000" u="none" cap="none" strike="noStrike">
                <a:solidFill>
                  <a:srgbClr val="FFFFFF"/>
                </a:solidFill>
                <a:latin typeface="Georgia"/>
                <a:ea typeface="Georgia"/>
                <a:cs typeface="Georgia"/>
                <a:sym typeface="Georgia"/>
              </a:defRPr>
            </a:lvl4pPr>
            <a:lvl5pPr lvl="4" marR="0" rtl="0" algn="ctr">
              <a:lnSpc>
                <a:spcPct val="100000"/>
              </a:lnSpc>
              <a:spcBef>
                <a:spcPts val="0"/>
              </a:spcBef>
              <a:spcAft>
                <a:spcPts val="0"/>
              </a:spcAft>
              <a:buClr>
                <a:srgbClr val="FFFFFF"/>
              </a:buClr>
              <a:buSzPts val="500"/>
              <a:buFont typeface="Georgia"/>
              <a:buNone/>
              <a:defRPr b="0" i="0" sz="2000" u="none" cap="none" strike="noStrike">
                <a:solidFill>
                  <a:srgbClr val="FFFFFF"/>
                </a:solidFill>
                <a:latin typeface="Georgia"/>
                <a:ea typeface="Georgia"/>
                <a:cs typeface="Georgia"/>
                <a:sym typeface="Georgia"/>
              </a:defRPr>
            </a:lvl5pPr>
            <a:lvl6pPr lvl="5" marR="0" rtl="0" algn="ctr">
              <a:lnSpc>
                <a:spcPct val="100000"/>
              </a:lnSpc>
              <a:spcBef>
                <a:spcPts val="0"/>
              </a:spcBef>
              <a:spcAft>
                <a:spcPts val="0"/>
              </a:spcAft>
              <a:buClr>
                <a:srgbClr val="FFFFFF"/>
              </a:buClr>
              <a:buSzPts val="500"/>
              <a:buFont typeface="Georgia"/>
              <a:buNone/>
              <a:defRPr b="0" i="0" sz="2000" u="none" cap="none" strike="noStrike">
                <a:solidFill>
                  <a:srgbClr val="FFFFFF"/>
                </a:solidFill>
                <a:latin typeface="Georgia"/>
                <a:ea typeface="Georgia"/>
                <a:cs typeface="Georgia"/>
                <a:sym typeface="Georgia"/>
              </a:defRPr>
            </a:lvl6pPr>
            <a:lvl7pPr lvl="6" marR="0" rtl="0" algn="ctr">
              <a:lnSpc>
                <a:spcPct val="100000"/>
              </a:lnSpc>
              <a:spcBef>
                <a:spcPts val="0"/>
              </a:spcBef>
              <a:spcAft>
                <a:spcPts val="0"/>
              </a:spcAft>
              <a:buClr>
                <a:srgbClr val="FFFFFF"/>
              </a:buClr>
              <a:buSzPts val="500"/>
              <a:buFont typeface="Georgia"/>
              <a:buNone/>
              <a:defRPr b="0" i="0" sz="2000" u="none" cap="none" strike="noStrike">
                <a:solidFill>
                  <a:srgbClr val="FFFFFF"/>
                </a:solidFill>
                <a:latin typeface="Georgia"/>
                <a:ea typeface="Georgia"/>
                <a:cs typeface="Georgia"/>
                <a:sym typeface="Georgia"/>
              </a:defRPr>
            </a:lvl7pPr>
            <a:lvl8pPr lvl="7" marR="0" rtl="0" algn="ctr">
              <a:lnSpc>
                <a:spcPct val="100000"/>
              </a:lnSpc>
              <a:spcBef>
                <a:spcPts val="0"/>
              </a:spcBef>
              <a:spcAft>
                <a:spcPts val="0"/>
              </a:spcAft>
              <a:buClr>
                <a:srgbClr val="FFFFFF"/>
              </a:buClr>
              <a:buSzPts val="500"/>
              <a:buFont typeface="Georgia"/>
              <a:buNone/>
              <a:defRPr b="0" i="0" sz="2000" u="none" cap="none" strike="noStrike">
                <a:solidFill>
                  <a:srgbClr val="FFFFFF"/>
                </a:solidFill>
                <a:latin typeface="Georgia"/>
                <a:ea typeface="Georgia"/>
                <a:cs typeface="Georgia"/>
                <a:sym typeface="Georgia"/>
              </a:defRPr>
            </a:lvl8pPr>
            <a:lvl9pPr lvl="8" marR="0" rtl="0" algn="ctr">
              <a:lnSpc>
                <a:spcPct val="100000"/>
              </a:lnSpc>
              <a:spcBef>
                <a:spcPts val="0"/>
              </a:spcBef>
              <a:spcAft>
                <a:spcPts val="0"/>
              </a:spcAft>
              <a:buClr>
                <a:srgbClr val="FFFFFF"/>
              </a:buClr>
              <a:buSzPts val="500"/>
              <a:buFont typeface="Georgia"/>
              <a:buNone/>
              <a:defRPr b="0" i="0" sz="2000" u="none" cap="none" strike="noStrike">
                <a:solidFill>
                  <a:srgbClr val="FFFFFF"/>
                </a:solidFill>
                <a:latin typeface="Georgia"/>
                <a:ea typeface="Georgia"/>
                <a:cs typeface="Georgia"/>
                <a:sym typeface="Georgia"/>
              </a:defRPr>
            </a:lvl9pPr>
          </a:lstStyle>
          <a:p/>
        </p:txBody>
      </p:sp>
      <p:sp>
        <p:nvSpPr>
          <p:cNvPr id="2795" name="Google Shape;2795;p419"/>
          <p:cNvSpPr txBox="1"/>
          <p:nvPr>
            <p:ph idx="1" type="body"/>
          </p:nvPr>
        </p:nvSpPr>
        <p:spPr>
          <a:xfrm>
            <a:off x="309563" y="3742125"/>
            <a:ext cx="1539900" cy="458700"/>
          </a:xfrm>
          <a:prstGeom prst="rect">
            <a:avLst/>
          </a:prstGeom>
          <a:noFill/>
          <a:ln>
            <a:noFill/>
          </a:ln>
        </p:spPr>
        <p:txBody>
          <a:bodyPr anchorCtr="0" anchor="t" bIns="34275" lIns="34275" spcFirstLastPara="1" rIns="34275" wrap="square" tIns="34275">
            <a:noAutofit/>
          </a:bodyPr>
          <a:lstStyle>
            <a:lvl1pPr indent="-228600" lvl="0" marL="457200" marR="0" rtl="0" algn="l">
              <a:lnSpc>
                <a:spcPct val="100000"/>
              </a:lnSpc>
              <a:spcBef>
                <a:spcPts val="200"/>
              </a:spcBef>
              <a:spcAft>
                <a:spcPts val="0"/>
              </a:spcAft>
              <a:buClr>
                <a:srgbClr val="000000"/>
              </a:buClr>
              <a:buSzPts val="1400"/>
              <a:buFont typeface="Arial"/>
              <a:buNone/>
              <a:defRPr b="0" i="0" sz="800" u="none" cap="none" strike="noStrike">
                <a:solidFill>
                  <a:srgbClr val="000000"/>
                </a:solidFill>
                <a:latin typeface="Arial"/>
                <a:ea typeface="Arial"/>
                <a:cs typeface="Arial"/>
                <a:sym typeface="Arial"/>
              </a:defRPr>
            </a:lvl1pPr>
            <a:lvl2pPr indent="-279400" lvl="1" marL="914400" marR="0" rtl="0" algn="l">
              <a:lnSpc>
                <a:spcPct val="100000"/>
              </a:lnSpc>
              <a:spcBef>
                <a:spcPts val="200"/>
              </a:spcBef>
              <a:spcAft>
                <a:spcPts val="0"/>
              </a:spcAft>
              <a:buClr>
                <a:srgbClr val="000000"/>
              </a:buClr>
              <a:buSzPts val="800"/>
              <a:buFont typeface="Arial"/>
              <a:buChar char="▪"/>
              <a:defRPr b="0" i="0" sz="800" u="none" cap="none" strike="noStrike">
                <a:solidFill>
                  <a:srgbClr val="000000"/>
                </a:solidFill>
                <a:latin typeface="Arial"/>
                <a:ea typeface="Arial"/>
                <a:cs typeface="Arial"/>
                <a:sym typeface="Arial"/>
              </a:defRPr>
            </a:lvl2pPr>
            <a:lvl3pPr indent="-279400" lvl="2" marL="1371600" marR="0" rtl="0" algn="l">
              <a:lnSpc>
                <a:spcPct val="100000"/>
              </a:lnSpc>
              <a:spcBef>
                <a:spcPts val="200"/>
              </a:spcBef>
              <a:spcAft>
                <a:spcPts val="0"/>
              </a:spcAft>
              <a:buClr>
                <a:srgbClr val="000000"/>
              </a:buClr>
              <a:buSzPts val="800"/>
              <a:buFont typeface="Arial"/>
              <a:buChar char="–"/>
              <a:defRPr b="0" i="0" sz="800" u="none" cap="none" strike="noStrike">
                <a:solidFill>
                  <a:srgbClr val="000000"/>
                </a:solidFill>
                <a:latin typeface="Arial"/>
                <a:ea typeface="Arial"/>
                <a:cs typeface="Arial"/>
                <a:sym typeface="Arial"/>
              </a:defRPr>
            </a:lvl3pPr>
            <a:lvl4pPr indent="-279400" lvl="3" marL="1828800" marR="0" rtl="0" algn="l">
              <a:lnSpc>
                <a:spcPct val="100000"/>
              </a:lnSpc>
              <a:spcBef>
                <a:spcPts val="200"/>
              </a:spcBef>
              <a:spcAft>
                <a:spcPts val="0"/>
              </a:spcAft>
              <a:buClr>
                <a:srgbClr val="000000"/>
              </a:buClr>
              <a:buSzPts val="800"/>
              <a:buFont typeface="Arial"/>
              <a:buChar char="•"/>
              <a:defRPr b="0" i="0" sz="800" u="none" cap="none" strike="noStrike">
                <a:solidFill>
                  <a:srgbClr val="000000"/>
                </a:solidFill>
                <a:latin typeface="Arial"/>
                <a:ea typeface="Arial"/>
                <a:cs typeface="Arial"/>
                <a:sym typeface="Arial"/>
              </a:defRPr>
            </a:lvl4pPr>
            <a:lvl5pPr indent="-279400" lvl="4" marL="2286000" marR="0" rtl="0" algn="l">
              <a:lnSpc>
                <a:spcPct val="100000"/>
              </a:lnSpc>
              <a:spcBef>
                <a:spcPts val="200"/>
              </a:spcBef>
              <a:spcAft>
                <a:spcPts val="0"/>
              </a:spcAft>
              <a:buClr>
                <a:srgbClr val="000000"/>
              </a:buClr>
              <a:buSzPts val="800"/>
              <a:buFont typeface="Arial"/>
              <a:buChar char="–"/>
              <a:defRPr b="0" i="0" sz="800" u="none" cap="none" strike="noStrike">
                <a:solidFill>
                  <a:srgbClr val="000000"/>
                </a:solidFill>
                <a:latin typeface="Arial"/>
                <a:ea typeface="Arial"/>
                <a:cs typeface="Arial"/>
                <a:sym typeface="Arial"/>
              </a:defRPr>
            </a:lvl5pPr>
            <a:lvl6pPr indent="-317500" lvl="5" marL="2743200"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6pPr>
            <a:lvl7pPr indent="-317500" lvl="6" marL="3200400"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7pPr>
            <a:lvl8pPr indent="-317500" lvl="7" marL="3657600"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8pPr>
            <a:lvl9pPr indent="-317500" lvl="8" marL="4114800"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9pPr>
          </a:lstStyle>
          <a:p/>
        </p:txBody>
      </p:sp>
      <p:sp>
        <p:nvSpPr>
          <p:cNvPr id="2796" name="Google Shape;2796;p419"/>
          <p:cNvSpPr txBox="1"/>
          <p:nvPr>
            <p:ph idx="2" type="body"/>
          </p:nvPr>
        </p:nvSpPr>
        <p:spPr>
          <a:xfrm>
            <a:off x="6049170" y="3759991"/>
            <a:ext cx="2538600" cy="96900"/>
          </a:xfrm>
          <a:prstGeom prst="rect">
            <a:avLst/>
          </a:prstGeom>
          <a:noFill/>
          <a:ln>
            <a:noFill/>
          </a:ln>
        </p:spPr>
        <p:txBody>
          <a:bodyPr anchorCtr="0" anchor="t" bIns="34275" lIns="34275" spcFirstLastPara="1" rIns="34275" wrap="square" tIns="34275">
            <a:noAutofit/>
          </a:bodyPr>
          <a:lstStyle>
            <a:lvl1pPr indent="-228600" lvl="0" marL="457200" marR="0" rtl="0" algn="l">
              <a:lnSpc>
                <a:spcPct val="100000"/>
              </a:lnSpc>
              <a:spcBef>
                <a:spcPts val="300"/>
              </a:spcBef>
              <a:spcAft>
                <a:spcPts val="0"/>
              </a:spcAft>
              <a:buClr>
                <a:srgbClr val="7C7C7B"/>
              </a:buClr>
              <a:buSzPts val="1400"/>
              <a:buFont typeface="Georgia"/>
              <a:buNone/>
              <a:defRPr b="0" i="0" sz="1400" u="none" cap="none" strike="noStrike">
                <a:solidFill>
                  <a:srgbClr val="7C7C7B"/>
                </a:solidFill>
                <a:latin typeface="Georgia"/>
                <a:ea typeface="Georgia"/>
                <a:cs typeface="Georgia"/>
                <a:sym typeface="Georgia"/>
              </a:defRPr>
            </a:lvl1pPr>
            <a:lvl2pPr indent="-317500" lvl="1" marL="914400"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2pPr>
            <a:lvl3pPr indent="-317500" lvl="2" marL="1371600"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3pPr>
            <a:lvl4pPr indent="-317500" lvl="3" marL="1828800"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4pPr>
            <a:lvl5pPr indent="-317500" lvl="4" marL="2286000"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5pPr>
            <a:lvl6pPr indent="-317500" lvl="5" marL="2743200"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6pPr>
            <a:lvl7pPr indent="-317500" lvl="6" marL="3200400"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7pPr>
            <a:lvl8pPr indent="-317500" lvl="7" marL="3657600"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8pPr>
            <a:lvl9pPr indent="-317500" lvl="8" marL="4114800"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9pPr>
          </a:lstStyle>
          <a:p/>
        </p:txBody>
      </p:sp>
      <p:sp>
        <p:nvSpPr>
          <p:cNvPr id="2797" name="Google Shape;2797;p419"/>
          <p:cNvSpPr/>
          <p:nvPr/>
        </p:nvSpPr>
        <p:spPr>
          <a:xfrm>
            <a:off x="5341768" y="3759991"/>
            <a:ext cx="680700" cy="9720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Clr>
                <a:schemeClr val="accent1"/>
              </a:buClr>
              <a:buSzPts val="700"/>
              <a:buFont typeface="Arial"/>
              <a:buNone/>
            </a:pPr>
            <a:r>
              <a:rPr b="0" i="0" lang="en" sz="700" u="none" cap="none" strike="noStrike">
                <a:solidFill>
                  <a:schemeClr val="accent1"/>
                </a:solidFill>
                <a:latin typeface="Arial"/>
                <a:ea typeface="Arial"/>
                <a:cs typeface="Arial"/>
                <a:sym typeface="Arial"/>
              </a:rPr>
              <a:t>Contacts:</a:t>
            </a:r>
            <a:endParaRPr b="0" i="0" sz="500" u="none" cap="none" strike="noStrike">
              <a:solidFill>
                <a:srgbClr val="000000"/>
              </a:solidFill>
              <a:latin typeface="Arial"/>
              <a:ea typeface="Arial"/>
              <a:cs typeface="Arial"/>
              <a:sym typeface="Arial"/>
            </a:endParaRPr>
          </a:p>
        </p:txBody>
      </p:sp>
      <p:sp>
        <p:nvSpPr>
          <p:cNvPr id="2798" name="Google Shape;2798;p419"/>
          <p:cNvSpPr/>
          <p:nvPr/>
        </p:nvSpPr>
        <p:spPr>
          <a:xfrm>
            <a:off x="311943" y="4800785"/>
            <a:ext cx="2559900" cy="92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000000"/>
                </a:solidFill>
                <a:latin typeface="Arial"/>
                <a:ea typeface="Arial"/>
                <a:cs typeface="Arial"/>
                <a:sym typeface="Arial"/>
              </a:rPr>
              <a:t>PwC</a:t>
            </a:r>
            <a:endParaRPr b="0" i="0" sz="500" u="none" cap="none" strike="noStrike">
              <a:solidFill>
                <a:srgbClr val="000000"/>
              </a:solidFill>
              <a:latin typeface="Arial"/>
              <a:ea typeface="Arial"/>
              <a:cs typeface="Arial"/>
              <a:sym typeface="Arial"/>
            </a:endParaRPr>
          </a:p>
        </p:txBody>
      </p:sp>
      <p:sp>
        <p:nvSpPr>
          <p:cNvPr id="2799" name="Google Shape;2799;p419"/>
          <p:cNvSpPr/>
          <p:nvPr/>
        </p:nvSpPr>
        <p:spPr>
          <a:xfrm>
            <a:off x="-9524" y="3346063"/>
            <a:ext cx="9141600" cy="98400"/>
          </a:xfrm>
          <a:custGeom>
            <a:rect b="b" l="l" r="r" t="t"/>
            <a:pathLst>
              <a:path extrusionOk="0" h="120000" w="120000">
                <a:moveTo>
                  <a:pt x="120000" y="0"/>
                </a:moveTo>
                <a:lnTo>
                  <a:pt x="15283" y="0"/>
                </a:lnTo>
                <a:cubicBezTo>
                  <a:pt x="14927" y="39994"/>
                  <a:pt x="14572" y="80005"/>
                  <a:pt x="14227" y="120000"/>
                </a:cubicBezTo>
                <a:cubicBezTo>
                  <a:pt x="13827" y="80005"/>
                  <a:pt x="13427" y="39994"/>
                  <a:pt x="13038" y="0"/>
                </a:cubicBezTo>
                <a:lnTo>
                  <a:pt x="0" y="0"/>
                </a:lnTo>
              </a:path>
            </a:pathLst>
          </a:custGeom>
          <a:noFill/>
          <a:ln cap="rnd" cmpd="sng" w="12700">
            <a:solidFill>
              <a:srgbClr val="E1301E"/>
            </a:solidFill>
            <a:prstDash val="solid"/>
            <a:round/>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800" name="Google Shape;2800;p419"/>
          <p:cNvSpPr txBox="1"/>
          <p:nvPr>
            <p:ph idx="12" type="sldNum"/>
          </p:nvPr>
        </p:nvSpPr>
        <p:spPr>
          <a:xfrm>
            <a:off x="8717220" y="4773854"/>
            <a:ext cx="117300" cy="115500"/>
          </a:xfrm>
          <a:prstGeom prst="rect">
            <a:avLst/>
          </a:prstGeom>
          <a:noFill/>
          <a:ln>
            <a:noFill/>
          </a:ln>
        </p:spPr>
        <p:txBody>
          <a:bodyPr anchorCtr="0" anchor="ctr" bIns="0" lIns="0" spcFirstLastPara="1" rIns="0" wrap="square" tIns="0">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rgbClr val="000000"/>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rgbClr val="000000"/>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rgbClr val="000000"/>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rgbClr val="000000"/>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rgbClr val="000000"/>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rgbClr val="000000"/>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rgbClr val="000000"/>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rgbClr val="000000"/>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Work Showcase Cover" showMasterSp="0">
  <p:cSld name="Work Showcase Cover">
    <p:bg>
      <p:bgPr>
        <a:solidFill>
          <a:srgbClr val="333332"/>
        </a:solidFill>
      </p:bgPr>
    </p:bg>
    <p:spTree>
      <p:nvGrpSpPr>
        <p:cNvPr id="2801" name="Shape 2801"/>
        <p:cNvGrpSpPr/>
        <p:nvPr/>
      </p:nvGrpSpPr>
      <p:grpSpPr>
        <a:xfrm>
          <a:off x="0" y="0"/>
          <a:ext cx="0" cy="0"/>
          <a:chOff x="0" y="0"/>
          <a:chExt cx="0" cy="0"/>
        </a:xfrm>
      </p:grpSpPr>
      <p:sp>
        <p:nvSpPr>
          <p:cNvPr id="2802" name="Google Shape;2802;p420"/>
          <p:cNvSpPr/>
          <p:nvPr>
            <p:ph idx="2" type="pic"/>
          </p:nvPr>
        </p:nvSpPr>
        <p:spPr>
          <a:xfrm>
            <a:off x="0" y="0"/>
            <a:ext cx="9144000" cy="5143500"/>
          </a:xfrm>
          <a:prstGeom prst="rect">
            <a:avLst/>
          </a:prstGeom>
          <a:noFill/>
          <a:ln>
            <a:noFill/>
          </a:ln>
        </p:spPr>
        <p:txBody>
          <a:bodyPr anchorCtr="0" anchor="t" bIns="34275" lIns="34275" spcFirstLastPara="1" rIns="34275" wrap="square" tIns="34275">
            <a:noAutofit/>
          </a:bodyPr>
          <a:lstStyle>
            <a:lvl1pPr lvl="0" marR="0" rtl="0" algn="l">
              <a:lnSpc>
                <a:spcPct val="100000"/>
              </a:lnSpc>
              <a:spcBef>
                <a:spcPts val="300"/>
              </a:spcBef>
              <a:spcAft>
                <a:spcPts val="0"/>
              </a:spcAft>
              <a:buClr>
                <a:srgbClr val="7C7C7B"/>
              </a:buClr>
              <a:buSzPts val="500"/>
              <a:buFont typeface="Georgia"/>
              <a:buNone/>
              <a:defRPr b="0" i="0" sz="1400" u="none" cap="none" strike="noStrike">
                <a:solidFill>
                  <a:srgbClr val="7C7C7B"/>
                </a:solidFill>
                <a:latin typeface="Georgia"/>
                <a:ea typeface="Georgia"/>
                <a:cs typeface="Georgia"/>
                <a:sym typeface="Georgia"/>
              </a:defRPr>
            </a:lvl1pPr>
            <a:lvl2pPr lvl="1"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2pPr>
            <a:lvl3pPr lvl="2"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3pPr>
            <a:lvl4pPr lvl="3"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4pPr>
            <a:lvl5pPr lvl="4"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5pPr>
            <a:lvl6pPr lvl="5"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6pPr>
            <a:lvl7pPr lvl="6"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7pPr>
            <a:lvl8pPr lvl="7"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8pPr>
            <a:lvl9pPr lvl="8"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9pPr>
          </a:lstStyle>
          <a:p/>
        </p:txBody>
      </p:sp>
      <p:sp>
        <p:nvSpPr>
          <p:cNvPr id="2803" name="Google Shape;2803;p420"/>
          <p:cNvSpPr txBox="1"/>
          <p:nvPr>
            <p:ph type="title"/>
          </p:nvPr>
        </p:nvSpPr>
        <p:spPr>
          <a:xfrm>
            <a:off x="309563" y="432752"/>
            <a:ext cx="3375600" cy="861900"/>
          </a:xfrm>
          <a:prstGeom prst="rect">
            <a:avLst/>
          </a:prstGeom>
          <a:noFill/>
          <a:ln>
            <a:noFill/>
          </a:ln>
        </p:spPr>
        <p:txBody>
          <a:bodyPr anchorCtr="0" anchor="t" bIns="34275" lIns="34275" spcFirstLastPara="1" rIns="34275" wrap="square" tIns="34275">
            <a:noAutofit/>
          </a:bodyPr>
          <a:lstStyle>
            <a:lvl1pPr lvl="0" marR="0" rtl="0" algn="l">
              <a:lnSpc>
                <a:spcPct val="100000"/>
              </a:lnSpc>
              <a:spcBef>
                <a:spcPts val="0"/>
              </a:spcBef>
              <a:spcAft>
                <a:spcPts val="0"/>
              </a:spcAft>
              <a:buClr>
                <a:srgbClr val="FFFFFF"/>
              </a:buClr>
              <a:buSzPts val="500"/>
              <a:buFont typeface="Georgia"/>
              <a:buNone/>
              <a:defRPr b="0" i="0" sz="2800" u="none" cap="none" strike="noStrike">
                <a:solidFill>
                  <a:srgbClr val="FFFFFF"/>
                </a:solidFill>
                <a:latin typeface="Georgia"/>
                <a:ea typeface="Georgia"/>
                <a:cs typeface="Georgia"/>
                <a:sym typeface="Georgia"/>
              </a:defRPr>
            </a:lvl1pPr>
            <a:lvl2pPr lvl="1" marR="0" rtl="0" algn="ctr">
              <a:lnSpc>
                <a:spcPct val="100000"/>
              </a:lnSpc>
              <a:spcBef>
                <a:spcPts val="0"/>
              </a:spcBef>
              <a:spcAft>
                <a:spcPts val="0"/>
              </a:spcAft>
              <a:buClr>
                <a:srgbClr val="FFFFFF"/>
              </a:buClr>
              <a:buSzPts val="500"/>
              <a:buFont typeface="Georgia"/>
              <a:buNone/>
              <a:defRPr b="0" i="0" sz="2000" u="none" cap="none" strike="noStrike">
                <a:solidFill>
                  <a:srgbClr val="FFFFFF"/>
                </a:solidFill>
                <a:latin typeface="Georgia"/>
                <a:ea typeface="Georgia"/>
                <a:cs typeface="Georgia"/>
                <a:sym typeface="Georgia"/>
              </a:defRPr>
            </a:lvl2pPr>
            <a:lvl3pPr lvl="2" marR="0" rtl="0" algn="ctr">
              <a:lnSpc>
                <a:spcPct val="100000"/>
              </a:lnSpc>
              <a:spcBef>
                <a:spcPts val="0"/>
              </a:spcBef>
              <a:spcAft>
                <a:spcPts val="0"/>
              </a:spcAft>
              <a:buClr>
                <a:srgbClr val="FFFFFF"/>
              </a:buClr>
              <a:buSzPts val="500"/>
              <a:buFont typeface="Georgia"/>
              <a:buNone/>
              <a:defRPr b="0" i="0" sz="2000" u="none" cap="none" strike="noStrike">
                <a:solidFill>
                  <a:srgbClr val="FFFFFF"/>
                </a:solidFill>
                <a:latin typeface="Georgia"/>
                <a:ea typeface="Georgia"/>
                <a:cs typeface="Georgia"/>
                <a:sym typeface="Georgia"/>
              </a:defRPr>
            </a:lvl3pPr>
            <a:lvl4pPr lvl="3" marR="0" rtl="0" algn="ctr">
              <a:lnSpc>
                <a:spcPct val="100000"/>
              </a:lnSpc>
              <a:spcBef>
                <a:spcPts val="0"/>
              </a:spcBef>
              <a:spcAft>
                <a:spcPts val="0"/>
              </a:spcAft>
              <a:buClr>
                <a:srgbClr val="FFFFFF"/>
              </a:buClr>
              <a:buSzPts val="500"/>
              <a:buFont typeface="Georgia"/>
              <a:buNone/>
              <a:defRPr b="0" i="0" sz="2000" u="none" cap="none" strike="noStrike">
                <a:solidFill>
                  <a:srgbClr val="FFFFFF"/>
                </a:solidFill>
                <a:latin typeface="Georgia"/>
                <a:ea typeface="Georgia"/>
                <a:cs typeface="Georgia"/>
                <a:sym typeface="Georgia"/>
              </a:defRPr>
            </a:lvl4pPr>
            <a:lvl5pPr lvl="4" marR="0" rtl="0" algn="ctr">
              <a:lnSpc>
                <a:spcPct val="100000"/>
              </a:lnSpc>
              <a:spcBef>
                <a:spcPts val="0"/>
              </a:spcBef>
              <a:spcAft>
                <a:spcPts val="0"/>
              </a:spcAft>
              <a:buClr>
                <a:srgbClr val="FFFFFF"/>
              </a:buClr>
              <a:buSzPts val="500"/>
              <a:buFont typeface="Georgia"/>
              <a:buNone/>
              <a:defRPr b="0" i="0" sz="2000" u="none" cap="none" strike="noStrike">
                <a:solidFill>
                  <a:srgbClr val="FFFFFF"/>
                </a:solidFill>
                <a:latin typeface="Georgia"/>
                <a:ea typeface="Georgia"/>
                <a:cs typeface="Georgia"/>
                <a:sym typeface="Georgia"/>
              </a:defRPr>
            </a:lvl5pPr>
            <a:lvl6pPr lvl="5" marR="0" rtl="0" algn="ctr">
              <a:lnSpc>
                <a:spcPct val="100000"/>
              </a:lnSpc>
              <a:spcBef>
                <a:spcPts val="0"/>
              </a:spcBef>
              <a:spcAft>
                <a:spcPts val="0"/>
              </a:spcAft>
              <a:buClr>
                <a:srgbClr val="FFFFFF"/>
              </a:buClr>
              <a:buSzPts val="500"/>
              <a:buFont typeface="Georgia"/>
              <a:buNone/>
              <a:defRPr b="0" i="0" sz="2000" u="none" cap="none" strike="noStrike">
                <a:solidFill>
                  <a:srgbClr val="FFFFFF"/>
                </a:solidFill>
                <a:latin typeface="Georgia"/>
                <a:ea typeface="Georgia"/>
                <a:cs typeface="Georgia"/>
                <a:sym typeface="Georgia"/>
              </a:defRPr>
            </a:lvl6pPr>
            <a:lvl7pPr lvl="6" marR="0" rtl="0" algn="ctr">
              <a:lnSpc>
                <a:spcPct val="100000"/>
              </a:lnSpc>
              <a:spcBef>
                <a:spcPts val="0"/>
              </a:spcBef>
              <a:spcAft>
                <a:spcPts val="0"/>
              </a:spcAft>
              <a:buClr>
                <a:srgbClr val="FFFFFF"/>
              </a:buClr>
              <a:buSzPts val="500"/>
              <a:buFont typeface="Georgia"/>
              <a:buNone/>
              <a:defRPr b="0" i="0" sz="2000" u="none" cap="none" strike="noStrike">
                <a:solidFill>
                  <a:srgbClr val="FFFFFF"/>
                </a:solidFill>
                <a:latin typeface="Georgia"/>
                <a:ea typeface="Georgia"/>
                <a:cs typeface="Georgia"/>
                <a:sym typeface="Georgia"/>
              </a:defRPr>
            </a:lvl7pPr>
            <a:lvl8pPr lvl="7" marR="0" rtl="0" algn="ctr">
              <a:lnSpc>
                <a:spcPct val="100000"/>
              </a:lnSpc>
              <a:spcBef>
                <a:spcPts val="0"/>
              </a:spcBef>
              <a:spcAft>
                <a:spcPts val="0"/>
              </a:spcAft>
              <a:buClr>
                <a:srgbClr val="FFFFFF"/>
              </a:buClr>
              <a:buSzPts val="500"/>
              <a:buFont typeface="Georgia"/>
              <a:buNone/>
              <a:defRPr b="0" i="0" sz="2000" u="none" cap="none" strike="noStrike">
                <a:solidFill>
                  <a:srgbClr val="FFFFFF"/>
                </a:solidFill>
                <a:latin typeface="Georgia"/>
                <a:ea typeface="Georgia"/>
                <a:cs typeface="Georgia"/>
                <a:sym typeface="Georgia"/>
              </a:defRPr>
            </a:lvl8pPr>
            <a:lvl9pPr lvl="8" marR="0" rtl="0" algn="ctr">
              <a:lnSpc>
                <a:spcPct val="100000"/>
              </a:lnSpc>
              <a:spcBef>
                <a:spcPts val="0"/>
              </a:spcBef>
              <a:spcAft>
                <a:spcPts val="0"/>
              </a:spcAft>
              <a:buClr>
                <a:srgbClr val="FFFFFF"/>
              </a:buClr>
              <a:buSzPts val="500"/>
              <a:buFont typeface="Georgia"/>
              <a:buNone/>
              <a:defRPr b="0" i="0" sz="2000" u="none" cap="none" strike="noStrike">
                <a:solidFill>
                  <a:srgbClr val="FFFFFF"/>
                </a:solidFill>
                <a:latin typeface="Georgia"/>
                <a:ea typeface="Georgia"/>
                <a:cs typeface="Georgia"/>
                <a:sym typeface="Georgia"/>
              </a:defRPr>
            </a:lvl9pPr>
          </a:lstStyle>
          <a:p/>
        </p:txBody>
      </p:sp>
      <p:sp>
        <p:nvSpPr>
          <p:cNvPr id="2804" name="Google Shape;2804;p420"/>
          <p:cNvSpPr txBox="1"/>
          <p:nvPr>
            <p:ph idx="1" type="body"/>
          </p:nvPr>
        </p:nvSpPr>
        <p:spPr>
          <a:xfrm>
            <a:off x="311944" y="2243331"/>
            <a:ext cx="2658300" cy="458700"/>
          </a:xfrm>
          <a:prstGeom prst="rect">
            <a:avLst/>
          </a:prstGeom>
          <a:noFill/>
          <a:ln>
            <a:noFill/>
          </a:ln>
        </p:spPr>
        <p:txBody>
          <a:bodyPr anchorCtr="0" anchor="t" bIns="34275" lIns="34275" spcFirstLastPara="1" rIns="34275" wrap="square" tIns="34275">
            <a:noAutofit/>
          </a:bodyPr>
          <a:lstStyle>
            <a:lvl1pPr indent="-228600" lvl="0" marL="457200" marR="0" rtl="0" algn="ctr">
              <a:lnSpc>
                <a:spcPct val="100000"/>
              </a:lnSpc>
              <a:spcBef>
                <a:spcPts val="200"/>
              </a:spcBef>
              <a:spcAft>
                <a:spcPts val="0"/>
              </a:spcAft>
              <a:buClr>
                <a:srgbClr val="FFFFFF"/>
              </a:buClr>
              <a:buSzPts val="1400"/>
              <a:buFont typeface="Georgia"/>
              <a:buNone/>
              <a:defRPr b="0" i="0" sz="1200" u="none" cap="none" strike="noStrike">
                <a:solidFill>
                  <a:srgbClr val="FFFFFF"/>
                </a:solidFill>
                <a:latin typeface="Georgia"/>
                <a:ea typeface="Georgia"/>
                <a:cs typeface="Georgia"/>
                <a:sym typeface="Georgia"/>
              </a:defRPr>
            </a:lvl1pPr>
            <a:lvl2pPr indent="-304800" lvl="1" marL="914400" marR="0" rtl="0" algn="ctr">
              <a:lnSpc>
                <a:spcPct val="100000"/>
              </a:lnSpc>
              <a:spcBef>
                <a:spcPts val="200"/>
              </a:spcBef>
              <a:spcAft>
                <a:spcPts val="0"/>
              </a:spcAft>
              <a:buClr>
                <a:srgbClr val="FFFFFF"/>
              </a:buClr>
              <a:buSzPts val="1200"/>
              <a:buFont typeface="Georgia"/>
              <a:buChar char="▪"/>
              <a:defRPr b="0" i="0" sz="1200" u="none" cap="none" strike="noStrike">
                <a:solidFill>
                  <a:srgbClr val="FFFFFF"/>
                </a:solidFill>
                <a:latin typeface="Georgia"/>
                <a:ea typeface="Georgia"/>
                <a:cs typeface="Georgia"/>
                <a:sym typeface="Georgia"/>
              </a:defRPr>
            </a:lvl2pPr>
            <a:lvl3pPr indent="-304800" lvl="2" marL="1371600" marR="0" rtl="0" algn="ctr">
              <a:lnSpc>
                <a:spcPct val="100000"/>
              </a:lnSpc>
              <a:spcBef>
                <a:spcPts val="200"/>
              </a:spcBef>
              <a:spcAft>
                <a:spcPts val="0"/>
              </a:spcAft>
              <a:buClr>
                <a:srgbClr val="FFFFFF"/>
              </a:buClr>
              <a:buSzPts val="1200"/>
              <a:buFont typeface="Georgia"/>
              <a:buChar char="–"/>
              <a:defRPr b="0" i="0" sz="1200" u="none" cap="none" strike="noStrike">
                <a:solidFill>
                  <a:srgbClr val="FFFFFF"/>
                </a:solidFill>
                <a:latin typeface="Georgia"/>
                <a:ea typeface="Georgia"/>
                <a:cs typeface="Georgia"/>
                <a:sym typeface="Georgia"/>
              </a:defRPr>
            </a:lvl3pPr>
            <a:lvl4pPr indent="-304800" lvl="3" marL="1828800" marR="0" rtl="0" algn="ctr">
              <a:lnSpc>
                <a:spcPct val="100000"/>
              </a:lnSpc>
              <a:spcBef>
                <a:spcPts val="200"/>
              </a:spcBef>
              <a:spcAft>
                <a:spcPts val="0"/>
              </a:spcAft>
              <a:buClr>
                <a:srgbClr val="FFFFFF"/>
              </a:buClr>
              <a:buSzPts val="1200"/>
              <a:buFont typeface="Georgia"/>
              <a:buChar char="•"/>
              <a:defRPr b="0" i="0" sz="1200" u="none" cap="none" strike="noStrike">
                <a:solidFill>
                  <a:srgbClr val="FFFFFF"/>
                </a:solidFill>
                <a:latin typeface="Georgia"/>
                <a:ea typeface="Georgia"/>
                <a:cs typeface="Georgia"/>
                <a:sym typeface="Georgia"/>
              </a:defRPr>
            </a:lvl4pPr>
            <a:lvl5pPr indent="-304800" lvl="4" marL="2286000" marR="0" rtl="0" algn="ctr">
              <a:lnSpc>
                <a:spcPct val="100000"/>
              </a:lnSpc>
              <a:spcBef>
                <a:spcPts val="200"/>
              </a:spcBef>
              <a:spcAft>
                <a:spcPts val="0"/>
              </a:spcAft>
              <a:buClr>
                <a:srgbClr val="FFFFFF"/>
              </a:buClr>
              <a:buSzPts val="1200"/>
              <a:buFont typeface="Georgia"/>
              <a:buChar char="–"/>
              <a:defRPr b="0" i="0" sz="1200" u="none" cap="none" strike="noStrike">
                <a:solidFill>
                  <a:srgbClr val="FFFFFF"/>
                </a:solidFill>
                <a:latin typeface="Georgia"/>
                <a:ea typeface="Georgia"/>
                <a:cs typeface="Georgia"/>
                <a:sym typeface="Georgia"/>
              </a:defRPr>
            </a:lvl5pPr>
            <a:lvl6pPr indent="-317500" lvl="5" marL="2743200"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6pPr>
            <a:lvl7pPr indent="-317500" lvl="6" marL="3200400"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7pPr>
            <a:lvl8pPr indent="-317500" lvl="7" marL="3657600"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8pPr>
            <a:lvl9pPr indent="-317500" lvl="8" marL="4114800"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9pPr>
          </a:lstStyle>
          <a:p/>
        </p:txBody>
      </p:sp>
      <p:sp>
        <p:nvSpPr>
          <p:cNvPr id="2805" name="Google Shape;2805;p420"/>
          <p:cNvSpPr/>
          <p:nvPr/>
        </p:nvSpPr>
        <p:spPr>
          <a:xfrm>
            <a:off x="311943" y="4800785"/>
            <a:ext cx="2559900" cy="92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FFFFFF"/>
              </a:buClr>
              <a:buSzPts val="600"/>
              <a:buFont typeface="Arial"/>
              <a:buNone/>
            </a:pPr>
            <a:r>
              <a:rPr b="0" i="0" lang="en" sz="600" u="none" cap="none" strike="noStrike">
                <a:solidFill>
                  <a:srgbClr val="FFFFFF"/>
                </a:solidFill>
                <a:latin typeface="Arial"/>
                <a:ea typeface="Arial"/>
                <a:cs typeface="Arial"/>
                <a:sym typeface="Arial"/>
              </a:rPr>
              <a:t>PwC</a:t>
            </a:r>
            <a:endParaRPr b="0" i="0" sz="500" u="none" cap="none" strike="noStrike">
              <a:solidFill>
                <a:srgbClr val="000000"/>
              </a:solidFill>
              <a:latin typeface="Arial"/>
              <a:ea typeface="Arial"/>
              <a:cs typeface="Arial"/>
              <a:sym typeface="Arial"/>
            </a:endParaRPr>
          </a:p>
        </p:txBody>
      </p:sp>
      <p:cxnSp>
        <p:nvCxnSpPr>
          <p:cNvPr id="2806" name="Google Shape;2806;p420"/>
          <p:cNvCxnSpPr/>
          <p:nvPr/>
        </p:nvCxnSpPr>
        <p:spPr>
          <a:xfrm>
            <a:off x="311944" y="2641228"/>
            <a:ext cx="588600" cy="0"/>
          </a:xfrm>
          <a:prstGeom prst="straightConnector1">
            <a:avLst/>
          </a:prstGeom>
          <a:noFill/>
          <a:ln cap="flat" cmpd="sng" w="25400">
            <a:solidFill>
              <a:schemeClr val="accent1"/>
            </a:solidFill>
            <a:prstDash val="solid"/>
            <a:round/>
            <a:headEnd len="sm" w="sm" type="none"/>
            <a:tailEnd len="sm" w="sm" type="none"/>
          </a:ln>
        </p:spPr>
      </p:cxnSp>
      <p:sp>
        <p:nvSpPr>
          <p:cNvPr id="2807" name="Google Shape;2807;p420"/>
          <p:cNvSpPr txBox="1"/>
          <p:nvPr>
            <p:ph idx="12" type="sldNum"/>
          </p:nvPr>
        </p:nvSpPr>
        <p:spPr>
          <a:xfrm>
            <a:off x="8717220" y="4773854"/>
            <a:ext cx="117300" cy="115500"/>
          </a:xfrm>
          <a:prstGeom prst="rect">
            <a:avLst/>
          </a:prstGeom>
          <a:noFill/>
          <a:ln>
            <a:noFill/>
          </a:ln>
        </p:spPr>
        <p:txBody>
          <a:bodyPr anchorCtr="0" anchor="ctr" bIns="0" lIns="0" spcFirstLastPara="1" rIns="0" wrap="square" tIns="0">
            <a:noAutofit/>
          </a:bodyPr>
          <a:lstStyle>
            <a:lvl1pPr indent="0" lvl="0" marL="0" marR="0" rtl="0" algn="r">
              <a:lnSpc>
                <a:spcPct val="100000"/>
              </a:lnSpc>
              <a:spcBef>
                <a:spcPts val="0"/>
              </a:spcBef>
              <a:spcAft>
                <a:spcPts val="0"/>
              </a:spcAft>
              <a:buClr>
                <a:srgbClr val="FFFFFF"/>
              </a:buClr>
              <a:buSzPts val="800"/>
              <a:buFont typeface="Arial"/>
              <a:buNone/>
              <a:defRPr b="0" i="0" sz="800" u="none" cap="none" strike="noStrike">
                <a:solidFill>
                  <a:srgbClr val="FFFFFF"/>
                </a:solidFill>
                <a:latin typeface="Arial"/>
                <a:ea typeface="Arial"/>
                <a:cs typeface="Arial"/>
                <a:sym typeface="Arial"/>
              </a:defRPr>
            </a:lvl1pPr>
            <a:lvl2pPr indent="0" lvl="1" marL="0" marR="0" rtl="0" algn="r">
              <a:lnSpc>
                <a:spcPct val="100000"/>
              </a:lnSpc>
              <a:spcBef>
                <a:spcPts val="0"/>
              </a:spcBef>
              <a:spcAft>
                <a:spcPts val="0"/>
              </a:spcAft>
              <a:buClr>
                <a:srgbClr val="FFFFFF"/>
              </a:buClr>
              <a:buSzPts val="800"/>
              <a:buFont typeface="Arial"/>
              <a:buNone/>
              <a:defRPr b="0" i="0" sz="800" u="none" cap="none" strike="noStrike">
                <a:solidFill>
                  <a:srgbClr val="FFFFFF"/>
                </a:solidFill>
                <a:latin typeface="Arial"/>
                <a:ea typeface="Arial"/>
                <a:cs typeface="Arial"/>
                <a:sym typeface="Arial"/>
              </a:defRPr>
            </a:lvl2pPr>
            <a:lvl3pPr indent="0" lvl="2" marL="0" marR="0" rtl="0" algn="r">
              <a:lnSpc>
                <a:spcPct val="100000"/>
              </a:lnSpc>
              <a:spcBef>
                <a:spcPts val="0"/>
              </a:spcBef>
              <a:spcAft>
                <a:spcPts val="0"/>
              </a:spcAft>
              <a:buClr>
                <a:srgbClr val="FFFFFF"/>
              </a:buClr>
              <a:buSzPts val="800"/>
              <a:buFont typeface="Arial"/>
              <a:buNone/>
              <a:defRPr b="0" i="0" sz="800" u="none" cap="none" strike="noStrike">
                <a:solidFill>
                  <a:srgbClr val="FFFFFF"/>
                </a:solidFill>
                <a:latin typeface="Arial"/>
                <a:ea typeface="Arial"/>
                <a:cs typeface="Arial"/>
                <a:sym typeface="Arial"/>
              </a:defRPr>
            </a:lvl3pPr>
            <a:lvl4pPr indent="0" lvl="3" marL="0" marR="0" rtl="0" algn="r">
              <a:lnSpc>
                <a:spcPct val="100000"/>
              </a:lnSpc>
              <a:spcBef>
                <a:spcPts val="0"/>
              </a:spcBef>
              <a:spcAft>
                <a:spcPts val="0"/>
              </a:spcAft>
              <a:buClr>
                <a:srgbClr val="FFFFFF"/>
              </a:buClr>
              <a:buSzPts val="800"/>
              <a:buFont typeface="Arial"/>
              <a:buNone/>
              <a:defRPr b="0" i="0" sz="800" u="none" cap="none" strike="noStrike">
                <a:solidFill>
                  <a:srgbClr val="FFFFFF"/>
                </a:solidFill>
                <a:latin typeface="Arial"/>
                <a:ea typeface="Arial"/>
                <a:cs typeface="Arial"/>
                <a:sym typeface="Arial"/>
              </a:defRPr>
            </a:lvl4pPr>
            <a:lvl5pPr indent="0" lvl="4" marL="0" marR="0" rtl="0" algn="r">
              <a:lnSpc>
                <a:spcPct val="100000"/>
              </a:lnSpc>
              <a:spcBef>
                <a:spcPts val="0"/>
              </a:spcBef>
              <a:spcAft>
                <a:spcPts val="0"/>
              </a:spcAft>
              <a:buClr>
                <a:srgbClr val="FFFFFF"/>
              </a:buClr>
              <a:buSzPts val="800"/>
              <a:buFont typeface="Arial"/>
              <a:buNone/>
              <a:defRPr b="0" i="0" sz="800" u="none" cap="none" strike="noStrike">
                <a:solidFill>
                  <a:srgbClr val="FFFFFF"/>
                </a:solidFill>
                <a:latin typeface="Arial"/>
                <a:ea typeface="Arial"/>
                <a:cs typeface="Arial"/>
                <a:sym typeface="Arial"/>
              </a:defRPr>
            </a:lvl5pPr>
            <a:lvl6pPr indent="0" lvl="5" marL="0" marR="0" rtl="0" algn="r">
              <a:lnSpc>
                <a:spcPct val="100000"/>
              </a:lnSpc>
              <a:spcBef>
                <a:spcPts val="0"/>
              </a:spcBef>
              <a:spcAft>
                <a:spcPts val="0"/>
              </a:spcAft>
              <a:buClr>
                <a:srgbClr val="FFFFFF"/>
              </a:buClr>
              <a:buSzPts val="800"/>
              <a:buFont typeface="Arial"/>
              <a:buNone/>
              <a:defRPr b="0" i="0" sz="800" u="none" cap="none" strike="noStrike">
                <a:solidFill>
                  <a:srgbClr val="FFFFFF"/>
                </a:solidFill>
                <a:latin typeface="Arial"/>
                <a:ea typeface="Arial"/>
                <a:cs typeface="Arial"/>
                <a:sym typeface="Arial"/>
              </a:defRPr>
            </a:lvl6pPr>
            <a:lvl7pPr indent="0" lvl="6" marL="0" marR="0" rtl="0" algn="r">
              <a:lnSpc>
                <a:spcPct val="100000"/>
              </a:lnSpc>
              <a:spcBef>
                <a:spcPts val="0"/>
              </a:spcBef>
              <a:spcAft>
                <a:spcPts val="0"/>
              </a:spcAft>
              <a:buClr>
                <a:srgbClr val="FFFFFF"/>
              </a:buClr>
              <a:buSzPts val="800"/>
              <a:buFont typeface="Arial"/>
              <a:buNone/>
              <a:defRPr b="0" i="0" sz="800" u="none" cap="none" strike="noStrike">
                <a:solidFill>
                  <a:srgbClr val="FFFFFF"/>
                </a:solidFill>
                <a:latin typeface="Arial"/>
                <a:ea typeface="Arial"/>
                <a:cs typeface="Arial"/>
                <a:sym typeface="Arial"/>
              </a:defRPr>
            </a:lvl7pPr>
            <a:lvl8pPr indent="0" lvl="7" marL="0" marR="0" rtl="0" algn="r">
              <a:lnSpc>
                <a:spcPct val="100000"/>
              </a:lnSpc>
              <a:spcBef>
                <a:spcPts val="0"/>
              </a:spcBef>
              <a:spcAft>
                <a:spcPts val="0"/>
              </a:spcAft>
              <a:buClr>
                <a:srgbClr val="FFFFFF"/>
              </a:buClr>
              <a:buSzPts val="800"/>
              <a:buFont typeface="Arial"/>
              <a:buNone/>
              <a:defRPr b="0" i="0" sz="800" u="none" cap="none" strike="noStrike">
                <a:solidFill>
                  <a:srgbClr val="FFFFFF"/>
                </a:solidFill>
                <a:latin typeface="Arial"/>
                <a:ea typeface="Arial"/>
                <a:cs typeface="Arial"/>
                <a:sym typeface="Arial"/>
              </a:defRPr>
            </a:lvl8pPr>
            <a:lvl9pPr indent="0" lvl="8" marL="0" marR="0" rtl="0" algn="r">
              <a:lnSpc>
                <a:spcPct val="100000"/>
              </a:lnSpc>
              <a:spcBef>
                <a:spcPts val="0"/>
              </a:spcBef>
              <a:spcAft>
                <a:spcPts val="0"/>
              </a:spcAft>
              <a:buClr>
                <a:srgbClr val="FFFFFF"/>
              </a:buClr>
              <a:buSzPts val="800"/>
              <a:buFont typeface="Arial"/>
              <a:buNone/>
              <a:defRPr b="0" i="0" sz="800" u="none" cap="none" strike="noStrike">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hree Content" showMasterSp="0">
  <p:cSld name="Three Content">
    <p:bg>
      <p:bgPr>
        <a:solidFill>
          <a:srgbClr val="FFFFFF"/>
        </a:solidFill>
      </p:bgPr>
    </p:bg>
    <p:spTree>
      <p:nvGrpSpPr>
        <p:cNvPr id="2808" name="Shape 2808"/>
        <p:cNvGrpSpPr/>
        <p:nvPr/>
      </p:nvGrpSpPr>
      <p:grpSpPr>
        <a:xfrm>
          <a:off x="0" y="0"/>
          <a:ext cx="0" cy="0"/>
          <a:chOff x="0" y="0"/>
          <a:chExt cx="0" cy="0"/>
        </a:xfrm>
      </p:grpSpPr>
      <p:sp>
        <p:nvSpPr>
          <p:cNvPr id="2809" name="Google Shape;2809;p421"/>
          <p:cNvSpPr/>
          <p:nvPr/>
        </p:nvSpPr>
        <p:spPr>
          <a:xfrm>
            <a:off x="311943" y="4800785"/>
            <a:ext cx="2559900" cy="92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000000"/>
                </a:solidFill>
                <a:latin typeface="Arial"/>
                <a:ea typeface="Arial"/>
                <a:cs typeface="Arial"/>
                <a:sym typeface="Arial"/>
              </a:rPr>
              <a:t>PwC</a:t>
            </a:r>
            <a:endParaRPr b="0" i="0" sz="500" u="none" cap="none" strike="noStrike">
              <a:solidFill>
                <a:srgbClr val="000000"/>
              </a:solidFill>
              <a:latin typeface="Arial"/>
              <a:ea typeface="Arial"/>
              <a:cs typeface="Arial"/>
              <a:sym typeface="Arial"/>
            </a:endParaRPr>
          </a:p>
        </p:txBody>
      </p:sp>
      <p:sp>
        <p:nvSpPr>
          <p:cNvPr id="2810" name="Google Shape;2810;p421"/>
          <p:cNvSpPr/>
          <p:nvPr/>
        </p:nvSpPr>
        <p:spPr>
          <a:xfrm>
            <a:off x="-3347" y="1004579"/>
            <a:ext cx="9141600" cy="98400"/>
          </a:xfrm>
          <a:custGeom>
            <a:rect b="b" l="l" r="r" t="t"/>
            <a:pathLst>
              <a:path extrusionOk="0" h="120000" w="120000">
                <a:moveTo>
                  <a:pt x="120000" y="0"/>
                </a:moveTo>
                <a:lnTo>
                  <a:pt x="15283" y="0"/>
                </a:lnTo>
                <a:cubicBezTo>
                  <a:pt x="14927" y="39994"/>
                  <a:pt x="14572" y="80005"/>
                  <a:pt x="14227" y="120000"/>
                </a:cubicBezTo>
                <a:cubicBezTo>
                  <a:pt x="13827" y="80005"/>
                  <a:pt x="13427" y="39994"/>
                  <a:pt x="13038" y="0"/>
                </a:cubicBezTo>
                <a:lnTo>
                  <a:pt x="0" y="0"/>
                </a:lnTo>
              </a:path>
            </a:pathLst>
          </a:custGeom>
          <a:noFill/>
          <a:ln cap="rnd" cmpd="sng" w="12700">
            <a:solidFill>
              <a:srgbClr val="E1301E"/>
            </a:solidFill>
            <a:prstDash val="solid"/>
            <a:round/>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811" name="Google Shape;2811;p421"/>
          <p:cNvSpPr txBox="1"/>
          <p:nvPr>
            <p:ph type="title"/>
          </p:nvPr>
        </p:nvSpPr>
        <p:spPr>
          <a:xfrm>
            <a:off x="309563" y="530351"/>
            <a:ext cx="8526600" cy="307800"/>
          </a:xfrm>
          <a:prstGeom prst="rect">
            <a:avLst/>
          </a:prstGeom>
          <a:noFill/>
          <a:ln>
            <a:noFill/>
          </a:ln>
        </p:spPr>
        <p:txBody>
          <a:bodyPr anchorCtr="0" anchor="b" bIns="34275" lIns="34275" spcFirstLastPara="1" rIns="34275" wrap="square" tIns="34275">
            <a:noAutofit/>
          </a:bodyPr>
          <a:lstStyle>
            <a:lvl1pPr lvl="0" marR="0" rtl="0" algn="l">
              <a:lnSpc>
                <a:spcPct val="100000"/>
              </a:lnSpc>
              <a:spcBef>
                <a:spcPts val="0"/>
              </a:spcBef>
              <a:spcAft>
                <a:spcPts val="0"/>
              </a:spcAft>
              <a:buClr>
                <a:srgbClr val="000000"/>
              </a:buClr>
              <a:buSzPts val="500"/>
              <a:buFont typeface="Georgia"/>
              <a:buNone/>
              <a:defRPr b="0" i="0" sz="2000" u="none" cap="none" strike="noStrike">
                <a:solidFill>
                  <a:srgbClr val="000000"/>
                </a:solidFill>
                <a:latin typeface="Georgia"/>
                <a:ea typeface="Georgia"/>
                <a:cs typeface="Georgia"/>
                <a:sym typeface="Georgia"/>
              </a:defRPr>
            </a:lvl1pPr>
            <a:lvl2pPr lvl="1" marR="0" rtl="0" algn="ctr">
              <a:lnSpc>
                <a:spcPct val="100000"/>
              </a:lnSpc>
              <a:spcBef>
                <a:spcPts val="0"/>
              </a:spcBef>
              <a:spcAft>
                <a:spcPts val="0"/>
              </a:spcAft>
              <a:buClr>
                <a:srgbClr val="FFFFFF"/>
              </a:buClr>
              <a:buSzPts val="500"/>
              <a:buFont typeface="Georgia"/>
              <a:buNone/>
              <a:defRPr b="0" i="0" sz="2000" u="none" cap="none" strike="noStrike">
                <a:solidFill>
                  <a:srgbClr val="FFFFFF"/>
                </a:solidFill>
                <a:latin typeface="Georgia"/>
                <a:ea typeface="Georgia"/>
                <a:cs typeface="Georgia"/>
                <a:sym typeface="Georgia"/>
              </a:defRPr>
            </a:lvl2pPr>
            <a:lvl3pPr lvl="2" marR="0" rtl="0" algn="ctr">
              <a:lnSpc>
                <a:spcPct val="100000"/>
              </a:lnSpc>
              <a:spcBef>
                <a:spcPts val="0"/>
              </a:spcBef>
              <a:spcAft>
                <a:spcPts val="0"/>
              </a:spcAft>
              <a:buClr>
                <a:srgbClr val="FFFFFF"/>
              </a:buClr>
              <a:buSzPts val="500"/>
              <a:buFont typeface="Georgia"/>
              <a:buNone/>
              <a:defRPr b="0" i="0" sz="2000" u="none" cap="none" strike="noStrike">
                <a:solidFill>
                  <a:srgbClr val="FFFFFF"/>
                </a:solidFill>
                <a:latin typeface="Georgia"/>
                <a:ea typeface="Georgia"/>
                <a:cs typeface="Georgia"/>
                <a:sym typeface="Georgia"/>
              </a:defRPr>
            </a:lvl3pPr>
            <a:lvl4pPr lvl="3" marR="0" rtl="0" algn="ctr">
              <a:lnSpc>
                <a:spcPct val="100000"/>
              </a:lnSpc>
              <a:spcBef>
                <a:spcPts val="0"/>
              </a:spcBef>
              <a:spcAft>
                <a:spcPts val="0"/>
              </a:spcAft>
              <a:buClr>
                <a:srgbClr val="FFFFFF"/>
              </a:buClr>
              <a:buSzPts val="500"/>
              <a:buFont typeface="Georgia"/>
              <a:buNone/>
              <a:defRPr b="0" i="0" sz="2000" u="none" cap="none" strike="noStrike">
                <a:solidFill>
                  <a:srgbClr val="FFFFFF"/>
                </a:solidFill>
                <a:latin typeface="Georgia"/>
                <a:ea typeface="Georgia"/>
                <a:cs typeface="Georgia"/>
                <a:sym typeface="Georgia"/>
              </a:defRPr>
            </a:lvl4pPr>
            <a:lvl5pPr lvl="4" marR="0" rtl="0" algn="ctr">
              <a:lnSpc>
                <a:spcPct val="100000"/>
              </a:lnSpc>
              <a:spcBef>
                <a:spcPts val="0"/>
              </a:spcBef>
              <a:spcAft>
                <a:spcPts val="0"/>
              </a:spcAft>
              <a:buClr>
                <a:srgbClr val="FFFFFF"/>
              </a:buClr>
              <a:buSzPts val="500"/>
              <a:buFont typeface="Georgia"/>
              <a:buNone/>
              <a:defRPr b="0" i="0" sz="2000" u="none" cap="none" strike="noStrike">
                <a:solidFill>
                  <a:srgbClr val="FFFFFF"/>
                </a:solidFill>
                <a:latin typeface="Georgia"/>
                <a:ea typeface="Georgia"/>
                <a:cs typeface="Georgia"/>
                <a:sym typeface="Georgia"/>
              </a:defRPr>
            </a:lvl5pPr>
            <a:lvl6pPr lvl="5" marR="0" rtl="0" algn="ctr">
              <a:lnSpc>
                <a:spcPct val="100000"/>
              </a:lnSpc>
              <a:spcBef>
                <a:spcPts val="0"/>
              </a:spcBef>
              <a:spcAft>
                <a:spcPts val="0"/>
              </a:spcAft>
              <a:buClr>
                <a:srgbClr val="FFFFFF"/>
              </a:buClr>
              <a:buSzPts val="500"/>
              <a:buFont typeface="Georgia"/>
              <a:buNone/>
              <a:defRPr b="0" i="0" sz="2000" u="none" cap="none" strike="noStrike">
                <a:solidFill>
                  <a:srgbClr val="FFFFFF"/>
                </a:solidFill>
                <a:latin typeface="Georgia"/>
                <a:ea typeface="Georgia"/>
                <a:cs typeface="Georgia"/>
                <a:sym typeface="Georgia"/>
              </a:defRPr>
            </a:lvl6pPr>
            <a:lvl7pPr lvl="6" marR="0" rtl="0" algn="ctr">
              <a:lnSpc>
                <a:spcPct val="100000"/>
              </a:lnSpc>
              <a:spcBef>
                <a:spcPts val="0"/>
              </a:spcBef>
              <a:spcAft>
                <a:spcPts val="0"/>
              </a:spcAft>
              <a:buClr>
                <a:srgbClr val="FFFFFF"/>
              </a:buClr>
              <a:buSzPts val="500"/>
              <a:buFont typeface="Georgia"/>
              <a:buNone/>
              <a:defRPr b="0" i="0" sz="2000" u="none" cap="none" strike="noStrike">
                <a:solidFill>
                  <a:srgbClr val="FFFFFF"/>
                </a:solidFill>
                <a:latin typeface="Georgia"/>
                <a:ea typeface="Georgia"/>
                <a:cs typeface="Georgia"/>
                <a:sym typeface="Georgia"/>
              </a:defRPr>
            </a:lvl7pPr>
            <a:lvl8pPr lvl="7" marR="0" rtl="0" algn="ctr">
              <a:lnSpc>
                <a:spcPct val="100000"/>
              </a:lnSpc>
              <a:spcBef>
                <a:spcPts val="0"/>
              </a:spcBef>
              <a:spcAft>
                <a:spcPts val="0"/>
              </a:spcAft>
              <a:buClr>
                <a:srgbClr val="FFFFFF"/>
              </a:buClr>
              <a:buSzPts val="500"/>
              <a:buFont typeface="Georgia"/>
              <a:buNone/>
              <a:defRPr b="0" i="0" sz="2000" u="none" cap="none" strike="noStrike">
                <a:solidFill>
                  <a:srgbClr val="FFFFFF"/>
                </a:solidFill>
                <a:latin typeface="Georgia"/>
                <a:ea typeface="Georgia"/>
                <a:cs typeface="Georgia"/>
                <a:sym typeface="Georgia"/>
              </a:defRPr>
            </a:lvl8pPr>
            <a:lvl9pPr lvl="8" marR="0" rtl="0" algn="ctr">
              <a:lnSpc>
                <a:spcPct val="100000"/>
              </a:lnSpc>
              <a:spcBef>
                <a:spcPts val="0"/>
              </a:spcBef>
              <a:spcAft>
                <a:spcPts val="0"/>
              </a:spcAft>
              <a:buClr>
                <a:srgbClr val="FFFFFF"/>
              </a:buClr>
              <a:buSzPts val="500"/>
              <a:buFont typeface="Georgia"/>
              <a:buNone/>
              <a:defRPr b="0" i="0" sz="2000" u="none" cap="none" strike="noStrike">
                <a:solidFill>
                  <a:srgbClr val="FFFFFF"/>
                </a:solidFill>
                <a:latin typeface="Georgia"/>
                <a:ea typeface="Georgia"/>
                <a:cs typeface="Georgia"/>
                <a:sym typeface="Georgia"/>
              </a:defRPr>
            </a:lvl9pPr>
          </a:lstStyle>
          <a:p/>
        </p:txBody>
      </p:sp>
      <p:sp>
        <p:nvSpPr>
          <p:cNvPr id="2812" name="Google Shape;2812;p421"/>
          <p:cNvSpPr txBox="1"/>
          <p:nvPr>
            <p:ph idx="1" type="body"/>
          </p:nvPr>
        </p:nvSpPr>
        <p:spPr>
          <a:xfrm>
            <a:off x="6261353" y="2035054"/>
            <a:ext cx="2313900" cy="2592600"/>
          </a:xfrm>
          <a:prstGeom prst="rect">
            <a:avLst/>
          </a:prstGeom>
          <a:noFill/>
          <a:ln>
            <a:noFill/>
          </a:ln>
        </p:spPr>
        <p:txBody>
          <a:bodyPr anchorCtr="0" anchor="t" bIns="34275" lIns="34275" spcFirstLastPara="1" rIns="34275" wrap="square" tIns="34275">
            <a:noAutofit/>
          </a:bodyPr>
          <a:lstStyle>
            <a:lvl1pPr indent="-228600" lvl="0" marL="457200" marR="0" rtl="0" algn="ctr">
              <a:lnSpc>
                <a:spcPct val="110000"/>
              </a:lnSpc>
              <a:spcBef>
                <a:spcPts val="600"/>
              </a:spcBef>
              <a:spcAft>
                <a:spcPts val="0"/>
              </a:spcAft>
              <a:buClr>
                <a:srgbClr val="7C7C7B"/>
              </a:buClr>
              <a:buSzPts val="1400"/>
              <a:buFont typeface="Georgia"/>
              <a:buNone/>
              <a:defRPr b="0" i="0" sz="2000" u="none" cap="none" strike="noStrike">
                <a:solidFill>
                  <a:srgbClr val="7C7C7B"/>
                </a:solidFill>
                <a:latin typeface="Georgia"/>
                <a:ea typeface="Georgia"/>
                <a:cs typeface="Georgia"/>
                <a:sym typeface="Georgia"/>
              </a:defRPr>
            </a:lvl1pPr>
            <a:lvl2pPr indent="-355600" lvl="1" marL="914400" marR="0" rtl="0" algn="ctr">
              <a:lnSpc>
                <a:spcPct val="110000"/>
              </a:lnSpc>
              <a:spcBef>
                <a:spcPts val="600"/>
              </a:spcBef>
              <a:spcAft>
                <a:spcPts val="0"/>
              </a:spcAft>
              <a:buClr>
                <a:srgbClr val="7C7C7B"/>
              </a:buClr>
              <a:buSzPts val="2000"/>
              <a:buFont typeface="Georgia"/>
              <a:buChar char="▪"/>
              <a:defRPr b="0" i="0" sz="2000" u="none" cap="none" strike="noStrike">
                <a:solidFill>
                  <a:srgbClr val="7C7C7B"/>
                </a:solidFill>
                <a:latin typeface="Georgia"/>
                <a:ea typeface="Georgia"/>
                <a:cs typeface="Georgia"/>
                <a:sym typeface="Georgia"/>
              </a:defRPr>
            </a:lvl2pPr>
            <a:lvl3pPr indent="-355600" lvl="2" marL="1371600" marR="0" rtl="0" algn="ctr">
              <a:lnSpc>
                <a:spcPct val="110000"/>
              </a:lnSpc>
              <a:spcBef>
                <a:spcPts val="600"/>
              </a:spcBef>
              <a:spcAft>
                <a:spcPts val="0"/>
              </a:spcAft>
              <a:buClr>
                <a:srgbClr val="7C7C7B"/>
              </a:buClr>
              <a:buSzPts val="2000"/>
              <a:buFont typeface="Georgia"/>
              <a:buChar char="–"/>
              <a:defRPr b="0" i="0" sz="2000" u="none" cap="none" strike="noStrike">
                <a:solidFill>
                  <a:srgbClr val="7C7C7B"/>
                </a:solidFill>
                <a:latin typeface="Georgia"/>
                <a:ea typeface="Georgia"/>
                <a:cs typeface="Georgia"/>
                <a:sym typeface="Georgia"/>
              </a:defRPr>
            </a:lvl3pPr>
            <a:lvl4pPr indent="-355600" lvl="3" marL="1828800" marR="0" rtl="0" algn="ctr">
              <a:lnSpc>
                <a:spcPct val="110000"/>
              </a:lnSpc>
              <a:spcBef>
                <a:spcPts val="600"/>
              </a:spcBef>
              <a:spcAft>
                <a:spcPts val="0"/>
              </a:spcAft>
              <a:buClr>
                <a:srgbClr val="7C7C7B"/>
              </a:buClr>
              <a:buSzPts val="2000"/>
              <a:buFont typeface="Georgia"/>
              <a:buChar char="•"/>
              <a:defRPr b="0" i="0" sz="2000" u="none" cap="none" strike="noStrike">
                <a:solidFill>
                  <a:srgbClr val="7C7C7B"/>
                </a:solidFill>
                <a:latin typeface="Georgia"/>
                <a:ea typeface="Georgia"/>
                <a:cs typeface="Georgia"/>
                <a:sym typeface="Georgia"/>
              </a:defRPr>
            </a:lvl4pPr>
            <a:lvl5pPr indent="-355600" lvl="4" marL="2286000" marR="0" rtl="0" algn="ctr">
              <a:lnSpc>
                <a:spcPct val="110000"/>
              </a:lnSpc>
              <a:spcBef>
                <a:spcPts val="600"/>
              </a:spcBef>
              <a:spcAft>
                <a:spcPts val="0"/>
              </a:spcAft>
              <a:buClr>
                <a:srgbClr val="7C7C7B"/>
              </a:buClr>
              <a:buSzPts val="2000"/>
              <a:buFont typeface="Georgia"/>
              <a:buChar char="–"/>
              <a:defRPr b="0" i="0" sz="2000" u="none" cap="none" strike="noStrike">
                <a:solidFill>
                  <a:srgbClr val="7C7C7B"/>
                </a:solidFill>
                <a:latin typeface="Georgia"/>
                <a:ea typeface="Georgia"/>
                <a:cs typeface="Georgia"/>
                <a:sym typeface="Georgia"/>
              </a:defRPr>
            </a:lvl5pPr>
            <a:lvl6pPr indent="-317500" lvl="5" marL="2743200"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6pPr>
            <a:lvl7pPr indent="-317500" lvl="6" marL="3200400"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7pPr>
            <a:lvl8pPr indent="-317500" lvl="7" marL="3657600"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8pPr>
            <a:lvl9pPr indent="-317500" lvl="8" marL="4114800"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9pPr>
          </a:lstStyle>
          <a:p/>
        </p:txBody>
      </p:sp>
      <p:cxnSp>
        <p:nvCxnSpPr>
          <p:cNvPr id="2813" name="Google Shape;2813;p421"/>
          <p:cNvCxnSpPr/>
          <p:nvPr/>
        </p:nvCxnSpPr>
        <p:spPr>
          <a:xfrm>
            <a:off x="5953919" y="1478163"/>
            <a:ext cx="0" cy="3073200"/>
          </a:xfrm>
          <a:prstGeom prst="straightConnector1">
            <a:avLst/>
          </a:prstGeom>
          <a:noFill/>
          <a:ln cap="flat" cmpd="sng" w="25400">
            <a:solidFill>
              <a:srgbClr val="CCCCCC"/>
            </a:solidFill>
            <a:prstDash val="solid"/>
            <a:round/>
            <a:headEnd len="sm" w="sm" type="none"/>
            <a:tailEnd len="sm" w="sm" type="none"/>
          </a:ln>
        </p:spPr>
      </p:cxnSp>
      <p:cxnSp>
        <p:nvCxnSpPr>
          <p:cNvPr id="2814" name="Google Shape;2814;p421"/>
          <p:cNvCxnSpPr/>
          <p:nvPr/>
        </p:nvCxnSpPr>
        <p:spPr>
          <a:xfrm>
            <a:off x="3183218" y="1478163"/>
            <a:ext cx="0" cy="3073200"/>
          </a:xfrm>
          <a:prstGeom prst="straightConnector1">
            <a:avLst/>
          </a:prstGeom>
          <a:noFill/>
          <a:ln cap="flat" cmpd="sng" w="25400">
            <a:solidFill>
              <a:srgbClr val="CCCCCC"/>
            </a:solidFill>
            <a:prstDash val="solid"/>
            <a:round/>
            <a:headEnd len="sm" w="sm" type="none"/>
            <a:tailEnd len="sm" w="sm" type="none"/>
          </a:ln>
        </p:spPr>
      </p:cxnSp>
      <p:sp>
        <p:nvSpPr>
          <p:cNvPr id="2815" name="Google Shape;2815;p421"/>
          <p:cNvSpPr txBox="1"/>
          <p:nvPr>
            <p:ph idx="12" type="sldNum"/>
          </p:nvPr>
        </p:nvSpPr>
        <p:spPr>
          <a:xfrm>
            <a:off x="8717220" y="4773854"/>
            <a:ext cx="117300" cy="115500"/>
          </a:xfrm>
          <a:prstGeom prst="rect">
            <a:avLst/>
          </a:prstGeom>
          <a:noFill/>
          <a:ln>
            <a:noFill/>
          </a:ln>
        </p:spPr>
        <p:txBody>
          <a:bodyPr anchorCtr="0" anchor="ctr" bIns="0" lIns="0" spcFirstLastPara="1" rIns="0" wrap="square" tIns="0">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rgbClr val="000000"/>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rgbClr val="000000"/>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rgbClr val="000000"/>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rgbClr val="000000"/>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rgbClr val="000000"/>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rgbClr val="000000"/>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rgbClr val="000000"/>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rgbClr val="000000"/>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Four Content" showMasterSp="0">
  <p:cSld name="Four Content">
    <p:bg>
      <p:bgPr>
        <a:solidFill>
          <a:srgbClr val="FFFFFF"/>
        </a:solidFill>
      </p:bgPr>
    </p:bg>
    <p:spTree>
      <p:nvGrpSpPr>
        <p:cNvPr id="2816" name="Shape 2816"/>
        <p:cNvGrpSpPr/>
        <p:nvPr/>
      </p:nvGrpSpPr>
      <p:grpSpPr>
        <a:xfrm>
          <a:off x="0" y="0"/>
          <a:ext cx="0" cy="0"/>
          <a:chOff x="0" y="0"/>
          <a:chExt cx="0" cy="0"/>
        </a:xfrm>
      </p:grpSpPr>
      <p:sp>
        <p:nvSpPr>
          <p:cNvPr id="2817" name="Google Shape;2817;p422"/>
          <p:cNvSpPr/>
          <p:nvPr/>
        </p:nvSpPr>
        <p:spPr>
          <a:xfrm>
            <a:off x="311943" y="4800785"/>
            <a:ext cx="2559900" cy="92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000000"/>
                </a:solidFill>
                <a:latin typeface="Arial"/>
                <a:ea typeface="Arial"/>
                <a:cs typeface="Arial"/>
                <a:sym typeface="Arial"/>
              </a:rPr>
              <a:t>PwC</a:t>
            </a:r>
            <a:endParaRPr b="0" i="0" sz="500" u="none" cap="none" strike="noStrike">
              <a:solidFill>
                <a:srgbClr val="000000"/>
              </a:solidFill>
              <a:latin typeface="Arial"/>
              <a:ea typeface="Arial"/>
              <a:cs typeface="Arial"/>
              <a:sym typeface="Arial"/>
            </a:endParaRPr>
          </a:p>
        </p:txBody>
      </p:sp>
      <p:sp>
        <p:nvSpPr>
          <p:cNvPr id="2818" name="Google Shape;2818;p422"/>
          <p:cNvSpPr/>
          <p:nvPr/>
        </p:nvSpPr>
        <p:spPr>
          <a:xfrm>
            <a:off x="-3347" y="1004579"/>
            <a:ext cx="9141600" cy="98400"/>
          </a:xfrm>
          <a:custGeom>
            <a:rect b="b" l="l" r="r" t="t"/>
            <a:pathLst>
              <a:path extrusionOk="0" h="120000" w="120000">
                <a:moveTo>
                  <a:pt x="120000" y="0"/>
                </a:moveTo>
                <a:lnTo>
                  <a:pt x="15283" y="0"/>
                </a:lnTo>
                <a:cubicBezTo>
                  <a:pt x="14927" y="39994"/>
                  <a:pt x="14572" y="80005"/>
                  <a:pt x="14227" y="120000"/>
                </a:cubicBezTo>
                <a:cubicBezTo>
                  <a:pt x="13827" y="80005"/>
                  <a:pt x="13427" y="39994"/>
                  <a:pt x="13038" y="0"/>
                </a:cubicBezTo>
                <a:lnTo>
                  <a:pt x="0" y="0"/>
                </a:lnTo>
              </a:path>
            </a:pathLst>
          </a:custGeom>
          <a:noFill/>
          <a:ln cap="rnd" cmpd="sng" w="12700">
            <a:solidFill>
              <a:srgbClr val="E1301E"/>
            </a:solidFill>
            <a:prstDash val="solid"/>
            <a:round/>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819" name="Google Shape;2819;p422"/>
          <p:cNvSpPr txBox="1"/>
          <p:nvPr>
            <p:ph type="title"/>
          </p:nvPr>
        </p:nvSpPr>
        <p:spPr>
          <a:xfrm>
            <a:off x="309563" y="530351"/>
            <a:ext cx="8526600" cy="307800"/>
          </a:xfrm>
          <a:prstGeom prst="rect">
            <a:avLst/>
          </a:prstGeom>
          <a:noFill/>
          <a:ln>
            <a:noFill/>
          </a:ln>
        </p:spPr>
        <p:txBody>
          <a:bodyPr anchorCtr="0" anchor="b" bIns="34275" lIns="34275" spcFirstLastPara="1" rIns="34275" wrap="square" tIns="34275">
            <a:noAutofit/>
          </a:bodyPr>
          <a:lstStyle>
            <a:lvl1pPr lvl="0" marR="0" rtl="0" algn="l">
              <a:lnSpc>
                <a:spcPct val="100000"/>
              </a:lnSpc>
              <a:spcBef>
                <a:spcPts val="0"/>
              </a:spcBef>
              <a:spcAft>
                <a:spcPts val="0"/>
              </a:spcAft>
              <a:buClr>
                <a:srgbClr val="000000"/>
              </a:buClr>
              <a:buSzPts val="500"/>
              <a:buFont typeface="Georgia"/>
              <a:buNone/>
              <a:defRPr b="0" i="0" sz="2000" u="none" cap="none" strike="noStrike">
                <a:solidFill>
                  <a:srgbClr val="000000"/>
                </a:solidFill>
                <a:latin typeface="Georgia"/>
                <a:ea typeface="Georgia"/>
                <a:cs typeface="Georgia"/>
                <a:sym typeface="Georgia"/>
              </a:defRPr>
            </a:lvl1pPr>
            <a:lvl2pPr lvl="1" marR="0" rtl="0" algn="ctr">
              <a:lnSpc>
                <a:spcPct val="100000"/>
              </a:lnSpc>
              <a:spcBef>
                <a:spcPts val="0"/>
              </a:spcBef>
              <a:spcAft>
                <a:spcPts val="0"/>
              </a:spcAft>
              <a:buClr>
                <a:srgbClr val="FFFFFF"/>
              </a:buClr>
              <a:buSzPts val="500"/>
              <a:buFont typeface="Georgia"/>
              <a:buNone/>
              <a:defRPr b="0" i="0" sz="2000" u="none" cap="none" strike="noStrike">
                <a:solidFill>
                  <a:srgbClr val="FFFFFF"/>
                </a:solidFill>
                <a:latin typeface="Georgia"/>
                <a:ea typeface="Georgia"/>
                <a:cs typeface="Georgia"/>
                <a:sym typeface="Georgia"/>
              </a:defRPr>
            </a:lvl2pPr>
            <a:lvl3pPr lvl="2" marR="0" rtl="0" algn="ctr">
              <a:lnSpc>
                <a:spcPct val="100000"/>
              </a:lnSpc>
              <a:spcBef>
                <a:spcPts val="0"/>
              </a:spcBef>
              <a:spcAft>
                <a:spcPts val="0"/>
              </a:spcAft>
              <a:buClr>
                <a:srgbClr val="FFFFFF"/>
              </a:buClr>
              <a:buSzPts val="500"/>
              <a:buFont typeface="Georgia"/>
              <a:buNone/>
              <a:defRPr b="0" i="0" sz="2000" u="none" cap="none" strike="noStrike">
                <a:solidFill>
                  <a:srgbClr val="FFFFFF"/>
                </a:solidFill>
                <a:latin typeface="Georgia"/>
                <a:ea typeface="Georgia"/>
                <a:cs typeface="Georgia"/>
                <a:sym typeface="Georgia"/>
              </a:defRPr>
            </a:lvl3pPr>
            <a:lvl4pPr lvl="3" marR="0" rtl="0" algn="ctr">
              <a:lnSpc>
                <a:spcPct val="100000"/>
              </a:lnSpc>
              <a:spcBef>
                <a:spcPts val="0"/>
              </a:spcBef>
              <a:spcAft>
                <a:spcPts val="0"/>
              </a:spcAft>
              <a:buClr>
                <a:srgbClr val="FFFFFF"/>
              </a:buClr>
              <a:buSzPts val="500"/>
              <a:buFont typeface="Georgia"/>
              <a:buNone/>
              <a:defRPr b="0" i="0" sz="2000" u="none" cap="none" strike="noStrike">
                <a:solidFill>
                  <a:srgbClr val="FFFFFF"/>
                </a:solidFill>
                <a:latin typeface="Georgia"/>
                <a:ea typeface="Georgia"/>
                <a:cs typeface="Georgia"/>
                <a:sym typeface="Georgia"/>
              </a:defRPr>
            </a:lvl4pPr>
            <a:lvl5pPr lvl="4" marR="0" rtl="0" algn="ctr">
              <a:lnSpc>
                <a:spcPct val="100000"/>
              </a:lnSpc>
              <a:spcBef>
                <a:spcPts val="0"/>
              </a:spcBef>
              <a:spcAft>
                <a:spcPts val="0"/>
              </a:spcAft>
              <a:buClr>
                <a:srgbClr val="FFFFFF"/>
              </a:buClr>
              <a:buSzPts val="500"/>
              <a:buFont typeface="Georgia"/>
              <a:buNone/>
              <a:defRPr b="0" i="0" sz="2000" u="none" cap="none" strike="noStrike">
                <a:solidFill>
                  <a:srgbClr val="FFFFFF"/>
                </a:solidFill>
                <a:latin typeface="Georgia"/>
                <a:ea typeface="Georgia"/>
                <a:cs typeface="Georgia"/>
                <a:sym typeface="Georgia"/>
              </a:defRPr>
            </a:lvl5pPr>
            <a:lvl6pPr lvl="5" marR="0" rtl="0" algn="ctr">
              <a:lnSpc>
                <a:spcPct val="100000"/>
              </a:lnSpc>
              <a:spcBef>
                <a:spcPts val="0"/>
              </a:spcBef>
              <a:spcAft>
                <a:spcPts val="0"/>
              </a:spcAft>
              <a:buClr>
                <a:srgbClr val="FFFFFF"/>
              </a:buClr>
              <a:buSzPts val="500"/>
              <a:buFont typeface="Georgia"/>
              <a:buNone/>
              <a:defRPr b="0" i="0" sz="2000" u="none" cap="none" strike="noStrike">
                <a:solidFill>
                  <a:srgbClr val="FFFFFF"/>
                </a:solidFill>
                <a:latin typeface="Georgia"/>
                <a:ea typeface="Georgia"/>
                <a:cs typeface="Georgia"/>
                <a:sym typeface="Georgia"/>
              </a:defRPr>
            </a:lvl6pPr>
            <a:lvl7pPr lvl="6" marR="0" rtl="0" algn="ctr">
              <a:lnSpc>
                <a:spcPct val="100000"/>
              </a:lnSpc>
              <a:spcBef>
                <a:spcPts val="0"/>
              </a:spcBef>
              <a:spcAft>
                <a:spcPts val="0"/>
              </a:spcAft>
              <a:buClr>
                <a:srgbClr val="FFFFFF"/>
              </a:buClr>
              <a:buSzPts val="500"/>
              <a:buFont typeface="Georgia"/>
              <a:buNone/>
              <a:defRPr b="0" i="0" sz="2000" u="none" cap="none" strike="noStrike">
                <a:solidFill>
                  <a:srgbClr val="FFFFFF"/>
                </a:solidFill>
                <a:latin typeface="Georgia"/>
                <a:ea typeface="Georgia"/>
                <a:cs typeface="Georgia"/>
                <a:sym typeface="Georgia"/>
              </a:defRPr>
            </a:lvl7pPr>
            <a:lvl8pPr lvl="7" marR="0" rtl="0" algn="ctr">
              <a:lnSpc>
                <a:spcPct val="100000"/>
              </a:lnSpc>
              <a:spcBef>
                <a:spcPts val="0"/>
              </a:spcBef>
              <a:spcAft>
                <a:spcPts val="0"/>
              </a:spcAft>
              <a:buClr>
                <a:srgbClr val="FFFFFF"/>
              </a:buClr>
              <a:buSzPts val="500"/>
              <a:buFont typeface="Georgia"/>
              <a:buNone/>
              <a:defRPr b="0" i="0" sz="2000" u="none" cap="none" strike="noStrike">
                <a:solidFill>
                  <a:srgbClr val="FFFFFF"/>
                </a:solidFill>
                <a:latin typeface="Georgia"/>
                <a:ea typeface="Georgia"/>
                <a:cs typeface="Georgia"/>
                <a:sym typeface="Georgia"/>
              </a:defRPr>
            </a:lvl8pPr>
            <a:lvl9pPr lvl="8" marR="0" rtl="0" algn="ctr">
              <a:lnSpc>
                <a:spcPct val="100000"/>
              </a:lnSpc>
              <a:spcBef>
                <a:spcPts val="0"/>
              </a:spcBef>
              <a:spcAft>
                <a:spcPts val="0"/>
              </a:spcAft>
              <a:buClr>
                <a:srgbClr val="FFFFFF"/>
              </a:buClr>
              <a:buSzPts val="500"/>
              <a:buFont typeface="Georgia"/>
              <a:buNone/>
              <a:defRPr b="0" i="0" sz="2000" u="none" cap="none" strike="noStrike">
                <a:solidFill>
                  <a:srgbClr val="FFFFFF"/>
                </a:solidFill>
                <a:latin typeface="Georgia"/>
                <a:ea typeface="Georgia"/>
                <a:cs typeface="Georgia"/>
                <a:sym typeface="Georgia"/>
              </a:defRPr>
            </a:lvl9pPr>
          </a:lstStyle>
          <a:p/>
        </p:txBody>
      </p:sp>
      <p:sp>
        <p:nvSpPr>
          <p:cNvPr id="2820" name="Google Shape;2820;p422"/>
          <p:cNvSpPr txBox="1"/>
          <p:nvPr>
            <p:ph idx="1" type="body"/>
          </p:nvPr>
        </p:nvSpPr>
        <p:spPr>
          <a:xfrm>
            <a:off x="299647" y="2633626"/>
            <a:ext cx="1969200" cy="1993800"/>
          </a:xfrm>
          <a:prstGeom prst="rect">
            <a:avLst/>
          </a:prstGeom>
          <a:noFill/>
          <a:ln>
            <a:noFill/>
          </a:ln>
        </p:spPr>
        <p:txBody>
          <a:bodyPr anchorCtr="0" anchor="t" bIns="34275" lIns="34275" spcFirstLastPara="1" rIns="34275" wrap="square" tIns="34275">
            <a:noAutofit/>
          </a:bodyPr>
          <a:lstStyle>
            <a:lvl1pPr indent="-228600" lvl="0" marL="457200" marR="0" rtl="0" algn="ctr">
              <a:lnSpc>
                <a:spcPct val="110000"/>
              </a:lnSpc>
              <a:spcBef>
                <a:spcPts val="600"/>
              </a:spcBef>
              <a:spcAft>
                <a:spcPts val="0"/>
              </a:spcAft>
              <a:buClr>
                <a:srgbClr val="7C7C7B"/>
              </a:buClr>
              <a:buSzPts val="1400"/>
              <a:buFont typeface="Georgia"/>
              <a:buNone/>
              <a:defRPr b="0" i="0" sz="2000" u="none" cap="none" strike="noStrike">
                <a:solidFill>
                  <a:srgbClr val="7C7C7B"/>
                </a:solidFill>
                <a:latin typeface="Georgia"/>
                <a:ea typeface="Georgia"/>
                <a:cs typeface="Georgia"/>
                <a:sym typeface="Georgia"/>
              </a:defRPr>
            </a:lvl1pPr>
            <a:lvl2pPr indent="-228600" lvl="1" marL="914400" marR="0" rtl="0" algn="ctr">
              <a:lnSpc>
                <a:spcPct val="110000"/>
              </a:lnSpc>
              <a:spcBef>
                <a:spcPts val="600"/>
              </a:spcBef>
              <a:spcAft>
                <a:spcPts val="0"/>
              </a:spcAft>
              <a:buClr>
                <a:srgbClr val="7C7C7B"/>
              </a:buClr>
              <a:buSzPts val="1400"/>
              <a:buFont typeface="Georgia"/>
              <a:buNone/>
              <a:defRPr b="0" i="0" sz="2000" u="none" cap="none" strike="noStrike">
                <a:solidFill>
                  <a:srgbClr val="7C7C7B"/>
                </a:solidFill>
                <a:latin typeface="Georgia"/>
                <a:ea typeface="Georgia"/>
                <a:cs typeface="Georgia"/>
                <a:sym typeface="Georgia"/>
              </a:defRPr>
            </a:lvl2pPr>
            <a:lvl3pPr indent="-355600" lvl="2" marL="1371600" marR="0" rtl="0" algn="ctr">
              <a:lnSpc>
                <a:spcPct val="110000"/>
              </a:lnSpc>
              <a:spcBef>
                <a:spcPts val="600"/>
              </a:spcBef>
              <a:spcAft>
                <a:spcPts val="0"/>
              </a:spcAft>
              <a:buClr>
                <a:srgbClr val="7C7C7B"/>
              </a:buClr>
              <a:buSzPts val="2000"/>
              <a:buFont typeface="Georgia"/>
              <a:buChar char="–"/>
              <a:defRPr b="0" i="0" sz="2000" u="none" cap="none" strike="noStrike">
                <a:solidFill>
                  <a:srgbClr val="7C7C7B"/>
                </a:solidFill>
                <a:latin typeface="Georgia"/>
                <a:ea typeface="Georgia"/>
                <a:cs typeface="Georgia"/>
                <a:sym typeface="Georgia"/>
              </a:defRPr>
            </a:lvl3pPr>
            <a:lvl4pPr indent="-355600" lvl="3" marL="1828800" marR="0" rtl="0" algn="ctr">
              <a:lnSpc>
                <a:spcPct val="110000"/>
              </a:lnSpc>
              <a:spcBef>
                <a:spcPts val="600"/>
              </a:spcBef>
              <a:spcAft>
                <a:spcPts val="0"/>
              </a:spcAft>
              <a:buClr>
                <a:srgbClr val="7C7C7B"/>
              </a:buClr>
              <a:buSzPts val="2000"/>
              <a:buFont typeface="Georgia"/>
              <a:buChar char="•"/>
              <a:defRPr b="0" i="0" sz="2000" u="none" cap="none" strike="noStrike">
                <a:solidFill>
                  <a:srgbClr val="7C7C7B"/>
                </a:solidFill>
                <a:latin typeface="Georgia"/>
                <a:ea typeface="Georgia"/>
                <a:cs typeface="Georgia"/>
                <a:sym typeface="Georgia"/>
              </a:defRPr>
            </a:lvl4pPr>
            <a:lvl5pPr indent="-355600" lvl="4" marL="2286000" marR="0" rtl="0" algn="ctr">
              <a:lnSpc>
                <a:spcPct val="110000"/>
              </a:lnSpc>
              <a:spcBef>
                <a:spcPts val="600"/>
              </a:spcBef>
              <a:spcAft>
                <a:spcPts val="0"/>
              </a:spcAft>
              <a:buClr>
                <a:srgbClr val="7C7C7B"/>
              </a:buClr>
              <a:buSzPts val="2000"/>
              <a:buFont typeface="Georgia"/>
              <a:buChar char="–"/>
              <a:defRPr b="0" i="0" sz="2000" u="none" cap="none" strike="noStrike">
                <a:solidFill>
                  <a:srgbClr val="7C7C7B"/>
                </a:solidFill>
                <a:latin typeface="Georgia"/>
                <a:ea typeface="Georgia"/>
                <a:cs typeface="Georgia"/>
                <a:sym typeface="Georgia"/>
              </a:defRPr>
            </a:lvl5pPr>
            <a:lvl6pPr indent="-317500" lvl="5" marL="2743200"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6pPr>
            <a:lvl7pPr indent="-317500" lvl="6" marL="3200400"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7pPr>
            <a:lvl8pPr indent="-317500" lvl="7" marL="3657600"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8pPr>
            <a:lvl9pPr indent="-317500" lvl="8" marL="4114800"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9pPr>
          </a:lstStyle>
          <a:p/>
        </p:txBody>
      </p:sp>
      <p:grpSp>
        <p:nvGrpSpPr>
          <p:cNvPr id="2821" name="Google Shape;2821;p422"/>
          <p:cNvGrpSpPr/>
          <p:nvPr/>
        </p:nvGrpSpPr>
        <p:grpSpPr>
          <a:xfrm>
            <a:off x="2365072" y="1766923"/>
            <a:ext cx="4386367" cy="2447550"/>
            <a:chOff x="1" y="0"/>
            <a:chExt cx="11696979" cy="6526800"/>
          </a:xfrm>
        </p:grpSpPr>
        <p:cxnSp>
          <p:nvCxnSpPr>
            <p:cNvPr id="2822" name="Google Shape;2822;p422"/>
            <p:cNvCxnSpPr/>
            <p:nvPr/>
          </p:nvCxnSpPr>
          <p:spPr>
            <a:xfrm>
              <a:off x="5848491" y="0"/>
              <a:ext cx="0" cy="6526800"/>
            </a:xfrm>
            <a:prstGeom prst="straightConnector1">
              <a:avLst/>
            </a:prstGeom>
            <a:noFill/>
            <a:ln cap="flat" cmpd="sng" w="25400">
              <a:solidFill>
                <a:srgbClr val="CCCCCC"/>
              </a:solidFill>
              <a:prstDash val="solid"/>
              <a:round/>
              <a:headEnd len="sm" w="sm" type="none"/>
              <a:tailEnd len="sm" w="sm" type="none"/>
            </a:ln>
          </p:spPr>
        </p:cxnSp>
        <p:cxnSp>
          <p:nvCxnSpPr>
            <p:cNvPr id="2823" name="Google Shape;2823;p422"/>
            <p:cNvCxnSpPr/>
            <p:nvPr/>
          </p:nvCxnSpPr>
          <p:spPr>
            <a:xfrm>
              <a:off x="1" y="0"/>
              <a:ext cx="0" cy="6526800"/>
            </a:xfrm>
            <a:prstGeom prst="straightConnector1">
              <a:avLst/>
            </a:prstGeom>
            <a:noFill/>
            <a:ln cap="flat" cmpd="sng" w="25400">
              <a:solidFill>
                <a:srgbClr val="CCCCCC"/>
              </a:solidFill>
              <a:prstDash val="solid"/>
              <a:round/>
              <a:headEnd len="sm" w="sm" type="none"/>
              <a:tailEnd len="sm" w="sm" type="none"/>
            </a:ln>
          </p:spPr>
        </p:cxnSp>
        <p:cxnSp>
          <p:nvCxnSpPr>
            <p:cNvPr id="2824" name="Google Shape;2824;p422"/>
            <p:cNvCxnSpPr/>
            <p:nvPr/>
          </p:nvCxnSpPr>
          <p:spPr>
            <a:xfrm>
              <a:off x="11696980" y="0"/>
              <a:ext cx="0" cy="6526800"/>
            </a:xfrm>
            <a:prstGeom prst="straightConnector1">
              <a:avLst/>
            </a:prstGeom>
            <a:noFill/>
            <a:ln cap="flat" cmpd="sng" w="25400">
              <a:solidFill>
                <a:srgbClr val="CCCCCC"/>
              </a:solidFill>
              <a:prstDash val="solid"/>
              <a:round/>
              <a:headEnd len="sm" w="sm" type="none"/>
              <a:tailEnd len="sm" w="sm" type="none"/>
            </a:ln>
          </p:spPr>
        </p:cxnSp>
      </p:grpSp>
      <p:sp>
        <p:nvSpPr>
          <p:cNvPr id="2825" name="Google Shape;2825;p422"/>
          <p:cNvSpPr txBox="1"/>
          <p:nvPr>
            <p:ph idx="12" type="sldNum"/>
          </p:nvPr>
        </p:nvSpPr>
        <p:spPr>
          <a:xfrm>
            <a:off x="8717220" y="4773854"/>
            <a:ext cx="117300" cy="115500"/>
          </a:xfrm>
          <a:prstGeom prst="rect">
            <a:avLst/>
          </a:prstGeom>
          <a:noFill/>
          <a:ln>
            <a:noFill/>
          </a:ln>
        </p:spPr>
        <p:txBody>
          <a:bodyPr anchorCtr="0" anchor="ctr" bIns="0" lIns="0" spcFirstLastPara="1" rIns="0" wrap="square" tIns="0">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rgbClr val="000000"/>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rgbClr val="000000"/>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rgbClr val="000000"/>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rgbClr val="000000"/>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rgbClr val="000000"/>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rgbClr val="000000"/>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rgbClr val="000000"/>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rgbClr val="000000"/>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ix Content" showMasterSp="0">
  <p:cSld name="Six Content">
    <p:bg>
      <p:bgPr>
        <a:solidFill>
          <a:srgbClr val="FFFFFF"/>
        </a:solidFill>
      </p:bgPr>
    </p:bg>
    <p:spTree>
      <p:nvGrpSpPr>
        <p:cNvPr id="2826" name="Shape 2826"/>
        <p:cNvGrpSpPr/>
        <p:nvPr/>
      </p:nvGrpSpPr>
      <p:grpSpPr>
        <a:xfrm>
          <a:off x="0" y="0"/>
          <a:ext cx="0" cy="0"/>
          <a:chOff x="0" y="0"/>
          <a:chExt cx="0" cy="0"/>
        </a:xfrm>
      </p:grpSpPr>
      <p:sp>
        <p:nvSpPr>
          <p:cNvPr id="2827" name="Google Shape;2827;p423"/>
          <p:cNvSpPr/>
          <p:nvPr/>
        </p:nvSpPr>
        <p:spPr>
          <a:xfrm>
            <a:off x="311943" y="4800785"/>
            <a:ext cx="2559900" cy="92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000000"/>
                </a:solidFill>
                <a:latin typeface="Arial"/>
                <a:ea typeface="Arial"/>
                <a:cs typeface="Arial"/>
                <a:sym typeface="Arial"/>
              </a:rPr>
              <a:t>PwC</a:t>
            </a:r>
            <a:endParaRPr b="0" i="0" sz="500" u="none" cap="none" strike="noStrike">
              <a:solidFill>
                <a:srgbClr val="000000"/>
              </a:solidFill>
              <a:latin typeface="Arial"/>
              <a:ea typeface="Arial"/>
              <a:cs typeface="Arial"/>
              <a:sym typeface="Arial"/>
            </a:endParaRPr>
          </a:p>
        </p:txBody>
      </p:sp>
      <p:sp>
        <p:nvSpPr>
          <p:cNvPr id="2828" name="Google Shape;2828;p423"/>
          <p:cNvSpPr/>
          <p:nvPr/>
        </p:nvSpPr>
        <p:spPr>
          <a:xfrm>
            <a:off x="-3347" y="1004579"/>
            <a:ext cx="9141600" cy="98400"/>
          </a:xfrm>
          <a:custGeom>
            <a:rect b="b" l="l" r="r" t="t"/>
            <a:pathLst>
              <a:path extrusionOk="0" h="120000" w="120000">
                <a:moveTo>
                  <a:pt x="120000" y="0"/>
                </a:moveTo>
                <a:lnTo>
                  <a:pt x="15283" y="0"/>
                </a:lnTo>
                <a:cubicBezTo>
                  <a:pt x="14927" y="39994"/>
                  <a:pt x="14572" y="80005"/>
                  <a:pt x="14227" y="120000"/>
                </a:cubicBezTo>
                <a:cubicBezTo>
                  <a:pt x="13827" y="80005"/>
                  <a:pt x="13427" y="39994"/>
                  <a:pt x="13038" y="0"/>
                </a:cubicBezTo>
                <a:lnTo>
                  <a:pt x="0" y="0"/>
                </a:lnTo>
              </a:path>
            </a:pathLst>
          </a:custGeom>
          <a:noFill/>
          <a:ln cap="rnd" cmpd="sng" w="12700">
            <a:solidFill>
              <a:srgbClr val="E1301E"/>
            </a:solidFill>
            <a:prstDash val="solid"/>
            <a:round/>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829" name="Google Shape;2829;p423"/>
          <p:cNvSpPr txBox="1"/>
          <p:nvPr>
            <p:ph type="title"/>
          </p:nvPr>
        </p:nvSpPr>
        <p:spPr>
          <a:xfrm>
            <a:off x="309563" y="530351"/>
            <a:ext cx="8526600" cy="307800"/>
          </a:xfrm>
          <a:prstGeom prst="rect">
            <a:avLst/>
          </a:prstGeom>
          <a:noFill/>
          <a:ln>
            <a:noFill/>
          </a:ln>
        </p:spPr>
        <p:txBody>
          <a:bodyPr anchorCtr="0" anchor="b" bIns="34275" lIns="34275" spcFirstLastPara="1" rIns="34275" wrap="square" tIns="34275">
            <a:noAutofit/>
          </a:bodyPr>
          <a:lstStyle>
            <a:lvl1pPr lvl="0" marR="0" rtl="0" algn="l">
              <a:lnSpc>
                <a:spcPct val="100000"/>
              </a:lnSpc>
              <a:spcBef>
                <a:spcPts val="0"/>
              </a:spcBef>
              <a:spcAft>
                <a:spcPts val="0"/>
              </a:spcAft>
              <a:buClr>
                <a:srgbClr val="000000"/>
              </a:buClr>
              <a:buSzPts val="500"/>
              <a:buFont typeface="Georgia"/>
              <a:buNone/>
              <a:defRPr b="0" i="0" sz="2000" u="none" cap="none" strike="noStrike">
                <a:solidFill>
                  <a:srgbClr val="000000"/>
                </a:solidFill>
                <a:latin typeface="Georgia"/>
                <a:ea typeface="Georgia"/>
                <a:cs typeface="Georgia"/>
                <a:sym typeface="Georgia"/>
              </a:defRPr>
            </a:lvl1pPr>
            <a:lvl2pPr lvl="1" marR="0" rtl="0" algn="ctr">
              <a:lnSpc>
                <a:spcPct val="100000"/>
              </a:lnSpc>
              <a:spcBef>
                <a:spcPts val="0"/>
              </a:spcBef>
              <a:spcAft>
                <a:spcPts val="0"/>
              </a:spcAft>
              <a:buClr>
                <a:srgbClr val="FFFFFF"/>
              </a:buClr>
              <a:buSzPts val="500"/>
              <a:buFont typeface="Georgia"/>
              <a:buNone/>
              <a:defRPr b="0" i="0" sz="2000" u="none" cap="none" strike="noStrike">
                <a:solidFill>
                  <a:srgbClr val="FFFFFF"/>
                </a:solidFill>
                <a:latin typeface="Georgia"/>
                <a:ea typeface="Georgia"/>
                <a:cs typeface="Georgia"/>
                <a:sym typeface="Georgia"/>
              </a:defRPr>
            </a:lvl2pPr>
            <a:lvl3pPr lvl="2" marR="0" rtl="0" algn="ctr">
              <a:lnSpc>
                <a:spcPct val="100000"/>
              </a:lnSpc>
              <a:spcBef>
                <a:spcPts val="0"/>
              </a:spcBef>
              <a:spcAft>
                <a:spcPts val="0"/>
              </a:spcAft>
              <a:buClr>
                <a:srgbClr val="FFFFFF"/>
              </a:buClr>
              <a:buSzPts val="500"/>
              <a:buFont typeface="Georgia"/>
              <a:buNone/>
              <a:defRPr b="0" i="0" sz="2000" u="none" cap="none" strike="noStrike">
                <a:solidFill>
                  <a:srgbClr val="FFFFFF"/>
                </a:solidFill>
                <a:latin typeface="Georgia"/>
                <a:ea typeface="Georgia"/>
                <a:cs typeface="Georgia"/>
                <a:sym typeface="Georgia"/>
              </a:defRPr>
            </a:lvl3pPr>
            <a:lvl4pPr lvl="3" marR="0" rtl="0" algn="ctr">
              <a:lnSpc>
                <a:spcPct val="100000"/>
              </a:lnSpc>
              <a:spcBef>
                <a:spcPts val="0"/>
              </a:spcBef>
              <a:spcAft>
                <a:spcPts val="0"/>
              </a:spcAft>
              <a:buClr>
                <a:srgbClr val="FFFFFF"/>
              </a:buClr>
              <a:buSzPts val="500"/>
              <a:buFont typeface="Georgia"/>
              <a:buNone/>
              <a:defRPr b="0" i="0" sz="2000" u="none" cap="none" strike="noStrike">
                <a:solidFill>
                  <a:srgbClr val="FFFFFF"/>
                </a:solidFill>
                <a:latin typeface="Georgia"/>
                <a:ea typeface="Georgia"/>
                <a:cs typeface="Georgia"/>
                <a:sym typeface="Georgia"/>
              </a:defRPr>
            </a:lvl4pPr>
            <a:lvl5pPr lvl="4" marR="0" rtl="0" algn="ctr">
              <a:lnSpc>
                <a:spcPct val="100000"/>
              </a:lnSpc>
              <a:spcBef>
                <a:spcPts val="0"/>
              </a:spcBef>
              <a:spcAft>
                <a:spcPts val="0"/>
              </a:spcAft>
              <a:buClr>
                <a:srgbClr val="FFFFFF"/>
              </a:buClr>
              <a:buSzPts val="500"/>
              <a:buFont typeface="Georgia"/>
              <a:buNone/>
              <a:defRPr b="0" i="0" sz="2000" u="none" cap="none" strike="noStrike">
                <a:solidFill>
                  <a:srgbClr val="FFFFFF"/>
                </a:solidFill>
                <a:latin typeface="Georgia"/>
                <a:ea typeface="Georgia"/>
                <a:cs typeface="Georgia"/>
                <a:sym typeface="Georgia"/>
              </a:defRPr>
            </a:lvl5pPr>
            <a:lvl6pPr lvl="5" marR="0" rtl="0" algn="ctr">
              <a:lnSpc>
                <a:spcPct val="100000"/>
              </a:lnSpc>
              <a:spcBef>
                <a:spcPts val="0"/>
              </a:spcBef>
              <a:spcAft>
                <a:spcPts val="0"/>
              </a:spcAft>
              <a:buClr>
                <a:srgbClr val="FFFFFF"/>
              </a:buClr>
              <a:buSzPts val="500"/>
              <a:buFont typeface="Georgia"/>
              <a:buNone/>
              <a:defRPr b="0" i="0" sz="2000" u="none" cap="none" strike="noStrike">
                <a:solidFill>
                  <a:srgbClr val="FFFFFF"/>
                </a:solidFill>
                <a:latin typeface="Georgia"/>
                <a:ea typeface="Georgia"/>
                <a:cs typeface="Georgia"/>
                <a:sym typeface="Georgia"/>
              </a:defRPr>
            </a:lvl6pPr>
            <a:lvl7pPr lvl="6" marR="0" rtl="0" algn="ctr">
              <a:lnSpc>
                <a:spcPct val="100000"/>
              </a:lnSpc>
              <a:spcBef>
                <a:spcPts val="0"/>
              </a:spcBef>
              <a:spcAft>
                <a:spcPts val="0"/>
              </a:spcAft>
              <a:buClr>
                <a:srgbClr val="FFFFFF"/>
              </a:buClr>
              <a:buSzPts val="500"/>
              <a:buFont typeface="Georgia"/>
              <a:buNone/>
              <a:defRPr b="0" i="0" sz="2000" u="none" cap="none" strike="noStrike">
                <a:solidFill>
                  <a:srgbClr val="FFFFFF"/>
                </a:solidFill>
                <a:latin typeface="Georgia"/>
                <a:ea typeface="Georgia"/>
                <a:cs typeface="Georgia"/>
                <a:sym typeface="Georgia"/>
              </a:defRPr>
            </a:lvl7pPr>
            <a:lvl8pPr lvl="7" marR="0" rtl="0" algn="ctr">
              <a:lnSpc>
                <a:spcPct val="100000"/>
              </a:lnSpc>
              <a:spcBef>
                <a:spcPts val="0"/>
              </a:spcBef>
              <a:spcAft>
                <a:spcPts val="0"/>
              </a:spcAft>
              <a:buClr>
                <a:srgbClr val="FFFFFF"/>
              </a:buClr>
              <a:buSzPts val="500"/>
              <a:buFont typeface="Georgia"/>
              <a:buNone/>
              <a:defRPr b="0" i="0" sz="2000" u="none" cap="none" strike="noStrike">
                <a:solidFill>
                  <a:srgbClr val="FFFFFF"/>
                </a:solidFill>
                <a:latin typeface="Georgia"/>
                <a:ea typeface="Georgia"/>
                <a:cs typeface="Georgia"/>
                <a:sym typeface="Georgia"/>
              </a:defRPr>
            </a:lvl8pPr>
            <a:lvl9pPr lvl="8" marR="0" rtl="0" algn="ctr">
              <a:lnSpc>
                <a:spcPct val="100000"/>
              </a:lnSpc>
              <a:spcBef>
                <a:spcPts val="0"/>
              </a:spcBef>
              <a:spcAft>
                <a:spcPts val="0"/>
              </a:spcAft>
              <a:buClr>
                <a:srgbClr val="FFFFFF"/>
              </a:buClr>
              <a:buSzPts val="500"/>
              <a:buFont typeface="Georgia"/>
              <a:buNone/>
              <a:defRPr b="0" i="0" sz="2000" u="none" cap="none" strike="noStrike">
                <a:solidFill>
                  <a:srgbClr val="FFFFFF"/>
                </a:solidFill>
                <a:latin typeface="Georgia"/>
                <a:ea typeface="Georgia"/>
                <a:cs typeface="Georgia"/>
                <a:sym typeface="Georgia"/>
              </a:defRPr>
            </a:lvl9pPr>
          </a:lstStyle>
          <a:p/>
        </p:txBody>
      </p:sp>
      <p:sp>
        <p:nvSpPr>
          <p:cNvPr id="2830" name="Google Shape;2830;p423"/>
          <p:cNvSpPr txBox="1"/>
          <p:nvPr>
            <p:ph idx="1" type="body"/>
          </p:nvPr>
        </p:nvSpPr>
        <p:spPr>
          <a:xfrm>
            <a:off x="309563" y="1297341"/>
            <a:ext cx="1352700" cy="1089600"/>
          </a:xfrm>
          <a:prstGeom prst="rect">
            <a:avLst/>
          </a:prstGeom>
          <a:noFill/>
          <a:ln>
            <a:noFill/>
          </a:ln>
        </p:spPr>
        <p:txBody>
          <a:bodyPr anchorCtr="0" anchor="t" bIns="34275" lIns="34275" spcFirstLastPara="1" rIns="34275" wrap="square" tIns="34275">
            <a:noAutofit/>
          </a:bodyPr>
          <a:lstStyle>
            <a:lvl1pPr indent="-228600" lvl="0" marL="457200" marR="0" rtl="0" algn="l">
              <a:lnSpc>
                <a:spcPct val="100000"/>
              </a:lnSpc>
              <a:spcBef>
                <a:spcPts val="300"/>
              </a:spcBef>
              <a:spcAft>
                <a:spcPts val="0"/>
              </a:spcAft>
              <a:buClr>
                <a:srgbClr val="7C7C7B"/>
              </a:buClr>
              <a:buSzPts val="1400"/>
              <a:buFont typeface="Georgia"/>
              <a:buNone/>
              <a:defRPr b="0" i="0" sz="1200" u="none" cap="none" strike="noStrike">
                <a:solidFill>
                  <a:srgbClr val="7C7C7B"/>
                </a:solidFill>
                <a:latin typeface="Georgia"/>
                <a:ea typeface="Georgia"/>
                <a:cs typeface="Georgia"/>
                <a:sym typeface="Georgia"/>
              </a:defRPr>
            </a:lvl1pPr>
            <a:lvl2pPr indent="-304800" lvl="1" marL="914400" marR="0" rtl="0" algn="l">
              <a:lnSpc>
                <a:spcPct val="100000"/>
              </a:lnSpc>
              <a:spcBef>
                <a:spcPts val="300"/>
              </a:spcBef>
              <a:spcAft>
                <a:spcPts val="0"/>
              </a:spcAft>
              <a:buClr>
                <a:srgbClr val="7C7C7B"/>
              </a:buClr>
              <a:buSzPts val="1200"/>
              <a:buFont typeface="Georgia"/>
              <a:buChar char="▪"/>
              <a:defRPr b="0" i="0" sz="1200" u="none" cap="none" strike="noStrike">
                <a:solidFill>
                  <a:srgbClr val="7C7C7B"/>
                </a:solidFill>
                <a:latin typeface="Georgia"/>
                <a:ea typeface="Georgia"/>
                <a:cs typeface="Georgia"/>
                <a:sym typeface="Georgia"/>
              </a:defRPr>
            </a:lvl2pPr>
            <a:lvl3pPr indent="-304800" lvl="2" marL="1371600" marR="0" rtl="0" algn="l">
              <a:lnSpc>
                <a:spcPct val="100000"/>
              </a:lnSpc>
              <a:spcBef>
                <a:spcPts val="300"/>
              </a:spcBef>
              <a:spcAft>
                <a:spcPts val="0"/>
              </a:spcAft>
              <a:buClr>
                <a:srgbClr val="7C7C7B"/>
              </a:buClr>
              <a:buSzPts val="1200"/>
              <a:buFont typeface="Georgia"/>
              <a:buChar char="–"/>
              <a:defRPr b="0" i="0" sz="1200" u="none" cap="none" strike="noStrike">
                <a:solidFill>
                  <a:srgbClr val="7C7C7B"/>
                </a:solidFill>
                <a:latin typeface="Georgia"/>
                <a:ea typeface="Georgia"/>
                <a:cs typeface="Georgia"/>
                <a:sym typeface="Georgia"/>
              </a:defRPr>
            </a:lvl3pPr>
            <a:lvl4pPr indent="-304800" lvl="3" marL="1828800" marR="0" rtl="0" algn="l">
              <a:lnSpc>
                <a:spcPct val="100000"/>
              </a:lnSpc>
              <a:spcBef>
                <a:spcPts val="300"/>
              </a:spcBef>
              <a:spcAft>
                <a:spcPts val="0"/>
              </a:spcAft>
              <a:buClr>
                <a:srgbClr val="7C7C7B"/>
              </a:buClr>
              <a:buSzPts val="1200"/>
              <a:buFont typeface="Georgia"/>
              <a:buChar char="•"/>
              <a:defRPr b="0" i="0" sz="1200" u="none" cap="none" strike="noStrike">
                <a:solidFill>
                  <a:srgbClr val="7C7C7B"/>
                </a:solidFill>
                <a:latin typeface="Georgia"/>
                <a:ea typeface="Georgia"/>
                <a:cs typeface="Georgia"/>
                <a:sym typeface="Georgia"/>
              </a:defRPr>
            </a:lvl4pPr>
            <a:lvl5pPr indent="-304800" lvl="4" marL="2286000" marR="0" rtl="0" algn="l">
              <a:lnSpc>
                <a:spcPct val="100000"/>
              </a:lnSpc>
              <a:spcBef>
                <a:spcPts val="300"/>
              </a:spcBef>
              <a:spcAft>
                <a:spcPts val="0"/>
              </a:spcAft>
              <a:buClr>
                <a:srgbClr val="7C7C7B"/>
              </a:buClr>
              <a:buSzPts val="1200"/>
              <a:buFont typeface="Georgia"/>
              <a:buChar char="–"/>
              <a:defRPr b="0" i="0" sz="1200" u="none" cap="none" strike="noStrike">
                <a:solidFill>
                  <a:srgbClr val="7C7C7B"/>
                </a:solidFill>
                <a:latin typeface="Georgia"/>
                <a:ea typeface="Georgia"/>
                <a:cs typeface="Georgia"/>
                <a:sym typeface="Georgia"/>
              </a:defRPr>
            </a:lvl5pPr>
            <a:lvl6pPr indent="-317500" lvl="5" marL="2743200"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6pPr>
            <a:lvl7pPr indent="-317500" lvl="6" marL="3200400"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7pPr>
            <a:lvl8pPr indent="-317500" lvl="7" marL="3657600"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8pPr>
            <a:lvl9pPr indent="-317500" lvl="8" marL="4114800"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9pPr>
          </a:lstStyle>
          <a:p/>
        </p:txBody>
      </p:sp>
      <p:sp>
        <p:nvSpPr>
          <p:cNvPr id="2831" name="Google Shape;2831;p423"/>
          <p:cNvSpPr txBox="1"/>
          <p:nvPr>
            <p:ph idx="12" type="sldNum"/>
          </p:nvPr>
        </p:nvSpPr>
        <p:spPr>
          <a:xfrm>
            <a:off x="8717220" y="4773854"/>
            <a:ext cx="117300" cy="115500"/>
          </a:xfrm>
          <a:prstGeom prst="rect">
            <a:avLst/>
          </a:prstGeom>
          <a:noFill/>
          <a:ln>
            <a:noFill/>
          </a:ln>
        </p:spPr>
        <p:txBody>
          <a:bodyPr anchorCtr="0" anchor="ctr" bIns="0" lIns="0" spcFirstLastPara="1" rIns="0" wrap="square" tIns="0">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rgbClr val="000000"/>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rgbClr val="000000"/>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rgbClr val="000000"/>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rgbClr val="000000"/>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rgbClr val="000000"/>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rgbClr val="000000"/>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rgbClr val="000000"/>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rgbClr val="000000"/>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ix Content with Focus" showMasterSp="0">
  <p:cSld name="Six Content with Focus">
    <p:bg>
      <p:bgPr>
        <a:solidFill>
          <a:srgbClr val="FFFFFF"/>
        </a:solidFill>
      </p:bgPr>
    </p:bg>
    <p:spTree>
      <p:nvGrpSpPr>
        <p:cNvPr id="2832" name="Shape 2832"/>
        <p:cNvGrpSpPr/>
        <p:nvPr/>
      </p:nvGrpSpPr>
      <p:grpSpPr>
        <a:xfrm>
          <a:off x="0" y="0"/>
          <a:ext cx="0" cy="0"/>
          <a:chOff x="0" y="0"/>
          <a:chExt cx="0" cy="0"/>
        </a:xfrm>
      </p:grpSpPr>
      <p:sp>
        <p:nvSpPr>
          <p:cNvPr id="2833" name="Google Shape;2833;p424"/>
          <p:cNvSpPr/>
          <p:nvPr/>
        </p:nvSpPr>
        <p:spPr>
          <a:xfrm>
            <a:off x="311943" y="4800785"/>
            <a:ext cx="2559900" cy="92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000000"/>
                </a:solidFill>
                <a:latin typeface="Arial"/>
                <a:ea typeface="Arial"/>
                <a:cs typeface="Arial"/>
                <a:sym typeface="Arial"/>
              </a:rPr>
              <a:t>PwC</a:t>
            </a:r>
            <a:endParaRPr b="0" i="0" sz="500" u="none" cap="none" strike="noStrike">
              <a:solidFill>
                <a:srgbClr val="000000"/>
              </a:solidFill>
              <a:latin typeface="Arial"/>
              <a:ea typeface="Arial"/>
              <a:cs typeface="Arial"/>
              <a:sym typeface="Arial"/>
            </a:endParaRPr>
          </a:p>
        </p:txBody>
      </p:sp>
      <p:sp>
        <p:nvSpPr>
          <p:cNvPr id="2834" name="Google Shape;2834;p424"/>
          <p:cNvSpPr/>
          <p:nvPr/>
        </p:nvSpPr>
        <p:spPr>
          <a:xfrm>
            <a:off x="-3347" y="1004579"/>
            <a:ext cx="9141600" cy="98400"/>
          </a:xfrm>
          <a:custGeom>
            <a:rect b="b" l="l" r="r" t="t"/>
            <a:pathLst>
              <a:path extrusionOk="0" h="120000" w="120000">
                <a:moveTo>
                  <a:pt x="120000" y="0"/>
                </a:moveTo>
                <a:lnTo>
                  <a:pt x="15283" y="0"/>
                </a:lnTo>
                <a:cubicBezTo>
                  <a:pt x="14927" y="39994"/>
                  <a:pt x="14572" y="80005"/>
                  <a:pt x="14227" y="120000"/>
                </a:cubicBezTo>
                <a:cubicBezTo>
                  <a:pt x="13827" y="80005"/>
                  <a:pt x="13427" y="39994"/>
                  <a:pt x="13038" y="0"/>
                </a:cubicBezTo>
                <a:lnTo>
                  <a:pt x="0" y="0"/>
                </a:lnTo>
              </a:path>
            </a:pathLst>
          </a:custGeom>
          <a:noFill/>
          <a:ln cap="rnd" cmpd="sng" w="12700">
            <a:solidFill>
              <a:srgbClr val="E1301E"/>
            </a:solidFill>
            <a:prstDash val="solid"/>
            <a:round/>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835" name="Google Shape;2835;p424"/>
          <p:cNvSpPr txBox="1"/>
          <p:nvPr>
            <p:ph type="title"/>
          </p:nvPr>
        </p:nvSpPr>
        <p:spPr>
          <a:xfrm>
            <a:off x="309563" y="530351"/>
            <a:ext cx="8526600" cy="307800"/>
          </a:xfrm>
          <a:prstGeom prst="rect">
            <a:avLst/>
          </a:prstGeom>
          <a:noFill/>
          <a:ln>
            <a:noFill/>
          </a:ln>
        </p:spPr>
        <p:txBody>
          <a:bodyPr anchorCtr="0" anchor="b" bIns="34275" lIns="34275" spcFirstLastPara="1" rIns="34275" wrap="square" tIns="34275">
            <a:noAutofit/>
          </a:bodyPr>
          <a:lstStyle>
            <a:lvl1pPr lvl="0" marR="0" rtl="0" algn="l">
              <a:lnSpc>
                <a:spcPct val="100000"/>
              </a:lnSpc>
              <a:spcBef>
                <a:spcPts val="0"/>
              </a:spcBef>
              <a:spcAft>
                <a:spcPts val="0"/>
              </a:spcAft>
              <a:buClr>
                <a:srgbClr val="000000"/>
              </a:buClr>
              <a:buSzPts val="500"/>
              <a:buFont typeface="Georgia"/>
              <a:buNone/>
              <a:defRPr b="0" i="0" sz="2000" u="none" cap="none" strike="noStrike">
                <a:solidFill>
                  <a:srgbClr val="000000"/>
                </a:solidFill>
                <a:latin typeface="Georgia"/>
                <a:ea typeface="Georgia"/>
                <a:cs typeface="Georgia"/>
                <a:sym typeface="Georgia"/>
              </a:defRPr>
            </a:lvl1pPr>
            <a:lvl2pPr lvl="1" marR="0" rtl="0" algn="ctr">
              <a:lnSpc>
                <a:spcPct val="100000"/>
              </a:lnSpc>
              <a:spcBef>
                <a:spcPts val="0"/>
              </a:spcBef>
              <a:spcAft>
                <a:spcPts val="0"/>
              </a:spcAft>
              <a:buClr>
                <a:srgbClr val="FFFFFF"/>
              </a:buClr>
              <a:buSzPts val="500"/>
              <a:buFont typeface="Georgia"/>
              <a:buNone/>
              <a:defRPr b="0" i="0" sz="2000" u="none" cap="none" strike="noStrike">
                <a:solidFill>
                  <a:srgbClr val="FFFFFF"/>
                </a:solidFill>
                <a:latin typeface="Georgia"/>
                <a:ea typeface="Georgia"/>
                <a:cs typeface="Georgia"/>
                <a:sym typeface="Georgia"/>
              </a:defRPr>
            </a:lvl2pPr>
            <a:lvl3pPr lvl="2" marR="0" rtl="0" algn="ctr">
              <a:lnSpc>
                <a:spcPct val="100000"/>
              </a:lnSpc>
              <a:spcBef>
                <a:spcPts val="0"/>
              </a:spcBef>
              <a:spcAft>
                <a:spcPts val="0"/>
              </a:spcAft>
              <a:buClr>
                <a:srgbClr val="FFFFFF"/>
              </a:buClr>
              <a:buSzPts val="500"/>
              <a:buFont typeface="Georgia"/>
              <a:buNone/>
              <a:defRPr b="0" i="0" sz="2000" u="none" cap="none" strike="noStrike">
                <a:solidFill>
                  <a:srgbClr val="FFFFFF"/>
                </a:solidFill>
                <a:latin typeface="Georgia"/>
                <a:ea typeface="Georgia"/>
                <a:cs typeface="Georgia"/>
                <a:sym typeface="Georgia"/>
              </a:defRPr>
            </a:lvl3pPr>
            <a:lvl4pPr lvl="3" marR="0" rtl="0" algn="ctr">
              <a:lnSpc>
                <a:spcPct val="100000"/>
              </a:lnSpc>
              <a:spcBef>
                <a:spcPts val="0"/>
              </a:spcBef>
              <a:spcAft>
                <a:spcPts val="0"/>
              </a:spcAft>
              <a:buClr>
                <a:srgbClr val="FFFFFF"/>
              </a:buClr>
              <a:buSzPts val="500"/>
              <a:buFont typeface="Georgia"/>
              <a:buNone/>
              <a:defRPr b="0" i="0" sz="2000" u="none" cap="none" strike="noStrike">
                <a:solidFill>
                  <a:srgbClr val="FFFFFF"/>
                </a:solidFill>
                <a:latin typeface="Georgia"/>
                <a:ea typeface="Georgia"/>
                <a:cs typeface="Georgia"/>
                <a:sym typeface="Georgia"/>
              </a:defRPr>
            </a:lvl4pPr>
            <a:lvl5pPr lvl="4" marR="0" rtl="0" algn="ctr">
              <a:lnSpc>
                <a:spcPct val="100000"/>
              </a:lnSpc>
              <a:spcBef>
                <a:spcPts val="0"/>
              </a:spcBef>
              <a:spcAft>
                <a:spcPts val="0"/>
              </a:spcAft>
              <a:buClr>
                <a:srgbClr val="FFFFFF"/>
              </a:buClr>
              <a:buSzPts val="500"/>
              <a:buFont typeface="Georgia"/>
              <a:buNone/>
              <a:defRPr b="0" i="0" sz="2000" u="none" cap="none" strike="noStrike">
                <a:solidFill>
                  <a:srgbClr val="FFFFFF"/>
                </a:solidFill>
                <a:latin typeface="Georgia"/>
                <a:ea typeface="Georgia"/>
                <a:cs typeface="Georgia"/>
                <a:sym typeface="Georgia"/>
              </a:defRPr>
            </a:lvl5pPr>
            <a:lvl6pPr lvl="5" marR="0" rtl="0" algn="ctr">
              <a:lnSpc>
                <a:spcPct val="100000"/>
              </a:lnSpc>
              <a:spcBef>
                <a:spcPts val="0"/>
              </a:spcBef>
              <a:spcAft>
                <a:spcPts val="0"/>
              </a:spcAft>
              <a:buClr>
                <a:srgbClr val="FFFFFF"/>
              </a:buClr>
              <a:buSzPts val="500"/>
              <a:buFont typeface="Georgia"/>
              <a:buNone/>
              <a:defRPr b="0" i="0" sz="2000" u="none" cap="none" strike="noStrike">
                <a:solidFill>
                  <a:srgbClr val="FFFFFF"/>
                </a:solidFill>
                <a:latin typeface="Georgia"/>
                <a:ea typeface="Georgia"/>
                <a:cs typeface="Georgia"/>
                <a:sym typeface="Georgia"/>
              </a:defRPr>
            </a:lvl6pPr>
            <a:lvl7pPr lvl="6" marR="0" rtl="0" algn="ctr">
              <a:lnSpc>
                <a:spcPct val="100000"/>
              </a:lnSpc>
              <a:spcBef>
                <a:spcPts val="0"/>
              </a:spcBef>
              <a:spcAft>
                <a:spcPts val="0"/>
              </a:spcAft>
              <a:buClr>
                <a:srgbClr val="FFFFFF"/>
              </a:buClr>
              <a:buSzPts val="500"/>
              <a:buFont typeface="Georgia"/>
              <a:buNone/>
              <a:defRPr b="0" i="0" sz="2000" u="none" cap="none" strike="noStrike">
                <a:solidFill>
                  <a:srgbClr val="FFFFFF"/>
                </a:solidFill>
                <a:latin typeface="Georgia"/>
                <a:ea typeface="Georgia"/>
                <a:cs typeface="Georgia"/>
                <a:sym typeface="Georgia"/>
              </a:defRPr>
            </a:lvl7pPr>
            <a:lvl8pPr lvl="7" marR="0" rtl="0" algn="ctr">
              <a:lnSpc>
                <a:spcPct val="100000"/>
              </a:lnSpc>
              <a:spcBef>
                <a:spcPts val="0"/>
              </a:spcBef>
              <a:spcAft>
                <a:spcPts val="0"/>
              </a:spcAft>
              <a:buClr>
                <a:srgbClr val="FFFFFF"/>
              </a:buClr>
              <a:buSzPts val="500"/>
              <a:buFont typeface="Georgia"/>
              <a:buNone/>
              <a:defRPr b="0" i="0" sz="2000" u="none" cap="none" strike="noStrike">
                <a:solidFill>
                  <a:srgbClr val="FFFFFF"/>
                </a:solidFill>
                <a:latin typeface="Georgia"/>
                <a:ea typeface="Georgia"/>
                <a:cs typeface="Georgia"/>
                <a:sym typeface="Georgia"/>
              </a:defRPr>
            </a:lvl8pPr>
            <a:lvl9pPr lvl="8" marR="0" rtl="0" algn="ctr">
              <a:lnSpc>
                <a:spcPct val="100000"/>
              </a:lnSpc>
              <a:spcBef>
                <a:spcPts val="0"/>
              </a:spcBef>
              <a:spcAft>
                <a:spcPts val="0"/>
              </a:spcAft>
              <a:buClr>
                <a:srgbClr val="FFFFFF"/>
              </a:buClr>
              <a:buSzPts val="500"/>
              <a:buFont typeface="Georgia"/>
              <a:buNone/>
              <a:defRPr b="0" i="0" sz="2000" u="none" cap="none" strike="noStrike">
                <a:solidFill>
                  <a:srgbClr val="FFFFFF"/>
                </a:solidFill>
                <a:latin typeface="Georgia"/>
                <a:ea typeface="Georgia"/>
                <a:cs typeface="Georgia"/>
                <a:sym typeface="Georgia"/>
              </a:defRPr>
            </a:lvl9pPr>
          </a:lstStyle>
          <a:p/>
        </p:txBody>
      </p:sp>
      <p:sp>
        <p:nvSpPr>
          <p:cNvPr id="2836" name="Google Shape;2836;p424"/>
          <p:cNvSpPr txBox="1"/>
          <p:nvPr>
            <p:ph idx="1" type="body"/>
          </p:nvPr>
        </p:nvSpPr>
        <p:spPr>
          <a:xfrm>
            <a:off x="309563" y="1292547"/>
            <a:ext cx="1340400" cy="488100"/>
          </a:xfrm>
          <a:prstGeom prst="rect">
            <a:avLst/>
          </a:prstGeom>
          <a:noFill/>
          <a:ln>
            <a:noFill/>
          </a:ln>
        </p:spPr>
        <p:txBody>
          <a:bodyPr anchorCtr="0" anchor="t" bIns="34275" lIns="34275" spcFirstLastPara="1" rIns="34275" wrap="square" tIns="34275">
            <a:noAutofit/>
          </a:bodyPr>
          <a:lstStyle>
            <a:lvl1pPr indent="-228600" lvl="0" marL="457200" marR="0" rtl="0" algn="ctr">
              <a:lnSpc>
                <a:spcPct val="100000"/>
              </a:lnSpc>
              <a:spcBef>
                <a:spcPts val="300"/>
              </a:spcBef>
              <a:spcAft>
                <a:spcPts val="0"/>
              </a:spcAft>
              <a:buClr>
                <a:schemeClr val="accent1"/>
              </a:buClr>
              <a:buSzPts val="1400"/>
              <a:buFont typeface="Georgia"/>
              <a:buNone/>
              <a:defRPr b="0" i="0" sz="1200" u="none" cap="none" strike="noStrike">
                <a:solidFill>
                  <a:schemeClr val="accent1"/>
                </a:solidFill>
                <a:latin typeface="Georgia"/>
                <a:ea typeface="Georgia"/>
                <a:cs typeface="Georgia"/>
                <a:sym typeface="Georgia"/>
              </a:defRPr>
            </a:lvl1pPr>
            <a:lvl2pPr indent="-228600" lvl="1" marL="914400" marR="0" rtl="0" algn="ctr">
              <a:lnSpc>
                <a:spcPct val="100000"/>
              </a:lnSpc>
              <a:spcBef>
                <a:spcPts val="300"/>
              </a:spcBef>
              <a:spcAft>
                <a:spcPts val="0"/>
              </a:spcAft>
              <a:buClr>
                <a:schemeClr val="accent1"/>
              </a:buClr>
              <a:buSzPts val="1400"/>
              <a:buFont typeface="Georgia"/>
              <a:buNone/>
              <a:defRPr b="0" i="0" sz="1200" u="none" cap="none" strike="noStrike">
                <a:solidFill>
                  <a:schemeClr val="accent1"/>
                </a:solidFill>
                <a:latin typeface="Georgia"/>
                <a:ea typeface="Georgia"/>
                <a:cs typeface="Georgia"/>
                <a:sym typeface="Georgia"/>
              </a:defRPr>
            </a:lvl2pPr>
            <a:lvl3pPr indent="-304800" lvl="2" marL="1371600" marR="0" rtl="0" algn="ctr">
              <a:lnSpc>
                <a:spcPct val="100000"/>
              </a:lnSpc>
              <a:spcBef>
                <a:spcPts val="300"/>
              </a:spcBef>
              <a:spcAft>
                <a:spcPts val="0"/>
              </a:spcAft>
              <a:buClr>
                <a:schemeClr val="accent1"/>
              </a:buClr>
              <a:buSzPts val="1200"/>
              <a:buFont typeface="Georgia"/>
              <a:buChar char="–"/>
              <a:defRPr b="0" i="0" sz="1200" u="none" cap="none" strike="noStrike">
                <a:solidFill>
                  <a:schemeClr val="accent1"/>
                </a:solidFill>
                <a:latin typeface="Georgia"/>
                <a:ea typeface="Georgia"/>
                <a:cs typeface="Georgia"/>
                <a:sym typeface="Georgia"/>
              </a:defRPr>
            </a:lvl3pPr>
            <a:lvl4pPr indent="-304800" lvl="3" marL="1828800" marR="0" rtl="0" algn="ctr">
              <a:lnSpc>
                <a:spcPct val="100000"/>
              </a:lnSpc>
              <a:spcBef>
                <a:spcPts val="300"/>
              </a:spcBef>
              <a:spcAft>
                <a:spcPts val="0"/>
              </a:spcAft>
              <a:buClr>
                <a:schemeClr val="accent1"/>
              </a:buClr>
              <a:buSzPts val="1200"/>
              <a:buFont typeface="Georgia"/>
              <a:buChar char="•"/>
              <a:defRPr b="0" i="0" sz="1200" u="none" cap="none" strike="noStrike">
                <a:solidFill>
                  <a:schemeClr val="accent1"/>
                </a:solidFill>
                <a:latin typeface="Georgia"/>
                <a:ea typeface="Georgia"/>
                <a:cs typeface="Georgia"/>
                <a:sym typeface="Georgia"/>
              </a:defRPr>
            </a:lvl4pPr>
            <a:lvl5pPr indent="-304800" lvl="4" marL="2286000" marR="0" rtl="0" algn="ctr">
              <a:lnSpc>
                <a:spcPct val="100000"/>
              </a:lnSpc>
              <a:spcBef>
                <a:spcPts val="300"/>
              </a:spcBef>
              <a:spcAft>
                <a:spcPts val="0"/>
              </a:spcAft>
              <a:buClr>
                <a:schemeClr val="accent1"/>
              </a:buClr>
              <a:buSzPts val="1200"/>
              <a:buFont typeface="Georgia"/>
              <a:buChar char="–"/>
              <a:defRPr b="0" i="0" sz="1200" u="none" cap="none" strike="noStrike">
                <a:solidFill>
                  <a:schemeClr val="accent1"/>
                </a:solidFill>
                <a:latin typeface="Georgia"/>
                <a:ea typeface="Georgia"/>
                <a:cs typeface="Georgia"/>
                <a:sym typeface="Georgia"/>
              </a:defRPr>
            </a:lvl5pPr>
            <a:lvl6pPr indent="-317500" lvl="5" marL="2743200"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6pPr>
            <a:lvl7pPr indent="-317500" lvl="6" marL="3200400"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7pPr>
            <a:lvl8pPr indent="-317500" lvl="7" marL="3657600"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8pPr>
            <a:lvl9pPr indent="-317500" lvl="8" marL="4114800"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9pPr>
          </a:lstStyle>
          <a:p/>
        </p:txBody>
      </p:sp>
      <p:sp>
        <p:nvSpPr>
          <p:cNvPr id="2837" name="Google Shape;2837;p424"/>
          <p:cNvSpPr txBox="1"/>
          <p:nvPr>
            <p:ph idx="2" type="body"/>
          </p:nvPr>
        </p:nvSpPr>
        <p:spPr>
          <a:xfrm>
            <a:off x="309563" y="3823492"/>
            <a:ext cx="2646900" cy="123000"/>
          </a:xfrm>
          <a:prstGeom prst="rect">
            <a:avLst/>
          </a:prstGeom>
          <a:noFill/>
          <a:ln>
            <a:noFill/>
          </a:ln>
        </p:spPr>
        <p:txBody>
          <a:bodyPr anchorCtr="0" anchor="t" bIns="34275" lIns="34275" spcFirstLastPara="1" rIns="34275" wrap="square" tIns="34275">
            <a:noAutofit/>
          </a:bodyPr>
          <a:lstStyle>
            <a:lvl1pPr indent="-228600" lvl="0" marL="457200" marR="0" rtl="0" algn="l">
              <a:lnSpc>
                <a:spcPct val="100000"/>
              </a:lnSpc>
              <a:spcBef>
                <a:spcPts val="300"/>
              </a:spcBef>
              <a:spcAft>
                <a:spcPts val="0"/>
              </a:spcAft>
              <a:buClr>
                <a:srgbClr val="7C7C7B"/>
              </a:buClr>
              <a:buSzPts val="1400"/>
              <a:buFont typeface="Georgia"/>
              <a:buNone/>
              <a:defRPr b="0" i="0" sz="1400" u="none" cap="none" strike="noStrike">
                <a:solidFill>
                  <a:srgbClr val="7C7C7B"/>
                </a:solidFill>
                <a:latin typeface="Georgia"/>
                <a:ea typeface="Georgia"/>
                <a:cs typeface="Georgia"/>
                <a:sym typeface="Georgia"/>
              </a:defRPr>
            </a:lvl1pPr>
            <a:lvl2pPr indent="-317500" lvl="1" marL="914400"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2pPr>
            <a:lvl3pPr indent="-317500" lvl="2" marL="1371600"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3pPr>
            <a:lvl4pPr indent="-317500" lvl="3" marL="1828800"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4pPr>
            <a:lvl5pPr indent="-317500" lvl="4" marL="2286000"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5pPr>
            <a:lvl6pPr indent="-317500" lvl="5" marL="2743200"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6pPr>
            <a:lvl7pPr indent="-317500" lvl="6" marL="3200400"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7pPr>
            <a:lvl8pPr indent="-317500" lvl="7" marL="3657600"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8pPr>
            <a:lvl9pPr indent="-317500" lvl="8" marL="4114800"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9pPr>
          </a:lstStyle>
          <a:p/>
        </p:txBody>
      </p:sp>
      <p:grpSp>
        <p:nvGrpSpPr>
          <p:cNvPr id="2838" name="Google Shape;2838;p424"/>
          <p:cNvGrpSpPr/>
          <p:nvPr/>
        </p:nvGrpSpPr>
        <p:grpSpPr>
          <a:xfrm>
            <a:off x="1698178" y="1278797"/>
            <a:ext cx="5747656" cy="2502563"/>
            <a:chOff x="1" y="0"/>
            <a:chExt cx="15327083" cy="6673500"/>
          </a:xfrm>
        </p:grpSpPr>
        <p:cxnSp>
          <p:nvCxnSpPr>
            <p:cNvPr id="2839" name="Google Shape;2839;p424"/>
            <p:cNvCxnSpPr/>
            <p:nvPr/>
          </p:nvCxnSpPr>
          <p:spPr>
            <a:xfrm>
              <a:off x="7663541" y="0"/>
              <a:ext cx="0" cy="6673500"/>
            </a:xfrm>
            <a:prstGeom prst="straightConnector1">
              <a:avLst/>
            </a:prstGeom>
            <a:noFill/>
            <a:ln cap="flat" cmpd="sng" w="25400">
              <a:solidFill>
                <a:srgbClr val="CCCCCC"/>
              </a:solidFill>
              <a:prstDash val="solid"/>
              <a:round/>
              <a:headEnd len="sm" w="sm" type="none"/>
              <a:tailEnd len="sm" w="sm" type="none"/>
            </a:ln>
          </p:spPr>
        </p:cxnSp>
        <p:cxnSp>
          <p:nvCxnSpPr>
            <p:cNvPr id="2840" name="Google Shape;2840;p424"/>
            <p:cNvCxnSpPr/>
            <p:nvPr/>
          </p:nvCxnSpPr>
          <p:spPr>
            <a:xfrm>
              <a:off x="11495313" y="0"/>
              <a:ext cx="0" cy="6673500"/>
            </a:xfrm>
            <a:prstGeom prst="straightConnector1">
              <a:avLst/>
            </a:prstGeom>
            <a:noFill/>
            <a:ln cap="flat" cmpd="sng" w="25400">
              <a:solidFill>
                <a:srgbClr val="CCCCCC"/>
              </a:solidFill>
              <a:prstDash val="solid"/>
              <a:round/>
              <a:headEnd len="sm" w="sm" type="none"/>
              <a:tailEnd len="sm" w="sm" type="none"/>
            </a:ln>
          </p:spPr>
        </p:cxnSp>
        <p:cxnSp>
          <p:nvCxnSpPr>
            <p:cNvPr id="2841" name="Google Shape;2841;p424"/>
            <p:cNvCxnSpPr/>
            <p:nvPr/>
          </p:nvCxnSpPr>
          <p:spPr>
            <a:xfrm>
              <a:off x="15327084" y="0"/>
              <a:ext cx="0" cy="6673500"/>
            </a:xfrm>
            <a:prstGeom prst="straightConnector1">
              <a:avLst/>
            </a:prstGeom>
            <a:noFill/>
            <a:ln cap="flat" cmpd="sng" w="25400">
              <a:solidFill>
                <a:srgbClr val="CCCCCC"/>
              </a:solidFill>
              <a:prstDash val="solid"/>
              <a:round/>
              <a:headEnd len="sm" w="sm" type="none"/>
              <a:tailEnd len="sm" w="sm" type="none"/>
            </a:ln>
          </p:spPr>
        </p:cxnSp>
        <p:cxnSp>
          <p:nvCxnSpPr>
            <p:cNvPr id="2842" name="Google Shape;2842;p424"/>
            <p:cNvCxnSpPr/>
            <p:nvPr/>
          </p:nvCxnSpPr>
          <p:spPr>
            <a:xfrm>
              <a:off x="3831770" y="0"/>
              <a:ext cx="0" cy="6673500"/>
            </a:xfrm>
            <a:prstGeom prst="straightConnector1">
              <a:avLst/>
            </a:prstGeom>
            <a:noFill/>
            <a:ln cap="flat" cmpd="sng" w="25400">
              <a:solidFill>
                <a:srgbClr val="CCCCCC"/>
              </a:solidFill>
              <a:prstDash val="solid"/>
              <a:round/>
              <a:headEnd len="sm" w="sm" type="none"/>
              <a:tailEnd len="sm" w="sm" type="none"/>
            </a:ln>
          </p:spPr>
        </p:cxnSp>
        <p:cxnSp>
          <p:nvCxnSpPr>
            <p:cNvPr id="2843" name="Google Shape;2843;p424"/>
            <p:cNvCxnSpPr/>
            <p:nvPr/>
          </p:nvCxnSpPr>
          <p:spPr>
            <a:xfrm>
              <a:off x="1" y="0"/>
              <a:ext cx="0" cy="6673500"/>
            </a:xfrm>
            <a:prstGeom prst="straightConnector1">
              <a:avLst/>
            </a:prstGeom>
            <a:noFill/>
            <a:ln cap="flat" cmpd="sng" w="25400">
              <a:solidFill>
                <a:srgbClr val="CCCCCC"/>
              </a:solidFill>
              <a:prstDash val="solid"/>
              <a:round/>
              <a:headEnd len="sm" w="sm" type="none"/>
              <a:tailEnd len="sm" w="sm" type="none"/>
            </a:ln>
          </p:spPr>
        </p:cxnSp>
      </p:grpSp>
      <p:grpSp>
        <p:nvGrpSpPr>
          <p:cNvPr id="2844" name="Google Shape;2844;p424"/>
          <p:cNvGrpSpPr/>
          <p:nvPr/>
        </p:nvGrpSpPr>
        <p:grpSpPr>
          <a:xfrm>
            <a:off x="1698178" y="4207617"/>
            <a:ext cx="5747656" cy="412538"/>
            <a:chOff x="1" y="0"/>
            <a:chExt cx="15327083" cy="1100100"/>
          </a:xfrm>
        </p:grpSpPr>
        <p:cxnSp>
          <p:nvCxnSpPr>
            <p:cNvPr id="2845" name="Google Shape;2845;p424"/>
            <p:cNvCxnSpPr/>
            <p:nvPr/>
          </p:nvCxnSpPr>
          <p:spPr>
            <a:xfrm>
              <a:off x="7663542" y="0"/>
              <a:ext cx="0" cy="1100100"/>
            </a:xfrm>
            <a:prstGeom prst="straightConnector1">
              <a:avLst/>
            </a:prstGeom>
            <a:noFill/>
            <a:ln cap="flat" cmpd="sng" w="25400">
              <a:solidFill>
                <a:srgbClr val="CCCCCC"/>
              </a:solidFill>
              <a:prstDash val="solid"/>
              <a:round/>
              <a:headEnd len="sm" w="sm" type="none"/>
              <a:tailEnd len="sm" w="sm" type="none"/>
            </a:ln>
          </p:spPr>
        </p:cxnSp>
        <p:cxnSp>
          <p:nvCxnSpPr>
            <p:cNvPr id="2846" name="Google Shape;2846;p424"/>
            <p:cNvCxnSpPr/>
            <p:nvPr/>
          </p:nvCxnSpPr>
          <p:spPr>
            <a:xfrm>
              <a:off x="11495311" y="0"/>
              <a:ext cx="0" cy="1100100"/>
            </a:xfrm>
            <a:prstGeom prst="straightConnector1">
              <a:avLst/>
            </a:prstGeom>
            <a:noFill/>
            <a:ln cap="flat" cmpd="sng" w="25400">
              <a:solidFill>
                <a:srgbClr val="CCCCCC"/>
              </a:solidFill>
              <a:prstDash val="solid"/>
              <a:round/>
              <a:headEnd len="sm" w="sm" type="none"/>
              <a:tailEnd len="sm" w="sm" type="none"/>
            </a:ln>
          </p:spPr>
        </p:cxnSp>
        <p:cxnSp>
          <p:nvCxnSpPr>
            <p:cNvPr id="2847" name="Google Shape;2847;p424"/>
            <p:cNvCxnSpPr/>
            <p:nvPr/>
          </p:nvCxnSpPr>
          <p:spPr>
            <a:xfrm>
              <a:off x="15327084" y="0"/>
              <a:ext cx="0" cy="1100100"/>
            </a:xfrm>
            <a:prstGeom prst="straightConnector1">
              <a:avLst/>
            </a:prstGeom>
            <a:noFill/>
            <a:ln cap="flat" cmpd="sng" w="25400">
              <a:solidFill>
                <a:srgbClr val="CCCCCC"/>
              </a:solidFill>
              <a:prstDash val="solid"/>
              <a:round/>
              <a:headEnd len="sm" w="sm" type="none"/>
              <a:tailEnd len="sm" w="sm" type="none"/>
            </a:ln>
          </p:spPr>
        </p:cxnSp>
        <p:cxnSp>
          <p:nvCxnSpPr>
            <p:cNvPr id="2848" name="Google Shape;2848;p424"/>
            <p:cNvCxnSpPr/>
            <p:nvPr/>
          </p:nvCxnSpPr>
          <p:spPr>
            <a:xfrm>
              <a:off x="3831769" y="0"/>
              <a:ext cx="0" cy="1100100"/>
            </a:xfrm>
            <a:prstGeom prst="straightConnector1">
              <a:avLst/>
            </a:prstGeom>
            <a:noFill/>
            <a:ln cap="flat" cmpd="sng" w="25400">
              <a:solidFill>
                <a:srgbClr val="CCCCCC"/>
              </a:solidFill>
              <a:prstDash val="solid"/>
              <a:round/>
              <a:headEnd len="sm" w="sm" type="none"/>
              <a:tailEnd len="sm" w="sm" type="none"/>
            </a:ln>
          </p:spPr>
        </p:cxnSp>
        <p:cxnSp>
          <p:nvCxnSpPr>
            <p:cNvPr id="2849" name="Google Shape;2849;p424"/>
            <p:cNvCxnSpPr/>
            <p:nvPr/>
          </p:nvCxnSpPr>
          <p:spPr>
            <a:xfrm>
              <a:off x="1" y="0"/>
              <a:ext cx="0" cy="1100100"/>
            </a:xfrm>
            <a:prstGeom prst="straightConnector1">
              <a:avLst/>
            </a:prstGeom>
            <a:noFill/>
            <a:ln cap="flat" cmpd="sng" w="25400">
              <a:solidFill>
                <a:srgbClr val="CCCCCC"/>
              </a:solidFill>
              <a:prstDash val="solid"/>
              <a:round/>
              <a:headEnd len="sm" w="sm" type="none"/>
              <a:tailEnd len="sm" w="sm" type="none"/>
            </a:ln>
          </p:spPr>
        </p:cxnSp>
      </p:grpSp>
      <p:sp>
        <p:nvSpPr>
          <p:cNvPr id="2850" name="Google Shape;2850;p424"/>
          <p:cNvSpPr txBox="1"/>
          <p:nvPr>
            <p:ph idx="3" type="body"/>
          </p:nvPr>
        </p:nvSpPr>
        <p:spPr>
          <a:xfrm>
            <a:off x="542925" y="4255000"/>
            <a:ext cx="879600" cy="307800"/>
          </a:xfrm>
          <a:prstGeom prst="rect">
            <a:avLst/>
          </a:prstGeom>
          <a:noFill/>
          <a:ln>
            <a:noFill/>
          </a:ln>
        </p:spPr>
        <p:txBody>
          <a:bodyPr anchorCtr="0" anchor="t" bIns="34275" lIns="34275" spcFirstLastPara="1" rIns="34275" wrap="square" tIns="34275">
            <a:noAutofit/>
          </a:bodyPr>
          <a:lstStyle>
            <a:lvl1pPr indent="-228600" lvl="0" marL="457200" marR="0" rtl="0" algn="l">
              <a:lnSpc>
                <a:spcPct val="100000"/>
              </a:lnSpc>
              <a:spcBef>
                <a:spcPts val="300"/>
              </a:spcBef>
              <a:spcAft>
                <a:spcPts val="0"/>
              </a:spcAft>
              <a:buClr>
                <a:srgbClr val="7C7C7B"/>
              </a:buClr>
              <a:buSzPts val="1400"/>
              <a:buFont typeface="Georgia"/>
              <a:buNone/>
              <a:defRPr b="0" i="0" sz="1400" u="none" cap="none" strike="noStrike">
                <a:solidFill>
                  <a:srgbClr val="7C7C7B"/>
                </a:solidFill>
                <a:latin typeface="Georgia"/>
                <a:ea typeface="Georgia"/>
                <a:cs typeface="Georgia"/>
                <a:sym typeface="Georgia"/>
              </a:defRPr>
            </a:lvl1pPr>
            <a:lvl2pPr indent="-317500" lvl="1" marL="914400"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2pPr>
            <a:lvl3pPr indent="-317500" lvl="2" marL="1371600"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3pPr>
            <a:lvl4pPr indent="-317500" lvl="3" marL="1828800"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4pPr>
            <a:lvl5pPr indent="-317500" lvl="4" marL="2286000"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5pPr>
            <a:lvl6pPr indent="-317500" lvl="5" marL="2743200"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6pPr>
            <a:lvl7pPr indent="-317500" lvl="6" marL="3200400"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7pPr>
            <a:lvl8pPr indent="-317500" lvl="7" marL="3657600"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8pPr>
            <a:lvl9pPr indent="-317500" lvl="8" marL="4114800"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9pPr>
          </a:lstStyle>
          <a:p/>
        </p:txBody>
      </p:sp>
      <p:sp>
        <p:nvSpPr>
          <p:cNvPr id="2851" name="Google Shape;2851;p424"/>
          <p:cNvSpPr txBox="1"/>
          <p:nvPr>
            <p:ph idx="4" type="body"/>
          </p:nvPr>
        </p:nvSpPr>
        <p:spPr>
          <a:xfrm>
            <a:off x="1981213" y="4255000"/>
            <a:ext cx="879600" cy="307800"/>
          </a:xfrm>
          <a:prstGeom prst="rect">
            <a:avLst/>
          </a:prstGeom>
          <a:noFill/>
          <a:ln>
            <a:noFill/>
          </a:ln>
        </p:spPr>
        <p:txBody>
          <a:bodyPr anchorCtr="0" anchor="t" bIns="34275" lIns="34275" spcFirstLastPara="1" rIns="34275" wrap="square" tIns="34275">
            <a:noAutofit/>
          </a:bodyPr>
          <a:lstStyle>
            <a:lvl1pPr indent="-228600" lvl="0" marL="457200" marR="0" rtl="0" algn="l">
              <a:lnSpc>
                <a:spcPct val="100000"/>
              </a:lnSpc>
              <a:spcBef>
                <a:spcPts val="300"/>
              </a:spcBef>
              <a:spcAft>
                <a:spcPts val="0"/>
              </a:spcAft>
              <a:buClr>
                <a:srgbClr val="7C7C7B"/>
              </a:buClr>
              <a:buSzPts val="1400"/>
              <a:buFont typeface="Georgia"/>
              <a:buNone/>
              <a:defRPr b="0" i="0" sz="1400" u="none" cap="none" strike="noStrike">
                <a:solidFill>
                  <a:srgbClr val="7C7C7B"/>
                </a:solidFill>
                <a:latin typeface="Georgia"/>
                <a:ea typeface="Georgia"/>
                <a:cs typeface="Georgia"/>
                <a:sym typeface="Georgia"/>
              </a:defRPr>
            </a:lvl1pPr>
            <a:lvl2pPr indent="-317500" lvl="1" marL="914400"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2pPr>
            <a:lvl3pPr indent="-317500" lvl="2" marL="1371600"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3pPr>
            <a:lvl4pPr indent="-317500" lvl="3" marL="1828800"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4pPr>
            <a:lvl5pPr indent="-317500" lvl="4" marL="2286000"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5pPr>
            <a:lvl6pPr indent="-317500" lvl="5" marL="2743200"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6pPr>
            <a:lvl7pPr indent="-317500" lvl="6" marL="3200400"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7pPr>
            <a:lvl8pPr indent="-317500" lvl="7" marL="3657600"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8pPr>
            <a:lvl9pPr indent="-317500" lvl="8" marL="4114800"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9pPr>
          </a:lstStyle>
          <a:p/>
        </p:txBody>
      </p:sp>
      <p:sp>
        <p:nvSpPr>
          <p:cNvPr id="2852" name="Google Shape;2852;p424"/>
          <p:cNvSpPr txBox="1"/>
          <p:nvPr>
            <p:ph idx="5" type="body"/>
          </p:nvPr>
        </p:nvSpPr>
        <p:spPr>
          <a:xfrm>
            <a:off x="3419502" y="4255000"/>
            <a:ext cx="879600" cy="307800"/>
          </a:xfrm>
          <a:prstGeom prst="rect">
            <a:avLst/>
          </a:prstGeom>
          <a:noFill/>
          <a:ln>
            <a:noFill/>
          </a:ln>
        </p:spPr>
        <p:txBody>
          <a:bodyPr anchorCtr="0" anchor="t" bIns="34275" lIns="34275" spcFirstLastPara="1" rIns="34275" wrap="square" tIns="34275">
            <a:noAutofit/>
          </a:bodyPr>
          <a:lstStyle>
            <a:lvl1pPr indent="-228600" lvl="0" marL="457200" marR="0" rtl="0" algn="l">
              <a:lnSpc>
                <a:spcPct val="100000"/>
              </a:lnSpc>
              <a:spcBef>
                <a:spcPts val="300"/>
              </a:spcBef>
              <a:spcAft>
                <a:spcPts val="0"/>
              </a:spcAft>
              <a:buClr>
                <a:srgbClr val="7C7C7B"/>
              </a:buClr>
              <a:buSzPts val="1400"/>
              <a:buFont typeface="Georgia"/>
              <a:buNone/>
              <a:defRPr b="0" i="0" sz="1400" u="none" cap="none" strike="noStrike">
                <a:solidFill>
                  <a:srgbClr val="7C7C7B"/>
                </a:solidFill>
                <a:latin typeface="Georgia"/>
                <a:ea typeface="Georgia"/>
                <a:cs typeface="Georgia"/>
                <a:sym typeface="Georgia"/>
              </a:defRPr>
            </a:lvl1pPr>
            <a:lvl2pPr indent="-317500" lvl="1" marL="914400"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2pPr>
            <a:lvl3pPr indent="-317500" lvl="2" marL="1371600"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3pPr>
            <a:lvl4pPr indent="-317500" lvl="3" marL="1828800"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4pPr>
            <a:lvl5pPr indent="-317500" lvl="4" marL="2286000"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5pPr>
            <a:lvl6pPr indent="-317500" lvl="5" marL="2743200"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6pPr>
            <a:lvl7pPr indent="-317500" lvl="6" marL="3200400"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7pPr>
            <a:lvl8pPr indent="-317500" lvl="7" marL="3657600"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8pPr>
            <a:lvl9pPr indent="-317500" lvl="8" marL="4114800"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9pPr>
          </a:lstStyle>
          <a:p/>
        </p:txBody>
      </p:sp>
      <p:sp>
        <p:nvSpPr>
          <p:cNvPr id="2853" name="Google Shape;2853;p424"/>
          <p:cNvSpPr txBox="1"/>
          <p:nvPr>
            <p:ph idx="6" type="body"/>
          </p:nvPr>
        </p:nvSpPr>
        <p:spPr>
          <a:xfrm>
            <a:off x="4857791" y="4255000"/>
            <a:ext cx="879600" cy="307800"/>
          </a:xfrm>
          <a:prstGeom prst="rect">
            <a:avLst/>
          </a:prstGeom>
          <a:noFill/>
          <a:ln>
            <a:noFill/>
          </a:ln>
        </p:spPr>
        <p:txBody>
          <a:bodyPr anchorCtr="0" anchor="t" bIns="34275" lIns="34275" spcFirstLastPara="1" rIns="34275" wrap="square" tIns="34275">
            <a:noAutofit/>
          </a:bodyPr>
          <a:lstStyle>
            <a:lvl1pPr indent="-228600" lvl="0" marL="457200" marR="0" rtl="0" algn="l">
              <a:lnSpc>
                <a:spcPct val="100000"/>
              </a:lnSpc>
              <a:spcBef>
                <a:spcPts val="300"/>
              </a:spcBef>
              <a:spcAft>
                <a:spcPts val="0"/>
              </a:spcAft>
              <a:buClr>
                <a:srgbClr val="7C7C7B"/>
              </a:buClr>
              <a:buSzPts val="1400"/>
              <a:buFont typeface="Georgia"/>
              <a:buNone/>
              <a:defRPr b="0" i="0" sz="1400" u="none" cap="none" strike="noStrike">
                <a:solidFill>
                  <a:srgbClr val="7C7C7B"/>
                </a:solidFill>
                <a:latin typeface="Georgia"/>
                <a:ea typeface="Georgia"/>
                <a:cs typeface="Georgia"/>
                <a:sym typeface="Georgia"/>
              </a:defRPr>
            </a:lvl1pPr>
            <a:lvl2pPr indent="-317500" lvl="1" marL="914400"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2pPr>
            <a:lvl3pPr indent="-317500" lvl="2" marL="1371600"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3pPr>
            <a:lvl4pPr indent="-317500" lvl="3" marL="1828800"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4pPr>
            <a:lvl5pPr indent="-317500" lvl="4" marL="2286000"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5pPr>
            <a:lvl6pPr indent="-317500" lvl="5" marL="2743200"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6pPr>
            <a:lvl7pPr indent="-317500" lvl="6" marL="3200400"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7pPr>
            <a:lvl8pPr indent="-317500" lvl="7" marL="3657600"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8pPr>
            <a:lvl9pPr indent="-317500" lvl="8" marL="4114800"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9pPr>
          </a:lstStyle>
          <a:p/>
        </p:txBody>
      </p:sp>
      <p:sp>
        <p:nvSpPr>
          <p:cNvPr id="2854" name="Google Shape;2854;p424"/>
          <p:cNvSpPr txBox="1"/>
          <p:nvPr>
            <p:ph idx="7" type="body"/>
          </p:nvPr>
        </p:nvSpPr>
        <p:spPr>
          <a:xfrm>
            <a:off x="6296079" y="4255000"/>
            <a:ext cx="879600" cy="307800"/>
          </a:xfrm>
          <a:prstGeom prst="rect">
            <a:avLst/>
          </a:prstGeom>
          <a:noFill/>
          <a:ln>
            <a:noFill/>
          </a:ln>
        </p:spPr>
        <p:txBody>
          <a:bodyPr anchorCtr="0" anchor="t" bIns="34275" lIns="34275" spcFirstLastPara="1" rIns="34275" wrap="square" tIns="34275">
            <a:noAutofit/>
          </a:bodyPr>
          <a:lstStyle>
            <a:lvl1pPr indent="-228600" lvl="0" marL="457200" marR="0" rtl="0" algn="l">
              <a:lnSpc>
                <a:spcPct val="100000"/>
              </a:lnSpc>
              <a:spcBef>
                <a:spcPts val="300"/>
              </a:spcBef>
              <a:spcAft>
                <a:spcPts val="0"/>
              </a:spcAft>
              <a:buClr>
                <a:srgbClr val="7C7C7B"/>
              </a:buClr>
              <a:buSzPts val="1400"/>
              <a:buFont typeface="Georgia"/>
              <a:buNone/>
              <a:defRPr b="0" i="0" sz="1400" u="none" cap="none" strike="noStrike">
                <a:solidFill>
                  <a:srgbClr val="7C7C7B"/>
                </a:solidFill>
                <a:latin typeface="Georgia"/>
                <a:ea typeface="Georgia"/>
                <a:cs typeface="Georgia"/>
                <a:sym typeface="Georgia"/>
              </a:defRPr>
            </a:lvl1pPr>
            <a:lvl2pPr indent="-317500" lvl="1" marL="914400"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2pPr>
            <a:lvl3pPr indent="-317500" lvl="2" marL="1371600"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3pPr>
            <a:lvl4pPr indent="-317500" lvl="3" marL="1828800"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4pPr>
            <a:lvl5pPr indent="-317500" lvl="4" marL="2286000"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5pPr>
            <a:lvl6pPr indent="-317500" lvl="5" marL="2743200"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6pPr>
            <a:lvl7pPr indent="-317500" lvl="6" marL="3200400"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7pPr>
            <a:lvl8pPr indent="-317500" lvl="7" marL="3657600"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8pPr>
            <a:lvl9pPr indent="-317500" lvl="8" marL="4114800"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9pPr>
          </a:lstStyle>
          <a:p/>
        </p:txBody>
      </p:sp>
      <p:sp>
        <p:nvSpPr>
          <p:cNvPr id="2855" name="Google Shape;2855;p424"/>
          <p:cNvSpPr txBox="1"/>
          <p:nvPr>
            <p:ph idx="8" type="body"/>
          </p:nvPr>
        </p:nvSpPr>
        <p:spPr>
          <a:xfrm>
            <a:off x="7734371" y="4255000"/>
            <a:ext cx="879600" cy="307800"/>
          </a:xfrm>
          <a:prstGeom prst="rect">
            <a:avLst/>
          </a:prstGeom>
          <a:noFill/>
          <a:ln>
            <a:noFill/>
          </a:ln>
        </p:spPr>
        <p:txBody>
          <a:bodyPr anchorCtr="0" anchor="t" bIns="34275" lIns="34275" spcFirstLastPara="1" rIns="34275" wrap="square" tIns="34275">
            <a:noAutofit/>
          </a:bodyPr>
          <a:lstStyle>
            <a:lvl1pPr indent="-228600" lvl="0" marL="457200" marR="0" rtl="0" algn="l">
              <a:lnSpc>
                <a:spcPct val="100000"/>
              </a:lnSpc>
              <a:spcBef>
                <a:spcPts val="300"/>
              </a:spcBef>
              <a:spcAft>
                <a:spcPts val="0"/>
              </a:spcAft>
              <a:buClr>
                <a:srgbClr val="7C7C7B"/>
              </a:buClr>
              <a:buSzPts val="1400"/>
              <a:buFont typeface="Georgia"/>
              <a:buNone/>
              <a:defRPr b="0" i="0" sz="1400" u="none" cap="none" strike="noStrike">
                <a:solidFill>
                  <a:srgbClr val="7C7C7B"/>
                </a:solidFill>
                <a:latin typeface="Georgia"/>
                <a:ea typeface="Georgia"/>
                <a:cs typeface="Georgia"/>
                <a:sym typeface="Georgia"/>
              </a:defRPr>
            </a:lvl1pPr>
            <a:lvl2pPr indent="-317500" lvl="1" marL="914400"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2pPr>
            <a:lvl3pPr indent="-317500" lvl="2" marL="1371600"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3pPr>
            <a:lvl4pPr indent="-317500" lvl="3" marL="1828800"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4pPr>
            <a:lvl5pPr indent="-317500" lvl="4" marL="2286000"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5pPr>
            <a:lvl6pPr indent="-317500" lvl="5" marL="2743200"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6pPr>
            <a:lvl7pPr indent="-317500" lvl="6" marL="3200400"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7pPr>
            <a:lvl8pPr indent="-317500" lvl="7" marL="3657600"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8pPr>
            <a:lvl9pPr indent="-317500" lvl="8" marL="4114800"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9pPr>
          </a:lstStyle>
          <a:p/>
        </p:txBody>
      </p:sp>
      <p:sp>
        <p:nvSpPr>
          <p:cNvPr id="2856" name="Google Shape;2856;p424"/>
          <p:cNvSpPr txBox="1"/>
          <p:nvPr>
            <p:ph idx="9" type="body"/>
          </p:nvPr>
        </p:nvSpPr>
        <p:spPr>
          <a:xfrm>
            <a:off x="377847" y="1976707"/>
            <a:ext cx="1209600" cy="215400"/>
          </a:xfrm>
          <a:prstGeom prst="rect">
            <a:avLst/>
          </a:prstGeom>
          <a:noFill/>
          <a:ln>
            <a:noFill/>
          </a:ln>
        </p:spPr>
        <p:txBody>
          <a:bodyPr anchorCtr="0" anchor="t" bIns="34275" lIns="34275" spcFirstLastPara="1" rIns="34275" wrap="square" tIns="34275">
            <a:noAutofit/>
          </a:bodyPr>
          <a:lstStyle>
            <a:lvl1pPr indent="-228600" lvl="0" marL="457200" marR="0" rtl="0" algn="l">
              <a:lnSpc>
                <a:spcPct val="100000"/>
              </a:lnSpc>
              <a:spcBef>
                <a:spcPts val="300"/>
              </a:spcBef>
              <a:spcAft>
                <a:spcPts val="0"/>
              </a:spcAft>
              <a:buClr>
                <a:srgbClr val="7C7C7B"/>
              </a:buClr>
              <a:buSzPts val="1400"/>
              <a:buFont typeface="Georgia"/>
              <a:buNone/>
              <a:defRPr b="0" i="0" sz="1400" u="none" cap="none" strike="noStrike">
                <a:solidFill>
                  <a:srgbClr val="7C7C7B"/>
                </a:solidFill>
                <a:latin typeface="Georgia"/>
                <a:ea typeface="Georgia"/>
                <a:cs typeface="Georgia"/>
                <a:sym typeface="Georgia"/>
              </a:defRPr>
            </a:lvl1pPr>
            <a:lvl2pPr indent="-317500" lvl="1" marL="914400"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2pPr>
            <a:lvl3pPr indent="-317500" lvl="2" marL="1371600"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3pPr>
            <a:lvl4pPr indent="-317500" lvl="3" marL="1828800"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4pPr>
            <a:lvl5pPr indent="-317500" lvl="4" marL="2286000"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5pPr>
            <a:lvl6pPr indent="-317500" lvl="5" marL="2743200"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6pPr>
            <a:lvl7pPr indent="-317500" lvl="6" marL="3200400"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7pPr>
            <a:lvl8pPr indent="-317500" lvl="7" marL="3657600"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8pPr>
            <a:lvl9pPr indent="-317500" lvl="8" marL="4114800"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9pPr>
          </a:lstStyle>
          <a:p/>
        </p:txBody>
      </p:sp>
      <p:sp>
        <p:nvSpPr>
          <p:cNvPr id="2857" name="Google Shape;2857;p424"/>
          <p:cNvSpPr txBox="1"/>
          <p:nvPr>
            <p:ph idx="13" type="body"/>
          </p:nvPr>
        </p:nvSpPr>
        <p:spPr>
          <a:xfrm>
            <a:off x="1817569" y="1976707"/>
            <a:ext cx="1209600" cy="215400"/>
          </a:xfrm>
          <a:prstGeom prst="rect">
            <a:avLst/>
          </a:prstGeom>
          <a:noFill/>
          <a:ln>
            <a:noFill/>
          </a:ln>
        </p:spPr>
        <p:txBody>
          <a:bodyPr anchorCtr="0" anchor="t" bIns="34275" lIns="34275" spcFirstLastPara="1" rIns="34275" wrap="square" tIns="34275">
            <a:noAutofit/>
          </a:bodyPr>
          <a:lstStyle>
            <a:lvl1pPr indent="-228600" lvl="0" marL="457200" marR="0" rtl="0" algn="l">
              <a:lnSpc>
                <a:spcPct val="100000"/>
              </a:lnSpc>
              <a:spcBef>
                <a:spcPts val="300"/>
              </a:spcBef>
              <a:spcAft>
                <a:spcPts val="0"/>
              </a:spcAft>
              <a:buClr>
                <a:srgbClr val="7C7C7B"/>
              </a:buClr>
              <a:buSzPts val="1400"/>
              <a:buFont typeface="Georgia"/>
              <a:buNone/>
              <a:defRPr b="0" i="0" sz="1400" u="none" cap="none" strike="noStrike">
                <a:solidFill>
                  <a:srgbClr val="7C7C7B"/>
                </a:solidFill>
                <a:latin typeface="Georgia"/>
                <a:ea typeface="Georgia"/>
                <a:cs typeface="Georgia"/>
                <a:sym typeface="Georgia"/>
              </a:defRPr>
            </a:lvl1pPr>
            <a:lvl2pPr indent="-317500" lvl="1" marL="914400"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2pPr>
            <a:lvl3pPr indent="-317500" lvl="2" marL="1371600"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3pPr>
            <a:lvl4pPr indent="-317500" lvl="3" marL="1828800"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4pPr>
            <a:lvl5pPr indent="-317500" lvl="4" marL="2286000"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5pPr>
            <a:lvl6pPr indent="-317500" lvl="5" marL="2743200"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6pPr>
            <a:lvl7pPr indent="-317500" lvl="6" marL="3200400"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7pPr>
            <a:lvl8pPr indent="-317500" lvl="7" marL="3657600"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8pPr>
            <a:lvl9pPr indent="-317500" lvl="8" marL="4114800"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9pPr>
          </a:lstStyle>
          <a:p/>
        </p:txBody>
      </p:sp>
      <p:sp>
        <p:nvSpPr>
          <p:cNvPr id="2858" name="Google Shape;2858;p424"/>
          <p:cNvSpPr txBox="1"/>
          <p:nvPr>
            <p:ph idx="14" type="body"/>
          </p:nvPr>
        </p:nvSpPr>
        <p:spPr>
          <a:xfrm>
            <a:off x="3257292" y="1976707"/>
            <a:ext cx="1209600" cy="215400"/>
          </a:xfrm>
          <a:prstGeom prst="rect">
            <a:avLst/>
          </a:prstGeom>
          <a:noFill/>
          <a:ln>
            <a:noFill/>
          </a:ln>
        </p:spPr>
        <p:txBody>
          <a:bodyPr anchorCtr="0" anchor="t" bIns="34275" lIns="34275" spcFirstLastPara="1" rIns="34275" wrap="square" tIns="34275">
            <a:noAutofit/>
          </a:bodyPr>
          <a:lstStyle>
            <a:lvl1pPr indent="-228600" lvl="0" marL="457200" marR="0" rtl="0" algn="l">
              <a:lnSpc>
                <a:spcPct val="100000"/>
              </a:lnSpc>
              <a:spcBef>
                <a:spcPts val="300"/>
              </a:spcBef>
              <a:spcAft>
                <a:spcPts val="0"/>
              </a:spcAft>
              <a:buClr>
                <a:srgbClr val="7C7C7B"/>
              </a:buClr>
              <a:buSzPts val="1400"/>
              <a:buFont typeface="Georgia"/>
              <a:buNone/>
              <a:defRPr b="0" i="0" sz="1400" u="none" cap="none" strike="noStrike">
                <a:solidFill>
                  <a:srgbClr val="7C7C7B"/>
                </a:solidFill>
                <a:latin typeface="Georgia"/>
                <a:ea typeface="Georgia"/>
                <a:cs typeface="Georgia"/>
                <a:sym typeface="Georgia"/>
              </a:defRPr>
            </a:lvl1pPr>
            <a:lvl2pPr indent="-317500" lvl="1" marL="914400"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2pPr>
            <a:lvl3pPr indent="-317500" lvl="2" marL="1371600"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3pPr>
            <a:lvl4pPr indent="-317500" lvl="3" marL="1828800"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4pPr>
            <a:lvl5pPr indent="-317500" lvl="4" marL="2286000"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5pPr>
            <a:lvl6pPr indent="-317500" lvl="5" marL="2743200"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6pPr>
            <a:lvl7pPr indent="-317500" lvl="6" marL="3200400"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7pPr>
            <a:lvl8pPr indent="-317500" lvl="7" marL="3657600"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8pPr>
            <a:lvl9pPr indent="-317500" lvl="8" marL="4114800"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9pPr>
          </a:lstStyle>
          <a:p/>
        </p:txBody>
      </p:sp>
      <p:sp>
        <p:nvSpPr>
          <p:cNvPr id="2859" name="Google Shape;2859;p424"/>
          <p:cNvSpPr txBox="1"/>
          <p:nvPr>
            <p:ph idx="15" type="body"/>
          </p:nvPr>
        </p:nvSpPr>
        <p:spPr>
          <a:xfrm>
            <a:off x="4697016" y="1976707"/>
            <a:ext cx="1209600" cy="215400"/>
          </a:xfrm>
          <a:prstGeom prst="rect">
            <a:avLst/>
          </a:prstGeom>
          <a:noFill/>
          <a:ln>
            <a:noFill/>
          </a:ln>
        </p:spPr>
        <p:txBody>
          <a:bodyPr anchorCtr="0" anchor="t" bIns="34275" lIns="34275" spcFirstLastPara="1" rIns="34275" wrap="square" tIns="34275">
            <a:noAutofit/>
          </a:bodyPr>
          <a:lstStyle>
            <a:lvl1pPr indent="-228600" lvl="0" marL="457200" marR="0" rtl="0" algn="l">
              <a:lnSpc>
                <a:spcPct val="100000"/>
              </a:lnSpc>
              <a:spcBef>
                <a:spcPts val="300"/>
              </a:spcBef>
              <a:spcAft>
                <a:spcPts val="0"/>
              </a:spcAft>
              <a:buClr>
                <a:srgbClr val="7C7C7B"/>
              </a:buClr>
              <a:buSzPts val="1400"/>
              <a:buFont typeface="Georgia"/>
              <a:buNone/>
              <a:defRPr b="0" i="0" sz="1400" u="none" cap="none" strike="noStrike">
                <a:solidFill>
                  <a:srgbClr val="7C7C7B"/>
                </a:solidFill>
                <a:latin typeface="Georgia"/>
                <a:ea typeface="Georgia"/>
                <a:cs typeface="Georgia"/>
                <a:sym typeface="Georgia"/>
              </a:defRPr>
            </a:lvl1pPr>
            <a:lvl2pPr indent="-317500" lvl="1" marL="914400"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2pPr>
            <a:lvl3pPr indent="-317500" lvl="2" marL="1371600"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3pPr>
            <a:lvl4pPr indent="-317500" lvl="3" marL="1828800"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4pPr>
            <a:lvl5pPr indent="-317500" lvl="4" marL="2286000"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5pPr>
            <a:lvl6pPr indent="-317500" lvl="5" marL="2743200"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6pPr>
            <a:lvl7pPr indent="-317500" lvl="6" marL="3200400"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7pPr>
            <a:lvl8pPr indent="-317500" lvl="7" marL="3657600"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8pPr>
            <a:lvl9pPr indent="-317500" lvl="8" marL="4114800"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9pPr>
          </a:lstStyle>
          <a:p/>
        </p:txBody>
      </p:sp>
      <p:sp>
        <p:nvSpPr>
          <p:cNvPr id="2860" name="Google Shape;2860;p424"/>
          <p:cNvSpPr txBox="1"/>
          <p:nvPr>
            <p:ph idx="16" type="body"/>
          </p:nvPr>
        </p:nvSpPr>
        <p:spPr>
          <a:xfrm>
            <a:off x="6136738" y="1976707"/>
            <a:ext cx="1209600" cy="215400"/>
          </a:xfrm>
          <a:prstGeom prst="rect">
            <a:avLst/>
          </a:prstGeom>
          <a:noFill/>
          <a:ln>
            <a:noFill/>
          </a:ln>
        </p:spPr>
        <p:txBody>
          <a:bodyPr anchorCtr="0" anchor="t" bIns="34275" lIns="34275" spcFirstLastPara="1" rIns="34275" wrap="square" tIns="34275">
            <a:noAutofit/>
          </a:bodyPr>
          <a:lstStyle>
            <a:lvl1pPr indent="-228600" lvl="0" marL="457200" marR="0" rtl="0" algn="l">
              <a:lnSpc>
                <a:spcPct val="100000"/>
              </a:lnSpc>
              <a:spcBef>
                <a:spcPts val="300"/>
              </a:spcBef>
              <a:spcAft>
                <a:spcPts val="0"/>
              </a:spcAft>
              <a:buClr>
                <a:srgbClr val="7C7C7B"/>
              </a:buClr>
              <a:buSzPts val="1400"/>
              <a:buFont typeface="Georgia"/>
              <a:buNone/>
              <a:defRPr b="0" i="0" sz="1400" u="none" cap="none" strike="noStrike">
                <a:solidFill>
                  <a:srgbClr val="7C7C7B"/>
                </a:solidFill>
                <a:latin typeface="Georgia"/>
                <a:ea typeface="Georgia"/>
                <a:cs typeface="Georgia"/>
                <a:sym typeface="Georgia"/>
              </a:defRPr>
            </a:lvl1pPr>
            <a:lvl2pPr indent="-317500" lvl="1" marL="914400"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2pPr>
            <a:lvl3pPr indent="-317500" lvl="2" marL="1371600"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3pPr>
            <a:lvl4pPr indent="-317500" lvl="3" marL="1828800"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4pPr>
            <a:lvl5pPr indent="-317500" lvl="4" marL="2286000"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5pPr>
            <a:lvl6pPr indent="-317500" lvl="5" marL="2743200"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6pPr>
            <a:lvl7pPr indent="-317500" lvl="6" marL="3200400"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7pPr>
            <a:lvl8pPr indent="-317500" lvl="7" marL="3657600"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8pPr>
            <a:lvl9pPr indent="-317500" lvl="8" marL="4114800"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9pPr>
          </a:lstStyle>
          <a:p/>
        </p:txBody>
      </p:sp>
      <p:sp>
        <p:nvSpPr>
          <p:cNvPr id="2861" name="Google Shape;2861;p424"/>
          <p:cNvSpPr txBox="1"/>
          <p:nvPr>
            <p:ph idx="17" type="body"/>
          </p:nvPr>
        </p:nvSpPr>
        <p:spPr>
          <a:xfrm>
            <a:off x="7576460" y="1976707"/>
            <a:ext cx="1209600" cy="215400"/>
          </a:xfrm>
          <a:prstGeom prst="rect">
            <a:avLst/>
          </a:prstGeom>
          <a:noFill/>
          <a:ln>
            <a:noFill/>
          </a:ln>
        </p:spPr>
        <p:txBody>
          <a:bodyPr anchorCtr="0" anchor="t" bIns="34275" lIns="34275" spcFirstLastPara="1" rIns="34275" wrap="square" tIns="34275">
            <a:noAutofit/>
          </a:bodyPr>
          <a:lstStyle>
            <a:lvl1pPr indent="-228600" lvl="0" marL="457200" marR="0" rtl="0" algn="l">
              <a:lnSpc>
                <a:spcPct val="100000"/>
              </a:lnSpc>
              <a:spcBef>
                <a:spcPts val="300"/>
              </a:spcBef>
              <a:spcAft>
                <a:spcPts val="0"/>
              </a:spcAft>
              <a:buClr>
                <a:srgbClr val="7C7C7B"/>
              </a:buClr>
              <a:buSzPts val="1400"/>
              <a:buFont typeface="Georgia"/>
              <a:buNone/>
              <a:defRPr b="0" i="0" sz="1400" u="none" cap="none" strike="noStrike">
                <a:solidFill>
                  <a:srgbClr val="7C7C7B"/>
                </a:solidFill>
                <a:latin typeface="Georgia"/>
                <a:ea typeface="Georgia"/>
                <a:cs typeface="Georgia"/>
                <a:sym typeface="Georgia"/>
              </a:defRPr>
            </a:lvl1pPr>
            <a:lvl2pPr indent="-317500" lvl="1" marL="914400"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2pPr>
            <a:lvl3pPr indent="-317500" lvl="2" marL="1371600"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3pPr>
            <a:lvl4pPr indent="-317500" lvl="3" marL="1828800"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4pPr>
            <a:lvl5pPr indent="-317500" lvl="4" marL="2286000"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5pPr>
            <a:lvl6pPr indent="-317500" lvl="5" marL="2743200"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6pPr>
            <a:lvl7pPr indent="-317500" lvl="6" marL="3200400"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7pPr>
            <a:lvl8pPr indent="-317500" lvl="7" marL="3657600"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8pPr>
            <a:lvl9pPr indent="-317500" lvl="8" marL="4114800"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9pPr>
          </a:lstStyle>
          <a:p/>
        </p:txBody>
      </p:sp>
      <p:cxnSp>
        <p:nvCxnSpPr>
          <p:cNvPr id="2862" name="Google Shape;2862;p424"/>
          <p:cNvCxnSpPr/>
          <p:nvPr/>
        </p:nvCxnSpPr>
        <p:spPr>
          <a:xfrm>
            <a:off x="310540" y="4016263"/>
            <a:ext cx="8496600" cy="0"/>
          </a:xfrm>
          <a:prstGeom prst="straightConnector1">
            <a:avLst/>
          </a:prstGeom>
          <a:noFill/>
          <a:ln cap="flat" cmpd="sng" w="25400">
            <a:solidFill>
              <a:srgbClr val="CCCCCC"/>
            </a:solidFill>
            <a:prstDash val="solid"/>
            <a:round/>
            <a:headEnd len="sm" w="sm" type="none"/>
            <a:tailEnd len="sm" w="sm" type="none"/>
          </a:ln>
        </p:spPr>
      </p:cxnSp>
      <p:cxnSp>
        <p:nvCxnSpPr>
          <p:cNvPr id="2863" name="Google Shape;2863;p424"/>
          <p:cNvCxnSpPr/>
          <p:nvPr/>
        </p:nvCxnSpPr>
        <p:spPr>
          <a:xfrm>
            <a:off x="853679" y="1857456"/>
            <a:ext cx="273900" cy="0"/>
          </a:xfrm>
          <a:prstGeom prst="straightConnector1">
            <a:avLst/>
          </a:prstGeom>
          <a:noFill/>
          <a:ln cap="flat" cmpd="sng" w="25400">
            <a:solidFill>
              <a:schemeClr val="accent1"/>
            </a:solidFill>
            <a:prstDash val="solid"/>
            <a:round/>
            <a:headEnd len="sm" w="sm" type="none"/>
            <a:tailEnd len="sm" w="sm" type="none"/>
          </a:ln>
        </p:spPr>
      </p:cxnSp>
      <p:cxnSp>
        <p:nvCxnSpPr>
          <p:cNvPr id="2864" name="Google Shape;2864;p424"/>
          <p:cNvCxnSpPr/>
          <p:nvPr/>
        </p:nvCxnSpPr>
        <p:spPr>
          <a:xfrm>
            <a:off x="2285093" y="1857457"/>
            <a:ext cx="273900" cy="0"/>
          </a:xfrm>
          <a:prstGeom prst="straightConnector1">
            <a:avLst/>
          </a:prstGeom>
          <a:noFill/>
          <a:ln cap="flat" cmpd="sng" w="25400">
            <a:solidFill>
              <a:schemeClr val="accent1"/>
            </a:solidFill>
            <a:prstDash val="solid"/>
            <a:round/>
            <a:headEnd len="sm" w="sm" type="none"/>
            <a:tailEnd len="sm" w="sm" type="none"/>
          </a:ln>
        </p:spPr>
      </p:cxnSp>
      <p:cxnSp>
        <p:nvCxnSpPr>
          <p:cNvPr id="2865" name="Google Shape;2865;p424"/>
          <p:cNvCxnSpPr/>
          <p:nvPr/>
        </p:nvCxnSpPr>
        <p:spPr>
          <a:xfrm>
            <a:off x="3716505" y="1857457"/>
            <a:ext cx="273900" cy="0"/>
          </a:xfrm>
          <a:prstGeom prst="straightConnector1">
            <a:avLst/>
          </a:prstGeom>
          <a:noFill/>
          <a:ln cap="flat" cmpd="sng" w="25400">
            <a:solidFill>
              <a:schemeClr val="accent1"/>
            </a:solidFill>
            <a:prstDash val="solid"/>
            <a:round/>
            <a:headEnd len="sm" w="sm" type="none"/>
            <a:tailEnd len="sm" w="sm" type="none"/>
          </a:ln>
        </p:spPr>
      </p:cxnSp>
      <p:cxnSp>
        <p:nvCxnSpPr>
          <p:cNvPr id="2866" name="Google Shape;2866;p424"/>
          <p:cNvCxnSpPr/>
          <p:nvPr/>
        </p:nvCxnSpPr>
        <p:spPr>
          <a:xfrm>
            <a:off x="5147918" y="1857457"/>
            <a:ext cx="273900" cy="0"/>
          </a:xfrm>
          <a:prstGeom prst="straightConnector1">
            <a:avLst/>
          </a:prstGeom>
          <a:noFill/>
          <a:ln cap="flat" cmpd="sng" w="25400">
            <a:solidFill>
              <a:schemeClr val="accent1"/>
            </a:solidFill>
            <a:prstDash val="solid"/>
            <a:round/>
            <a:headEnd len="sm" w="sm" type="none"/>
            <a:tailEnd len="sm" w="sm" type="none"/>
          </a:ln>
        </p:spPr>
      </p:cxnSp>
      <p:cxnSp>
        <p:nvCxnSpPr>
          <p:cNvPr id="2867" name="Google Shape;2867;p424"/>
          <p:cNvCxnSpPr/>
          <p:nvPr/>
        </p:nvCxnSpPr>
        <p:spPr>
          <a:xfrm>
            <a:off x="6579332" y="1858612"/>
            <a:ext cx="273900" cy="0"/>
          </a:xfrm>
          <a:prstGeom prst="straightConnector1">
            <a:avLst/>
          </a:prstGeom>
          <a:noFill/>
          <a:ln cap="flat" cmpd="sng" w="25400">
            <a:solidFill>
              <a:schemeClr val="accent1"/>
            </a:solidFill>
            <a:prstDash val="solid"/>
            <a:round/>
            <a:headEnd len="sm" w="sm" type="none"/>
            <a:tailEnd len="sm" w="sm" type="none"/>
          </a:ln>
        </p:spPr>
      </p:cxnSp>
      <p:cxnSp>
        <p:nvCxnSpPr>
          <p:cNvPr id="2868" name="Google Shape;2868;p424"/>
          <p:cNvCxnSpPr/>
          <p:nvPr/>
        </p:nvCxnSpPr>
        <p:spPr>
          <a:xfrm>
            <a:off x="8010747" y="1857455"/>
            <a:ext cx="273900" cy="0"/>
          </a:xfrm>
          <a:prstGeom prst="straightConnector1">
            <a:avLst/>
          </a:prstGeom>
          <a:noFill/>
          <a:ln cap="flat" cmpd="sng" w="25400">
            <a:solidFill>
              <a:schemeClr val="accent1"/>
            </a:solidFill>
            <a:prstDash val="solid"/>
            <a:round/>
            <a:headEnd len="sm" w="sm" type="none"/>
            <a:tailEnd len="sm" w="sm" type="none"/>
          </a:ln>
        </p:spPr>
      </p:cxnSp>
      <p:sp>
        <p:nvSpPr>
          <p:cNvPr id="2869" name="Google Shape;2869;p424"/>
          <p:cNvSpPr txBox="1"/>
          <p:nvPr>
            <p:ph idx="12" type="sldNum"/>
          </p:nvPr>
        </p:nvSpPr>
        <p:spPr>
          <a:xfrm>
            <a:off x="8717220" y="4773854"/>
            <a:ext cx="117300" cy="115500"/>
          </a:xfrm>
          <a:prstGeom prst="rect">
            <a:avLst/>
          </a:prstGeom>
          <a:noFill/>
          <a:ln>
            <a:noFill/>
          </a:ln>
        </p:spPr>
        <p:txBody>
          <a:bodyPr anchorCtr="0" anchor="ctr" bIns="0" lIns="0" spcFirstLastPara="1" rIns="0" wrap="square" tIns="0">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rgbClr val="000000"/>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rgbClr val="000000"/>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rgbClr val="000000"/>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rgbClr val="000000"/>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rgbClr val="000000"/>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rgbClr val="000000"/>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rgbClr val="000000"/>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rgbClr val="000000"/>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ix Content with Quotes" showMasterSp="0">
  <p:cSld name="Six Content with Quotes">
    <p:bg>
      <p:bgPr>
        <a:solidFill>
          <a:srgbClr val="FFFFFF"/>
        </a:solidFill>
      </p:bgPr>
    </p:bg>
    <p:spTree>
      <p:nvGrpSpPr>
        <p:cNvPr id="2870" name="Shape 2870"/>
        <p:cNvGrpSpPr/>
        <p:nvPr/>
      </p:nvGrpSpPr>
      <p:grpSpPr>
        <a:xfrm>
          <a:off x="0" y="0"/>
          <a:ext cx="0" cy="0"/>
          <a:chOff x="0" y="0"/>
          <a:chExt cx="0" cy="0"/>
        </a:xfrm>
      </p:grpSpPr>
      <p:sp>
        <p:nvSpPr>
          <p:cNvPr id="2871" name="Google Shape;2871;p425"/>
          <p:cNvSpPr/>
          <p:nvPr/>
        </p:nvSpPr>
        <p:spPr>
          <a:xfrm>
            <a:off x="311943" y="4800785"/>
            <a:ext cx="2559900" cy="92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000000"/>
                </a:solidFill>
                <a:latin typeface="Arial"/>
                <a:ea typeface="Arial"/>
                <a:cs typeface="Arial"/>
                <a:sym typeface="Arial"/>
              </a:rPr>
              <a:t>PwC</a:t>
            </a:r>
            <a:endParaRPr b="0" i="0" sz="500" u="none" cap="none" strike="noStrike">
              <a:solidFill>
                <a:srgbClr val="000000"/>
              </a:solidFill>
              <a:latin typeface="Arial"/>
              <a:ea typeface="Arial"/>
              <a:cs typeface="Arial"/>
              <a:sym typeface="Arial"/>
            </a:endParaRPr>
          </a:p>
        </p:txBody>
      </p:sp>
      <p:sp>
        <p:nvSpPr>
          <p:cNvPr id="2872" name="Google Shape;2872;p425"/>
          <p:cNvSpPr/>
          <p:nvPr/>
        </p:nvSpPr>
        <p:spPr>
          <a:xfrm>
            <a:off x="-3347" y="1004579"/>
            <a:ext cx="9141600" cy="98400"/>
          </a:xfrm>
          <a:custGeom>
            <a:rect b="b" l="l" r="r" t="t"/>
            <a:pathLst>
              <a:path extrusionOk="0" h="120000" w="120000">
                <a:moveTo>
                  <a:pt x="120000" y="0"/>
                </a:moveTo>
                <a:lnTo>
                  <a:pt x="15283" y="0"/>
                </a:lnTo>
                <a:cubicBezTo>
                  <a:pt x="14927" y="39994"/>
                  <a:pt x="14572" y="80005"/>
                  <a:pt x="14227" y="120000"/>
                </a:cubicBezTo>
                <a:cubicBezTo>
                  <a:pt x="13827" y="80005"/>
                  <a:pt x="13427" y="39994"/>
                  <a:pt x="13038" y="0"/>
                </a:cubicBezTo>
                <a:lnTo>
                  <a:pt x="0" y="0"/>
                </a:lnTo>
              </a:path>
            </a:pathLst>
          </a:custGeom>
          <a:noFill/>
          <a:ln cap="rnd" cmpd="sng" w="12700">
            <a:solidFill>
              <a:srgbClr val="E1301E"/>
            </a:solidFill>
            <a:prstDash val="solid"/>
            <a:round/>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873" name="Google Shape;2873;p425"/>
          <p:cNvSpPr txBox="1"/>
          <p:nvPr>
            <p:ph type="title"/>
          </p:nvPr>
        </p:nvSpPr>
        <p:spPr>
          <a:xfrm>
            <a:off x="309563" y="530351"/>
            <a:ext cx="8526600" cy="307800"/>
          </a:xfrm>
          <a:prstGeom prst="rect">
            <a:avLst/>
          </a:prstGeom>
          <a:noFill/>
          <a:ln>
            <a:noFill/>
          </a:ln>
        </p:spPr>
        <p:txBody>
          <a:bodyPr anchorCtr="0" anchor="b" bIns="34275" lIns="34275" spcFirstLastPara="1" rIns="34275" wrap="square" tIns="34275">
            <a:noAutofit/>
          </a:bodyPr>
          <a:lstStyle>
            <a:lvl1pPr lvl="0" marR="0" rtl="0" algn="l">
              <a:lnSpc>
                <a:spcPct val="100000"/>
              </a:lnSpc>
              <a:spcBef>
                <a:spcPts val="0"/>
              </a:spcBef>
              <a:spcAft>
                <a:spcPts val="0"/>
              </a:spcAft>
              <a:buClr>
                <a:srgbClr val="000000"/>
              </a:buClr>
              <a:buSzPts val="500"/>
              <a:buFont typeface="Georgia"/>
              <a:buNone/>
              <a:defRPr b="0" i="0" sz="2000" u="none" cap="none" strike="noStrike">
                <a:solidFill>
                  <a:srgbClr val="000000"/>
                </a:solidFill>
                <a:latin typeface="Georgia"/>
                <a:ea typeface="Georgia"/>
                <a:cs typeface="Georgia"/>
                <a:sym typeface="Georgia"/>
              </a:defRPr>
            </a:lvl1pPr>
            <a:lvl2pPr lvl="1" marR="0" rtl="0" algn="ctr">
              <a:lnSpc>
                <a:spcPct val="100000"/>
              </a:lnSpc>
              <a:spcBef>
                <a:spcPts val="0"/>
              </a:spcBef>
              <a:spcAft>
                <a:spcPts val="0"/>
              </a:spcAft>
              <a:buClr>
                <a:srgbClr val="FFFFFF"/>
              </a:buClr>
              <a:buSzPts val="500"/>
              <a:buFont typeface="Georgia"/>
              <a:buNone/>
              <a:defRPr b="0" i="0" sz="2000" u="none" cap="none" strike="noStrike">
                <a:solidFill>
                  <a:srgbClr val="FFFFFF"/>
                </a:solidFill>
                <a:latin typeface="Georgia"/>
                <a:ea typeface="Georgia"/>
                <a:cs typeface="Georgia"/>
                <a:sym typeface="Georgia"/>
              </a:defRPr>
            </a:lvl2pPr>
            <a:lvl3pPr lvl="2" marR="0" rtl="0" algn="ctr">
              <a:lnSpc>
                <a:spcPct val="100000"/>
              </a:lnSpc>
              <a:spcBef>
                <a:spcPts val="0"/>
              </a:spcBef>
              <a:spcAft>
                <a:spcPts val="0"/>
              </a:spcAft>
              <a:buClr>
                <a:srgbClr val="FFFFFF"/>
              </a:buClr>
              <a:buSzPts val="500"/>
              <a:buFont typeface="Georgia"/>
              <a:buNone/>
              <a:defRPr b="0" i="0" sz="2000" u="none" cap="none" strike="noStrike">
                <a:solidFill>
                  <a:srgbClr val="FFFFFF"/>
                </a:solidFill>
                <a:latin typeface="Georgia"/>
                <a:ea typeface="Georgia"/>
                <a:cs typeface="Georgia"/>
                <a:sym typeface="Georgia"/>
              </a:defRPr>
            </a:lvl3pPr>
            <a:lvl4pPr lvl="3" marR="0" rtl="0" algn="ctr">
              <a:lnSpc>
                <a:spcPct val="100000"/>
              </a:lnSpc>
              <a:spcBef>
                <a:spcPts val="0"/>
              </a:spcBef>
              <a:spcAft>
                <a:spcPts val="0"/>
              </a:spcAft>
              <a:buClr>
                <a:srgbClr val="FFFFFF"/>
              </a:buClr>
              <a:buSzPts val="500"/>
              <a:buFont typeface="Georgia"/>
              <a:buNone/>
              <a:defRPr b="0" i="0" sz="2000" u="none" cap="none" strike="noStrike">
                <a:solidFill>
                  <a:srgbClr val="FFFFFF"/>
                </a:solidFill>
                <a:latin typeface="Georgia"/>
                <a:ea typeface="Georgia"/>
                <a:cs typeface="Georgia"/>
                <a:sym typeface="Georgia"/>
              </a:defRPr>
            </a:lvl4pPr>
            <a:lvl5pPr lvl="4" marR="0" rtl="0" algn="ctr">
              <a:lnSpc>
                <a:spcPct val="100000"/>
              </a:lnSpc>
              <a:spcBef>
                <a:spcPts val="0"/>
              </a:spcBef>
              <a:spcAft>
                <a:spcPts val="0"/>
              </a:spcAft>
              <a:buClr>
                <a:srgbClr val="FFFFFF"/>
              </a:buClr>
              <a:buSzPts val="500"/>
              <a:buFont typeface="Georgia"/>
              <a:buNone/>
              <a:defRPr b="0" i="0" sz="2000" u="none" cap="none" strike="noStrike">
                <a:solidFill>
                  <a:srgbClr val="FFFFFF"/>
                </a:solidFill>
                <a:latin typeface="Georgia"/>
                <a:ea typeface="Georgia"/>
                <a:cs typeface="Georgia"/>
                <a:sym typeface="Georgia"/>
              </a:defRPr>
            </a:lvl5pPr>
            <a:lvl6pPr lvl="5" marR="0" rtl="0" algn="ctr">
              <a:lnSpc>
                <a:spcPct val="100000"/>
              </a:lnSpc>
              <a:spcBef>
                <a:spcPts val="0"/>
              </a:spcBef>
              <a:spcAft>
                <a:spcPts val="0"/>
              </a:spcAft>
              <a:buClr>
                <a:srgbClr val="FFFFFF"/>
              </a:buClr>
              <a:buSzPts val="500"/>
              <a:buFont typeface="Georgia"/>
              <a:buNone/>
              <a:defRPr b="0" i="0" sz="2000" u="none" cap="none" strike="noStrike">
                <a:solidFill>
                  <a:srgbClr val="FFFFFF"/>
                </a:solidFill>
                <a:latin typeface="Georgia"/>
                <a:ea typeface="Georgia"/>
                <a:cs typeface="Georgia"/>
                <a:sym typeface="Georgia"/>
              </a:defRPr>
            </a:lvl6pPr>
            <a:lvl7pPr lvl="6" marR="0" rtl="0" algn="ctr">
              <a:lnSpc>
                <a:spcPct val="100000"/>
              </a:lnSpc>
              <a:spcBef>
                <a:spcPts val="0"/>
              </a:spcBef>
              <a:spcAft>
                <a:spcPts val="0"/>
              </a:spcAft>
              <a:buClr>
                <a:srgbClr val="FFFFFF"/>
              </a:buClr>
              <a:buSzPts val="500"/>
              <a:buFont typeface="Georgia"/>
              <a:buNone/>
              <a:defRPr b="0" i="0" sz="2000" u="none" cap="none" strike="noStrike">
                <a:solidFill>
                  <a:srgbClr val="FFFFFF"/>
                </a:solidFill>
                <a:latin typeface="Georgia"/>
                <a:ea typeface="Georgia"/>
                <a:cs typeface="Georgia"/>
                <a:sym typeface="Georgia"/>
              </a:defRPr>
            </a:lvl7pPr>
            <a:lvl8pPr lvl="7" marR="0" rtl="0" algn="ctr">
              <a:lnSpc>
                <a:spcPct val="100000"/>
              </a:lnSpc>
              <a:spcBef>
                <a:spcPts val="0"/>
              </a:spcBef>
              <a:spcAft>
                <a:spcPts val="0"/>
              </a:spcAft>
              <a:buClr>
                <a:srgbClr val="FFFFFF"/>
              </a:buClr>
              <a:buSzPts val="500"/>
              <a:buFont typeface="Georgia"/>
              <a:buNone/>
              <a:defRPr b="0" i="0" sz="2000" u="none" cap="none" strike="noStrike">
                <a:solidFill>
                  <a:srgbClr val="FFFFFF"/>
                </a:solidFill>
                <a:latin typeface="Georgia"/>
                <a:ea typeface="Georgia"/>
                <a:cs typeface="Georgia"/>
                <a:sym typeface="Georgia"/>
              </a:defRPr>
            </a:lvl8pPr>
            <a:lvl9pPr lvl="8" marR="0" rtl="0" algn="ctr">
              <a:lnSpc>
                <a:spcPct val="100000"/>
              </a:lnSpc>
              <a:spcBef>
                <a:spcPts val="0"/>
              </a:spcBef>
              <a:spcAft>
                <a:spcPts val="0"/>
              </a:spcAft>
              <a:buClr>
                <a:srgbClr val="FFFFFF"/>
              </a:buClr>
              <a:buSzPts val="500"/>
              <a:buFont typeface="Georgia"/>
              <a:buNone/>
              <a:defRPr b="0" i="0" sz="2000" u="none" cap="none" strike="noStrike">
                <a:solidFill>
                  <a:srgbClr val="FFFFFF"/>
                </a:solidFill>
                <a:latin typeface="Georgia"/>
                <a:ea typeface="Georgia"/>
                <a:cs typeface="Georgia"/>
                <a:sym typeface="Georgia"/>
              </a:defRPr>
            </a:lvl9pPr>
          </a:lstStyle>
          <a:p/>
        </p:txBody>
      </p:sp>
      <p:sp>
        <p:nvSpPr>
          <p:cNvPr id="2874" name="Google Shape;2874;p425"/>
          <p:cNvSpPr txBox="1"/>
          <p:nvPr>
            <p:ph idx="1" type="body"/>
          </p:nvPr>
        </p:nvSpPr>
        <p:spPr>
          <a:xfrm>
            <a:off x="309563" y="1292547"/>
            <a:ext cx="1340400" cy="488100"/>
          </a:xfrm>
          <a:prstGeom prst="rect">
            <a:avLst/>
          </a:prstGeom>
          <a:noFill/>
          <a:ln>
            <a:noFill/>
          </a:ln>
        </p:spPr>
        <p:txBody>
          <a:bodyPr anchorCtr="0" anchor="t" bIns="34275" lIns="34275" spcFirstLastPara="1" rIns="34275" wrap="square" tIns="34275">
            <a:noAutofit/>
          </a:bodyPr>
          <a:lstStyle>
            <a:lvl1pPr indent="-228600" lvl="0" marL="457200" marR="0" rtl="0" algn="ctr">
              <a:lnSpc>
                <a:spcPct val="100000"/>
              </a:lnSpc>
              <a:spcBef>
                <a:spcPts val="300"/>
              </a:spcBef>
              <a:spcAft>
                <a:spcPts val="0"/>
              </a:spcAft>
              <a:buClr>
                <a:schemeClr val="accent1"/>
              </a:buClr>
              <a:buSzPts val="1400"/>
              <a:buFont typeface="Georgia"/>
              <a:buNone/>
              <a:defRPr b="0" i="0" sz="1200" u="none" cap="none" strike="noStrike">
                <a:solidFill>
                  <a:schemeClr val="accent1"/>
                </a:solidFill>
                <a:latin typeface="Georgia"/>
                <a:ea typeface="Georgia"/>
                <a:cs typeface="Georgia"/>
                <a:sym typeface="Georgia"/>
              </a:defRPr>
            </a:lvl1pPr>
            <a:lvl2pPr indent="-228600" lvl="1" marL="914400" marR="0" rtl="0" algn="ctr">
              <a:lnSpc>
                <a:spcPct val="100000"/>
              </a:lnSpc>
              <a:spcBef>
                <a:spcPts val="300"/>
              </a:spcBef>
              <a:spcAft>
                <a:spcPts val="0"/>
              </a:spcAft>
              <a:buClr>
                <a:schemeClr val="accent1"/>
              </a:buClr>
              <a:buSzPts val="1400"/>
              <a:buFont typeface="Georgia"/>
              <a:buNone/>
              <a:defRPr b="0" i="0" sz="1200" u="none" cap="none" strike="noStrike">
                <a:solidFill>
                  <a:schemeClr val="accent1"/>
                </a:solidFill>
                <a:latin typeface="Georgia"/>
                <a:ea typeface="Georgia"/>
                <a:cs typeface="Georgia"/>
                <a:sym typeface="Georgia"/>
              </a:defRPr>
            </a:lvl2pPr>
            <a:lvl3pPr indent="-304800" lvl="2" marL="1371600" marR="0" rtl="0" algn="ctr">
              <a:lnSpc>
                <a:spcPct val="100000"/>
              </a:lnSpc>
              <a:spcBef>
                <a:spcPts val="300"/>
              </a:spcBef>
              <a:spcAft>
                <a:spcPts val="0"/>
              </a:spcAft>
              <a:buClr>
                <a:schemeClr val="accent1"/>
              </a:buClr>
              <a:buSzPts val="1200"/>
              <a:buFont typeface="Georgia"/>
              <a:buChar char="–"/>
              <a:defRPr b="0" i="0" sz="1200" u="none" cap="none" strike="noStrike">
                <a:solidFill>
                  <a:schemeClr val="accent1"/>
                </a:solidFill>
                <a:latin typeface="Georgia"/>
                <a:ea typeface="Georgia"/>
                <a:cs typeface="Georgia"/>
                <a:sym typeface="Georgia"/>
              </a:defRPr>
            </a:lvl3pPr>
            <a:lvl4pPr indent="-304800" lvl="3" marL="1828800" marR="0" rtl="0" algn="ctr">
              <a:lnSpc>
                <a:spcPct val="100000"/>
              </a:lnSpc>
              <a:spcBef>
                <a:spcPts val="300"/>
              </a:spcBef>
              <a:spcAft>
                <a:spcPts val="0"/>
              </a:spcAft>
              <a:buClr>
                <a:schemeClr val="accent1"/>
              </a:buClr>
              <a:buSzPts val="1200"/>
              <a:buFont typeface="Georgia"/>
              <a:buChar char="•"/>
              <a:defRPr b="0" i="0" sz="1200" u="none" cap="none" strike="noStrike">
                <a:solidFill>
                  <a:schemeClr val="accent1"/>
                </a:solidFill>
                <a:latin typeface="Georgia"/>
                <a:ea typeface="Georgia"/>
                <a:cs typeface="Georgia"/>
                <a:sym typeface="Georgia"/>
              </a:defRPr>
            </a:lvl4pPr>
            <a:lvl5pPr indent="-304800" lvl="4" marL="2286000" marR="0" rtl="0" algn="ctr">
              <a:lnSpc>
                <a:spcPct val="100000"/>
              </a:lnSpc>
              <a:spcBef>
                <a:spcPts val="300"/>
              </a:spcBef>
              <a:spcAft>
                <a:spcPts val="0"/>
              </a:spcAft>
              <a:buClr>
                <a:schemeClr val="accent1"/>
              </a:buClr>
              <a:buSzPts val="1200"/>
              <a:buFont typeface="Georgia"/>
              <a:buChar char="–"/>
              <a:defRPr b="0" i="0" sz="1200" u="none" cap="none" strike="noStrike">
                <a:solidFill>
                  <a:schemeClr val="accent1"/>
                </a:solidFill>
                <a:latin typeface="Georgia"/>
                <a:ea typeface="Georgia"/>
                <a:cs typeface="Georgia"/>
                <a:sym typeface="Georgia"/>
              </a:defRPr>
            </a:lvl5pPr>
            <a:lvl6pPr indent="-317500" lvl="5" marL="2743200"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6pPr>
            <a:lvl7pPr indent="-317500" lvl="6" marL="3200400"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7pPr>
            <a:lvl8pPr indent="-317500" lvl="7" marL="3657600"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8pPr>
            <a:lvl9pPr indent="-317500" lvl="8" marL="4114800"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9pPr>
          </a:lstStyle>
          <a:p/>
        </p:txBody>
      </p:sp>
      <p:grpSp>
        <p:nvGrpSpPr>
          <p:cNvPr id="2875" name="Google Shape;2875;p425"/>
          <p:cNvGrpSpPr/>
          <p:nvPr/>
        </p:nvGrpSpPr>
        <p:grpSpPr>
          <a:xfrm>
            <a:off x="1698177" y="1278798"/>
            <a:ext cx="5747657" cy="687488"/>
            <a:chOff x="0" y="0"/>
            <a:chExt cx="15327084" cy="1833300"/>
          </a:xfrm>
        </p:grpSpPr>
        <p:cxnSp>
          <p:nvCxnSpPr>
            <p:cNvPr id="2876" name="Google Shape;2876;p425"/>
            <p:cNvCxnSpPr/>
            <p:nvPr/>
          </p:nvCxnSpPr>
          <p:spPr>
            <a:xfrm>
              <a:off x="7663542" y="0"/>
              <a:ext cx="0" cy="1833300"/>
            </a:xfrm>
            <a:prstGeom prst="straightConnector1">
              <a:avLst/>
            </a:prstGeom>
            <a:noFill/>
            <a:ln cap="flat" cmpd="sng" w="25400">
              <a:solidFill>
                <a:srgbClr val="CCCCCC"/>
              </a:solidFill>
              <a:prstDash val="solid"/>
              <a:round/>
              <a:headEnd len="sm" w="sm" type="none"/>
              <a:tailEnd len="sm" w="sm" type="none"/>
            </a:ln>
          </p:spPr>
        </p:cxnSp>
        <p:cxnSp>
          <p:nvCxnSpPr>
            <p:cNvPr id="2877" name="Google Shape;2877;p425"/>
            <p:cNvCxnSpPr/>
            <p:nvPr/>
          </p:nvCxnSpPr>
          <p:spPr>
            <a:xfrm>
              <a:off x="11495313" y="0"/>
              <a:ext cx="0" cy="1833300"/>
            </a:xfrm>
            <a:prstGeom prst="straightConnector1">
              <a:avLst/>
            </a:prstGeom>
            <a:noFill/>
            <a:ln cap="flat" cmpd="sng" w="25400">
              <a:solidFill>
                <a:srgbClr val="CCCCCC"/>
              </a:solidFill>
              <a:prstDash val="solid"/>
              <a:round/>
              <a:headEnd len="sm" w="sm" type="none"/>
              <a:tailEnd len="sm" w="sm" type="none"/>
            </a:ln>
          </p:spPr>
        </p:cxnSp>
        <p:cxnSp>
          <p:nvCxnSpPr>
            <p:cNvPr id="2878" name="Google Shape;2878;p425"/>
            <p:cNvCxnSpPr/>
            <p:nvPr/>
          </p:nvCxnSpPr>
          <p:spPr>
            <a:xfrm>
              <a:off x="15327084" y="0"/>
              <a:ext cx="0" cy="1833300"/>
            </a:xfrm>
            <a:prstGeom prst="straightConnector1">
              <a:avLst/>
            </a:prstGeom>
            <a:noFill/>
            <a:ln cap="flat" cmpd="sng" w="25400">
              <a:solidFill>
                <a:srgbClr val="CCCCCC"/>
              </a:solidFill>
              <a:prstDash val="solid"/>
              <a:round/>
              <a:headEnd len="sm" w="sm" type="none"/>
              <a:tailEnd len="sm" w="sm" type="none"/>
            </a:ln>
          </p:spPr>
        </p:cxnSp>
        <p:cxnSp>
          <p:nvCxnSpPr>
            <p:cNvPr id="2879" name="Google Shape;2879;p425"/>
            <p:cNvCxnSpPr/>
            <p:nvPr/>
          </p:nvCxnSpPr>
          <p:spPr>
            <a:xfrm>
              <a:off x="3831769" y="0"/>
              <a:ext cx="0" cy="1833300"/>
            </a:xfrm>
            <a:prstGeom prst="straightConnector1">
              <a:avLst/>
            </a:prstGeom>
            <a:noFill/>
            <a:ln cap="flat" cmpd="sng" w="25400">
              <a:solidFill>
                <a:srgbClr val="CCCCCC"/>
              </a:solidFill>
              <a:prstDash val="solid"/>
              <a:round/>
              <a:headEnd len="sm" w="sm" type="none"/>
              <a:tailEnd len="sm" w="sm" type="none"/>
            </a:ln>
          </p:spPr>
        </p:cxnSp>
        <p:cxnSp>
          <p:nvCxnSpPr>
            <p:cNvPr id="2880" name="Google Shape;2880;p425"/>
            <p:cNvCxnSpPr/>
            <p:nvPr/>
          </p:nvCxnSpPr>
          <p:spPr>
            <a:xfrm>
              <a:off x="0" y="0"/>
              <a:ext cx="0" cy="1833300"/>
            </a:xfrm>
            <a:prstGeom prst="straightConnector1">
              <a:avLst/>
            </a:prstGeom>
            <a:noFill/>
            <a:ln cap="flat" cmpd="sng" w="25400">
              <a:solidFill>
                <a:srgbClr val="CCCCCC"/>
              </a:solidFill>
              <a:prstDash val="solid"/>
              <a:round/>
              <a:headEnd len="sm" w="sm" type="none"/>
              <a:tailEnd len="sm" w="sm" type="none"/>
            </a:ln>
          </p:spPr>
        </p:cxnSp>
      </p:grpSp>
      <p:cxnSp>
        <p:nvCxnSpPr>
          <p:cNvPr id="2881" name="Google Shape;2881;p425"/>
          <p:cNvCxnSpPr/>
          <p:nvPr/>
        </p:nvCxnSpPr>
        <p:spPr>
          <a:xfrm>
            <a:off x="4558829" y="2620607"/>
            <a:ext cx="0" cy="1992600"/>
          </a:xfrm>
          <a:prstGeom prst="straightConnector1">
            <a:avLst/>
          </a:prstGeom>
          <a:noFill/>
          <a:ln cap="flat" cmpd="sng" w="25400">
            <a:solidFill>
              <a:srgbClr val="CCCCCC"/>
            </a:solidFill>
            <a:prstDash val="solid"/>
            <a:round/>
            <a:headEnd len="sm" w="sm" type="none"/>
            <a:tailEnd len="sm" w="sm" type="none"/>
          </a:ln>
        </p:spPr>
      </p:cxnSp>
      <p:cxnSp>
        <p:nvCxnSpPr>
          <p:cNvPr id="2882" name="Google Shape;2882;p425"/>
          <p:cNvCxnSpPr/>
          <p:nvPr/>
        </p:nvCxnSpPr>
        <p:spPr>
          <a:xfrm>
            <a:off x="0" y="2278566"/>
            <a:ext cx="9144000" cy="0"/>
          </a:xfrm>
          <a:prstGeom prst="straightConnector1">
            <a:avLst/>
          </a:prstGeom>
          <a:noFill/>
          <a:ln cap="flat" cmpd="sng" w="25400">
            <a:solidFill>
              <a:srgbClr val="CCCCCC"/>
            </a:solidFill>
            <a:prstDash val="solid"/>
            <a:miter lim="8000"/>
            <a:headEnd len="sm" w="sm" type="none"/>
            <a:tailEnd len="sm" w="sm" type="none"/>
          </a:ln>
        </p:spPr>
      </p:cxnSp>
      <p:sp>
        <p:nvSpPr>
          <p:cNvPr id="2883" name="Google Shape;2883;p425"/>
          <p:cNvSpPr txBox="1"/>
          <p:nvPr>
            <p:ph idx="2" type="body"/>
          </p:nvPr>
        </p:nvSpPr>
        <p:spPr>
          <a:xfrm>
            <a:off x="1087900" y="4134632"/>
            <a:ext cx="2445000" cy="107700"/>
          </a:xfrm>
          <a:prstGeom prst="rect">
            <a:avLst/>
          </a:prstGeom>
          <a:noFill/>
          <a:ln>
            <a:noFill/>
          </a:ln>
        </p:spPr>
        <p:txBody>
          <a:bodyPr anchorCtr="0" anchor="t" bIns="34275" lIns="34275" spcFirstLastPara="1" rIns="34275" wrap="square" tIns="34275">
            <a:noAutofit/>
          </a:bodyPr>
          <a:lstStyle>
            <a:lvl1pPr indent="-228600" lvl="0" marL="457200" marR="0" rtl="0" algn="l">
              <a:lnSpc>
                <a:spcPct val="100000"/>
              </a:lnSpc>
              <a:spcBef>
                <a:spcPts val="300"/>
              </a:spcBef>
              <a:spcAft>
                <a:spcPts val="0"/>
              </a:spcAft>
              <a:buClr>
                <a:srgbClr val="7C7C7B"/>
              </a:buClr>
              <a:buSzPts val="1400"/>
              <a:buFont typeface="Georgia"/>
              <a:buNone/>
              <a:defRPr b="0" i="0" sz="1400" u="none" cap="none" strike="noStrike">
                <a:solidFill>
                  <a:srgbClr val="7C7C7B"/>
                </a:solidFill>
                <a:latin typeface="Georgia"/>
                <a:ea typeface="Georgia"/>
                <a:cs typeface="Georgia"/>
                <a:sym typeface="Georgia"/>
              </a:defRPr>
            </a:lvl1pPr>
            <a:lvl2pPr indent="-317500" lvl="1" marL="914400"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2pPr>
            <a:lvl3pPr indent="-317500" lvl="2" marL="1371600"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3pPr>
            <a:lvl4pPr indent="-317500" lvl="3" marL="1828800"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4pPr>
            <a:lvl5pPr indent="-317500" lvl="4" marL="2286000"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5pPr>
            <a:lvl6pPr indent="-317500" lvl="5" marL="2743200"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6pPr>
            <a:lvl7pPr indent="-317500" lvl="6" marL="3200400"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7pPr>
            <a:lvl8pPr indent="-317500" lvl="7" marL="3657600"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8pPr>
            <a:lvl9pPr indent="-317500" lvl="8" marL="4114800"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9pPr>
          </a:lstStyle>
          <a:p/>
        </p:txBody>
      </p:sp>
      <p:sp>
        <p:nvSpPr>
          <p:cNvPr id="2884" name="Google Shape;2884;p425"/>
          <p:cNvSpPr txBox="1"/>
          <p:nvPr>
            <p:ph idx="3" type="body"/>
          </p:nvPr>
        </p:nvSpPr>
        <p:spPr>
          <a:xfrm>
            <a:off x="5522397" y="4134632"/>
            <a:ext cx="2445000" cy="107700"/>
          </a:xfrm>
          <a:prstGeom prst="rect">
            <a:avLst/>
          </a:prstGeom>
          <a:noFill/>
          <a:ln>
            <a:noFill/>
          </a:ln>
        </p:spPr>
        <p:txBody>
          <a:bodyPr anchorCtr="0" anchor="t" bIns="34275" lIns="34275" spcFirstLastPara="1" rIns="34275" wrap="square" tIns="34275">
            <a:noAutofit/>
          </a:bodyPr>
          <a:lstStyle>
            <a:lvl1pPr indent="-228600" lvl="0" marL="457200" marR="0" rtl="0" algn="l">
              <a:lnSpc>
                <a:spcPct val="100000"/>
              </a:lnSpc>
              <a:spcBef>
                <a:spcPts val="300"/>
              </a:spcBef>
              <a:spcAft>
                <a:spcPts val="0"/>
              </a:spcAft>
              <a:buClr>
                <a:srgbClr val="7C7C7B"/>
              </a:buClr>
              <a:buSzPts val="1400"/>
              <a:buFont typeface="Georgia"/>
              <a:buNone/>
              <a:defRPr b="0" i="0" sz="1400" u="none" cap="none" strike="noStrike">
                <a:solidFill>
                  <a:srgbClr val="7C7C7B"/>
                </a:solidFill>
                <a:latin typeface="Georgia"/>
                <a:ea typeface="Georgia"/>
                <a:cs typeface="Georgia"/>
                <a:sym typeface="Georgia"/>
              </a:defRPr>
            </a:lvl1pPr>
            <a:lvl2pPr indent="-317500" lvl="1" marL="914400"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2pPr>
            <a:lvl3pPr indent="-317500" lvl="2" marL="1371600"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3pPr>
            <a:lvl4pPr indent="-317500" lvl="3" marL="1828800"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4pPr>
            <a:lvl5pPr indent="-317500" lvl="4" marL="2286000"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5pPr>
            <a:lvl6pPr indent="-317500" lvl="5" marL="2743200"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6pPr>
            <a:lvl7pPr indent="-317500" lvl="6" marL="3200400"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7pPr>
            <a:lvl8pPr indent="-317500" lvl="7" marL="3657600"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8pPr>
            <a:lvl9pPr indent="-317500" lvl="8" marL="4114800"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9pPr>
          </a:lstStyle>
          <a:p/>
        </p:txBody>
      </p:sp>
      <p:sp>
        <p:nvSpPr>
          <p:cNvPr id="2885" name="Google Shape;2885;p425"/>
          <p:cNvSpPr txBox="1"/>
          <p:nvPr>
            <p:ph idx="4" type="body"/>
          </p:nvPr>
        </p:nvSpPr>
        <p:spPr>
          <a:xfrm>
            <a:off x="749396" y="3726139"/>
            <a:ext cx="3122100" cy="184500"/>
          </a:xfrm>
          <a:prstGeom prst="rect">
            <a:avLst/>
          </a:prstGeom>
          <a:noFill/>
          <a:ln>
            <a:noFill/>
          </a:ln>
        </p:spPr>
        <p:txBody>
          <a:bodyPr anchorCtr="0" anchor="b" bIns="34275" lIns="34275" spcFirstLastPara="1" rIns="34275" wrap="square" tIns="34275">
            <a:noAutofit/>
          </a:bodyPr>
          <a:lstStyle>
            <a:lvl1pPr indent="-228600" lvl="0" marL="457200" marR="0" rtl="0" algn="l">
              <a:lnSpc>
                <a:spcPct val="100000"/>
              </a:lnSpc>
              <a:spcBef>
                <a:spcPts val="300"/>
              </a:spcBef>
              <a:spcAft>
                <a:spcPts val="0"/>
              </a:spcAft>
              <a:buClr>
                <a:srgbClr val="7C7C7B"/>
              </a:buClr>
              <a:buSzPts val="1400"/>
              <a:buFont typeface="Georgia"/>
              <a:buNone/>
              <a:defRPr b="0" i="0" sz="1400" u="none" cap="none" strike="noStrike">
                <a:solidFill>
                  <a:srgbClr val="7C7C7B"/>
                </a:solidFill>
                <a:latin typeface="Georgia"/>
                <a:ea typeface="Georgia"/>
                <a:cs typeface="Georgia"/>
                <a:sym typeface="Georgia"/>
              </a:defRPr>
            </a:lvl1pPr>
            <a:lvl2pPr indent="-317500" lvl="1" marL="914400"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2pPr>
            <a:lvl3pPr indent="-317500" lvl="2" marL="1371600"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3pPr>
            <a:lvl4pPr indent="-317500" lvl="3" marL="1828800"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4pPr>
            <a:lvl5pPr indent="-317500" lvl="4" marL="2286000"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5pPr>
            <a:lvl6pPr indent="-317500" lvl="5" marL="2743200"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6pPr>
            <a:lvl7pPr indent="-317500" lvl="6" marL="3200400"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7pPr>
            <a:lvl8pPr indent="-317500" lvl="7" marL="3657600"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8pPr>
            <a:lvl9pPr indent="-317500" lvl="8" marL="4114800"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9pPr>
          </a:lstStyle>
          <a:p/>
        </p:txBody>
      </p:sp>
      <p:sp>
        <p:nvSpPr>
          <p:cNvPr id="2886" name="Google Shape;2886;p425"/>
          <p:cNvSpPr txBox="1"/>
          <p:nvPr>
            <p:ph idx="5" type="body"/>
          </p:nvPr>
        </p:nvSpPr>
        <p:spPr>
          <a:xfrm>
            <a:off x="5047069" y="3633806"/>
            <a:ext cx="3395700" cy="276900"/>
          </a:xfrm>
          <a:prstGeom prst="rect">
            <a:avLst/>
          </a:prstGeom>
          <a:noFill/>
          <a:ln>
            <a:noFill/>
          </a:ln>
        </p:spPr>
        <p:txBody>
          <a:bodyPr anchorCtr="0" anchor="b" bIns="34275" lIns="34275" spcFirstLastPara="1" rIns="34275" wrap="square" tIns="34275">
            <a:noAutofit/>
          </a:bodyPr>
          <a:lstStyle>
            <a:lvl1pPr indent="-228600" lvl="0" marL="457200" marR="0" rtl="0" algn="l">
              <a:lnSpc>
                <a:spcPct val="100000"/>
              </a:lnSpc>
              <a:spcBef>
                <a:spcPts val="300"/>
              </a:spcBef>
              <a:spcAft>
                <a:spcPts val="0"/>
              </a:spcAft>
              <a:buClr>
                <a:srgbClr val="7C7C7B"/>
              </a:buClr>
              <a:buSzPts val="1400"/>
              <a:buFont typeface="Georgia"/>
              <a:buNone/>
              <a:defRPr b="0" i="0" sz="1400" u="none" cap="none" strike="noStrike">
                <a:solidFill>
                  <a:srgbClr val="7C7C7B"/>
                </a:solidFill>
                <a:latin typeface="Georgia"/>
                <a:ea typeface="Georgia"/>
                <a:cs typeface="Georgia"/>
                <a:sym typeface="Georgia"/>
              </a:defRPr>
            </a:lvl1pPr>
            <a:lvl2pPr indent="-317500" lvl="1" marL="914400"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2pPr>
            <a:lvl3pPr indent="-317500" lvl="2" marL="1371600"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3pPr>
            <a:lvl4pPr indent="-317500" lvl="3" marL="1828800"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4pPr>
            <a:lvl5pPr indent="-317500" lvl="4" marL="2286000"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5pPr>
            <a:lvl6pPr indent="-317500" lvl="5" marL="2743200"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6pPr>
            <a:lvl7pPr indent="-317500" lvl="6" marL="3200400"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7pPr>
            <a:lvl8pPr indent="-317500" lvl="7" marL="3657600"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8pPr>
            <a:lvl9pPr indent="-317500" lvl="8" marL="4114800"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9pPr>
          </a:lstStyle>
          <a:p/>
        </p:txBody>
      </p:sp>
      <p:sp>
        <p:nvSpPr>
          <p:cNvPr id="2887" name="Google Shape;2887;p425"/>
          <p:cNvSpPr txBox="1"/>
          <p:nvPr>
            <p:ph idx="12" type="sldNum"/>
          </p:nvPr>
        </p:nvSpPr>
        <p:spPr>
          <a:xfrm>
            <a:off x="8717220" y="4773854"/>
            <a:ext cx="117300" cy="115500"/>
          </a:xfrm>
          <a:prstGeom prst="rect">
            <a:avLst/>
          </a:prstGeom>
          <a:noFill/>
          <a:ln>
            <a:noFill/>
          </a:ln>
        </p:spPr>
        <p:txBody>
          <a:bodyPr anchorCtr="0" anchor="ctr" bIns="0" lIns="0" spcFirstLastPara="1" rIns="0" wrap="square" tIns="0">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rgbClr val="000000"/>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rgbClr val="000000"/>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rgbClr val="000000"/>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rgbClr val="000000"/>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rgbClr val="000000"/>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rgbClr val="000000"/>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rgbClr val="000000"/>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rgbClr val="000000"/>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hree Content with Exhibits" showMasterSp="0">
  <p:cSld name="Three Content with Exhibits">
    <p:bg>
      <p:bgPr>
        <a:solidFill>
          <a:srgbClr val="FFFFFF"/>
        </a:solidFill>
      </p:bgPr>
    </p:bg>
    <p:spTree>
      <p:nvGrpSpPr>
        <p:cNvPr id="2888" name="Shape 2888"/>
        <p:cNvGrpSpPr/>
        <p:nvPr/>
      </p:nvGrpSpPr>
      <p:grpSpPr>
        <a:xfrm>
          <a:off x="0" y="0"/>
          <a:ext cx="0" cy="0"/>
          <a:chOff x="0" y="0"/>
          <a:chExt cx="0" cy="0"/>
        </a:xfrm>
      </p:grpSpPr>
      <p:sp>
        <p:nvSpPr>
          <p:cNvPr id="2889" name="Google Shape;2889;p426"/>
          <p:cNvSpPr/>
          <p:nvPr/>
        </p:nvSpPr>
        <p:spPr>
          <a:xfrm>
            <a:off x="311943" y="4800785"/>
            <a:ext cx="2559900" cy="92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000000"/>
                </a:solidFill>
                <a:latin typeface="Arial"/>
                <a:ea typeface="Arial"/>
                <a:cs typeface="Arial"/>
                <a:sym typeface="Arial"/>
              </a:rPr>
              <a:t>PwC</a:t>
            </a:r>
            <a:endParaRPr b="0" i="0" sz="500" u="none" cap="none" strike="noStrike">
              <a:solidFill>
                <a:srgbClr val="000000"/>
              </a:solidFill>
              <a:latin typeface="Arial"/>
              <a:ea typeface="Arial"/>
              <a:cs typeface="Arial"/>
              <a:sym typeface="Arial"/>
            </a:endParaRPr>
          </a:p>
        </p:txBody>
      </p:sp>
      <p:sp>
        <p:nvSpPr>
          <p:cNvPr id="2890" name="Google Shape;2890;p426"/>
          <p:cNvSpPr/>
          <p:nvPr/>
        </p:nvSpPr>
        <p:spPr>
          <a:xfrm>
            <a:off x="-3347" y="1004579"/>
            <a:ext cx="9141600" cy="98400"/>
          </a:xfrm>
          <a:custGeom>
            <a:rect b="b" l="l" r="r" t="t"/>
            <a:pathLst>
              <a:path extrusionOk="0" h="120000" w="120000">
                <a:moveTo>
                  <a:pt x="120000" y="0"/>
                </a:moveTo>
                <a:lnTo>
                  <a:pt x="15283" y="0"/>
                </a:lnTo>
                <a:cubicBezTo>
                  <a:pt x="14927" y="39994"/>
                  <a:pt x="14572" y="80005"/>
                  <a:pt x="14227" y="120000"/>
                </a:cubicBezTo>
                <a:cubicBezTo>
                  <a:pt x="13827" y="80005"/>
                  <a:pt x="13427" y="39994"/>
                  <a:pt x="13038" y="0"/>
                </a:cubicBezTo>
                <a:lnTo>
                  <a:pt x="0" y="0"/>
                </a:lnTo>
              </a:path>
            </a:pathLst>
          </a:custGeom>
          <a:noFill/>
          <a:ln cap="rnd" cmpd="sng" w="12700">
            <a:solidFill>
              <a:srgbClr val="E1301E"/>
            </a:solidFill>
            <a:prstDash val="solid"/>
            <a:round/>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891" name="Google Shape;2891;p426"/>
          <p:cNvSpPr txBox="1"/>
          <p:nvPr>
            <p:ph type="title"/>
          </p:nvPr>
        </p:nvSpPr>
        <p:spPr>
          <a:xfrm>
            <a:off x="309563" y="530351"/>
            <a:ext cx="8526600" cy="307800"/>
          </a:xfrm>
          <a:prstGeom prst="rect">
            <a:avLst/>
          </a:prstGeom>
          <a:noFill/>
          <a:ln>
            <a:noFill/>
          </a:ln>
        </p:spPr>
        <p:txBody>
          <a:bodyPr anchorCtr="0" anchor="b" bIns="34275" lIns="34275" spcFirstLastPara="1" rIns="34275" wrap="square" tIns="34275">
            <a:noAutofit/>
          </a:bodyPr>
          <a:lstStyle>
            <a:lvl1pPr lvl="0" marR="0" rtl="0" algn="l">
              <a:lnSpc>
                <a:spcPct val="100000"/>
              </a:lnSpc>
              <a:spcBef>
                <a:spcPts val="0"/>
              </a:spcBef>
              <a:spcAft>
                <a:spcPts val="0"/>
              </a:spcAft>
              <a:buClr>
                <a:srgbClr val="000000"/>
              </a:buClr>
              <a:buSzPts val="500"/>
              <a:buFont typeface="Georgia"/>
              <a:buNone/>
              <a:defRPr b="0" i="0" sz="2000" u="none" cap="none" strike="noStrike">
                <a:solidFill>
                  <a:srgbClr val="000000"/>
                </a:solidFill>
                <a:latin typeface="Georgia"/>
                <a:ea typeface="Georgia"/>
                <a:cs typeface="Georgia"/>
                <a:sym typeface="Georgia"/>
              </a:defRPr>
            </a:lvl1pPr>
            <a:lvl2pPr lvl="1" marR="0" rtl="0" algn="ctr">
              <a:lnSpc>
                <a:spcPct val="100000"/>
              </a:lnSpc>
              <a:spcBef>
                <a:spcPts val="0"/>
              </a:spcBef>
              <a:spcAft>
                <a:spcPts val="0"/>
              </a:spcAft>
              <a:buClr>
                <a:srgbClr val="FFFFFF"/>
              </a:buClr>
              <a:buSzPts val="500"/>
              <a:buFont typeface="Georgia"/>
              <a:buNone/>
              <a:defRPr b="0" i="0" sz="2000" u="none" cap="none" strike="noStrike">
                <a:solidFill>
                  <a:srgbClr val="FFFFFF"/>
                </a:solidFill>
                <a:latin typeface="Georgia"/>
                <a:ea typeface="Georgia"/>
                <a:cs typeface="Georgia"/>
                <a:sym typeface="Georgia"/>
              </a:defRPr>
            </a:lvl2pPr>
            <a:lvl3pPr lvl="2" marR="0" rtl="0" algn="ctr">
              <a:lnSpc>
                <a:spcPct val="100000"/>
              </a:lnSpc>
              <a:spcBef>
                <a:spcPts val="0"/>
              </a:spcBef>
              <a:spcAft>
                <a:spcPts val="0"/>
              </a:spcAft>
              <a:buClr>
                <a:srgbClr val="FFFFFF"/>
              </a:buClr>
              <a:buSzPts val="500"/>
              <a:buFont typeface="Georgia"/>
              <a:buNone/>
              <a:defRPr b="0" i="0" sz="2000" u="none" cap="none" strike="noStrike">
                <a:solidFill>
                  <a:srgbClr val="FFFFFF"/>
                </a:solidFill>
                <a:latin typeface="Georgia"/>
                <a:ea typeface="Georgia"/>
                <a:cs typeface="Georgia"/>
                <a:sym typeface="Georgia"/>
              </a:defRPr>
            </a:lvl3pPr>
            <a:lvl4pPr lvl="3" marR="0" rtl="0" algn="ctr">
              <a:lnSpc>
                <a:spcPct val="100000"/>
              </a:lnSpc>
              <a:spcBef>
                <a:spcPts val="0"/>
              </a:spcBef>
              <a:spcAft>
                <a:spcPts val="0"/>
              </a:spcAft>
              <a:buClr>
                <a:srgbClr val="FFFFFF"/>
              </a:buClr>
              <a:buSzPts val="500"/>
              <a:buFont typeface="Georgia"/>
              <a:buNone/>
              <a:defRPr b="0" i="0" sz="2000" u="none" cap="none" strike="noStrike">
                <a:solidFill>
                  <a:srgbClr val="FFFFFF"/>
                </a:solidFill>
                <a:latin typeface="Georgia"/>
                <a:ea typeface="Georgia"/>
                <a:cs typeface="Georgia"/>
                <a:sym typeface="Georgia"/>
              </a:defRPr>
            </a:lvl4pPr>
            <a:lvl5pPr lvl="4" marR="0" rtl="0" algn="ctr">
              <a:lnSpc>
                <a:spcPct val="100000"/>
              </a:lnSpc>
              <a:spcBef>
                <a:spcPts val="0"/>
              </a:spcBef>
              <a:spcAft>
                <a:spcPts val="0"/>
              </a:spcAft>
              <a:buClr>
                <a:srgbClr val="FFFFFF"/>
              </a:buClr>
              <a:buSzPts val="500"/>
              <a:buFont typeface="Georgia"/>
              <a:buNone/>
              <a:defRPr b="0" i="0" sz="2000" u="none" cap="none" strike="noStrike">
                <a:solidFill>
                  <a:srgbClr val="FFFFFF"/>
                </a:solidFill>
                <a:latin typeface="Georgia"/>
                <a:ea typeface="Georgia"/>
                <a:cs typeface="Georgia"/>
                <a:sym typeface="Georgia"/>
              </a:defRPr>
            </a:lvl5pPr>
            <a:lvl6pPr lvl="5" marR="0" rtl="0" algn="ctr">
              <a:lnSpc>
                <a:spcPct val="100000"/>
              </a:lnSpc>
              <a:spcBef>
                <a:spcPts val="0"/>
              </a:spcBef>
              <a:spcAft>
                <a:spcPts val="0"/>
              </a:spcAft>
              <a:buClr>
                <a:srgbClr val="FFFFFF"/>
              </a:buClr>
              <a:buSzPts val="500"/>
              <a:buFont typeface="Georgia"/>
              <a:buNone/>
              <a:defRPr b="0" i="0" sz="2000" u="none" cap="none" strike="noStrike">
                <a:solidFill>
                  <a:srgbClr val="FFFFFF"/>
                </a:solidFill>
                <a:latin typeface="Georgia"/>
                <a:ea typeface="Georgia"/>
                <a:cs typeface="Georgia"/>
                <a:sym typeface="Georgia"/>
              </a:defRPr>
            </a:lvl6pPr>
            <a:lvl7pPr lvl="6" marR="0" rtl="0" algn="ctr">
              <a:lnSpc>
                <a:spcPct val="100000"/>
              </a:lnSpc>
              <a:spcBef>
                <a:spcPts val="0"/>
              </a:spcBef>
              <a:spcAft>
                <a:spcPts val="0"/>
              </a:spcAft>
              <a:buClr>
                <a:srgbClr val="FFFFFF"/>
              </a:buClr>
              <a:buSzPts val="500"/>
              <a:buFont typeface="Georgia"/>
              <a:buNone/>
              <a:defRPr b="0" i="0" sz="2000" u="none" cap="none" strike="noStrike">
                <a:solidFill>
                  <a:srgbClr val="FFFFFF"/>
                </a:solidFill>
                <a:latin typeface="Georgia"/>
                <a:ea typeface="Georgia"/>
                <a:cs typeface="Georgia"/>
                <a:sym typeface="Georgia"/>
              </a:defRPr>
            </a:lvl7pPr>
            <a:lvl8pPr lvl="7" marR="0" rtl="0" algn="ctr">
              <a:lnSpc>
                <a:spcPct val="100000"/>
              </a:lnSpc>
              <a:spcBef>
                <a:spcPts val="0"/>
              </a:spcBef>
              <a:spcAft>
                <a:spcPts val="0"/>
              </a:spcAft>
              <a:buClr>
                <a:srgbClr val="FFFFFF"/>
              </a:buClr>
              <a:buSzPts val="500"/>
              <a:buFont typeface="Georgia"/>
              <a:buNone/>
              <a:defRPr b="0" i="0" sz="2000" u="none" cap="none" strike="noStrike">
                <a:solidFill>
                  <a:srgbClr val="FFFFFF"/>
                </a:solidFill>
                <a:latin typeface="Georgia"/>
                <a:ea typeface="Georgia"/>
                <a:cs typeface="Georgia"/>
                <a:sym typeface="Georgia"/>
              </a:defRPr>
            </a:lvl8pPr>
            <a:lvl9pPr lvl="8" marR="0" rtl="0" algn="ctr">
              <a:lnSpc>
                <a:spcPct val="100000"/>
              </a:lnSpc>
              <a:spcBef>
                <a:spcPts val="0"/>
              </a:spcBef>
              <a:spcAft>
                <a:spcPts val="0"/>
              </a:spcAft>
              <a:buClr>
                <a:srgbClr val="FFFFFF"/>
              </a:buClr>
              <a:buSzPts val="500"/>
              <a:buFont typeface="Georgia"/>
              <a:buNone/>
              <a:defRPr b="0" i="0" sz="2000" u="none" cap="none" strike="noStrike">
                <a:solidFill>
                  <a:srgbClr val="FFFFFF"/>
                </a:solidFill>
                <a:latin typeface="Georgia"/>
                <a:ea typeface="Georgia"/>
                <a:cs typeface="Georgia"/>
                <a:sym typeface="Georgia"/>
              </a:defRPr>
            </a:lvl9pPr>
          </a:lstStyle>
          <a:p/>
        </p:txBody>
      </p:sp>
      <p:cxnSp>
        <p:nvCxnSpPr>
          <p:cNvPr id="2892" name="Google Shape;2892;p426"/>
          <p:cNvCxnSpPr/>
          <p:nvPr/>
        </p:nvCxnSpPr>
        <p:spPr>
          <a:xfrm>
            <a:off x="4572000" y="1348722"/>
            <a:ext cx="0" cy="1752000"/>
          </a:xfrm>
          <a:prstGeom prst="straightConnector1">
            <a:avLst/>
          </a:prstGeom>
          <a:noFill/>
          <a:ln cap="flat" cmpd="sng" w="25400">
            <a:solidFill>
              <a:srgbClr val="CCCCCC"/>
            </a:solidFill>
            <a:prstDash val="solid"/>
            <a:round/>
            <a:headEnd len="sm" w="sm" type="none"/>
            <a:tailEnd len="sm" w="sm" type="none"/>
          </a:ln>
        </p:spPr>
      </p:cxnSp>
      <p:sp>
        <p:nvSpPr>
          <p:cNvPr id="2893" name="Google Shape;2893;p426"/>
          <p:cNvSpPr txBox="1"/>
          <p:nvPr>
            <p:ph idx="1" type="body"/>
          </p:nvPr>
        </p:nvSpPr>
        <p:spPr>
          <a:xfrm>
            <a:off x="5563647" y="2658303"/>
            <a:ext cx="2445000" cy="107700"/>
          </a:xfrm>
          <a:prstGeom prst="rect">
            <a:avLst/>
          </a:prstGeom>
          <a:noFill/>
          <a:ln>
            <a:noFill/>
          </a:ln>
        </p:spPr>
        <p:txBody>
          <a:bodyPr anchorCtr="0" anchor="t" bIns="34275" lIns="34275" spcFirstLastPara="1" rIns="34275" wrap="square" tIns="34275">
            <a:noAutofit/>
          </a:bodyPr>
          <a:lstStyle>
            <a:lvl1pPr indent="-228600" lvl="0" marL="457200" marR="0" rtl="0" algn="ctr">
              <a:lnSpc>
                <a:spcPct val="100000"/>
              </a:lnSpc>
              <a:spcBef>
                <a:spcPts val="0"/>
              </a:spcBef>
              <a:spcAft>
                <a:spcPts val="0"/>
              </a:spcAft>
              <a:buClr>
                <a:srgbClr val="7C7C7B"/>
              </a:buClr>
              <a:buSzPts val="1400"/>
              <a:buFont typeface="Arial"/>
              <a:buNone/>
              <a:defRPr b="1" i="0" sz="700" u="none" cap="none" strike="noStrike">
                <a:solidFill>
                  <a:srgbClr val="7C7C7B"/>
                </a:solidFill>
                <a:latin typeface="Arial"/>
                <a:ea typeface="Arial"/>
                <a:cs typeface="Arial"/>
                <a:sym typeface="Arial"/>
              </a:defRPr>
            </a:lvl1pPr>
            <a:lvl2pPr indent="-228600" lvl="1" marL="914400" marR="0" rtl="0" algn="ctr">
              <a:lnSpc>
                <a:spcPct val="100000"/>
              </a:lnSpc>
              <a:spcBef>
                <a:spcPts val="0"/>
              </a:spcBef>
              <a:spcAft>
                <a:spcPts val="0"/>
              </a:spcAft>
              <a:buClr>
                <a:srgbClr val="7C7C7B"/>
              </a:buClr>
              <a:buSzPts val="1400"/>
              <a:buFont typeface="Arial"/>
              <a:buNone/>
              <a:defRPr b="1" i="0" sz="700" u="none" cap="none" strike="noStrike">
                <a:solidFill>
                  <a:srgbClr val="7C7C7B"/>
                </a:solidFill>
                <a:latin typeface="Arial"/>
                <a:ea typeface="Arial"/>
                <a:cs typeface="Arial"/>
                <a:sym typeface="Arial"/>
              </a:defRPr>
            </a:lvl2pPr>
            <a:lvl3pPr indent="-228600" lvl="2" marL="1371600" marR="0" rtl="0" algn="ctr">
              <a:lnSpc>
                <a:spcPct val="100000"/>
              </a:lnSpc>
              <a:spcBef>
                <a:spcPts val="0"/>
              </a:spcBef>
              <a:spcAft>
                <a:spcPts val="0"/>
              </a:spcAft>
              <a:buClr>
                <a:srgbClr val="7C7C7B"/>
              </a:buClr>
              <a:buSzPts val="1400"/>
              <a:buFont typeface="Arial"/>
              <a:buNone/>
              <a:defRPr b="1" i="0" sz="700" u="none" cap="none" strike="noStrike">
                <a:solidFill>
                  <a:srgbClr val="7C7C7B"/>
                </a:solidFill>
                <a:latin typeface="Arial"/>
                <a:ea typeface="Arial"/>
                <a:cs typeface="Arial"/>
                <a:sym typeface="Arial"/>
              </a:defRPr>
            </a:lvl3pPr>
            <a:lvl4pPr indent="-228600" lvl="3" marL="1828800" marR="0" rtl="0" algn="ctr">
              <a:lnSpc>
                <a:spcPct val="100000"/>
              </a:lnSpc>
              <a:spcBef>
                <a:spcPts val="0"/>
              </a:spcBef>
              <a:spcAft>
                <a:spcPts val="0"/>
              </a:spcAft>
              <a:buClr>
                <a:srgbClr val="7C7C7B"/>
              </a:buClr>
              <a:buSzPts val="1400"/>
              <a:buFont typeface="Arial"/>
              <a:buNone/>
              <a:defRPr b="1" i="0" sz="700" u="none" cap="none" strike="noStrike">
                <a:solidFill>
                  <a:srgbClr val="7C7C7B"/>
                </a:solidFill>
                <a:latin typeface="Arial"/>
                <a:ea typeface="Arial"/>
                <a:cs typeface="Arial"/>
                <a:sym typeface="Arial"/>
              </a:defRPr>
            </a:lvl4pPr>
            <a:lvl5pPr indent="-228600" lvl="4" marL="2286000" marR="0" rtl="0" algn="ctr">
              <a:lnSpc>
                <a:spcPct val="100000"/>
              </a:lnSpc>
              <a:spcBef>
                <a:spcPts val="0"/>
              </a:spcBef>
              <a:spcAft>
                <a:spcPts val="0"/>
              </a:spcAft>
              <a:buClr>
                <a:srgbClr val="7C7C7B"/>
              </a:buClr>
              <a:buSzPts val="1400"/>
              <a:buFont typeface="Arial"/>
              <a:buNone/>
              <a:defRPr b="1" i="0" sz="700" u="none" cap="none" strike="noStrike">
                <a:solidFill>
                  <a:srgbClr val="7C7C7B"/>
                </a:solidFill>
                <a:latin typeface="Arial"/>
                <a:ea typeface="Arial"/>
                <a:cs typeface="Arial"/>
                <a:sym typeface="Arial"/>
              </a:defRPr>
            </a:lvl5pPr>
            <a:lvl6pPr indent="-317500" lvl="5" marL="2743200"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6pPr>
            <a:lvl7pPr indent="-317500" lvl="6" marL="3200400"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7pPr>
            <a:lvl8pPr indent="-317500" lvl="7" marL="3657600"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8pPr>
            <a:lvl9pPr indent="-317500" lvl="8" marL="4114800"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9pPr>
          </a:lstStyle>
          <a:p/>
        </p:txBody>
      </p:sp>
      <p:sp>
        <p:nvSpPr>
          <p:cNvPr id="2894" name="Google Shape;2894;p426"/>
          <p:cNvSpPr txBox="1"/>
          <p:nvPr>
            <p:ph idx="2" type="body"/>
          </p:nvPr>
        </p:nvSpPr>
        <p:spPr>
          <a:xfrm>
            <a:off x="5088318" y="2298258"/>
            <a:ext cx="3395700" cy="203100"/>
          </a:xfrm>
          <a:prstGeom prst="rect">
            <a:avLst/>
          </a:prstGeom>
          <a:noFill/>
          <a:ln>
            <a:noFill/>
          </a:ln>
        </p:spPr>
        <p:txBody>
          <a:bodyPr anchorCtr="0" anchor="b" bIns="34275" lIns="34275" spcFirstLastPara="1" rIns="34275" wrap="square" tIns="34275">
            <a:noAutofit/>
          </a:bodyPr>
          <a:lstStyle>
            <a:lvl1pPr indent="-228600" lvl="0" marL="457200" marR="0" rtl="0" algn="l">
              <a:lnSpc>
                <a:spcPct val="100000"/>
              </a:lnSpc>
              <a:spcBef>
                <a:spcPts val="300"/>
              </a:spcBef>
              <a:spcAft>
                <a:spcPts val="0"/>
              </a:spcAft>
              <a:buClr>
                <a:srgbClr val="7C7C7B"/>
              </a:buClr>
              <a:buSzPts val="1400"/>
              <a:buFont typeface="Georgia"/>
              <a:buNone/>
              <a:defRPr b="0" i="0" sz="1400" u="none" cap="none" strike="noStrike">
                <a:solidFill>
                  <a:srgbClr val="7C7C7B"/>
                </a:solidFill>
                <a:latin typeface="Georgia"/>
                <a:ea typeface="Georgia"/>
                <a:cs typeface="Georgia"/>
                <a:sym typeface="Georgia"/>
              </a:defRPr>
            </a:lvl1pPr>
            <a:lvl2pPr indent="-317500" lvl="1" marL="914400"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2pPr>
            <a:lvl3pPr indent="-317500" lvl="2" marL="1371600"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3pPr>
            <a:lvl4pPr indent="-317500" lvl="3" marL="1828800"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4pPr>
            <a:lvl5pPr indent="-317500" lvl="4" marL="2286000"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5pPr>
            <a:lvl6pPr indent="-317500" lvl="5" marL="2743200"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6pPr>
            <a:lvl7pPr indent="-317500" lvl="6" marL="3200400"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7pPr>
            <a:lvl8pPr indent="-317500" lvl="7" marL="3657600"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8pPr>
            <a:lvl9pPr indent="-317500" lvl="8" marL="4114800"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9pPr>
          </a:lstStyle>
          <a:p/>
        </p:txBody>
      </p:sp>
      <p:sp>
        <p:nvSpPr>
          <p:cNvPr id="2895" name="Google Shape;2895;p426"/>
          <p:cNvSpPr txBox="1"/>
          <p:nvPr>
            <p:ph idx="3" type="body"/>
          </p:nvPr>
        </p:nvSpPr>
        <p:spPr>
          <a:xfrm>
            <a:off x="315899" y="1305974"/>
            <a:ext cx="4097400" cy="521700"/>
          </a:xfrm>
          <a:prstGeom prst="rect">
            <a:avLst/>
          </a:prstGeom>
          <a:noFill/>
          <a:ln>
            <a:noFill/>
          </a:ln>
        </p:spPr>
        <p:txBody>
          <a:bodyPr anchorCtr="0" anchor="t" bIns="34275" lIns="34275" spcFirstLastPara="1" rIns="34275" wrap="square" tIns="34275">
            <a:noAutofit/>
          </a:bodyPr>
          <a:lstStyle>
            <a:lvl1pPr indent="-228600" lvl="0" marL="457200" marR="0" rtl="0" algn="l">
              <a:lnSpc>
                <a:spcPct val="100000"/>
              </a:lnSpc>
              <a:spcBef>
                <a:spcPts val="300"/>
              </a:spcBef>
              <a:spcAft>
                <a:spcPts val="0"/>
              </a:spcAft>
              <a:buClr>
                <a:srgbClr val="7C7C7B"/>
              </a:buClr>
              <a:buSzPts val="1400"/>
              <a:buFont typeface="Georgia"/>
              <a:buNone/>
              <a:defRPr b="0" i="0" sz="1400" u="none" cap="none" strike="noStrike">
                <a:solidFill>
                  <a:srgbClr val="7C7C7B"/>
                </a:solidFill>
                <a:latin typeface="Georgia"/>
                <a:ea typeface="Georgia"/>
                <a:cs typeface="Georgia"/>
                <a:sym typeface="Georgia"/>
              </a:defRPr>
            </a:lvl1pPr>
            <a:lvl2pPr indent="-317500" lvl="1" marL="914400"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2pPr>
            <a:lvl3pPr indent="-317500" lvl="2" marL="1371600"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3pPr>
            <a:lvl4pPr indent="-317500" lvl="3" marL="1828800"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4pPr>
            <a:lvl5pPr indent="-317500" lvl="4" marL="2286000"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5pPr>
            <a:lvl6pPr indent="-317500" lvl="5" marL="2743200"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6pPr>
            <a:lvl7pPr indent="-317500" lvl="6" marL="3200400"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7pPr>
            <a:lvl8pPr indent="-317500" lvl="7" marL="3657600"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8pPr>
            <a:lvl9pPr indent="-317500" lvl="8" marL="4114800"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9pPr>
          </a:lstStyle>
          <a:p/>
        </p:txBody>
      </p:sp>
      <p:cxnSp>
        <p:nvCxnSpPr>
          <p:cNvPr id="2896" name="Google Shape;2896;p426"/>
          <p:cNvCxnSpPr/>
          <p:nvPr/>
        </p:nvCxnSpPr>
        <p:spPr>
          <a:xfrm>
            <a:off x="391886" y="3348217"/>
            <a:ext cx="8346600" cy="0"/>
          </a:xfrm>
          <a:prstGeom prst="straightConnector1">
            <a:avLst/>
          </a:prstGeom>
          <a:noFill/>
          <a:ln cap="flat" cmpd="sng" w="25400">
            <a:solidFill>
              <a:srgbClr val="CCCCCC"/>
            </a:solidFill>
            <a:prstDash val="solid"/>
            <a:round/>
            <a:headEnd len="sm" w="sm" type="none"/>
            <a:tailEnd len="sm" w="sm" type="none"/>
          </a:ln>
        </p:spPr>
      </p:cxnSp>
      <p:sp>
        <p:nvSpPr>
          <p:cNvPr id="2897" name="Google Shape;2897;p426"/>
          <p:cNvSpPr txBox="1"/>
          <p:nvPr>
            <p:ph idx="12" type="sldNum"/>
          </p:nvPr>
        </p:nvSpPr>
        <p:spPr>
          <a:xfrm>
            <a:off x="8717220" y="4773854"/>
            <a:ext cx="117300" cy="115500"/>
          </a:xfrm>
          <a:prstGeom prst="rect">
            <a:avLst/>
          </a:prstGeom>
          <a:noFill/>
          <a:ln>
            <a:noFill/>
          </a:ln>
        </p:spPr>
        <p:txBody>
          <a:bodyPr anchorCtr="0" anchor="ctr" bIns="0" lIns="0" spcFirstLastPara="1" rIns="0" wrap="square" tIns="0">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rgbClr val="000000"/>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rgbClr val="000000"/>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rgbClr val="000000"/>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rgbClr val="000000"/>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rgbClr val="000000"/>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rgbClr val="000000"/>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rgbClr val="000000"/>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rgbClr val="000000"/>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adrant" showMasterSp="0">
  <p:cSld name="Quadrant">
    <p:bg>
      <p:bgPr>
        <a:solidFill>
          <a:srgbClr val="FFFFFF"/>
        </a:solidFill>
      </p:bgPr>
    </p:bg>
    <p:spTree>
      <p:nvGrpSpPr>
        <p:cNvPr id="2898" name="Shape 2898"/>
        <p:cNvGrpSpPr/>
        <p:nvPr/>
      </p:nvGrpSpPr>
      <p:grpSpPr>
        <a:xfrm>
          <a:off x="0" y="0"/>
          <a:ext cx="0" cy="0"/>
          <a:chOff x="0" y="0"/>
          <a:chExt cx="0" cy="0"/>
        </a:xfrm>
      </p:grpSpPr>
      <p:sp>
        <p:nvSpPr>
          <p:cNvPr id="2899" name="Google Shape;2899;p427"/>
          <p:cNvSpPr/>
          <p:nvPr/>
        </p:nvSpPr>
        <p:spPr>
          <a:xfrm>
            <a:off x="311943" y="4800785"/>
            <a:ext cx="2559900" cy="92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000000"/>
                </a:solidFill>
                <a:latin typeface="Arial"/>
                <a:ea typeface="Arial"/>
                <a:cs typeface="Arial"/>
                <a:sym typeface="Arial"/>
              </a:rPr>
              <a:t>PwC</a:t>
            </a:r>
            <a:endParaRPr b="0" i="0" sz="500" u="none" cap="none" strike="noStrike">
              <a:solidFill>
                <a:srgbClr val="000000"/>
              </a:solidFill>
              <a:latin typeface="Arial"/>
              <a:ea typeface="Arial"/>
              <a:cs typeface="Arial"/>
              <a:sym typeface="Arial"/>
            </a:endParaRPr>
          </a:p>
        </p:txBody>
      </p:sp>
      <p:sp>
        <p:nvSpPr>
          <p:cNvPr id="2900" name="Google Shape;2900;p427"/>
          <p:cNvSpPr/>
          <p:nvPr/>
        </p:nvSpPr>
        <p:spPr>
          <a:xfrm>
            <a:off x="-3347" y="1004579"/>
            <a:ext cx="9141600" cy="98400"/>
          </a:xfrm>
          <a:custGeom>
            <a:rect b="b" l="l" r="r" t="t"/>
            <a:pathLst>
              <a:path extrusionOk="0" h="120000" w="120000">
                <a:moveTo>
                  <a:pt x="120000" y="0"/>
                </a:moveTo>
                <a:lnTo>
                  <a:pt x="15283" y="0"/>
                </a:lnTo>
                <a:cubicBezTo>
                  <a:pt x="14927" y="39994"/>
                  <a:pt x="14572" y="80005"/>
                  <a:pt x="14227" y="120000"/>
                </a:cubicBezTo>
                <a:cubicBezTo>
                  <a:pt x="13827" y="80005"/>
                  <a:pt x="13427" y="39994"/>
                  <a:pt x="13038" y="0"/>
                </a:cubicBezTo>
                <a:lnTo>
                  <a:pt x="0" y="0"/>
                </a:lnTo>
              </a:path>
            </a:pathLst>
          </a:custGeom>
          <a:noFill/>
          <a:ln cap="rnd" cmpd="sng" w="12700">
            <a:solidFill>
              <a:srgbClr val="E1301E"/>
            </a:solidFill>
            <a:prstDash val="solid"/>
            <a:round/>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901" name="Google Shape;2901;p427"/>
          <p:cNvSpPr txBox="1"/>
          <p:nvPr>
            <p:ph type="title"/>
          </p:nvPr>
        </p:nvSpPr>
        <p:spPr>
          <a:xfrm>
            <a:off x="309563" y="530351"/>
            <a:ext cx="8526600" cy="307800"/>
          </a:xfrm>
          <a:prstGeom prst="rect">
            <a:avLst/>
          </a:prstGeom>
          <a:noFill/>
          <a:ln>
            <a:noFill/>
          </a:ln>
        </p:spPr>
        <p:txBody>
          <a:bodyPr anchorCtr="0" anchor="b" bIns="34275" lIns="34275" spcFirstLastPara="1" rIns="34275" wrap="square" tIns="34275">
            <a:noAutofit/>
          </a:bodyPr>
          <a:lstStyle>
            <a:lvl1pPr lvl="0" marR="0" rtl="0" algn="l">
              <a:lnSpc>
                <a:spcPct val="100000"/>
              </a:lnSpc>
              <a:spcBef>
                <a:spcPts val="0"/>
              </a:spcBef>
              <a:spcAft>
                <a:spcPts val="0"/>
              </a:spcAft>
              <a:buClr>
                <a:srgbClr val="000000"/>
              </a:buClr>
              <a:buSzPts val="500"/>
              <a:buFont typeface="Georgia"/>
              <a:buNone/>
              <a:defRPr b="0" i="0" sz="2000" u="none" cap="none" strike="noStrike">
                <a:solidFill>
                  <a:srgbClr val="000000"/>
                </a:solidFill>
                <a:latin typeface="Georgia"/>
                <a:ea typeface="Georgia"/>
                <a:cs typeface="Georgia"/>
                <a:sym typeface="Georgia"/>
              </a:defRPr>
            </a:lvl1pPr>
            <a:lvl2pPr lvl="1" marR="0" rtl="0" algn="ctr">
              <a:lnSpc>
                <a:spcPct val="100000"/>
              </a:lnSpc>
              <a:spcBef>
                <a:spcPts val="0"/>
              </a:spcBef>
              <a:spcAft>
                <a:spcPts val="0"/>
              </a:spcAft>
              <a:buClr>
                <a:srgbClr val="FFFFFF"/>
              </a:buClr>
              <a:buSzPts val="500"/>
              <a:buFont typeface="Georgia"/>
              <a:buNone/>
              <a:defRPr b="0" i="0" sz="2000" u="none" cap="none" strike="noStrike">
                <a:solidFill>
                  <a:srgbClr val="FFFFFF"/>
                </a:solidFill>
                <a:latin typeface="Georgia"/>
                <a:ea typeface="Georgia"/>
                <a:cs typeface="Georgia"/>
                <a:sym typeface="Georgia"/>
              </a:defRPr>
            </a:lvl2pPr>
            <a:lvl3pPr lvl="2" marR="0" rtl="0" algn="ctr">
              <a:lnSpc>
                <a:spcPct val="100000"/>
              </a:lnSpc>
              <a:spcBef>
                <a:spcPts val="0"/>
              </a:spcBef>
              <a:spcAft>
                <a:spcPts val="0"/>
              </a:spcAft>
              <a:buClr>
                <a:srgbClr val="FFFFFF"/>
              </a:buClr>
              <a:buSzPts val="500"/>
              <a:buFont typeface="Georgia"/>
              <a:buNone/>
              <a:defRPr b="0" i="0" sz="2000" u="none" cap="none" strike="noStrike">
                <a:solidFill>
                  <a:srgbClr val="FFFFFF"/>
                </a:solidFill>
                <a:latin typeface="Georgia"/>
                <a:ea typeface="Georgia"/>
                <a:cs typeface="Georgia"/>
                <a:sym typeface="Georgia"/>
              </a:defRPr>
            </a:lvl3pPr>
            <a:lvl4pPr lvl="3" marR="0" rtl="0" algn="ctr">
              <a:lnSpc>
                <a:spcPct val="100000"/>
              </a:lnSpc>
              <a:spcBef>
                <a:spcPts val="0"/>
              </a:spcBef>
              <a:spcAft>
                <a:spcPts val="0"/>
              </a:spcAft>
              <a:buClr>
                <a:srgbClr val="FFFFFF"/>
              </a:buClr>
              <a:buSzPts val="500"/>
              <a:buFont typeface="Georgia"/>
              <a:buNone/>
              <a:defRPr b="0" i="0" sz="2000" u="none" cap="none" strike="noStrike">
                <a:solidFill>
                  <a:srgbClr val="FFFFFF"/>
                </a:solidFill>
                <a:latin typeface="Georgia"/>
                <a:ea typeface="Georgia"/>
                <a:cs typeface="Georgia"/>
                <a:sym typeface="Georgia"/>
              </a:defRPr>
            </a:lvl4pPr>
            <a:lvl5pPr lvl="4" marR="0" rtl="0" algn="ctr">
              <a:lnSpc>
                <a:spcPct val="100000"/>
              </a:lnSpc>
              <a:spcBef>
                <a:spcPts val="0"/>
              </a:spcBef>
              <a:spcAft>
                <a:spcPts val="0"/>
              </a:spcAft>
              <a:buClr>
                <a:srgbClr val="FFFFFF"/>
              </a:buClr>
              <a:buSzPts val="500"/>
              <a:buFont typeface="Georgia"/>
              <a:buNone/>
              <a:defRPr b="0" i="0" sz="2000" u="none" cap="none" strike="noStrike">
                <a:solidFill>
                  <a:srgbClr val="FFFFFF"/>
                </a:solidFill>
                <a:latin typeface="Georgia"/>
                <a:ea typeface="Georgia"/>
                <a:cs typeface="Georgia"/>
                <a:sym typeface="Georgia"/>
              </a:defRPr>
            </a:lvl5pPr>
            <a:lvl6pPr lvl="5" marR="0" rtl="0" algn="ctr">
              <a:lnSpc>
                <a:spcPct val="100000"/>
              </a:lnSpc>
              <a:spcBef>
                <a:spcPts val="0"/>
              </a:spcBef>
              <a:spcAft>
                <a:spcPts val="0"/>
              </a:spcAft>
              <a:buClr>
                <a:srgbClr val="FFFFFF"/>
              </a:buClr>
              <a:buSzPts val="500"/>
              <a:buFont typeface="Georgia"/>
              <a:buNone/>
              <a:defRPr b="0" i="0" sz="2000" u="none" cap="none" strike="noStrike">
                <a:solidFill>
                  <a:srgbClr val="FFFFFF"/>
                </a:solidFill>
                <a:latin typeface="Georgia"/>
                <a:ea typeface="Georgia"/>
                <a:cs typeface="Georgia"/>
                <a:sym typeface="Georgia"/>
              </a:defRPr>
            </a:lvl6pPr>
            <a:lvl7pPr lvl="6" marR="0" rtl="0" algn="ctr">
              <a:lnSpc>
                <a:spcPct val="100000"/>
              </a:lnSpc>
              <a:spcBef>
                <a:spcPts val="0"/>
              </a:spcBef>
              <a:spcAft>
                <a:spcPts val="0"/>
              </a:spcAft>
              <a:buClr>
                <a:srgbClr val="FFFFFF"/>
              </a:buClr>
              <a:buSzPts val="500"/>
              <a:buFont typeface="Georgia"/>
              <a:buNone/>
              <a:defRPr b="0" i="0" sz="2000" u="none" cap="none" strike="noStrike">
                <a:solidFill>
                  <a:srgbClr val="FFFFFF"/>
                </a:solidFill>
                <a:latin typeface="Georgia"/>
                <a:ea typeface="Georgia"/>
                <a:cs typeface="Georgia"/>
                <a:sym typeface="Georgia"/>
              </a:defRPr>
            </a:lvl7pPr>
            <a:lvl8pPr lvl="7" marR="0" rtl="0" algn="ctr">
              <a:lnSpc>
                <a:spcPct val="100000"/>
              </a:lnSpc>
              <a:spcBef>
                <a:spcPts val="0"/>
              </a:spcBef>
              <a:spcAft>
                <a:spcPts val="0"/>
              </a:spcAft>
              <a:buClr>
                <a:srgbClr val="FFFFFF"/>
              </a:buClr>
              <a:buSzPts val="500"/>
              <a:buFont typeface="Georgia"/>
              <a:buNone/>
              <a:defRPr b="0" i="0" sz="2000" u="none" cap="none" strike="noStrike">
                <a:solidFill>
                  <a:srgbClr val="FFFFFF"/>
                </a:solidFill>
                <a:latin typeface="Georgia"/>
                <a:ea typeface="Georgia"/>
                <a:cs typeface="Georgia"/>
                <a:sym typeface="Georgia"/>
              </a:defRPr>
            </a:lvl8pPr>
            <a:lvl9pPr lvl="8" marR="0" rtl="0" algn="ctr">
              <a:lnSpc>
                <a:spcPct val="100000"/>
              </a:lnSpc>
              <a:spcBef>
                <a:spcPts val="0"/>
              </a:spcBef>
              <a:spcAft>
                <a:spcPts val="0"/>
              </a:spcAft>
              <a:buClr>
                <a:srgbClr val="FFFFFF"/>
              </a:buClr>
              <a:buSzPts val="500"/>
              <a:buFont typeface="Georgia"/>
              <a:buNone/>
              <a:defRPr b="0" i="0" sz="2000" u="none" cap="none" strike="noStrike">
                <a:solidFill>
                  <a:srgbClr val="FFFFFF"/>
                </a:solidFill>
                <a:latin typeface="Georgia"/>
                <a:ea typeface="Georgia"/>
                <a:cs typeface="Georgia"/>
                <a:sym typeface="Georgia"/>
              </a:defRPr>
            </a:lvl9pPr>
          </a:lstStyle>
          <a:p/>
        </p:txBody>
      </p:sp>
      <p:sp>
        <p:nvSpPr>
          <p:cNvPr id="2902" name="Google Shape;2902;p427"/>
          <p:cNvSpPr txBox="1"/>
          <p:nvPr>
            <p:ph idx="1" type="body"/>
          </p:nvPr>
        </p:nvSpPr>
        <p:spPr>
          <a:xfrm>
            <a:off x="479839" y="1709104"/>
            <a:ext cx="3839100" cy="577200"/>
          </a:xfrm>
          <a:prstGeom prst="rect">
            <a:avLst/>
          </a:prstGeom>
          <a:noFill/>
          <a:ln>
            <a:noFill/>
          </a:ln>
        </p:spPr>
        <p:txBody>
          <a:bodyPr anchorCtr="0" anchor="t" bIns="34275" lIns="34275" spcFirstLastPara="1" rIns="34275" wrap="square" tIns="34275">
            <a:noAutofit/>
          </a:bodyPr>
          <a:lstStyle>
            <a:lvl1pPr indent="-228600" lvl="0" marL="457200" marR="0" rtl="0" algn="ctr">
              <a:lnSpc>
                <a:spcPct val="110000"/>
              </a:lnSpc>
              <a:spcBef>
                <a:spcPts val="600"/>
              </a:spcBef>
              <a:spcAft>
                <a:spcPts val="0"/>
              </a:spcAft>
              <a:buClr>
                <a:srgbClr val="7C7C7B"/>
              </a:buClr>
              <a:buSzPts val="1400"/>
              <a:buFont typeface="Georgia"/>
              <a:buNone/>
              <a:defRPr b="0" i="0" sz="2000" u="none" cap="none" strike="noStrike">
                <a:solidFill>
                  <a:srgbClr val="7C7C7B"/>
                </a:solidFill>
                <a:latin typeface="Georgia"/>
                <a:ea typeface="Georgia"/>
                <a:cs typeface="Georgia"/>
                <a:sym typeface="Georgia"/>
              </a:defRPr>
            </a:lvl1pPr>
            <a:lvl2pPr indent="-228600" lvl="1" marL="914400" marR="0" rtl="0" algn="ctr">
              <a:lnSpc>
                <a:spcPct val="110000"/>
              </a:lnSpc>
              <a:spcBef>
                <a:spcPts val="600"/>
              </a:spcBef>
              <a:spcAft>
                <a:spcPts val="0"/>
              </a:spcAft>
              <a:buClr>
                <a:srgbClr val="7C7C7B"/>
              </a:buClr>
              <a:buSzPts val="1400"/>
              <a:buFont typeface="Georgia"/>
              <a:buNone/>
              <a:defRPr b="0" i="0" sz="2000" u="none" cap="none" strike="noStrike">
                <a:solidFill>
                  <a:srgbClr val="7C7C7B"/>
                </a:solidFill>
                <a:latin typeface="Georgia"/>
                <a:ea typeface="Georgia"/>
                <a:cs typeface="Georgia"/>
                <a:sym typeface="Georgia"/>
              </a:defRPr>
            </a:lvl2pPr>
            <a:lvl3pPr indent="-355600" lvl="2" marL="1371600" marR="0" rtl="0" algn="ctr">
              <a:lnSpc>
                <a:spcPct val="110000"/>
              </a:lnSpc>
              <a:spcBef>
                <a:spcPts val="600"/>
              </a:spcBef>
              <a:spcAft>
                <a:spcPts val="0"/>
              </a:spcAft>
              <a:buClr>
                <a:srgbClr val="7C7C7B"/>
              </a:buClr>
              <a:buSzPts val="2000"/>
              <a:buFont typeface="Georgia"/>
              <a:buChar char="–"/>
              <a:defRPr b="0" i="0" sz="2000" u="none" cap="none" strike="noStrike">
                <a:solidFill>
                  <a:srgbClr val="7C7C7B"/>
                </a:solidFill>
                <a:latin typeface="Georgia"/>
                <a:ea typeface="Georgia"/>
                <a:cs typeface="Georgia"/>
                <a:sym typeface="Georgia"/>
              </a:defRPr>
            </a:lvl3pPr>
            <a:lvl4pPr indent="-355600" lvl="3" marL="1828800" marR="0" rtl="0" algn="ctr">
              <a:lnSpc>
                <a:spcPct val="110000"/>
              </a:lnSpc>
              <a:spcBef>
                <a:spcPts val="600"/>
              </a:spcBef>
              <a:spcAft>
                <a:spcPts val="0"/>
              </a:spcAft>
              <a:buClr>
                <a:srgbClr val="7C7C7B"/>
              </a:buClr>
              <a:buSzPts val="2000"/>
              <a:buFont typeface="Georgia"/>
              <a:buChar char="•"/>
              <a:defRPr b="0" i="0" sz="2000" u="none" cap="none" strike="noStrike">
                <a:solidFill>
                  <a:srgbClr val="7C7C7B"/>
                </a:solidFill>
                <a:latin typeface="Georgia"/>
                <a:ea typeface="Georgia"/>
                <a:cs typeface="Georgia"/>
                <a:sym typeface="Georgia"/>
              </a:defRPr>
            </a:lvl4pPr>
            <a:lvl5pPr indent="-355600" lvl="4" marL="2286000" marR="0" rtl="0" algn="ctr">
              <a:lnSpc>
                <a:spcPct val="110000"/>
              </a:lnSpc>
              <a:spcBef>
                <a:spcPts val="600"/>
              </a:spcBef>
              <a:spcAft>
                <a:spcPts val="0"/>
              </a:spcAft>
              <a:buClr>
                <a:srgbClr val="7C7C7B"/>
              </a:buClr>
              <a:buSzPts val="2000"/>
              <a:buFont typeface="Georgia"/>
              <a:buChar char="–"/>
              <a:defRPr b="0" i="0" sz="2000" u="none" cap="none" strike="noStrike">
                <a:solidFill>
                  <a:srgbClr val="7C7C7B"/>
                </a:solidFill>
                <a:latin typeface="Georgia"/>
                <a:ea typeface="Georgia"/>
                <a:cs typeface="Georgia"/>
                <a:sym typeface="Georgia"/>
              </a:defRPr>
            </a:lvl5pPr>
            <a:lvl6pPr indent="-317500" lvl="5" marL="2743200"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6pPr>
            <a:lvl7pPr indent="-317500" lvl="6" marL="3200400"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7pPr>
            <a:lvl8pPr indent="-317500" lvl="7" marL="3657600"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8pPr>
            <a:lvl9pPr indent="-317500" lvl="8" marL="4114800"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9pPr>
          </a:lstStyle>
          <a:p/>
        </p:txBody>
      </p:sp>
      <p:cxnSp>
        <p:nvCxnSpPr>
          <p:cNvPr id="2903" name="Google Shape;2903;p427"/>
          <p:cNvCxnSpPr/>
          <p:nvPr/>
        </p:nvCxnSpPr>
        <p:spPr>
          <a:xfrm>
            <a:off x="4558255" y="1533173"/>
            <a:ext cx="0" cy="3073200"/>
          </a:xfrm>
          <a:prstGeom prst="straightConnector1">
            <a:avLst/>
          </a:prstGeom>
          <a:noFill/>
          <a:ln cap="flat" cmpd="sng" w="25400">
            <a:solidFill>
              <a:srgbClr val="CCCCCC"/>
            </a:solidFill>
            <a:prstDash val="solid"/>
            <a:round/>
            <a:headEnd len="sm" w="sm" type="none"/>
            <a:tailEnd len="sm" w="sm" type="none"/>
          </a:ln>
        </p:spPr>
      </p:cxnSp>
      <p:cxnSp>
        <p:nvCxnSpPr>
          <p:cNvPr id="2904" name="Google Shape;2904;p427"/>
          <p:cNvCxnSpPr/>
          <p:nvPr/>
        </p:nvCxnSpPr>
        <p:spPr>
          <a:xfrm>
            <a:off x="4941837" y="3069775"/>
            <a:ext cx="3726300" cy="0"/>
          </a:xfrm>
          <a:prstGeom prst="straightConnector1">
            <a:avLst/>
          </a:prstGeom>
          <a:noFill/>
          <a:ln cap="flat" cmpd="sng" w="25400">
            <a:solidFill>
              <a:srgbClr val="CCCCCC"/>
            </a:solidFill>
            <a:prstDash val="solid"/>
            <a:round/>
            <a:headEnd len="sm" w="sm" type="none"/>
            <a:tailEnd len="sm" w="sm" type="none"/>
          </a:ln>
        </p:spPr>
      </p:cxnSp>
      <p:cxnSp>
        <p:nvCxnSpPr>
          <p:cNvPr id="2905" name="Google Shape;2905;p427"/>
          <p:cNvCxnSpPr/>
          <p:nvPr/>
        </p:nvCxnSpPr>
        <p:spPr>
          <a:xfrm>
            <a:off x="536280" y="3069775"/>
            <a:ext cx="3726300" cy="0"/>
          </a:xfrm>
          <a:prstGeom prst="straightConnector1">
            <a:avLst/>
          </a:prstGeom>
          <a:noFill/>
          <a:ln cap="flat" cmpd="sng" w="25400">
            <a:solidFill>
              <a:srgbClr val="CCCCCC"/>
            </a:solidFill>
            <a:prstDash val="solid"/>
            <a:round/>
            <a:headEnd len="sm" w="sm" type="none"/>
            <a:tailEnd len="sm" w="sm" type="none"/>
          </a:ln>
        </p:spPr>
      </p:cxnSp>
      <p:sp>
        <p:nvSpPr>
          <p:cNvPr id="2906" name="Google Shape;2906;p427"/>
          <p:cNvSpPr txBox="1"/>
          <p:nvPr>
            <p:ph idx="2" type="body"/>
          </p:nvPr>
        </p:nvSpPr>
        <p:spPr>
          <a:xfrm>
            <a:off x="1176947" y="2425262"/>
            <a:ext cx="2445000" cy="107700"/>
          </a:xfrm>
          <a:prstGeom prst="rect">
            <a:avLst/>
          </a:prstGeom>
          <a:noFill/>
          <a:ln>
            <a:noFill/>
          </a:ln>
        </p:spPr>
        <p:txBody>
          <a:bodyPr anchorCtr="0" anchor="t" bIns="34275" lIns="34275" spcFirstLastPara="1" rIns="34275" wrap="square" tIns="34275">
            <a:noAutofit/>
          </a:bodyPr>
          <a:lstStyle>
            <a:lvl1pPr indent="-228600" lvl="0" marL="457200" marR="0" rtl="0" algn="l">
              <a:lnSpc>
                <a:spcPct val="100000"/>
              </a:lnSpc>
              <a:spcBef>
                <a:spcPts val="300"/>
              </a:spcBef>
              <a:spcAft>
                <a:spcPts val="0"/>
              </a:spcAft>
              <a:buClr>
                <a:srgbClr val="7C7C7B"/>
              </a:buClr>
              <a:buSzPts val="1400"/>
              <a:buFont typeface="Georgia"/>
              <a:buNone/>
              <a:defRPr b="0" i="0" sz="1400" u="none" cap="none" strike="noStrike">
                <a:solidFill>
                  <a:srgbClr val="7C7C7B"/>
                </a:solidFill>
                <a:latin typeface="Georgia"/>
                <a:ea typeface="Georgia"/>
                <a:cs typeface="Georgia"/>
                <a:sym typeface="Georgia"/>
              </a:defRPr>
            </a:lvl1pPr>
            <a:lvl2pPr indent="-317500" lvl="1" marL="914400"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2pPr>
            <a:lvl3pPr indent="-317500" lvl="2" marL="1371600"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3pPr>
            <a:lvl4pPr indent="-317500" lvl="3" marL="1828800"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4pPr>
            <a:lvl5pPr indent="-317500" lvl="4" marL="2286000"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5pPr>
            <a:lvl6pPr indent="-317500" lvl="5" marL="2743200"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6pPr>
            <a:lvl7pPr indent="-317500" lvl="6" marL="3200400"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7pPr>
            <a:lvl8pPr indent="-317500" lvl="7" marL="3657600"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8pPr>
            <a:lvl9pPr indent="-317500" lvl="8" marL="4114800"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9pPr>
          </a:lstStyle>
          <a:p/>
        </p:txBody>
      </p:sp>
      <p:sp>
        <p:nvSpPr>
          <p:cNvPr id="2907" name="Google Shape;2907;p427"/>
          <p:cNvSpPr txBox="1"/>
          <p:nvPr>
            <p:ph idx="3" type="body"/>
          </p:nvPr>
        </p:nvSpPr>
        <p:spPr>
          <a:xfrm>
            <a:off x="5582504" y="2425262"/>
            <a:ext cx="2445000" cy="107700"/>
          </a:xfrm>
          <a:prstGeom prst="rect">
            <a:avLst/>
          </a:prstGeom>
          <a:noFill/>
          <a:ln>
            <a:noFill/>
          </a:ln>
        </p:spPr>
        <p:txBody>
          <a:bodyPr anchorCtr="0" anchor="t" bIns="34275" lIns="34275" spcFirstLastPara="1" rIns="34275" wrap="square" tIns="34275">
            <a:noAutofit/>
          </a:bodyPr>
          <a:lstStyle>
            <a:lvl1pPr indent="-228600" lvl="0" marL="457200" marR="0" rtl="0" algn="l">
              <a:lnSpc>
                <a:spcPct val="100000"/>
              </a:lnSpc>
              <a:spcBef>
                <a:spcPts val="300"/>
              </a:spcBef>
              <a:spcAft>
                <a:spcPts val="0"/>
              </a:spcAft>
              <a:buClr>
                <a:srgbClr val="7C7C7B"/>
              </a:buClr>
              <a:buSzPts val="1400"/>
              <a:buFont typeface="Georgia"/>
              <a:buNone/>
              <a:defRPr b="0" i="0" sz="1400" u="none" cap="none" strike="noStrike">
                <a:solidFill>
                  <a:srgbClr val="7C7C7B"/>
                </a:solidFill>
                <a:latin typeface="Georgia"/>
                <a:ea typeface="Georgia"/>
                <a:cs typeface="Georgia"/>
                <a:sym typeface="Georgia"/>
              </a:defRPr>
            </a:lvl1pPr>
            <a:lvl2pPr indent="-317500" lvl="1" marL="914400"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2pPr>
            <a:lvl3pPr indent="-317500" lvl="2" marL="1371600"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3pPr>
            <a:lvl4pPr indent="-317500" lvl="3" marL="1828800"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4pPr>
            <a:lvl5pPr indent="-317500" lvl="4" marL="2286000"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5pPr>
            <a:lvl6pPr indent="-317500" lvl="5" marL="2743200"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6pPr>
            <a:lvl7pPr indent="-317500" lvl="6" marL="3200400"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7pPr>
            <a:lvl8pPr indent="-317500" lvl="7" marL="3657600"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8pPr>
            <a:lvl9pPr indent="-317500" lvl="8" marL="4114800"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9pPr>
          </a:lstStyle>
          <a:p/>
        </p:txBody>
      </p:sp>
      <p:sp>
        <p:nvSpPr>
          <p:cNvPr id="2908" name="Google Shape;2908;p427"/>
          <p:cNvSpPr txBox="1"/>
          <p:nvPr>
            <p:ph idx="4" type="body"/>
          </p:nvPr>
        </p:nvSpPr>
        <p:spPr>
          <a:xfrm>
            <a:off x="1176947" y="4205933"/>
            <a:ext cx="2445000" cy="107700"/>
          </a:xfrm>
          <a:prstGeom prst="rect">
            <a:avLst/>
          </a:prstGeom>
          <a:noFill/>
          <a:ln>
            <a:noFill/>
          </a:ln>
        </p:spPr>
        <p:txBody>
          <a:bodyPr anchorCtr="0" anchor="t" bIns="34275" lIns="34275" spcFirstLastPara="1" rIns="34275" wrap="square" tIns="34275">
            <a:noAutofit/>
          </a:bodyPr>
          <a:lstStyle>
            <a:lvl1pPr indent="-228600" lvl="0" marL="457200" marR="0" rtl="0" algn="l">
              <a:lnSpc>
                <a:spcPct val="100000"/>
              </a:lnSpc>
              <a:spcBef>
                <a:spcPts val="300"/>
              </a:spcBef>
              <a:spcAft>
                <a:spcPts val="0"/>
              </a:spcAft>
              <a:buClr>
                <a:srgbClr val="7C7C7B"/>
              </a:buClr>
              <a:buSzPts val="1400"/>
              <a:buFont typeface="Georgia"/>
              <a:buNone/>
              <a:defRPr b="0" i="0" sz="1400" u="none" cap="none" strike="noStrike">
                <a:solidFill>
                  <a:srgbClr val="7C7C7B"/>
                </a:solidFill>
                <a:latin typeface="Georgia"/>
                <a:ea typeface="Georgia"/>
                <a:cs typeface="Georgia"/>
                <a:sym typeface="Georgia"/>
              </a:defRPr>
            </a:lvl1pPr>
            <a:lvl2pPr indent="-317500" lvl="1" marL="914400"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2pPr>
            <a:lvl3pPr indent="-317500" lvl="2" marL="1371600"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3pPr>
            <a:lvl4pPr indent="-317500" lvl="3" marL="1828800"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4pPr>
            <a:lvl5pPr indent="-317500" lvl="4" marL="2286000"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5pPr>
            <a:lvl6pPr indent="-317500" lvl="5" marL="2743200"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6pPr>
            <a:lvl7pPr indent="-317500" lvl="6" marL="3200400"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7pPr>
            <a:lvl8pPr indent="-317500" lvl="7" marL="3657600"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8pPr>
            <a:lvl9pPr indent="-317500" lvl="8" marL="4114800"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9pPr>
          </a:lstStyle>
          <a:p/>
        </p:txBody>
      </p:sp>
      <p:sp>
        <p:nvSpPr>
          <p:cNvPr id="2909" name="Google Shape;2909;p427"/>
          <p:cNvSpPr txBox="1"/>
          <p:nvPr>
            <p:ph idx="5" type="body"/>
          </p:nvPr>
        </p:nvSpPr>
        <p:spPr>
          <a:xfrm>
            <a:off x="5582504" y="4205933"/>
            <a:ext cx="2445000" cy="107700"/>
          </a:xfrm>
          <a:prstGeom prst="rect">
            <a:avLst/>
          </a:prstGeom>
          <a:noFill/>
          <a:ln>
            <a:noFill/>
          </a:ln>
        </p:spPr>
        <p:txBody>
          <a:bodyPr anchorCtr="0" anchor="t" bIns="34275" lIns="34275" spcFirstLastPara="1" rIns="34275" wrap="square" tIns="34275">
            <a:noAutofit/>
          </a:bodyPr>
          <a:lstStyle>
            <a:lvl1pPr indent="-228600" lvl="0" marL="457200" marR="0" rtl="0" algn="l">
              <a:lnSpc>
                <a:spcPct val="100000"/>
              </a:lnSpc>
              <a:spcBef>
                <a:spcPts val="300"/>
              </a:spcBef>
              <a:spcAft>
                <a:spcPts val="0"/>
              </a:spcAft>
              <a:buClr>
                <a:srgbClr val="7C7C7B"/>
              </a:buClr>
              <a:buSzPts val="1400"/>
              <a:buFont typeface="Georgia"/>
              <a:buNone/>
              <a:defRPr b="0" i="0" sz="1400" u="none" cap="none" strike="noStrike">
                <a:solidFill>
                  <a:srgbClr val="7C7C7B"/>
                </a:solidFill>
                <a:latin typeface="Georgia"/>
                <a:ea typeface="Georgia"/>
                <a:cs typeface="Georgia"/>
                <a:sym typeface="Georgia"/>
              </a:defRPr>
            </a:lvl1pPr>
            <a:lvl2pPr indent="-317500" lvl="1" marL="914400"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2pPr>
            <a:lvl3pPr indent="-317500" lvl="2" marL="1371600"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3pPr>
            <a:lvl4pPr indent="-317500" lvl="3" marL="1828800"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4pPr>
            <a:lvl5pPr indent="-317500" lvl="4" marL="2286000"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5pPr>
            <a:lvl6pPr indent="-317500" lvl="5" marL="2743200"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6pPr>
            <a:lvl7pPr indent="-317500" lvl="6" marL="3200400"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7pPr>
            <a:lvl8pPr indent="-317500" lvl="7" marL="3657600"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8pPr>
            <a:lvl9pPr indent="-317500" lvl="8" marL="4114800"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9pPr>
          </a:lstStyle>
          <a:p/>
        </p:txBody>
      </p:sp>
      <p:sp>
        <p:nvSpPr>
          <p:cNvPr id="2910" name="Google Shape;2910;p427"/>
          <p:cNvSpPr txBox="1"/>
          <p:nvPr>
            <p:ph idx="12" type="sldNum"/>
          </p:nvPr>
        </p:nvSpPr>
        <p:spPr>
          <a:xfrm>
            <a:off x="8717220" y="4773854"/>
            <a:ext cx="117300" cy="115500"/>
          </a:xfrm>
          <a:prstGeom prst="rect">
            <a:avLst/>
          </a:prstGeom>
          <a:noFill/>
          <a:ln>
            <a:noFill/>
          </a:ln>
        </p:spPr>
        <p:txBody>
          <a:bodyPr anchorCtr="0" anchor="ctr" bIns="0" lIns="0" spcFirstLastPara="1" rIns="0" wrap="square" tIns="0">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rgbClr val="000000"/>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rgbClr val="000000"/>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rgbClr val="000000"/>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rgbClr val="000000"/>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rgbClr val="000000"/>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rgbClr val="000000"/>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rgbClr val="000000"/>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rgbClr val="000000"/>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showMasterSp="0">
  <p:cSld name="Comparison">
    <p:bg>
      <p:bgPr>
        <a:solidFill>
          <a:srgbClr val="FFFFFF"/>
        </a:solidFill>
      </p:bgPr>
    </p:bg>
    <p:spTree>
      <p:nvGrpSpPr>
        <p:cNvPr id="2911" name="Shape 2911"/>
        <p:cNvGrpSpPr/>
        <p:nvPr/>
      </p:nvGrpSpPr>
      <p:grpSpPr>
        <a:xfrm>
          <a:off x="0" y="0"/>
          <a:ext cx="0" cy="0"/>
          <a:chOff x="0" y="0"/>
          <a:chExt cx="0" cy="0"/>
        </a:xfrm>
      </p:grpSpPr>
      <p:sp>
        <p:nvSpPr>
          <p:cNvPr id="2912" name="Google Shape;2912;p428"/>
          <p:cNvSpPr/>
          <p:nvPr/>
        </p:nvSpPr>
        <p:spPr>
          <a:xfrm>
            <a:off x="311943" y="4800785"/>
            <a:ext cx="2559900" cy="92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000000"/>
                </a:solidFill>
                <a:latin typeface="Arial"/>
                <a:ea typeface="Arial"/>
                <a:cs typeface="Arial"/>
                <a:sym typeface="Arial"/>
              </a:rPr>
              <a:t>PwC</a:t>
            </a:r>
            <a:endParaRPr b="0" i="0" sz="500" u="none" cap="none" strike="noStrike">
              <a:solidFill>
                <a:srgbClr val="000000"/>
              </a:solidFill>
              <a:latin typeface="Arial"/>
              <a:ea typeface="Arial"/>
              <a:cs typeface="Arial"/>
              <a:sym typeface="Arial"/>
            </a:endParaRPr>
          </a:p>
        </p:txBody>
      </p:sp>
      <p:sp>
        <p:nvSpPr>
          <p:cNvPr id="2913" name="Google Shape;2913;p428"/>
          <p:cNvSpPr/>
          <p:nvPr/>
        </p:nvSpPr>
        <p:spPr>
          <a:xfrm>
            <a:off x="-3347" y="1004579"/>
            <a:ext cx="9141600" cy="98400"/>
          </a:xfrm>
          <a:custGeom>
            <a:rect b="b" l="l" r="r" t="t"/>
            <a:pathLst>
              <a:path extrusionOk="0" h="120000" w="120000">
                <a:moveTo>
                  <a:pt x="120000" y="0"/>
                </a:moveTo>
                <a:lnTo>
                  <a:pt x="15283" y="0"/>
                </a:lnTo>
                <a:cubicBezTo>
                  <a:pt x="14927" y="39994"/>
                  <a:pt x="14572" y="80005"/>
                  <a:pt x="14227" y="120000"/>
                </a:cubicBezTo>
                <a:cubicBezTo>
                  <a:pt x="13827" y="80005"/>
                  <a:pt x="13427" y="39994"/>
                  <a:pt x="13038" y="0"/>
                </a:cubicBezTo>
                <a:lnTo>
                  <a:pt x="0" y="0"/>
                </a:lnTo>
              </a:path>
            </a:pathLst>
          </a:custGeom>
          <a:noFill/>
          <a:ln cap="rnd" cmpd="sng" w="12700">
            <a:solidFill>
              <a:srgbClr val="E1301E"/>
            </a:solidFill>
            <a:prstDash val="solid"/>
            <a:round/>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914" name="Google Shape;2914;p428"/>
          <p:cNvSpPr txBox="1"/>
          <p:nvPr>
            <p:ph type="title"/>
          </p:nvPr>
        </p:nvSpPr>
        <p:spPr>
          <a:xfrm>
            <a:off x="309561" y="530351"/>
            <a:ext cx="8524800" cy="307800"/>
          </a:xfrm>
          <a:prstGeom prst="rect">
            <a:avLst/>
          </a:prstGeom>
          <a:noFill/>
          <a:ln>
            <a:noFill/>
          </a:ln>
        </p:spPr>
        <p:txBody>
          <a:bodyPr anchorCtr="0" anchor="b" bIns="34275" lIns="34275" spcFirstLastPara="1" rIns="34275" wrap="square" tIns="34275">
            <a:noAutofit/>
          </a:bodyPr>
          <a:lstStyle>
            <a:lvl1pPr lvl="0" marR="0" rtl="0" algn="l">
              <a:lnSpc>
                <a:spcPct val="100000"/>
              </a:lnSpc>
              <a:spcBef>
                <a:spcPts val="0"/>
              </a:spcBef>
              <a:spcAft>
                <a:spcPts val="0"/>
              </a:spcAft>
              <a:buClr>
                <a:srgbClr val="000000"/>
              </a:buClr>
              <a:buSzPts val="500"/>
              <a:buFont typeface="Georgia"/>
              <a:buNone/>
              <a:defRPr b="0" i="0" sz="2000" u="none" cap="none" strike="noStrike">
                <a:solidFill>
                  <a:srgbClr val="000000"/>
                </a:solidFill>
                <a:latin typeface="Georgia"/>
                <a:ea typeface="Georgia"/>
                <a:cs typeface="Georgia"/>
                <a:sym typeface="Georgia"/>
              </a:defRPr>
            </a:lvl1pPr>
            <a:lvl2pPr lvl="1" marR="0" rtl="0" algn="ctr">
              <a:lnSpc>
                <a:spcPct val="100000"/>
              </a:lnSpc>
              <a:spcBef>
                <a:spcPts val="0"/>
              </a:spcBef>
              <a:spcAft>
                <a:spcPts val="0"/>
              </a:spcAft>
              <a:buClr>
                <a:srgbClr val="FFFFFF"/>
              </a:buClr>
              <a:buSzPts val="500"/>
              <a:buFont typeface="Georgia"/>
              <a:buNone/>
              <a:defRPr b="0" i="0" sz="2000" u="none" cap="none" strike="noStrike">
                <a:solidFill>
                  <a:srgbClr val="FFFFFF"/>
                </a:solidFill>
                <a:latin typeface="Georgia"/>
                <a:ea typeface="Georgia"/>
                <a:cs typeface="Georgia"/>
                <a:sym typeface="Georgia"/>
              </a:defRPr>
            </a:lvl2pPr>
            <a:lvl3pPr lvl="2" marR="0" rtl="0" algn="ctr">
              <a:lnSpc>
                <a:spcPct val="100000"/>
              </a:lnSpc>
              <a:spcBef>
                <a:spcPts val="0"/>
              </a:spcBef>
              <a:spcAft>
                <a:spcPts val="0"/>
              </a:spcAft>
              <a:buClr>
                <a:srgbClr val="FFFFFF"/>
              </a:buClr>
              <a:buSzPts val="500"/>
              <a:buFont typeface="Georgia"/>
              <a:buNone/>
              <a:defRPr b="0" i="0" sz="2000" u="none" cap="none" strike="noStrike">
                <a:solidFill>
                  <a:srgbClr val="FFFFFF"/>
                </a:solidFill>
                <a:latin typeface="Georgia"/>
                <a:ea typeface="Georgia"/>
                <a:cs typeface="Georgia"/>
                <a:sym typeface="Georgia"/>
              </a:defRPr>
            </a:lvl3pPr>
            <a:lvl4pPr lvl="3" marR="0" rtl="0" algn="ctr">
              <a:lnSpc>
                <a:spcPct val="100000"/>
              </a:lnSpc>
              <a:spcBef>
                <a:spcPts val="0"/>
              </a:spcBef>
              <a:spcAft>
                <a:spcPts val="0"/>
              </a:spcAft>
              <a:buClr>
                <a:srgbClr val="FFFFFF"/>
              </a:buClr>
              <a:buSzPts val="500"/>
              <a:buFont typeface="Georgia"/>
              <a:buNone/>
              <a:defRPr b="0" i="0" sz="2000" u="none" cap="none" strike="noStrike">
                <a:solidFill>
                  <a:srgbClr val="FFFFFF"/>
                </a:solidFill>
                <a:latin typeface="Georgia"/>
                <a:ea typeface="Georgia"/>
                <a:cs typeface="Georgia"/>
                <a:sym typeface="Georgia"/>
              </a:defRPr>
            </a:lvl4pPr>
            <a:lvl5pPr lvl="4" marR="0" rtl="0" algn="ctr">
              <a:lnSpc>
                <a:spcPct val="100000"/>
              </a:lnSpc>
              <a:spcBef>
                <a:spcPts val="0"/>
              </a:spcBef>
              <a:spcAft>
                <a:spcPts val="0"/>
              </a:spcAft>
              <a:buClr>
                <a:srgbClr val="FFFFFF"/>
              </a:buClr>
              <a:buSzPts val="500"/>
              <a:buFont typeface="Georgia"/>
              <a:buNone/>
              <a:defRPr b="0" i="0" sz="2000" u="none" cap="none" strike="noStrike">
                <a:solidFill>
                  <a:srgbClr val="FFFFFF"/>
                </a:solidFill>
                <a:latin typeface="Georgia"/>
                <a:ea typeface="Georgia"/>
                <a:cs typeface="Georgia"/>
                <a:sym typeface="Georgia"/>
              </a:defRPr>
            </a:lvl5pPr>
            <a:lvl6pPr lvl="5" marR="0" rtl="0" algn="ctr">
              <a:lnSpc>
                <a:spcPct val="100000"/>
              </a:lnSpc>
              <a:spcBef>
                <a:spcPts val="0"/>
              </a:spcBef>
              <a:spcAft>
                <a:spcPts val="0"/>
              </a:spcAft>
              <a:buClr>
                <a:srgbClr val="FFFFFF"/>
              </a:buClr>
              <a:buSzPts val="500"/>
              <a:buFont typeface="Georgia"/>
              <a:buNone/>
              <a:defRPr b="0" i="0" sz="2000" u="none" cap="none" strike="noStrike">
                <a:solidFill>
                  <a:srgbClr val="FFFFFF"/>
                </a:solidFill>
                <a:latin typeface="Georgia"/>
                <a:ea typeface="Georgia"/>
                <a:cs typeface="Georgia"/>
                <a:sym typeface="Georgia"/>
              </a:defRPr>
            </a:lvl6pPr>
            <a:lvl7pPr lvl="6" marR="0" rtl="0" algn="ctr">
              <a:lnSpc>
                <a:spcPct val="100000"/>
              </a:lnSpc>
              <a:spcBef>
                <a:spcPts val="0"/>
              </a:spcBef>
              <a:spcAft>
                <a:spcPts val="0"/>
              </a:spcAft>
              <a:buClr>
                <a:srgbClr val="FFFFFF"/>
              </a:buClr>
              <a:buSzPts val="500"/>
              <a:buFont typeface="Georgia"/>
              <a:buNone/>
              <a:defRPr b="0" i="0" sz="2000" u="none" cap="none" strike="noStrike">
                <a:solidFill>
                  <a:srgbClr val="FFFFFF"/>
                </a:solidFill>
                <a:latin typeface="Georgia"/>
                <a:ea typeface="Georgia"/>
                <a:cs typeface="Georgia"/>
                <a:sym typeface="Georgia"/>
              </a:defRPr>
            </a:lvl7pPr>
            <a:lvl8pPr lvl="7" marR="0" rtl="0" algn="ctr">
              <a:lnSpc>
                <a:spcPct val="100000"/>
              </a:lnSpc>
              <a:spcBef>
                <a:spcPts val="0"/>
              </a:spcBef>
              <a:spcAft>
                <a:spcPts val="0"/>
              </a:spcAft>
              <a:buClr>
                <a:srgbClr val="FFFFFF"/>
              </a:buClr>
              <a:buSzPts val="500"/>
              <a:buFont typeface="Georgia"/>
              <a:buNone/>
              <a:defRPr b="0" i="0" sz="2000" u="none" cap="none" strike="noStrike">
                <a:solidFill>
                  <a:srgbClr val="FFFFFF"/>
                </a:solidFill>
                <a:latin typeface="Georgia"/>
                <a:ea typeface="Georgia"/>
                <a:cs typeface="Georgia"/>
                <a:sym typeface="Georgia"/>
              </a:defRPr>
            </a:lvl8pPr>
            <a:lvl9pPr lvl="8" marR="0" rtl="0" algn="ctr">
              <a:lnSpc>
                <a:spcPct val="100000"/>
              </a:lnSpc>
              <a:spcBef>
                <a:spcPts val="0"/>
              </a:spcBef>
              <a:spcAft>
                <a:spcPts val="0"/>
              </a:spcAft>
              <a:buClr>
                <a:srgbClr val="FFFFFF"/>
              </a:buClr>
              <a:buSzPts val="500"/>
              <a:buFont typeface="Georgia"/>
              <a:buNone/>
              <a:defRPr b="0" i="0" sz="2000" u="none" cap="none" strike="noStrike">
                <a:solidFill>
                  <a:srgbClr val="FFFFFF"/>
                </a:solidFill>
                <a:latin typeface="Georgia"/>
                <a:ea typeface="Georgia"/>
                <a:cs typeface="Georgia"/>
                <a:sym typeface="Georgia"/>
              </a:defRPr>
            </a:lvl9pPr>
          </a:lstStyle>
          <a:p/>
        </p:txBody>
      </p:sp>
      <p:sp>
        <p:nvSpPr>
          <p:cNvPr id="2915" name="Google Shape;2915;p428"/>
          <p:cNvSpPr txBox="1"/>
          <p:nvPr>
            <p:ph idx="1" type="body"/>
          </p:nvPr>
        </p:nvSpPr>
        <p:spPr>
          <a:xfrm>
            <a:off x="309561" y="1784519"/>
            <a:ext cx="3925500" cy="861900"/>
          </a:xfrm>
          <a:prstGeom prst="rect">
            <a:avLst/>
          </a:prstGeom>
          <a:noFill/>
          <a:ln>
            <a:noFill/>
          </a:ln>
        </p:spPr>
        <p:txBody>
          <a:bodyPr anchorCtr="0" anchor="t" bIns="34275" lIns="34275" spcFirstLastPara="1" rIns="34275" wrap="square" tIns="34275">
            <a:noAutofit/>
          </a:bodyPr>
          <a:lstStyle>
            <a:lvl1pPr indent="-228600" lvl="0" marL="457200" marR="0" rtl="0" algn="l">
              <a:lnSpc>
                <a:spcPct val="100000"/>
              </a:lnSpc>
              <a:spcBef>
                <a:spcPts val="600"/>
              </a:spcBef>
              <a:spcAft>
                <a:spcPts val="0"/>
              </a:spcAft>
              <a:buClr>
                <a:srgbClr val="7C7C7B"/>
              </a:buClr>
              <a:buSzPts val="1400"/>
              <a:buFont typeface="Georgia"/>
              <a:buNone/>
              <a:defRPr b="0" i="0" sz="1400" u="none" cap="none" strike="noStrike">
                <a:solidFill>
                  <a:srgbClr val="7C7C7B"/>
                </a:solidFill>
                <a:latin typeface="Georgia"/>
                <a:ea typeface="Georgia"/>
                <a:cs typeface="Georgia"/>
                <a:sym typeface="Georgia"/>
              </a:defRPr>
            </a:lvl1pPr>
            <a:lvl2pPr indent="-317500" lvl="1" marL="914400" marR="0" rtl="0" algn="l">
              <a:lnSpc>
                <a:spcPct val="100000"/>
              </a:lnSpc>
              <a:spcBef>
                <a:spcPts val="6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2pPr>
            <a:lvl3pPr indent="-317500" lvl="2" marL="1371600" marR="0" rtl="0" algn="l">
              <a:lnSpc>
                <a:spcPct val="100000"/>
              </a:lnSpc>
              <a:spcBef>
                <a:spcPts val="6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3pPr>
            <a:lvl4pPr indent="-317500" lvl="3" marL="1828800" marR="0" rtl="0" algn="l">
              <a:lnSpc>
                <a:spcPct val="100000"/>
              </a:lnSpc>
              <a:spcBef>
                <a:spcPts val="6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4pPr>
            <a:lvl5pPr indent="-317500" lvl="4" marL="2286000" marR="0" rtl="0" algn="l">
              <a:lnSpc>
                <a:spcPct val="100000"/>
              </a:lnSpc>
              <a:spcBef>
                <a:spcPts val="6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5pPr>
            <a:lvl6pPr indent="-317500" lvl="5" marL="2743200"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6pPr>
            <a:lvl7pPr indent="-317500" lvl="6" marL="3200400"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7pPr>
            <a:lvl8pPr indent="-317500" lvl="7" marL="3657600"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8pPr>
            <a:lvl9pPr indent="-317500" lvl="8" marL="4114800"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9pPr>
          </a:lstStyle>
          <a:p/>
        </p:txBody>
      </p:sp>
      <p:sp>
        <p:nvSpPr>
          <p:cNvPr id="2916" name="Google Shape;2916;p428"/>
          <p:cNvSpPr txBox="1"/>
          <p:nvPr>
            <p:ph idx="2" type="body"/>
          </p:nvPr>
        </p:nvSpPr>
        <p:spPr>
          <a:xfrm>
            <a:off x="4899402" y="1300695"/>
            <a:ext cx="3927300" cy="338400"/>
          </a:xfrm>
          <a:prstGeom prst="rect">
            <a:avLst/>
          </a:prstGeom>
          <a:noFill/>
          <a:ln>
            <a:noFill/>
          </a:ln>
        </p:spPr>
        <p:txBody>
          <a:bodyPr anchorCtr="0" anchor="b" bIns="34275" lIns="34275" spcFirstLastPara="1" rIns="34275" wrap="square" tIns="34275">
            <a:noAutofit/>
          </a:bodyPr>
          <a:lstStyle>
            <a:lvl1pPr indent="-228600" lvl="0" marL="457200" marR="0" rtl="0" algn="l">
              <a:lnSpc>
                <a:spcPct val="100000"/>
              </a:lnSpc>
              <a:spcBef>
                <a:spcPts val="300"/>
              </a:spcBef>
              <a:spcAft>
                <a:spcPts val="0"/>
              </a:spcAft>
              <a:buClr>
                <a:srgbClr val="7C7C7B"/>
              </a:buClr>
              <a:buSzPts val="1400"/>
              <a:buFont typeface="Georgia"/>
              <a:buNone/>
              <a:defRPr b="0" i="0" sz="1400" u="none" cap="none" strike="noStrike">
                <a:solidFill>
                  <a:srgbClr val="7C7C7B"/>
                </a:solidFill>
                <a:latin typeface="Georgia"/>
                <a:ea typeface="Georgia"/>
                <a:cs typeface="Georgia"/>
                <a:sym typeface="Georgia"/>
              </a:defRPr>
            </a:lvl1pPr>
            <a:lvl2pPr indent="-317500" lvl="1" marL="914400"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2pPr>
            <a:lvl3pPr indent="-317500" lvl="2" marL="1371600"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3pPr>
            <a:lvl4pPr indent="-317500" lvl="3" marL="1828800"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4pPr>
            <a:lvl5pPr indent="-317500" lvl="4" marL="2286000"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5pPr>
            <a:lvl6pPr indent="-317500" lvl="5" marL="2743200"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6pPr>
            <a:lvl7pPr indent="-317500" lvl="6" marL="3200400"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7pPr>
            <a:lvl8pPr indent="-317500" lvl="7" marL="3657600"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8pPr>
            <a:lvl9pPr indent="-317500" lvl="8" marL="4114800"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9pPr>
          </a:lstStyle>
          <a:p/>
        </p:txBody>
      </p:sp>
      <p:sp>
        <p:nvSpPr>
          <p:cNvPr id="2917" name="Google Shape;2917;p428"/>
          <p:cNvSpPr txBox="1"/>
          <p:nvPr>
            <p:ph idx="3" type="body"/>
          </p:nvPr>
        </p:nvSpPr>
        <p:spPr>
          <a:xfrm>
            <a:off x="314325" y="1300695"/>
            <a:ext cx="3927300" cy="338400"/>
          </a:xfrm>
          <a:prstGeom prst="rect">
            <a:avLst/>
          </a:prstGeom>
          <a:noFill/>
          <a:ln>
            <a:noFill/>
          </a:ln>
        </p:spPr>
        <p:txBody>
          <a:bodyPr anchorCtr="0" anchor="b" bIns="34275" lIns="34275" spcFirstLastPara="1" rIns="34275" wrap="square" tIns="34275">
            <a:noAutofit/>
          </a:bodyPr>
          <a:lstStyle>
            <a:lvl1pPr indent="-228600" lvl="0" marL="457200" marR="0" rtl="0" algn="l">
              <a:lnSpc>
                <a:spcPct val="100000"/>
              </a:lnSpc>
              <a:spcBef>
                <a:spcPts val="300"/>
              </a:spcBef>
              <a:spcAft>
                <a:spcPts val="0"/>
              </a:spcAft>
              <a:buClr>
                <a:srgbClr val="7C7C7B"/>
              </a:buClr>
              <a:buSzPts val="1400"/>
              <a:buFont typeface="Georgia"/>
              <a:buNone/>
              <a:defRPr b="0" i="0" sz="1400" u="none" cap="none" strike="noStrike">
                <a:solidFill>
                  <a:srgbClr val="7C7C7B"/>
                </a:solidFill>
                <a:latin typeface="Georgia"/>
                <a:ea typeface="Georgia"/>
                <a:cs typeface="Georgia"/>
                <a:sym typeface="Georgia"/>
              </a:defRPr>
            </a:lvl1pPr>
            <a:lvl2pPr indent="-317500" lvl="1" marL="914400"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2pPr>
            <a:lvl3pPr indent="-317500" lvl="2" marL="1371600"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3pPr>
            <a:lvl4pPr indent="-317500" lvl="3" marL="1828800"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4pPr>
            <a:lvl5pPr indent="-317500" lvl="4" marL="2286000"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5pPr>
            <a:lvl6pPr indent="-317500" lvl="5" marL="2743200"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6pPr>
            <a:lvl7pPr indent="-317500" lvl="6" marL="3200400"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7pPr>
            <a:lvl8pPr indent="-317500" lvl="7" marL="3657600"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8pPr>
            <a:lvl9pPr indent="-317500" lvl="8" marL="4114800"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9pPr>
          </a:lstStyle>
          <a:p/>
        </p:txBody>
      </p:sp>
      <p:sp>
        <p:nvSpPr>
          <p:cNvPr id="2918" name="Google Shape;2918;p428"/>
          <p:cNvSpPr txBox="1"/>
          <p:nvPr>
            <p:ph idx="12" type="sldNum"/>
          </p:nvPr>
        </p:nvSpPr>
        <p:spPr>
          <a:xfrm>
            <a:off x="8717220" y="4773854"/>
            <a:ext cx="117300" cy="115500"/>
          </a:xfrm>
          <a:prstGeom prst="rect">
            <a:avLst/>
          </a:prstGeom>
          <a:noFill/>
          <a:ln>
            <a:noFill/>
          </a:ln>
        </p:spPr>
        <p:txBody>
          <a:bodyPr anchorCtr="0" anchor="ctr" bIns="0" lIns="0" spcFirstLastPara="1" rIns="0" wrap="square" tIns="0">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rgbClr val="000000"/>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rgbClr val="000000"/>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rgbClr val="000000"/>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rgbClr val="000000"/>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rgbClr val="000000"/>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rgbClr val="000000"/>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rgbClr val="000000"/>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rgbClr val="000000"/>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Key point: Colour" type="obj">
  <p:cSld name="OBJECT">
    <p:bg>
      <p:bgPr>
        <a:solidFill>
          <a:schemeClr val="dk2"/>
        </a:solidFill>
      </p:bgPr>
    </p:bg>
    <p:spTree>
      <p:nvGrpSpPr>
        <p:cNvPr id="328" name="Shape 328"/>
        <p:cNvGrpSpPr/>
        <p:nvPr/>
      </p:nvGrpSpPr>
      <p:grpSpPr>
        <a:xfrm>
          <a:off x="0" y="0"/>
          <a:ext cx="0" cy="0"/>
          <a:chOff x="0" y="0"/>
          <a:chExt cx="0" cy="0"/>
        </a:xfrm>
      </p:grpSpPr>
      <p:sp>
        <p:nvSpPr>
          <p:cNvPr id="329" name="Google Shape;329;p44"/>
          <p:cNvSpPr txBox="1"/>
          <p:nvPr>
            <p:ph type="title"/>
          </p:nvPr>
        </p:nvSpPr>
        <p:spPr>
          <a:xfrm>
            <a:off x="533400" y="514350"/>
            <a:ext cx="8077200" cy="6858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Clr>
                <a:schemeClr val="lt1"/>
              </a:buClr>
              <a:buSzPts val="1800"/>
              <a:buFont typeface="Georgia"/>
              <a:buNone/>
              <a:defRPr>
                <a:solidFill>
                  <a:schemeClr val="lt1"/>
                </a:solidFill>
              </a:defRPr>
            </a:lvl1pPr>
            <a:lvl2pPr lvl="1" rtl="0">
              <a:spcBef>
                <a:spcPts val="0"/>
              </a:spcBef>
              <a:spcAft>
                <a:spcPts val="0"/>
              </a:spcAft>
              <a:buSzPts val="1000"/>
              <a:buNone/>
              <a:defRPr/>
            </a:lvl2pPr>
            <a:lvl3pPr lvl="2" rtl="0">
              <a:spcBef>
                <a:spcPts val="0"/>
              </a:spcBef>
              <a:spcAft>
                <a:spcPts val="0"/>
              </a:spcAft>
              <a:buSzPts val="1000"/>
              <a:buNone/>
              <a:defRPr/>
            </a:lvl3pPr>
            <a:lvl4pPr lvl="3" rtl="0">
              <a:spcBef>
                <a:spcPts val="0"/>
              </a:spcBef>
              <a:spcAft>
                <a:spcPts val="0"/>
              </a:spcAft>
              <a:buSzPts val="10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000"/>
              <a:buNone/>
              <a:defRPr/>
            </a:lvl7pPr>
            <a:lvl8pPr lvl="7" rtl="0">
              <a:spcBef>
                <a:spcPts val="0"/>
              </a:spcBef>
              <a:spcAft>
                <a:spcPts val="0"/>
              </a:spcAft>
              <a:buSzPts val="1000"/>
              <a:buNone/>
              <a:defRPr/>
            </a:lvl8pPr>
            <a:lvl9pPr lvl="8" rtl="0">
              <a:spcBef>
                <a:spcPts val="0"/>
              </a:spcBef>
              <a:spcAft>
                <a:spcPts val="0"/>
              </a:spcAft>
              <a:buSzPts val="1000"/>
              <a:buNone/>
              <a:defRPr/>
            </a:lvl9pPr>
          </a:lstStyle>
          <a:p/>
        </p:txBody>
      </p:sp>
      <p:sp>
        <p:nvSpPr>
          <p:cNvPr id="330" name="Google Shape;330;p44"/>
          <p:cNvSpPr txBox="1"/>
          <p:nvPr>
            <p:ph idx="1" type="body"/>
          </p:nvPr>
        </p:nvSpPr>
        <p:spPr>
          <a:xfrm>
            <a:off x="533400" y="1314450"/>
            <a:ext cx="8077200" cy="3314700"/>
          </a:xfrm>
          <a:prstGeom prst="rect">
            <a:avLst/>
          </a:prstGeom>
          <a:noFill/>
          <a:ln>
            <a:noFill/>
          </a:ln>
        </p:spPr>
        <p:txBody>
          <a:bodyPr anchorCtr="0" anchor="t" bIns="0" lIns="0" spcFirstLastPara="1" rIns="0" wrap="square" tIns="0">
            <a:noAutofit/>
          </a:bodyPr>
          <a:lstStyle>
            <a:lvl1pPr indent="-228600" lvl="0" marL="457200" rtl="0" algn="l">
              <a:lnSpc>
                <a:spcPct val="112500"/>
              </a:lnSpc>
              <a:spcBef>
                <a:spcPts val="0"/>
              </a:spcBef>
              <a:spcAft>
                <a:spcPts val="0"/>
              </a:spcAft>
              <a:buSzPts val="2400"/>
              <a:buFont typeface="Georgia"/>
              <a:buNone/>
              <a:defRPr sz="2400">
                <a:solidFill>
                  <a:schemeClr val="lt1"/>
                </a:solidFill>
              </a:defRPr>
            </a:lvl1pPr>
            <a:lvl2pPr indent="-381000" lvl="1" marL="914400" rtl="0" algn="l">
              <a:lnSpc>
                <a:spcPct val="112500"/>
              </a:lnSpc>
              <a:spcBef>
                <a:spcPts val="400"/>
              </a:spcBef>
              <a:spcAft>
                <a:spcPts val="0"/>
              </a:spcAft>
              <a:buClr>
                <a:schemeClr val="lt1"/>
              </a:buClr>
              <a:buSzPts val="2400"/>
              <a:buChar char="•"/>
              <a:defRPr sz="2400">
                <a:solidFill>
                  <a:schemeClr val="lt1"/>
                </a:solidFill>
              </a:defRPr>
            </a:lvl2pPr>
            <a:lvl3pPr indent="-381000" lvl="2" marL="1371600" rtl="0" algn="l">
              <a:lnSpc>
                <a:spcPct val="112500"/>
              </a:lnSpc>
              <a:spcBef>
                <a:spcPts val="400"/>
              </a:spcBef>
              <a:spcAft>
                <a:spcPts val="0"/>
              </a:spcAft>
              <a:buClr>
                <a:schemeClr val="lt1"/>
              </a:buClr>
              <a:buSzPts val="2400"/>
              <a:buChar char="-"/>
              <a:defRPr sz="2400">
                <a:solidFill>
                  <a:schemeClr val="lt1"/>
                </a:solidFill>
              </a:defRPr>
            </a:lvl3pPr>
            <a:lvl4pPr indent="-381000" lvl="3" marL="1828800" rtl="0" algn="l">
              <a:lnSpc>
                <a:spcPct val="112500"/>
              </a:lnSpc>
              <a:spcBef>
                <a:spcPts val="400"/>
              </a:spcBef>
              <a:spcAft>
                <a:spcPts val="0"/>
              </a:spcAft>
              <a:buClr>
                <a:schemeClr val="lt1"/>
              </a:buClr>
              <a:buSzPts val="2400"/>
              <a:buChar char="◦"/>
              <a:defRPr sz="2400">
                <a:solidFill>
                  <a:schemeClr val="lt1"/>
                </a:solidFill>
              </a:defRPr>
            </a:lvl4pPr>
            <a:lvl5pPr indent="-381000" lvl="4" marL="2286000" rtl="0" algn="l">
              <a:lnSpc>
                <a:spcPct val="112500"/>
              </a:lnSpc>
              <a:spcBef>
                <a:spcPts val="400"/>
              </a:spcBef>
              <a:spcAft>
                <a:spcPts val="0"/>
              </a:spcAft>
              <a:buClr>
                <a:schemeClr val="lt1"/>
              </a:buClr>
              <a:buSzPts val="2400"/>
              <a:buChar char="›"/>
              <a:defRPr sz="2400">
                <a:solidFill>
                  <a:schemeClr val="lt1"/>
                </a:solidFill>
              </a:defRPr>
            </a:lvl5pPr>
            <a:lvl6pPr indent="-228600" lvl="5" marL="2743200" rtl="0" algn="l">
              <a:lnSpc>
                <a:spcPct val="128571"/>
              </a:lnSpc>
              <a:spcBef>
                <a:spcPts val="400"/>
              </a:spcBef>
              <a:spcAft>
                <a:spcPts val="0"/>
              </a:spcAft>
              <a:buClr>
                <a:schemeClr val="lt1"/>
              </a:buClr>
              <a:buSzPts val="2100"/>
              <a:buFont typeface="Arial"/>
              <a:buNone/>
              <a:defRPr sz="2100">
                <a:solidFill>
                  <a:schemeClr val="lt1"/>
                </a:solidFill>
              </a:defRPr>
            </a:lvl6pPr>
            <a:lvl7pPr indent="-361950" lvl="6" marL="3200400" rtl="0" algn="l">
              <a:lnSpc>
                <a:spcPct val="100000"/>
              </a:lnSpc>
              <a:spcBef>
                <a:spcPts val="0"/>
              </a:spcBef>
              <a:spcAft>
                <a:spcPts val="0"/>
              </a:spcAft>
              <a:buClr>
                <a:schemeClr val="lt1"/>
              </a:buClr>
              <a:buSzPts val="2100"/>
              <a:buAutoNum type="alphaLcPeriod"/>
              <a:defRPr sz="2100">
                <a:solidFill>
                  <a:schemeClr val="lt1"/>
                </a:solidFill>
              </a:defRPr>
            </a:lvl7pPr>
            <a:lvl8pPr indent="-361950" lvl="7" marL="3657600" rtl="0" algn="l">
              <a:lnSpc>
                <a:spcPct val="128571"/>
              </a:lnSpc>
              <a:spcBef>
                <a:spcPts val="700"/>
              </a:spcBef>
              <a:spcAft>
                <a:spcPts val="0"/>
              </a:spcAft>
              <a:buClr>
                <a:schemeClr val="lt1"/>
              </a:buClr>
              <a:buSzPts val="2100"/>
              <a:buAutoNum type="romanLcPeriod"/>
              <a:defRPr sz="2100">
                <a:solidFill>
                  <a:schemeClr val="lt1"/>
                </a:solidFill>
              </a:defRPr>
            </a:lvl8pPr>
            <a:lvl9pPr indent="-228600" lvl="8" marL="4114800" rtl="0" algn="l">
              <a:lnSpc>
                <a:spcPct val="100000"/>
              </a:lnSpc>
              <a:spcBef>
                <a:spcPts val="700"/>
              </a:spcBef>
              <a:spcAft>
                <a:spcPts val="700"/>
              </a:spcAft>
              <a:buClr>
                <a:schemeClr val="lt1"/>
              </a:buClr>
              <a:buSzPts val="2100"/>
              <a:buNone/>
              <a:defRPr sz="2100">
                <a:solidFill>
                  <a:schemeClr val="lt1"/>
                </a:solidFill>
              </a:defRPr>
            </a:lvl9pPr>
          </a:lstStyle>
          <a:p/>
        </p:txBody>
      </p:sp>
      <p:sp>
        <p:nvSpPr>
          <p:cNvPr id="331" name="Google Shape;331;p44"/>
          <p:cNvSpPr txBox="1"/>
          <p:nvPr>
            <p:ph idx="11" type="ftr"/>
          </p:nvPr>
        </p:nvSpPr>
        <p:spPr>
          <a:xfrm>
            <a:off x="533400" y="4743450"/>
            <a:ext cx="5257800" cy="114300"/>
          </a:xfrm>
          <a:prstGeom prst="rect">
            <a:avLst/>
          </a:prstGeom>
          <a:noFill/>
          <a:ln>
            <a:noFill/>
          </a:ln>
        </p:spPr>
        <p:txBody>
          <a:bodyPr anchorCtr="0" anchor="b" bIns="0" lIns="0" spcFirstLastPara="1" rIns="0" wrap="square" tIns="0">
            <a:noAutofit/>
          </a:bodyPr>
          <a:lstStyle>
            <a:lvl1pPr lvl="0" rtl="0" algn="l">
              <a:spcBef>
                <a:spcPts val="0"/>
              </a:spcBef>
              <a:spcAft>
                <a:spcPts val="0"/>
              </a:spcAft>
              <a:buSzPts val="1000"/>
              <a:buNone/>
              <a:defRPr sz="700">
                <a:solidFill>
                  <a:schemeClr val="lt1"/>
                </a:solidFill>
                <a:latin typeface="Arial"/>
                <a:ea typeface="Arial"/>
                <a:cs typeface="Arial"/>
                <a:sym typeface="Arial"/>
              </a:defRPr>
            </a:lvl1pPr>
            <a:lvl2pPr lvl="1" rtl="0" algn="l">
              <a:spcBef>
                <a:spcPts val="0"/>
              </a:spcBef>
              <a:spcAft>
                <a:spcPts val="0"/>
              </a:spcAft>
              <a:buSzPts val="1000"/>
              <a:buNone/>
              <a:defRPr/>
            </a:lvl2pPr>
            <a:lvl3pPr lvl="2" rtl="0" algn="l">
              <a:spcBef>
                <a:spcPts val="0"/>
              </a:spcBef>
              <a:spcAft>
                <a:spcPts val="0"/>
              </a:spcAft>
              <a:buSzPts val="1000"/>
              <a:buNone/>
              <a:defRPr/>
            </a:lvl3pPr>
            <a:lvl4pPr lvl="3" rtl="0" algn="l">
              <a:spcBef>
                <a:spcPts val="0"/>
              </a:spcBef>
              <a:spcAft>
                <a:spcPts val="0"/>
              </a:spcAft>
              <a:buSzPts val="1000"/>
              <a:buNone/>
              <a:defRPr/>
            </a:lvl4pPr>
            <a:lvl5pPr lvl="4" rtl="0" algn="l">
              <a:spcBef>
                <a:spcPts val="0"/>
              </a:spcBef>
              <a:spcAft>
                <a:spcPts val="0"/>
              </a:spcAft>
              <a:buSzPts val="1000"/>
              <a:buNone/>
              <a:defRPr/>
            </a:lvl5pPr>
            <a:lvl6pPr lvl="5" rtl="0" algn="l">
              <a:spcBef>
                <a:spcPts val="0"/>
              </a:spcBef>
              <a:spcAft>
                <a:spcPts val="0"/>
              </a:spcAft>
              <a:buSzPts val="1000"/>
              <a:buNone/>
              <a:defRPr/>
            </a:lvl6pPr>
            <a:lvl7pPr lvl="6" rtl="0" algn="l">
              <a:spcBef>
                <a:spcPts val="0"/>
              </a:spcBef>
              <a:spcAft>
                <a:spcPts val="0"/>
              </a:spcAft>
              <a:buSzPts val="1000"/>
              <a:buNone/>
              <a:defRPr/>
            </a:lvl7pPr>
            <a:lvl8pPr lvl="7" rtl="0" algn="l">
              <a:spcBef>
                <a:spcPts val="0"/>
              </a:spcBef>
              <a:spcAft>
                <a:spcPts val="0"/>
              </a:spcAft>
              <a:buSzPts val="1000"/>
              <a:buNone/>
              <a:defRPr/>
            </a:lvl8pPr>
            <a:lvl9pPr lvl="8" rtl="0" algn="l">
              <a:spcBef>
                <a:spcPts val="0"/>
              </a:spcBef>
              <a:spcAft>
                <a:spcPts val="0"/>
              </a:spcAft>
              <a:buSzPts val="1000"/>
              <a:buNone/>
              <a:defRPr/>
            </a:lvl9pPr>
          </a:lstStyle>
          <a:p/>
        </p:txBody>
      </p:sp>
      <p:cxnSp>
        <p:nvCxnSpPr>
          <p:cNvPr id="332" name="Google Shape;332;p44"/>
          <p:cNvCxnSpPr/>
          <p:nvPr/>
        </p:nvCxnSpPr>
        <p:spPr>
          <a:xfrm flipH="1" rot="10800000">
            <a:off x="381001" y="457200"/>
            <a:ext cx="8229600" cy="114300"/>
          </a:xfrm>
          <a:prstGeom prst="bentConnector2">
            <a:avLst/>
          </a:prstGeom>
          <a:noFill/>
          <a:ln cap="flat" cmpd="sng" w="12700">
            <a:solidFill>
              <a:schemeClr val="lt1"/>
            </a:solidFill>
            <a:prstDash val="solid"/>
            <a:round/>
            <a:headEnd len="sm" w="sm" type="none"/>
            <a:tailEnd len="sm" w="sm" type="none"/>
          </a:ln>
        </p:spPr>
      </p:cxnSp>
      <p:sp>
        <p:nvSpPr>
          <p:cNvPr id="333" name="Google Shape;333;p44"/>
          <p:cNvSpPr txBox="1"/>
          <p:nvPr>
            <p:ph idx="12" type="sldNum"/>
          </p:nvPr>
        </p:nvSpPr>
        <p:spPr>
          <a:xfrm>
            <a:off x="7086600" y="4857750"/>
            <a:ext cx="1527000" cy="114300"/>
          </a:xfrm>
          <a:prstGeom prst="rect">
            <a:avLst/>
          </a:prstGeom>
          <a:noFill/>
          <a:ln>
            <a:noFill/>
          </a:ln>
        </p:spPr>
        <p:txBody>
          <a:bodyPr anchorCtr="0" anchor="t" bIns="0" lIns="0" spcFirstLastPara="1" rIns="0" wrap="square" tIns="0">
            <a:noAutofit/>
          </a:bodyPr>
          <a:lstStyle>
            <a:lvl1pPr indent="0" lvl="0" marL="0" rtl="0" algn="r">
              <a:spcBef>
                <a:spcPts val="0"/>
              </a:spcBef>
              <a:buNone/>
              <a:defRPr sz="700">
                <a:solidFill>
                  <a:schemeClr val="lt1"/>
                </a:solidFill>
                <a:latin typeface="Arial"/>
                <a:ea typeface="Arial"/>
                <a:cs typeface="Arial"/>
                <a:sym typeface="Arial"/>
              </a:defRPr>
            </a:lvl1pPr>
            <a:lvl2pPr indent="0" lvl="1" marL="0" rtl="0" algn="r">
              <a:spcBef>
                <a:spcPts val="0"/>
              </a:spcBef>
              <a:buNone/>
              <a:defRPr sz="700">
                <a:solidFill>
                  <a:schemeClr val="lt1"/>
                </a:solidFill>
                <a:latin typeface="Arial"/>
                <a:ea typeface="Arial"/>
                <a:cs typeface="Arial"/>
                <a:sym typeface="Arial"/>
              </a:defRPr>
            </a:lvl2pPr>
            <a:lvl3pPr indent="0" lvl="2" marL="0" rtl="0" algn="r">
              <a:spcBef>
                <a:spcPts val="0"/>
              </a:spcBef>
              <a:buNone/>
              <a:defRPr sz="700">
                <a:solidFill>
                  <a:schemeClr val="lt1"/>
                </a:solidFill>
                <a:latin typeface="Arial"/>
                <a:ea typeface="Arial"/>
                <a:cs typeface="Arial"/>
                <a:sym typeface="Arial"/>
              </a:defRPr>
            </a:lvl3pPr>
            <a:lvl4pPr indent="0" lvl="3" marL="0" rtl="0" algn="r">
              <a:spcBef>
                <a:spcPts val="0"/>
              </a:spcBef>
              <a:buNone/>
              <a:defRPr sz="700">
                <a:solidFill>
                  <a:schemeClr val="lt1"/>
                </a:solidFill>
                <a:latin typeface="Arial"/>
                <a:ea typeface="Arial"/>
                <a:cs typeface="Arial"/>
                <a:sym typeface="Arial"/>
              </a:defRPr>
            </a:lvl4pPr>
            <a:lvl5pPr indent="0" lvl="4" marL="0" rtl="0" algn="r">
              <a:spcBef>
                <a:spcPts val="0"/>
              </a:spcBef>
              <a:buNone/>
              <a:defRPr sz="700">
                <a:solidFill>
                  <a:schemeClr val="lt1"/>
                </a:solidFill>
                <a:latin typeface="Arial"/>
                <a:ea typeface="Arial"/>
                <a:cs typeface="Arial"/>
                <a:sym typeface="Arial"/>
              </a:defRPr>
            </a:lvl5pPr>
            <a:lvl6pPr indent="0" lvl="5" marL="0" rtl="0" algn="r">
              <a:spcBef>
                <a:spcPts val="0"/>
              </a:spcBef>
              <a:buNone/>
              <a:defRPr sz="700">
                <a:solidFill>
                  <a:schemeClr val="lt1"/>
                </a:solidFill>
                <a:latin typeface="Arial"/>
                <a:ea typeface="Arial"/>
                <a:cs typeface="Arial"/>
                <a:sym typeface="Arial"/>
              </a:defRPr>
            </a:lvl6pPr>
            <a:lvl7pPr indent="0" lvl="6" marL="0" rtl="0" algn="r">
              <a:spcBef>
                <a:spcPts val="0"/>
              </a:spcBef>
              <a:buNone/>
              <a:defRPr sz="700">
                <a:solidFill>
                  <a:schemeClr val="lt1"/>
                </a:solidFill>
                <a:latin typeface="Arial"/>
                <a:ea typeface="Arial"/>
                <a:cs typeface="Arial"/>
                <a:sym typeface="Arial"/>
              </a:defRPr>
            </a:lvl7pPr>
            <a:lvl8pPr indent="0" lvl="7" marL="0" rtl="0" algn="r">
              <a:spcBef>
                <a:spcPts val="0"/>
              </a:spcBef>
              <a:buNone/>
              <a:defRPr sz="700">
                <a:solidFill>
                  <a:schemeClr val="lt1"/>
                </a:solidFill>
                <a:latin typeface="Arial"/>
                <a:ea typeface="Arial"/>
                <a:cs typeface="Arial"/>
                <a:sym typeface="Arial"/>
              </a:defRPr>
            </a:lvl8pPr>
            <a:lvl9pPr indent="0" lvl="8" marL="0" rtl="0" algn="r">
              <a:spcBef>
                <a:spcPts val="0"/>
              </a:spcBef>
              <a:buNone/>
              <a:defRPr sz="7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334" name="Google Shape;334;p44"/>
          <p:cNvSpPr txBox="1"/>
          <p:nvPr>
            <p:ph idx="10" type="dt"/>
          </p:nvPr>
        </p:nvSpPr>
        <p:spPr>
          <a:xfrm>
            <a:off x="7086600" y="4743450"/>
            <a:ext cx="1524000" cy="114300"/>
          </a:xfrm>
          <a:prstGeom prst="rect">
            <a:avLst/>
          </a:prstGeom>
          <a:noFill/>
          <a:ln>
            <a:noFill/>
          </a:ln>
        </p:spPr>
        <p:txBody>
          <a:bodyPr anchorCtr="0" anchor="t" bIns="0" lIns="0" spcFirstLastPara="1" rIns="0" wrap="square" tIns="0">
            <a:noAutofit/>
          </a:bodyPr>
          <a:lstStyle>
            <a:lvl1pPr lvl="0" rtl="0" algn="r">
              <a:spcBef>
                <a:spcPts val="0"/>
              </a:spcBef>
              <a:spcAft>
                <a:spcPts val="0"/>
              </a:spcAft>
              <a:buSzPts val="1000"/>
              <a:buNone/>
              <a:defRPr sz="700">
                <a:solidFill>
                  <a:schemeClr val="lt1"/>
                </a:solidFill>
                <a:latin typeface="Arial"/>
                <a:ea typeface="Arial"/>
                <a:cs typeface="Arial"/>
                <a:sym typeface="Arial"/>
              </a:defRPr>
            </a:lvl1pPr>
            <a:lvl2pPr lvl="1" rtl="0" algn="l">
              <a:spcBef>
                <a:spcPts val="0"/>
              </a:spcBef>
              <a:spcAft>
                <a:spcPts val="0"/>
              </a:spcAft>
              <a:buSzPts val="1000"/>
              <a:buNone/>
              <a:defRPr/>
            </a:lvl2pPr>
            <a:lvl3pPr lvl="2" rtl="0" algn="l">
              <a:spcBef>
                <a:spcPts val="0"/>
              </a:spcBef>
              <a:spcAft>
                <a:spcPts val="0"/>
              </a:spcAft>
              <a:buSzPts val="1000"/>
              <a:buNone/>
              <a:defRPr/>
            </a:lvl3pPr>
            <a:lvl4pPr lvl="3" rtl="0" algn="l">
              <a:spcBef>
                <a:spcPts val="0"/>
              </a:spcBef>
              <a:spcAft>
                <a:spcPts val="0"/>
              </a:spcAft>
              <a:buSzPts val="1000"/>
              <a:buNone/>
              <a:defRPr/>
            </a:lvl4pPr>
            <a:lvl5pPr lvl="4" rtl="0" algn="l">
              <a:spcBef>
                <a:spcPts val="0"/>
              </a:spcBef>
              <a:spcAft>
                <a:spcPts val="0"/>
              </a:spcAft>
              <a:buSzPts val="1000"/>
              <a:buNone/>
              <a:defRPr/>
            </a:lvl5pPr>
            <a:lvl6pPr lvl="5" rtl="0" algn="l">
              <a:spcBef>
                <a:spcPts val="0"/>
              </a:spcBef>
              <a:spcAft>
                <a:spcPts val="0"/>
              </a:spcAft>
              <a:buSzPts val="1000"/>
              <a:buNone/>
              <a:defRPr/>
            </a:lvl6pPr>
            <a:lvl7pPr lvl="6" rtl="0" algn="l">
              <a:spcBef>
                <a:spcPts val="0"/>
              </a:spcBef>
              <a:spcAft>
                <a:spcPts val="0"/>
              </a:spcAft>
              <a:buSzPts val="1000"/>
              <a:buNone/>
              <a:defRPr/>
            </a:lvl7pPr>
            <a:lvl8pPr lvl="7" rtl="0" algn="l">
              <a:spcBef>
                <a:spcPts val="0"/>
              </a:spcBef>
              <a:spcAft>
                <a:spcPts val="0"/>
              </a:spcAft>
              <a:buSzPts val="1000"/>
              <a:buNone/>
              <a:defRPr/>
            </a:lvl8pPr>
            <a:lvl9pPr lvl="8" rtl="0" algn="l">
              <a:spcBef>
                <a:spcPts val="0"/>
              </a:spcBef>
              <a:spcAft>
                <a:spcPts val="0"/>
              </a:spcAft>
              <a:buSzPts val="1000"/>
              <a:buNone/>
              <a:defRPr/>
            </a:lvl9pPr>
          </a:lstStyle>
          <a:p/>
        </p:txBody>
      </p:sp>
      <p:sp>
        <p:nvSpPr>
          <p:cNvPr id="335" name="Google Shape;335;p44"/>
          <p:cNvSpPr txBox="1"/>
          <p:nvPr/>
        </p:nvSpPr>
        <p:spPr>
          <a:xfrm>
            <a:off x="533400" y="4857751"/>
            <a:ext cx="2590800" cy="1143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 sz="700">
                <a:solidFill>
                  <a:schemeClr val="lt1"/>
                </a:solidFill>
                <a:latin typeface="Arial"/>
                <a:ea typeface="Arial"/>
                <a:cs typeface="Arial"/>
                <a:sym typeface="Arial"/>
              </a:rPr>
              <a:t>PwC</a:t>
            </a:r>
            <a:endParaRPr sz="700">
              <a:solidFill>
                <a:schemeClr val="lt1"/>
              </a:solidFill>
              <a:latin typeface="Arial"/>
              <a:ea typeface="Arial"/>
              <a:cs typeface="Arial"/>
              <a:sym typeface="Arial"/>
            </a:endParaRPr>
          </a:p>
        </p:txBody>
      </p:sp>
    </p:spTree>
  </p:cSld>
  <p:clrMapOvr>
    <a:masterClrMapping/>
  </p:clrMapOvr>
</p:sldLayout>
</file>

<file path=ppt/slideLayouts/slideLayout4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Left_Image Right" showMasterSp="0">
  <p:cSld name="Comparison Left_Image Right">
    <p:bg>
      <p:bgPr>
        <a:solidFill>
          <a:srgbClr val="FFFFFF"/>
        </a:solidFill>
      </p:bgPr>
    </p:bg>
    <p:spTree>
      <p:nvGrpSpPr>
        <p:cNvPr id="2919" name="Shape 2919"/>
        <p:cNvGrpSpPr/>
        <p:nvPr/>
      </p:nvGrpSpPr>
      <p:grpSpPr>
        <a:xfrm>
          <a:off x="0" y="0"/>
          <a:ext cx="0" cy="0"/>
          <a:chOff x="0" y="0"/>
          <a:chExt cx="0" cy="0"/>
        </a:xfrm>
      </p:grpSpPr>
      <p:sp>
        <p:nvSpPr>
          <p:cNvPr id="2920" name="Google Shape;2920;p429"/>
          <p:cNvSpPr/>
          <p:nvPr/>
        </p:nvSpPr>
        <p:spPr>
          <a:xfrm>
            <a:off x="311943" y="4800785"/>
            <a:ext cx="2559900" cy="92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000000"/>
                </a:solidFill>
                <a:latin typeface="Arial"/>
                <a:ea typeface="Arial"/>
                <a:cs typeface="Arial"/>
                <a:sym typeface="Arial"/>
              </a:rPr>
              <a:t>PwC</a:t>
            </a:r>
            <a:endParaRPr b="0" i="0" sz="500" u="none" cap="none" strike="noStrike">
              <a:solidFill>
                <a:srgbClr val="000000"/>
              </a:solidFill>
              <a:latin typeface="Arial"/>
              <a:ea typeface="Arial"/>
              <a:cs typeface="Arial"/>
              <a:sym typeface="Arial"/>
            </a:endParaRPr>
          </a:p>
        </p:txBody>
      </p:sp>
      <p:sp>
        <p:nvSpPr>
          <p:cNvPr id="2921" name="Google Shape;2921;p429"/>
          <p:cNvSpPr/>
          <p:nvPr/>
        </p:nvSpPr>
        <p:spPr>
          <a:xfrm>
            <a:off x="-3347" y="1004579"/>
            <a:ext cx="9141600" cy="98400"/>
          </a:xfrm>
          <a:custGeom>
            <a:rect b="b" l="l" r="r" t="t"/>
            <a:pathLst>
              <a:path extrusionOk="0" h="120000" w="120000">
                <a:moveTo>
                  <a:pt x="120000" y="0"/>
                </a:moveTo>
                <a:lnTo>
                  <a:pt x="15283" y="0"/>
                </a:lnTo>
                <a:cubicBezTo>
                  <a:pt x="14927" y="39994"/>
                  <a:pt x="14572" y="80005"/>
                  <a:pt x="14227" y="120000"/>
                </a:cubicBezTo>
                <a:cubicBezTo>
                  <a:pt x="13827" y="80005"/>
                  <a:pt x="13427" y="39994"/>
                  <a:pt x="13038" y="0"/>
                </a:cubicBezTo>
                <a:lnTo>
                  <a:pt x="0" y="0"/>
                </a:lnTo>
              </a:path>
            </a:pathLst>
          </a:custGeom>
          <a:noFill/>
          <a:ln cap="rnd" cmpd="sng" w="12700">
            <a:solidFill>
              <a:srgbClr val="E1301E"/>
            </a:solidFill>
            <a:prstDash val="solid"/>
            <a:round/>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922" name="Google Shape;2922;p429"/>
          <p:cNvSpPr txBox="1"/>
          <p:nvPr>
            <p:ph type="title"/>
          </p:nvPr>
        </p:nvSpPr>
        <p:spPr>
          <a:xfrm>
            <a:off x="309561" y="530351"/>
            <a:ext cx="8524800" cy="307800"/>
          </a:xfrm>
          <a:prstGeom prst="rect">
            <a:avLst/>
          </a:prstGeom>
          <a:noFill/>
          <a:ln>
            <a:noFill/>
          </a:ln>
        </p:spPr>
        <p:txBody>
          <a:bodyPr anchorCtr="0" anchor="b" bIns="34275" lIns="34275" spcFirstLastPara="1" rIns="34275" wrap="square" tIns="34275">
            <a:noAutofit/>
          </a:bodyPr>
          <a:lstStyle>
            <a:lvl1pPr lvl="0" marR="0" rtl="0" algn="l">
              <a:lnSpc>
                <a:spcPct val="100000"/>
              </a:lnSpc>
              <a:spcBef>
                <a:spcPts val="0"/>
              </a:spcBef>
              <a:spcAft>
                <a:spcPts val="0"/>
              </a:spcAft>
              <a:buClr>
                <a:srgbClr val="000000"/>
              </a:buClr>
              <a:buSzPts val="500"/>
              <a:buFont typeface="Georgia"/>
              <a:buNone/>
              <a:defRPr b="0" i="0" sz="2000" u="none" cap="none" strike="noStrike">
                <a:solidFill>
                  <a:srgbClr val="000000"/>
                </a:solidFill>
                <a:latin typeface="Georgia"/>
                <a:ea typeface="Georgia"/>
                <a:cs typeface="Georgia"/>
                <a:sym typeface="Georgia"/>
              </a:defRPr>
            </a:lvl1pPr>
            <a:lvl2pPr lvl="1" marR="0" rtl="0" algn="ctr">
              <a:lnSpc>
                <a:spcPct val="100000"/>
              </a:lnSpc>
              <a:spcBef>
                <a:spcPts val="0"/>
              </a:spcBef>
              <a:spcAft>
                <a:spcPts val="0"/>
              </a:spcAft>
              <a:buClr>
                <a:srgbClr val="FFFFFF"/>
              </a:buClr>
              <a:buSzPts val="500"/>
              <a:buFont typeface="Georgia"/>
              <a:buNone/>
              <a:defRPr b="0" i="0" sz="2000" u="none" cap="none" strike="noStrike">
                <a:solidFill>
                  <a:srgbClr val="FFFFFF"/>
                </a:solidFill>
                <a:latin typeface="Georgia"/>
                <a:ea typeface="Georgia"/>
                <a:cs typeface="Georgia"/>
                <a:sym typeface="Georgia"/>
              </a:defRPr>
            </a:lvl2pPr>
            <a:lvl3pPr lvl="2" marR="0" rtl="0" algn="ctr">
              <a:lnSpc>
                <a:spcPct val="100000"/>
              </a:lnSpc>
              <a:spcBef>
                <a:spcPts val="0"/>
              </a:spcBef>
              <a:spcAft>
                <a:spcPts val="0"/>
              </a:spcAft>
              <a:buClr>
                <a:srgbClr val="FFFFFF"/>
              </a:buClr>
              <a:buSzPts val="500"/>
              <a:buFont typeface="Georgia"/>
              <a:buNone/>
              <a:defRPr b="0" i="0" sz="2000" u="none" cap="none" strike="noStrike">
                <a:solidFill>
                  <a:srgbClr val="FFFFFF"/>
                </a:solidFill>
                <a:latin typeface="Georgia"/>
                <a:ea typeface="Georgia"/>
                <a:cs typeface="Georgia"/>
                <a:sym typeface="Georgia"/>
              </a:defRPr>
            </a:lvl3pPr>
            <a:lvl4pPr lvl="3" marR="0" rtl="0" algn="ctr">
              <a:lnSpc>
                <a:spcPct val="100000"/>
              </a:lnSpc>
              <a:spcBef>
                <a:spcPts val="0"/>
              </a:spcBef>
              <a:spcAft>
                <a:spcPts val="0"/>
              </a:spcAft>
              <a:buClr>
                <a:srgbClr val="FFFFFF"/>
              </a:buClr>
              <a:buSzPts val="500"/>
              <a:buFont typeface="Georgia"/>
              <a:buNone/>
              <a:defRPr b="0" i="0" sz="2000" u="none" cap="none" strike="noStrike">
                <a:solidFill>
                  <a:srgbClr val="FFFFFF"/>
                </a:solidFill>
                <a:latin typeface="Georgia"/>
                <a:ea typeface="Georgia"/>
                <a:cs typeface="Georgia"/>
                <a:sym typeface="Georgia"/>
              </a:defRPr>
            </a:lvl4pPr>
            <a:lvl5pPr lvl="4" marR="0" rtl="0" algn="ctr">
              <a:lnSpc>
                <a:spcPct val="100000"/>
              </a:lnSpc>
              <a:spcBef>
                <a:spcPts val="0"/>
              </a:spcBef>
              <a:spcAft>
                <a:spcPts val="0"/>
              </a:spcAft>
              <a:buClr>
                <a:srgbClr val="FFFFFF"/>
              </a:buClr>
              <a:buSzPts val="500"/>
              <a:buFont typeface="Georgia"/>
              <a:buNone/>
              <a:defRPr b="0" i="0" sz="2000" u="none" cap="none" strike="noStrike">
                <a:solidFill>
                  <a:srgbClr val="FFFFFF"/>
                </a:solidFill>
                <a:latin typeface="Georgia"/>
                <a:ea typeface="Georgia"/>
                <a:cs typeface="Georgia"/>
                <a:sym typeface="Georgia"/>
              </a:defRPr>
            </a:lvl5pPr>
            <a:lvl6pPr lvl="5" marR="0" rtl="0" algn="ctr">
              <a:lnSpc>
                <a:spcPct val="100000"/>
              </a:lnSpc>
              <a:spcBef>
                <a:spcPts val="0"/>
              </a:spcBef>
              <a:spcAft>
                <a:spcPts val="0"/>
              </a:spcAft>
              <a:buClr>
                <a:srgbClr val="FFFFFF"/>
              </a:buClr>
              <a:buSzPts val="500"/>
              <a:buFont typeface="Georgia"/>
              <a:buNone/>
              <a:defRPr b="0" i="0" sz="2000" u="none" cap="none" strike="noStrike">
                <a:solidFill>
                  <a:srgbClr val="FFFFFF"/>
                </a:solidFill>
                <a:latin typeface="Georgia"/>
                <a:ea typeface="Georgia"/>
                <a:cs typeface="Georgia"/>
                <a:sym typeface="Georgia"/>
              </a:defRPr>
            </a:lvl6pPr>
            <a:lvl7pPr lvl="6" marR="0" rtl="0" algn="ctr">
              <a:lnSpc>
                <a:spcPct val="100000"/>
              </a:lnSpc>
              <a:spcBef>
                <a:spcPts val="0"/>
              </a:spcBef>
              <a:spcAft>
                <a:spcPts val="0"/>
              </a:spcAft>
              <a:buClr>
                <a:srgbClr val="FFFFFF"/>
              </a:buClr>
              <a:buSzPts val="500"/>
              <a:buFont typeface="Georgia"/>
              <a:buNone/>
              <a:defRPr b="0" i="0" sz="2000" u="none" cap="none" strike="noStrike">
                <a:solidFill>
                  <a:srgbClr val="FFFFFF"/>
                </a:solidFill>
                <a:latin typeface="Georgia"/>
                <a:ea typeface="Georgia"/>
                <a:cs typeface="Georgia"/>
                <a:sym typeface="Georgia"/>
              </a:defRPr>
            </a:lvl7pPr>
            <a:lvl8pPr lvl="7" marR="0" rtl="0" algn="ctr">
              <a:lnSpc>
                <a:spcPct val="100000"/>
              </a:lnSpc>
              <a:spcBef>
                <a:spcPts val="0"/>
              </a:spcBef>
              <a:spcAft>
                <a:spcPts val="0"/>
              </a:spcAft>
              <a:buClr>
                <a:srgbClr val="FFFFFF"/>
              </a:buClr>
              <a:buSzPts val="500"/>
              <a:buFont typeface="Georgia"/>
              <a:buNone/>
              <a:defRPr b="0" i="0" sz="2000" u="none" cap="none" strike="noStrike">
                <a:solidFill>
                  <a:srgbClr val="FFFFFF"/>
                </a:solidFill>
                <a:latin typeface="Georgia"/>
                <a:ea typeface="Georgia"/>
                <a:cs typeface="Georgia"/>
                <a:sym typeface="Georgia"/>
              </a:defRPr>
            </a:lvl8pPr>
            <a:lvl9pPr lvl="8" marR="0" rtl="0" algn="ctr">
              <a:lnSpc>
                <a:spcPct val="100000"/>
              </a:lnSpc>
              <a:spcBef>
                <a:spcPts val="0"/>
              </a:spcBef>
              <a:spcAft>
                <a:spcPts val="0"/>
              </a:spcAft>
              <a:buClr>
                <a:srgbClr val="FFFFFF"/>
              </a:buClr>
              <a:buSzPts val="500"/>
              <a:buFont typeface="Georgia"/>
              <a:buNone/>
              <a:defRPr b="0" i="0" sz="2000" u="none" cap="none" strike="noStrike">
                <a:solidFill>
                  <a:srgbClr val="FFFFFF"/>
                </a:solidFill>
                <a:latin typeface="Georgia"/>
                <a:ea typeface="Georgia"/>
                <a:cs typeface="Georgia"/>
                <a:sym typeface="Georgia"/>
              </a:defRPr>
            </a:lvl9pPr>
          </a:lstStyle>
          <a:p/>
        </p:txBody>
      </p:sp>
      <p:sp>
        <p:nvSpPr>
          <p:cNvPr id="2923" name="Google Shape;2923;p429"/>
          <p:cNvSpPr txBox="1"/>
          <p:nvPr>
            <p:ph idx="1" type="body"/>
          </p:nvPr>
        </p:nvSpPr>
        <p:spPr>
          <a:xfrm>
            <a:off x="309561" y="1277360"/>
            <a:ext cx="3925500" cy="338400"/>
          </a:xfrm>
          <a:prstGeom prst="rect">
            <a:avLst/>
          </a:prstGeom>
          <a:noFill/>
          <a:ln>
            <a:noFill/>
          </a:ln>
        </p:spPr>
        <p:txBody>
          <a:bodyPr anchorCtr="0" anchor="b" bIns="34275" lIns="34275" spcFirstLastPara="1" rIns="34275" wrap="square" tIns="34275">
            <a:noAutofit/>
          </a:bodyPr>
          <a:lstStyle>
            <a:lvl1pPr indent="-228600" lvl="0" marL="457200" marR="0" rtl="0" algn="l">
              <a:lnSpc>
                <a:spcPct val="110000"/>
              </a:lnSpc>
              <a:spcBef>
                <a:spcPts val="1800"/>
              </a:spcBef>
              <a:spcAft>
                <a:spcPts val="0"/>
              </a:spcAft>
              <a:buClr>
                <a:srgbClr val="7C7C7B"/>
              </a:buClr>
              <a:buSzPts val="1400"/>
              <a:buFont typeface="Georgia"/>
              <a:buNone/>
              <a:defRPr b="0" i="0" sz="2000" u="none" cap="none" strike="noStrike">
                <a:solidFill>
                  <a:srgbClr val="7C7C7B"/>
                </a:solidFill>
                <a:latin typeface="Georgia"/>
                <a:ea typeface="Georgia"/>
                <a:cs typeface="Georgia"/>
                <a:sym typeface="Georgia"/>
              </a:defRPr>
            </a:lvl1pPr>
            <a:lvl2pPr indent="-355600" lvl="1" marL="914400" marR="0" rtl="0" algn="l">
              <a:lnSpc>
                <a:spcPct val="110000"/>
              </a:lnSpc>
              <a:spcBef>
                <a:spcPts val="1800"/>
              </a:spcBef>
              <a:spcAft>
                <a:spcPts val="0"/>
              </a:spcAft>
              <a:buClr>
                <a:srgbClr val="7C7C7B"/>
              </a:buClr>
              <a:buSzPts val="2000"/>
              <a:buFont typeface="Georgia"/>
              <a:buChar char="▪"/>
              <a:defRPr b="0" i="0" sz="2000" u="none" cap="none" strike="noStrike">
                <a:solidFill>
                  <a:srgbClr val="7C7C7B"/>
                </a:solidFill>
                <a:latin typeface="Georgia"/>
                <a:ea typeface="Georgia"/>
                <a:cs typeface="Georgia"/>
                <a:sym typeface="Georgia"/>
              </a:defRPr>
            </a:lvl2pPr>
            <a:lvl3pPr indent="-355600" lvl="2" marL="1371600" marR="0" rtl="0" algn="l">
              <a:lnSpc>
                <a:spcPct val="110000"/>
              </a:lnSpc>
              <a:spcBef>
                <a:spcPts val="1800"/>
              </a:spcBef>
              <a:spcAft>
                <a:spcPts val="0"/>
              </a:spcAft>
              <a:buClr>
                <a:srgbClr val="7C7C7B"/>
              </a:buClr>
              <a:buSzPts val="2000"/>
              <a:buFont typeface="Georgia"/>
              <a:buChar char="–"/>
              <a:defRPr b="0" i="0" sz="2000" u="none" cap="none" strike="noStrike">
                <a:solidFill>
                  <a:srgbClr val="7C7C7B"/>
                </a:solidFill>
                <a:latin typeface="Georgia"/>
                <a:ea typeface="Georgia"/>
                <a:cs typeface="Georgia"/>
                <a:sym typeface="Georgia"/>
              </a:defRPr>
            </a:lvl3pPr>
            <a:lvl4pPr indent="-355600" lvl="3" marL="1828800" marR="0" rtl="0" algn="l">
              <a:lnSpc>
                <a:spcPct val="110000"/>
              </a:lnSpc>
              <a:spcBef>
                <a:spcPts val="1800"/>
              </a:spcBef>
              <a:spcAft>
                <a:spcPts val="0"/>
              </a:spcAft>
              <a:buClr>
                <a:srgbClr val="7C7C7B"/>
              </a:buClr>
              <a:buSzPts val="2000"/>
              <a:buFont typeface="Georgia"/>
              <a:buChar char="•"/>
              <a:defRPr b="0" i="0" sz="2000" u="none" cap="none" strike="noStrike">
                <a:solidFill>
                  <a:srgbClr val="7C7C7B"/>
                </a:solidFill>
                <a:latin typeface="Georgia"/>
                <a:ea typeface="Georgia"/>
                <a:cs typeface="Georgia"/>
                <a:sym typeface="Georgia"/>
              </a:defRPr>
            </a:lvl4pPr>
            <a:lvl5pPr indent="-355600" lvl="4" marL="2286000" marR="0" rtl="0" algn="l">
              <a:lnSpc>
                <a:spcPct val="110000"/>
              </a:lnSpc>
              <a:spcBef>
                <a:spcPts val="1800"/>
              </a:spcBef>
              <a:spcAft>
                <a:spcPts val="0"/>
              </a:spcAft>
              <a:buClr>
                <a:srgbClr val="7C7C7B"/>
              </a:buClr>
              <a:buSzPts val="2000"/>
              <a:buFont typeface="Georgia"/>
              <a:buChar char="–"/>
              <a:defRPr b="0" i="0" sz="2000" u="none" cap="none" strike="noStrike">
                <a:solidFill>
                  <a:srgbClr val="7C7C7B"/>
                </a:solidFill>
                <a:latin typeface="Georgia"/>
                <a:ea typeface="Georgia"/>
                <a:cs typeface="Georgia"/>
                <a:sym typeface="Georgia"/>
              </a:defRPr>
            </a:lvl5pPr>
            <a:lvl6pPr indent="-317500" lvl="5" marL="2743200"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6pPr>
            <a:lvl7pPr indent="-317500" lvl="6" marL="3200400"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7pPr>
            <a:lvl8pPr indent="-317500" lvl="7" marL="3657600"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8pPr>
            <a:lvl9pPr indent="-317500" lvl="8" marL="4114800"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9pPr>
          </a:lstStyle>
          <a:p/>
        </p:txBody>
      </p:sp>
      <p:sp>
        <p:nvSpPr>
          <p:cNvPr id="2924" name="Google Shape;2924;p429"/>
          <p:cNvSpPr/>
          <p:nvPr>
            <p:ph idx="2" type="pic"/>
          </p:nvPr>
        </p:nvSpPr>
        <p:spPr>
          <a:xfrm>
            <a:off x="4640262" y="1307147"/>
            <a:ext cx="4194300" cy="3189300"/>
          </a:xfrm>
          <a:prstGeom prst="rect">
            <a:avLst/>
          </a:prstGeom>
          <a:noFill/>
          <a:ln>
            <a:noFill/>
          </a:ln>
        </p:spPr>
        <p:txBody>
          <a:bodyPr anchorCtr="0" anchor="t" bIns="34275" lIns="34275" spcFirstLastPara="1" rIns="34275" wrap="square" tIns="34275">
            <a:noAutofit/>
          </a:bodyPr>
          <a:lstStyle>
            <a:lvl1pPr lvl="0" marR="0" rtl="0" algn="l">
              <a:lnSpc>
                <a:spcPct val="100000"/>
              </a:lnSpc>
              <a:spcBef>
                <a:spcPts val="300"/>
              </a:spcBef>
              <a:spcAft>
                <a:spcPts val="0"/>
              </a:spcAft>
              <a:buClr>
                <a:srgbClr val="7C7C7B"/>
              </a:buClr>
              <a:buSzPts val="500"/>
              <a:buFont typeface="Georgia"/>
              <a:buNone/>
              <a:defRPr b="0" i="0" sz="1400" u="none" cap="none" strike="noStrike">
                <a:solidFill>
                  <a:srgbClr val="7C7C7B"/>
                </a:solidFill>
                <a:latin typeface="Georgia"/>
                <a:ea typeface="Georgia"/>
                <a:cs typeface="Georgia"/>
                <a:sym typeface="Georgia"/>
              </a:defRPr>
            </a:lvl1pPr>
            <a:lvl2pPr lvl="1"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2pPr>
            <a:lvl3pPr lvl="2"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3pPr>
            <a:lvl4pPr lvl="3"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4pPr>
            <a:lvl5pPr lvl="4"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5pPr>
            <a:lvl6pPr lvl="5"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6pPr>
            <a:lvl7pPr lvl="6"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7pPr>
            <a:lvl8pPr lvl="7"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8pPr>
            <a:lvl9pPr lvl="8"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9pPr>
          </a:lstStyle>
          <a:p/>
        </p:txBody>
      </p:sp>
      <p:sp>
        <p:nvSpPr>
          <p:cNvPr id="2925" name="Google Shape;2925;p429"/>
          <p:cNvSpPr txBox="1"/>
          <p:nvPr>
            <p:ph idx="12" type="sldNum"/>
          </p:nvPr>
        </p:nvSpPr>
        <p:spPr>
          <a:xfrm>
            <a:off x="8717220" y="4773854"/>
            <a:ext cx="117300" cy="115500"/>
          </a:xfrm>
          <a:prstGeom prst="rect">
            <a:avLst/>
          </a:prstGeom>
          <a:noFill/>
          <a:ln>
            <a:noFill/>
          </a:ln>
        </p:spPr>
        <p:txBody>
          <a:bodyPr anchorCtr="0" anchor="ctr" bIns="0" lIns="0" spcFirstLastPara="1" rIns="0" wrap="square" tIns="0">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rgbClr val="000000"/>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rgbClr val="000000"/>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rgbClr val="000000"/>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rgbClr val="000000"/>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rgbClr val="000000"/>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rgbClr val="000000"/>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rgbClr val="000000"/>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rgbClr val="000000"/>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0" showMasterSp="0">
  <p:cSld name="Title Only 0">
    <p:bg>
      <p:bgPr>
        <a:solidFill>
          <a:srgbClr val="FFFFFF"/>
        </a:solidFill>
      </p:bgPr>
    </p:bg>
    <p:spTree>
      <p:nvGrpSpPr>
        <p:cNvPr id="2926" name="Shape 2926"/>
        <p:cNvGrpSpPr/>
        <p:nvPr/>
      </p:nvGrpSpPr>
      <p:grpSpPr>
        <a:xfrm>
          <a:off x="0" y="0"/>
          <a:ext cx="0" cy="0"/>
          <a:chOff x="0" y="0"/>
          <a:chExt cx="0" cy="0"/>
        </a:xfrm>
      </p:grpSpPr>
      <p:sp>
        <p:nvSpPr>
          <p:cNvPr id="2927" name="Google Shape;2927;p430"/>
          <p:cNvSpPr txBox="1"/>
          <p:nvPr>
            <p:ph type="title"/>
          </p:nvPr>
        </p:nvSpPr>
        <p:spPr>
          <a:xfrm>
            <a:off x="309563" y="530351"/>
            <a:ext cx="8526600" cy="307800"/>
          </a:xfrm>
          <a:prstGeom prst="rect">
            <a:avLst/>
          </a:prstGeom>
          <a:noFill/>
          <a:ln>
            <a:noFill/>
          </a:ln>
        </p:spPr>
        <p:txBody>
          <a:bodyPr anchorCtr="0" anchor="b" bIns="34275" lIns="34275" spcFirstLastPara="1" rIns="34275" wrap="square" tIns="34275">
            <a:noAutofit/>
          </a:bodyPr>
          <a:lstStyle>
            <a:lvl1pPr lvl="0" marR="0" rtl="0" algn="l">
              <a:lnSpc>
                <a:spcPct val="100000"/>
              </a:lnSpc>
              <a:spcBef>
                <a:spcPts val="0"/>
              </a:spcBef>
              <a:spcAft>
                <a:spcPts val="0"/>
              </a:spcAft>
              <a:buClr>
                <a:srgbClr val="000000"/>
              </a:buClr>
              <a:buSzPts val="500"/>
              <a:buFont typeface="Georgia"/>
              <a:buNone/>
              <a:defRPr b="0" i="0" sz="2000" u="none" cap="none" strike="noStrike">
                <a:solidFill>
                  <a:srgbClr val="000000"/>
                </a:solidFill>
                <a:latin typeface="Georgia"/>
                <a:ea typeface="Georgia"/>
                <a:cs typeface="Georgia"/>
                <a:sym typeface="Georgia"/>
              </a:defRPr>
            </a:lvl1pPr>
            <a:lvl2pPr lvl="1" marR="0" rtl="0" algn="ctr">
              <a:lnSpc>
                <a:spcPct val="100000"/>
              </a:lnSpc>
              <a:spcBef>
                <a:spcPts val="0"/>
              </a:spcBef>
              <a:spcAft>
                <a:spcPts val="0"/>
              </a:spcAft>
              <a:buClr>
                <a:srgbClr val="FFFFFF"/>
              </a:buClr>
              <a:buSzPts val="500"/>
              <a:buFont typeface="Georgia"/>
              <a:buNone/>
              <a:defRPr b="0" i="0" sz="2000" u="none" cap="none" strike="noStrike">
                <a:solidFill>
                  <a:srgbClr val="FFFFFF"/>
                </a:solidFill>
                <a:latin typeface="Georgia"/>
                <a:ea typeface="Georgia"/>
                <a:cs typeface="Georgia"/>
                <a:sym typeface="Georgia"/>
              </a:defRPr>
            </a:lvl2pPr>
            <a:lvl3pPr lvl="2" marR="0" rtl="0" algn="ctr">
              <a:lnSpc>
                <a:spcPct val="100000"/>
              </a:lnSpc>
              <a:spcBef>
                <a:spcPts val="0"/>
              </a:spcBef>
              <a:spcAft>
                <a:spcPts val="0"/>
              </a:spcAft>
              <a:buClr>
                <a:srgbClr val="FFFFFF"/>
              </a:buClr>
              <a:buSzPts val="500"/>
              <a:buFont typeface="Georgia"/>
              <a:buNone/>
              <a:defRPr b="0" i="0" sz="2000" u="none" cap="none" strike="noStrike">
                <a:solidFill>
                  <a:srgbClr val="FFFFFF"/>
                </a:solidFill>
                <a:latin typeface="Georgia"/>
                <a:ea typeface="Georgia"/>
                <a:cs typeface="Georgia"/>
                <a:sym typeface="Georgia"/>
              </a:defRPr>
            </a:lvl3pPr>
            <a:lvl4pPr lvl="3" marR="0" rtl="0" algn="ctr">
              <a:lnSpc>
                <a:spcPct val="100000"/>
              </a:lnSpc>
              <a:spcBef>
                <a:spcPts val="0"/>
              </a:spcBef>
              <a:spcAft>
                <a:spcPts val="0"/>
              </a:spcAft>
              <a:buClr>
                <a:srgbClr val="FFFFFF"/>
              </a:buClr>
              <a:buSzPts val="500"/>
              <a:buFont typeface="Georgia"/>
              <a:buNone/>
              <a:defRPr b="0" i="0" sz="2000" u="none" cap="none" strike="noStrike">
                <a:solidFill>
                  <a:srgbClr val="FFFFFF"/>
                </a:solidFill>
                <a:latin typeface="Georgia"/>
                <a:ea typeface="Georgia"/>
                <a:cs typeface="Georgia"/>
                <a:sym typeface="Georgia"/>
              </a:defRPr>
            </a:lvl4pPr>
            <a:lvl5pPr lvl="4" marR="0" rtl="0" algn="ctr">
              <a:lnSpc>
                <a:spcPct val="100000"/>
              </a:lnSpc>
              <a:spcBef>
                <a:spcPts val="0"/>
              </a:spcBef>
              <a:spcAft>
                <a:spcPts val="0"/>
              </a:spcAft>
              <a:buClr>
                <a:srgbClr val="FFFFFF"/>
              </a:buClr>
              <a:buSzPts val="500"/>
              <a:buFont typeface="Georgia"/>
              <a:buNone/>
              <a:defRPr b="0" i="0" sz="2000" u="none" cap="none" strike="noStrike">
                <a:solidFill>
                  <a:srgbClr val="FFFFFF"/>
                </a:solidFill>
                <a:latin typeface="Georgia"/>
                <a:ea typeface="Georgia"/>
                <a:cs typeface="Georgia"/>
                <a:sym typeface="Georgia"/>
              </a:defRPr>
            </a:lvl5pPr>
            <a:lvl6pPr lvl="5" marR="0" rtl="0" algn="ctr">
              <a:lnSpc>
                <a:spcPct val="100000"/>
              </a:lnSpc>
              <a:spcBef>
                <a:spcPts val="0"/>
              </a:spcBef>
              <a:spcAft>
                <a:spcPts val="0"/>
              </a:spcAft>
              <a:buClr>
                <a:srgbClr val="FFFFFF"/>
              </a:buClr>
              <a:buSzPts val="500"/>
              <a:buFont typeface="Georgia"/>
              <a:buNone/>
              <a:defRPr b="0" i="0" sz="2000" u="none" cap="none" strike="noStrike">
                <a:solidFill>
                  <a:srgbClr val="FFFFFF"/>
                </a:solidFill>
                <a:latin typeface="Georgia"/>
                <a:ea typeface="Georgia"/>
                <a:cs typeface="Georgia"/>
                <a:sym typeface="Georgia"/>
              </a:defRPr>
            </a:lvl6pPr>
            <a:lvl7pPr lvl="6" marR="0" rtl="0" algn="ctr">
              <a:lnSpc>
                <a:spcPct val="100000"/>
              </a:lnSpc>
              <a:spcBef>
                <a:spcPts val="0"/>
              </a:spcBef>
              <a:spcAft>
                <a:spcPts val="0"/>
              </a:spcAft>
              <a:buClr>
                <a:srgbClr val="FFFFFF"/>
              </a:buClr>
              <a:buSzPts val="500"/>
              <a:buFont typeface="Georgia"/>
              <a:buNone/>
              <a:defRPr b="0" i="0" sz="2000" u="none" cap="none" strike="noStrike">
                <a:solidFill>
                  <a:srgbClr val="FFFFFF"/>
                </a:solidFill>
                <a:latin typeface="Georgia"/>
                <a:ea typeface="Georgia"/>
                <a:cs typeface="Georgia"/>
                <a:sym typeface="Georgia"/>
              </a:defRPr>
            </a:lvl7pPr>
            <a:lvl8pPr lvl="7" marR="0" rtl="0" algn="ctr">
              <a:lnSpc>
                <a:spcPct val="100000"/>
              </a:lnSpc>
              <a:spcBef>
                <a:spcPts val="0"/>
              </a:spcBef>
              <a:spcAft>
                <a:spcPts val="0"/>
              </a:spcAft>
              <a:buClr>
                <a:srgbClr val="FFFFFF"/>
              </a:buClr>
              <a:buSzPts val="500"/>
              <a:buFont typeface="Georgia"/>
              <a:buNone/>
              <a:defRPr b="0" i="0" sz="2000" u="none" cap="none" strike="noStrike">
                <a:solidFill>
                  <a:srgbClr val="FFFFFF"/>
                </a:solidFill>
                <a:latin typeface="Georgia"/>
                <a:ea typeface="Georgia"/>
                <a:cs typeface="Georgia"/>
                <a:sym typeface="Georgia"/>
              </a:defRPr>
            </a:lvl8pPr>
            <a:lvl9pPr lvl="8" marR="0" rtl="0" algn="ctr">
              <a:lnSpc>
                <a:spcPct val="100000"/>
              </a:lnSpc>
              <a:spcBef>
                <a:spcPts val="0"/>
              </a:spcBef>
              <a:spcAft>
                <a:spcPts val="0"/>
              </a:spcAft>
              <a:buClr>
                <a:srgbClr val="FFFFFF"/>
              </a:buClr>
              <a:buSzPts val="500"/>
              <a:buFont typeface="Georgia"/>
              <a:buNone/>
              <a:defRPr b="0" i="0" sz="2000" u="none" cap="none" strike="noStrike">
                <a:solidFill>
                  <a:srgbClr val="FFFFFF"/>
                </a:solidFill>
                <a:latin typeface="Georgia"/>
                <a:ea typeface="Georgia"/>
                <a:cs typeface="Georgia"/>
                <a:sym typeface="Georgia"/>
              </a:defRPr>
            </a:lvl9pPr>
          </a:lstStyle>
          <a:p/>
        </p:txBody>
      </p:sp>
      <p:sp>
        <p:nvSpPr>
          <p:cNvPr id="2928" name="Google Shape;2928;p430"/>
          <p:cNvSpPr txBox="1"/>
          <p:nvPr>
            <p:ph idx="12" type="sldNum"/>
          </p:nvPr>
        </p:nvSpPr>
        <p:spPr>
          <a:xfrm>
            <a:off x="8717220" y="4773854"/>
            <a:ext cx="117300" cy="115500"/>
          </a:xfrm>
          <a:prstGeom prst="rect">
            <a:avLst/>
          </a:prstGeom>
          <a:noFill/>
          <a:ln>
            <a:noFill/>
          </a:ln>
        </p:spPr>
        <p:txBody>
          <a:bodyPr anchorCtr="0" anchor="ctr" bIns="0" lIns="0" spcFirstLastPara="1" rIns="0" wrap="square" tIns="0">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rgbClr val="000000"/>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rgbClr val="000000"/>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rgbClr val="000000"/>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rgbClr val="000000"/>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rgbClr val="000000"/>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rgbClr val="000000"/>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rgbClr val="000000"/>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rgbClr val="000000"/>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showMasterSp="0">
  <p:cSld name="Blank">
    <p:bg>
      <p:bgPr>
        <a:solidFill>
          <a:srgbClr val="FFFFFF"/>
        </a:solidFill>
      </p:bgPr>
    </p:bg>
    <p:spTree>
      <p:nvGrpSpPr>
        <p:cNvPr id="2929" name="Shape 2929"/>
        <p:cNvGrpSpPr/>
        <p:nvPr/>
      </p:nvGrpSpPr>
      <p:grpSpPr>
        <a:xfrm>
          <a:off x="0" y="0"/>
          <a:ext cx="0" cy="0"/>
          <a:chOff x="0" y="0"/>
          <a:chExt cx="0" cy="0"/>
        </a:xfrm>
      </p:grpSpPr>
      <p:sp>
        <p:nvSpPr>
          <p:cNvPr id="2930" name="Google Shape;2930;p431"/>
          <p:cNvSpPr/>
          <p:nvPr/>
        </p:nvSpPr>
        <p:spPr>
          <a:xfrm>
            <a:off x="311943" y="4800785"/>
            <a:ext cx="2559900" cy="92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000000"/>
                </a:solidFill>
                <a:latin typeface="Arial"/>
                <a:ea typeface="Arial"/>
                <a:cs typeface="Arial"/>
                <a:sym typeface="Arial"/>
              </a:rPr>
              <a:t>PwC</a:t>
            </a:r>
            <a:endParaRPr b="0" i="0" sz="500" u="none" cap="none" strike="noStrike">
              <a:solidFill>
                <a:srgbClr val="000000"/>
              </a:solidFill>
              <a:latin typeface="Arial"/>
              <a:ea typeface="Arial"/>
              <a:cs typeface="Arial"/>
              <a:sym typeface="Arial"/>
            </a:endParaRPr>
          </a:p>
        </p:txBody>
      </p:sp>
      <p:sp>
        <p:nvSpPr>
          <p:cNvPr id="2931" name="Google Shape;2931;p431"/>
          <p:cNvSpPr/>
          <p:nvPr/>
        </p:nvSpPr>
        <p:spPr>
          <a:xfrm>
            <a:off x="-3347" y="1004579"/>
            <a:ext cx="9141600" cy="98400"/>
          </a:xfrm>
          <a:custGeom>
            <a:rect b="b" l="l" r="r" t="t"/>
            <a:pathLst>
              <a:path extrusionOk="0" h="120000" w="120000">
                <a:moveTo>
                  <a:pt x="120000" y="0"/>
                </a:moveTo>
                <a:lnTo>
                  <a:pt x="15283" y="0"/>
                </a:lnTo>
                <a:cubicBezTo>
                  <a:pt x="14927" y="39994"/>
                  <a:pt x="14572" y="80005"/>
                  <a:pt x="14227" y="120000"/>
                </a:cubicBezTo>
                <a:cubicBezTo>
                  <a:pt x="13827" y="80005"/>
                  <a:pt x="13427" y="39994"/>
                  <a:pt x="13038" y="0"/>
                </a:cubicBezTo>
                <a:lnTo>
                  <a:pt x="0" y="0"/>
                </a:lnTo>
              </a:path>
            </a:pathLst>
          </a:custGeom>
          <a:noFill/>
          <a:ln cap="rnd" cmpd="sng" w="12700">
            <a:solidFill>
              <a:srgbClr val="E1301E"/>
            </a:solidFill>
            <a:prstDash val="solid"/>
            <a:round/>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932" name="Google Shape;2932;p431"/>
          <p:cNvSpPr txBox="1"/>
          <p:nvPr>
            <p:ph idx="12" type="sldNum"/>
          </p:nvPr>
        </p:nvSpPr>
        <p:spPr>
          <a:xfrm>
            <a:off x="8717220" y="4773854"/>
            <a:ext cx="117300" cy="115500"/>
          </a:xfrm>
          <a:prstGeom prst="rect">
            <a:avLst/>
          </a:prstGeom>
          <a:noFill/>
          <a:ln>
            <a:noFill/>
          </a:ln>
        </p:spPr>
        <p:txBody>
          <a:bodyPr anchorCtr="0" anchor="ctr" bIns="0" lIns="0" spcFirstLastPara="1" rIns="0" wrap="square" tIns="0">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rgbClr val="000000"/>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rgbClr val="000000"/>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rgbClr val="000000"/>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rgbClr val="000000"/>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rgbClr val="000000"/>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rgbClr val="000000"/>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rgbClr val="000000"/>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rgbClr val="000000"/>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3" showMasterSp="0">
  <p:cSld name="Section Header 3">
    <p:bg>
      <p:bgPr>
        <a:solidFill>
          <a:srgbClr val="FFFFFF"/>
        </a:solidFill>
      </p:bgPr>
    </p:bg>
    <p:spTree>
      <p:nvGrpSpPr>
        <p:cNvPr id="2933" name="Shape 2933"/>
        <p:cNvGrpSpPr/>
        <p:nvPr/>
      </p:nvGrpSpPr>
      <p:grpSpPr>
        <a:xfrm>
          <a:off x="0" y="0"/>
          <a:ext cx="0" cy="0"/>
          <a:chOff x="0" y="0"/>
          <a:chExt cx="0" cy="0"/>
        </a:xfrm>
      </p:grpSpPr>
      <p:sp>
        <p:nvSpPr>
          <p:cNvPr id="2934" name="Google Shape;2934;p432"/>
          <p:cNvSpPr/>
          <p:nvPr>
            <p:ph idx="2" type="pic"/>
          </p:nvPr>
        </p:nvSpPr>
        <p:spPr>
          <a:xfrm>
            <a:off x="3081339" y="0"/>
            <a:ext cx="6067500" cy="5143500"/>
          </a:xfrm>
          <a:prstGeom prst="rect">
            <a:avLst/>
          </a:prstGeom>
          <a:noFill/>
          <a:ln>
            <a:noFill/>
          </a:ln>
        </p:spPr>
        <p:txBody>
          <a:bodyPr anchorCtr="0" anchor="t" bIns="34275" lIns="34275" spcFirstLastPara="1" rIns="34275" wrap="square" tIns="34275">
            <a:noAutofit/>
          </a:bodyPr>
          <a:lstStyle>
            <a:lvl1pPr lvl="0" marR="0" rtl="0" algn="l">
              <a:lnSpc>
                <a:spcPct val="100000"/>
              </a:lnSpc>
              <a:spcBef>
                <a:spcPts val="300"/>
              </a:spcBef>
              <a:spcAft>
                <a:spcPts val="0"/>
              </a:spcAft>
              <a:buClr>
                <a:srgbClr val="7C7C7B"/>
              </a:buClr>
              <a:buSzPts val="500"/>
              <a:buFont typeface="Georgia"/>
              <a:buNone/>
              <a:defRPr b="0" i="0" sz="1400" u="none" cap="none" strike="noStrike">
                <a:solidFill>
                  <a:srgbClr val="7C7C7B"/>
                </a:solidFill>
                <a:latin typeface="Georgia"/>
                <a:ea typeface="Georgia"/>
                <a:cs typeface="Georgia"/>
                <a:sym typeface="Georgia"/>
              </a:defRPr>
            </a:lvl1pPr>
            <a:lvl2pPr lvl="1"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2pPr>
            <a:lvl3pPr lvl="2"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3pPr>
            <a:lvl4pPr lvl="3"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4pPr>
            <a:lvl5pPr lvl="4"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5pPr>
            <a:lvl6pPr lvl="5"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6pPr>
            <a:lvl7pPr lvl="6"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7pPr>
            <a:lvl8pPr lvl="7"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8pPr>
            <a:lvl9pPr lvl="8"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9pPr>
          </a:lstStyle>
          <a:p/>
        </p:txBody>
      </p:sp>
      <p:sp>
        <p:nvSpPr>
          <p:cNvPr id="2935" name="Google Shape;2935;p432"/>
          <p:cNvSpPr txBox="1"/>
          <p:nvPr>
            <p:ph type="title"/>
          </p:nvPr>
        </p:nvSpPr>
        <p:spPr>
          <a:xfrm>
            <a:off x="305501" y="2136399"/>
            <a:ext cx="2458500" cy="615600"/>
          </a:xfrm>
          <a:prstGeom prst="rect">
            <a:avLst/>
          </a:prstGeom>
          <a:noFill/>
          <a:ln>
            <a:noFill/>
          </a:ln>
        </p:spPr>
        <p:txBody>
          <a:bodyPr anchorCtr="0" anchor="t" bIns="34275" lIns="34275" spcFirstLastPara="1" rIns="34275" wrap="square" tIns="34275">
            <a:noAutofit/>
          </a:bodyPr>
          <a:lstStyle>
            <a:lvl1pPr lvl="0" marR="0" rtl="0" algn="ctr">
              <a:lnSpc>
                <a:spcPct val="100000"/>
              </a:lnSpc>
              <a:spcBef>
                <a:spcPts val="0"/>
              </a:spcBef>
              <a:spcAft>
                <a:spcPts val="0"/>
              </a:spcAft>
              <a:buClr>
                <a:srgbClr val="000000"/>
              </a:buClr>
              <a:buSzPts val="500"/>
              <a:buFont typeface="Georgia"/>
              <a:buNone/>
              <a:defRPr b="0" i="0" sz="2000" u="none" cap="none" strike="noStrike">
                <a:solidFill>
                  <a:srgbClr val="000000"/>
                </a:solidFill>
                <a:latin typeface="Georgia"/>
                <a:ea typeface="Georgia"/>
                <a:cs typeface="Georgia"/>
                <a:sym typeface="Georgia"/>
              </a:defRPr>
            </a:lvl1pPr>
            <a:lvl2pPr lvl="1" marR="0" rtl="0" algn="ctr">
              <a:lnSpc>
                <a:spcPct val="100000"/>
              </a:lnSpc>
              <a:spcBef>
                <a:spcPts val="0"/>
              </a:spcBef>
              <a:spcAft>
                <a:spcPts val="0"/>
              </a:spcAft>
              <a:buClr>
                <a:srgbClr val="FFFFFF"/>
              </a:buClr>
              <a:buSzPts val="500"/>
              <a:buFont typeface="Georgia"/>
              <a:buNone/>
              <a:defRPr b="0" i="0" sz="2000" u="none" cap="none" strike="noStrike">
                <a:solidFill>
                  <a:srgbClr val="FFFFFF"/>
                </a:solidFill>
                <a:latin typeface="Georgia"/>
                <a:ea typeface="Georgia"/>
                <a:cs typeface="Georgia"/>
                <a:sym typeface="Georgia"/>
              </a:defRPr>
            </a:lvl2pPr>
            <a:lvl3pPr lvl="2" marR="0" rtl="0" algn="ctr">
              <a:lnSpc>
                <a:spcPct val="100000"/>
              </a:lnSpc>
              <a:spcBef>
                <a:spcPts val="0"/>
              </a:spcBef>
              <a:spcAft>
                <a:spcPts val="0"/>
              </a:spcAft>
              <a:buClr>
                <a:srgbClr val="FFFFFF"/>
              </a:buClr>
              <a:buSzPts val="500"/>
              <a:buFont typeface="Georgia"/>
              <a:buNone/>
              <a:defRPr b="0" i="0" sz="2000" u="none" cap="none" strike="noStrike">
                <a:solidFill>
                  <a:srgbClr val="FFFFFF"/>
                </a:solidFill>
                <a:latin typeface="Georgia"/>
                <a:ea typeface="Georgia"/>
                <a:cs typeface="Georgia"/>
                <a:sym typeface="Georgia"/>
              </a:defRPr>
            </a:lvl3pPr>
            <a:lvl4pPr lvl="3" marR="0" rtl="0" algn="ctr">
              <a:lnSpc>
                <a:spcPct val="100000"/>
              </a:lnSpc>
              <a:spcBef>
                <a:spcPts val="0"/>
              </a:spcBef>
              <a:spcAft>
                <a:spcPts val="0"/>
              </a:spcAft>
              <a:buClr>
                <a:srgbClr val="FFFFFF"/>
              </a:buClr>
              <a:buSzPts val="500"/>
              <a:buFont typeface="Georgia"/>
              <a:buNone/>
              <a:defRPr b="0" i="0" sz="2000" u="none" cap="none" strike="noStrike">
                <a:solidFill>
                  <a:srgbClr val="FFFFFF"/>
                </a:solidFill>
                <a:latin typeface="Georgia"/>
                <a:ea typeface="Georgia"/>
                <a:cs typeface="Georgia"/>
                <a:sym typeface="Georgia"/>
              </a:defRPr>
            </a:lvl4pPr>
            <a:lvl5pPr lvl="4" marR="0" rtl="0" algn="ctr">
              <a:lnSpc>
                <a:spcPct val="100000"/>
              </a:lnSpc>
              <a:spcBef>
                <a:spcPts val="0"/>
              </a:spcBef>
              <a:spcAft>
                <a:spcPts val="0"/>
              </a:spcAft>
              <a:buClr>
                <a:srgbClr val="FFFFFF"/>
              </a:buClr>
              <a:buSzPts val="500"/>
              <a:buFont typeface="Georgia"/>
              <a:buNone/>
              <a:defRPr b="0" i="0" sz="2000" u="none" cap="none" strike="noStrike">
                <a:solidFill>
                  <a:srgbClr val="FFFFFF"/>
                </a:solidFill>
                <a:latin typeface="Georgia"/>
                <a:ea typeface="Georgia"/>
                <a:cs typeface="Georgia"/>
                <a:sym typeface="Georgia"/>
              </a:defRPr>
            </a:lvl5pPr>
            <a:lvl6pPr lvl="5" marR="0" rtl="0" algn="ctr">
              <a:lnSpc>
                <a:spcPct val="100000"/>
              </a:lnSpc>
              <a:spcBef>
                <a:spcPts val="0"/>
              </a:spcBef>
              <a:spcAft>
                <a:spcPts val="0"/>
              </a:spcAft>
              <a:buClr>
                <a:srgbClr val="FFFFFF"/>
              </a:buClr>
              <a:buSzPts val="500"/>
              <a:buFont typeface="Georgia"/>
              <a:buNone/>
              <a:defRPr b="0" i="0" sz="2000" u="none" cap="none" strike="noStrike">
                <a:solidFill>
                  <a:srgbClr val="FFFFFF"/>
                </a:solidFill>
                <a:latin typeface="Georgia"/>
                <a:ea typeface="Georgia"/>
                <a:cs typeface="Georgia"/>
                <a:sym typeface="Georgia"/>
              </a:defRPr>
            </a:lvl6pPr>
            <a:lvl7pPr lvl="6" marR="0" rtl="0" algn="ctr">
              <a:lnSpc>
                <a:spcPct val="100000"/>
              </a:lnSpc>
              <a:spcBef>
                <a:spcPts val="0"/>
              </a:spcBef>
              <a:spcAft>
                <a:spcPts val="0"/>
              </a:spcAft>
              <a:buClr>
                <a:srgbClr val="FFFFFF"/>
              </a:buClr>
              <a:buSzPts val="500"/>
              <a:buFont typeface="Georgia"/>
              <a:buNone/>
              <a:defRPr b="0" i="0" sz="2000" u="none" cap="none" strike="noStrike">
                <a:solidFill>
                  <a:srgbClr val="FFFFFF"/>
                </a:solidFill>
                <a:latin typeface="Georgia"/>
                <a:ea typeface="Georgia"/>
                <a:cs typeface="Georgia"/>
                <a:sym typeface="Georgia"/>
              </a:defRPr>
            </a:lvl7pPr>
            <a:lvl8pPr lvl="7" marR="0" rtl="0" algn="ctr">
              <a:lnSpc>
                <a:spcPct val="100000"/>
              </a:lnSpc>
              <a:spcBef>
                <a:spcPts val="0"/>
              </a:spcBef>
              <a:spcAft>
                <a:spcPts val="0"/>
              </a:spcAft>
              <a:buClr>
                <a:srgbClr val="FFFFFF"/>
              </a:buClr>
              <a:buSzPts val="500"/>
              <a:buFont typeface="Georgia"/>
              <a:buNone/>
              <a:defRPr b="0" i="0" sz="2000" u="none" cap="none" strike="noStrike">
                <a:solidFill>
                  <a:srgbClr val="FFFFFF"/>
                </a:solidFill>
                <a:latin typeface="Georgia"/>
                <a:ea typeface="Georgia"/>
                <a:cs typeface="Georgia"/>
                <a:sym typeface="Georgia"/>
              </a:defRPr>
            </a:lvl8pPr>
            <a:lvl9pPr lvl="8" marR="0" rtl="0" algn="ctr">
              <a:lnSpc>
                <a:spcPct val="100000"/>
              </a:lnSpc>
              <a:spcBef>
                <a:spcPts val="0"/>
              </a:spcBef>
              <a:spcAft>
                <a:spcPts val="0"/>
              </a:spcAft>
              <a:buClr>
                <a:srgbClr val="FFFFFF"/>
              </a:buClr>
              <a:buSzPts val="500"/>
              <a:buFont typeface="Georgia"/>
              <a:buNone/>
              <a:defRPr b="0" i="0" sz="2000" u="none" cap="none" strike="noStrike">
                <a:solidFill>
                  <a:srgbClr val="FFFFFF"/>
                </a:solidFill>
                <a:latin typeface="Georgia"/>
                <a:ea typeface="Georgia"/>
                <a:cs typeface="Georgia"/>
                <a:sym typeface="Georgia"/>
              </a:defRPr>
            </a:lvl9pPr>
          </a:lstStyle>
          <a:p/>
        </p:txBody>
      </p:sp>
      <p:sp>
        <p:nvSpPr>
          <p:cNvPr id="2936" name="Google Shape;2936;p432"/>
          <p:cNvSpPr txBox="1"/>
          <p:nvPr>
            <p:ph idx="1" type="body"/>
          </p:nvPr>
        </p:nvSpPr>
        <p:spPr>
          <a:xfrm>
            <a:off x="311945" y="3282696"/>
            <a:ext cx="2445000" cy="107700"/>
          </a:xfrm>
          <a:prstGeom prst="rect">
            <a:avLst/>
          </a:prstGeom>
          <a:noFill/>
          <a:ln>
            <a:noFill/>
          </a:ln>
        </p:spPr>
        <p:txBody>
          <a:bodyPr anchorCtr="0" anchor="t" bIns="34275" lIns="34275" spcFirstLastPara="1" rIns="34275" wrap="square" tIns="34275">
            <a:noAutofit/>
          </a:bodyPr>
          <a:lstStyle>
            <a:lvl1pPr indent="-228600" lvl="0" marL="457200" marR="0" rtl="0" algn="ctr">
              <a:lnSpc>
                <a:spcPct val="100000"/>
              </a:lnSpc>
              <a:spcBef>
                <a:spcPts val="200"/>
              </a:spcBef>
              <a:spcAft>
                <a:spcPts val="0"/>
              </a:spcAft>
              <a:buClr>
                <a:srgbClr val="000000"/>
              </a:buClr>
              <a:buSzPts val="1400"/>
              <a:buFont typeface="Arial"/>
              <a:buNone/>
              <a:defRPr b="1" i="0" sz="700" u="none" cap="none" strike="noStrike">
                <a:solidFill>
                  <a:srgbClr val="000000"/>
                </a:solidFill>
                <a:latin typeface="Arial"/>
                <a:ea typeface="Arial"/>
                <a:cs typeface="Arial"/>
                <a:sym typeface="Arial"/>
              </a:defRPr>
            </a:lvl1pPr>
            <a:lvl2pPr indent="-228600" lvl="1" marL="914400" marR="0" rtl="0" algn="ctr">
              <a:lnSpc>
                <a:spcPct val="100000"/>
              </a:lnSpc>
              <a:spcBef>
                <a:spcPts val="200"/>
              </a:spcBef>
              <a:spcAft>
                <a:spcPts val="0"/>
              </a:spcAft>
              <a:buClr>
                <a:srgbClr val="000000"/>
              </a:buClr>
              <a:buSzPts val="1400"/>
              <a:buFont typeface="Arial"/>
              <a:buNone/>
              <a:defRPr b="1" i="0" sz="700" u="none" cap="none" strike="noStrike">
                <a:solidFill>
                  <a:srgbClr val="000000"/>
                </a:solidFill>
                <a:latin typeface="Arial"/>
                <a:ea typeface="Arial"/>
                <a:cs typeface="Arial"/>
                <a:sym typeface="Arial"/>
              </a:defRPr>
            </a:lvl2pPr>
            <a:lvl3pPr indent="-228600" lvl="2" marL="1371600" marR="0" rtl="0" algn="ctr">
              <a:lnSpc>
                <a:spcPct val="100000"/>
              </a:lnSpc>
              <a:spcBef>
                <a:spcPts val="200"/>
              </a:spcBef>
              <a:spcAft>
                <a:spcPts val="0"/>
              </a:spcAft>
              <a:buClr>
                <a:srgbClr val="000000"/>
              </a:buClr>
              <a:buSzPts val="1400"/>
              <a:buFont typeface="Arial"/>
              <a:buNone/>
              <a:defRPr b="1" i="0" sz="700" u="none" cap="none" strike="noStrike">
                <a:solidFill>
                  <a:srgbClr val="000000"/>
                </a:solidFill>
                <a:latin typeface="Arial"/>
                <a:ea typeface="Arial"/>
                <a:cs typeface="Arial"/>
                <a:sym typeface="Arial"/>
              </a:defRPr>
            </a:lvl3pPr>
            <a:lvl4pPr indent="-228600" lvl="3" marL="1828800" marR="0" rtl="0" algn="ctr">
              <a:lnSpc>
                <a:spcPct val="100000"/>
              </a:lnSpc>
              <a:spcBef>
                <a:spcPts val="200"/>
              </a:spcBef>
              <a:spcAft>
                <a:spcPts val="0"/>
              </a:spcAft>
              <a:buClr>
                <a:srgbClr val="000000"/>
              </a:buClr>
              <a:buSzPts val="1400"/>
              <a:buFont typeface="Arial"/>
              <a:buNone/>
              <a:defRPr b="1" i="0" sz="700" u="none" cap="none" strike="noStrike">
                <a:solidFill>
                  <a:srgbClr val="000000"/>
                </a:solidFill>
                <a:latin typeface="Arial"/>
                <a:ea typeface="Arial"/>
                <a:cs typeface="Arial"/>
                <a:sym typeface="Arial"/>
              </a:defRPr>
            </a:lvl4pPr>
            <a:lvl5pPr indent="-228600" lvl="4" marL="2286000" marR="0" rtl="0" algn="ctr">
              <a:lnSpc>
                <a:spcPct val="100000"/>
              </a:lnSpc>
              <a:spcBef>
                <a:spcPts val="200"/>
              </a:spcBef>
              <a:spcAft>
                <a:spcPts val="0"/>
              </a:spcAft>
              <a:buClr>
                <a:srgbClr val="000000"/>
              </a:buClr>
              <a:buSzPts val="1400"/>
              <a:buFont typeface="Arial"/>
              <a:buNone/>
              <a:defRPr b="1" i="0" sz="700" u="none" cap="none" strike="noStrike">
                <a:solidFill>
                  <a:srgbClr val="000000"/>
                </a:solidFill>
                <a:latin typeface="Arial"/>
                <a:ea typeface="Arial"/>
                <a:cs typeface="Arial"/>
                <a:sym typeface="Arial"/>
              </a:defRPr>
            </a:lvl5pPr>
            <a:lvl6pPr indent="-317500" lvl="5" marL="2743200"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6pPr>
            <a:lvl7pPr indent="-317500" lvl="6" marL="3200400"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7pPr>
            <a:lvl8pPr indent="-317500" lvl="7" marL="3657600"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8pPr>
            <a:lvl9pPr indent="-317500" lvl="8" marL="4114800"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9pPr>
          </a:lstStyle>
          <a:p/>
        </p:txBody>
      </p:sp>
      <p:sp>
        <p:nvSpPr>
          <p:cNvPr id="2937" name="Google Shape;2937;p432"/>
          <p:cNvSpPr/>
          <p:nvPr/>
        </p:nvSpPr>
        <p:spPr>
          <a:xfrm>
            <a:off x="311943" y="4800785"/>
            <a:ext cx="2559900" cy="92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000000"/>
                </a:solidFill>
                <a:latin typeface="Arial"/>
                <a:ea typeface="Arial"/>
                <a:cs typeface="Arial"/>
                <a:sym typeface="Arial"/>
              </a:rPr>
              <a:t>PwC</a:t>
            </a:r>
            <a:endParaRPr b="0" i="0" sz="500" u="none" cap="none" strike="noStrike">
              <a:solidFill>
                <a:srgbClr val="000000"/>
              </a:solidFill>
              <a:latin typeface="Arial"/>
              <a:ea typeface="Arial"/>
              <a:cs typeface="Arial"/>
              <a:sym typeface="Arial"/>
            </a:endParaRPr>
          </a:p>
        </p:txBody>
      </p:sp>
      <p:grpSp>
        <p:nvGrpSpPr>
          <p:cNvPr id="2938" name="Google Shape;2938;p432"/>
          <p:cNvGrpSpPr/>
          <p:nvPr/>
        </p:nvGrpSpPr>
        <p:grpSpPr>
          <a:xfrm>
            <a:off x="3039474" y="-5831"/>
            <a:ext cx="135563" cy="5148113"/>
            <a:chOff x="120665" y="22"/>
            <a:chExt cx="361500" cy="13728300"/>
          </a:xfrm>
        </p:grpSpPr>
        <p:sp>
          <p:nvSpPr>
            <p:cNvPr id="2939" name="Google Shape;2939;p432"/>
            <p:cNvSpPr/>
            <p:nvPr/>
          </p:nvSpPr>
          <p:spPr>
            <a:xfrm rot="5400000">
              <a:off x="-3385" y="6743627"/>
              <a:ext cx="609600" cy="361500"/>
            </a:xfrm>
            <a:prstGeom prst="triangle">
              <a:avLst>
                <a:gd fmla="val 50000" name="adj"/>
              </a:avLst>
            </a:prstGeom>
            <a:solidFill>
              <a:srgbClr val="FFFFFF"/>
            </a:solidFill>
            <a:ln>
              <a:noFill/>
            </a:ln>
          </p:spPr>
          <p:txBody>
            <a:bodyPr anchorCtr="0" anchor="ctr" bIns="45725" lIns="45725" spcFirstLastPara="1" rIns="45725" wrap="square" tIns="45725">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940" name="Google Shape;2940;p432"/>
            <p:cNvSpPr/>
            <p:nvPr/>
          </p:nvSpPr>
          <p:spPr>
            <a:xfrm rot="-5400000">
              <a:off x="-6516437" y="6731872"/>
              <a:ext cx="13728300" cy="264600"/>
            </a:xfrm>
            <a:custGeom>
              <a:rect b="b" l="l" r="r" t="t"/>
              <a:pathLst>
                <a:path extrusionOk="0" h="120000" w="120000">
                  <a:moveTo>
                    <a:pt x="120000" y="0"/>
                  </a:moveTo>
                  <a:cubicBezTo>
                    <a:pt x="100555" y="1916"/>
                    <a:pt x="80872" y="966"/>
                    <a:pt x="61433" y="2883"/>
                  </a:cubicBezTo>
                  <a:cubicBezTo>
                    <a:pt x="60822" y="41916"/>
                    <a:pt x="60183" y="80966"/>
                    <a:pt x="59561" y="120000"/>
                  </a:cubicBezTo>
                  <a:cubicBezTo>
                    <a:pt x="58855" y="80966"/>
                    <a:pt x="58161" y="41916"/>
                    <a:pt x="57444" y="2883"/>
                  </a:cubicBezTo>
                  <a:lnTo>
                    <a:pt x="0" y="2883"/>
                  </a:lnTo>
                </a:path>
              </a:pathLst>
            </a:custGeom>
            <a:noFill/>
            <a:ln cap="rnd" cmpd="sng" w="12700">
              <a:solidFill>
                <a:srgbClr val="E1301E"/>
              </a:solidFill>
              <a:prstDash val="solid"/>
              <a:round/>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grpSp>
      <p:sp>
        <p:nvSpPr>
          <p:cNvPr id="2941" name="Google Shape;2941;p432"/>
          <p:cNvSpPr txBox="1"/>
          <p:nvPr>
            <p:ph idx="12" type="sldNum"/>
          </p:nvPr>
        </p:nvSpPr>
        <p:spPr>
          <a:xfrm>
            <a:off x="8717220" y="4773854"/>
            <a:ext cx="117300" cy="115500"/>
          </a:xfrm>
          <a:prstGeom prst="rect">
            <a:avLst/>
          </a:prstGeom>
          <a:noFill/>
          <a:ln>
            <a:noFill/>
          </a:ln>
        </p:spPr>
        <p:txBody>
          <a:bodyPr anchorCtr="0" anchor="ctr" bIns="0" lIns="0" spcFirstLastPara="1" rIns="0" wrap="square" tIns="0">
            <a:noAutofit/>
          </a:bodyPr>
          <a:lstStyle>
            <a:lvl1pPr indent="0" lvl="0" marL="0" marR="0" rtl="0" algn="r">
              <a:lnSpc>
                <a:spcPct val="100000"/>
              </a:lnSpc>
              <a:spcBef>
                <a:spcPts val="0"/>
              </a:spcBef>
              <a:spcAft>
                <a:spcPts val="0"/>
              </a:spcAft>
              <a:buClr>
                <a:srgbClr val="FFFFFF"/>
              </a:buClr>
              <a:buSzPts val="800"/>
              <a:buFont typeface="Arial"/>
              <a:buNone/>
              <a:defRPr b="0" i="0" sz="800" u="none" cap="none" strike="noStrike">
                <a:solidFill>
                  <a:srgbClr val="FFFFFF"/>
                </a:solidFill>
                <a:latin typeface="Arial"/>
                <a:ea typeface="Arial"/>
                <a:cs typeface="Arial"/>
                <a:sym typeface="Arial"/>
              </a:defRPr>
            </a:lvl1pPr>
            <a:lvl2pPr indent="0" lvl="1" marL="0" marR="0" rtl="0" algn="r">
              <a:lnSpc>
                <a:spcPct val="100000"/>
              </a:lnSpc>
              <a:spcBef>
                <a:spcPts val="0"/>
              </a:spcBef>
              <a:spcAft>
                <a:spcPts val="0"/>
              </a:spcAft>
              <a:buClr>
                <a:srgbClr val="FFFFFF"/>
              </a:buClr>
              <a:buSzPts val="800"/>
              <a:buFont typeface="Arial"/>
              <a:buNone/>
              <a:defRPr b="0" i="0" sz="800" u="none" cap="none" strike="noStrike">
                <a:solidFill>
                  <a:srgbClr val="FFFFFF"/>
                </a:solidFill>
                <a:latin typeface="Arial"/>
                <a:ea typeface="Arial"/>
                <a:cs typeface="Arial"/>
                <a:sym typeface="Arial"/>
              </a:defRPr>
            </a:lvl2pPr>
            <a:lvl3pPr indent="0" lvl="2" marL="0" marR="0" rtl="0" algn="r">
              <a:lnSpc>
                <a:spcPct val="100000"/>
              </a:lnSpc>
              <a:spcBef>
                <a:spcPts val="0"/>
              </a:spcBef>
              <a:spcAft>
                <a:spcPts val="0"/>
              </a:spcAft>
              <a:buClr>
                <a:srgbClr val="FFFFFF"/>
              </a:buClr>
              <a:buSzPts val="800"/>
              <a:buFont typeface="Arial"/>
              <a:buNone/>
              <a:defRPr b="0" i="0" sz="800" u="none" cap="none" strike="noStrike">
                <a:solidFill>
                  <a:srgbClr val="FFFFFF"/>
                </a:solidFill>
                <a:latin typeface="Arial"/>
                <a:ea typeface="Arial"/>
                <a:cs typeface="Arial"/>
                <a:sym typeface="Arial"/>
              </a:defRPr>
            </a:lvl3pPr>
            <a:lvl4pPr indent="0" lvl="3" marL="0" marR="0" rtl="0" algn="r">
              <a:lnSpc>
                <a:spcPct val="100000"/>
              </a:lnSpc>
              <a:spcBef>
                <a:spcPts val="0"/>
              </a:spcBef>
              <a:spcAft>
                <a:spcPts val="0"/>
              </a:spcAft>
              <a:buClr>
                <a:srgbClr val="FFFFFF"/>
              </a:buClr>
              <a:buSzPts val="800"/>
              <a:buFont typeface="Arial"/>
              <a:buNone/>
              <a:defRPr b="0" i="0" sz="800" u="none" cap="none" strike="noStrike">
                <a:solidFill>
                  <a:srgbClr val="FFFFFF"/>
                </a:solidFill>
                <a:latin typeface="Arial"/>
                <a:ea typeface="Arial"/>
                <a:cs typeface="Arial"/>
                <a:sym typeface="Arial"/>
              </a:defRPr>
            </a:lvl4pPr>
            <a:lvl5pPr indent="0" lvl="4" marL="0" marR="0" rtl="0" algn="r">
              <a:lnSpc>
                <a:spcPct val="100000"/>
              </a:lnSpc>
              <a:spcBef>
                <a:spcPts val="0"/>
              </a:spcBef>
              <a:spcAft>
                <a:spcPts val="0"/>
              </a:spcAft>
              <a:buClr>
                <a:srgbClr val="FFFFFF"/>
              </a:buClr>
              <a:buSzPts val="800"/>
              <a:buFont typeface="Arial"/>
              <a:buNone/>
              <a:defRPr b="0" i="0" sz="800" u="none" cap="none" strike="noStrike">
                <a:solidFill>
                  <a:srgbClr val="FFFFFF"/>
                </a:solidFill>
                <a:latin typeface="Arial"/>
                <a:ea typeface="Arial"/>
                <a:cs typeface="Arial"/>
                <a:sym typeface="Arial"/>
              </a:defRPr>
            </a:lvl5pPr>
            <a:lvl6pPr indent="0" lvl="5" marL="0" marR="0" rtl="0" algn="r">
              <a:lnSpc>
                <a:spcPct val="100000"/>
              </a:lnSpc>
              <a:spcBef>
                <a:spcPts val="0"/>
              </a:spcBef>
              <a:spcAft>
                <a:spcPts val="0"/>
              </a:spcAft>
              <a:buClr>
                <a:srgbClr val="FFFFFF"/>
              </a:buClr>
              <a:buSzPts val="800"/>
              <a:buFont typeface="Arial"/>
              <a:buNone/>
              <a:defRPr b="0" i="0" sz="800" u="none" cap="none" strike="noStrike">
                <a:solidFill>
                  <a:srgbClr val="FFFFFF"/>
                </a:solidFill>
                <a:latin typeface="Arial"/>
                <a:ea typeface="Arial"/>
                <a:cs typeface="Arial"/>
                <a:sym typeface="Arial"/>
              </a:defRPr>
            </a:lvl6pPr>
            <a:lvl7pPr indent="0" lvl="6" marL="0" marR="0" rtl="0" algn="r">
              <a:lnSpc>
                <a:spcPct val="100000"/>
              </a:lnSpc>
              <a:spcBef>
                <a:spcPts val="0"/>
              </a:spcBef>
              <a:spcAft>
                <a:spcPts val="0"/>
              </a:spcAft>
              <a:buClr>
                <a:srgbClr val="FFFFFF"/>
              </a:buClr>
              <a:buSzPts val="800"/>
              <a:buFont typeface="Arial"/>
              <a:buNone/>
              <a:defRPr b="0" i="0" sz="800" u="none" cap="none" strike="noStrike">
                <a:solidFill>
                  <a:srgbClr val="FFFFFF"/>
                </a:solidFill>
                <a:latin typeface="Arial"/>
                <a:ea typeface="Arial"/>
                <a:cs typeface="Arial"/>
                <a:sym typeface="Arial"/>
              </a:defRPr>
            </a:lvl7pPr>
            <a:lvl8pPr indent="0" lvl="7" marL="0" marR="0" rtl="0" algn="r">
              <a:lnSpc>
                <a:spcPct val="100000"/>
              </a:lnSpc>
              <a:spcBef>
                <a:spcPts val="0"/>
              </a:spcBef>
              <a:spcAft>
                <a:spcPts val="0"/>
              </a:spcAft>
              <a:buClr>
                <a:srgbClr val="FFFFFF"/>
              </a:buClr>
              <a:buSzPts val="800"/>
              <a:buFont typeface="Arial"/>
              <a:buNone/>
              <a:defRPr b="0" i="0" sz="800" u="none" cap="none" strike="noStrike">
                <a:solidFill>
                  <a:srgbClr val="FFFFFF"/>
                </a:solidFill>
                <a:latin typeface="Arial"/>
                <a:ea typeface="Arial"/>
                <a:cs typeface="Arial"/>
                <a:sym typeface="Arial"/>
              </a:defRPr>
            </a:lvl8pPr>
            <a:lvl9pPr indent="0" lvl="8" marL="0" marR="0" rtl="0" algn="r">
              <a:lnSpc>
                <a:spcPct val="100000"/>
              </a:lnSpc>
              <a:spcBef>
                <a:spcPts val="0"/>
              </a:spcBef>
              <a:spcAft>
                <a:spcPts val="0"/>
              </a:spcAft>
              <a:buClr>
                <a:srgbClr val="FFFFFF"/>
              </a:buClr>
              <a:buSzPts val="800"/>
              <a:buFont typeface="Arial"/>
              <a:buNone/>
              <a:defRPr b="0" i="0" sz="800" u="none" cap="none" strike="noStrike">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showMasterSp="0">
  <p:cSld name="Two Content">
    <p:bg>
      <p:bgPr>
        <a:solidFill>
          <a:srgbClr val="FFFFFF"/>
        </a:solidFill>
      </p:bgPr>
    </p:bg>
    <p:spTree>
      <p:nvGrpSpPr>
        <p:cNvPr id="2942" name="Shape 2942"/>
        <p:cNvGrpSpPr/>
        <p:nvPr/>
      </p:nvGrpSpPr>
      <p:grpSpPr>
        <a:xfrm>
          <a:off x="0" y="0"/>
          <a:ext cx="0" cy="0"/>
          <a:chOff x="0" y="0"/>
          <a:chExt cx="0" cy="0"/>
        </a:xfrm>
      </p:grpSpPr>
      <p:sp>
        <p:nvSpPr>
          <p:cNvPr id="2943" name="Google Shape;2943;p433"/>
          <p:cNvSpPr/>
          <p:nvPr/>
        </p:nvSpPr>
        <p:spPr>
          <a:xfrm>
            <a:off x="311943" y="4800785"/>
            <a:ext cx="2559900" cy="92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000000"/>
                </a:solidFill>
                <a:latin typeface="Arial"/>
                <a:ea typeface="Arial"/>
                <a:cs typeface="Arial"/>
                <a:sym typeface="Arial"/>
              </a:rPr>
              <a:t>PwC</a:t>
            </a:r>
            <a:endParaRPr b="0" i="0" sz="500" u="none" cap="none" strike="noStrike">
              <a:solidFill>
                <a:srgbClr val="000000"/>
              </a:solidFill>
              <a:latin typeface="Arial"/>
              <a:ea typeface="Arial"/>
              <a:cs typeface="Arial"/>
              <a:sym typeface="Arial"/>
            </a:endParaRPr>
          </a:p>
        </p:txBody>
      </p:sp>
      <p:sp>
        <p:nvSpPr>
          <p:cNvPr id="2944" name="Google Shape;2944;p433"/>
          <p:cNvSpPr/>
          <p:nvPr/>
        </p:nvSpPr>
        <p:spPr>
          <a:xfrm>
            <a:off x="-3347" y="1004579"/>
            <a:ext cx="9141600" cy="98400"/>
          </a:xfrm>
          <a:custGeom>
            <a:rect b="b" l="l" r="r" t="t"/>
            <a:pathLst>
              <a:path extrusionOk="0" h="120000" w="120000">
                <a:moveTo>
                  <a:pt x="120000" y="0"/>
                </a:moveTo>
                <a:lnTo>
                  <a:pt x="15283" y="0"/>
                </a:lnTo>
                <a:cubicBezTo>
                  <a:pt x="14927" y="39994"/>
                  <a:pt x="14572" y="80005"/>
                  <a:pt x="14227" y="120000"/>
                </a:cubicBezTo>
                <a:cubicBezTo>
                  <a:pt x="13827" y="80005"/>
                  <a:pt x="13427" y="39994"/>
                  <a:pt x="13038" y="0"/>
                </a:cubicBezTo>
                <a:lnTo>
                  <a:pt x="0" y="0"/>
                </a:lnTo>
              </a:path>
            </a:pathLst>
          </a:custGeom>
          <a:noFill/>
          <a:ln cap="rnd" cmpd="sng" w="12700">
            <a:solidFill>
              <a:srgbClr val="E1301E"/>
            </a:solidFill>
            <a:prstDash val="solid"/>
            <a:round/>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945" name="Google Shape;2945;p433"/>
          <p:cNvSpPr txBox="1"/>
          <p:nvPr>
            <p:ph type="title"/>
          </p:nvPr>
        </p:nvSpPr>
        <p:spPr>
          <a:xfrm>
            <a:off x="309563" y="530351"/>
            <a:ext cx="8526600" cy="307800"/>
          </a:xfrm>
          <a:prstGeom prst="rect">
            <a:avLst/>
          </a:prstGeom>
          <a:noFill/>
          <a:ln>
            <a:noFill/>
          </a:ln>
        </p:spPr>
        <p:txBody>
          <a:bodyPr anchorCtr="0" anchor="b" bIns="34275" lIns="34275" spcFirstLastPara="1" rIns="34275" wrap="square" tIns="34275">
            <a:noAutofit/>
          </a:bodyPr>
          <a:lstStyle>
            <a:lvl1pPr lvl="0" marR="0" rtl="0" algn="l">
              <a:lnSpc>
                <a:spcPct val="100000"/>
              </a:lnSpc>
              <a:spcBef>
                <a:spcPts val="0"/>
              </a:spcBef>
              <a:spcAft>
                <a:spcPts val="0"/>
              </a:spcAft>
              <a:buClr>
                <a:srgbClr val="000000"/>
              </a:buClr>
              <a:buSzPts val="500"/>
              <a:buFont typeface="Georgia"/>
              <a:buNone/>
              <a:defRPr b="0" i="0" sz="2000" u="none" cap="none" strike="noStrike">
                <a:solidFill>
                  <a:srgbClr val="000000"/>
                </a:solidFill>
                <a:latin typeface="Georgia"/>
                <a:ea typeface="Georgia"/>
                <a:cs typeface="Georgia"/>
                <a:sym typeface="Georgia"/>
              </a:defRPr>
            </a:lvl1pPr>
            <a:lvl2pPr lvl="1" marR="0" rtl="0" algn="ctr">
              <a:lnSpc>
                <a:spcPct val="100000"/>
              </a:lnSpc>
              <a:spcBef>
                <a:spcPts val="0"/>
              </a:spcBef>
              <a:spcAft>
                <a:spcPts val="0"/>
              </a:spcAft>
              <a:buClr>
                <a:srgbClr val="FFFFFF"/>
              </a:buClr>
              <a:buSzPts val="500"/>
              <a:buFont typeface="Georgia"/>
              <a:buNone/>
              <a:defRPr b="0" i="0" sz="2000" u="none" cap="none" strike="noStrike">
                <a:solidFill>
                  <a:srgbClr val="FFFFFF"/>
                </a:solidFill>
                <a:latin typeface="Georgia"/>
                <a:ea typeface="Georgia"/>
                <a:cs typeface="Georgia"/>
                <a:sym typeface="Georgia"/>
              </a:defRPr>
            </a:lvl2pPr>
            <a:lvl3pPr lvl="2" marR="0" rtl="0" algn="ctr">
              <a:lnSpc>
                <a:spcPct val="100000"/>
              </a:lnSpc>
              <a:spcBef>
                <a:spcPts val="0"/>
              </a:spcBef>
              <a:spcAft>
                <a:spcPts val="0"/>
              </a:spcAft>
              <a:buClr>
                <a:srgbClr val="FFFFFF"/>
              </a:buClr>
              <a:buSzPts val="500"/>
              <a:buFont typeface="Georgia"/>
              <a:buNone/>
              <a:defRPr b="0" i="0" sz="2000" u="none" cap="none" strike="noStrike">
                <a:solidFill>
                  <a:srgbClr val="FFFFFF"/>
                </a:solidFill>
                <a:latin typeface="Georgia"/>
                <a:ea typeface="Georgia"/>
                <a:cs typeface="Georgia"/>
                <a:sym typeface="Georgia"/>
              </a:defRPr>
            </a:lvl3pPr>
            <a:lvl4pPr lvl="3" marR="0" rtl="0" algn="ctr">
              <a:lnSpc>
                <a:spcPct val="100000"/>
              </a:lnSpc>
              <a:spcBef>
                <a:spcPts val="0"/>
              </a:spcBef>
              <a:spcAft>
                <a:spcPts val="0"/>
              </a:spcAft>
              <a:buClr>
                <a:srgbClr val="FFFFFF"/>
              </a:buClr>
              <a:buSzPts val="500"/>
              <a:buFont typeface="Georgia"/>
              <a:buNone/>
              <a:defRPr b="0" i="0" sz="2000" u="none" cap="none" strike="noStrike">
                <a:solidFill>
                  <a:srgbClr val="FFFFFF"/>
                </a:solidFill>
                <a:latin typeface="Georgia"/>
                <a:ea typeface="Georgia"/>
                <a:cs typeface="Georgia"/>
                <a:sym typeface="Georgia"/>
              </a:defRPr>
            </a:lvl4pPr>
            <a:lvl5pPr lvl="4" marR="0" rtl="0" algn="ctr">
              <a:lnSpc>
                <a:spcPct val="100000"/>
              </a:lnSpc>
              <a:spcBef>
                <a:spcPts val="0"/>
              </a:spcBef>
              <a:spcAft>
                <a:spcPts val="0"/>
              </a:spcAft>
              <a:buClr>
                <a:srgbClr val="FFFFFF"/>
              </a:buClr>
              <a:buSzPts val="500"/>
              <a:buFont typeface="Georgia"/>
              <a:buNone/>
              <a:defRPr b="0" i="0" sz="2000" u="none" cap="none" strike="noStrike">
                <a:solidFill>
                  <a:srgbClr val="FFFFFF"/>
                </a:solidFill>
                <a:latin typeface="Georgia"/>
                <a:ea typeface="Georgia"/>
                <a:cs typeface="Georgia"/>
                <a:sym typeface="Georgia"/>
              </a:defRPr>
            </a:lvl5pPr>
            <a:lvl6pPr lvl="5" marR="0" rtl="0" algn="ctr">
              <a:lnSpc>
                <a:spcPct val="100000"/>
              </a:lnSpc>
              <a:spcBef>
                <a:spcPts val="0"/>
              </a:spcBef>
              <a:spcAft>
                <a:spcPts val="0"/>
              </a:spcAft>
              <a:buClr>
                <a:srgbClr val="FFFFFF"/>
              </a:buClr>
              <a:buSzPts val="500"/>
              <a:buFont typeface="Georgia"/>
              <a:buNone/>
              <a:defRPr b="0" i="0" sz="2000" u="none" cap="none" strike="noStrike">
                <a:solidFill>
                  <a:srgbClr val="FFFFFF"/>
                </a:solidFill>
                <a:latin typeface="Georgia"/>
                <a:ea typeface="Georgia"/>
                <a:cs typeface="Georgia"/>
                <a:sym typeface="Georgia"/>
              </a:defRPr>
            </a:lvl6pPr>
            <a:lvl7pPr lvl="6" marR="0" rtl="0" algn="ctr">
              <a:lnSpc>
                <a:spcPct val="100000"/>
              </a:lnSpc>
              <a:spcBef>
                <a:spcPts val="0"/>
              </a:spcBef>
              <a:spcAft>
                <a:spcPts val="0"/>
              </a:spcAft>
              <a:buClr>
                <a:srgbClr val="FFFFFF"/>
              </a:buClr>
              <a:buSzPts val="500"/>
              <a:buFont typeface="Georgia"/>
              <a:buNone/>
              <a:defRPr b="0" i="0" sz="2000" u="none" cap="none" strike="noStrike">
                <a:solidFill>
                  <a:srgbClr val="FFFFFF"/>
                </a:solidFill>
                <a:latin typeface="Georgia"/>
                <a:ea typeface="Georgia"/>
                <a:cs typeface="Georgia"/>
                <a:sym typeface="Georgia"/>
              </a:defRPr>
            </a:lvl7pPr>
            <a:lvl8pPr lvl="7" marR="0" rtl="0" algn="ctr">
              <a:lnSpc>
                <a:spcPct val="100000"/>
              </a:lnSpc>
              <a:spcBef>
                <a:spcPts val="0"/>
              </a:spcBef>
              <a:spcAft>
                <a:spcPts val="0"/>
              </a:spcAft>
              <a:buClr>
                <a:srgbClr val="FFFFFF"/>
              </a:buClr>
              <a:buSzPts val="500"/>
              <a:buFont typeface="Georgia"/>
              <a:buNone/>
              <a:defRPr b="0" i="0" sz="2000" u="none" cap="none" strike="noStrike">
                <a:solidFill>
                  <a:srgbClr val="FFFFFF"/>
                </a:solidFill>
                <a:latin typeface="Georgia"/>
                <a:ea typeface="Georgia"/>
                <a:cs typeface="Georgia"/>
                <a:sym typeface="Georgia"/>
              </a:defRPr>
            </a:lvl8pPr>
            <a:lvl9pPr lvl="8" marR="0" rtl="0" algn="ctr">
              <a:lnSpc>
                <a:spcPct val="100000"/>
              </a:lnSpc>
              <a:spcBef>
                <a:spcPts val="0"/>
              </a:spcBef>
              <a:spcAft>
                <a:spcPts val="0"/>
              </a:spcAft>
              <a:buClr>
                <a:srgbClr val="FFFFFF"/>
              </a:buClr>
              <a:buSzPts val="500"/>
              <a:buFont typeface="Georgia"/>
              <a:buNone/>
              <a:defRPr b="0" i="0" sz="2000" u="none" cap="none" strike="noStrike">
                <a:solidFill>
                  <a:srgbClr val="FFFFFF"/>
                </a:solidFill>
                <a:latin typeface="Georgia"/>
                <a:ea typeface="Georgia"/>
                <a:cs typeface="Georgia"/>
                <a:sym typeface="Georgia"/>
              </a:defRPr>
            </a:lvl9pPr>
          </a:lstStyle>
          <a:p/>
        </p:txBody>
      </p:sp>
      <p:sp>
        <p:nvSpPr>
          <p:cNvPr id="2946" name="Google Shape;2946;p433"/>
          <p:cNvSpPr txBox="1"/>
          <p:nvPr>
            <p:ph idx="1" type="body"/>
          </p:nvPr>
        </p:nvSpPr>
        <p:spPr>
          <a:xfrm>
            <a:off x="306059" y="1200150"/>
            <a:ext cx="4038600" cy="843300"/>
          </a:xfrm>
          <a:prstGeom prst="rect">
            <a:avLst/>
          </a:prstGeom>
          <a:noFill/>
          <a:ln>
            <a:noFill/>
          </a:ln>
        </p:spPr>
        <p:txBody>
          <a:bodyPr anchorCtr="0" anchor="t" bIns="34275" lIns="34275" spcFirstLastPara="1" rIns="34275" wrap="square" tIns="34275">
            <a:noAutofit/>
          </a:bodyPr>
          <a:lstStyle>
            <a:lvl1pPr indent="-228600" lvl="0" marL="457200" marR="0" rtl="0" algn="l">
              <a:lnSpc>
                <a:spcPct val="100000"/>
              </a:lnSpc>
              <a:spcBef>
                <a:spcPts val="300"/>
              </a:spcBef>
              <a:spcAft>
                <a:spcPts val="0"/>
              </a:spcAft>
              <a:buClr>
                <a:srgbClr val="7C7C7B"/>
              </a:buClr>
              <a:buSzPts val="1400"/>
              <a:buFont typeface="Georgia"/>
              <a:buNone/>
              <a:defRPr b="0" i="0" sz="1400" u="none" cap="none" strike="noStrike">
                <a:solidFill>
                  <a:srgbClr val="7C7C7B"/>
                </a:solidFill>
                <a:latin typeface="Georgia"/>
                <a:ea typeface="Georgia"/>
                <a:cs typeface="Georgia"/>
                <a:sym typeface="Georgia"/>
              </a:defRPr>
            </a:lvl1pPr>
            <a:lvl2pPr indent="-317500" lvl="1" marL="914400"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2pPr>
            <a:lvl3pPr indent="-317500" lvl="2" marL="1371600"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3pPr>
            <a:lvl4pPr indent="-317500" lvl="3" marL="1828800"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4pPr>
            <a:lvl5pPr indent="-317500" lvl="4" marL="2286000"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5pPr>
            <a:lvl6pPr indent="-317500" lvl="5" marL="2743200"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6pPr>
            <a:lvl7pPr indent="-317500" lvl="6" marL="3200400"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7pPr>
            <a:lvl8pPr indent="-317500" lvl="7" marL="3657600"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8pPr>
            <a:lvl9pPr indent="-317500" lvl="8" marL="4114800"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9pPr>
          </a:lstStyle>
          <a:p/>
        </p:txBody>
      </p:sp>
      <p:sp>
        <p:nvSpPr>
          <p:cNvPr id="2947" name="Google Shape;2947;p433"/>
          <p:cNvSpPr txBox="1"/>
          <p:nvPr>
            <p:ph idx="12" type="sldNum"/>
          </p:nvPr>
        </p:nvSpPr>
        <p:spPr>
          <a:xfrm>
            <a:off x="8717220" y="4773854"/>
            <a:ext cx="117300" cy="115500"/>
          </a:xfrm>
          <a:prstGeom prst="rect">
            <a:avLst/>
          </a:prstGeom>
          <a:noFill/>
          <a:ln>
            <a:noFill/>
          </a:ln>
        </p:spPr>
        <p:txBody>
          <a:bodyPr anchorCtr="0" anchor="ctr" bIns="0" lIns="0" spcFirstLastPara="1" rIns="0" wrap="square" tIns="0">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rgbClr val="000000"/>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rgbClr val="000000"/>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rgbClr val="000000"/>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rgbClr val="000000"/>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rgbClr val="000000"/>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rgbClr val="000000"/>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rgbClr val="000000"/>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rgbClr val="000000"/>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Experience Photo" showMasterSp="0">
  <p:cSld name="Experience Photo 2">
    <p:spTree>
      <p:nvGrpSpPr>
        <p:cNvPr id="2948" name="Shape 2948"/>
        <p:cNvGrpSpPr/>
        <p:nvPr/>
      </p:nvGrpSpPr>
      <p:grpSpPr>
        <a:xfrm>
          <a:off x="0" y="0"/>
          <a:ext cx="0" cy="0"/>
          <a:chOff x="0" y="0"/>
          <a:chExt cx="0" cy="0"/>
        </a:xfrm>
      </p:grpSpPr>
      <p:sp>
        <p:nvSpPr>
          <p:cNvPr id="2949" name="Google Shape;2949;p434"/>
          <p:cNvSpPr/>
          <p:nvPr>
            <p:ph idx="2" type="pic"/>
          </p:nvPr>
        </p:nvSpPr>
        <p:spPr>
          <a:xfrm>
            <a:off x="0" y="0"/>
            <a:ext cx="9144000" cy="5143500"/>
          </a:xfrm>
          <a:prstGeom prst="rect">
            <a:avLst/>
          </a:prstGeom>
          <a:noFill/>
          <a:ln>
            <a:noFill/>
          </a:ln>
        </p:spPr>
        <p:txBody>
          <a:bodyPr anchorCtr="0" anchor="t" bIns="34275" lIns="34275" spcFirstLastPara="1" rIns="34275" wrap="square" tIns="34275">
            <a:noAutofit/>
          </a:bodyPr>
          <a:lstStyle>
            <a:lvl1pPr lvl="0" marR="0" rtl="0" algn="l">
              <a:lnSpc>
                <a:spcPct val="100000"/>
              </a:lnSpc>
              <a:spcBef>
                <a:spcPts val="300"/>
              </a:spcBef>
              <a:spcAft>
                <a:spcPts val="0"/>
              </a:spcAft>
              <a:buClr>
                <a:srgbClr val="7C7C7B"/>
              </a:buClr>
              <a:buSzPts val="500"/>
              <a:buFont typeface="Georgia"/>
              <a:buNone/>
              <a:defRPr b="0" i="0" sz="1400" u="none" cap="none" strike="noStrike">
                <a:solidFill>
                  <a:srgbClr val="7C7C7B"/>
                </a:solidFill>
                <a:latin typeface="Georgia"/>
                <a:ea typeface="Georgia"/>
                <a:cs typeface="Georgia"/>
                <a:sym typeface="Georgia"/>
              </a:defRPr>
            </a:lvl1pPr>
            <a:lvl2pPr lvl="1"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2pPr>
            <a:lvl3pPr lvl="2"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3pPr>
            <a:lvl4pPr lvl="3"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4pPr>
            <a:lvl5pPr lvl="4"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5pPr>
            <a:lvl6pPr lvl="5"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6pPr>
            <a:lvl7pPr lvl="6"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7pPr>
            <a:lvl8pPr lvl="7"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8pPr>
            <a:lvl9pPr lvl="8"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9pPr>
          </a:lstStyle>
          <a:p/>
        </p:txBody>
      </p:sp>
      <p:sp>
        <p:nvSpPr>
          <p:cNvPr id="2950" name="Google Shape;2950;p434"/>
          <p:cNvSpPr txBox="1"/>
          <p:nvPr>
            <p:ph type="title"/>
          </p:nvPr>
        </p:nvSpPr>
        <p:spPr>
          <a:xfrm>
            <a:off x="307531" y="2218908"/>
            <a:ext cx="8529000" cy="492300"/>
          </a:xfrm>
          <a:prstGeom prst="rect">
            <a:avLst/>
          </a:prstGeom>
          <a:noFill/>
          <a:ln>
            <a:noFill/>
          </a:ln>
        </p:spPr>
        <p:txBody>
          <a:bodyPr anchorCtr="0" anchor="t" bIns="34275" lIns="34275" spcFirstLastPara="1" rIns="34275" wrap="square" tIns="34275">
            <a:noAutofit/>
          </a:bodyPr>
          <a:lstStyle>
            <a:lvl1pPr lvl="0" marR="0" rtl="0" algn="ctr">
              <a:lnSpc>
                <a:spcPct val="100000"/>
              </a:lnSpc>
              <a:spcBef>
                <a:spcPts val="0"/>
              </a:spcBef>
              <a:spcAft>
                <a:spcPts val="0"/>
              </a:spcAft>
              <a:buClr>
                <a:srgbClr val="FFFFFF"/>
              </a:buClr>
              <a:buSzPts val="500"/>
              <a:buFont typeface="Georgia"/>
              <a:buNone/>
              <a:defRPr b="0" i="0" sz="3200" u="none" cap="none" strike="noStrike">
                <a:solidFill>
                  <a:srgbClr val="FFFFFF"/>
                </a:solidFill>
                <a:latin typeface="Georgia"/>
                <a:ea typeface="Georgia"/>
                <a:cs typeface="Georgia"/>
                <a:sym typeface="Georgia"/>
              </a:defRPr>
            </a:lvl1pPr>
            <a:lvl2pPr lvl="1" marR="0" rtl="0" algn="ctr">
              <a:lnSpc>
                <a:spcPct val="100000"/>
              </a:lnSpc>
              <a:spcBef>
                <a:spcPts val="0"/>
              </a:spcBef>
              <a:spcAft>
                <a:spcPts val="0"/>
              </a:spcAft>
              <a:buClr>
                <a:srgbClr val="FFFFFF"/>
              </a:buClr>
              <a:buSzPts val="500"/>
              <a:buFont typeface="Georgia"/>
              <a:buNone/>
              <a:defRPr b="0" i="0" sz="2000" u="none" cap="none" strike="noStrike">
                <a:solidFill>
                  <a:srgbClr val="FFFFFF"/>
                </a:solidFill>
                <a:latin typeface="Georgia"/>
                <a:ea typeface="Georgia"/>
                <a:cs typeface="Georgia"/>
                <a:sym typeface="Georgia"/>
              </a:defRPr>
            </a:lvl2pPr>
            <a:lvl3pPr lvl="2" marR="0" rtl="0" algn="ctr">
              <a:lnSpc>
                <a:spcPct val="100000"/>
              </a:lnSpc>
              <a:spcBef>
                <a:spcPts val="0"/>
              </a:spcBef>
              <a:spcAft>
                <a:spcPts val="0"/>
              </a:spcAft>
              <a:buClr>
                <a:srgbClr val="FFFFFF"/>
              </a:buClr>
              <a:buSzPts val="500"/>
              <a:buFont typeface="Georgia"/>
              <a:buNone/>
              <a:defRPr b="0" i="0" sz="2000" u="none" cap="none" strike="noStrike">
                <a:solidFill>
                  <a:srgbClr val="FFFFFF"/>
                </a:solidFill>
                <a:latin typeface="Georgia"/>
                <a:ea typeface="Georgia"/>
                <a:cs typeface="Georgia"/>
                <a:sym typeface="Georgia"/>
              </a:defRPr>
            </a:lvl3pPr>
            <a:lvl4pPr lvl="3" marR="0" rtl="0" algn="ctr">
              <a:lnSpc>
                <a:spcPct val="100000"/>
              </a:lnSpc>
              <a:spcBef>
                <a:spcPts val="0"/>
              </a:spcBef>
              <a:spcAft>
                <a:spcPts val="0"/>
              </a:spcAft>
              <a:buClr>
                <a:srgbClr val="FFFFFF"/>
              </a:buClr>
              <a:buSzPts val="500"/>
              <a:buFont typeface="Georgia"/>
              <a:buNone/>
              <a:defRPr b="0" i="0" sz="2000" u="none" cap="none" strike="noStrike">
                <a:solidFill>
                  <a:srgbClr val="FFFFFF"/>
                </a:solidFill>
                <a:latin typeface="Georgia"/>
                <a:ea typeface="Georgia"/>
                <a:cs typeface="Georgia"/>
                <a:sym typeface="Georgia"/>
              </a:defRPr>
            </a:lvl4pPr>
            <a:lvl5pPr lvl="4" marR="0" rtl="0" algn="ctr">
              <a:lnSpc>
                <a:spcPct val="100000"/>
              </a:lnSpc>
              <a:spcBef>
                <a:spcPts val="0"/>
              </a:spcBef>
              <a:spcAft>
                <a:spcPts val="0"/>
              </a:spcAft>
              <a:buClr>
                <a:srgbClr val="FFFFFF"/>
              </a:buClr>
              <a:buSzPts val="500"/>
              <a:buFont typeface="Georgia"/>
              <a:buNone/>
              <a:defRPr b="0" i="0" sz="2000" u="none" cap="none" strike="noStrike">
                <a:solidFill>
                  <a:srgbClr val="FFFFFF"/>
                </a:solidFill>
                <a:latin typeface="Georgia"/>
                <a:ea typeface="Georgia"/>
                <a:cs typeface="Georgia"/>
                <a:sym typeface="Georgia"/>
              </a:defRPr>
            </a:lvl5pPr>
            <a:lvl6pPr lvl="5" marR="0" rtl="0" algn="ctr">
              <a:lnSpc>
                <a:spcPct val="100000"/>
              </a:lnSpc>
              <a:spcBef>
                <a:spcPts val="0"/>
              </a:spcBef>
              <a:spcAft>
                <a:spcPts val="0"/>
              </a:spcAft>
              <a:buClr>
                <a:srgbClr val="FFFFFF"/>
              </a:buClr>
              <a:buSzPts val="500"/>
              <a:buFont typeface="Georgia"/>
              <a:buNone/>
              <a:defRPr b="0" i="0" sz="2000" u="none" cap="none" strike="noStrike">
                <a:solidFill>
                  <a:srgbClr val="FFFFFF"/>
                </a:solidFill>
                <a:latin typeface="Georgia"/>
                <a:ea typeface="Georgia"/>
                <a:cs typeface="Georgia"/>
                <a:sym typeface="Georgia"/>
              </a:defRPr>
            </a:lvl6pPr>
            <a:lvl7pPr lvl="6" marR="0" rtl="0" algn="ctr">
              <a:lnSpc>
                <a:spcPct val="100000"/>
              </a:lnSpc>
              <a:spcBef>
                <a:spcPts val="0"/>
              </a:spcBef>
              <a:spcAft>
                <a:spcPts val="0"/>
              </a:spcAft>
              <a:buClr>
                <a:srgbClr val="FFFFFF"/>
              </a:buClr>
              <a:buSzPts val="500"/>
              <a:buFont typeface="Georgia"/>
              <a:buNone/>
              <a:defRPr b="0" i="0" sz="2000" u="none" cap="none" strike="noStrike">
                <a:solidFill>
                  <a:srgbClr val="FFFFFF"/>
                </a:solidFill>
                <a:latin typeface="Georgia"/>
                <a:ea typeface="Georgia"/>
                <a:cs typeface="Georgia"/>
                <a:sym typeface="Georgia"/>
              </a:defRPr>
            </a:lvl7pPr>
            <a:lvl8pPr lvl="7" marR="0" rtl="0" algn="ctr">
              <a:lnSpc>
                <a:spcPct val="100000"/>
              </a:lnSpc>
              <a:spcBef>
                <a:spcPts val="0"/>
              </a:spcBef>
              <a:spcAft>
                <a:spcPts val="0"/>
              </a:spcAft>
              <a:buClr>
                <a:srgbClr val="FFFFFF"/>
              </a:buClr>
              <a:buSzPts val="500"/>
              <a:buFont typeface="Georgia"/>
              <a:buNone/>
              <a:defRPr b="0" i="0" sz="2000" u="none" cap="none" strike="noStrike">
                <a:solidFill>
                  <a:srgbClr val="FFFFFF"/>
                </a:solidFill>
                <a:latin typeface="Georgia"/>
                <a:ea typeface="Georgia"/>
                <a:cs typeface="Georgia"/>
                <a:sym typeface="Georgia"/>
              </a:defRPr>
            </a:lvl8pPr>
            <a:lvl9pPr lvl="8" marR="0" rtl="0" algn="ctr">
              <a:lnSpc>
                <a:spcPct val="100000"/>
              </a:lnSpc>
              <a:spcBef>
                <a:spcPts val="0"/>
              </a:spcBef>
              <a:spcAft>
                <a:spcPts val="0"/>
              </a:spcAft>
              <a:buClr>
                <a:srgbClr val="FFFFFF"/>
              </a:buClr>
              <a:buSzPts val="500"/>
              <a:buFont typeface="Georgia"/>
              <a:buNone/>
              <a:defRPr b="0" i="0" sz="2000" u="none" cap="none" strike="noStrike">
                <a:solidFill>
                  <a:srgbClr val="FFFFFF"/>
                </a:solidFill>
                <a:latin typeface="Georgia"/>
                <a:ea typeface="Georgia"/>
                <a:cs typeface="Georgia"/>
                <a:sym typeface="Georgia"/>
              </a:defRPr>
            </a:lvl9pPr>
          </a:lstStyle>
          <a:p/>
        </p:txBody>
      </p:sp>
      <p:sp>
        <p:nvSpPr>
          <p:cNvPr id="2951" name="Google Shape;2951;p434"/>
          <p:cNvSpPr/>
          <p:nvPr/>
        </p:nvSpPr>
        <p:spPr>
          <a:xfrm>
            <a:off x="311943" y="4800785"/>
            <a:ext cx="2559900" cy="92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FFFFFF"/>
              </a:buClr>
              <a:buSzPts val="600"/>
              <a:buFont typeface="Arial"/>
              <a:buNone/>
            </a:pPr>
            <a:r>
              <a:rPr b="0" i="0" lang="en" sz="600" u="none" cap="none" strike="noStrike">
                <a:solidFill>
                  <a:srgbClr val="FFFFFF"/>
                </a:solidFill>
                <a:latin typeface="Arial"/>
                <a:ea typeface="Arial"/>
                <a:cs typeface="Arial"/>
                <a:sym typeface="Arial"/>
              </a:rPr>
              <a:t>PwC</a:t>
            </a:r>
            <a:endParaRPr b="0" i="0" sz="500" u="none" cap="none" strike="noStrike">
              <a:solidFill>
                <a:srgbClr val="000000"/>
              </a:solidFill>
              <a:latin typeface="Arial"/>
              <a:ea typeface="Arial"/>
              <a:cs typeface="Arial"/>
              <a:sym typeface="Arial"/>
            </a:endParaRPr>
          </a:p>
        </p:txBody>
      </p:sp>
      <p:cxnSp>
        <p:nvCxnSpPr>
          <p:cNvPr id="2952" name="Google Shape;2952;p434"/>
          <p:cNvCxnSpPr/>
          <p:nvPr/>
        </p:nvCxnSpPr>
        <p:spPr>
          <a:xfrm>
            <a:off x="4288075" y="2101350"/>
            <a:ext cx="569100" cy="0"/>
          </a:xfrm>
          <a:prstGeom prst="straightConnector1">
            <a:avLst/>
          </a:prstGeom>
          <a:noFill/>
          <a:ln cap="flat" cmpd="sng" w="25400">
            <a:solidFill>
              <a:srgbClr val="E02B19"/>
            </a:solidFill>
            <a:prstDash val="solid"/>
            <a:round/>
            <a:headEnd len="sm" w="sm" type="none"/>
            <a:tailEnd len="sm" w="sm" type="none"/>
          </a:ln>
        </p:spPr>
      </p:cxnSp>
      <p:sp>
        <p:nvSpPr>
          <p:cNvPr id="2953" name="Google Shape;2953;p434"/>
          <p:cNvSpPr txBox="1"/>
          <p:nvPr>
            <p:ph idx="1" type="body"/>
          </p:nvPr>
        </p:nvSpPr>
        <p:spPr>
          <a:xfrm>
            <a:off x="685800" y="1698320"/>
            <a:ext cx="7772400" cy="215400"/>
          </a:xfrm>
          <a:prstGeom prst="rect">
            <a:avLst/>
          </a:prstGeom>
          <a:noFill/>
          <a:ln>
            <a:noFill/>
          </a:ln>
        </p:spPr>
        <p:txBody>
          <a:bodyPr anchorCtr="0" anchor="t" bIns="34275" lIns="34275" spcFirstLastPara="1" rIns="34275" wrap="square" tIns="34275">
            <a:noAutofit/>
          </a:bodyPr>
          <a:lstStyle>
            <a:lvl1pPr indent="-228600" lvl="0" marL="457200" marR="0" rtl="0" algn="ctr">
              <a:lnSpc>
                <a:spcPct val="100000"/>
              </a:lnSpc>
              <a:spcBef>
                <a:spcPts val="300"/>
              </a:spcBef>
              <a:spcAft>
                <a:spcPts val="0"/>
              </a:spcAft>
              <a:buClr>
                <a:srgbClr val="FFFFFF"/>
              </a:buClr>
              <a:buSzPts val="1400"/>
              <a:buFont typeface="Georgia"/>
              <a:buNone/>
              <a:defRPr b="0" i="0" sz="1400" u="none" cap="none" strike="noStrike">
                <a:solidFill>
                  <a:srgbClr val="FFFFFF"/>
                </a:solidFill>
                <a:latin typeface="Georgia"/>
                <a:ea typeface="Georgia"/>
                <a:cs typeface="Georgia"/>
                <a:sym typeface="Georgia"/>
              </a:defRPr>
            </a:lvl1pPr>
            <a:lvl2pPr indent="-228600" lvl="1" marL="914400" marR="0" rtl="0" algn="ctr">
              <a:lnSpc>
                <a:spcPct val="100000"/>
              </a:lnSpc>
              <a:spcBef>
                <a:spcPts val="300"/>
              </a:spcBef>
              <a:spcAft>
                <a:spcPts val="0"/>
              </a:spcAft>
              <a:buClr>
                <a:srgbClr val="FFFFFF"/>
              </a:buClr>
              <a:buSzPts val="1400"/>
              <a:buFont typeface="Georgia"/>
              <a:buNone/>
              <a:defRPr b="0" i="0" sz="1400" u="none" cap="none" strike="noStrike">
                <a:solidFill>
                  <a:srgbClr val="FFFFFF"/>
                </a:solidFill>
                <a:latin typeface="Georgia"/>
                <a:ea typeface="Georgia"/>
                <a:cs typeface="Georgia"/>
                <a:sym typeface="Georgia"/>
              </a:defRPr>
            </a:lvl2pPr>
            <a:lvl3pPr indent="-228600" lvl="2" marL="1371600" marR="0" rtl="0" algn="ctr">
              <a:lnSpc>
                <a:spcPct val="100000"/>
              </a:lnSpc>
              <a:spcBef>
                <a:spcPts val="300"/>
              </a:spcBef>
              <a:spcAft>
                <a:spcPts val="0"/>
              </a:spcAft>
              <a:buClr>
                <a:srgbClr val="FFFFFF"/>
              </a:buClr>
              <a:buSzPts val="1400"/>
              <a:buFont typeface="Georgia"/>
              <a:buNone/>
              <a:defRPr b="0" i="0" sz="1400" u="none" cap="none" strike="noStrike">
                <a:solidFill>
                  <a:srgbClr val="FFFFFF"/>
                </a:solidFill>
                <a:latin typeface="Georgia"/>
                <a:ea typeface="Georgia"/>
                <a:cs typeface="Georgia"/>
                <a:sym typeface="Georgia"/>
              </a:defRPr>
            </a:lvl3pPr>
            <a:lvl4pPr indent="-228600" lvl="3" marL="1828800" marR="0" rtl="0" algn="ctr">
              <a:lnSpc>
                <a:spcPct val="100000"/>
              </a:lnSpc>
              <a:spcBef>
                <a:spcPts val="300"/>
              </a:spcBef>
              <a:spcAft>
                <a:spcPts val="0"/>
              </a:spcAft>
              <a:buClr>
                <a:srgbClr val="FFFFFF"/>
              </a:buClr>
              <a:buSzPts val="1400"/>
              <a:buFont typeface="Georgia"/>
              <a:buNone/>
              <a:defRPr b="0" i="0" sz="1400" u="none" cap="none" strike="noStrike">
                <a:solidFill>
                  <a:srgbClr val="FFFFFF"/>
                </a:solidFill>
                <a:latin typeface="Georgia"/>
                <a:ea typeface="Georgia"/>
                <a:cs typeface="Georgia"/>
                <a:sym typeface="Georgia"/>
              </a:defRPr>
            </a:lvl4pPr>
            <a:lvl5pPr indent="-228600" lvl="4" marL="2286000" marR="0" rtl="0" algn="ctr">
              <a:lnSpc>
                <a:spcPct val="100000"/>
              </a:lnSpc>
              <a:spcBef>
                <a:spcPts val="300"/>
              </a:spcBef>
              <a:spcAft>
                <a:spcPts val="0"/>
              </a:spcAft>
              <a:buClr>
                <a:srgbClr val="FFFFFF"/>
              </a:buClr>
              <a:buSzPts val="1400"/>
              <a:buFont typeface="Georgia"/>
              <a:buNone/>
              <a:defRPr b="0" i="0" sz="1400" u="none" cap="none" strike="noStrike">
                <a:solidFill>
                  <a:srgbClr val="FFFFFF"/>
                </a:solidFill>
                <a:latin typeface="Georgia"/>
                <a:ea typeface="Georgia"/>
                <a:cs typeface="Georgia"/>
                <a:sym typeface="Georgia"/>
              </a:defRPr>
            </a:lvl5pPr>
            <a:lvl6pPr indent="-317500" lvl="5" marL="2743200"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6pPr>
            <a:lvl7pPr indent="-317500" lvl="6" marL="3200400"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7pPr>
            <a:lvl8pPr indent="-317500" lvl="7" marL="3657600"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8pPr>
            <a:lvl9pPr indent="-317500" lvl="8" marL="4114800"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9pPr>
          </a:lstStyle>
          <a:p/>
        </p:txBody>
      </p:sp>
      <p:sp>
        <p:nvSpPr>
          <p:cNvPr id="2954" name="Google Shape;2954;p434"/>
          <p:cNvSpPr txBox="1"/>
          <p:nvPr>
            <p:ph idx="12" type="sldNum"/>
          </p:nvPr>
        </p:nvSpPr>
        <p:spPr>
          <a:xfrm>
            <a:off x="8717220" y="4773854"/>
            <a:ext cx="117300" cy="115500"/>
          </a:xfrm>
          <a:prstGeom prst="rect">
            <a:avLst/>
          </a:prstGeom>
          <a:noFill/>
          <a:ln>
            <a:noFill/>
          </a:ln>
        </p:spPr>
        <p:txBody>
          <a:bodyPr anchorCtr="0" anchor="ctr" bIns="0" lIns="0" spcFirstLastPara="1" rIns="0" wrap="square" tIns="0">
            <a:noAutofit/>
          </a:bodyPr>
          <a:lstStyle>
            <a:lvl1pPr indent="0" lvl="0" marL="0" marR="0" rtl="0" algn="r">
              <a:lnSpc>
                <a:spcPct val="100000"/>
              </a:lnSpc>
              <a:spcBef>
                <a:spcPts val="0"/>
              </a:spcBef>
              <a:spcAft>
                <a:spcPts val="0"/>
              </a:spcAft>
              <a:buClr>
                <a:srgbClr val="FFFFFF"/>
              </a:buClr>
              <a:buSzPts val="800"/>
              <a:buFont typeface="Arial"/>
              <a:buNone/>
              <a:defRPr b="0" i="0" sz="800" u="none" cap="none" strike="noStrike">
                <a:solidFill>
                  <a:srgbClr val="FFFFFF"/>
                </a:solidFill>
                <a:latin typeface="Arial"/>
                <a:ea typeface="Arial"/>
                <a:cs typeface="Arial"/>
                <a:sym typeface="Arial"/>
              </a:defRPr>
            </a:lvl1pPr>
            <a:lvl2pPr indent="0" lvl="1" marL="0" marR="0" rtl="0" algn="r">
              <a:lnSpc>
                <a:spcPct val="100000"/>
              </a:lnSpc>
              <a:spcBef>
                <a:spcPts val="0"/>
              </a:spcBef>
              <a:spcAft>
                <a:spcPts val="0"/>
              </a:spcAft>
              <a:buClr>
                <a:srgbClr val="FFFFFF"/>
              </a:buClr>
              <a:buSzPts val="800"/>
              <a:buFont typeface="Arial"/>
              <a:buNone/>
              <a:defRPr b="0" i="0" sz="800" u="none" cap="none" strike="noStrike">
                <a:solidFill>
                  <a:srgbClr val="FFFFFF"/>
                </a:solidFill>
                <a:latin typeface="Arial"/>
                <a:ea typeface="Arial"/>
                <a:cs typeface="Arial"/>
                <a:sym typeface="Arial"/>
              </a:defRPr>
            </a:lvl2pPr>
            <a:lvl3pPr indent="0" lvl="2" marL="0" marR="0" rtl="0" algn="r">
              <a:lnSpc>
                <a:spcPct val="100000"/>
              </a:lnSpc>
              <a:spcBef>
                <a:spcPts val="0"/>
              </a:spcBef>
              <a:spcAft>
                <a:spcPts val="0"/>
              </a:spcAft>
              <a:buClr>
                <a:srgbClr val="FFFFFF"/>
              </a:buClr>
              <a:buSzPts val="800"/>
              <a:buFont typeface="Arial"/>
              <a:buNone/>
              <a:defRPr b="0" i="0" sz="800" u="none" cap="none" strike="noStrike">
                <a:solidFill>
                  <a:srgbClr val="FFFFFF"/>
                </a:solidFill>
                <a:latin typeface="Arial"/>
                <a:ea typeface="Arial"/>
                <a:cs typeface="Arial"/>
                <a:sym typeface="Arial"/>
              </a:defRPr>
            </a:lvl3pPr>
            <a:lvl4pPr indent="0" lvl="3" marL="0" marR="0" rtl="0" algn="r">
              <a:lnSpc>
                <a:spcPct val="100000"/>
              </a:lnSpc>
              <a:spcBef>
                <a:spcPts val="0"/>
              </a:spcBef>
              <a:spcAft>
                <a:spcPts val="0"/>
              </a:spcAft>
              <a:buClr>
                <a:srgbClr val="FFFFFF"/>
              </a:buClr>
              <a:buSzPts val="800"/>
              <a:buFont typeface="Arial"/>
              <a:buNone/>
              <a:defRPr b="0" i="0" sz="800" u="none" cap="none" strike="noStrike">
                <a:solidFill>
                  <a:srgbClr val="FFFFFF"/>
                </a:solidFill>
                <a:latin typeface="Arial"/>
                <a:ea typeface="Arial"/>
                <a:cs typeface="Arial"/>
                <a:sym typeface="Arial"/>
              </a:defRPr>
            </a:lvl4pPr>
            <a:lvl5pPr indent="0" lvl="4" marL="0" marR="0" rtl="0" algn="r">
              <a:lnSpc>
                <a:spcPct val="100000"/>
              </a:lnSpc>
              <a:spcBef>
                <a:spcPts val="0"/>
              </a:spcBef>
              <a:spcAft>
                <a:spcPts val="0"/>
              </a:spcAft>
              <a:buClr>
                <a:srgbClr val="FFFFFF"/>
              </a:buClr>
              <a:buSzPts val="800"/>
              <a:buFont typeface="Arial"/>
              <a:buNone/>
              <a:defRPr b="0" i="0" sz="800" u="none" cap="none" strike="noStrike">
                <a:solidFill>
                  <a:srgbClr val="FFFFFF"/>
                </a:solidFill>
                <a:latin typeface="Arial"/>
                <a:ea typeface="Arial"/>
                <a:cs typeface="Arial"/>
                <a:sym typeface="Arial"/>
              </a:defRPr>
            </a:lvl5pPr>
            <a:lvl6pPr indent="0" lvl="5" marL="0" marR="0" rtl="0" algn="r">
              <a:lnSpc>
                <a:spcPct val="100000"/>
              </a:lnSpc>
              <a:spcBef>
                <a:spcPts val="0"/>
              </a:spcBef>
              <a:spcAft>
                <a:spcPts val="0"/>
              </a:spcAft>
              <a:buClr>
                <a:srgbClr val="FFFFFF"/>
              </a:buClr>
              <a:buSzPts val="800"/>
              <a:buFont typeface="Arial"/>
              <a:buNone/>
              <a:defRPr b="0" i="0" sz="800" u="none" cap="none" strike="noStrike">
                <a:solidFill>
                  <a:srgbClr val="FFFFFF"/>
                </a:solidFill>
                <a:latin typeface="Arial"/>
                <a:ea typeface="Arial"/>
                <a:cs typeface="Arial"/>
                <a:sym typeface="Arial"/>
              </a:defRPr>
            </a:lvl6pPr>
            <a:lvl7pPr indent="0" lvl="6" marL="0" marR="0" rtl="0" algn="r">
              <a:lnSpc>
                <a:spcPct val="100000"/>
              </a:lnSpc>
              <a:spcBef>
                <a:spcPts val="0"/>
              </a:spcBef>
              <a:spcAft>
                <a:spcPts val="0"/>
              </a:spcAft>
              <a:buClr>
                <a:srgbClr val="FFFFFF"/>
              </a:buClr>
              <a:buSzPts val="800"/>
              <a:buFont typeface="Arial"/>
              <a:buNone/>
              <a:defRPr b="0" i="0" sz="800" u="none" cap="none" strike="noStrike">
                <a:solidFill>
                  <a:srgbClr val="FFFFFF"/>
                </a:solidFill>
                <a:latin typeface="Arial"/>
                <a:ea typeface="Arial"/>
                <a:cs typeface="Arial"/>
                <a:sym typeface="Arial"/>
              </a:defRPr>
            </a:lvl7pPr>
            <a:lvl8pPr indent="0" lvl="7" marL="0" marR="0" rtl="0" algn="r">
              <a:lnSpc>
                <a:spcPct val="100000"/>
              </a:lnSpc>
              <a:spcBef>
                <a:spcPts val="0"/>
              </a:spcBef>
              <a:spcAft>
                <a:spcPts val="0"/>
              </a:spcAft>
              <a:buClr>
                <a:srgbClr val="FFFFFF"/>
              </a:buClr>
              <a:buSzPts val="800"/>
              <a:buFont typeface="Arial"/>
              <a:buNone/>
              <a:defRPr b="0" i="0" sz="800" u="none" cap="none" strike="noStrike">
                <a:solidFill>
                  <a:srgbClr val="FFFFFF"/>
                </a:solidFill>
                <a:latin typeface="Arial"/>
                <a:ea typeface="Arial"/>
                <a:cs typeface="Arial"/>
                <a:sym typeface="Arial"/>
              </a:defRPr>
            </a:lvl8pPr>
            <a:lvl9pPr indent="0" lvl="8" marL="0" marR="0" rtl="0" algn="r">
              <a:lnSpc>
                <a:spcPct val="100000"/>
              </a:lnSpc>
              <a:spcBef>
                <a:spcPts val="0"/>
              </a:spcBef>
              <a:spcAft>
                <a:spcPts val="0"/>
              </a:spcAft>
              <a:buClr>
                <a:srgbClr val="FFFFFF"/>
              </a:buClr>
              <a:buSzPts val="800"/>
              <a:buFont typeface="Arial"/>
              <a:buNone/>
              <a:defRPr b="0" i="0" sz="800" u="none" cap="none" strike="noStrike">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p:cSld name="Section Header 2">
    <p:spTree>
      <p:nvGrpSpPr>
        <p:cNvPr id="2955" name="Shape 2955"/>
        <p:cNvGrpSpPr/>
        <p:nvPr/>
      </p:nvGrpSpPr>
      <p:grpSpPr>
        <a:xfrm>
          <a:off x="0" y="0"/>
          <a:ext cx="0" cy="0"/>
          <a:chOff x="0" y="0"/>
          <a:chExt cx="0" cy="0"/>
        </a:xfrm>
      </p:grpSpPr>
      <p:sp>
        <p:nvSpPr>
          <p:cNvPr id="2956" name="Google Shape;2956;p435"/>
          <p:cNvSpPr/>
          <p:nvPr>
            <p:ph idx="2" type="pic"/>
          </p:nvPr>
        </p:nvSpPr>
        <p:spPr>
          <a:xfrm>
            <a:off x="0" y="0"/>
            <a:ext cx="9144000" cy="5143500"/>
          </a:xfrm>
          <a:prstGeom prst="rect">
            <a:avLst/>
          </a:prstGeom>
          <a:noFill/>
          <a:ln>
            <a:noFill/>
          </a:ln>
        </p:spPr>
        <p:txBody>
          <a:bodyPr anchorCtr="0" anchor="t" bIns="34275" lIns="34275" spcFirstLastPara="1" rIns="34275" wrap="square" tIns="34275">
            <a:noAutofit/>
          </a:bodyPr>
          <a:lstStyle>
            <a:lvl1pPr lvl="0" marR="0" rtl="0" algn="l">
              <a:lnSpc>
                <a:spcPct val="100000"/>
              </a:lnSpc>
              <a:spcBef>
                <a:spcPts val="300"/>
              </a:spcBef>
              <a:spcAft>
                <a:spcPts val="0"/>
              </a:spcAft>
              <a:buClr>
                <a:srgbClr val="7C7C7B"/>
              </a:buClr>
              <a:buSzPts val="500"/>
              <a:buFont typeface="Georgia"/>
              <a:buNone/>
              <a:defRPr b="0" i="0" sz="1400" u="none" cap="none" strike="noStrike">
                <a:solidFill>
                  <a:srgbClr val="7C7C7B"/>
                </a:solidFill>
                <a:latin typeface="Georgia"/>
                <a:ea typeface="Georgia"/>
                <a:cs typeface="Georgia"/>
                <a:sym typeface="Georgia"/>
              </a:defRPr>
            </a:lvl1pPr>
            <a:lvl2pPr lvl="1"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2pPr>
            <a:lvl3pPr lvl="2"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3pPr>
            <a:lvl4pPr lvl="3"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4pPr>
            <a:lvl5pPr lvl="4"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5pPr>
            <a:lvl6pPr lvl="5"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6pPr>
            <a:lvl7pPr lvl="6"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7pPr>
            <a:lvl8pPr lvl="7"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8pPr>
            <a:lvl9pPr lvl="8"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9pPr>
          </a:lstStyle>
          <a:p/>
        </p:txBody>
      </p:sp>
      <p:sp>
        <p:nvSpPr>
          <p:cNvPr id="2957" name="Google Shape;2957;p435"/>
          <p:cNvSpPr txBox="1"/>
          <p:nvPr>
            <p:ph type="title"/>
          </p:nvPr>
        </p:nvSpPr>
        <p:spPr>
          <a:xfrm>
            <a:off x="305501" y="2170782"/>
            <a:ext cx="8834400" cy="307800"/>
          </a:xfrm>
          <a:prstGeom prst="rect">
            <a:avLst/>
          </a:prstGeom>
          <a:noFill/>
          <a:ln>
            <a:noFill/>
          </a:ln>
        </p:spPr>
        <p:txBody>
          <a:bodyPr anchorCtr="0" anchor="t" bIns="34275" lIns="34275" spcFirstLastPara="1" rIns="34275" wrap="square" tIns="34275">
            <a:noAutofit/>
          </a:bodyPr>
          <a:lstStyle>
            <a:lvl1pPr lvl="0" marR="0" rtl="0" algn="ctr">
              <a:lnSpc>
                <a:spcPct val="100000"/>
              </a:lnSpc>
              <a:spcBef>
                <a:spcPts val="0"/>
              </a:spcBef>
              <a:spcAft>
                <a:spcPts val="0"/>
              </a:spcAft>
              <a:buClr>
                <a:srgbClr val="FFFFFF"/>
              </a:buClr>
              <a:buSzPts val="500"/>
              <a:buFont typeface="Georgia"/>
              <a:buNone/>
              <a:defRPr b="0" i="0" sz="2000" u="none" cap="none" strike="noStrike">
                <a:solidFill>
                  <a:srgbClr val="FFFFFF"/>
                </a:solidFill>
                <a:latin typeface="Georgia"/>
                <a:ea typeface="Georgia"/>
                <a:cs typeface="Georgia"/>
                <a:sym typeface="Georgia"/>
              </a:defRPr>
            </a:lvl1pPr>
            <a:lvl2pPr lvl="1" marR="0" rtl="0" algn="ctr">
              <a:lnSpc>
                <a:spcPct val="100000"/>
              </a:lnSpc>
              <a:spcBef>
                <a:spcPts val="0"/>
              </a:spcBef>
              <a:spcAft>
                <a:spcPts val="0"/>
              </a:spcAft>
              <a:buClr>
                <a:srgbClr val="FFFFFF"/>
              </a:buClr>
              <a:buSzPts val="500"/>
              <a:buFont typeface="Georgia"/>
              <a:buNone/>
              <a:defRPr b="0" i="0" sz="2000" u="none" cap="none" strike="noStrike">
                <a:solidFill>
                  <a:srgbClr val="FFFFFF"/>
                </a:solidFill>
                <a:latin typeface="Georgia"/>
                <a:ea typeface="Georgia"/>
                <a:cs typeface="Georgia"/>
                <a:sym typeface="Georgia"/>
              </a:defRPr>
            </a:lvl2pPr>
            <a:lvl3pPr lvl="2" marR="0" rtl="0" algn="ctr">
              <a:lnSpc>
                <a:spcPct val="100000"/>
              </a:lnSpc>
              <a:spcBef>
                <a:spcPts val="0"/>
              </a:spcBef>
              <a:spcAft>
                <a:spcPts val="0"/>
              </a:spcAft>
              <a:buClr>
                <a:srgbClr val="FFFFFF"/>
              </a:buClr>
              <a:buSzPts val="500"/>
              <a:buFont typeface="Georgia"/>
              <a:buNone/>
              <a:defRPr b="0" i="0" sz="2000" u="none" cap="none" strike="noStrike">
                <a:solidFill>
                  <a:srgbClr val="FFFFFF"/>
                </a:solidFill>
                <a:latin typeface="Georgia"/>
                <a:ea typeface="Georgia"/>
                <a:cs typeface="Georgia"/>
                <a:sym typeface="Georgia"/>
              </a:defRPr>
            </a:lvl3pPr>
            <a:lvl4pPr lvl="3" marR="0" rtl="0" algn="ctr">
              <a:lnSpc>
                <a:spcPct val="100000"/>
              </a:lnSpc>
              <a:spcBef>
                <a:spcPts val="0"/>
              </a:spcBef>
              <a:spcAft>
                <a:spcPts val="0"/>
              </a:spcAft>
              <a:buClr>
                <a:srgbClr val="FFFFFF"/>
              </a:buClr>
              <a:buSzPts val="500"/>
              <a:buFont typeface="Georgia"/>
              <a:buNone/>
              <a:defRPr b="0" i="0" sz="2000" u="none" cap="none" strike="noStrike">
                <a:solidFill>
                  <a:srgbClr val="FFFFFF"/>
                </a:solidFill>
                <a:latin typeface="Georgia"/>
                <a:ea typeface="Georgia"/>
                <a:cs typeface="Georgia"/>
                <a:sym typeface="Georgia"/>
              </a:defRPr>
            </a:lvl4pPr>
            <a:lvl5pPr lvl="4" marR="0" rtl="0" algn="ctr">
              <a:lnSpc>
                <a:spcPct val="100000"/>
              </a:lnSpc>
              <a:spcBef>
                <a:spcPts val="0"/>
              </a:spcBef>
              <a:spcAft>
                <a:spcPts val="0"/>
              </a:spcAft>
              <a:buClr>
                <a:srgbClr val="FFFFFF"/>
              </a:buClr>
              <a:buSzPts val="500"/>
              <a:buFont typeface="Georgia"/>
              <a:buNone/>
              <a:defRPr b="0" i="0" sz="2000" u="none" cap="none" strike="noStrike">
                <a:solidFill>
                  <a:srgbClr val="FFFFFF"/>
                </a:solidFill>
                <a:latin typeface="Georgia"/>
                <a:ea typeface="Georgia"/>
                <a:cs typeface="Georgia"/>
                <a:sym typeface="Georgia"/>
              </a:defRPr>
            </a:lvl5pPr>
            <a:lvl6pPr lvl="5" marR="0" rtl="0" algn="ctr">
              <a:lnSpc>
                <a:spcPct val="100000"/>
              </a:lnSpc>
              <a:spcBef>
                <a:spcPts val="0"/>
              </a:spcBef>
              <a:spcAft>
                <a:spcPts val="0"/>
              </a:spcAft>
              <a:buClr>
                <a:srgbClr val="FFFFFF"/>
              </a:buClr>
              <a:buSzPts val="500"/>
              <a:buFont typeface="Georgia"/>
              <a:buNone/>
              <a:defRPr b="0" i="0" sz="2000" u="none" cap="none" strike="noStrike">
                <a:solidFill>
                  <a:srgbClr val="FFFFFF"/>
                </a:solidFill>
                <a:latin typeface="Georgia"/>
                <a:ea typeface="Georgia"/>
                <a:cs typeface="Georgia"/>
                <a:sym typeface="Georgia"/>
              </a:defRPr>
            </a:lvl6pPr>
            <a:lvl7pPr lvl="6" marR="0" rtl="0" algn="ctr">
              <a:lnSpc>
                <a:spcPct val="100000"/>
              </a:lnSpc>
              <a:spcBef>
                <a:spcPts val="0"/>
              </a:spcBef>
              <a:spcAft>
                <a:spcPts val="0"/>
              </a:spcAft>
              <a:buClr>
                <a:srgbClr val="FFFFFF"/>
              </a:buClr>
              <a:buSzPts val="500"/>
              <a:buFont typeface="Georgia"/>
              <a:buNone/>
              <a:defRPr b="0" i="0" sz="2000" u="none" cap="none" strike="noStrike">
                <a:solidFill>
                  <a:srgbClr val="FFFFFF"/>
                </a:solidFill>
                <a:latin typeface="Georgia"/>
                <a:ea typeface="Georgia"/>
                <a:cs typeface="Georgia"/>
                <a:sym typeface="Georgia"/>
              </a:defRPr>
            </a:lvl7pPr>
            <a:lvl8pPr lvl="7" marR="0" rtl="0" algn="ctr">
              <a:lnSpc>
                <a:spcPct val="100000"/>
              </a:lnSpc>
              <a:spcBef>
                <a:spcPts val="0"/>
              </a:spcBef>
              <a:spcAft>
                <a:spcPts val="0"/>
              </a:spcAft>
              <a:buClr>
                <a:srgbClr val="FFFFFF"/>
              </a:buClr>
              <a:buSzPts val="500"/>
              <a:buFont typeface="Georgia"/>
              <a:buNone/>
              <a:defRPr b="0" i="0" sz="2000" u="none" cap="none" strike="noStrike">
                <a:solidFill>
                  <a:srgbClr val="FFFFFF"/>
                </a:solidFill>
                <a:latin typeface="Georgia"/>
                <a:ea typeface="Georgia"/>
                <a:cs typeface="Georgia"/>
                <a:sym typeface="Georgia"/>
              </a:defRPr>
            </a:lvl8pPr>
            <a:lvl9pPr lvl="8" marR="0" rtl="0" algn="ctr">
              <a:lnSpc>
                <a:spcPct val="100000"/>
              </a:lnSpc>
              <a:spcBef>
                <a:spcPts val="0"/>
              </a:spcBef>
              <a:spcAft>
                <a:spcPts val="0"/>
              </a:spcAft>
              <a:buClr>
                <a:srgbClr val="FFFFFF"/>
              </a:buClr>
              <a:buSzPts val="500"/>
              <a:buFont typeface="Georgia"/>
              <a:buNone/>
              <a:defRPr b="0" i="0" sz="2000" u="none" cap="none" strike="noStrike">
                <a:solidFill>
                  <a:srgbClr val="FFFFFF"/>
                </a:solidFill>
                <a:latin typeface="Georgia"/>
                <a:ea typeface="Georgia"/>
                <a:cs typeface="Georgia"/>
                <a:sym typeface="Georgia"/>
              </a:defRPr>
            </a:lvl9pPr>
          </a:lstStyle>
          <a:p/>
        </p:txBody>
      </p:sp>
      <p:sp>
        <p:nvSpPr>
          <p:cNvPr id="2958" name="Google Shape;2958;p435"/>
          <p:cNvSpPr txBox="1"/>
          <p:nvPr>
            <p:ph idx="12" type="sldNum"/>
          </p:nvPr>
        </p:nvSpPr>
        <p:spPr>
          <a:xfrm>
            <a:off x="8717220" y="4773854"/>
            <a:ext cx="117300" cy="115500"/>
          </a:xfrm>
          <a:prstGeom prst="rect">
            <a:avLst/>
          </a:prstGeom>
          <a:noFill/>
          <a:ln>
            <a:noFill/>
          </a:ln>
        </p:spPr>
        <p:txBody>
          <a:bodyPr anchorCtr="0" anchor="ctr" bIns="0" lIns="0" spcFirstLastPara="1" rIns="0" wrap="square" tIns="0">
            <a:noAutofit/>
          </a:bodyPr>
          <a:lstStyle>
            <a:lvl1pPr indent="0" lvl="0" marL="0" marR="0" rtl="0" algn="r">
              <a:lnSpc>
                <a:spcPct val="100000"/>
              </a:lnSpc>
              <a:spcBef>
                <a:spcPts val="0"/>
              </a:spcBef>
              <a:spcAft>
                <a:spcPts val="0"/>
              </a:spcAft>
              <a:buClr>
                <a:srgbClr val="FFFFFF"/>
              </a:buClr>
              <a:buSzPts val="800"/>
              <a:buFont typeface="Arial"/>
              <a:buNone/>
              <a:defRPr b="0" i="0" sz="800" u="none" cap="none" strike="noStrike">
                <a:solidFill>
                  <a:srgbClr val="FFFFFF"/>
                </a:solidFill>
                <a:latin typeface="Arial"/>
                <a:ea typeface="Arial"/>
                <a:cs typeface="Arial"/>
                <a:sym typeface="Arial"/>
              </a:defRPr>
            </a:lvl1pPr>
            <a:lvl2pPr indent="0" lvl="1" marL="0" marR="0" rtl="0" algn="r">
              <a:lnSpc>
                <a:spcPct val="100000"/>
              </a:lnSpc>
              <a:spcBef>
                <a:spcPts val="0"/>
              </a:spcBef>
              <a:spcAft>
                <a:spcPts val="0"/>
              </a:spcAft>
              <a:buClr>
                <a:srgbClr val="FFFFFF"/>
              </a:buClr>
              <a:buSzPts val="800"/>
              <a:buFont typeface="Arial"/>
              <a:buNone/>
              <a:defRPr b="0" i="0" sz="800" u="none" cap="none" strike="noStrike">
                <a:solidFill>
                  <a:srgbClr val="FFFFFF"/>
                </a:solidFill>
                <a:latin typeface="Arial"/>
                <a:ea typeface="Arial"/>
                <a:cs typeface="Arial"/>
                <a:sym typeface="Arial"/>
              </a:defRPr>
            </a:lvl2pPr>
            <a:lvl3pPr indent="0" lvl="2" marL="0" marR="0" rtl="0" algn="r">
              <a:lnSpc>
                <a:spcPct val="100000"/>
              </a:lnSpc>
              <a:spcBef>
                <a:spcPts val="0"/>
              </a:spcBef>
              <a:spcAft>
                <a:spcPts val="0"/>
              </a:spcAft>
              <a:buClr>
                <a:srgbClr val="FFFFFF"/>
              </a:buClr>
              <a:buSzPts val="800"/>
              <a:buFont typeface="Arial"/>
              <a:buNone/>
              <a:defRPr b="0" i="0" sz="800" u="none" cap="none" strike="noStrike">
                <a:solidFill>
                  <a:srgbClr val="FFFFFF"/>
                </a:solidFill>
                <a:latin typeface="Arial"/>
                <a:ea typeface="Arial"/>
                <a:cs typeface="Arial"/>
                <a:sym typeface="Arial"/>
              </a:defRPr>
            </a:lvl3pPr>
            <a:lvl4pPr indent="0" lvl="3" marL="0" marR="0" rtl="0" algn="r">
              <a:lnSpc>
                <a:spcPct val="100000"/>
              </a:lnSpc>
              <a:spcBef>
                <a:spcPts val="0"/>
              </a:spcBef>
              <a:spcAft>
                <a:spcPts val="0"/>
              </a:spcAft>
              <a:buClr>
                <a:srgbClr val="FFFFFF"/>
              </a:buClr>
              <a:buSzPts val="800"/>
              <a:buFont typeface="Arial"/>
              <a:buNone/>
              <a:defRPr b="0" i="0" sz="800" u="none" cap="none" strike="noStrike">
                <a:solidFill>
                  <a:srgbClr val="FFFFFF"/>
                </a:solidFill>
                <a:latin typeface="Arial"/>
                <a:ea typeface="Arial"/>
                <a:cs typeface="Arial"/>
                <a:sym typeface="Arial"/>
              </a:defRPr>
            </a:lvl4pPr>
            <a:lvl5pPr indent="0" lvl="4" marL="0" marR="0" rtl="0" algn="r">
              <a:lnSpc>
                <a:spcPct val="100000"/>
              </a:lnSpc>
              <a:spcBef>
                <a:spcPts val="0"/>
              </a:spcBef>
              <a:spcAft>
                <a:spcPts val="0"/>
              </a:spcAft>
              <a:buClr>
                <a:srgbClr val="FFFFFF"/>
              </a:buClr>
              <a:buSzPts val="800"/>
              <a:buFont typeface="Arial"/>
              <a:buNone/>
              <a:defRPr b="0" i="0" sz="800" u="none" cap="none" strike="noStrike">
                <a:solidFill>
                  <a:srgbClr val="FFFFFF"/>
                </a:solidFill>
                <a:latin typeface="Arial"/>
                <a:ea typeface="Arial"/>
                <a:cs typeface="Arial"/>
                <a:sym typeface="Arial"/>
              </a:defRPr>
            </a:lvl5pPr>
            <a:lvl6pPr indent="0" lvl="5" marL="0" marR="0" rtl="0" algn="r">
              <a:lnSpc>
                <a:spcPct val="100000"/>
              </a:lnSpc>
              <a:spcBef>
                <a:spcPts val="0"/>
              </a:spcBef>
              <a:spcAft>
                <a:spcPts val="0"/>
              </a:spcAft>
              <a:buClr>
                <a:srgbClr val="FFFFFF"/>
              </a:buClr>
              <a:buSzPts val="800"/>
              <a:buFont typeface="Arial"/>
              <a:buNone/>
              <a:defRPr b="0" i="0" sz="800" u="none" cap="none" strike="noStrike">
                <a:solidFill>
                  <a:srgbClr val="FFFFFF"/>
                </a:solidFill>
                <a:latin typeface="Arial"/>
                <a:ea typeface="Arial"/>
                <a:cs typeface="Arial"/>
                <a:sym typeface="Arial"/>
              </a:defRPr>
            </a:lvl6pPr>
            <a:lvl7pPr indent="0" lvl="6" marL="0" marR="0" rtl="0" algn="r">
              <a:lnSpc>
                <a:spcPct val="100000"/>
              </a:lnSpc>
              <a:spcBef>
                <a:spcPts val="0"/>
              </a:spcBef>
              <a:spcAft>
                <a:spcPts val="0"/>
              </a:spcAft>
              <a:buClr>
                <a:srgbClr val="FFFFFF"/>
              </a:buClr>
              <a:buSzPts val="800"/>
              <a:buFont typeface="Arial"/>
              <a:buNone/>
              <a:defRPr b="0" i="0" sz="800" u="none" cap="none" strike="noStrike">
                <a:solidFill>
                  <a:srgbClr val="FFFFFF"/>
                </a:solidFill>
                <a:latin typeface="Arial"/>
                <a:ea typeface="Arial"/>
                <a:cs typeface="Arial"/>
                <a:sym typeface="Arial"/>
              </a:defRPr>
            </a:lvl7pPr>
            <a:lvl8pPr indent="0" lvl="7" marL="0" marR="0" rtl="0" algn="r">
              <a:lnSpc>
                <a:spcPct val="100000"/>
              </a:lnSpc>
              <a:spcBef>
                <a:spcPts val="0"/>
              </a:spcBef>
              <a:spcAft>
                <a:spcPts val="0"/>
              </a:spcAft>
              <a:buClr>
                <a:srgbClr val="FFFFFF"/>
              </a:buClr>
              <a:buSzPts val="800"/>
              <a:buFont typeface="Arial"/>
              <a:buNone/>
              <a:defRPr b="0" i="0" sz="800" u="none" cap="none" strike="noStrike">
                <a:solidFill>
                  <a:srgbClr val="FFFFFF"/>
                </a:solidFill>
                <a:latin typeface="Arial"/>
                <a:ea typeface="Arial"/>
                <a:cs typeface="Arial"/>
                <a:sym typeface="Arial"/>
              </a:defRPr>
            </a:lvl8pPr>
            <a:lvl9pPr indent="0" lvl="8" marL="0" marR="0" rtl="0" algn="r">
              <a:lnSpc>
                <a:spcPct val="100000"/>
              </a:lnSpc>
              <a:spcBef>
                <a:spcPts val="0"/>
              </a:spcBef>
              <a:spcAft>
                <a:spcPts val="0"/>
              </a:spcAft>
              <a:buClr>
                <a:srgbClr val="FFFFFF"/>
              </a:buClr>
              <a:buSzPts val="800"/>
              <a:buFont typeface="Arial"/>
              <a:buNone/>
              <a:defRPr b="0" i="0" sz="800" u="none" cap="none" strike="noStrike">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1" type="obj">
  <p:cSld name="OBJECT">
    <p:spTree>
      <p:nvGrpSpPr>
        <p:cNvPr id="2959" name="Shape 2959"/>
        <p:cNvGrpSpPr/>
        <p:nvPr/>
      </p:nvGrpSpPr>
      <p:grpSpPr>
        <a:xfrm>
          <a:off x="0" y="0"/>
          <a:ext cx="0" cy="0"/>
          <a:chOff x="0" y="0"/>
          <a:chExt cx="0" cy="0"/>
        </a:xfrm>
      </p:grpSpPr>
      <p:sp>
        <p:nvSpPr>
          <p:cNvPr id="2960" name="Google Shape;2960;p436"/>
          <p:cNvSpPr txBox="1"/>
          <p:nvPr>
            <p:ph type="title"/>
          </p:nvPr>
        </p:nvSpPr>
        <p:spPr>
          <a:xfrm>
            <a:off x="309563" y="530353"/>
            <a:ext cx="8524800" cy="307800"/>
          </a:xfrm>
          <a:prstGeom prst="rect">
            <a:avLst/>
          </a:prstGeom>
          <a:noFill/>
          <a:ln>
            <a:noFill/>
          </a:ln>
        </p:spPr>
        <p:txBody>
          <a:bodyPr anchorCtr="0" anchor="b" bIns="34275" lIns="34275" spcFirstLastPara="1" rIns="34275" wrap="square" tIns="34275">
            <a:noAutofit/>
          </a:bodyPr>
          <a:lstStyle>
            <a:lvl1pPr lvl="0" marR="0" rtl="0" algn="l">
              <a:lnSpc>
                <a:spcPct val="100000"/>
              </a:lnSpc>
              <a:spcBef>
                <a:spcPts val="0"/>
              </a:spcBef>
              <a:spcAft>
                <a:spcPts val="0"/>
              </a:spcAft>
              <a:buClr>
                <a:schemeClr val="dk1"/>
              </a:buClr>
              <a:buSzPts val="1400"/>
              <a:buFont typeface="Georgia"/>
              <a:buNone/>
              <a:defRPr b="0" i="0" sz="2000" u="none" cap="none" strike="noStrike">
                <a:solidFill>
                  <a:schemeClr val="dk1"/>
                </a:solidFill>
                <a:latin typeface="Georgia"/>
                <a:ea typeface="Georgia"/>
                <a:cs typeface="Georgia"/>
                <a:sym typeface="Georgia"/>
              </a:defRPr>
            </a:lvl1pPr>
            <a:lvl2pPr lvl="1" marR="0" rtl="0" algn="ctr">
              <a:lnSpc>
                <a:spcPct val="100000"/>
              </a:lnSpc>
              <a:spcBef>
                <a:spcPts val="0"/>
              </a:spcBef>
              <a:spcAft>
                <a:spcPts val="0"/>
              </a:spcAft>
              <a:buClr>
                <a:srgbClr val="FFFFFF"/>
              </a:buClr>
              <a:buSzPts val="1400"/>
              <a:buFont typeface="Georgia"/>
              <a:buNone/>
              <a:defRPr b="0" i="0" sz="1800" u="none" cap="none" strike="noStrike">
                <a:solidFill>
                  <a:srgbClr val="FFFFFF"/>
                </a:solidFill>
                <a:latin typeface="Georgia"/>
                <a:ea typeface="Georgia"/>
                <a:cs typeface="Georgia"/>
                <a:sym typeface="Georgia"/>
              </a:defRPr>
            </a:lvl2pPr>
            <a:lvl3pPr lvl="2" marR="0" rtl="0" algn="ctr">
              <a:lnSpc>
                <a:spcPct val="100000"/>
              </a:lnSpc>
              <a:spcBef>
                <a:spcPts val="0"/>
              </a:spcBef>
              <a:spcAft>
                <a:spcPts val="0"/>
              </a:spcAft>
              <a:buClr>
                <a:srgbClr val="FFFFFF"/>
              </a:buClr>
              <a:buSzPts val="1400"/>
              <a:buFont typeface="Georgia"/>
              <a:buNone/>
              <a:defRPr b="0" i="0" sz="1800" u="none" cap="none" strike="noStrike">
                <a:solidFill>
                  <a:srgbClr val="FFFFFF"/>
                </a:solidFill>
                <a:latin typeface="Georgia"/>
                <a:ea typeface="Georgia"/>
                <a:cs typeface="Georgia"/>
                <a:sym typeface="Georgia"/>
              </a:defRPr>
            </a:lvl3pPr>
            <a:lvl4pPr lvl="3" marR="0" rtl="0" algn="ctr">
              <a:lnSpc>
                <a:spcPct val="100000"/>
              </a:lnSpc>
              <a:spcBef>
                <a:spcPts val="0"/>
              </a:spcBef>
              <a:spcAft>
                <a:spcPts val="0"/>
              </a:spcAft>
              <a:buClr>
                <a:srgbClr val="FFFFFF"/>
              </a:buClr>
              <a:buSzPts val="1400"/>
              <a:buFont typeface="Georgia"/>
              <a:buNone/>
              <a:defRPr b="0" i="0" sz="1800" u="none" cap="none" strike="noStrike">
                <a:solidFill>
                  <a:srgbClr val="FFFFFF"/>
                </a:solidFill>
                <a:latin typeface="Georgia"/>
                <a:ea typeface="Georgia"/>
                <a:cs typeface="Georgia"/>
                <a:sym typeface="Georgia"/>
              </a:defRPr>
            </a:lvl4pPr>
            <a:lvl5pPr lvl="4" marR="0" rtl="0" algn="ctr">
              <a:lnSpc>
                <a:spcPct val="100000"/>
              </a:lnSpc>
              <a:spcBef>
                <a:spcPts val="0"/>
              </a:spcBef>
              <a:spcAft>
                <a:spcPts val="0"/>
              </a:spcAft>
              <a:buClr>
                <a:srgbClr val="FFFFFF"/>
              </a:buClr>
              <a:buSzPts val="1400"/>
              <a:buFont typeface="Georgia"/>
              <a:buNone/>
              <a:defRPr b="0" i="0" sz="1800" u="none" cap="none" strike="noStrike">
                <a:solidFill>
                  <a:srgbClr val="FFFFFF"/>
                </a:solidFill>
                <a:latin typeface="Georgia"/>
                <a:ea typeface="Georgia"/>
                <a:cs typeface="Georgia"/>
                <a:sym typeface="Georgia"/>
              </a:defRPr>
            </a:lvl5pPr>
            <a:lvl6pPr lvl="5" marR="0" rtl="0" algn="ctr">
              <a:lnSpc>
                <a:spcPct val="100000"/>
              </a:lnSpc>
              <a:spcBef>
                <a:spcPts val="0"/>
              </a:spcBef>
              <a:spcAft>
                <a:spcPts val="0"/>
              </a:spcAft>
              <a:buClr>
                <a:srgbClr val="FFFFFF"/>
              </a:buClr>
              <a:buSzPts val="1400"/>
              <a:buFont typeface="Georgia"/>
              <a:buNone/>
              <a:defRPr b="0" i="0" sz="1800" u="none" cap="none" strike="noStrike">
                <a:solidFill>
                  <a:srgbClr val="FFFFFF"/>
                </a:solidFill>
                <a:latin typeface="Georgia"/>
                <a:ea typeface="Georgia"/>
                <a:cs typeface="Georgia"/>
                <a:sym typeface="Georgia"/>
              </a:defRPr>
            </a:lvl6pPr>
            <a:lvl7pPr lvl="6" marR="0" rtl="0" algn="ctr">
              <a:lnSpc>
                <a:spcPct val="100000"/>
              </a:lnSpc>
              <a:spcBef>
                <a:spcPts val="0"/>
              </a:spcBef>
              <a:spcAft>
                <a:spcPts val="0"/>
              </a:spcAft>
              <a:buClr>
                <a:srgbClr val="FFFFFF"/>
              </a:buClr>
              <a:buSzPts val="1400"/>
              <a:buFont typeface="Georgia"/>
              <a:buNone/>
              <a:defRPr b="0" i="0" sz="1800" u="none" cap="none" strike="noStrike">
                <a:solidFill>
                  <a:srgbClr val="FFFFFF"/>
                </a:solidFill>
                <a:latin typeface="Georgia"/>
                <a:ea typeface="Georgia"/>
                <a:cs typeface="Georgia"/>
                <a:sym typeface="Georgia"/>
              </a:defRPr>
            </a:lvl7pPr>
            <a:lvl8pPr lvl="7" marR="0" rtl="0" algn="ctr">
              <a:lnSpc>
                <a:spcPct val="100000"/>
              </a:lnSpc>
              <a:spcBef>
                <a:spcPts val="0"/>
              </a:spcBef>
              <a:spcAft>
                <a:spcPts val="0"/>
              </a:spcAft>
              <a:buClr>
                <a:srgbClr val="FFFFFF"/>
              </a:buClr>
              <a:buSzPts val="1400"/>
              <a:buFont typeface="Georgia"/>
              <a:buNone/>
              <a:defRPr b="0" i="0" sz="1800" u="none" cap="none" strike="noStrike">
                <a:solidFill>
                  <a:srgbClr val="FFFFFF"/>
                </a:solidFill>
                <a:latin typeface="Georgia"/>
                <a:ea typeface="Georgia"/>
                <a:cs typeface="Georgia"/>
                <a:sym typeface="Georgia"/>
              </a:defRPr>
            </a:lvl8pPr>
            <a:lvl9pPr lvl="8" marR="0" rtl="0" algn="ctr">
              <a:lnSpc>
                <a:spcPct val="100000"/>
              </a:lnSpc>
              <a:spcBef>
                <a:spcPts val="0"/>
              </a:spcBef>
              <a:spcAft>
                <a:spcPts val="0"/>
              </a:spcAft>
              <a:buClr>
                <a:srgbClr val="FFFFFF"/>
              </a:buClr>
              <a:buSzPts val="1400"/>
              <a:buFont typeface="Georgia"/>
              <a:buNone/>
              <a:defRPr b="0" i="0" sz="1800" u="none" cap="none" strike="noStrike">
                <a:solidFill>
                  <a:srgbClr val="FFFFFF"/>
                </a:solidFill>
                <a:latin typeface="Georgia"/>
                <a:ea typeface="Georgia"/>
                <a:cs typeface="Georgia"/>
                <a:sym typeface="Georgia"/>
              </a:defRPr>
            </a:lvl9pPr>
          </a:lstStyle>
          <a:p/>
        </p:txBody>
      </p:sp>
      <p:sp>
        <p:nvSpPr>
          <p:cNvPr id="2961" name="Google Shape;2961;p436"/>
          <p:cNvSpPr txBox="1"/>
          <p:nvPr>
            <p:ph idx="1" type="body"/>
          </p:nvPr>
        </p:nvSpPr>
        <p:spPr>
          <a:xfrm>
            <a:off x="309563" y="1327148"/>
            <a:ext cx="7049100" cy="920100"/>
          </a:xfrm>
          <a:prstGeom prst="rect">
            <a:avLst/>
          </a:prstGeom>
          <a:noFill/>
          <a:ln>
            <a:noFill/>
          </a:ln>
        </p:spPr>
        <p:txBody>
          <a:bodyPr anchorCtr="0" anchor="t" bIns="34275" lIns="34275" spcFirstLastPara="1" rIns="34275" wrap="square" tIns="34275">
            <a:noAutofit/>
          </a:bodyPr>
          <a:lstStyle>
            <a:lvl1pPr indent="-228600" lvl="0" marL="457200" marR="0" rtl="0" algn="l">
              <a:lnSpc>
                <a:spcPct val="95000"/>
              </a:lnSpc>
              <a:spcBef>
                <a:spcPts val="400"/>
              </a:spcBef>
              <a:spcAft>
                <a:spcPts val="0"/>
              </a:spcAft>
              <a:buClr>
                <a:schemeClr val="lt2"/>
              </a:buClr>
              <a:buSzPts val="1400"/>
              <a:buFont typeface="Arial"/>
              <a:buNone/>
              <a:defRPr b="0" i="0" sz="2000" u="none" cap="none" strike="noStrike">
                <a:solidFill>
                  <a:schemeClr val="lt2"/>
                </a:solidFill>
                <a:latin typeface="Georgia"/>
                <a:ea typeface="Georgia"/>
                <a:cs typeface="Georgia"/>
                <a:sym typeface="Georgia"/>
              </a:defRPr>
            </a:lvl1pPr>
            <a:lvl2pPr indent="-292100" lvl="1" marL="914400" marR="0" rtl="0" algn="l">
              <a:lnSpc>
                <a:spcPct val="100000"/>
              </a:lnSpc>
              <a:spcBef>
                <a:spcPts val="200"/>
              </a:spcBef>
              <a:spcAft>
                <a:spcPts val="0"/>
              </a:spcAft>
              <a:buClr>
                <a:schemeClr val="lt2"/>
              </a:buClr>
              <a:buSzPts val="1000"/>
              <a:buFont typeface="Noto Sans Symbols"/>
              <a:buChar char="▪"/>
              <a:defRPr b="0" i="0" sz="1000" u="none" cap="none" strike="noStrike">
                <a:solidFill>
                  <a:schemeClr val="lt2"/>
                </a:solidFill>
                <a:latin typeface="Arial"/>
                <a:ea typeface="Arial"/>
                <a:cs typeface="Arial"/>
                <a:sym typeface="Arial"/>
              </a:defRPr>
            </a:lvl2pPr>
            <a:lvl3pPr indent="-285750" lvl="2" marL="1371600" marR="0" rtl="0" algn="l">
              <a:lnSpc>
                <a:spcPct val="100000"/>
              </a:lnSpc>
              <a:spcBef>
                <a:spcPts val="200"/>
              </a:spcBef>
              <a:spcAft>
                <a:spcPts val="0"/>
              </a:spcAft>
              <a:buClr>
                <a:schemeClr val="lt2"/>
              </a:buClr>
              <a:buSzPts val="900"/>
              <a:buFont typeface="Arial"/>
              <a:buChar char="–"/>
              <a:defRPr b="0" i="0" sz="900" u="none" cap="none" strike="noStrike">
                <a:solidFill>
                  <a:schemeClr val="lt2"/>
                </a:solidFill>
                <a:latin typeface="Arial"/>
                <a:ea typeface="Arial"/>
                <a:cs typeface="Arial"/>
                <a:sym typeface="Arial"/>
              </a:defRPr>
            </a:lvl3pPr>
            <a:lvl4pPr indent="-279400" lvl="3" marL="1828800" marR="0" rtl="0" algn="l">
              <a:lnSpc>
                <a:spcPct val="100000"/>
              </a:lnSpc>
              <a:spcBef>
                <a:spcPts val="200"/>
              </a:spcBef>
              <a:spcAft>
                <a:spcPts val="0"/>
              </a:spcAft>
              <a:buClr>
                <a:schemeClr val="lt2"/>
              </a:buClr>
              <a:buSzPts val="800"/>
              <a:buFont typeface="Arial"/>
              <a:buChar char="•"/>
              <a:defRPr b="0" i="0" sz="800" u="none" cap="none" strike="noStrike">
                <a:solidFill>
                  <a:schemeClr val="lt2"/>
                </a:solidFill>
                <a:latin typeface="Arial"/>
                <a:ea typeface="Arial"/>
                <a:cs typeface="Arial"/>
                <a:sym typeface="Arial"/>
              </a:defRPr>
            </a:lvl4pPr>
            <a:lvl5pPr indent="-273050" lvl="4" marL="2286000" marR="0" rtl="0" algn="l">
              <a:lnSpc>
                <a:spcPct val="100000"/>
              </a:lnSpc>
              <a:spcBef>
                <a:spcPts val="200"/>
              </a:spcBef>
              <a:spcAft>
                <a:spcPts val="0"/>
              </a:spcAft>
              <a:buClr>
                <a:schemeClr val="lt2"/>
              </a:buClr>
              <a:buSzPts val="700"/>
              <a:buFont typeface="Arial"/>
              <a:buChar char="–"/>
              <a:defRPr b="0" i="0" sz="700" u="none" cap="none" strike="noStrike">
                <a:solidFill>
                  <a:schemeClr val="lt2"/>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962" name="Google Shape;2962;p436"/>
          <p:cNvSpPr txBox="1"/>
          <p:nvPr>
            <p:ph idx="10" type="dt"/>
          </p:nvPr>
        </p:nvSpPr>
        <p:spPr>
          <a:xfrm>
            <a:off x="424070" y="5276021"/>
            <a:ext cx="2133600" cy="273900"/>
          </a:xfrm>
          <a:prstGeom prst="rect">
            <a:avLst/>
          </a:prstGeom>
          <a:noFill/>
          <a:ln>
            <a:noFill/>
          </a:ln>
        </p:spPr>
        <p:txBody>
          <a:bodyPr anchorCtr="0" anchor="ctr" bIns="34275" lIns="34275" spcFirstLastPara="1" rIns="34275" wrap="square" tIns="34275">
            <a:noAutofit/>
          </a:bodyPr>
          <a:lstStyle>
            <a:lvl1pPr lvl="0" marR="0" rtl="0" algn="l">
              <a:lnSpc>
                <a:spcPct val="100000"/>
              </a:lnSpc>
              <a:spcBef>
                <a:spcPts val="0"/>
              </a:spcBef>
              <a:spcAft>
                <a:spcPts val="0"/>
              </a:spcAft>
              <a:buClr>
                <a:srgbClr val="888888"/>
              </a:buClr>
              <a:buSzPts val="1400"/>
              <a:buFont typeface="Arial"/>
              <a:buNone/>
              <a:defRPr b="0" i="0" sz="12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2963" name="Google Shape;2963;p436"/>
          <p:cNvSpPr txBox="1"/>
          <p:nvPr>
            <p:ph idx="11" type="ftr"/>
          </p:nvPr>
        </p:nvSpPr>
        <p:spPr>
          <a:xfrm>
            <a:off x="311944" y="4901879"/>
            <a:ext cx="2895600" cy="92400"/>
          </a:xfrm>
          <a:prstGeom prst="rect">
            <a:avLst/>
          </a:prstGeom>
          <a:noFill/>
          <a:ln>
            <a:noFill/>
          </a:ln>
        </p:spPr>
        <p:txBody>
          <a:bodyPr anchorCtr="0" anchor="ctr" bIns="34275" lIns="34275" spcFirstLastPara="1" rIns="34275" wrap="square" tIns="34275">
            <a:noAutofit/>
          </a:bodyPr>
          <a:lstStyle>
            <a:lvl1pPr lvl="0" marR="0" rtl="0" algn="l">
              <a:lnSpc>
                <a:spcPct val="100000"/>
              </a:lnSpc>
              <a:spcBef>
                <a:spcPts val="0"/>
              </a:spcBef>
              <a:spcAft>
                <a:spcPts val="0"/>
              </a:spcAft>
              <a:buClr>
                <a:schemeClr val="lt2"/>
              </a:buClr>
              <a:buSzPts val="1400"/>
              <a:buFont typeface="Arial"/>
              <a:buNone/>
              <a:defRPr b="0" i="0" sz="600" u="none" cap="none" strike="noStrike">
                <a:solidFill>
                  <a:schemeClr val="lt2"/>
                </a:solidFill>
                <a:latin typeface="Arial"/>
                <a:ea typeface="Arial"/>
                <a:cs typeface="Arial"/>
                <a:sym typeface="Arial"/>
              </a:defRPr>
            </a:lvl1pPr>
            <a:lvl2pPr lvl="1"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2964" name="Google Shape;2964;p436"/>
          <p:cNvSpPr txBox="1"/>
          <p:nvPr>
            <p:ph idx="12" type="sldNum"/>
          </p:nvPr>
        </p:nvSpPr>
        <p:spPr>
          <a:xfrm>
            <a:off x="6700838" y="4770008"/>
            <a:ext cx="2133600" cy="123000"/>
          </a:xfrm>
          <a:prstGeom prst="rect">
            <a:avLst/>
          </a:prstGeom>
          <a:noFill/>
          <a:ln>
            <a:noFill/>
          </a:ln>
        </p:spPr>
        <p:txBody>
          <a:bodyPr anchorCtr="0" anchor="ctr" bIns="0" lIns="0" spcFirstLastPara="1" rIns="0" wrap="square" tIns="0">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rgbClr val="000000"/>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rgbClr val="000000"/>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rgbClr val="000000"/>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rgbClr val="000000"/>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rgbClr val="000000"/>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rgbClr val="000000"/>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rgbClr val="000000"/>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rgbClr val="000000"/>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965" name="Shape 2965"/>
        <p:cNvGrpSpPr/>
        <p:nvPr/>
      </p:nvGrpSpPr>
      <p:grpSpPr>
        <a:xfrm>
          <a:off x="0" y="0"/>
          <a:ext cx="0" cy="0"/>
          <a:chOff x="0" y="0"/>
          <a:chExt cx="0" cy="0"/>
        </a:xfrm>
      </p:grpSpPr>
      <p:sp>
        <p:nvSpPr>
          <p:cNvPr id="2966" name="Google Shape;2966;p437"/>
          <p:cNvSpPr txBox="1"/>
          <p:nvPr>
            <p:ph type="title"/>
          </p:nvPr>
        </p:nvSpPr>
        <p:spPr>
          <a:xfrm>
            <a:off x="309563" y="530352"/>
            <a:ext cx="8526600" cy="307800"/>
          </a:xfrm>
          <a:prstGeom prst="rect">
            <a:avLst/>
          </a:prstGeom>
          <a:noFill/>
          <a:ln>
            <a:noFill/>
          </a:ln>
        </p:spPr>
        <p:txBody>
          <a:bodyPr anchorCtr="0" anchor="b" bIns="34275" lIns="34275" spcFirstLastPara="1" rIns="34275" wrap="square" tIns="34275">
            <a:noAutofit/>
          </a:bodyPr>
          <a:lstStyle>
            <a:lvl1pPr lvl="0" marR="0" rtl="0" algn="l">
              <a:lnSpc>
                <a:spcPct val="100000"/>
              </a:lnSpc>
              <a:spcBef>
                <a:spcPts val="0"/>
              </a:spcBef>
              <a:spcAft>
                <a:spcPts val="0"/>
              </a:spcAft>
              <a:buClr>
                <a:schemeClr val="dk1"/>
              </a:buClr>
              <a:buSzPts val="1400"/>
              <a:buFont typeface="Georgia"/>
              <a:buNone/>
              <a:defRPr b="0" i="0" sz="2000" u="none" cap="none" strike="noStrike">
                <a:solidFill>
                  <a:schemeClr val="dk1"/>
                </a:solidFill>
                <a:latin typeface="Georgia"/>
                <a:ea typeface="Georgia"/>
                <a:cs typeface="Georgia"/>
                <a:sym typeface="Georgia"/>
              </a:defRPr>
            </a:lvl1pPr>
            <a:lvl2pPr lvl="1" marR="0" rtl="0" algn="ctr">
              <a:lnSpc>
                <a:spcPct val="100000"/>
              </a:lnSpc>
              <a:spcBef>
                <a:spcPts val="0"/>
              </a:spcBef>
              <a:spcAft>
                <a:spcPts val="0"/>
              </a:spcAft>
              <a:buClr>
                <a:srgbClr val="FFFFFF"/>
              </a:buClr>
              <a:buSzPts val="1400"/>
              <a:buFont typeface="Georgia"/>
              <a:buNone/>
              <a:defRPr b="0" i="0" sz="1800" u="none" cap="none" strike="noStrike">
                <a:solidFill>
                  <a:srgbClr val="FFFFFF"/>
                </a:solidFill>
                <a:latin typeface="Georgia"/>
                <a:ea typeface="Georgia"/>
                <a:cs typeface="Georgia"/>
                <a:sym typeface="Georgia"/>
              </a:defRPr>
            </a:lvl2pPr>
            <a:lvl3pPr lvl="2" marR="0" rtl="0" algn="ctr">
              <a:lnSpc>
                <a:spcPct val="100000"/>
              </a:lnSpc>
              <a:spcBef>
                <a:spcPts val="0"/>
              </a:spcBef>
              <a:spcAft>
                <a:spcPts val="0"/>
              </a:spcAft>
              <a:buClr>
                <a:srgbClr val="FFFFFF"/>
              </a:buClr>
              <a:buSzPts val="1400"/>
              <a:buFont typeface="Georgia"/>
              <a:buNone/>
              <a:defRPr b="0" i="0" sz="1800" u="none" cap="none" strike="noStrike">
                <a:solidFill>
                  <a:srgbClr val="FFFFFF"/>
                </a:solidFill>
                <a:latin typeface="Georgia"/>
                <a:ea typeface="Georgia"/>
                <a:cs typeface="Georgia"/>
                <a:sym typeface="Georgia"/>
              </a:defRPr>
            </a:lvl3pPr>
            <a:lvl4pPr lvl="3" marR="0" rtl="0" algn="ctr">
              <a:lnSpc>
                <a:spcPct val="100000"/>
              </a:lnSpc>
              <a:spcBef>
                <a:spcPts val="0"/>
              </a:spcBef>
              <a:spcAft>
                <a:spcPts val="0"/>
              </a:spcAft>
              <a:buClr>
                <a:srgbClr val="FFFFFF"/>
              </a:buClr>
              <a:buSzPts val="1400"/>
              <a:buFont typeface="Georgia"/>
              <a:buNone/>
              <a:defRPr b="0" i="0" sz="1800" u="none" cap="none" strike="noStrike">
                <a:solidFill>
                  <a:srgbClr val="FFFFFF"/>
                </a:solidFill>
                <a:latin typeface="Georgia"/>
                <a:ea typeface="Georgia"/>
                <a:cs typeface="Georgia"/>
                <a:sym typeface="Georgia"/>
              </a:defRPr>
            </a:lvl4pPr>
            <a:lvl5pPr lvl="4" marR="0" rtl="0" algn="ctr">
              <a:lnSpc>
                <a:spcPct val="100000"/>
              </a:lnSpc>
              <a:spcBef>
                <a:spcPts val="0"/>
              </a:spcBef>
              <a:spcAft>
                <a:spcPts val="0"/>
              </a:spcAft>
              <a:buClr>
                <a:srgbClr val="FFFFFF"/>
              </a:buClr>
              <a:buSzPts val="1400"/>
              <a:buFont typeface="Georgia"/>
              <a:buNone/>
              <a:defRPr b="0" i="0" sz="1800" u="none" cap="none" strike="noStrike">
                <a:solidFill>
                  <a:srgbClr val="FFFFFF"/>
                </a:solidFill>
                <a:latin typeface="Georgia"/>
                <a:ea typeface="Georgia"/>
                <a:cs typeface="Georgia"/>
                <a:sym typeface="Georgia"/>
              </a:defRPr>
            </a:lvl5pPr>
            <a:lvl6pPr lvl="5" marR="0" rtl="0" algn="ctr">
              <a:lnSpc>
                <a:spcPct val="100000"/>
              </a:lnSpc>
              <a:spcBef>
                <a:spcPts val="0"/>
              </a:spcBef>
              <a:spcAft>
                <a:spcPts val="0"/>
              </a:spcAft>
              <a:buClr>
                <a:srgbClr val="FFFFFF"/>
              </a:buClr>
              <a:buSzPts val="1400"/>
              <a:buFont typeface="Georgia"/>
              <a:buNone/>
              <a:defRPr b="0" i="0" sz="1800" u="none" cap="none" strike="noStrike">
                <a:solidFill>
                  <a:srgbClr val="FFFFFF"/>
                </a:solidFill>
                <a:latin typeface="Georgia"/>
                <a:ea typeface="Georgia"/>
                <a:cs typeface="Georgia"/>
                <a:sym typeface="Georgia"/>
              </a:defRPr>
            </a:lvl6pPr>
            <a:lvl7pPr lvl="6" marR="0" rtl="0" algn="ctr">
              <a:lnSpc>
                <a:spcPct val="100000"/>
              </a:lnSpc>
              <a:spcBef>
                <a:spcPts val="0"/>
              </a:spcBef>
              <a:spcAft>
                <a:spcPts val="0"/>
              </a:spcAft>
              <a:buClr>
                <a:srgbClr val="FFFFFF"/>
              </a:buClr>
              <a:buSzPts val="1400"/>
              <a:buFont typeface="Georgia"/>
              <a:buNone/>
              <a:defRPr b="0" i="0" sz="1800" u="none" cap="none" strike="noStrike">
                <a:solidFill>
                  <a:srgbClr val="FFFFFF"/>
                </a:solidFill>
                <a:latin typeface="Georgia"/>
                <a:ea typeface="Georgia"/>
                <a:cs typeface="Georgia"/>
                <a:sym typeface="Georgia"/>
              </a:defRPr>
            </a:lvl7pPr>
            <a:lvl8pPr lvl="7" marR="0" rtl="0" algn="ctr">
              <a:lnSpc>
                <a:spcPct val="100000"/>
              </a:lnSpc>
              <a:spcBef>
                <a:spcPts val="0"/>
              </a:spcBef>
              <a:spcAft>
                <a:spcPts val="0"/>
              </a:spcAft>
              <a:buClr>
                <a:srgbClr val="FFFFFF"/>
              </a:buClr>
              <a:buSzPts val="1400"/>
              <a:buFont typeface="Georgia"/>
              <a:buNone/>
              <a:defRPr b="0" i="0" sz="1800" u="none" cap="none" strike="noStrike">
                <a:solidFill>
                  <a:srgbClr val="FFFFFF"/>
                </a:solidFill>
                <a:latin typeface="Georgia"/>
                <a:ea typeface="Georgia"/>
                <a:cs typeface="Georgia"/>
                <a:sym typeface="Georgia"/>
              </a:defRPr>
            </a:lvl8pPr>
            <a:lvl9pPr lvl="8" marR="0" rtl="0" algn="ctr">
              <a:lnSpc>
                <a:spcPct val="100000"/>
              </a:lnSpc>
              <a:spcBef>
                <a:spcPts val="0"/>
              </a:spcBef>
              <a:spcAft>
                <a:spcPts val="0"/>
              </a:spcAft>
              <a:buClr>
                <a:srgbClr val="FFFFFF"/>
              </a:buClr>
              <a:buSzPts val="1400"/>
              <a:buFont typeface="Georgia"/>
              <a:buNone/>
              <a:defRPr b="0" i="0" sz="1800" u="none" cap="none" strike="noStrike">
                <a:solidFill>
                  <a:srgbClr val="FFFFFF"/>
                </a:solidFill>
                <a:latin typeface="Georgia"/>
                <a:ea typeface="Georgia"/>
                <a:cs typeface="Georgia"/>
                <a:sym typeface="Georgia"/>
              </a:defRPr>
            </a:lvl9pPr>
          </a:lstStyle>
          <a:p/>
        </p:txBody>
      </p:sp>
      <p:sp>
        <p:nvSpPr>
          <p:cNvPr id="2967" name="Google Shape;2967;p437"/>
          <p:cNvSpPr txBox="1"/>
          <p:nvPr>
            <p:ph idx="10" type="dt"/>
          </p:nvPr>
        </p:nvSpPr>
        <p:spPr>
          <a:xfrm>
            <a:off x="424070" y="5276020"/>
            <a:ext cx="2133600" cy="273900"/>
          </a:xfrm>
          <a:prstGeom prst="rect">
            <a:avLst/>
          </a:prstGeom>
          <a:noFill/>
          <a:ln>
            <a:noFill/>
          </a:ln>
        </p:spPr>
        <p:txBody>
          <a:bodyPr anchorCtr="0" anchor="ctr" bIns="34275" lIns="34275" spcFirstLastPara="1" rIns="34275" wrap="square" tIns="34275">
            <a:noAutofit/>
          </a:bodyPr>
          <a:lstStyle>
            <a:lvl1pPr lvl="0" marR="0" rtl="0" algn="l">
              <a:lnSpc>
                <a:spcPct val="100000"/>
              </a:lnSpc>
              <a:spcBef>
                <a:spcPts val="0"/>
              </a:spcBef>
              <a:spcAft>
                <a:spcPts val="0"/>
              </a:spcAft>
              <a:buClr>
                <a:srgbClr val="888888"/>
              </a:buClr>
              <a:buSzPts val="1400"/>
              <a:buFont typeface="Arial"/>
              <a:buNone/>
              <a:defRPr b="0" i="0" sz="12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2968" name="Google Shape;2968;p437"/>
          <p:cNvSpPr txBox="1"/>
          <p:nvPr>
            <p:ph idx="11" type="ftr"/>
          </p:nvPr>
        </p:nvSpPr>
        <p:spPr>
          <a:xfrm>
            <a:off x="311944" y="4901878"/>
            <a:ext cx="2895600" cy="92400"/>
          </a:xfrm>
          <a:prstGeom prst="rect">
            <a:avLst/>
          </a:prstGeom>
          <a:noFill/>
          <a:ln>
            <a:noFill/>
          </a:ln>
        </p:spPr>
        <p:txBody>
          <a:bodyPr anchorCtr="0" anchor="ctr" bIns="34275" lIns="34275" spcFirstLastPara="1" rIns="34275" wrap="square" tIns="34275">
            <a:noAutofit/>
          </a:bodyPr>
          <a:lstStyle>
            <a:lvl1pPr lvl="0" marR="0" rtl="0" algn="l">
              <a:lnSpc>
                <a:spcPct val="100000"/>
              </a:lnSpc>
              <a:spcBef>
                <a:spcPts val="0"/>
              </a:spcBef>
              <a:spcAft>
                <a:spcPts val="0"/>
              </a:spcAft>
              <a:buClr>
                <a:schemeClr val="lt2"/>
              </a:buClr>
              <a:buSzPts val="1400"/>
              <a:buFont typeface="Arial"/>
              <a:buNone/>
              <a:defRPr b="0" i="0" sz="600" u="none" cap="none" strike="noStrike">
                <a:solidFill>
                  <a:schemeClr val="lt2"/>
                </a:solidFill>
                <a:latin typeface="Arial"/>
                <a:ea typeface="Arial"/>
                <a:cs typeface="Arial"/>
                <a:sym typeface="Arial"/>
              </a:defRPr>
            </a:lvl1pPr>
            <a:lvl2pPr lvl="1"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2969" name="Google Shape;2969;p437"/>
          <p:cNvSpPr txBox="1"/>
          <p:nvPr>
            <p:ph idx="12" type="sldNum"/>
          </p:nvPr>
        </p:nvSpPr>
        <p:spPr>
          <a:xfrm>
            <a:off x="6700838" y="4770007"/>
            <a:ext cx="2133600" cy="123000"/>
          </a:xfrm>
          <a:prstGeom prst="rect">
            <a:avLst/>
          </a:prstGeom>
          <a:noFill/>
          <a:ln>
            <a:noFill/>
          </a:ln>
        </p:spPr>
        <p:txBody>
          <a:bodyPr anchorCtr="0" anchor="ctr" bIns="0" lIns="0" spcFirstLastPara="1" rIns="0" wrap="square" tIns="0">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rgbClr val="000000"/>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rgbClr val="000000"/>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rgbClr val="000000"/>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rgbClr val="000000"/>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rgbClr val="000000"/>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rgbClr val="000000"/>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rgbClr val="000000"/>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rgbClr val="000000"/>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1" type="twoObj">
  <p:cSld name="TWO_OBJECTS">
    <p:spTree>
      <p:nvGrpSpPr>
        <p:cNvPr id="2970" name="Shape 2970"/>
        <p:cNvGrpSpPr/>
        <p:nvPr/>
      </p:nvGrpSpPr>
      <p:grpSpPr>
        <a:xfrm>
          <a:off x="0" y="0"/>
          <a:ext cx="0" cy="0"/>
          <a:chOff x="0" y="0"/>
          <a:chExt cx="0" cy="0"/>
        </a:xfrm>
      </p:grpSpPr>
      <p:sp>
        <p:nvSpPr>
          <p:cNvPr id="2971" name="Google Shape;2971;p438"/>
          <p:cNvSpPr txBox="1"/>
          <p:nvPr>
            <p:ph type="title"/>
          </p:nvPr>
        </p:nvSpPr>
        <p:spPr>
          <a:xfrm>
            <a:off x="309563" y="530352"/>
            <a:ext cx="8526600" cy="307800"/>
          </a:xfrm>
          <a:prstGeom prst="rect">
            <a:avLst/>
          </a:prstGeom>
          <a:noFill/>
          <a:ln>
            <a:noFill/>
          </a:ln>
        </p:spPr>
        <p:txBody>
          <a:bodyPr anchorCtr="0" anchor="b" bIns="34275" lIns="34275" spcFirstLastPara="1" rIns="34275" wrap="square" tIns="34275">
            <a:noAutofit/>
          </a:bodyPr>
          <a:lstStyle>
            <a:lvl1pPr lvl="0" marR="0" rtl="0" algn="l">
              <a:lnSpc>
                <a:spcPct val="100000"/>
              </a:lnSpc>
              <a:spcBef>
                <a:spcPts val="0"/>
              </a:spcBef>
              <a:spcAft>
                <a:spcPts val="0"/>
              </a:spcAft>
              <a:buClr>
                <a:schemeClr val="dk1"/>
              </a:buClr>
              <a:buSzPts val="1400"/>
              <a:buFont typeface="Georgia"/>
              <a:buNone/>
              <a:defRPr b="0" i="0" sz="2000" u="none" cap="none" strike="noStrike">
                <a:solidFill>
                  <a:schemeClr val="dk1"/>
                </a:solidFill>
                <a:latin typeface="Georgia"/>
                <a:ea typeface="Georgia"/>
                <a:cs typeface="Georgia"/>
                <a:sym typeface="Georgia"/>
              </a:defRPr>
            </a:lvl1pPr>
            <a:lvl2pPr lvl="1" marR="0" rtl="0" algn="ctr">
              <a:lnSpc>
                <a:spcPct val="100000"/>
              </a:lnSpc>
              <a:spcBef>
                <a:spcPts val="0"/>
              </a:spcBef>
              <a:spcAft>
                <a:spcPts val="0"/>
              </a:spcAft>
              <a:buClr>
                <a:srgbClr val="FFFFFF"/>
              </a:buClr>
              <a:buSzPts val="1400"/>
              <a:buFont typeface="Georgia"/>
              <a:buNone/>
              <a:defRPr b="0" i="0" sz="1800" u="none" cap="none" strike="noStrike">
                <a:solidFill>
                  <a:srgbClr val="FFFFFF"/>
                </a:solidFill>
                <a:latin typeface="Georgia"/>
                <a:ea typeface="Georgia"/>
                <a:cs typeface="Georgia"/>
                <a:sym typeface="Georgia"/>
              </a:defRPr>
            </a:lvl2pPr>
            <a:lvl3pPr lvl="2" marR="0" rtl="0" algn="ctr">
              <a:lnSpc>
                <a:spcPct val="100000"/>
              </a:lnSpc>
              <a:spcBef>
                <a:spcPts val="0"/>
              </a:spcBef>
              <a:spcAft>
                <a:spcPts val="0"/>
              </a:spcAft>
              <a:buClr>
                <a:srgbClr val="FFFFFF"/>
              </a:buClr>
              <a:buSzPts val="1400"/>
              <a:buFont typeface="Georgia"/>
              <a:buNone/>
              <a:defRPr b="0" i="0" sz="1800" u="none" cap="none" strike="noStrike">
                <a:solidFill>
                  <a:srgbClr val="FFFFFF"/>
                </a:solidFill>
                <a:latin typeface="Georgia"/>
                <a:ea typeface="Georgia"/>
                <a:cs typeface="Georgia"/>
                <a:sym typeface="Georgia"/>
              </a:defRPr>
            </a:lvl3pPr>
            <a:lvl4pPr lvl="3" marR="0" rtl="0" algn="ctr">
              <a:lnSpc>
                <a:spcPct val="100000"/>
              </a:lnSpc>
              <a:spcBef>
                <a:spcPts val="0"/>
              </a:spcBef>
              <a:spcAft>
                <a:spcPts val="0"/>
              </a:spcAft>
              <a:buClr>
                <a:srgbClr val="FFFFFF"/>
              </a:buClr>
              <a:buSzPts val="1400"/>
              <a:buFont typeface="Georgia"/>
              <a:buNone/>
              <a:defRPr b="0" i="0" sz="1800" u="none" cap="none" strike="noStrike">
                <a:solidFill>
                  <a:srgbClr val="FFFFFF"/>
                </a:solidFill>
                <a:latin typeface="Georgia"/>
                <a:ea typeface="Georgia"/>
                <a:cs typeface="Georgia"/>
                <a:sym typeface="Georgia"/>
              </a:defRPr>
            </a:lvl4pPr>
            <a:lvl5pPr lvl="4" marR="0" rtl="0" algn="ctr">
              <a:lnSpc>
                <a:spcPct val="100000"/>
              </a:lnSpc>
              <a:spcBef>
                <a:spcPts val="0"/>
              </a:spcBef>
              <a:spcAft>
                <a:spcPts val="0"/>
              </a:spcAft>
              <a:buClr>
                <a:srgbClr val="FFFFFF"/>
              </a:buClr>
              <a:buSzPts val="1400"/>
              <a:buFont typeface="Georgia"/>
              <a:buNone/>
              <a:defRPr b="0" i="0" sz="1800" u="none" cap="none" strike="noStrike">
                <a:solidFill>
                  <a:srgbClr val="FFFFFF"/>
                </a:solidFill>
                <a:latin typeface="Georgia"/>
                <a:ea typeface="Georgia"/>
                <a:cs typeface="Georgia"/>
                <a:sym typeface="Georgia"/>
              </a:defRPr>
            </a:lvl5pPr>
            <a:lvl6pPr lvl="5" marR="0" rtl="0" algn="ctr">
              <a:lnSpc>
                <a:spcPct val="100000"/>
              </a:lnSpc>
              <a:spcBef>
                <a:spcPts val="0"/>
              </a:spcBef>
              <a:spcAft>
                <a:spcPts val="0"/>
              </a:spcAft>
              <a:buClr>
                <a:srgbClr val="FFFFFF"/>
              </a:buClr>
              <a:buSzPts val="1400"/>
              <a:buFont typeface="Georgia"/>
              <a:buNone/>
              <a:defRPr b="0" i="0" sz="1800" u="none" cap="none" strike="noStrike">
                <a:solidFill>
                  <a:srgbClr val="FFFFFF"/>
                </a:solidFill>
                <a:latin typeface="Georgia"/>
                <a:ea typeface="Georgia"/>
                <a:cs typeface="Georgia"/>
                <a:sym typeface="Georgia"/>
              </a:defRPr>
            </a:lvl6pPr>
            <a:lvl7pPr lvl="6" marR="0" rtl="0" algn="ctr">
              <a:lnSpc>
                <a:spcPct val="100000"/>
              </a:lnSpc>
              <a:spcBef>
                <a:spcPts val="0"/>
              </a:spcBef>
              <a:spcAft>
                <a:spcPts val="0"/>
              </a:spcAft>
              <a:buClr>
                <a:srgbClr val="FFFFFF"/>
              </a:buClr>
              <a:buSzPts val="1400"/>
              <a:buFont typeface="Georgia"/>
              <a:buNone/>
              <a:defRPr b="0" i="0" sz="1800" u="none" cap="none" strike="noStrike">
                <a:solidFill>
                  <a:srgbClr val="FFFFFF"/>
                </a:solidFill>
                <a:latin typeface="Georgia"/>
                <a:ea typeface="Georgia"/>
                <a:cs typeface="Georgia"/>
                <a:sym typeface="Georgia"/>
              </a:defRPr>
            </a:lvl7pPr>
            <a:lvl8pPr lvl="7" marR="0" rtl="0" algn="ctr">
              <a:lnSpc>
                <a:spcPct val="100000"/>
              </a:lnSpc>
              <a:spcBef>
                <a:spcPts val="0"/>
              </a:spcBef>
              <a:spcAft>
                <a:spcPts val="0"/>
              </a:spcAft>
              <a:buClr>
                <a:srgbClr val="FFFFFF"/>
              </a:buClr>
              <a:buSzPts val="1400"/>
              <a:buFont typeface="Georgia"/>
              <a:buNone/>
              <a:defRPr b="0" i="0" sz="1800" u="none" cap="none" strike="noStrike">
                <a:solidFill>
                  <a:srgbClr val="FFFFFF"/>
                </a:solidFill>
                <a:latin typeface="Georgia"/>
                <a:ea typeface="Georgia"/>
                <a:cs typeface="Georgia"/>
                <a:sym typeface="Georgia"/>
              </a:defRPr>
            </a:lvl8pPr>
            <a:lvl9pPr lvl="8" marR="0" rtl="0" algn="ctr">
              <a:lnSpc>
                <a:spcPct val="100000"/>
              </a:lnSpc>
              <a:spcBef>
                <a:spcPts val="0"/>
              </a:spcBef>
              <a:spcAft>
                <a:spcPts val="0"/>
              </a:spcAft>
              <a:buClr>
                <a:srgbClr val="FFFFFF"/>
              </a:buClr>
              <a:buSzPts val="1400"/>
              <a:buFont typeface="Georgia"/>
              <a:buNone/>
              <a:defRPr b="0" i="0" sz="1800" u="none" cap="none" strike="noStrike">
                <a:solidFill>
                  <a:srgbClr val="FFFFFF"/>
                </a:solidFill>
                <a:latin typeface="Georgia"/>
                <a:ea typeface="Georgia"/>
                <a:cs typeface="Georgia"/>
                <a:sym typeface="Georgia"/>
              </a:defRPr>
            </a:lvl9pPr>
          </a:lstStyle>
          <a:p/>
        </p:txBody>
      </p:sp>
      <p:sp>
        <p:nvSpPr>
          <p:cNvPr id="2972" name="Google Shape;2972;p438"/>
          <p:cNvSpPr txBox="1"/>
          <p:nvPr>
            <p:ph idx="1" type="body"/>
          </p:nvPr>
        </p:nvSpPr>
        <p:spPr>
          <a:xfrm>
            <a:off x="306060" y="1200151"/>
            <a:ext cx="4038600" cy="843300"/>
          </a:xfrm>
          <a:prstGeom prst="rect">
            <a:avLst/>
          </a:prstGeom>
          <a:noFill/>
          <a:ln>
            <a:noFill/>
          </a:ln>
        </p:spPr>
        <p:txBody>
          <a:bodyPr anchorCtr="0" anchor="t" bIns="34275" lIns="34275" spcFirstLastPara="1" rIns="34275" wrap="square" tIns="34275">
            <a:noAutofit/>
          </a:bodyPr>
          <a:lstStyle>
            <a:lvl1pPr indent="-228600" lvl="0" marL="457200" marR="0" rtl="0" algn="l">
              <a:lnSpc>
                <a:spcPct val="100000"/>
              </a:lnSpc>
              <a:spcBef>
                <a:spcPts val="300"/>
              </a:spcBef>
              <a:spcAft>
                <a:spcPts val="0"/>
              </a:spcAft>
              <a:buClr>
                <a:schemeClr val="lt2"/>
              </a:buClr>
              <a:buSzPts val="1400"/>
              <a:buFont typeface="Arial"/>
              <a:buNone/>
              <a:defRPr b="0" i="0" sz="1400" u="none" cap="none" strike="noStrike">
                <a:solidFill>
                  <a:schemeClr val="lt2"/>
                </a:solidFill>
                <a:latin typeface="Georgia"/>
                <a:ea typeface="Georgia"/>
                <a:cs typeface="Georgia"/>
                <a:sym typeface="Georgia"/>
              </a:defRPr>
            </a:lvl1pPr>
            <a:lvl2pPr indent="-292100" lvl="1" marL="914400" marR="0" rtl="0" algn="l">
              <a:lnSpc>
                <a:spcPct val="100000"/>
              </a:lnSpc>
              <a:spcBef>
                <a:spcPts val="200"/>
              </a:spcBef>
              <a:spcAft>
                <a:spcPts val="0"/>
              </a:spcAft>
              <a:buClr>
                <a:schemeClr val="lt2"/>
              </a:buClr>
              <a:buSzPts val="1000"/>
              <a:buFont typeface="Noto Sans Symbols"/>
              <a:buChar char="▪"/>
              <a:defRPr b="0" i="0" sz="1000" u="none" cap="none" strike="noStrike">
                <a:solidFill>
                  <a:schemeClr val="lt2"/>
                </a:solidFill>
                <a:latin typeface="Arial"/>
                <a:ea typeface="Arial"/>
                <a:cs typeface="Arial"/>
                <a:sym typeface="Arial"/>
              </a:defRPr>
            </a:lvl2pPr>
            <a:lvl3pPr indent="-285750" lvl="2" marL="1371600" marR="0" rtl="0" algn="l">
              <a:lnSpc>
                <a:spcPct val="100000"/>
              </a:lnSpc>
              <a:spcBef>
                <a:spcPts val="200"/>
              </a:spcBef>
              <a:spcAft>
                <a:spcPts val="0"/>
              </a:spcAft>
              <a:buClr>
                <a:schemeClr val="lt2"/>
              </a:buClr>
              <a:buSzPts val="900"/>
              <a:buFont typeface="Arial"/>
              <a:buChar char="–"/>
              <a:defRPr b="0" i="0" sz="900" u="none" cap="none" strike="noStrike">
                <a:solidFill>
                  <a:schemeClr val="lt2"/>
                </a:solidFill>
                <a:latin typeface="Arial"/>
                <a:ea typeface="Arial"/>
                <a:cs typeface="Arial"/>
                <a:sym typeface="Arial"/>
              </a:defRPr>
            </a:lvl3pPr>
            <a:lvl4pPr indent="-279400" lvl="3" marL="1828800" marR="0" rtl="0" algn="l">
              <a:lnSpc>
                <a:spcPct val="100000"/>
              </a:lnSpc>
              <a:spcBef>
                <a:spcPts val="200"/>
              </a:spcBef>
              <a:spcAft>
                <a:spcPts val="0"/>
              </a:spcAft>
              <a:buClr>
                <a:schemeClr val="lt2"/>
              </a:buClr>
              <a:buSzPts val="800"/>
              <a:buFont typeface="Arial"/>
              <a:buChar char="•"/>
              <a:defRPr b="0" i="0" sz="800" u="none" cap="none" strike="noStrike">
                <a:solidFill>
                  <a:schemeClr val="lt2"/>
                </a:solidFill>
                <a:latin typeface="Arial"/>
                <a:ea typeface="Arial"/>
                <a:cs typeface="Arial"/>
                <a:sym typeface="Arial"/>
              </a:defRPr>
            </a:lvl4pPr>
            <a:lvl5pPr indent="-273050" lvl="4" marL="2286000" marR="0" rtl="0" algn="l">
              <a:lnSpc>
                <a:spcPct val="100000"/>
              </a:lnSpc>
              <a:spcBef>
                <a:spcPts val="200"/>
              </a:spcBef>
              <a:spcAft>
                <a:spcPts val="0"/>
              </a:spcAft>
              <a:buClr>
                <a:schemeClr val="lt2"/>
              </a:buClr>
              <a:buSzPts val="700"/>
              <a:buFont typeface="Arial"/>
              <a:buChar char="–"/>
              <a:defRPr b="0" i="0" sz="700" u="none" cap="none" strike="noStrike">
                <a:solidFill>
                  <a:schemeClr val="lt2"/>
                </a:solidFill>
                <a:latin typeface="Arial"/>
                <a:ea typeface="Arial"/>
                <a:cs typeface="Arial"/>
                <a:sym typeface="Arial"/>
              </a:defRPr>
            </a:lvl5pPr>
            <a:lvl6pPr indent="-342900" lvl="5" marL="2743200" marR="0" rtl="0" algn="l">
              <a:lnSpc>
                <a:spcPct val="10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10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10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10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973" name="Google Shape;2973;p438"/>
          <p:cNvSpPr txBox="1"/>
          <p:nvPr>
            <p:ph idx="2" type="body"/>
          </p:nvPr>
        </p:nvSpPr>
        <p:spPr>
          <a:xfrm>
            <a:off x="4572630" y="1200151"/>
            <a:ext cx="4038600" cy="843300"/>
          </a:xfrm>
          <a:prstGeom prst="rect">
            <a:avLst/>
          </a:prstGeom>
          <a:noFill/>
          <a:ln>
            <a:noFill/>
          </a:ln>
        </p:spPr>
        <p:txBody>
          <a:bodyPr anchorCtr="0" anchor="t" bIns="34275" lIns="34275" spcFirstLastPara="1" rIns="34275" wrap="square" tIns="34275">
            <a:noAutofit/>
          </a:bodyPr>
          <a:lstStyle>
            <a:lvl1pPr indent="-228600" lvl="0" marL="457200" marR="0" rtl="0" algn="l">
              <a:lnSpc>
                <a:spcPct val="100000"/>
              </a:lnSpc>
              <a:spcBef>
                <a:spcPts val="300"/>
              </a:spcBef>
              <a:spcAft>
                <a:spcPts val="0"/>
              </a:spcAft>
              <a:buClr>
                <a:schemeClr val="lt2"/>
              </a:buClr>
              <a:buSzPts val="1400"/>
              <a:buFont typeface="Arial"/>
              <a:buNone/>
              <a:defRPr b="0" i="0" sz="1400" u="none" cap="none" strike="noStrike">
                <a:solidFill>
                  <a:schemeClr val="lt2"/>
                </a:solidFill>
                <a:latin typeface="Georgia"/>
                <a:ea typeface="Georgia"/>
                <a:cs typeface="Georgia"/>
                <a:sym typeface="Georgia"/>
              </a:defRPr>
            </a:lvl1pPr>
            <a:lvl2pPr indent="-292100" lvl="1" marL="914400" marR="0" rtl="0" algn="l">
              <a:lnSpc>
                <a:spcPct val="100000"/>
              </a:lnSpc>
              <a:spcBef>
                <a:spcPts val="200"/>
              </a:spcBef>
              <a:spcAft>
                <a:spcPts val="0"/>
              </a:spcAft>
              <a:buClr>
                <a:schemeClr val="lt2"/>
              </a:buClr>
              <a:buSzPts val="1000"/>
              <a:buFont typeface="Noto Sans Symbols"/>
              <a:buChar char="▪"/>
              <a:defRPr b="0" i="0" sz="1000" u="none" cap="none" strike="noStrike">
                <a:solidFill>
                  <a:schemeClr val="lt2"/>
                </a:solidFill>
                <a:latin typeface="Arial"/>
                <a:ea typeface="Arial"/>
                <a:cs typeface="Arial"/>
                <a:sym typeface="Arial"/>
              </a:defRPr>
            </a:lvl2pPr>
            <a:lvl3pPr indent="-285750" lvl="2" marL="1371600" marR="0" rtl="0" algn="l">
              <a:lnSpc>
                <a:spcPct val="100000"/>
              </a:lnSpc>
              <a:spcBef>
                <a:spcPts val="200"/>
              </a:spcBef>
              <a:spcAft>
                <a:spcPts val="0"/>
              </a:spcAft>
              <a:buClr>
                <a:schemeClr val="lt2"/>
              </a:buClr>
              <a:buSzPts val="900"/>
              <a:buFont typeface="Arial"/>
              <a:buChar char="–"/>
              <a:defRPr b="0" i="0" sz="900" u="none" cap="none" strike="noStrike">
                <a:solidFill>
                  <a:schemeClr val="lt2"/>
                </a:solidFill>
                <a:latin typeface="Arial"/>
                <a:ea typeface="Arial"/>
                <a:cs typeface="Arial"/>
                <a:sym typeface="Arial"/>
              </a:defRPr>
            </a:lvl3pPr>
            <a:lvl4pPr indent="-279400" lvl="3" marL="1828800" marR="0" rtl="0" algn="l">
              <a:lnSpc>
                <a:spcPct val="100000"/>
              </a:lnSpc>
              <a:spcBef>
                <a:spcPts val="200"/>
              </a:spcBef>
              <a:spcAft>
                <a:spcPts val="0"/>
              </a:spcAft>
              <a:buClr>
                <a:schemeClr val="lt2"/>
              </a:buClr>
              <a:buSzPts val="800"/>
              <a:buFont typeface="Arial"/>
              <a:buChar char="•"/>
              <a:defRPr b="0" i="0" sz="800" u="none" cap="none" strike="noStrike">
                <a:solidFill>
                  <a:schemeClr val="lt2"/>
                </a:solidFill>
                <a:latin typeface="Arial"/>
                <a:ea typeface="Arial"/>
                <a:cs typeface="Arial"/>
                <a:sym typeface="Arial"/>
              </a:defRPr>
            </a:lvl4pPr>
            <a:lvl5pPr indent="-273050" lvl="4" marL="2286000" marR="0" rtl="0" algn="l">
              <a:lnSpc>
                <a:spcPct val="100000"/>
              </a:lnSpc>
              <a:spcBef>
                <a:spcPts val="200"/>
              </a:spcBef>
              <a:spcAft>
                <a:spcPts val="0"/>
              </a:spcAft>
              <a:buClr>
                <a:schemeClr val="lt2"/>
              </a:buClr>
              <a:buSzPts val="700"/>
              <a:buFont typeface="Arial"/>
              <a:buChar char="–"/>
              <a:defRPr b="0" i="0" sz="700" u="none" cap="none" strike="noStrike">
                <a:solidFill>
                  <a:schemeClr val="lt2"/>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974" name="Google Shape;2974;p438"/>
          <p:cNvSpPr txBox="1"/>
          <p:nvPr>
            <p:ph idx="10" type="dt"/>
          </p:nvPr>
        </p:nvSpPr>
        <p:spPr>
          <a:xfrm>
            <a:off x="424070" y="5276020"/>
            <a:ext cx="2133600" cy="273900"/>
          </a:xfrm>
          <a:prstGeom prst="rect">
            <a:avLst/>
          </a:prstGeom>
          <a:noFill/>
          <a:ln>
            <a:noFill/>
          </a:ln>
        </p:spPr>
        <p:txBody>
          <a:bodyPr anchorCtr="0" anchor="ctr" bIns="34275" lIns="34275" spcFirstLastPara="1" rIns="34275" wrap="square" tIns="34275">
            <a:noAutofit/>
          </a:bodyPr>
          <a:lstStyle>
            <a:lvl1pPr lvl="0" marR="0" rtl="0" algn="l">
              <a:lnSpc>
                <a:spcPct val="100000"/>
              </a:lnSpc>
              <a:spcBef>
                <a:spcPts val="0"/>
              </a:spcBef>
              <a:spcAft>
                <a:spcPts val="0"/>
              </a:spcAft>
              <a:buClr>
                <a:srgbClr val="888888"/>
              </a:buClr>
              <a:buSzPts val="1400"/>
              <a:buFont typeface="Arial"/>
              <a:buNone/>
              <a:defRPr b="0" i="0" sz="12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2975" name="Google Shape;2975;p438"/>
          <p:cNvSpPr txBox="1"/>
          <p:nvPr>
            <p:ph idx="11" type="ftr"/>
          </p:nvPr>
        </p:nvSpPr>
        <p:spPr>
          <a:xfrm>
            <a:off x="311944" y="4901878"/>
            <a:ext cx="2895600" cy="92400"/>
          </a:xfrm>
          <a:prstGeom prst="rect">
            <a:avLst/>
          </a:prstGeom>
          <a:noFill/>
          <a:ln>
            <a:noFill/>
          </a:ln>
        </p:spPr>
        <p:txBody>
          <a:bodyPr anchorCtr="0" anchor="ctr" bIns="34275" lIns="34275" spcFirstLastPara="1" rIns="34275" wrap="square" tIns="34275">
            <a:noAutofit/>
          </a:bodyPr>
          <a:lstStyle>
            <a:lvl1pPr lvl="0" marR="0" rtl="0" algn="l">
              <a:lnSpc>
                <a:spcPct val="100000"/>
              </a:lnSpc>
              <a:spcBef>
                <a:spcPts val="0"/>
              </a:spcBef>
              <a:spcAft>
                <a:spcPts val="0"/>
              </a:spcAft>
              <a:buClr>
                <a:schemeClr val="lt2"/>
              </a:buClr>
              <a:buSzPts val="1400"/>
              <a:buFont typeface="Arial"/>
              <a:buNone/>
              <a:defRPr b="0" i="0" sz="600" u="none" cap="none" strike="noStrike">
                <a:solidFill>
                  <a:schemeClr val="lt2"/>
                </a:solidFill>
                <a:latin typeface="Arial"/>
                <a:ea typeface="Arial"/>
                <a:cs typeface="Arial"/>
                <a:sym typeface="Arial"/>
              </a:defRPr>
            </a:lvl1pPr>
            <a:lvl2pPr lvl="1"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2976" name="Google Shape;2976;p438"/>
          <p:cNvSpPr txBox="1"/>
          <p:nvPr>
            <p:ph idx="12" type="sldNum"/>
          </p:nvPr>
        </p:nvSpPr>
        <p:spPr>
          <a:xfrm>
            <a:off x="6700838" y="4770007"/>
            <a:ext cx="2133600" cy="123000"/>
          </a:xfrm>
          <a:prstGeom prst="rect">
            <a:avLst/>
          </a:prstGeom>
          <a:noFill/>
          <a:ln>
            <a:noFill/>
          </a:ln>
        </p:spPr>
        <p:txBody>
          <a:bodyPr anchorCtr="0" anchor="ctr" bIns="0" lIns="0" spcFirstLastPara="1" rIns="0" wrap="square" tIns="0">
            <a:noAutofit/>
          </a:bodyPr>
          <a:lstStyle>
            <a:lvl1pPr indent="0" lvl="0" marL="0" marR="0" rtl="0" algn="r">
              <a:lnSpc>
                <a:spcPct val="100000"/>
              </a:lnSpc>
              <a:spcBef>
                <a:spcPts val="0"/>
              </a:spcBef>
              <a:spcAft>
                <a:spcPts val="0"/>
              </a:spcAft>
              <a:buClr>
                <a:schemeClr val="dk1"/>
              </a:buClr>
              <a:buSzPts val="800"/>
              <a:buFont typeface="Arial"/>
              <a:buNone/>
              <a:defRPr b="0" i="0" sz="8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chemeClr val="dk1"/>
              </a:buClr>
              <a:buSzPts val="800"/>
              <a:buFont typeface="Arial"/>
              <a:buNone/>
              <a:defRPr b="0" i="0" sz="8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chemeClr val="dk1"/>
              </a:buClr>
              <a:buSzPts val="800"/>
              <a:buFont typeface="Arial"/>
              <a:buNone/>
              <a:defRPr b="0" i="0" sz="8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chemeClr val="dk1"/>
              </a:buClr>
              <a:buSzPts val="800"/>
              <a:buFont typeface="Arial"/>
              <a:buNone/>
              <a:defRPr b="0" i="0" sz="8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chemeClr val="dk1"/>
              </a:buClr>
              <a:buSzPts val="800"/>
              <a:buFont typeface="Arial"/>
              <a:buNone/>
              <a:defRPr b="0" i="0" sz="8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chemeClr val="dk1"/>
              </a:buClr>
              <a:buSzPts val="800"/>
              <a:buFont typeface="Arial"/>
              <a:buNone/>
              <a:defRPr b="0" i="0" sz="8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chemeClr val="dk1"/>
              </a:buClr>
              <a:buSzPts val="800"/>
              <a:buFont typeface="Arial"/>
              <a:buNone/>
              <a:defRPr b="0" i="0" sz="8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chemeClr val="dk1"/>
              </a:buClr>
              <a:buSzPts val="800"/>
              <a:buFont typeface="Arial"/>
              <a:buNone/>
              <a:defRPr b="0" i="0" sz="8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chemeClr val="dk1"/>
              </a:buClr>
              <a:buSzPts val="800"/>
              <a:buFont typeface="Arial"/>
              <a:buNone/>
              <a:defRPr b="0" i="0" sz="8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losing Statement">
  <p:cSld name="Closing Statement">
    <p:spTree>
      <p:nvGrpSpPr>
        <p:cNvPr id="336" name="Shape 336"/>
        <p:cNvGrpSpPr/>
        <p:nvPr/>
      </p:nvGrpSpPr>
      <p:grpSpPr>
        <a:xfrm>
          <a:off x="0" y="0"/>
          <a:ext cx="0" cy="0"/>
          <a:chOff x="0" y="0"/>
          <a:chExt cx="0" cy="0"/>
        </a:xfrm>
      </p:grpSpPr>
      <p:sp>
        <p:nvSpPr>
          <p:cNvPr id="337" name="Google Shape;337;p45"/>
          <p:cNvSpPr txBox="1"/>
          <p:nvPr>
            <p:ph type="title"/>
          </p:nvPr>
        </p:nvSpPr>
        <p:spPr>
          <a:xfrm>
            <a:off x="533400" y="514350"/>
            <a:ext cx="8077200" cy="6858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Clr>
                <a:schemeClr val="dk1"/>
              </a:buClr>
              <a:buSzPts val="2400"/>
              <a:buFont typeface="Georgia"/>
              <a:buNone/>
              <a:defRPr sz="2400">
                <a:solidFill>
                  <a:schemeClr val="dk1"/>
                </a:solidFill>
              </a:defRPr>
            </a:lvl1pPr>
            <a:lvl2pPr lvl="1" rtl="0">
              <a:spcBef>
                <a:spcPts val="0"/>
              </a:spcBef>
              <a:spcAft>
                <a:spcPts val="0"/>
              </a:spcAft>
              <a:buSzPts val="1000"/>
              <a:buNone/>
              <a:defRPr/>
            </a:lvl2pPr>
            <a:lvl3pPr lvl="2" rtl="0">
              <a:spcBef>
                <a:spcPts val="0"/>
              </a:spcBef>
              <a:spcAft>
                <a:spcPts val="0"/>
              </a:spcAft>
              <a:buSzPts val="1000"/>
              <a:buNone/>
              <a:defRPr/>
            </a:lvl3pPr>
            <a:lvl4pPr lvl="3" rtl="0">
              <a:spcBef>
                <a:spcPts val="0"/>
              </a:spcBef>
              <a:spcAft>
                <a:spcPts val="0"/>
              </a:spcAft>
              <a:buSzPts val="10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000"/>
              <a:buNone/>
              <a:defRPr/>
            </a:lvl7pPr>
            <a:lvl8pPr lvl="7" rtl="0">
              <a:spcBef>
                <a:spcPts val="0"/>
              </a:spcBef>
              <a:spcAft>
                <a:spcPts val="0"/>
              </a:spcAft>
              <a:buSzPts val="1000"/>
              <a:buNone/>
              <a:defRPr/>
            </a:lvl8pPr>
            <a:lvl9pPr lvl="8" rtl="0">
              <a:spcBef>
                <a:spcPts val="0"/>
              </a:spcBef>
              <a:spcAft>
                <a:spcPts val="0"/>
              </a:spcAft>
              <a:buSzPts val="1000"/>
              <a:buNone/>
              <a:defRPr/>
            </a:lvl9pPr>
          </a:lstStyle>
          <a:p/>
        </p:txBody>
      </p:sp>
      <p:sp>
        <p:nvSpPr>
          <p:cNvPr id="338" name="Google Shape;338;p45"/>
          <p:cNvSpPr txBox="1"/>
          <p:nvPr>
            <p:ph idx="1" type="body"/>
          </p:nvPr>
        </p:nvSpPr>
        <p:spPr>
          <a:xfrm>
            <a:off x="533400" y="4400550"/>
            <a:ext cx="4800600" cy="571500"/>
          </a:xfrm>
          <a:prstGeom prst="rect">
            <a:avLst/>
          </a:prstGeom>
          <a:noFill/>
          <a:ln>
            <a:noFill/>
          </a:ln>
        </p:spPr>
        <p:txBody>
          <a:bodyPr anchorCtr="0" anchor="b" bIns="0" lIns="0" spcFirstLastPara="1" rIns="0" wrap="square" tIns="0">
            <a:noAutofit/>
          </a:bodyPr>
          <a:lstStyle>
            <a:lvl1pPr indent="-228600" lvl="0" marL="457200" rtl="0" algn="l">
              <a:lnSpc>
                <a:spcPct val="100000"/>
              </a:lnSpc>
              <a:spcBef>
                <a:spcPts val="0"/>
              </a:spcBef>
              <a:spcAft>
                <a:spcPts val="0"/>
              </a:spcAft>
              <a:buSzPts val="700"/>
              <a:buFont typeface="Arial"/>
              <a:buNone/>
              <a:defRPr sz="700">
                <a:latin typeface="Arial"/>
                <a:ea typeface="Arial"/>
                <a:cs typeface="Arial"/>
                <a:sym typeface="Arial"/>
              </a:defRPr>
            </a:lvl1pPr>
            <a:lvl2pPr indent="-311150" lvl="1" marL="914400" rtl="0" algn="l">
              <a:lnSpc>
                <a:spcPct val="100000"/>
              </a:lnSpc>
              <a:spcBef>
                <a:spcPts val="700"/>
              </a:spcBef>
              <a:spcAft>
                <a:spcPts val="0"/>
              </a:spcAft>
              <a:buSzPts val="1300"/>
              <a:buChar char="•"/>
              <a:defRPr/>
            </a:lvl2pPr>
            <a:lvl3pPr indent="-311150" lvl="2" marL="1371600" rtl="0" algn="l">
              <a:lnSpc>
                <a:spcPct val="100000"/>
              </a:lnSpc>
              <a:spcBef>
                <a:spcPts val="700"/>
              </a:spcBef>
              <a:spcAft>
                <a:spcPts val="0"/>
              </a:spcAft>
              <a:buSzPts val="1300"/>
              <a:buChar char="-"/>
              <a:defRPr/>
            </a:lvl3pPr>
            <a:lvl4pPr indent="-311150" lvl="3" marL="1828800" rtl="0" algn="l">
              <a:lnSpc>
                <a:spcPct val="100000"/>
              </a:lnSpc>
              <a:spcBef>
                <a:spcPts val="700"/>
              </a:spcBef>
              <a:spcAft>
                <a:spcPts val="0"/>
              </a:spcAft>
              <a:buSzPts val="1300"/>
              <a:buChar char="◦"/>
              <a:defRPr/>
            </a:lvl4pPr>
            <a:lvl5pPr indent="-311150" lvl="4" marL="2286000" rtl="0" algn="l">
              <a:lnSpc>
                <a:spcPct val="100000"/>
              </a:lnSpc>
              <a:spcBef>
                <a:spcPts val="700"/>
              </a:spcBef>
              <a:spcAft>
                <a:spcPts val="0"/>
              </a:spcAft>
              <a:buSzPts val="1300"/>
              <a:buChar char="›"/>
              <a:defRPr/>
            </a:lvl5pPr>
            <a:lvl6pPr indent="-311150" lvl="5" marL="2743200" rtl="0" algn="l">
              <a:lnSpc>
                <a:spcPct val="100000"/>
              </a:lnSpc>
              <a:spcBef>
                <a:spcPts val="700"/>
              </a:spcBef>
              <a:spcAft>
                <a:spcPts val="0"/>
              </a:spcAft>
              <a:buSzPts val="1300"/>
              <a:buAutoNum type="arabicPeriod"/>
              <a:defRPr/>
            </a:lvl6pPr>
            <a:lvl7pPr indent="-311150" lvl="6" marL="3200400" rtl="0" algn="l">
              <a:lnSpc>
                <a:spcPct val="100000"/>
              </a:lnSpc>
              <a:spcBef>
                <a:spcPts val="700"/>
              </a:spcBef>
              <a:spcAft>
                <a:spcPts val="0"/>
              </a:spcAft>
              <a:buClr>
                <a:schemeClr val="dk1"/>
              </a:buClr>
              <a:buSzPts val="1300"/>
              <a:buAutoNum type="alphaLcPeriod"/>
              <a:defRPr/>
            </a:lvl7pPr>
            <a:lvl8pPr indent="-311150" lvl="7" marL="3657600" rtl="0" algn="l">
              <a:lnSpc>
                <a:spcPct val="100000"/>
              </a:lnSpc>
              <a:spcBef>
                <a:spcPts val="700"/>
              </a:spcBef>
              <a:spcAft>
                <a:spcPts val="0"/>
              </a:spcAft>
              <a:buClr>
                <a:schemeClr val="dk1"/>
              </a:buClr>
              <a:buSzPts val="1300"/>
              <a:buAutoNum type="romanLcPeriod"/>
              <a:defRPr/>
            </a:lvl8pPr>
            <a:lvl9pPr indent="-228600" lvl="8" marL="4114800" rtl="0" algn="l">
              <a:lnSpc>
                <a:spcPct val="100000"/>
              </a:lnSpc>
              <a:spcBef>
                <a:spcPts val="700"/>
              </a:spcBef>
              <a:spcAft>
                <a:spcPts val="700"/>
              </a:spcAft>
              <a:buClr>
                <a:schemeClr val="dk2"/>
              </a:buClr>
              <a:buSzPts val="1300"/>
              <a:buNone/>
              <a:defRPr/>
            </a:lvl9pPr>
          </a:lstStyle>
          <a:p/>
        </p:txBody>
      </p:sp>
      <p:cxnSp>
        <p:nvCxnSpPr>
          <p:cNvPr id="339" name="Google Shape;339;p45"/>
          <p:cNvCxnSpPr/>
          <p:nvPr/>
        </p:nvCxnSpPr>
        <p:spPr>
          <a:xfrm flipH="1" rot="10800000">
            <a:off x="381001" y="457200"/>
            <a:ext cx="8229600" cy="114300"/>
          </a:xfrm>
          <a:prstGeom prst="bentConnector2">
            <a:avLst/>
          </a:prstGeom>
          <a:noFill/>
          <a:ln cap="flat" cmpd="sng" w="12700">
            <a:solidFill>
              <a:schemeClr val="dk2"/>
            </a:solidFill>
            <a:prstDash val="solid"/>
            <a:round/>
            <a:headEnd len="sm" w="sm" type="none"/>
            <a:tailEnd len="sm" w="sm" type="none"/>
          </a:ln>
        </p:spPr>
      </p:cxnSp>
    </p:spTree>
  </p:cSld>
  <p:clrMapOvr>
    <a:masterClrMapping/>
  </p:clrMapOvr>
</p:sldLayout>
</file>

<file path=ppt/slideLayouts/slideLayout4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2">
  <p:cSld name="Title and Content 2">
    <p:spTree>
      <p:nvGrpSpPr>
        <p:cNvPr id="2977" name="Shape 2977"/>
        <p:cNvGrpSpPr/>
        <p:nvPr/>
      </p:nvGrpSpPr>
      <p:grpSpPr>
        <a:xfrm>
          <a:off x="0" y="0"/>
          <a:ext cx="0" cy="0"/>
          <a:chOff x="0" y="0"/>
          <a:chExt cx="0" cy="0"/>
        </a:xfrm>
      </p:grpSpPr>
      <p:sp>
        <p:nvSpPr>
          <p:cNvPr id="2978" name="Google Shape;2978;p439"/>
          <p:cNvSpPr txBox="1"/>
          <p:nvPr>
            <p:ph type="title"/>
          </p:nvPr>
        </p:nvSpPr>
        <p:spPr>
          <a:xfrm>
            <a:off x="309562" y="530352"/>
            <a:ext cx="8524800" cy="307800"/>
          </a:xfrm>
          <a:prstGeom prst="rect">
            <a:avLst/>
          </a:prstGeom>
          <a:noFill/>
          <a:ln>
            <a:noFill/>
          </a:ln>
        </p:spPr>
        <p:txBody>
          <a:bodyPr anchorCtr="0" anchor="b" bIns="34275" lIns="34275" spcFirstLastPara="1" rIns="34275" wrap="square" tIns="34275">
            <a:noAutofit/>
          </a:bodyPr>
          <a:lstStyle>
            <a:lvl1pPr lvl="0" marR="0" rtl="0" algn="l">
              <a:lnSpc>
                <a:spcPct val="100000"/>
              </a:lnSpc>
              <a:spcBef>
                <a:spcPts val="0"/>
              </a:spcBef>
              <a:spcAft>
                <a:spcPts val="0"/>
              </a:spcAft>
              <a:buClr>
                <a:schemeClr val="dk1"/>
              </a:buClr>
              <a:buSzPts val="1400"/>
              <a:buFont typeface="Georgia"/>
              <a:buNone/>
              <a:defRPr b="0" i="0" sz="2000" u="none" cap="none" strike="noStrike">
                <a:solidFill>
                  <a:schemeClr val="dk1"/>
                </a:solidFill>
                <a:latin typeface="Georgia"/>
                <a:ea typeface="Georgia"/>
                <a:cs typeface="Georgia"/>
                <a:sym typeface="Georgia"/>
              </a:defRPr>
            </a:lvl1pPr>
            <a:lvl2pPr lvl="1" marR="0" rtl="0" algn="ctr">
              <a:lnSpc>
                <a:spcPct val="100000"/>
              </a:lnSpc>
              <a:spcBef>
                <a:spcPts val="0"/>
              </a:spcBef>
              <a:spcAft>
                <a:spcPts val="0"/>
              </a:spcAft>
              <a:buClr>
                <a:srgbClr val="FFFFFF"/>
              </a:buClr>
              <a:buSzPts val="1400"/>
              <a:buFont typeface="Georgia"/>
              <a:buNone/>
              <a:defRPr b="0" i="0" sz="1800" u="none" cap="none" strike="noStrike">
                <a:solidFill>
                  <a:srgbClr val="FFFFFF"/>
                </a:solidFill>
                <a:latin typeface="Georgia"/>
                <a:ea typeface="Georgia"/>
                <a:cs typeface="Georgia"/>
                <a:sym typeface="Georgia"/>
              </a:defRPr>
            </a:lvl2pPr>
            <a:lvl3pPr lvl="2" marR="0" rtl="0" algn="ctr">
              <a:lnSpc>
                <a:spcPct val="100000"/>
              </a:lnSpc>
              <a:spcBef>
                <a:spcPts val="0"/>
              </a:spcBef>
              <a:spcAft>
                <a:spcPts val="0"/>
              </a:spcAft>
              <a:buClr>
                <a:srgbClr val="FFFFFF"/>
              </a:buClr>
              <a:buSzPts val="1400"/>
              <a:buFont typeface="Georgia"/>
              <a:buNone/>
              <a:defRPr b="0" i="0" sz="1800" u="none" cap="none" strike="noStrike">
                <a:solidFill>
                  <a:srgbClr val="FFFFFF"/>
                </a:solidFill>
                <a:latin typeface="Georgia"/>
                <a:ea typeface="Georgia"/>
                <a:cs typeface="Georgia"/>
                <a:sym typeface="Georgia"/>
              </a:defRPr>
            </a:lvl3pPr>
            <a:lvl4pPr lvl="3" marR="0" rtl="0" algn="ctr">
              <a:lnSpc>
                <a:spcPct val="100000"/>
              </a:lnSpc>
              <a:spcBef>
                <a:spcPts val="0"/>
              </a:spcBef>
              <a:spcAft>
                <a:spcPts val="0"/>
              </a:spcAft>
              <a:buClr>
                <a:srgbClr val="FFFFFF"/>
              </a:buClr>
              <a:buSzPts val="1400"/>
              <a:buFont typeface="Georgia"/>
              <a:buNone/>
              <a:defRPr b="0" i="0" sz="1800" u="none" cap="none" strike="noStrike">
                <a:solidFill>
                  <a:srgbClr val="FFFFFF"/>
                </a:solidFill>
                <a:latin typeface="Georgia"/>
                <a:ea typeface="Georgia"/>
                <a:cs typeface="Georgia"/>
                <a:sym typeface="Georgia"/>
              </a:defRPr>
            </a:lvl4pPr>
            <a:lvl5pPr lvl="4" marR="0" rtl="0" algn="ctr">
              <a:lnSpc>
                <a:spcPct val="100000"/>
              </a:lnSpc>
              <a:spcBef>
                <a:spcPts val="0"/>
              </a:spcBef>
              <a:spcAft>
                <a:spcPts val="0"/>
              </a:spcAft>
              <a:buClr>
                <a:srgbClr val="FFFFFF"/>
              </a:buClr>
              <a:buSzPts val="1400"/>
              <a:buFont typeface="Georgia"/>
              <a:buNone/>
              <a:defRPr b="0" i="0" sz="1800" u="none" cap="none" strike="noStrike">
                <a:solidFill>
                  <a:srgbClr val="FFFFFF"/>
                </a:solidFill>
                <a:latin typeface="Georgia"/>
                <a:ea typeface="Georgia"/>
                <a:cs typeface="Georgia"/>
                <a:sym typeface="Georgia"/>
              </a:defRPr>
            </a:lvl5pPr>
            <a:lvl6pPr lvl="5" marR="0" rtl="0" algn="ctr">
              <a:lnSpc>
                <a:spcPct val="100000"/>
              </a:lnSpc>
              <a:spcBef>
                <a:spcPts val="0"/>
              </a:spcBef>
              <a:spcAft>
                <a:spcPts val="0"/>
              </a:spcAft>
              <a:buClr>
                <a:srgbClr val="FFFFFF"/>
              </a:buClr>
              <a:buSzPts val="1400"/>
              <a:buFont typeface="Georgia"/>
              <a:buNone/>
              <a:defRPr b="0" i="0" sz="1800" u="none" cap="none" strike="noStrike">
                <a:solidFill>
                  <a:srgbClr val="FFFFFF"/>
                </a:solidFill>
                <a:latin typeface="Georgia"/>
                <a:ea typeface="Georgia"/>
                <a:cs typeface="Georgia"/>
                <a:sym typeface="Georgia"/>
              </a:defRPr>
            </a:lvl6pPr>
            <a:lvl7pPr lvl="6" marR="0" rtl="0" algn="ctr">
              <a:lnSpc>
                <a:spcPct val="100000"/>
              </a:lnSpc>
              <a:spcBef>
                <a:spcPts val="0"/>
              </a:spcBef>
              <a:spcAft>
                <a:spcPts val="0"/>
              </a:spcAft>
              <a:buClr>
                <a:srgbClr val="FFFFFF"/>
              </a:buClr>
              <a:buSzPts val="1400"/>
              <a:buFont typeface="Georgia"/>
              <a:buNone/>
              <a:defRPr b="0" i="0" sz="1800" u="none" cap="none" strike="noStrike">
                <a:solidFill>
                  <a:srgbClr val="FFFFFF"/>
                </a:solidFill>
                <a:latin typeface="Georgia"/>
                <a:ea typeface="Georgia"/>
                <a:cs typeface="Georgia"/>
                <a:sym typeface="Georgia"/>
              </a:defRPr>
            </a:lvl7pPr>
            <a:lvl8pPr lvl="7" marR="0" rtl="0" algn="ctr">
              <a:lnSpc>
                <a:spcPct val="100000"/>
              </a:lnSpc>
              <a:spcBef>
                <a:spcPts val="0"/>
              </a:spcBef>
              <a:spcAft>
                <a:spcPts val="0"/>
              </a:spcAft>
              <a:buClr>
                <a:srgbClr val="FFFFFF"/>
              </a:buClr>
              <a:buSzPts val="1400"/>
              <a:buFont typeface="Georgia"/>
              <a:buNone/>
              <a:defRPr b="0" i="0" sz="1800" u="none" cap="none" strike="noStrike">
                <a:solidFill>
                  <a:srgbClr val="FFFFFF"/>
                </a:solidFill>
                <a:latin typeface="Georgia"/>
                <a:ea typeface="Georgia"/>
                <a:cs typeface="Georgia"/>
                <a:sym typeface="Georgia"/>
              </a:defRPr>
            </a:lvl8pPr>
            <a:lvl9pPr lvl="8" marR="0" rtl="0" algn="ctr">
              <a:lnSpc>
                <a:spcPct val="100000"/>
              </a:lnSpc>
              <a:spcBef>
                <a:spcPts val="0"/>
              </a:spcBef>
              <a:spcAft>
                <a:spcPts val="0"/>
              </a:spcAft>
              <a:buClr>
                <a:srgbClr val="FFFFFF"/>
              </a:buClr>
              <a:buSzPts val="1400"/>
              <a:buFont typeface="Georgia"/>
              <a:buNone/>
              <a:defRPr b="0" i="0" sz="1800" u="none" cap="none" strike="noStrike">
                <a:solidFill>
                  <a:srgbClr val="FFFFFF"/>
                </a:solidFill>
                <a:latin typeface="Georgia"/>
                <a:ea typeface="Georgia"/>
                <a:cs typeface="Georgia"/>
                <a:sym typeface="Georgia"/>
              </a:defRPr>
            </a:lvl9pPr>
          </a:lstStyle>
          <a:p/>
        </p:txBody>
      </p:sp>
      <p:sp>
        <p:nvSpPr>
          <p:cNvPr id="2979" name="Google Shape;2979;p439"/>
          <p:cNvSpPr txBox="1"/>
          <p:nvPr>
            <p:ph idx="1" type="body"/>
          </p:nvPr>
        </p:nvSpPr>
        <p:spPr>
          <a:xfrm>
            <a:off x="309562" y="1327147"/>
            <a:ext cx="7049100" cy="1134000"/>
          </a:xfrm>
          <a:prstGeom prst="rect">
            <a:avLst/>
          </a:prstGeom>
          <a:noFill/>
          <a:ln>
            <a:noFill/>
          </a:ln>
        </p:spPr>
        <p:txBody>
          <a:bodyPr anchorCtr="0" anchor="t" bIns="34275" lIns="34275" spcFirstLastPara="1" rIns="34275" wrap="square" tIns="34275">
            <a:noAutofit/>
          </a:bodyPr>
          <a:lstStyle>
            <a:lvl1pPr indent="-228600" lvl="0" marL="457200" marR="0" rtl="0" algn="l">
              <a:lnSpc>
                <a:spcPct val="95000"/>
              </a:lnSpc>
              <a:spcBef>
                <a:spcPts val="400"/>
              </a:spcBef>
              <a:spcAft>
                <a:spcPts val="0"/>
              </a:spcAft>
              <a:buClr>
                <a:schemeClr val="lt2"/>
              </a:buClr>
              <a:buSzPts val="1400"/>
              <a:buFont typeface="Arial"/>
              <a:buNone/>
              <a:defRPr b="0" i="0" sz="2000" u="none" cap="none" strike="noStrike">
                <a:solidFill>
                  <a:schemeClr val="lt2"/>
                </a:solidFill>
                <a:latin typeface="Georgia"/>
                <a:ea typeface="Georgia"/>
                <a:cs typeface="Georgia"/>
                <a:sym typeface="Georgia"/>
              </a:defRPr>
            </a:lvl1pPr>
            <a:lvl2pPr indent="-292100" lvl="1" marL="914400" marR="0" rtl="0" algn="l">
              <a:lnSpc>
                <a:spcPct val="100000"/>
              </a:lnSpc>
              <a:spcBef>
                <a:spcPts val="200"/>
              </a:spcBef>
              <a:spcAft>
                <a:spcPts val="0"/>
              </a:spcAft>
              <a:buClr>
                <a:schemeClr val="lt2"/>
              </a:buClr>
              <a:buSzPts val="1000"/>
              <a:buFont typeface="Noto Sans Symbols"/>
              <a:buChar char="▪"/>
              <a:defRPr b="0" i="0" sz="1000" u="none" cap="none" strike="noStrike">
                <a:solidFill>
                  <a:schemeClr val="lt2"/>
                </a:solidFill>
                <a:latin typeface="Arial"/>
                <a:ea typeface="Arial"/>
                <a:cs typeface="Arial"/>
                <a:sym typeface="Arial"/>
              </a:defRPr>
            </a:lvl2pPr>
            <a:lvl3pPr indent="-285750" lvl="2" marL="1371600" marR="0" rtl="0" algn="l">
              <a:lnSpc>
                <a:spcPct val="100000"/>
              </a:lnSpc>
              <a:spcBef>
                <a:spcPts val="200"/>
              </a:spcBef>
              <a:spcAft>
                <a:spcPts val="0"/>
              </a:spcAft>
              <a:buClr>
                <a:schemeClr val="lt2"/>
              </a:buClr>
              <a:buSzPts val="900"/>
              <a:buFont typeface="Arial"/>
              <a:buChar char="–"/>
              <a:defRPr b="0" i="0" sz="900" u="none" cap="none" strike="noStrike">
                <a:solidFill>
                  <a:schemeClr val="lt2"/>
                </a:solidFill>
                <a:latin typeface="Arial"/>
                <a:ea typeface="Arial"/>
                <a:cs typeface="Arial"/>
                <a:sym typeface="Arial"/>
              </a:defRPr>
            </a:lvl3pPr>
            <a:lvl4pPr indent="-279400" lvl="3" marL="1828800" marR="0" rtl="0" algn="l">
              <a:lnSpc>
                <a:spcPct val="100000"/>
              </a:lnSpc>
              <a:spcBef>
                <a:spcPts val="200"/>
              </a:spcBef>
              <a:spcAft>
                <a:spcPts val="0"/>
              </a:spcAft>
              <a:buClr>
                <a:schemeClr val="lt2"/>
              </a:buClr>
              <a:buSzPts val="800"/>
              <a:buFont typeface="Arial"/>
              <a:buChar char="•"/>
              <a:defRPr b="0" i="0" sz="800" u="none" cap="none" strike="noStrike">
                <a:solidFill>
                  <a:schemeClr val="lt2"/>
                </a:solidFill>
                <a:latin typeface="Arial"/>
                <a:ea typeface="Arial"/>
                <a:cs typeface="Arial"/>
                <a:sym typeface="Arial"/>
              </a:defRPr>
            </a:lvl4pPr>
            <a:lvl5pPr indent="-273050" lvl="4" marL="2286000" marR="0" rtl="0" algn="l">
              <a:lnSpc>
                <a:spcPct val="100000"/>
              </a:lnSpc>
              <a:spcBef>
                <a:spcPts val="200"/>
              </a:spcBef>
              <a:spcAft>
                <a:spcPts val="0"/>
              </a:spcAft>
              <a:buClr>
                <a:schemeClr val="lt2"/>
              </a:buClr>
              <a:buSzPts val="700"/>
              <a:buFont typeface="Arial"/>
              <a:buChar char="–"/>
              <a:defRPr b="0" i="0" sz="700" u="none" cap="none" strike="noStrike">
                <a:solidFill>
                  <a:schemeClr val="lt2"/>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980" name="Google Shape;2980;p439"/>
          <p:cNvSpPr txBox="1"/>
          <p:nvPr>
            <p:ph idx="10" type="dt"/>
          </p:nvPr>
        </p:nvSpPr>
        <p:spPr>
          <a:xfrm>
            <a:off x="424070" y="5276020"/>
            <a:ext cx="2133600" cy="273900"/>
          </a:xfrm>
          <a:prstGeom prst="rect">
            <a:avLst/>
          </a:prstGeom>
          <a:noFill/>
          <a:ln>
            <a:noFill/>
          </a:ln>
        </p:spPr>
        <p:txBody>
          <a:bodyPr anchorCtr="0" anchor="ctr" bIns="34275" lIns="34275" spcFirstLastPara="1" rIns="34275" wrap="square" tIns="34275">
            <a:noAutofit/>
          </a:bodyPr>
          <a:lstStyle>
            <a:lvl1pPr lvl="0" marR="0" rtl="0" algn="l">
              <a:lnSpc>
                <a:spcPct val="100000"/>
              </a:lnSpc>
              <a:spcBef>
                <a:spcPts val="0"/>
              </a:spcBef>
              <a:spcAft>
                <a:spcPts val="0"/>
              </a:spcAft>
              <a:buClr>
                <a:srgbClr val="888888"/>
              </a:buClr>
              <a:buSzPts val="1400"/>
              <a:buFont typeface="Arial"/>
              <a:buNone/>
              <a:defRPr b="0" i="0" sz="12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2981" name="Google Shape;2981;p439"/>
          <p:cNvSpPr txBox="1"/>
          <p:nvPr>
            <p:ph idx="11" type="ftr"/>
          </p:nvPr>
        </p:nvSpPr>
        <p:spPr>
          <a:xfrm>
            <a:off x="311944" y="4901878"/>
            <a:ext cx="2895600" cy="92400"/>
          </a:xfrm>
          <a:prstGeom prst="rect">
            <a:avLst/>
          </a:prstGeom>
          <a:noFill/>
          <a:ln>
            <a:noFill/>
          </a:ln>
        </p:spPr>
        <p:txBody>
          <a:bodyPr anchorCtr="0" anchor="ctr" bIns="34275" lIns="34275" spcFirstLastPara="1" rIns="34275" wrap="square" tIns="34275">
            <a:noAutofit/>
          </a:bodyPr>
          <a:lstStyle>
            <a:lvl1pPr lvl="0" marR="0" rtl="0" algn="l">
              <a:lnSpc>
                <a:spcPct val="100000"/>
              </a:lnSpc>
              <a:spcBef>
                <a:spcPts val="0"/>
              </a:spcBef>
              <a:spcAft>
                <a:spcPts val="0"/>
              </a:spcAft>
              <a:buClr>
                <a:schemeClr val="lt2"/>
              </a:buClr>
              <a:buSzPts val="1400"/>
              <a:buFont typeface="Arial"/>
              <a:buNone/>
              <a:defRPr b="0" i="0" sz="600" u="none" cap="none" strike="noStrike">
                <a:solidFill>
                  <a:schemeClr val="lt2"/>
                </a:solidFill>
                <a:latin typeface="Arial"/>
                <a:ea typeface="Arial"/>
                <a:cs typeface="Arial"/>
                <a:sym typeface="Arial"/>
              </a:defRPr>
            </a:lvl1pPr>
            <a:lvl2pPr lvl="1"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2982" name="Google Shape;2982;p439"/>
          <p:cNvSpPr txBox="1"/>
          <p:nvPr>
            <p:ph idx="12" type="sldNum"/>
          </p:nvPr>
        </p:nvSpPr>
        <p:spPr>
          <a:xfrm>
            <a:off x="6700838" y="4770007"/>
            <a:ext cx="2133600" cy="123000"/>
          </a:xfrm>
          <a:prstGeom prst="rect">
            <a:avLst/>
          </a:prstGeom>
          <a:noFill/>
          <a:ln>
            <a:noFill/>
          </a:ln>
        </p:spPr>
        <p:txBody>
          <a:bodyPr anchorCtr="0" anchor="ctr" bIns="0" lIns="0" spcFirstLastPara="1" rIns="0" wrap="square" tIns="0">
            <a:noAutofit/>
          </a:bodyPr>
          <a:lstStyle>
            <a:lvl1pPr indent="0" lvl="0" marL="0" marR="0" rtl="0" algn="r">
              <a:lnSpc>
                <a:spcPct val="100000"/>
              </a:lnSpc>
              <a:spcBef>
                <a:spcPts val="0"/>
              </a:spcBef>
              <a:spcAft>
                <a:spcPts val="0"/>
              </a:spcAft>
              <a:buClr>
                <a:schemeClr val="dk1"/>
              </a:buClr>
              <a:buSzPts val="800"/>
              <a:buFont typeface="Arial"/>
              <a:buNone/>
              <a:defRPr b="0" i="0" sz="8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chemeClr val="dk1"/>
              </a:buClr>
              <a:buSzPts val="800"/>
              <a:buFont typeface="Arial"/>
              <a:buNone/>
              <a:defRPr b="0" i="0" sz="8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chemeClr val="dk1"/>
              </a:buClr>
              <a:buSzPts val="800"/>
              <a:buFont typeface="Arial"/>
              <a:buNone/>
              <a:defRPr b="0" i="0" sz="8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chemeClr val="dk1"/>
              </a:buClr>
              <a:buSzPts val="800"/>
              <a:buFont typeface="Arial"/>
              <a:buNone/>
              <a:defRPr b="0" i="0" sz="8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chemeClr val="dk1"/>
              </a:buClr>
              <a:buSzPts val="800"/>
              <a:buFont typeface="Arial"/>
              <a:buNone/>
              <a:defRPr b="0" i="0" sz="8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chemeClr val="dk1"/>
              </a:buClr>
              <a:buSzPts val="800"/>
              <a:buFont typeface="Arial"/>
              <a:buNone/>
              <a:defRPr b="0" i="0" sz="8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chemeClr val="dk1"/>
              </a:buClr>
              <a:buSzPts val="800"/>
              <a:buFont typeface="Arial"/>
              <a:buNone/>
              <a:defRPr b="0" i="0" sz="8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chemeClr val="dk1"/>
              </a:buClr>
              <a:buSzPts val="800"/>
              <a:buFont typeface="Arial"/>
              <a:buNone/>
              <a:defRPr b="0" i="0" sz="8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chemeClr val="dk1"/>
              </a:buClr>
              <a:buSzPts val="800"/>
              <a:buFont typeface="Arial"/>
              <a:buNone/>
              <a:defRPr b="0" i="0" sz="8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1">
  <p:cSld name="Title Only 1">
    <p:spTree>
      <p:nvGrpSpPr>
        <p:cNvPr id="2983" name="Shape 2983"/>
        <p:cNvGrpSpPr/>
        <p:nvPr/>
      </p:nvGrpSpPr>
      <p:grpSpPr>
        <a:xfrm>
          <a:off x="0" y="0"/>
          <a:ext cx="0" cy="0"/>
          <a:chOff x="0" y="0"/>
          <a:chExt cx="0" cy="0"/>
        </a:xfrm>
      </p:grpSpPr>
      <p:sp>
        <p:nvSpPr>
          <p:cNvPr id="2984" name="Google Shape;2984;p440"/>
          <p:cNvSpPr txBox="1"/>
          <p:nvPr>
            <p:ph type="title"/>
          </p:nvPr>
        </p:nvSpPr>
        <p:spPr>
          <a:xfrm>
            <a:off x="309563" y="530352"/>
            <a:ext cx="8526600" cy="307800"/>
          </a:xfrm>
          <a:prstGeom prst="rect">
            <a:avLst/>
          </a:prstGeom>
          <a:noFill/>
          <a:ln>
            <a:noFill/>
          </a:ln>
        </p:spPr>
        <p:txBody>
          <a:bodyPr anchorCtr="0" anchor="b" bIns="34275" lIns="34275" spcFirstLastPara="1" rIns="34275" wrap="square" tIns="34275">
            <a:noAutofit/>
          </a:bodyPr>
          <a:lstStyle>
            <a:lvl1pPr lvl="0" marR="0" rtl="0" algn="l">
              <a:lnSpc>
                <a:spcPct val="100000"/>
              </a:lnSpc>
              <a:spcBef>
                <a:spcPts val="0"/>
              </a:spcBef>
              <a:spcAft>
                <a:spcPts val="0"/>
              </a:spcAft>
              <a:buClr>
                <a:schemeClr val="dk1"/>
              </a:buClr>
              <a:buSzPts val="1400"/>
              <a:buFont typeface="Georgia"/>
              <a:buNone/>
              <a:defRPr b="0" i="0" sz="2000" u="none" cap="none" strike="noStrike">
                <a:solidFill>
                  <a:schemeClr val="dk1"/>
                </a:solidFill>
                <a:latin typeface="Georgia"/>
                <a:ea typeface="Georgia"/>
                <a:cs typeface="Georgia"/>
                <a:sym typeface="Georgia"/>
              </a:defRPr>
            </a:lvl1pPr>
            <a:lvl2pPr lvl="1" marR="0" rtl="0" algn="ctr">
              <a:lnSpc>
                <a:spcPct val="100000"/>
              </a:lnSpc>
              <a:spcBef>
                <a:spcPts val="0"/>
              </a:spcBef>
              <a:spcAft>
                <a:spcPts val="0"/>
              </a:spcAft>
              <a:buClr>
                <a:srgbClr val="FFFFFF"/>
              </a:buClr>
              <a:buSzPts val="1400"/>
              <a:buFont typeface="Georgia"/>
              <a:buNone/>
              <a:defRPr b="0" i="0" sz="1800" u="none" cap="none" strike="noStrike">
                <a:solidFill>
                  <a:srgbClr val="FFFFFF"/>
                </a:solidFill>
                <a:latin typeface="Georgia"/>
                <a:ea typeface="Georgia"/>
                <a:cs typeface="Georgia"/>
                <a:sym typeface="Georgia"/>
              </a:defRPr>
            </a:lvl2pPr>
            <a:lvl3pPr lvl="2" marR="0" rtl="0" algn="ctr">
              <a:lnSpc>
                <a:spcPct val="100000"/>
              </a:lnSpc>
              <a:spcBef>
                <a:spcPts val="0"/>
              </a:spcBef>
              <a:spcAft>
                <a:spcPts val="0"/>
              </a:spcAft>
              <a:buClr>
                <a:srgbClr val="FFFFFF"/>
              </a:buClr>
              <a:buSzPts val="1400"/>
              <a:buFont typeface="Georgia"/>
              <a:buNone/>
              <a:defRPr b="0" i="0" sz="1800" u="none" cap="none" strike="noStrike">
                <a:solidFill>
                  <a:srgbClr val="FFFFFF"/>
                </a:solidFill>
                <a:latin typeface="Georgia"/>
                <a:ea typeface="Georgia"/>
                <a:cs typeface="Georgia"/>
                <a:sym typeface="Georgia"/>
              </a:defRPr>
            </a:lvl3pPr>
            <a:lvl4pPr lvl="3" marR="0" rtl="0" algn="ctr">
              <a:lnSpc>
                <a:spcPct val="100000"/>
              </a:lnSpc>
              <a:spcBef>
                <a:spcPts val="0"/>
              </a:spcBef>
              <a:spcAft>
                <a:spcPts val="0"/>
              </a:spcAft>
              <a:buClr>
                <a:srgbClr val="FFFFFF"/>
              </a:buClr>
              <a:buSzPts val="1400"/>
              <a:buFont typeface="Georgia"/>
              <a:buNone/>
              <a:defRPr b="0" i="0" sz="1800" u="none" cap="none" strike="noStrike">
                <a:solidFill>
                  <a:srgbClr val="FFFFFF"/>
                </a:solidFill>
                <a:latin typeface="Georgia"/>
                <a:ea typeface="Georgia"/>
                <a:cs typeface="Georgia"/>
                <a:sym typeface="Georgia"/>
              </a:defRPr>
            </a:lvl4pPr>
            <a:lvl5pPr lvl="4" marR="0" rtl="0" algn="ctr">
              <a:lnSpc>
                <a:spcPct val="100000"/>
              </a:lnSpc>
              <a:spcBef>
                <a:spcPts val="0"/>
              </a:spcBef>
              <a:spcAft>
                <a:spcPts val="0"/>
              </a:spcAft>
              <a:buClr>
                <a:srgbClr val="FFFFFF"/>
              </a:buClr>
              <a:buSzPts val="1400"/>
              <a:buFont typeface="Georgia"/>
              <a:buNone/>
              <a:defRPr b="0" i="0" sz="1800" u="none" cap="none" strike="noStrike">
                <a:solidFill>
                  <a:srgbClr val="FFFFFF"/>
                </a:solidFill>
                <a:latin typeface="Georgia"/>
                <a:ea typeface="Georgia"/>
                <a:cs typeface="Georgia"/>
                <a:sym typeface="Georgia"/>
              </a:defRPr>
            </a:lvl5pPr>
            <a:lvl6pPr lvl="5" marR="0" rtl="0" algn="ctr">
              <a:lnSpc>
                <a:spcPct val="100000"/>
              </a:lnSpc>
              <a:spcBef>
                <a:spcPts val="0"/>
              </a:spcBef>
              <a:spcAft>
                <a:spcPts val="0"/>
              </a:spcAft>
              <a:buClr>
                <a:srgbClr val="FFFFFF"/>
              </a:buClr>
              <a:buSzPts val="1400"/>
              <a:buFont typeface="Georgia"/>
              <a:buNone/>
              <a:defRPr b="0" i="0" sz="1800" u="none" cap="none" strike="noStrike">
                <a:solidFill>
                  <a:srgbClr val="FFFFFF"/>
                </a:solidFill>
                <a:latin typeface="Georgia"/>
                <a:ea typeface="Georgia"/>
                <a:cs typeface="Georgia"/>
                <a:sym typeface="Georgia"/>
              </a:defRPr>
            </a:lvl6pPr>
            <a:lvl7pPr lvl="6" marR="0" rtl="0" algn="ctr">
              <a:lnSpc>
                <a:spcPct val="100000"/>
              </a:lnSpc>
              <a:spcBef>
                <a:spcPts val="0"/>
              </a:spcBef>
              <a:spcAft>
                <a:spcPts val="0"/>
              </a:spcAft>
              <a:buClr>
                <a:srgbClr val="FFFFFF"/>
              </a:buClr>
              <a:buSzPts val="1400"/>
              <a:buFont typeface="Georgia"/>
              <a:buNone/>
              <a:defRPr b="0" i="0" sz="1800" u="none" cap="none" strike="noStrike">
                <a:solidFill>
                  <a:srgbClr val="FFFFFF"/>
                </a:solidFill>
                <a:latin typeface="Georgia"/>
                <a:ea typeface="Georgia"/>
                <a:cs typeface="Georgia"/>
                <a:sym typeface="Georgia"/>
              </a:defRPr>
            </a:lvl7pPr>
            <a:lvl8pPr lvl="7" marR="0" rtl="0" algn="ctr">
              <a:lnSpc>
                <a:spcPct val="100000"/>
              </a:lnSpc>
              <a:spcBef>
                <a:spcPts val="0"/>
              </a:spcBef>
              <a:spcAft>
                <a:spcPts val="0"/>
              </a:spcAft>
              <a:buClr>
                <a:srgbClr val="FFFFFF"/>
              </a:buClr>
              <a:buSzPts val="1400"/>
              <a:buFont typeface="Georgia"/>
              <a:buNone/>
              <a:defRPr b="0" i="0" sz="1800" u="none" cap="none" strike="noStrike">
                <a:solidFill>
                  <a:srgbClr val="FFFFFF"/>
                </a:solidFill>
                <a:latin typeface="Georgia"/>
                <a:ea typeface="Georgia"/>
                <a:cs typeface="Georgia"/>
                <a:sym typeface="Georgia"/>
              </a:defRPr>
            </a:lvl8pPr>
            <a:lvl9pPr lvl="8" marR="0" rtl="0" algn="ctr">
              <a:lnSpc>
                <a:spcPct val="100000"/>
              </a:lnSpc>
              <a:spcBef>
                <a:spcPts val="0"/>
              </a:spcBef>
              <a:spcAft>
                <a:spcPts val="0"/>
              </a:spcAft>
              <a:buClr>
                <a:srgbClr val="FFFFFF"/>
              </a:buClr>
              <a:buSzPts val="1400"/>
              <a:buFont typeface="Georgia"/>
              <a:buNone/>
              <a:defRPr b="0" i="0" sz="1800" u="none" cap="none" strike="noStrike">
                <a:solidFill>
                  <a:srgbClr val="FFFFFF"/>
                </a:solidFill>
                <a:latin typeface="Georgia"/>
                <a:ea typeface="Georgia"/>
                <a:cs typeface="Georgia"/>
                <a:sym typeface="Georgia"/>
              </a:defRPr>
            </a:lvl9pPr>
          </a:lstStyle>
          <a:p/>
        </p:txBody>
      </p:sp>
      <p:sp>
        <p:nvSpPr>
          <p:cNvPr id="2985" name="Google Shape;2985;p440"/>
          <p:cNvSpPr txBox="1"/>
          <p:nvPr>
            <p:ph idx="10" type="dt"/>
          </p:nvPr>
        </p:nvSpPr>
        <p:spPr>
          <a:xfrm>
            <a:off x="424070" y="5276020"/>
            <a:ext cx="2133600" cy="273900"/>
          </a:xfrm>
          <a:prstGeom prst="rect">
            <a:avLst/>
          </a:prstGeom>
          <a:noFill/>
          <a:ln>
            <a:noFill/>
          </a:ln>
        </p:spPr>
        <p:txBody>
          <a:bodyPr anchorCtr="0" anchor="ctr" bIns="34275" lIns="34275" spcFirstLastPara="1" rIns="34275" wrap="square" tIns="34275">
            <a:noAutofit/>
          </a:bodyPr>
          <a:lstStyle>
            <a:lvl1pPr lvl="0" marR="0" rtl="0" algn="l">
              <a:lnSpc>
                <a:spcPct val="100000"/>
              </a:lnSpc>
              <a:spcBef>
                <a:spcPts val="0"/>
              </a:spcBef>
              <a:spcAft>
                <a:spcPts val="0"/>
              </a:spcAft>
              <a:buClr>
                <a:srgbClr val="888888"/>
              </a:buClr>
              <a:buSzPts val="1400"/>
              <a:buFont typeface="Arial"/>
              <a:buNone/>
              <a:defRPr b="0" i="0" sz="12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2986" name="Google Shape;2986;p440"/>
          <p:cNvSpPr txBox="1"/>
          <p:nvPr>
            <p:ph idx="11" type="ftr"/>
          </p:nvPr>
        </p:nvSpPr>
        <p:spPr>
          <a:xfrm>
            <a:off x="311944" y="4901878"/>
            <a:ext cx="2895600" cy="92400"/>
          </a:xfrm>
          <a:prstGeom prst="rect">
            <a:avLst/>
          </a:prstGeom>
          <a:noFill/>
          <a:ln>
            <a:noFill/>
          </a:ln>
        </p:spPr>
        <p:txBody>
          <a:bodyPr anchorCtr="0" anchor="ctr" bIns="34275" lIns="34275" spcFirstLastPara="1" rIns="34275" wrap="square" tIns="34275">
            <a:noAutofit/>
          </a:bodyPr>
          <a:lstStyle>
            <a:lvl1pPr lvl="0" marR="0" rtl="0" algn="l">
              <a:lnSpc>
                <a:spcPct val="100000"/>
              </a:lnSpc>
              <a:spcBef>
                <a:spcPts val="0"/>
              </a:spcBef>
              <a:spcAft>
                <a:spcPts val="0"/>
              </a:spcAft>
              <a:buClr>
                <a:schemeClr val="lt2"/>
              </a:buClr>
              <a:buSzPts val="1400"/>
              <a:buFont typeface="Arial"/>
              <a:buNone/>
              <a:defRPr b="0" i="0" sz="600" u="none" cap="none" strike="noStrike">
                <a:solidFill>
                  <a:schemeClr val="lt2"/>
                </a:solidFill>
                <a:latin typeface="Arial"/>
                <a:ea typeface="Arial"/>
                <a:cs typeface="Arial"/>
                <a:sym typeface="Arial"/>
              </a:defRPr>
            </a:lvl1pPr>
            <a:lvl2pPr lvl="1"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2987" name="Google Shape;2987;p440"/>
          <p:cNvSpPr txBox="1"/>
          <p:nvPr>
            <p:ph idx="12" type="sldNum"/>
          </p:nvPr>
        </p:nvSpPr>
        <p:spPr>
          <a:xfrm>
            <a:off x="6700838" y="4770007"/>
            <a:ext cx="2133600" cy="123000"/>
          </a:xfrm>
          <a:prstGeom prst="rect">
            <a:avLst/>
          </a:prstGeom>
          <a:noFill/>
          <a:ln>
            <a:noFill/>
          </a:ln>
        </p:spPr>
        <p:txBody>
          <a:bodyPr anchorCtr="0" anchor="ctr" bIns="0" lIns="0" spcFirstLastPara="1" rIns="0" wrap="square" tIns="0">
            <a:noAutofit/>
          </a:bodyPr>
          <a:lstStyle>
            <a:lvl1pPr indent="0" lvl="0" marL="0" marR="0" rtl="0" algn="r">
              <a:lnSpc>
                <a:spcPct val="100000"/>
              </a:lnSpc>
              <a:spcBef>
                <a:spcPts val="0"/>
              </a:spcBef>
              <a:spcAft>
                <a:spcPts val="0"/>
              </a:spcAft>
              <a:buClr>
                <a:schemeClr val="dk1"/>
              </a:buClr>
              <a:buSzPts val="800"/>
              <a:buFont typeface="Arial"/>
              <a:buNone/>
              <a:defRPr b="0" i="0" sz="8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chemeClr val="dk1"/>
              </a:buClr>
              <a:buSzPts val="800"/>
              <a:buFont typeface="Arial"/>
              <a:buNone/>
              <a:defRPr b="0" i="0" sz="8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chemeClr val="dk1"/>
              </a:buClr>
              <a:buSzPts val="800"/>
              <a:buFont typeface="Arial"/>
              <a:buNone/>
              <a:defRPr b="0" i="0" sz="8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chemeClr val="dk1"/>
              </a:buClr>
              <a:buSzPts val="800"/>
              <a:buFont typeface="Arial"/>
              <a:buNone/>
              <a:defRPr b="0" i="0" sz="8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chemeClr val="dk1"/>
              </a:buClr>
              <a:buSzPts val="800"/>
              <a:buFont typeface="Arial"/>
              <a:buNone/>
              <a:defRPr b="0" i="0" sz="8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chemeClr val="dk1"/>
              </a:buClr>
              <a:buSzPts val="800"/>
              <a:buFont typeface="Arial"/>
              <a:buNone/>
              <a:defRPr b="0" i="0" sz="8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chemeClr val="dk1"/>
              </a:buClr>
              <a:buSzPts val="800"/>
              <a:buFont typeface="Arial"/>
              <a:buNone/>
              <a:defRPr b="0" i="0" sz="8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chemeClr val="dk1"/>
              </a:buClr>
              <a:buSzPts val="800"/>
              <a:buFont typeface="Arial"/>
              <a:buNone/>
              <a:defRPr b="0" i="0" sz="8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chemeClr val="dk1"/>
              </a:buClr>
              <a:buSzPts val="800"/>
              <a:buFont typeface="Arial"/>
              <a:buNone/>
              <a:defRPr b="0" i="0" sz="8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showMasterSp="0">
  <p:cSld name="1_Section Header">
    <p:bg>
      <p:bgPr>
        <a:solidFill>
          <a:schemeClr val="dk1"/>
        </a:solidFill>
      </p:bgPr>
    </p:bg>
    <p:spTree>
      <p:nvGrpSpPr>
        <p:cNvPr id="2988" name="Shape 2988"/>
        <p:cNvGrpSpPr/>
        <p:nvPr/>
      </p:nvGrpSpPr>
      <p:grpSpPr>
        <a:xfrm>
          <a:off x="0" y="0"/>
          <a:ext cx="0" cy="0"/>
          <a:chOff x="0" y="0"/>
          <a:chExt cx="0" cy="0"/>
        </a:xfrm>
      </p:grpSpPr>
      <p:sp>
        <p:nvSpPr>
          <p:cNvPr id="2989" name="Google Shape;2989;p441"/>
          <p:cNvSpPr/>
          <p:nvPr>
            <p:ph idx="2" type="pic"/>
          </p:nvPr>
        </p:nvSpPr>
        <p:spPr>
          <a:xfrm>
            <a:off x="0" y="0"/>
            <a:ext cx="9144000" cy="5143500"/>
          </a:xfrm>
          <a:prstGeom prst="rect">
            <a:avLst/>
          </a:prstGeom>
          <a:noFill/>
          <a:ln>
            <a:noFill/>
          </a:ln>
        </p:spPr>
        <p:txBody>
          <a:bodyPr anchorCtr="0" anchor="t" bIns="34275" lIns="34275" spcFirstLastPara="1" rIns="34275" wrap="square" tIns="34275">
            <a:noAutofit/>
          </a:bodyPr>
          <a:lstStyle>
            <a:lvl1pPr lvl="0" marR="0" rtl="0" algn="l">
              <a:lnSpc>
                <a:spcPct val="100000"/>
              </a:lnSpc>
              <a:spcBef>
                <a:spcPts val="300"/>
              </a:spcBef>
              <a:spcAft>
                <a:spcPts val="0"/>
              </a:spcAft>
              <a:buClr>
                <a:schemeClr val="lt1"/>
              </a:buClr>
              <a:buSzPts val="500"/>
              <a:buFont typeface="Arial"/>
              <a:buNone/>
              <a:defRPr b="0" i="0" sz="1400" u="none" cap="none" strike="noStrike">
                <a:solidFill>
                  <a:schemeClr val="lt1"/>
                </a:solidFill>
                <a:latin typeface="Georgia"/>
                <a:ea typeface="Georgia"/>
                <a:cs typeface="Georgia"/>
                <a:sym typeface="Georgia"/>
              </a:defRPr>
            </a:lvl1pPr>
            <a:lvl2pPr lvl="1" marR="0" rtl="0" algn="l">
              <a:lnSpc>
                <a:spcPct val="100000"/>
              </a:lnSpc>
              <a:spcBef>
                <a:spcPts val="200"/>
              </a:spcBef>
              <a:spcAft>
                <a:spcPts val="0"/>
              </a:spcAft>
              <a:buClr>
                <a:schemeClr val="lt2"/>
              </a:buClr>
              <a:buSzPts val="400"/>
              <a:buFont typeface="Noto Sans Symbols"/>
              <a:buChar char="▪"/>
              <a:defRPr b="0" i="0" sz="1000" u="none" cap="none" strike="noStrike">
                <a:solidFill>
                  <a:schemeClr val="lt2"/>
                </a:solidFill>
                <a:latin typeface="Arial"/>
                <a:ea typeface="Arial"/>
                <a:cs typeface="Arial"/>
                <a:sym typeface="Arial"/>
              </a:defRPr>
            </a:lvl2pPr>
            <a:lvl3pPr lvl="2" marR="0" rtl="0" algn="l">
              <a:lnSpc>
                <a:spcPct val="100000"/>
              </a:lnSpc>
              <a:spcBef>
                <a:spcPts val="200"/>
              </a:spcBef>
              <a:spcAft>
                <a:spcPts val="0"/>
              </a:spcAft>
              <a:buClr>
                <a:schemeClr val="lt2"/>
              </a:buClr>
              <a:buSzPts val="300"/>
              <a:buFont typeface="Arial"/>
              <a:buChar char="–"/>
              <a:defRPr b="0" i="0" sz="900" u="none" cap="none" strike="noStrike">
                <a:solidFill>
                  <a:schemeClr val="lt2"/>
                </a:solidFill>
                <a:latin typeface="Arial"/>
                <a:ea typeface="Arial"/>
                <a:cs typeface="Arial"/>
                <a:sym typeface="Arial"/>
              </a:defRPr>
            </a:lvl3pPr>
            <a:lvl4pPr lvl="3" marR="0" rtl="0" algn="l">
              <a:lnSpc>
                <a:spcPct val="100000"/>
              </a:lnSpc>
              <a:spcBef>
                <a:spcPts val="200"/>
              </a:spcBef>
              <a:spcAft>
                <a:spcPts val="0"/>
              </a:spcAft>
              <a:buClr>
                <a:schemeClr val="lt2"/>
              </a:buClr>
              <a:buSzPts val="300"/>
              <a:buFont typeface="Arial"/>
              <a:buChar char="•"/>
              <a:defRPr b="0" i="0" sz="800" u="none" cap="none" strike="noStrike">
                <a:solidFill>
                  <a:schemeClr val="lt2"/>
                </a:solidFill>
                <a:latin typeface="Arial"/>
                <a:ea typeface="Arial"/>
                <a:cs typeface="Arial"/>
                <a:sym typeface="Arial"/>
              </a:defRPr>
            </a:lvl4pPr>
            <a:lvl5pPr lvl="4" marR="0" rtl="0" algn="l">
              <a:lnSpc>
                <a:spcPct val="100000"/>
              </a:lnSpc>
              <a:spcBef>
                <a:spcPts val="100"/>
              </a:spcBef>
              <a:spcAft>
                <a:spcPts val="0"/>
              </a:spcAft>
              <a:buClr>
                <a:schemeClr val="lt2"/>
              </a:buClr>
              <a:buSzPts val="300"/>
              <a:buFont typeface="Arial"/>
              <a:buChar char="–"/>
              <a:defRPr b="0" i="0" sz="700" u="none" cap="none" strike="noStrike">
                <a:solidFill>
                  <a:schemeClr val="lt2"/>
                </a:solidFill>
                <a:latin typeface="Arial"/>
                <a:ea typeface="Arial"/>
                <a:cs typeface="Arial"/>
                <a:sym typeface="Arial"/>
              </a:defRPr>
            </a:lvl5pPr>
            <a:lvl6pPr lvl="5" marR="0" rtl="0" algn="l">
              <a:lnSpc>
                <a:spcPct val="100000"/>
              </a:lnSpc>
              <a:spcBef>
                <a:spcPts val="400"/>
              </a:spcBef>
              <a:spcAft>
                <a:spcPts val="0"/>
              </a:spcAft>
              <a:buClr>
                <a:schemeClr val="dk1"/>
              </a:buClr>
              <a:buSzPts val="800"/>
              <a:buFont typeface="Arial"/>
              <a:buChar char="•"/>
              <a:defRPr b="0" i="0" sz="2000" u="none" cap="none" strike="noStrike">
                <a:solidFill>
                  <a:schemeClr val="dk1"/>
                </a:solidFill>
                <a:latin typeface="Arial"/>
                <a:ea typeface="Arial"/>
                <a:cs typeface="Arial"/>
                <a:sym typeface="Arial"/>
              </a:defRPr>
            </a:lvl6pPr>
            <a:lvl7pPr lvl="6" marR="0" rtl="0" algn="l">
              <a:lnSpc>
                <a:spcPct val="100000"/>
              </a:lnSpc>
              <a:spcBef>
                <a:spcPts val="400"/>
              </a:spcBef>
              <a:spcAft>
                <a:spcPts val="0"/>
              </a:spcAft>
              <a:buClr>
                <a:schemeClr val="dk1"/>
              </a:buClr>
              <a:buSzPts val="800"/>
              <a:buFont typeface="Arial"/>
              <a:buChar char="•"/>
              <a:defRPr b="0" i="0" sz="2000" u="none" cap="none" strike="noStrike">
                <a:solidFill>
                  <a:schemeClr val="dk1"/>
                </a:solidFill>
                <a:latin typeface="Arial"/>
                <a:ea typeface="Arial"/>
                <a:cs typeface="Arial"/>
                <a:sym typeface="Arial"/>
              </a:defRPr>
            </a:lvl7pPr>
            <a:lvl8pPr lvl="7" marR="0" rtl="0" algn="l">
              <a:lnSpc>
                <a:spcPct val="100000"/>
              </a:lnSpc>
              <a:spcBef>
                <a:spcPts val="400"/>
              </a:spcBef>
              <a:spcAft>
                <a:spcPts val="0"/>
              </a:spcAft>
              <a:buClr>
                <a:schemeClr val="dk1"/>
              </a:buClr>
              <a:buSzPts val="800"/>
              <a:buFont typeface="Arial"/>
              <a:buChar char="•"/>
              <a:defRPr b="0" i="0" sz="2000" u="none" cap="none" strike="noStrike">
                <a:solidFill>
                  <a:schemeClr val="dk1"/>
                </a:solidFill>
                <a:latin typeface="Arial"/>
                <a:ea typeface="Arial"/>
                <a:cs typeface="Arial"/>
                <a:sym typeface="Arial"/>
              </a:defRPr>
            </a:lvl8pPr>
            <a:lvl9pPr lvl="8" marR="0" rtl="0" algn="l">
              <a:lnSpc>
                <a:spcPct val="100000"/>
              </a:lnSpc>
              <a:spcBef>
                <a:spcPts val="400"/>
              </a:spcBef>
              <a:spcAft>
                <a:spcPts val="0"/>
              </a:spcAft>
              <a:buClr>
                <a:schemeClr val="dk1"/>
              </a:buClr>
              <a:buSzPts val="800"/>
              <a:buFont typeface="Arial"/>
              <a:buChar char="•"/>
              <a:defRPr b="0" i="0" sz="2000" u="none" cap="none" strike="noStrike">
                <a:solidFill>
                  <a:schemeClr val="dk1"/>
                </a:solidFill>
                <a:latin typeface="Arial"/>
                <a:ea typeface="Arial"/>
                <a:cs typeface="Arial"/>
                <a:sym typeface="Arial"/>
              </a:defRPr>
            </a:lvl9pPr>
          </a:lstStyle>
          <a:p/>
        </p:txBody>
      </p:sp>
      <p:sp>
        <p:nvSpPr>
          <p:cNvPr id="2990" name="Google Shape;2990;p441"/>
          <p:cNvSpPr txBox="1"/>
          <p:nvPr>
            <p:ph type="title"/>
          </p:nvPr>
        </p:nvSpPr>
        <p:spPr>
          <a:xfrm>
            <a:off x="305501" y="2170783"/>
            <a:ext cx="8834400" cy="307800"/>
          </a:xfrm>
          <a:prstGeom prst="rect">
            <a:avLst/>
          </a:prstGeom>
          <a:noFill/>
          <a:ln>
            <a:noFill/>
          </a:ln>
        </p:spPr>
        <p:txBody>
          <a:bodyPr anchorCtr="0" anchor="t" bIns="34275" lIns="34275" spcFirstLastPara="1" rIns="34275" wrap="square" tIns="34275">
            <a:noAutofit/>
          </a:bodyPr>
          <a:lstStyle>
            <a:lvl1pPr lvl="0" marR="0" rtl="0" algn="ctr">
              <a:lnSpc>
                <a:spcPct val="100000"/>
              </a:lnSpc>
              <a:spcBef>
                <a:spcPts val="0"/>
              </a:spcBef>
              <a:spcAft>
                <a:spcPts val="0"/>
              </a:spcAft>
              <a:buClr>
                <a:schemeClr val="lt1"/>
              </a:buClr>
              <a:buSzPts val="500"/>
              <a:buFont typeface="Georgia"/>
              <a:buNone/>
              <a:defRPr b="0" i="0" sz="2000" u="none" cap="none" strike="noStrike">
                <a:solidFill>
                  <a:schemeClr val="lt1"/>
                </a:solidFill>
                <a:latin typeface="Georgia"/>
                <a:ea typeface="Georgia"/>
                <a:cs typeface="Georgia"/>
                <a:sym typeface="Georgia"/>
              </a:defRPr>
            </a:lvl1pPr>
            <a:lvl2pPr lvl="1" marR="0" rtl="0" algn="ctr">
              <a:lnSpc>
                <a:spcPct val="100000"/>
              </a:lnSpc>
              <a:spcBef>
                <a:spcPts val="0"/>
              </a:spcBef>
              <a:spcAft>
                <a:spcPts val="0"/>
              </a:spcAft>
              <a:buClr>
                <a:srgbClr val="FFFFFF"/>
              </a:buClr>
              <a:buSzPts val="500"/>
              <a:buFont typeface="Arial"/>
              <a:buNone/>
              <a:defRPr b="0" i="0" sz="1800" u="none" cap="none" strike="noStrike">
                <a:solidFill>
                  <a:srgbClr val="FFFFFF"/>
                </a:solidFill>
                <a:latin typeface="Georgia"/>
                <a:ea typeface="Georgia"/>
                <a:cs typeface="Georgia"/>
                <a:sym typeface="Georgia"/>
              </a:defRPr>
            </a:lvl2pPr>
            <a:lvl3pPr lvl="2" marR="0" rtl="0" algn="ctr">
              <a:lnSpc>
                <a:spcPct val="100000"/>
              </a:lnSpc>
              <a:spcBef>
                <a:spcPts val="0"/>
              </a:spcBef>
              <a:spcAft>
                <a:spcPts val="0"/>
              </a:spcAft>
              <a:buClr>
                <a:srgbClr val="FFFFFF"/>
              </a:buClr>
              <a:buSzPts val="500"/>
              <a:buFont typeface="Arial"/>
              <a:buNone/>
              <a:defRPr b="0" i="0" sz="1800" u="none" cap="none" strike="noStrike">
                <a:solidFill>
                  <a:srgbClr val="FFFFFF"/>
                </a:solidFill>
                <a:latin typeface="Georgia"/>
                <a:ea typeface="Georgia"/>
                <a:cs typeface="Georgia"/>
                <a:sym typeface="Georgia"/>
              </a:defRPr>
            </a:lvl3pPr>
            <a:lvl4pPr lvl="3" marR="0" rtl="0" algn="ctr">
              <a:lnSpc>
                <a:spcPct val="100000"/>
              </a:lnSpc>
              <a:spcBef>
                <a:spcPts val="0"/>
              </a:spcBef>
              <a:spcAft>
                <a:spcPts val="0"/>
              </a:spcAft>
              <a:buClr>
                <a:srgbClr val="FFFFFF"/>
              </a:buClr>
              <a:buSzPts val="500"/>
              <a:buFont typeface="Arial"/>
              <a:buNone/>
              <a:defRPr b="0" i="0" sz="1800" u="none" cap="none" strike="noStrike">
                <a:solidFill>
                  <a:srgbClr val="FFFFFF"/>
                </a:solidFill>
                <a:latin typeface="Georgia"/>
                <a:ea typeface="Georgia"/>
                <a:cs typeface="Georgia"/>
                <a:sym typeface="Georgia"/>
              </a:defRPr>
            </a:lvl4pPr>
            <a:lvl5pPr lvl="4" marR="0" rtl="0" algn="ctr">
              <a:lnSpc>
                <a:spcPct val="100000"/>
              </a:lnSpc>
              <a:spcBef>
                <a:spcPts val="0"/>
              </a:spcBef>
              <a:spcAft>
                <a:spcPts val="0"/>
              </a:spcAft>
              <a:buClr>
                <a:srgbClr val="FFFFFF"/>
              </a:buClr>
              <a:buSzPts val="500"/>
              <a:buFont typeface="Arial"/>
              <a:buNone/>
              <a:defRPr b="0" i="0" sz="1800" u="none" cap="none" strike="noStrike">
                <a:solidFill>
                  <a:srgbClr val="FFFFFF"/>
                </a:solidFill>
                <a:latin typeface="Georgia"/>
                <a:ea typeface="Georgia"/>
                <a:cs typeface="Georgia"/>
                <a:sym typeface="Georgia"/>
              </a:defRPr>
            </a:lvl5pPr>
            <a:lvl6pPr lvl="5" marR="0" rtl="0" algn="ctr">
              <a:lnSpc>
                <a:spcPct val="100000"/>
              </a:lnSpc>
              <a:spcBef>
                <a:spcPts val="0"/>
              </a:spcBef>
              <a:spcAft>
                <a:spcPts val="0"/>
              </a:spcAft>
              <a:buClr>
                <a:srgbClr val="FFFFFF"/>
              </a:buClr>
              <a:buSzPts val="500"/>
              <a:buFont typeface="Arial"/>
              <a:buNone/>
              <a:defRPr b="0" i="0" sz="1800" u="none" cap="none" strike="noStrike">
                <a:solidFill>
                  <a:srgbClr val="FFFFFF"/>
                </a:solidFill>
                <a:latin typeface="Georgia"/>
                <a:ea typeface="Georgia"/>
                <a:cs typeface="Georgia"/>
                <a:sym typeface="Georgia"/>
              </a:defRPr>
            </a:lvl6pPr>
            <a:lvl7pPr lvl="6" marR="0" rtl="0" algn="ctr">
              <a:lnSpc>
                <a:spcPct val="100000"/>
              </a:lnSpc>
              <a:spcBef>
                <a:spcPts val="0"/>
              </a:spcBef>
              <a:spcAft>
                <a:spcPts val="0"/>
              </a:spcAft>
              <a:buClr>
                <a:srgbClr val="FFFFFF"/>
              </a:buClr>
              <a:buSzPts val="500"/>
              <a:buFont typeface="Arial"/>
              <a:buNone/>
              <a:defRPr b="0" i="0" sz="1800" u="none" cap="none" strike="noStrike">
                <a:solidFill>
                  <a:srgbClr val="FFFFFF"/>
                </a:solidFill>
                <a:latin typeface="Georgia"/>
                <a:ea typeface="Georgia"/>
                <a:cs typeface="Georgia"/>
                <a:sym typeface="Georgia"/>
              </a:defRPr>
            </a:lvl7pPr>
            <a:lvl8pPr lvl="7" marR="0" rtl="0" algn="ctr">
              <a:lnSpc>
                <a:spcPct val="100000"/>
              </a:lnSpc>
              <a:spcBef>
                <a:spcPts val="0"/>
              </a:spcBef>
              <a:spcAft>
                <a:spcPts val="0"/>
              </a:spcAft>
              <a:buClr>
                <a:srgbClr val="FFFFFF"/>
              </a:buClr>
              <a:buSzPts val="500"/>
              <a:buFont typeface="Arial"/>
              <a:buNone/>
              <a:defRPr b="0" i="0" sz="1800" u="none" cap="none" strike="noStrike">
                <a:solidFill>
                  <a:srgbClr val="FFFFFF"/>
                </a:solidFill>
                <a:latin typeface="Georgia"/>
                <a:ea typeface="Georgia"/>
                <a:cs typeface="Georgia"/>
                <a:sym typeface="Georgia"/>
              </a:defRPr>
            </a:lvl8pPr>
            <a:lvl9pPr lvl="8" marR="0" rtl="0" algn="ctr">
              <a:lnSpc>
                <a:spcPct val="100000"/>
              </a:lnSpc>
              <a:spcBef>
                <a:spcPts val="0"/>
              </a:spcBef>
              <a:spcAft>
                <a:spcPts val="0"/>
              </a:spcAft>
              <a:buClr>
                <a:srgbClr val="FFFFFF"/>
              </a:buClr>
              <a:buSzPts val="500"/>
              <a:buFont typeface="Arial"/>
              <a:buNone/>
              <a:defRPr b="0" i="0" sz="1800" u="none" cap="none" strike="noStrike">
                <a:solidFill>
                  <a:srgbClr val="FFFFFF"/>
                </a:solidFill>
                <a:latin typeface="Georgia"/>
                <a:ea typeface="Georgia"/>
                <a:cs typeface="Georgia"/>
                <a:sym typeface="Georgia"/>
              </a:defRPr>
            </a:lvl9pPr>
          </a:lstStyle>
          <a:p/>
        </p:txBody>
      </p:sp>
      <p:sp>
        <p:nvSpPr>
          <p:cNvPr id="2991" name="Google Shape;2991;p441"/>
          <p:cNvSpPr txBox="1"/>
          <p:nvPr>
            <p:ph idx="10" type="dt"/>
          </p:nvPr>
        </p:nvSpPr>
        <p:spPr>
          <a:xfrm>
            <a:off x="424070" y="5276020"/>
            <a:ext cx="2133600" cy="273900"/>
          </a:xfrm>
          <a:prstGeom prst="rect">
            <a:avLst/>
          </a:prstGeom>
          <a:noFill/>
          <a:ln>
            <a:noFill/>
          </a:ln>
        </p:spPr>
        <p:txBody>
          <a:bodyPr anchorCtr="0" anchor="ctr" bIns="34275" lIns="34275" spcFirstLastPara="1" rIns="34275" wrap="square" tIns="34275">
            <a:noAutofit/>
          </a:bodyPr>
          <a:lstStyle>
            <a:lvl1pPr lvl="0" marR="0" rtl="0" algn="l">
              <a:lnSpc>
                <a:spcPct val="100000"/>
              </a:lnSpc>
              <a:spcBef>
                <a:spcPts val="0"/>
              </a:spcBef>
              <a:spcAft>
                <a:spcPts val="0"/>
              </a:spcAft>
              <a:buClr>
                <a:srgbClr val="888888"/>
              </a:buClr>
              <a:buSzPts val="500"/>
              <a:buFont typeface="Arial"/>
              <a:buNone/>
              <a:defRPr b="0" i="0" sz="12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chemeClr val="dk1"/>
              </a:buClr>
              <a:buSzPts val="5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5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5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5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5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5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5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500"/>
              <a:buFont typeface="Arial"/>
              <a:buNone/>
              <a:defRPr b="0" i="0" sz="1800" u="none" cap="none" strike="noStrike">
                <a:solidFill>
                  <a:schemeClr val="dk1"/>
                </a:solidFill>
                <a:latin typeface="Arial"/>
                <a:ea typeface="Arial"/>
                <a:cs typeface="Arial"/>
                <a:sym typeface="Arial"/>
              </a:defRPr>
            </a:lvl9pPr>
          </a:lstStyle>
          <a:p/>
        </p:txBody>
      </p:sp>
      <p:sp>
        <p:nvSpPr>
          <p:cNvPr id="2992" name="Google Shape;2992;p441"/>
          <p:cNvSpPr txBox="1"/>
          <p:nvPr>
            <p:ph idx="11" type="ftr"/>
          </p:nvPr>
        </p:nvSpPr>
        <p:spPr>
          <a:xfrm>
            <a:off x="311944" y="4901878"/>
            <a:ext cx="2895600" cy="92400"/>
          </a:xfrm>
          <a:prstGeom prst="rect">
            <a:avLst/>
          </a:prstGeom>
          <a:noFill/>
          <a:ln>
            <a:noFill/>
          </a:ln>
        </p:spPr>
        <p:txBody>
          <a:bodyPr anchorCtr="0" anchor="ctr" bIns="34275" lIns="34275" spcFirstLastPara="1" rIns="34275" wrap="square" tIns="34275">
            <a:noAutofit/>
          </a:bodyPr>
          <a:lstStyle>
            <a:lvl1pPr lvl="0" marR="0" rtl="0" algn="l">
              <a:lnSpc>
                <a:spcPct val="100000"/>
              </a:lnSpc>
              <a:spcBef>
                <a:spcPts val="0"/>
              </a:spcBef>
              <a:spcAft>
                <a:spcPts val="0"/>
              </a:spcAft>
              <a:buClr>
                <a:schemeClr val="lt1"/>
              </a:buClr>
              <a:buSzPts val="500"/>
              <a:buFont typeface="Arial"/>
              <a:buNone/>
              <a:defRPr b="0" i="0" sz="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chemeClr val="dk1"/>
              </a:buClr>
              <a:buSzPts val="5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5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5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5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5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5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5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500"/>
              <a:buFont typeface="Arial"/>
              <a:buNone/>
              <a:defRPr b="0" i="0" sz="1800" u="none" cap="none" strike="noStrike">
                <a:solidFill>
                  <a:schemeClr val="dk1"/>
                </a:solidFill>
                <a:latin typeface="Arial"/>
                <a:ea typeface="Arial"/>
                <a:cs typeface="Arial"/>
                <a:sym typeface="Arial"/>
              </a:defRPr>
            </a:lvl9pPr>
          </a:lstStyle>
          <a:p/>
        </p:txBody>
      </p:sp>
      <p:sp>
        <p:nvSpPr>
          <p:cNvPr id="2993" name="Google Shape;2993;p441"/>
          <p:cNvSpPr txBox="1"/>
          <p:nvPr/>
        </p:nvSpPr>
        <p:spPr>
          <a:xfrm>
            <a:off x="311944" y="4800786"/>
            <a:ext cx="2559900" cy="92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lt1"/>
              </a:buClr>
              <a:buSzPts val="100"/>
              <a:buFont typeface="Arial"/>
              <a:buNone/>
            </a:pPr>
            <a:r>
              <a:rPr b="0" i="0" lang="en" sz="600" u="none" cap="none" strike="noStrike">
                <a:solidFill>
                  <a:schemeClr val="lt1"/>
                </a:solidFill>
                <a:latin typeface="Arial"/>
                <a:ea typeface="Arial"/>
                <a:cs typeface="Arial"/>
                <a:sym typeface="Arial"/>
              </a:rPr>
              <a:t>PwC Experience Center</a:t>
            </a:r>
            <a:endParaRPr b="0" i="0" sz="1400" u="none" cap="none" strike="noStrike">
              <a:solidFill>
                <a:srgbClr val="000000"/>
              </a:solidFill>
              <a:latin typeface="Arial"/>
              <a:ea typeface="Arial"/>
              <a:cs typeface="Arial"/>
              <a:sym typeface="Arial"/>
            </a:endParaRPr>
          </a:p>
        </p:txBody>
      </p:sp>
      <p:sp>
        <p:nvSpPr>
          <p:cNvPr id="2994" name="Google Shape;2994;p441"/>
          <p:cNvSpPr txBox="1"/>
          <p:nvPr>
            <p:ph idx="12" type="sldNum"/>
          </p:nvPr>
        </p:nvSpPr>
        <p:spPr>
          <a:xfrm>
            <a:off x="6700838" y="4770008"/>
            <a:ext cx="2133600" cy="123000"/>
          </a:xfrm>
          <a:prstGeom prst="rect">
            <a:avLst/>
          </a:prstGeom>
          <a:noFill/>
          <a:ln>
            <a:noFill/>
          </a:ln>
        </p:spPr>
        <p:txBody>
          <a:bodyPr anchorCtr="0" anchor="ctr" bIns="0" lIns="0" spcFirstLastPara="1" rIns="0" wrap="square" tIns="0">
            <a:noAutofit/>
          </a:bodyPr>
          <a:lstStyle>
            <a:lvl1pPr indent="0" lvl="0" marL="0" marR="0" rtl="0" algn="r">
              <a:lnSpc>
                <a:spcPct val="100000"/>
              </a:lnSpc>
              <a:spcBef>
                <a:spcPts val="0"/>
              </a:spcBef>
              <a:spcAft>
                <a:spcPts val="0"/>
              </a:spcAft>
              <a:buClr>
                <a:schemeClr val="lt1"/>
              </a:buClr>
              <a:buSzPts val="100"/>
              <a:buFont typeface="Arial"/>
              <a:buNone/>
              <a:defRPr b="0" i="0" sz="800" u="none" cap="none" strike="noStrike">
                <a:solidFill>
                  <a:schemeClr val="lt1"/>
                </a:solidFill>
                <a:latin typeface="Arial"/>
                <a:ea typeface="Arial"/>
                <a:cs typeface="Arial"/>
                <a:sym typeface="Arial"/>
              </a:defRPr>
            </a:lvl1pPr>
            <a:lvl2pPr indent="0" lvl="1" marL="0" marR="0" rtl="0" algn="r">
              <a:lnSpc>
                <a:spcPct val="100000"/>
              </a:lnSpc>
              <a:spcBef>
                <a:spcPts val="0"/>
              </a:spcBef>
              <a:spcAft>
                <a:spcPts val="0"/>
              </a:spcAft>
              <a:buClr>
                <a:schemeClr val="lt1"/>
              </a:buClr>
              <a:buSzPts val="100"/>
              <a:buFont typeface="Arial"/>
              <a:buNone/>
              <a:defRPr b="0" i="0" sz="800" u="none" cap="none" strike="noStrike">
                <a:solidFill>
                  <a:schemeClr val="lt1"/>
                </a:solidFill>
                <a:latin typeface="Arial"/>
                <a:ea typeface="Arial"/>
                <a:cs typeface="Arial"/>
                <a:sym typeface="Arial"/>
              </a:defRPr>
            </a:lvl2pPr>
            <a:lvl3pPr indent="0" lvl="2" marL="0" marR="0" rtl="0" algn="r">
              <a:lnSpc>
                <a:spcPct val="100000"/>
              </a:lnSpc>
              <a:spcBef>
                <a:spcPts val="0"/>
              </a:spcBef>
              <a:spcAft>
                <a:spcPts val="0"/>
              </a:spcAft>
              <a:buClr>
                <a:schemeClr val="lt1"/>
              </a:buClr>
              <a:buSzPts val="100"/>
              <a:buFont typeface="Arial"/>
              <a:buNone/>
              <a:defRPr b="0" i="0" sz="800" u="none" cap="none" strike="noStrike">
                <a:solidFill>
                  <a:schemeClr val="lt1"/>
                </a:solidFill>
                <a:latin typeface="Arial"/>
                <a:ea typeface="Arial"/>
                <a:cs typeface="Arial"/>
                <a:sym typeface="Arial"/>
              </a:defRPr>
            </a:lvl3pPr>
            <a:lvl4pPr indent="0" lvl="3" marL="0" marR="0" rtl="0" algn="r">
              <a:lnSpc>
                <a:spcPct val="100000"/>
              </a:lnSpc>
              <a:spcBef>
                <a:spcPts val="0"/>
              </a:spcBef>
              <a:spcAft>
                <a:spcPts val="0"/>
              </a:spcAft>
              <a:buClr>
                <a:schemeClr val="lt1"/>
              </a:buClr>
              <a:buSzPts val="100"/>
              <a:buFont typeface="Arial"/>
              <a:buNone/>
              <a:defRPr b="0" i="0" sz="800" u="none" cap="none" strike="noStrike">
                <a:solidFill>
                  <a:schemeClr val="lt1"/>
                </a:solidFill>
                <a:latin typeface="Arial"/>
                <a:ea typeface="Arial"/>
                <a:cs typeface="Arial"/>
                <a:sym typeface="Arial"/>
              </a:defRPr>
            </a:lvl4pPr>
            <a:lvl5pPr indent="0" lvl="4" marL="0" marR="0" rtl="0" algn="r">
              <a:lnSpc>
                <a:spcPct val="100000"/>
              </a:lnSpc>
              <a:spcBef>
                <a:spcPts val="0"/>
              </a:spcBef>
              <a:spcAft>
                <a:spcPts val="0"/>
              </a:spcAft>
              <a:buClr>
                <a:schemeClr val="lt1"/>
              </a:buClr>
              <a:buSzPts val="100"/>
              <a:buFont typeface="Arial"/>
              <a:buNone/>
              <a:defRPr b="0" i="0" sz="800" u="none" cap="none" strike="noStrike">
                <a:solidFill>
                  <a:schemeClr val="lt1"/>
                </a:solidFill>
                <a:latin typeface="Arial"/>
                <a:ea typeface="Arial"/>
                <a:cs typeface="Arial"/>
                <a:sym typeface="Arial"/>
              </a:defRPr>
            </a:lvl5pPr>
            <a:lvl6pPr indent="0" lvl="5" marL="0" marR="0" rtl="0" algn="r">
              <a:lnSpc>
                <a:spcPct val="100000"/>
              </a:lnSpc>
              <a:spcBef>
                <a:spcPts val="0"/>
              </a:spcBef>
              <a:spcAft>
                <a:spcPts val="0"/>
              </a:spcAft>
              <a:buClr>
                <a:schemeClr val="lt1"/>
              </a:buClr>
              <a:buSzPts val="100"/>
              <a:buFont typeface="Arial"/>
              <a:buNone/>
              <a:defRPr b="0" i="0" sz="800" u="none" cap="none" strike="noStrike">
                <a:solidFill>
                  <a:schemeClr val="lt1"/>
                </a:solidFill>
                <a:latin typeface="Arial"/>
                <a:ea typeface="Arial"/>
                <a:cs typeface="Arial"/>
                <a:sym typeface="Arial"/>
              </a:defRPr>
            </a:lvl6pPr>
            <a:lvl7pPr indent="0" lvl="6" marL="0" marR="0" rtl="0" algn="r">
              <a:lnSpc>
                <a:spcPct val="100000"/>
              </a:lnSpc>
              <a:spcBef>
                <a:spcPts val="0"/>
              </a:spcBef>
              <a:spcAft>
                <a:spcPts val="0"/>
              </a:spcAft>
              <a:buClr>
                <a:schemeClr val="lt1"/>
              </a:buClr>
              <a:buSzPts val="100"/>
              <a:buFont typeface="Arial"/>
              <a:buNone/>
              <a:defRPr b="0" i="0" sz="800" u="none" cap="none" strike="noStrike">
                <a:solidFill>
                  <a:schemeClr val="lt1"/>
                </a:solidFill>
                <a:latin typeface="Arial"/>
                <a:ea typeface="Arial"/>
                <a:cs typeface="Arial"/>
                <a:sym typeface="Arial"/>
              </a:defRPr>
            </a:lvl7pPr>
            <a:lvl8pPr indent="0" lvl="7" marL="0" marR="0" rtl="0" algn="r">
              <a:lnSpc>
                <a:spcPct val="100000"/>
              </a:lnSpc>
              <a:spcBef>
                <a:spcPts val="0"/>
              </a:spcBef>
              <a:spcAft>
                <a:spcPts val="0"/>
              </a:spcAft>
              <a:buClr>
                <a:schemeClr val="lt1"/>
              </a:buClr>
              <a:buSzPts val="100"/>
              <a:buFont typeface="Arial"/>
              <a:buNone/>
              <a:defRPr b="0" i="0" sz="800" u="none" cap="none" strike="noStrike">
                <a:solidFill>
                  <a:schemeClr val="lt1"/>
                </a:solidFill>
                <a:latin typeface="Arial"/>
                <a:ea typeface="Arial"/>
                <a:cs typeface="Arial"/>
                <a:sym typeface="Arial"/>
              </a:defRPr>
            </a:lvl8pPr>
            <a:lvl9pPr indent="0" lvl="8" marL="0" marR="0" rtl="0" algn="r">
              <a:lnSpc>
                <a:spcPct val="100000"/>
              </a:lnSpc>
              <a:spcBef>
                <a:spcPts val="0"/>
              </a:spcBef>
              <a:spcAft>
                <a:spcPts val="0"/>
              </a:spcAft>
              <a:buClr>
                <a:schemeClr val="lt1"/>
              </a:buClr>
              <a:buSzPts val="100"/>
              <a:buFont typeface="Arial"/>
              <a:buNone/>
              <a:defRPr b="0" i="0" sz="8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cxnSp>
        <p:nvCxnSpPr>
          <p:cNvPr id="2995" name="Google Shape;2995;p441"/>
          <p:cNvCxnSpPr/>
          <p:nvPr/>
        </p:nvCxnSpPr>
        <p:spPr>
          <a:xfrm rot="10800000">
            <a:off x="4572000" y="1685551"/>
            <a:ext cx="0" cy="569100"/>
          </a:xfrm>
          <a:prstGeom prst="straightConnector1">
            <a:avLst/>
          </a:prstGeom>
          <a:noFill/>
          <a:ln cap="flat" cmpd="sng" w="9525">
            <a:solidFill>
              <a:srgbClr val="DE2A18"/>
            </a:solidFill>
            <a:prstDash val="solid"/>
            <a:round/>
            <a:headEnd len="sm" w="sm" type="none"/>
            <a:tailEnd len="sm" w="sm" type="none"/>
          </a:ln>
        </p:spPr>
      </p:cxnSp>
      <p:pic>
        <p:nvPicPr>
          <p:cNvPr id="2996" name="Google Shape;2996;p441"/>
          <p:cNvPicPr preferRelativeResize="0"/>
          <p:nvPr/>
        </p:nvPicPr>
        <p:blipFill rotWithShape="1">
          <a:blip r:embed="rId2">
            <a:alphaModFix/>
          </a:blip>
          <a:srcRect b="0" l="0" r="0" t="0"/>
          <a:stretch/>
        </p:blipFill>
        <p:spPr>
          <a:xfrm>
            <a:off x="4348784" y="1382753"/>
            <a:ext cx="446232" cy="384166"/>
          </a:xfrm>
          <a:prstGeom prst="rect">
            <a:avLst/>
          </a:prstGeom>
          <a:noFill/>
          <a:ln>
            <a:noFill/>
          </a:ln>
        </p:spPr>
      </p:pic>
    </p:spTree>
  </p:cSld>
  <p:clrMapOvr>
    <a:masterClrMapping/>
  </p:clrMapOvr>
</p:sldLayout>
</file>

<file path=ppt/slideLayouts/slideLayout4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2997" name="Shape 2997"/>
        <p:cNvGrpSpPr/>
        <p:nvPr/>
      </p:nvGrpSpPr>
      <p:grpSpPr>
        <a:xfrm>
          <a:off x="0" y="0"/>
          <a:ext cx="0" cy="0"/>
          <a:chOff x="0" y="0"/>
          <a:chExt cx="0" cy="0"/>
        </a:xfrm>
      </p:grpSpPr>
      <p:sp>
        <p:nvSpPr>
          <p:cNvPr id="2998" name="Google Shape;2998;p442"/>
          <p:cNvSpPr txBox="1"/>
          <p:nvPr>
            <p:ph idx="10" type="dt"/>
          </p:nvPr>
        </p:nvSpPr>
        <p:spPr>
          <a:xfrm>
            <a:off x="424070" y="5276020"/>
            <a:ext cx="2133600" cy="273900"/>
          </a:xfrm>
          <a:prstGeom prst="rect">
            <a:avLst/>
          </a:prstGeom>
          <a:noFill/>
          <a:ln>
            <a:noFill/>
          </a:ln>
        </p:spPr>
        <p:txBody>
          <a:bodyPr anchorCtr="0" anchor="ctr" bIns="34275" lIns="34275" spcFirstLastPara="1" rIns="34275" wrap="square" tIns="34275">
            <a:noAutofit/>
          </a:bodyPr>
          <a:lstStyle>
            <a:lvl1pPr lvl="0" marR="0" rtl="0" algn="l">
              <a:lnSpc>
                <a:spcPct val="100000"/>
              </a:lnSpc>
              <a:spcBef>
                <a:spcPts val="0"/>
              </a:spcBef>
              <a:spcAft>
                <a:spcPts val="0"/>
              </a:spcAft>
              <a:buClr>
                <a:srgbClr val="888888"/>
              </a:buClr>
              <a:buSzPts val="500"/>
              <a:buFont typeface="Arial"/>
              <a:buNone/>
              <a:defRPr b="0" i="0" sz="12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chemeClr val="dk1"/>
              </a:buClr>
              <a:buSzPts val="5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5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5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5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5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5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5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500"/>
              <a:buFont typeface="Arial"/>
              <a:buNone/>
              <a:defRPr b="0" i="0" sz="1800" u="none" cap="none" strike="noStrike">
                <a:solidFill>
                  <a:schemeClr val="dk1"/>
                </a:solidFill>
                <a:latin typeface="Arial"/>
                <a:ea typeface="Arial"/>
                <a:cs typeface="Arial"/>
                <a:sym typeface="Arial"/>
              </a:defRPr>
            </a:lvl9pPr>
          </a:lstStyle>
          <a:p/>
        </p:txBody>
      </p:sp>
      <p:sp>
        <p:nvSpPr>
          <p:cNvPr id="2999" name="Google Shape;2999;p442"/>
          <p:cNvSpPr txBox="1"/>
          <p:nvPr>
            <p:ph idx="11" type="ftr"/>
          </p:nvPr>
        </p:nvSpPr>
        <p:spPr>
          <a:xfrm>
            <a:off x="311944" y="4901878"/>
            <a:ext cx="2895600" cy="92400"/>
          </a:xfrm>
          <a:prstGeom prst="rect">
            <a:avLst/>
          </a:prstGeom>
          <a:noFill/>
          <a:ln>
            <a:noFill/>
          </a:ln>
        </p:spPr>
        <p:txBody>
          <a:bodyPr anchorCtr="0" anchor="ctr" bIns="34275" lIns="34275" spcFirstLastPara="1" rIns="34275" wrap="square" tIns="34275">
            <a:noAutofit/>
          </a:bodyPr>
          <a:lstStyle>
            <a:lvl1pPr lvl="0" marR="0" rtl="0" algn="l">
              <a:lnSpc>
                <a:spcPct val="100000"/>
              </a:lnSpc>
              <a:spcBef>
                <a:spcPts val="0"/>
              </a:spcBef>
              <a:spcAft>
                <a:spcPts val="0"/>
              </a:spcAft>
              <a:buClr>
                <a:schemeClr val="lt2"/>
              </a:buClr>
              <a:buSzPts val="500"/>
              <a:buFont typeface="Arial"/>
              <a:buNone/>
              <a:defRPr b="0" i="0" sz="600" u="none" cap="none" strike="noStrike">
                <a:solidFill>
                  <a:schemeClr val="lt2"/>
                </a:solidFill>
                <a:latin typeface="Arial"/>
                <a:ea typeface="Arial"/>
                <a:cs typeface="Arial"/>
                <a:sym typeface="Arial"/>
              </a:defRPr>
            </a:lvl1pPr>
            <a:lvl2pPr lvl="1" marR="0" rtl="0" algn="l">
              <a:lnSpc>
                <a:spcPct val="100000"/>
              </a:lnSpc>
              <a:spcBef>
                <a:spcPts val="0"/>
              </a:spcBef>
              <a:spcAft>
                <a:spcPts val="0"/>
              </a:spcAft>
              <a:buClr>
                <a:schemeClr val="dk1"/>
              </a:buClr>
              <a:buSzPts val="5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5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5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5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5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5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5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500"/>
              <a:buFont typeface="Arial"/>
              <a:buNone/>
              <a:defRPr b="0" i="0" sz="1800" u="none" cap="none" strike="noStrike">
                <a:solidFill>
                  <a:schemeClr val="dk1"/>
                </a:solidFill>
                <a:latin typeface="Arial"/>
                <a:ea typeface="Arial"/>
                <a:cs typeface="Arial"/>
                <a:sym typeface="Arial"/>
              </a:defRPr>
            </a:lvl9pPr>
          </a:lstStyle>
          <a:p/>
        </p:txBody>
      </p:sp>
      <p:sp>
        <p:nvSpPr>
          <p:cNvPr id="3000" name="Google Shape;3000;p442"/>
          <p:cNvSpPr txBox="1"/>
          <p:nvPr>
            <p:ph idx="12" type="sldNum"/>
          </p:nvPr>
        </p:nvSpPr>
        <p:spPr>
          <a:xfrm>
            <a:off x="6700838" y="4770008"/>
            <a:ext cx="2133600" cy="123000"/>
          </a:xfrm>
          <a:prstGeom prst="rect">
            <a:avLst/>
          </a:prstGeom>
          <a:noFill/>
          <a:ln>
            <a:noFill/>
          </a:ln>
        </p:spPr>
        <p:txBody>
          <a:bodyPr anchorCtr="0" anchor="ctr" bIns="0" lIns="0" spcFirstLastPara="1" rIns="0" wrap="square" tIns="0">
            <a:noAutofit/>
          </a:bodyPr>
          <a:lstStyle>
            <a:lvl1pPr indent="0" lvl="0" marL="0" marR="0" rtl="0" algn="r">
              <a:lnSpc>
                <a:spcPct val="100000"/>
              </a:lnSpc>
              <a:spcBef>
                <a:spcPts val="0"/>
              </a:spcBef>
              <a:spcAft>
                <a:spcPts val="0"/>
              </a:spcAft>
              <a:buClr>
                <a:schemeClr val="dk1"/>
              </a:buClr>
              <a:buSzPts val="100"/>
              <a:buFont typeface="Arial"/>
              <a:buNone/>
              <a:defRPr b="0" i="0" sz="8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chemeClr val="dk1"/>
              </a:buClr>
              <a:buSzPts val="100"/>
              <a:buFont typeface="Arial"/>
              <a:buNone/>
              <a:defRPr b="0" i="0" sz="8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chemeClr val="dk1"/>
              </a:buClr>
              <a:buSzPts val="100"/>
              <a:buFont typeface="Arial"/>
              <a:buNone/>
              <a:defRPr b="0" i="0" sz="8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chemeClr val="dk1"/>
              </a:buClr>
              <a:buSzPts val="100"/>
              <a:buFont typeface="Arial"/>
              <a:buNone/>
              <a:defRPr b="0" i="0" sz="8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chemeClr val="dk1"/>
              </a:buClr>
              <a:buSzPts val="100"/>
              <a:buFont typeface="Arial"/>
              <a:buNone/>
              <a:defRPr b="0" i="0" sz="8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chemeClr val="dk1"/>
              </a:buClr>
              <a:buSzPts val="100"/>
              <a:buFont typeface="Arial"/>
              <a:buNone/>
              <a:defRPr b="0" i="0" sz="8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chemeClr val="dk1"/>
              </a:buClr>
              <a:buSzPts val="100"/>
              <a:buFont typeface="Arial"/>
              <a:buNone/>
              <a:defRPr b="0" i="0" sz="8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chemeClr val="dk1"/>
              </a:buClr>
              <a:buSzPts val="100"/>
              <a:buFont typeface="Arial"/>
              <a:buNone/>
              <a:defRPr b="0" i="0" sz="8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chemeClr val="dk1"/>
              </a:buClr>
              <a:buSzPts val="100"/>
              <a:buFont typeface="Arial"/>
              <a:buNone/>
              <a:defRPr b="0" i="0" sz="8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One">
  <p:cSld name="Content: One">
    <p:spTree>
      <p:nvGrpSpPr>
        <p:cNvPr id="3007" name="Shape 3007"/>
        <p:cNvGrpSpPr/>
        <p:nvPr/>
      </p:nvGrpSpPr>
      <p:grpSpPr>
        <a:xfrm>
          <a:off x="0" y="0"/>
          <a:ext cx="0" cy="0"/>
          <a:chOff x="0" y="0"/>
          <a:chExt cx="0" cy="0"/>
        </a:xfrm>
      </p:grpSpPr>
      <p:sp>
        <p:nvSpPr>
          <p:cNvPr id="3008" name="Google Shape;3008;p444"/>
          <p:cNvSpPr txBox="1"/>
          <p:nvPr>
            <p:ph type="title"/>
          </p:nvPr>
        </p:nvSpPr>
        <p:spPr>
          <a:xfrm>
            <a:off x="533400" y="514350"/>
            <a:ext cx="8077200" cy="6858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Clr>
                <a:schemeClr val="dk1"/>
              </a:buClr>
              <a:buSzPts val="1800"/>
              <a:buFont typeface="Georgia"/>
              <a:buNone/>
              <a:defRPr/>
            </a:lvl1pPr>
            <a:lvl2pPr lvl="1" rtl="0" algn="l">
              <a:lnSpc>
                <a:spcPct val="100000"/>
              </a:lnSpc>
              <a:spcBef>
                <a:spcPts val="0"/>
              </a:spcBef>
              <a:spcAft>
                <a:spcPts val="0"/>
              </a:spcAft>
              <a:buSzPts val="1000"/>
              <a:buNone/>
              <a:defRPr/>
            </a:lvl2pPr>
            <a:lvl3pPr lvl="2" rtl="0" algn="l">
              <a:lnSpc>
                <a:spcPct val="100000"/>
              </a:lnSpc>
              <a:spcBef>
                <a:spcPts val="0"/>
              </a:spcBef>
              <a:spcAft>
                <a:spcPts val="0"/>
              </a:spcAft>
              <a:buSzPts val="1000"/>
              <a:buNone/>
              <a:defRPr/>
            </a:lvl3pPr>
            <a:lvl4pPr lvl="3" rtl="0" algn="l">
              <a:lnSpc>
                <a:spcPct val="100000"/>
              </a:lnSpc>
              <a:spcBef>
                <a:spcPts val="0"/>
              </a:spcBef>
              <a:spcAft>
                <a:spcPts val="0"/>
              </a:spcAft>
              <a:buSzPts val="1000"/>
              <a:buNone/>
              <a:defRPr/>
            </a:lvl4pPr>
            <a:lvl5pPr lvl="4" rtl="0" algn="l">
              <a:lnSpc>
                <a:spcPct val="100000"/>
              </a:lnSpc>
              <a:spcBef>
                <a:spcPts val="0"/>
              </a:spcBef>
              <a:spcAft>
                <a:spcPts val="0"/>
              </a:spcAft>
              <a:buSzPts val="1000"/>
              <a:buNone/>
              <a:defRPr/>
            </a:lvl5pPr>
            <a:lvl6pPr lvl="5" rtl="0" algn="l">
              <a:lnSpc>
                <a:spcPct val="100000"/>
              </a:lnSpc>
              <a:spcBef>
                <a:spcPts val="0"/>
              </a:spcBef>
              <a:spcAft>
                <a:spcPts val="0"/>
              </a:spcAft>
              <a:buSzPts val="1000"/>
              <a:buNone/>
              <a:defRPr/>
            </a:lvl6pPr>
            <a:lvl7pPr lvl="6" rtl="0" algn="l">
              <a:lnSpc>
                <a:spcPct val="100000"/>
              </a:lnSpc>
              <a:spcBef>
                <a:spcPts val="0"/>
              </a:spcBef>
              <a:spcAft>
                <a:spcPts val="0"/>
              </a:spcAft>
              <a:buSzPts val="1000"/>
              <a:buNone/>
              <a:defRPr/>
            </a:lvl7pPr>
            <a:lvl8pPr lvl="7" rtl="0" algn="l">
              <a:lnSpc>
                <a:spcPct val="100000"/>
              </a:lnSpc>
              <a:spcBef>
                <a:spcPts val="0"/>
              </a:spcBef>
              <a:spcAft>
                <a:spcPts val="0"/>
              </a:spcAft>
              <a:buSzPts val="1000"/>
              <a:buNone/>
              <a:defRPr/>
            </a:lvl8pPr>
            <a:lvl9pPr lvl="8" rtl="0" algn="l">
              <a:lnSpc>
                <a:spcPct val="100000"/>
              </a:lnSpc>
              <a:spcBef>
                <a:spcPts val="0"/>
              </a:spcBef>
              <a:spcAft>
                <a:spcPts val="0"/>
              </a:spcAft>
              <a:buSzPts val="1000"/>
              <a:buNone/>
              <a:defRPr/>
            </a:lvl9pPr>
          </a:lstStyle>
          <a:p/>
        </p:txBody>
      </p:sp>
      <p:sp>
        <p:nvSpPr>
          <p:cNvPr id="3009" name="Google Shape;3009;p444"/>
          <p:cNvSpPr txBox="1"/>
          <p:nvPr>
            <p:ph idx="1" type="body"/>
          </p:nvPr>
        </p:nvSpPr>
        <p:spPr>
          <a:xfrm>
            <a:off x="533400" y="1314450"/>
            <a:ext cx="8077200" cy="33147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SzPts val="1500"/>
              <a:buFont typeface="Georgia"/>
              <a:buNone/>
              <a:defRPr/>
            </a:lvl1pPr>
            <a:lvl2pPr indent="-311150" lvl="1" marL="914400" rtl="0" algn="l">
              <a:lnSpc>
                <a:spcPct val="100000"/>
              </a:lnSpc>
              <a:spcBef>
                <a:spcPts val="700"/>
              </a:spcBef>
              <a:spcAft>
                <a:spcPts val="0"/>
              </a:spcAft>
              <a:buSzPts val="1300"/>
              <a:buChar char="•"/>
              <a:defRPr/>
            </a:lvl2pPr>
            <a:lvl3pPr indent="-311150" lvl="2" marL="1371600" rtl="0" algn="l">
              <a:lnSpc>
                <a:spcPct val="100000"/>
              </a:lnSpc>
              <a:spcBef>
                <a:spcPts val="700"/>
              </a:spcBef>
              <a:spcAft>
                <a:spcPts val="0"/>
              </a:spcAft>
              <a:buSzPts val="1300"/>
              <a:buChar char="-"/>
              <a:defRPr/>
            </a:lvl3pPr>
            <a:lvl4pPr indent="-311150" lvl="3" marL="1828800" rtl="0" algn="l">
              <a:lnSpc>
                <a:spcPct val="100000"/>
              </a:lnSpc>
              <a:spcBef>
                <a:spcPts val="700"/>
              </a:spcBef>
              <a:spcAft>
                <a:spcPts val="0"/>
              </a:spcAft>
              <a:buSzPts val="1300"/>
              <a:buChar char="◦"/>
              <a:defRPr/>
            </a:lvl4pPr>
            <a:lvl5pPr indent="-311150" lvl="4" marL="2286000" rtl="0" algn="l">
              <a:lnSpc>
                <a:spcPct val="100000"/>
              </a:lnSpc>
              <a:spcBef>
                <a:spcPts val="700"/>
              </a:spcBef>
              <a:spcAft>
                <a:spcPts val="0"/>
              </a:spcAft>
              <a:buSzPts val="1300"/>
              <a:buChar char="›"/>
              <a:defRPr/>
            </a:lvl5pPr>
            <a:lvl6pPr indent="-311150" lvl="5" marL="2743200" rtl="0" algn="l">
              <a:lnSpc>
                <a:spcPct val="100000"/>
              </a:lnSpc>
              <a:spcBef>
                <a:spcPts val="700"/>
              </a:spcBef>
              <a:spcAft>
                <a:spcPts val="0"/>
              </a:spcAft>
              <a:buSzPts val="1300"/>
              <a:buAutoNum type="arabicPeriod"/>
              <a:defRPr/>
            </a:lvl6pPr>
            <a:lvl7pPr indent="-311150" lvl="6" marL="3200400" rtl="0" algn="l">
              <a:lnSpc>
                <a:spcPct val="100000"/>
              </a:lnSpc>
              <a:spcBef>
                <a:spcPts val="700"/>
              </a:spcBef>
              <a:spcAft>
                <a:spcPts val="0"/>
              </a:spcAft>
              <a:buClr>
                <a:schemeClr val="dk1"/>
              </a:buClr>
              <a:buSzPts val="1300"/>
              <a:buAutoNum type="alphaLcPeriod"/>
              <a:defRPr/>
            </a:lvl7pPr>
            <a:lvl8pPr indent="-311150" lvl="7" marL="3657600" rtl="0" algn="l">
              <a:lnSpc>
                <a:spcPct val="100000"/>
              </a:lnSpc>
              <a:spcBef>
                <a:spcPts val="700"/>
              </a:spcBef>
              <a:spcAft>
                <a:spcPts val="0"/>
              </a:spcAft>
              <a:buClr>
                <a:schemeClr val="dk1"/>
              </a:buClr>
              <a:buSzPts val="1300"/>
              <a:buAutoNum type="romanLcPeriod"/>
              <a:defRPr/>
            </a:lvl8pPr>
            <a:lvl9pPr indent="-228600" lvl="8" marL="4114800" rtl="0" algn="l">
              <a:lnSpc>
                <a:spcPct val="100000"/>
              </a:lnSpc>
              <a:spcBef>
                <a:spcPts val="700"/>
              </a:spcBef>
              <a:spcAft>
                <a:spcPts val="700"/>
              </a:spcAft>
              <a:buClr>
                <a:schemeClr val="dk2"/>
              </a:buClr>
              <a:buSzPts val="1300"/>
              <a:buNone/>
              <a:defRPr/>
            </a:lvl9pPr>
          </a:lstStyle>
          <a:p/>
        </p:txBody>
      </p:sp>
      <p:sp>
        <p:nvSpPr>
          <p:cNvPr id="3010" name="Google Shape;3010;p444"/>
          <p:cNvSpPr txBox="1"/>
          <p:nvPr>
            <p:ph idx="11" type="ftr"/>
          </p:nvPr>
        </p:nvSpPr>
        <p:spPr>
          <a:xfrm>
            <a:off x="533400" y="4743450"/>
            <a:ext cx="5257800" cy="114300"/>
          </a:xfrm>
          <a:prstGeom prst="rect">
            <a:avLst/>
          </a:prstGeom>
          <a:noFill/>
          <a:ln>
            <a:noFill/>
          </a:ln>
        </p:spPr>
        <p:txBody>
          <a:bodyPr anchorCtr="0" anchor="b" bIns="0" lIns="0" spcFirstLastPara="1" rIns="0" wrap="square" tIns="0">
            <a:noAutofit/>
          </a:bodyPr>
          <a:lstStyle>
            <a:lvl1pPr lvl="0" rtl="0" algn="l">
              <a:lnSpc>
                <a:spcPct val="100000"/>
              </a:lnSpc>
              <a:spcBef>
                <a:spcPts val="0"/>
              </a:spcBef>
              <a:spcAft>
                <a:spcPts val="0"/>
              </a:spcAft>
              <a:buSzPts val="1000"/>
              <a:buNone/>
              <a:defRPr sz="700">
                <a:solidFill>
                  <a:schemeClr val="dk1"/>
                </a:solidFill>
                <a:latin typeface="Arial"/>
                <a:ea typeface="Arial"/>
                <a:cs typeface="Arial"/>
                <a:sym typeface="Arial"/>
              </a:defRPr>
            </a:lvl1pPr>
            <a:lvl2pPr lvl="1" rtl="0" algn="l">
              <a:lnSpc>
                <a:spcPct val="100000"/>
              </a:lnSpc>
              <a:spcBef>
                <a:spcPts val="0"/>
              </a:spcBef>
              <a:spcAft>
                <a:spcPts val="0"/>
              </a:spcAft>
              <a:buSzPts val="1000"/>
              <a:buNone/>
              <a:defRPr/>
            </a:lvl2pPr>
            <a:lvl3pPr lvl="2" rtl="0" algn="l">
              <a:lnSpc>
                <a:spcPct val="100000"/>
              </a:lnSpc>
              <a:spcBef>
                <a:spcPts val="0"/>
              </a:spcBef>
              <a:spcAft>
                <a:spcPts val="0"/>
              </a:spcAft>
              <a:buSzPts val="1000"/>
              <a:buNone/>
              <a:defRPr/>
            </a:lvl3pPr>
            <a:lvl4pPr lvl="3" rtl="0" algn="l">
              <a:lnSpc>
                <a:spcPct val="100000"/>
              </a:lnSpc>
              <a:spcBef>
                <a:spcPts val="0"/>
              </a:spcBef>
              <a:spcAft>
                <a:spcPts val="0"/>
              </a:spcAft>
              <a:buSzPts val="1000"/>
              <a:buNone/>
              <a:defRPr/>
            </a:lvl4pPr>
            <a:lvl5pPr lvl="4" rtl="0" algn="l">
              <a:lnSpc>
                <a:spcPct val="100000"/>
              </a:lnSpc>
              <a:spcBef>
                <a:spcPts val="0"/>
              </a:spcBef>
              <a:spcAft>
                <a:spcPts val="0"/>
              </a:spcAft>
              <a:buSzPts val="1000"/>
              <a:buNone/>
              <a:defRPr/>
            </a:lvl5pPr>
            <a:lvl6pPr lvl="5" rtl="0" algn="l">
              <a:lnSpc>
                <a:spcPct val="100000"/>
              </a:lnSpc>
              <a:spcBef>
                <a:spcPts val="0"/>
              </a:spcBef>
              <a:spcAft>
                <a:spcPts val="0"/>
              </a:spcAft>
              <a:buSzPts val="1000"/>
              <a:buNone/>
              <a:defRPr/>
            </a:lvl6pPr>
            <a:lvl7pPr lvl="6" rtl="0" algn="l">
              <a:lnSpc>
                <a:spcPct val="100000"/>
              </a:lnSpc>
              <a:spcBef>
                <a:spcPts val="0"/>
              </a:spcBef>
              <a:spcAft>
                <a:spcPts val="0"/>
              </a:spcAft>
              <a:buSzPts val="1000"/>
              <a:buNone/>
              <a:defRPr/>
            </a:lvl7pPr>
            <a:lvl8pPr lvl="7" rtl="0" algn="l">
              <a:lnSpc>
                <a:spcPct val="100000"/>
              </a:lnSpc>
              <a:spcBef>
                <a:spcPts val="0"/>
              </a:spcBef>
              <a:spcAft>
                <a:spcPts val="0"/>
              </a:spcAft>
              <a:buSzPts val="1000"/>
              <a:buNone/>
              <a:defRPr/>
            </a:lvl8pPr>
            <a:lvl9pPr lvl="8" rtl="0" algn="l">
              <a:lnSpc>
                <a:spcPct val="100000"/>
              </a:lnSpc>
              <a:spcBef>
                <a:spcPts val="0"/>
              </a:spcBef>
              <a:spcAft>
                <a:spcPts val="0"/>
              </a:spcAft>
              <a:buSzPts val="1000"/>
              <a:buNone/>
              <a:defRPr/>
            </a:lvl9pPr>
          </a:lstStyle>
          <a:p/>
        </p:txBody>
      </p:sp>
      <p:sp>
        <p:nvSpPr>
          <p:cNvPr id="3011" name="Google Shape;3011;p444"/>
          <p:cNvSpPr txBox="1"/>
          <p:nvPr/>
        </p:nvSpPr>
        <p:spPr>
          <a:xfrm>
            <a:off x="533400" y="4857751"/>
            <a:ext cx="2590800" cy="1143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700"/>
              <a:buFont typeface="Arial"/>
              <a:buNone/>
            </a:pPr>
            <a:r>
              <a:rPr b="0" i="0" lang="en" sz="700" u="none" cap="none" strike="noStrike">
                <a:solidFill>
                  <a:schemeClr val="dk1"/>
                </a:solidFill>
                <a:latin typeface="Arial"/>
                <a:ea typeface="Arial"/>
                <a:cs typeface="Arial"/>
                <a:sym typeface="Arial"/>
              </a:rPr>
              <a:t>PwC</a:t>
            </a:r>
            <a:endParaRPr b="0" i="0" sz="700" u="none" cap="none" strike="noStrike">
              <a:solidFill>
                <a:schemeClr val="dk1"/>
              </a:solidFill>
              <a:latin typeface="Arial"/>
              <a:ea typeface="Arial"/>
              <a:cs typeface="Arial"/>
              <a:sym typeface="Arial"/>
            </a:endParaRPr>
          </a:p>
        </p:txBody>
      </p:sp>
      <p:cxnSp>
        <p:nvCxnSpPr>
          <p:cNvPr id="3012" name="Google Shape;3012;p444"/>
          <p:cNvCxnSpPr/>
          <p:nvPr/>
        </p:nvCxnSpPr>
        <p:spPr>
          <a:xfrm flipH="1" rot="10800000">
            <a:off x="381001" y="457200"/>
            <a:ext cx="8229600" cy="114300"/>
          </a:xfrm>
          <a:prstGeom prst="bentConnector2">
            <a:avLst/>
          </a:prstGeom>
          <a:noFill/>
          <a:ln cap="flat" cmpd="sng" w="12700">
            <a:solidFill>
              <a:schemeClr val="dk2"/>
            </a:solidFill>
            <a:prstDash val="solid"/>
            <a:round/>
            <a:headEnd len="sm" w="sm" type="none"/>
            <a:tailEnd len="sm" w="sm" type="none"/>
          </a:ln>
        </p:spPr>
      </p:cxnSp>
      <p:sp>
        <p:nvSpPr>
          <p:cNvPr id="3013" name="Google Shape;3013;p444"/>
          <p:cNvSpPr txBox="1"/>
          <p:nvPr>
            <p:ph idx="12" type="sldNum"/>
          </p:nvPr>
        </p:nvSpPr>
        <p:spPr>
          <a:xfrm>
            <a:off x="7086600" y="4857750"/>
            <a:ext cx="1527000" cy="1143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3014" name="Google Shape;3014;p444"/>
          <p:cNvSpPr txBox="1"/>
          <p:nvPr>
            <p:ph idx="10" type="dt"/>
          </p:nvPr>
        </p:nvSpPr>
        <p:spPr>
          <a:xfrm>
            <a:off x="7086600" y="4743450"/>
            <a:ext cx="1524000" cy="114300"/>
          </a:xfrm>
          <a:prstGeom prst="rect">
            <a:avLst/>
          </a:prstGeom>
          <a:noFill/>
          <a:ln>
            <a:noFill/>
          </a:ln>
        </p:spPr>
        <p:txBody>
          <a:bodyPr anchorCtr="0" anchor="t" bIns="0" lIns="0" spcFirstLastPara="1" rIns="0" wrap="square" tIns="0">
            <a:noAutofit/>
          </a:bodyPr>
          <a:lstStyle>
            <a:lvl1pPr lvl="0" rtl="0" algn="r">
              <a:lnSpc>
                <a:spcPct val="100000"/>
              </a:lnSpc>
              <a:spcBef>
                <a:spcPts val="0"/>
              </a:spcBef>
              <a:spcAft>
                <a:spcPts val="0"/>
              </a:spcAft>
              <a:buSzPts val="1000"/>
              <a:buNone/>
              <a:defRPr sz="700">
                <a:solidFill>
                  <a:schemeClr val="dk1"/>
                </a:solidFill>
                <a:latin typeface="Arial"/>
                <a:ea typeface="Arial"/>
                <a:cs typeface="Arial"/>
                <a:sym typeface="Arial"/>
              </a:defRPr>
            </a:lvl1pPr>
            <a:lvl2pPr lvl="1" rtl="0" algn="l">
              <a:lnSpc>
                <a:spcPct val="100000"/>
              </a:lnSpc>
              <a:spcBef>
                <a:spcPts val="0"/>
              </a:spcBef>
              <a:spcAft>
                <a:spcPts val="0"/>
              </a:spcAft>
              <a:buSzPts val="1000"/>
              <a:buNone/>
              <a:defRPr/>
            </a:lvl2pPr>
            <a:lvl3pPr lvl="2" rtl="0" algn="l">
              <a:lnSpc>
                <a:spcPct val="100000"/>
              </a:lnSpc>
              <a:spcBef>
                <a:spcPts val="0"/>
              </a:spcBef>
              <a:spcAft>
                <a:spcPts val="0"/>
              </a:spcAft>
              <a:buSzPts val="1000"/>
              <a:buNone/>
              <a:defRPr/>
            </a:lvl3pPr>
            <a:lvl4pPr lvl="3" rtl="0" algn="l">
              <a:lnSpc>
                <a:spcPct val="100000"/>
              </a:lnSpc>
              <a:spcBef>
                <a:spcPts val="0"/>
              </a:spcBef>
              <a:spcAft>
                <a:spcPts val="0"/>
              </a:spcAft>
              <a:buSzPts val="1000"/>
              <a:buNone/>
              <a:defRPr/>
            </a:lvl4pPr>
            <a:lvl5pPr lvl="4" rtl="0" algn="l">
              <a:lnSpc>
                <a:spcPct val="100000"/>
              </a:lnSpc>
              <a:spcBef>
                <a:spcPts val="0"/>
              </a:spcBef>
              <a:spcAft>
                <a:spcPts val="0"/>
              </a:spcAft>
              <a:buSzPts val="1000"/>
              <a:buNone/>
              <a:defRPr/>
            </a:lvl5pPr>
            <a:lvl6pPr lvl="5" rtl="0" algn="l">
              <a:lnSpc>
                <a:spcPct val="100000"/>
              </a:lnSpc>
              <a:spcBef>
                <a:spcPts val="0"/>
              </a:spcBef>
              <a:spcAft>
                <a:spcPts val="0"/>
              </a:spcAft>
              <a:buSzPts val="1000"/>
              <a:buNone/>
              <a:defRPr/>
            </a:lvl6pPr>
            <a:lvl7pPr lvl="6" rtl="0" algn="l">
              <a:lnSpc>
                <a:spcPct val="100000"/>
              </a:lnSpc>
              <a:spcBef>
                <a:spcPts val="0"/>
              </a:spcBef>
              <a:spcAft>
                <a:spcPts val="0"/>
              </a:spcAft>
              <a:buSzPts val="1000"/>
              <a:buNone/>
              <a:defRPr/>
            </a:lvl7pPr>
            <a:lvl8pPr lvl="7" rtl="0" algn="l">
              <a:lnSpc>
                <a:spcPct val="100000"/>
              </a:lnSpc>
              <a:spcBef>
                <a:spcPts val="0"/>
              </a:spcBef>
              <a:spcAft>
                <a:spcPts val="0"/>
              </a:spcAft>
              <a:buSzPts val="1000"/>
              <a:buNone/>
              <a:defRPr/>
            </a:lvl8pPr>
            <a:lvl9pPr lvl="8" rtl="0" algn="l">
              <a:lnSpc>
                <a:spcPct val="100000"/>
              </a:lnSpc>
              <a:spcBef>
                <a:spcPts val="0"/>
              </a:spcBef>
              <a:spcAft>
                <a:spcPts val="0"/>
              </a:spcAft>
              <a:buSzPts val="1000"/>
              <a:buNone/>
              <a:defRPr/>
            </a:lvl9pPr>
          </a:lstStyle>
          <a:p/>
        </p:txBody>
      </p:sp>
    </p:spTree>
  </p:cSld>
  <p:clrMapOvr>
    <a:masterClrMapping/>
  </p:clrMapOvr>
</p:sldLayout>
</file>

<file path=ppt/slideLayouts/slideLayout4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Empty no Footer">
  <p:cSld name="Empty no Footer">
    <p:spTree>
      <p:nvGrpSpPr>
        <p:cNvPr id="3015" name="Shape 3015"/>
        <p:cNvGrpSpPr/>
        <p:nvPr/>
      </p:nvGrpSpPr>
      <p:grpSpPr>
        <a:xfrm>
          <a:off x="0" y="0"/>
          <a:ext cx="0" cy="0"/>
          <a:chOff x="0" y="0"/>
          <a:chExt cx="0" cy="0"/>
        </a:xfrm>
      </p:grpSpPr>
    </p:spTree>
  </p:cSld>
  <p:clrMapOvr>
    <a:masterClrMapping/>
  </p:clrMapOvr>
</p:sldLayout>
</file>

<file path=ppt/slideLayouts/slideLayout4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3016" name="Shape 3016"/>
        <p:cNvGrpSpPr/>
        <p:nvPr/>
      </p:nvGrpSpPr>
      <p:grpSpPr>
        <a:xfrm>
          <a:off x="0" y="0"/>
          <a:ext cx="0" cy="0"/>
          <a:chOff x="0" y="0"/>
          <a:chExt cx="0" cy="0"/>
        </a:xfrm>
      </p:grpSpPr>
      <p:sp>
        <p:nvSpPr>
          <p:cNvPr id="3017" name="Google Shape;3017;p446"/>
          <p:cNvSpPr txBox="1"/>
          <p:nvPr>
            <p:ph type="ctrTitle"/>
          </p:nvPr>
        </p:nvSpPr>
        <p:spPr>
          <a:xfrm>
            <a:off x="311708" y="744575"/>
            <a:ext cx="8520600" cy="2052600"/>
          </a:xfrm>
          <a:prstGeom prst="rect">
            <a:avLst/>
          </a:prstGeom>
          <a:noFill/>
          <a:ln>
            <a:noFill/>
          </a:ln>
        </p:spPr>
        <p:txBody>
          <a:bodyPr anchorCtr="0" anchor="b" bIns="0" lIns="0" spcFirstLastPara="1" rIns="0" wrap="square" tIns="0">
            <a:noAutofit/>
          </a:bodyPr>
          <a:lstStyle>
            <a:lvl1pPr lvl="0" rtl="0" algn="ctr">
              <a:lnSpc>
                <a:spcPct val="100000"/>
              </a:lnSpc>
              <a:spcBef>
                <a:spcPts val="0"/>
              </a:spcBef>
              <a:spcAft>
                <a:spcPts val="0"/>
              </a:spcAft>
              <a:buClr>
                <a:schemeClr val="dk1"/>
              </a:buClr>
              <a:buSzPts val="3900"/>
              <a:buFont typeface="Georgia"/>
              <a:buNone/>
              <a:defRPr sz="5200"/>
            </a:lvl1pPr>
            <a:lvl2pPr lvl="1" rtl="0" algn="ctr">
              <a:lnSpc>
                <a:spcPct val="100000"/>
              </a:lnSpc>
              <a:spcBef>
                <a:spcPts val="0"/>
              </a:spcBef>
              <a:spcAft>
                <a:spcPts val="0"/>
              </a:spcAft>
              <a:buSzPts val="3900"/>
              <a:buNone/>
              <a:defRPr sz="5200"/>
            </a:lvl2pPr>
            <a:lvl3pPr lvl="2" rtl="0" algn="ctr">
              <a:lnSpc>
                <a:spcPct val="100000"/>
              </a:lnSpc>
              <a:spcBef>
                <a:spcPts val="0"/>
              </a:spcBef>
              <a:spcAft>
                <a:spcPts val="0"/>
              </a:spcAft>
              <a:buSzPts val="3900"/>
              <a:buNone/>
              <a:defRPr sz="5200"/>
            </a:lvl3pPr>
            <a:lvl4pPr lvl="3" rtl="0" algn="ctr">
              <a:lnSpc>
                <a:spcPct val="100000"/>
              </a:lnSpc>
              <a:spcBef>
                <a:spcPts val="0"/>
              </a:spcBef>
              <a:spcAft>
                <a:spcPts val="0"/>
              </a:spcAft>
              <a:buSzPts val="3900"/>
              <a:buNone/>
              <a:defRPr sz="5200"/>
            </a:lvl4pPr>
            <a:lvl5pPr lvl="4" rtl="0" algn="ctr">
              <a:lnSpc>
                <a:spcPct val="100000"/>
              </a:lnSpc>
              <a:spcBef>
                <a:spcPts val="0"/>
              </a:spcBef>
              <a:spcAft>
                <a:spcPts val="0"/>
              </a:spcAft>
              <a:buSzPts val="3900"/>
              <a:buNone/>
              <a:defRPr sz="5200"/>
            </a:lvl5pPr>
            <a:lvl6pPr lvl="5" rtl="0" algn="ctr">
              <a:lnSpc>
                <a:spcPct val="100000"/>
              </a:lnSpc>
              <a:spcBef>
                <a:spcPts val="0"/>
              </a:spcBef>
              <a:spcAft>
                <a:spcPts val="0"/>
              </a:spcAft>
              <a:buSzPts val="3900"/>
              <a:buNone/>
              <a:defRPr sz="5200"/>
            </a:lvl6pPr>
            <a:lvl7pPr lvl="6" rtl="0" algn="ctr">
              <a:lnSpc>
                <a:spcPct val="100000"/>
              </a:lnSpc>
              <a:spcBef>
                <a:spcPts val="0"/>
              </a:spcBef>
              <a:spcAft>
                <a:spcPts val="0"/>
              </a:spcAft>
              <a:buSzPts val="3900"/>
              <a:buNone/>
              <a:defRPr sz="5200"/>
            </a:lvl7pPr>
            <a:lvl8pPr lvl="7" rtl="0" algn="ctr">
              <a:lnSpc>
                <a:spcPct val="100000"/>
              </a:lnSpc>
              <a:spcBef>
                <a:spcPts val="0"/>
              </a:spcBef>
              <a:spcAft>
                <a:spcPts val="0"/>
              </a:spcAft>
              <a:buSzPts val="3900"/>
              <a:buNone/>
              <a:defRPr sz="5200"/>
            </a:lvl8pPr>
            <a:lvl9pPr lvl="8" rtl="0" algn="ctr">
              <a:lnSpc>
                <a:spcPct val="100000"/>
              </a:lnSpc>
              <a:spcBef>
                <a:spcPts val="0"/>
              </a:spcBef>
              <a:spcAft>
                <a:spcPts val="0"/>
              </a:spcAft>
              <a:buSzPts val="3900"/>
              <a:buNone/>
              <a:defRPr sz="5200"/>
            </a:lvl9pPr>
          </a:lstStyle>
          <a:p/>
        </p:txBody>
      </p:sp>
      <p:sp>
        <p:nvSpPr>
          <p:cNvPr id="3018" name="Google Shape;3018;p446"/>
          <p:cNvSpPr txBox="1"/>
          <p:nvPr>
            <p:ph idx="1" type="subTitle"/>
          </p:nvPr>
        </p:nvSpPr>
        <p:spPr>
          <a:xfrm>
            <a:off x="311700" y="2834125"/>
            <a:ext cx="8520600" cy="792600"/>
          </a:xfrm>
          <a:prstGeom prst="rect">
            <a:avLst/>
          </a:prstGeom>
          <a:noFill/>
          <a:ln>
            <a:noFill/>
          </a:ln>
        </p:spPr>
        <p:txBody>
          <a:bodyPr anchorCtr="0" anchor="t" bIns="0" lIns="0" spcFirstLastPara="1" rIns="0" wrap="square" tIns="0">
            <a:noAutofit/>
          </a:bodyPr>
          <a:lstStyle>
            <a:lvl1pPr lvl="0" rtl="0" algn="ctr">
              <a:lnSpc>
                <a:spcPct val="100000"/>
              </a:lnSpc>
              <a:spcBef>
                <a:spcPts val="0"/>
              </a:spcBef>
              <a:spcAft>
                <a:spcPts val="0"/>
              </a:spcAft>
              <a:buSzPts val="2100"/>
              <a:buFont typeface="Georgia"/>
              <a:buNone/>
              <a:defRPr sz="2800"/>
            </a:lvl1pPr>
            <a:lvl2pPr lvl="1" rtl="0" algn="ctr">
              <a:lnSpc>
                <a:spcPct val="100000"/>
              </a:lnSpc>
              <a:spcBef>
                <a:spcPts val="0"/>
              </a:spcBef>
              <a:spcAft>
                <a:spcPts val="0"/>
              </a:spcAft>
              <a:buSzPts val="2100"/>
              <a:buNone/>
              <a:defRPr sz="2800"/>
            </a:lvl2pPr>
            <a:lvl3pPr lvl="2" rtl="0" algn="ctr">
              <a:lnSpc>
                <a:spcPct val="100000"/>
              </a:lnSpc>
              <a:spcBef>
                <a:spcPts val="0"/>
              </a:spcBef>
              <a:spcAft>
                <a:spcPts val="0"/>
              </a:spcAft>
              <a:buSzPts val="2100"/>
              <a:buNone/>
              <a:defRPr sz="2800"/>
            </a:lvl3pPr>
            <a:lvl4pPr lvl="3" rtl="0" algn="ctr">
              <a:lnSpc>
                <a:spcPct val="100000"/>
              </a:lnSpc>
              <a:spcBef>
                <a:spcPts val="0"/>
              </a:spcBef>
              <a:spcAft>
                <a:spcPts val="0"/>
              </a:spcAft>
              <a:buSzPts val="2100"/>
              <a:buNone/>
              <a:defRPr sz="2800"/>
            </a:lvl4pPr>
            <a:lvl5pPr lvl="4" rtl="0" algn="ctr">
              <a:lnSpc>
                <a:spcPct val="100000"/>
              </a:lnSpc>
              <a:spcBef>
                <a:spcPts val="0"/>
              </a:spcBef>
              <a:spcAft>
                <a:spcPts val="0"/>
              </a:spcAft>
              <a:buSzPts val="2100"/>
              <a:buNone/>
              <a:defRPr sz="2800"/>
            </a:lvl5pPr>
            <a:lvl6pPr lvl="5" rtl="0" algn="ctr">
              <a:lnSpc>
                <a:spcPct val="100000"/>
              </a:lnSpc>
              <a:spcBef>
                <a:spcPts val="0"/>
              </a:spcBef>
              <a:spcAft>
                <a:spcPts val="0"/>
              </a:spcAft>
              <a:buSzPts val="2100"/>
              <a:buNone/>
              <a:defRPr sz="2800"/>
            </a:lvl6pPr>
            <a:lvl7pPr lvl="6" rtl="0" algn="ctr">
              <a:lnSpc>
                <a:spcPct val="100000"/>
              </a:lnSpc>
              <a:spcBef>
                <a:spcPts val="0"/>
              </a:spcBef>
              <a:spcAft>
                <a:spcPts val="0"/>
              </a:spcAft>
              <a:buClr>
                <a:schemeClr val="dk1"/>
              </a:buClr>
              <a:buSzPts val="2100"/>
              <a:buNone/>
              <a:defRPr sz="2800"/>
            </a:lvl7pPr>
            <a:lvl8pPr lvl="7" rtl="0" algn="ctr">
              <a:lnSpc>
                <a:spcPct val="100000"/>
              </a:lnSpc>
              <a:spcBef>
                <a:spcPts val="0"/>
              </a:spcBef>
              <a:spcAft>
                <a:spcPts val="0"/>
              </a:spcAft>
              <a:buClr>
                <a:schemeClr val="dk1"/>
              </a:buClr>
              <a:buSzPts val="2100"/>
              <a:buNone/>
              <a:defRPr sz="2800"/>
            </a:lvl8pPr>
            <a:lvl9pPr lvl="8" rtl="0" algn="ctr">
              <a:lnSpc>
                <a:spcPct val="100000"/>
              </a:lnSpc>
              <a:spcBef>
                <a:spcPts val="0"/>
              </a:spcBef>
              <a:spcAft>
                <a:spcPts val="0"/>
              </a:spcAft>
              <a:buClr>
                <a:schemeClr val="dk2"/>
              </a:buClr>
              <a:buSzPts val="2100"/>
              <a:buNone/>
              <a:defRPr sz="2800"/>
            </a:lvl9pPr>
          </a:lstStyle>
          <a:p/>
        </p:txBody>
      </p:sp>
      <p:sp>
        <p:nvSpPr>
          <p:cNvPr id="3019" name="Google Shape;3019;p446"/>
          <p:cNvSpPr txBox="1"/>
          <p:nvPr>
            <p:ph idx="12" type="sldNum"/>
          </p:nvPr>
        </p:nvSpPr>
        <p:spPr>
          <a:xfrm>
            <a:off x="8472458" y="4663217"/>
            <a:ext cx="548700" cy="3936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chemeClr val="dk1"/>
              </a:buClr>
              <a:buSzPts val="700"/>
              <a:buFont typeface="Arial"/>
              <a:buNone/>
              <a:defRPr b="0" i="0" sz="7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chemeClr val="dk1"/>
              </a:buClr>
              <a:buSzPts val="700"/>
              <a:buFont typeface="Arial"/>
              <a:buNone/>
              <a:defRPr b="0" i="0" sz="7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chemeClr val="dk1"/>
              </a:buClr>
              <a:buSzPts val="700"/>
              <a:buFont typeface="Arial"/>
              <a:buNone/>
              <a:defRPr b="0" i="0" sz="7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chemeClr val="dk1"/>
              </a:buClr>
              <a:buSzPts val="700"/>
              <a:buFont typeface="Arial"/>
              <a:buNone/>
              <a:defRPr b="0" i="0" sz="7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chemeClr val="dk1"/>
              </a:buClr>
              <a:buSzPts val="700"/>
              <a:buFont typeface="Arial"/>
              <a:buNone/>
              <a:defRPr b="0" i="0" sz="7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chemeClr val="dk1"/>
              </a:buClr>
              <a:buSzPts val="700"/>
              <a:buFont typeface="Arial"/>
              <a:buNone/>
              <a:defRPr b="0" i="0" sz="7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chemeClr val="dk1"/>
              </a:buClr>
              <a:buSzPts val="700"/>
              <a:buFont typeface="Arial"/>
              <a:buNone/>
              <a:defRPr b="0" i="0" sz="7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chemeClr val="dk1"/>
              </a:buClr>
              <a:buSzPts val="700"/>
              <a:buFont typeface="Arial"/>
              <a:buNone/>
              <a:defRPr b="0" i="0" sz="7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chemeClr val="dk1"/>
              </a:buClr>
              <a:buSzPts val="700"/>
              <a:buFont typeface="Arial"/>
              <a:buNone/>
              <a:defRPr b="0" i="0" sz="7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Key point: Colour" type="obj">
  <p:cSld name="OBJECT">
    <p:bg>
      <p:bgPr>
        <a:solidFill>
          <a:schemeClr val="dk2"/>
        </a:solidFill>
      </p:bgPr>
    </p:bg>
    <p:spTree>
      <p:nvGrpSpPr>
        <p:cNvPr id="3020" name="Shape 3020"/>
        <p:cNvGrpSpPr/>
        <p:nvPr/>
      </p:nvGrpSpPr>
      <p:grpSpPr>
        <a:xfrm>
          <a:off x="0" y="0"/>
          <a:ext cx="0" cy="0"/>
          <a:chOff x="0" y="0"/>
          <a:chExt cx="0" cy="0"/>
        </a:xfrm>
      </p:grpSpPr>
      <p:sp>
        <p:nvSpPr>
          <p:cNvPr id="3021" name="Google Shape;3021;p447"/>
          <p:cNvSpPr txBox="1"/>
          <p:nvPr>
            <p:ph type="title"/>
          </p:nvPr>
        </p:nvSpPr>
        <p:spPr>
          <a:xfrm>
            <a:off x="533400" y="514350"/>
            <a:ext cx="8077200" cy="6858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Clr>
                <a:schemeClr val="lt1"/>
              </a:buClr>
              <a:buSzPts val="1800"/>
              <a:buFont typeface="Georgia"/>
              <a:buNone/>
              <a:defRPr>
                <a:solidFill>
                  <a:schemeClr val="lt1"/>
                </a:solidFill>
              </a:defRPr>
            </a:lvl1pPr>
            <a:lvl2pPr lvl="1" rtl="0" algn="l">
              <a:lnSpc>
                <a:spcPct val="100000"/>
              </a:lnSpc>
              <a:spcBef>
                <a:spcPts val="0"/>
              </a:spcBef>
              <a:spcAft>
                <a:spcPts val="0"/>
              </a:spcAft>
              <a:buSzPts val="1000"/>
              <a:buNone/>
              <a:defRPr/>
            </a:lvl2pPr>
            <a:lvl3pPr lvl="2" rtl="0" algn="l">
              <a:lnSpc>
                <a:spcPct val="100000"/>
              </a:lnSpc>
              <a:spcBef>
                <a:spcPts val="0"/>
              </a:spcBef>
              <a:spcAft>
                <a:spcPts val="0"/>
              </a:spcAft>
              <a:buSzPts val="1000"/>
              <a:buNone/>
              <a:defRPr/>
            </a:lvl3pPr>
            <a:lvl4pPr lvl="3" rtl="0" algn="l">
              <a:lnSpc>
                <a:spcPct val="100000"/>
              </a:lnSpc>
              <a:spcBef>
                <a:spcPts val="0"/>
              </a:spcBef>
              <a:spcAft>
                <a:spcPts val="0"/>
              </a:spcAft>
              <a:buSzPts val="1000"/>
              <a:buNone/>
              <a:defRPr/>
            </a:lvl4pPr>
            <a:lvl5pPr lvl="4" rtl="0" algn="l">
              <a:lnSpc>
                <a:spcPct val="100000"/>
              </a:lnSpc>
              <a:spcBef>
                <a:spcPts val="0"/>
              </a:spcBef>
              <a:spcAft>
                <a:spcPts val="0"/>
              </a:spcAft>
              <a:buSzPts val="1000"/>
              <a:buNone/>
              <a:defRPr/>
            </a:lvl5pPr>
            <a:lvl6pPr lvl="5" rtl="0" algn="l">
              <a:lnSpc>
                <a:spcPct val="100000"/>
              </a:lnSpc>
              <a:spcBef>
                <a:spcPts val="0"/>
              </a:spcBef>
              <a:spcAft>
                <a:spcPts val="0"/>
              </a:spcAft>
              <a:buSzPts val="1000"/>
              <a:buNone/>
              <a:defRPr/>
            </a:lvl6pPr>
            <a:lvl7pPr lvl="6" rtl="0" algn="l">
              <a:lnSpc>
                <a:spcPct val="100000"/>
              </a:lnSpc>
              <a:spcBef>
                <a:spcPts val="0"/>
              </a:spcBef>
              <a:spcAft>
                <a:spcPts val="0"/>
              </a:spcAft>
              <a:buSzPts val="1000"/>
              <a:buNone/>
              <a:defRPr/>
            </a:lvl7pPr>
            <a:lvl8pPr lvl="7" rtl="0" algn="l">
              <a:lnSpc>
                <a:spcPct val="100000"/>
              </a:lnSpc>
              <a:spcBef>
                <a:spcPts val="0"/>
              </a:spcBef>
              <a:spcAft>
                <a:spcPts val="0"/>
              </a:spcAft>
              <a:buSzPts val="1000"/>
              <a:buNone/>
              <a:defRPr/>
            </a:lvl8pPr>
            <a:lvl9pPr lvl="8" rtl="0" algn="l">
              <a:lnSpc>
                <a:spcPct val="100000"/>
              </a:lnSpc>
              <a:spcBef>
                <a:spcPts val="0"/>
              </a:spcBef>
              <a:spcAft>
                <a:spcPts val="0"/>
              </a:spcAft>
              <a:buSzPts val="1000"/>
              <a:buNone/>
              <a:defRPr/>
            </a:lvl9pPr>
          </a:lstStyle>
          <a:p/>
        </p:txBody>
      </p:sp>
      <p:sp>
        <p:nvSpPr>
          <p:cNvPr id="3022" name="Google Shape;3022;p447"/>
          <p:cNvSpPr txBox="1"/>
          <p:nvPr>
            <p:ph idx="1" type="body"/>
          </p:nvPr>
        </p:nvSpPr>
        <p:spPr>
          <a:xfrm>
            <a:off x="533400" y="1314450"/>
            <a:ext cx="8077200" cy="3314700"/>
          </a:xfrm>
          <a:prstGeom prst="rect">
            <a:avLst/>
          </a:prstGeom>
          <a:noFill/>
          <a:ln>
            <a:noFill/>
          </a:ln>
        </p:spPr>
        <p:txBody>
          <a:bodyPr anchorCtr="0" anchor="t" bIns="0" lIns="0" spcFirstLastPara="1" rIns="0" wrap="square" tIns="0">
            <a:noAutofit/>
          </a:bodyPr>
          <a:lstStyle>
            <a:lvl1pPr indent="-228600" lvl="0" marL="457200" rtl="0" algn="l">
              <a:lnSpc>
                <a:spcPct val="112500"/>
              </a:lnSpc>
              <a:spcBef>
                <a:spcPts val="0"/>
              </a:spcBef>
              <a:spcAft>
                <a:spcPts val="0"/>
              </a:spcAft>
              <a:buSzPts val="2400"/>
              <a:buFont typeface="Georgia"/>
              <a:buNone/>
              <a:defRPr sz="2400">
                <a:solidFill>
                  <a:schemeClr val="lt1"/>
                </a:solidFill>
              </a:defRPr>
            </a:lvl1pPr>
            <a:lvl2pPr indent="-381000" lvl="1" marL="914400" rtl="0" algn="l">
              <a:lnSpc>
                <a:spcPct val="112500"/>
              </a:lnSpc>
              <a:spcBef>
                <a:spcPts val="400"/>
              </a:spcBef>
              <a:spcAft>
                <a:spcPts val="0"/>
              </a:spcAft>
              <a:buClr>
                <a:schemeClr val="lt1"/>
              </a:buClr>
              <a:buSzPts val="2400"/>
              <a:buChar char="•"/>
              <a:defRPr sz="2400">
                <a:solidFill>
                  <a:schemeClr val="lt1"/>
                </a:solidFill>
              </a:defRPr>
            </a:lvl2pPr>
            <a:lvl3pPr indent="-381000" lvl="2" marL="1371600" rtl="0" algn="l">
              <a:lnSpc>
                <a:spcPct val="112500"/>
              </a:lnSpc>
              <a:spcBef>
                <a:spcPts val="400"/>
              </a:spcBef>
              <a:spcAft>
                <a:spcPts val="0"/>
              </a:spcAft>
              <a:buClr>
                <a:schemeClr val="lt1"/>
              </a:buClr>
              <a:buSzPts val="2400"/>
              <a:buChar char="-"/>
              <a:defRPr sz="2400">
                <a:solidFill>
                  <a:schemeClr val="lt1"/>
                </a:solidFill>
              </a:defRPr>
            </a:lvl3pPr>
            <a:lvl4pPr indent="-381000" lvl="3" marL="1828800" rtl="0" algn="l">
              <a:lnSpc>
                <a:spcPct val="112500"/>
              </a:lnSpc>
              <a:spcBef>
                <a:spcPts val="400"/>
              </a:spcBef>
              <a:spcAft>
                <a:spcPts val="0"/>
              </a:spcAft>
              <a:buClr>
                <a:schemeClr val="lt1"/>
              </a:buClr>
              <a:buSzPts val="2400"/>
              <a:buChar char="◦"/>
              <a:defRPr sz="2400">
                <a:solidFill>
                  <a:schemeClr val="lt1"/>
                </a:solidFill>
              </a:defRPr>
            </a:lvl4pPr>
            <a:lvl5pPr indent="-381000" lvl="4" marL="2286000" rtl="0" algn="l">
              <a:lnSpc>
                <a:spcPct val="112500"/>
              </a:lnSpc>
              <a:spcBef>
                <a:spcPts val="400"/>
              </a:spcBef>
              <a:spcAft>
                <a:spcPts val="0"/>
              </a:spcAft>
              <a:buClr>
                <a:schemeClr val="lt1"/>
              </a:buClr>
              <a:buSzPts val="2400"/>
              <a:buChar char="›"/>
              <a:defRPr sz="2400">
                <a:solidFill>
                  <a:schemeClr val="lt1"/>
                </a:solidFill>
              </a:defRPr>
            </a:lvl5pPr>
            <a:lvl6pPr indent="-228600" lvl="5" marL="2743200" rtl="0" algn="l">
              <a:lnSpc>
                <a:spcPct val="128571"/>
              </a:lnSpc>
              <a:spcBef>
                <a:spcPts val="400"/>
              </a:spcBef>
              <a:spcAft>
                <a:spcPts val="0"/>
              </a:spcAft>
              <a:buClr>
                <a:schemeClr val="lt1"/>
              </a:buClr>
              <a:buSzPts val="2100"/>
              <a:buFont typeface="Arial"/>
              <a:buNone/>
              <a:defRPr sz="2100">
                <a:solidFill>
                  <a:schemeClr val="lt1"/>
                </a:solidFill>
              </a:defRPr>
            </a:lvl6pPr>
            <a:lvl7pPr indent="-361950" lvl="6" marL="3200400" rtl="0" algn="l">
              <a:lnSpc>
                <a:spcPct val="100000"/>
              </a:lnSpc>
              <a:spcBef>
                <a:spcPts val="0"/>
              </a:spcBef>
              <a:spcAft>
                <a:spcPts val="0"/>
              </a:spcAft>
              <a:buClr>
                <a:schemeClr val="lt1"/>
              </a:buClr>
              <a:buSzPts val="2100"/>
              <a:buAutoNum type="alphaLcPeriod"/>
              <a:defRPr sz="2100">
                <a:solidFill>
                  <a:schemeClr val="lt1"/>
                </a:solidFill>
              </a:defRPr>
            </a:lvl7pPr>
            <a:lvl8pPr indent="-361950" lvl="7" marL="3657600" rtl="0" algn="l">
              <a:lnSpc>
                <a:spcPct val="128571"/>
              </a:lnSpc>
              <a:spcBef>
                <a:spcPts val="700"/>
              </a:spcBef>
              <a:spcAft>
                <a:spcPts val="0"/>
              </a:spcAft>
              <a:buClr>
                <a:schemeClr val="lt1"/>
              </a:buClr>
              <a:buSzPts val="2100"/>
              <a:buAutoNum type="romanLcPeriod"/>
              <a:defRPr sz="2100">
                <a:solidFill>
                  <a:schemeClr val="lt1"/>
                </a:solidFill>
              </a:defRPr>
            </a:lvl8pPr>
            <a:lvl9pPr indent="-228600" lvl="8" marL="4114800" rtl="0" algn="l">
              <a:lnSpc>
                <a:spcPct val="100000"/>
              </a:lnSpc>
              <a:spcBef>
                <a:spcPts val="700"/>
              </a:spcBef>
              <a:spcAft>
                <a:spcPts val="700"/>
              </a:spcAft>
              <a:buClr>
                <a:schemeClr val="lt1"/>
              </a:buClr>
              <a:buSzPts val="2100"/>
              <a:buNone/>
              <a:defRPr sz="2100">
                <a:solidFill>
                  <a:schemeClr val="lt1"/>
                </a:solidFill>
              </a:defRPr>
            </a:lvl9pPr>
          </a:lstStyle>
          <a:p/>
        </p:txBody>
      </p:sp>
      <p:sp>
        <p:nvSpPr>
          <p:cNvPr id="3023" name="Google Shape;3023;p447"/>
          <p:cNvSpPr txBox="1"/>
          <p:nvPr>
            <p:ph idx="11" type="ftr"/>
          </p:nvPr>
        </p:nvSpPr>
        <p:spPr>
          <a:xfrm>
            <a:off x="533400" y="4743450"/>
            <a:ext cx="5257800" cy="114300"/>
          </a:xfrm>
          <a:prstGeom prst="rect">
            <a:avLst/>
          </a:prstGeom>
          <a:noFill/>
          <a:ln>
            <a:noFill/>
          </a:ln>
        </p:spPr>
        <p:txBody>
          <a:bodyPr anchorCtr="0" anchor="b" bIns="0" lIns="0" spcFirstLastPara="1" rIns="0" wrap="square" tIns="0">
            <a:noAutofit/>
          </a:bodyPr>
          <a:lstStyle>
            <a:lvl1pPr lvl="0" rtl="0" algn="l">
              <a:lnSpc>
                <a:spcPct val="100000"/>
              </a:lnSpc>
              <a:spcBef>
                <a:spcPts val="0"/>
              </a:spcBef>
              <a:spcAft>
                <a:spcPts val="0"/>
              </a:spcAft>
              <a:buSzPts val="1000"/>
              <a:buNone/>
              <a:defRPr sz="700">
                <a:solidFill>
                  <a:schemeClr val="lt1"/>
                </a:solidFill>
                <a:latin typeface="Arial"/>
                <a:ea typeface="Arial"/>
                <a:cs typeface="Arial"/>
                <a:sym typeface="Arial"/>
              </a:defRPr>
            </a:lvl1pPr>
            <a:lvl2pPr lvl="1" rtl="0" algn="l">
              <a:lnSpc>
                <a:spcPct val="100000"/>
              </a:lnSpc>
              <a:spcBef>
                <a:spcPts val="0"/>
              </a:spcBef>
              <a:spcAft>
                <a:spcPts val="0"/>
              </a:spcAft>
              <a:buSzPts val="1000"/>
              <a:buNone/>
              <a:defRPr/>
            </a:lvl2pPr>
            <a:lvl3pPr lvl="2" rtl="0" algn="l">
              <a:lnSpc>
                <a:spcPct val="100000"/>
              </a:lnSpc>
              <a:spcBef>
                <a:spcPts val="0"/>
              </a:spcBef>
              <a:spcAft>
                <a:spcPts val="0"/>
              </a:spcAft>
              <a:buSzPts val="1000"/>
              <a:buNone/>
              <a:defRPr/>
            </a:lvl3pPr>
            <a:lvl4pPr lvl="3" rtl="0" algn="l">
              <a:lnSpc>
                <a:spcPct val="100000"/>
              </a:lnSpc>
              <a:spcBef>
                <a:spcPts val="0"/>
              </a:spcBef>
              <a:spcAft>
                <a:spcPts val="0"/>
              </a:spcAft>
              <a:buSzPts val="1000"/>
              <a:buNone/>
              <a:defRPr/>
            </a:lvl4pPr>
            <a:lvl5pPr lvl="4" rtl="0" algn="l">
              <a:lnSpc>
                <a:spcPct val="100000"/>
              </a:lnSpc>
              <a:spcBef>
                <a:spcPts val="0"/>
              </a:spcBef>
              <a:spcAft>
                <a:spcPts val="0"/>
              </a:spcAft>
              <a:buSzPts val="1000"/>
              <a:buNone/>
              <a:defRPr/>
            </a:lvl5pPr>
            <a:lvl6pPr lvl="5" rtl="0" algn="l">
              <a:lnSpc>
                <a:spcPct val="100000"/>
              </a:lnSpc>
              <a:spcBef>
                <a:spcPts val="0"/>
              </a:spcBef>
              <a:spcAft>
                <a:spcPts val="0"/>
              </a:spcAft>
              <a:buSzPts val="1000"/>
              <a:buNone/>
              <a:defRPr/>
            </a:lvl6pPr>
            <a:lvl7pPr lvl="6" rtl="0" algn="l">
              <a:lnSpc>
                <a:spcPct val="100000"/>
              </a:lnSpc>
              <a:spcBef>
                <a:spcPts val="0"/>
              </a:spcBef>
              <a:spcAft>
                <a:spcPts val="0"/>
              </a:spcAft>
              <a:buSzPts val="1000"/>
              <a:buNone/>
              <a:defRPr/>
            </a:lvl7pPr>
            <a:lvl8pPr lvl="7" rtl="0" algn="l">
              <a:lnSpc>
                <a:spcPct val="100000"/>
              </a:lnSpc>
              <a:spcBef>
                <a:spcPts val="0"/>
              </a:spcBef>
              <a:spcAft>
                <a:spcPts val="0"/>
              </a:spcAft>
              <a:buSzPts val="1000"/>
              <a:buNone/>
              <a:defRPr/>
            </a:lvl8pPr>
            <a:lvl9pPr lvl="8" rtl="0" algn="l">
              <a:lnSpc>
                <a:spcPct val="100000"/>
              </a:lnSpc>
              <a:spcBef>
                <a:spcPts val="0"/>
              </a:spcBef>
              <a:spcAft>
                <a:spcPts val="0"/>
              </a:spcAft>
              <a:buSzPts val="1000"/>
              <a:buNone/>
              <a:defRPr/>
            </a:lvl9pPr>
          </a:lstStyle>
          <a:p/>
        </p:txBody>
      </p:sp>
      <p:cxnSp>
        <p:nvCxnSpPr>
          <p:cNvPr id="3024" name="Google Shape;3024;p447"/>
          <p:cNvCxnSpPr/>
          <p:nvPr/>
        </p:nvCxnSpPr>
        <p:spPr>
          <a:xfrm flipH="1" rot="10800000">
            <a:off x="381001" y="457200"/>
            <a:ext cx="8229600" cy="114300"/>
          </a:xfrm>
          <a:prstGeom prst="bentConnector2">
            <a:avLst/>
          </a:prstGeom>
          <a:noFill/>
          <a:ln cap="flat" cmpd="sng" w="12700">
            <a:solidFill>
              <a:schemeClr val="lt1"/>
            </a:solidFill>
            <a:prstDash val="solid"/>
            <a:round/>
            <a:headEnd len="sm" w="sm" type="none"/>
            <a:tailEnd len="sm" w="sm" type="none"/>
          </a:ln>
        </p:spPr>
      </p:cxnSp>
      <p:sp>
        <p:nvSpPr>
          <p:cNvPr id="3025" name="Google Shape;3025;p447"/>
          <p:cNvSpPr txBox="1"/>
          <p:nvPr>
            <p:ph idx="12" type="sldNum"/>
          </p:nvPr>
        </p:nvSpPr>
        <p:spPr>
          <a:xfrm>
            <a:off x="7086600" y="4857750"/>
            <a:ext cx="1527000" cy="1143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700"/>
              <a:buFont typeface="Arial"/>
              <a:buNone/>
              <a:defRPr b="0" i="0" sz="700" u="none" cap="none" strike="noStrike">
                <a:solidFill>
                  <a:schemeClr val="lt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700"/>
              <a:buFont typeface="Arial"/>
              <a:buNone/>
              <a:defRPr b="0" i="0" sz="700" u="none" cap="none" strike="noStrike">
                <a:solidFill>
                  <a:schemeClr val="lt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700"/>
              <a:buFont typeface="Arial"/>
              <a:buNone/>
              <a:defRPr b="0" i="0" sz="700" u="none" cap="none" strike="noStrike">
                <a:solidFill>
                  <a:schemeClr val="lt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700"/>
              <a:buFont typeface="Arial"/>
              <a:buNone/>
              <a:defRPr b="0" i="0" sz="700" u="none" cap="none" strike="noStrike">
                <a:solidFill>
                  <a:schemeClr val="lt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700"/>
              <a:buFont typeface="Arial"/>
              <a:buNone/>
              <a:defRPr b="0" i="0" sz="700" u="none" cap="none" strike="noStrike">
                <a:solidFill>
                  <a:schemeClr val="lt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700"/>
              <a:buFont typeface="Arial"/>
              <a:buNone/>
              <a:defRPr b="0" i="0" sz="700" u="none" cap="none" strike="noStrike">
                <a:solidFill>
                  <a:schemeClr val="lt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700"/>
              <a:buFont typeface="Arial"/>
              <a:buNone/>
              <a:defRPr b="0" i="0" sz="700" u="none" cap="none" strike="noStrike">
                <a:solidFill>
                  <a:schemeClr val="lt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700"/>
              <a:buFont typeface="Arial"/>
              <a:buNone/>
              <a:defRPr b="0" i="0" sz="700" u="none" cap="none" strike="noStrike">
                <a:solidFill>
                  <a:schemeClr val="lt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700"/>
              <a:buFont typeface="Arial"/>
              <a:buNone/>
              <a:defRPr b="0" i="0" sz="7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3026" name="Google Shape;3026;p447"/>
          <p:cNvSpPr txBox="1"/>
          <p:nvPr>
            <p:ph idx="10" type="dt"/>
          </p:nvPr>
        </p:nvSpPr>
        <p:spPr>
          <a:xfrm>
            <a:off x="7086600" y="4743450"/>
            <a:ext cx="1524000" cy="114300"/>
          </a:xfrm>
          <a:prstGeom prst="rect">
            <a:avLst/>
          </a:prstGeom>
          <a:noFill/>
          <a:ln>
            <a:noFill/>
          </a:ln>
        </p:spPr>
        <p:txBody>
          <a:bodyPr anchorCtr="0" anchor="t" bIns="0" lIns="0" spcFirstLastPara="1" rIns="0" wrap="square" tIns="0">
            <a:noAutofit/>
          </a:bodyPr>
          <a:lstStyle>
            <a:lvl1pPr lvl="0" rtl="0" algn="r">
              <a:lnSpc>
                <a:spcPct val="100000"/>
              </a:lnSpc>
              <a:spcBef>
                <a:spcPts val="0"/>
              </a:spcBef>
              <a:spcAft>
                <a:spcPts val="0"/>
              </a:spcAft>
              <a:buSzPts val="1000"/>
              <a:buNone/>
              <a:defRPr sz="700">
                <a:solidFill>
                  <a:schemeClr val="lt1"/>
                </a:solidFill>
                <a:latin typeface="Arial"/>
                <a:ea typeface="Arial"/>
                <a:cs typeface="Arial"/>
                <a:sym typeface="Arial"/>
              </a:defRPr>
            </a:lvl1pPr>
            <a:lvl2pPr lvl="1" rtl="0" algn="l">
              <a:lnSpc>
                <a:spcPct val="100000"/>
              </a:lnSpc>
              <a:spcBef>
                <a:spcPts val="0"/>
              </a:spcBef>
              <a:spcAft>
                <a:spcPts val="0"/>
              </a:spcAft>
              <a:buSzPts val="1000"/>
              <a:buNone/>
              <a:defRPr/>
            </a:lvl2pPr>
            <a:lvl3pPr lvl="2" rtl="0" algn="l">
              <a:lnSpc>
                <a:spcPct val="100000"/>
              </a:lnSpc>
              <a:spcBef>
                <a:spcPts val="0"/>
              </a:spcBef>
              <a:spcAft>
                <a:spcPts val="0"/>
              </a:spcAft>
              <a:buSzPts val="1000"/>
              <a:buNone/>
              <a:defRPr/>
            </a:lvl3pPr>
            <a:lvl4pPr lvl="3" rtl="0" algn="l">
              <a:lnSpc>
                <a:spcPct val="100000"/>
              </a:lnSpc>
              <a:spcBef>
                <a:spcPts val="0"/>
              </a:spcBef>
              <a:spcAft>
                <a:spcPts val="0"/>
              </a:spcAft>
              <a:buSzPts val="1000"/>
              <a:buNone/>
              <a:defRPr/>
            </a:lvl4pPr>
            <a:lvl5pPr lvl="4" rtl="0" algn="l">
              <a:lnSpc>
                <a:spcPct val="100000"/>
              </a:lnSpc>
              <a:spcBef>
                <a:spcPts val="0"/>
              </a:spcBef>
              <a:spcAft>
                <a:spcPts val="0"/>
              </a:spcAft>
              <a:buSzPts val="1000"/>
              <a:buNone/>
              <a:defRPr/>
            </a:lvl5pPr>
            <a:lvl6pPr lvl="5" rtl="0" algn="l">
              <a:lnSpc>
                <a:spcPct val="100000"/>
              </a:lnSpc>
              <a:spcBef>
                <a:spcPts val="0"/>
              </a:spcBef>
              <a:spcAft>
                <a:spcPts val="0"/>
              </a:spcAft>
              <a:buSzPts val="1000"/>
              <a:buNone/>
              <a:defRPr/>
            </a:lvl6pPr>
            <a:lvl7pPr lvl="6" rtl="0" algn="l">
              <a:lnSpc>
                <a:spcPct val="100000"/>
              </a:lnSpc>
              <a:spcBef>
                <a:spcPts val="0"/>
              </a:spcBef>
              <a:spcAft>
                <a:spcPts val="0"/>
              </a:spcAft>
              <a:buSzPts val="1000"/>
              <a:buNone/>
              <a:defRPr/>
            </a:lvl7pPr>
            <a:lvl8pPr lvl="7" rtl="0" algn="l">
              <a:lnSpc>
                <a:spcPct val="100000"/>
              </a:lnSpc>
              <a:spcBef>
                <a:spcPts val="0"/>
              </a:spcBef>
              <a:spcAft>
                <a:spcPts val="0"/>
              </a:spcAft>
              <a:buSzPts val="1000"/>
              <a:buNone/>
              <a:defRPr/>
            </a:lvl8pPr>
            <a:lvl9pPr lvl="8" rtl="0" algn="l">
              <a:lnSpc>
                <a:spcPct val="100000"/>
              </a:lnSpc>
              <a:spcBef>
                <a:spcPts val="0"/>
              </a:spcBef>
              <a:spcAft>
                <a:spcPts val="0"/>
              </a:spcAft>
              <a:buSzPts val="1000"/>
              <a:buNone/>
              <a:defRPr/>
            </a:lvl9pPr>
          </a:lstStyle>
          <a:p/>
        </p:txBody>
      </p:sp>
      <p:sp>
        <p:nvSpPr>
          <p:cNvPr id="3027" name="Google Shape;3027;p447"/>
          <p:cNvSpPr txBox="1"/>
          <p:nvPr/>
        </p:nvSpPr>
        <p:spPr>
          <a:xfrm>
            <a:off x="533400" y="4857751"/>
            <a:ext cx="2590800" cy="1143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700"/>
              <a:buFont typeface="Arial"/>
              <a:buNone/>
            </a:pPr>
            <a:r>
              <a:rPr b="0" i="0" lang="en" sz="700" u="none" cap="none" strike="noStrike">
                <a:solidFill>
                  <a:schemeClr val="lt1"/>
                </a:solidFill>
                <a:latin typeface="Arial"/>
                <a:ea typeface="Arial"/>
                <a:cs typeface="Arial"/>
                <a:sym typeface="Arial"/>
              </a:rPr>
              <a:t>PwC</a:t>
            </a:r>
            <a:endParaRPr b="0" i="0" sz="700" u="none" cap="none" strike="noStrike">
              <a:solidFill>
                <a:schemeClr val="lt1"/>
              </a:solidFill>
              <a:latin typeface="Arial"/>
              <a:ea typeface="Arial"/>
              <a:cs typeface="Arial"/>
              <a:sym typeface="Arial"/>
            </a:endParaRPr>
          </a:p>
        </p:txBody>
      </p:sp>
    </p:spTree>
  </p:cSld>
  <p:clrMapOvr>
    <a:masterClrMapping/>
  </p:clrMapOvr>
</p:sldLayout>
</file>

<file path=ppt/slideLayouts/slideLayout4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losing Statement">
  <p:cSld name="Closing Statement">
    <p:spTree>
      <p:nvGrpSpPr>
        <p:cNvPr id="3028" name="Shape 3028"/>
        <p:cNvGrpSpPr/>
        <p:nvPr/>
      </p:nvGrpSpPr>
      <p:grpSpPr>
        <a:xfrm>
          <a:off x="0" y="0"/>
          <a:ext cx="0" cy="0"/>
          <a:chOff x="0" y="0"/>
          <a:chExt cx="0" cy="0"/>
        </a:xfrm>
      </p:grpSpPr>
      <p:sp>
        <p:nvSpPr>
          <p:cNvPr id="3029" name="Google Shape;3029;p448"/>
          <p:cNvSpPr txBox="1"/>
          <p:nvPr>
            <p:ph type="title"/>
          </p:nvPr>
        </p:nvSpPr>
        <p:spPr>
          <a:xfrm>
            <a:off x="533400" y="514350"/>
            <a:ext cx="8077200" cy="6858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Clr>
                <a:schemeClr val="dk1"/>
              </a:buClr>
              <a:buSzPts val="2400"/>
              <a:buFont typeface="Georgia"/>
              <a:buNone/>
              <a:defRPr sz="2400">
                <a:solidFill>
                  <a:schemeClr val="dk1"/>
                </a:solidFill>
              </a:defRPr>
            </a:lvl1pPr>
            <a:lvl2pPr lvl="1" rtl="0" algn="l">
              <a:lnSpc>
                <a:spcPct val="100000"/>
              </a:lnSpc>
              <a:spcBef>
                <a:spcPts val="0"/>
              </a:spcBef>
              <a:spcAft>
                <a:spcPts val="0"/>
              </a:spcAft>
              <a:buSzPts val="1000"/>
              <a:buNone/>
              <a:defRPr/>
            </a:lvl2pPr>
            <a:lvl3pPr lvl="2" rtl="0" algn="l">
              <a:lnSpc>
                <a:spcPct val="100000"/>
              </a:lnSpc>
              <a:spcBef>
                <a:spcPts val="0"/>
              </a:spcBef>
              <a:spcAft>
                <a:spcPts val="0"/>
              </a:spcAft>
              <a:buSzPts val="1000"/>
              <a:buNone/>
              <a:defRPr/>
            </a:lvl3pPr>
            <a:lvl4pPr lvl="3" rtl="0" algn="l">
              <a:lnSpc>
                <a:spcPct val="100000"/>
              </a:lnSpc>
              <a:spcBef>
                <a:spcPts val="0"/>
              </a:spcBef>
              <a:spcAft>
                <a:spcPts val="0"/>
              </a:spcAft>
              <a:buSzPts val="1000"/>
              <a:buNone/>
              <a:defRPr/>
            </a:lvl4pPr>
            <a:lvl5pPr lvl="4" rtl="0" algn="l">
              <a:lnSpc>
                <a:spcPct val="100000"/>
              </a:lnSpc>
              <a:spcBef>
                <a:spcPts val="0"/>
              </a:spcBef>
              <a:spcAft>
                <a:spcPts val="0"/>
              </a:spcAft>
              <a:buSzPts val="1000"/>
              <a:buNone/>
              <a:defRPr/>
            </a:lvl5pPr>
            <a:lvl6pPr lvl="5" rtl="0" algn="l">
              <a:lnSpc>
                <a:spcPct val="100000"/>
              </a:lnSpc>
              <a:spcBef>
                <a:spcPts val="0"/>
              </a:spcBef>
              <a:spcAft>
                <a:spcPts val="0"/>
              </a:spcAft>
              <a:buSzPts val="1000"/>
              <a:buNone/>
              <a:defRPr/>
            </a:lvl6pPr>
            <a:lvl7pPr lvl="6" rtl="0" algn="l">
              <a:lnSpc>
                <a:spcPct val="100000"/>
              </a:lnSpc>
              <a:spcBef>
                <a:spcPts val="0"/>
              </a:spcBef>
              <a:spcAft>
                <a:spcPts val="0"/>
              </a:spcAft>
              <a:buSzPts val="1000"/>
              <a:buNone/>
              <a:defRPr/>
            </a:lvl7pPr>
            <a:lvl8pPr lvl="7" rtl="0" algn="l">
              <a:lnSpc>
                <a:spcPct val="100000"/>
              </a:lnSpc>
              <a:spcBef>
                <a:spcPts val="0"/>
              </a:spcBef>
              <a:spcAft>
                <a:spcPts val="0"/>
              </a:spcAft>
              <a:buSzPts val="1000"/>
              <a:buNone/>
              <a:defRPr/>
            </a:lvl8pPr>
            <a:lvl9pPr lvl="8" rtl="0" algn="l">
              <a:lnSpc>
                <a:spcPct val="100000"/>
              </a:lnSpc>
              <a:spcBef>
                <a:spcPts val="0"/>
              </a:spcBef>
              <a:spcAft>
                <a:spcPts val="0"/>
              </a:spcAft>
              <a:buSzPts val="1000"/>
              <a:buNone/>
              <a:defRPr/>
            </a:lvl9pPr>
          </a:lstStyle>
          <a:p/>
        </p:txBody>
      </p:sp>
      <p:sp>
        <p:nvSpPr>
          <p:cNvPr id="3030" name="Google Shape;3030;p448"/>
          <p:cNvSpPr txBox="1"/>
          <p:nvPr>
            <p:ph idx="1" type="body"/>
          </p:nvPr>
        </p:nvSpPr>
        <p:spPr>
          <a:xfrm>
            <a:off x="533400" y="4400550"/>
            <a:ext cx="4800600" cy="571500"/>
          </a:xfrm>
          <a:prstGeom prst="rect">
            <a:avLst/>
          </a:prstGeom>
          <a:noFill/>
          <a:ln>
            <a:noFill/>
          </a:ln>
        </p:spPr>
        <p:txBody>
          <a:bodyPr anchorCtr="0" anchor="b" bIns="0" lIns="0" spcFirstLastPara="1" rIns="0" wrap="square" tIns="0">
            <a:noAutofit/>
          </a:bodyPr>
          <a:lstStyle>
            <a:lvl1pPr indent="-228600" lvl="0" marL="457200" rtl="0" algn="l">
              <a:lnSpc>
                <a:spcPct val="100000"/>
              </a:lnSpc>
              <a:spcBef>
                <a:spcPts val="0"/>
              </a:spcBef>
              <a:spcAft>
                <a:spcPts val="0"/>
              </a:spcAft>
              <a:buSzPts val="700"/>
              <a:buFont typeface="Arial"/>
              <a:buNone/>
              <a:defRPr sz="700">
                <a:latin typeface="Arial"/>
                <a:ea typeface="Arial"/>
                <a:cs typeface="Arial"/>
                <a:sym typeface="Arial"/>
              </a:defRPr>
            </a:lvl1pPr>
            <a:lvl2pPr indent="-311150" lvl="1" marL="914400" rtl="0" algn="l">
              <a:lnSpc>
                <a:spcPct val="100000"/>
              </a:lnSpc>
              <a:spcBef>
                <a:spcPts val="700"/>
              </a:spcBef>
              <a:spcAft>
                <a:spcPts val="0"/>
              </a:spcAft>
              <a:buSzPts val="1300"/>
              <a:buChar char="•"/>
              <a:defRPr/>
            </a:lvl2pPr>
            <a:lvl3pPr indent="-311150" lvl="2" marL="1371600" rtl="0" algn="l">
              <a:lnSpc>
                <a:spcPct val="100000"/>
              </a:lnSpc>
              <a:spcBef>
                <a:spcPts val="700"/>
              </a:spcBef>
              <a:spcAft>
                <a:spcPts val="0"/>
              </a:spcAft>
              <a:buSzPts val="1300"/>
              <a:buChar char="-"/>
              <a:defRPr/>
            </a:lvl3pPr>
            <a:lvl4pPr indent="-311150" lvl="3" marL="1828800" rtl="0" algn="l">
              <a:lnSpc>
                <a:spcPct val="100000"/>
              </a:lnSpc>
              <a:spcBef>
                <a:spcPts val="700"/>
              </a:spcBef>
              <a:spcAft>
                <a:spcPts val="0"/>
              </a:spcAft>
              <a:buSzPts val="1300"/>
              <a:buChar char="◦"/>
              <a:defRPr/>
            </a:lvl4pPr>
            <a:lvl5pPr indent="-311150" lvl="4" marL="2286000" rtl="0" algn="l">
              <a:lnSpc>
                <a:spcPct val="100000"/>
              </a:lnSpc>
              <a:spcBef>
                <a:spcPts val="700"/>
              </a:spcBef>
              <a:spcAft>
                <a:spcPts val="0"/>
              </a:spcAft>
              <a:buSzPts val="1300"/>
              <a:buChar char="›"/>
              <a:defRPr/>
            </a:lvl5pPr>
            <a:lvl6pPr indent="-311150" lvl="5" marL="2743200" rtl="0" algn="l">
              <a:lnSpc>
                <a:spcPct val="100000"/>
              </a:lnSpc>
              <a:spcBef>
                <a:spcPts val="700"/>
              </a:spcBef>
              <a:spcAft>
                <a:spcPts val="0"/>
              </a:spcAft>
              <a:buSzPts val="1300"/>
              <a:buAutoNum type="arabicPeriod"/>
              <a:defRPr/>
            </a:lvl6pPr>
            <a:lvl7pPr indent="-311150" lvl="6" marL="3200400" rtl="0" algn="l">
              <a:lnSpc>
                <a:spcPct val="100000"/>
              </a:lnSpc>
              <a:spcBef>
                <a:spcPts val="700"/>
              </a:spcBef>
              <a:spcAft>
                <a:spcPts val="0"/>
              </a:spcAft>
              <a:buClr>
                <a:schemeClr val="dk1"/>
              </a:buClr>
              <a:buSzPts val="1300"/>
              <a:buAutoNum type="alphaLcPeriod"/>
              <a:defRPr/>
            </a:lvl7pPr>
            <a:lvl8pPr indent="-311150" lvl="7" marL="3657600" rtl="0" algn="l">
              <a:lnSpc>
                <a:spcPct val="100000"/>
              </a:lnSpc>
              <a:spcBef>
                <a:spcPts val="700"/>
              </a:spcBef>
              <a:spcAft>
                <a:spcPts val="0"/>
              </a:spcAft>
              <a:buClr>
                <a:schemeClr val="dk1"/>
              </a:buClr>
              <a:buSzPts val="1300"/>
              <a:buAutoNum type="romanLcPeriod"/>
              <a:defRPr/>
            </a:lvl8pPr>
            <a:lvl9pPr indent="-228600" lvl="8" marL="4114800" rtl="0" algn="l">
              <a:lnSpc>
                <a:spcPct val="100000"/>
              </a:lnSpc>
              <a:spcBef>
                <a:spcPts val="700"/>
              </a:spcBef>
              <a:spcAft>
                <a:spcPts val="700"/>
              </a:spcAft>
              <a:buClr>
                <a:schemeClr val="dk2"/>
              </a:buClr>
              <a:buSzPts val="1300"/>
              <a:buNone/>
              <a:defRPr/>
            </a:lvl9pPr>
          </a:lstStyle>
          <a:p/>
        </p:txBody>
      </p:sp>
      <p:cxnSp>
        <p:nvCxnSpPr>
          <p:cNvPr id="3031" name="Google Shape;3031;p448"/>
          <p:cNvCxnSpPr/>
          <p:nvPr/>
        </p:nvCxnSpPr>
        <p:spPr>
          <a:xfrm flipH="1" rot="10800000">
            <a:off x="381001" y="457200"/>
            <a:ext cx="8229600" cy="114300"/>
          </a:xfrm>
          <a:prstGeom prst="bentConnector2">
            <a:avLst/>
          </a:prstGeom>
          <a:noFill/>
          <a:ln cap="flat" cmpd="sng" w="12700">
            <a:solidFill>
              <a:schemeClr val="dk2"/>
            </a:solidFill>
            <a:prstDash val="solid"/>
            <a:round/>
            <a:headEnd len="sm" w="sm" type="none"/>
            <a:tailEnd len="sm" w="sm" type="none"/>
          </a:ln>
        </p:spPr>
      </p:cxnSp>
    </p:spTree>
  </p:cSld>
  <p:clrMapOvr>
    <a:masterClrMapping/>
  </p:clrMapOvr>
</p:sldLayout>
</file>

<file path=ppt/slideLayouts/slideLayout4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ver Slide" showMasterSp="0">
  <p:cSld name="Cover Slide">
    <p:spTree>
      <p:nvGrpSpPr>
        <p:cNvPr id="3032" name="Shape 3032"/>
        <p:cNvGrpSpPr/>
        <p:nvPr/>
      </p:nvGrpSpPr>
      <p:grpSpPr>
        <a:xfrm>
          <a:off x="0" y="0"/>
          <a:ext cx="0" cy="0"/>
          <a:chOff x="0" y="0"/>
          <a:chExt cx="0" cy="0"/>
        </a:xfrm>
      </p:grpSpPr>
      <p:grpSp>
        <p:nvGrpSpPr>
          <p:cNvPr id="3033" name="Google Shape;3033;p449"/>
          <p:cNvGrpSpPr/>
          <p:nvPr/>
        </p:nvGrpSpPr>
        <p:grpSpPr>
          <a:xfrm>
            <a:off x="1753353" y="1"/>
            <a:ext cx="7391808" cy="4632147"/>
            <a:chOff x="19140488" y="13674"/>
            <a:chExt cx="7443916" cy="6145876"/>
          </a:xfrm>
        </p:grpSpPr>
        <p:sp>
          <p:nvSpPr>
            <p:cNvPr id="3034" name="Google Shape;3034;p449"/>
            <p:cNvSpPr/>
            <p:nvPr/>
          </p:nvSpPr>
          <p:spPr>
            <a:xfrm>
              <a:off x="19140488" y="4188799"/>
              <a:ext cx="2302200" cy="1970700"/>
            </a:xfrm>
            <a:prstGeom prst="rect">
              <a:avLst/>
            </a:prstGeom>
            <a:solidFill>
              <a:srgbClr val="9A1702"/>
            </a:solid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Arial"/>
                <a:ea typeface="Arial"/>
                <a:cs typeface="Arial"/>
                <a:sym typeface="Arial"/>
              </a:endParaRPr>
            </a:p>
          </p:txBody>
        </p:sp>
        <p:sp>
          <p:nvSpPr>
            <p:cNvPr id="3035" name="Google Shape;3035;p449"/>
            <p:cNvSpPr/>
            <p:nvPr/>
          </p:nvSpPr>
          <p:spPr>
            <a:xfrm>
              <a:off x="25663403" y="4032250"/>
              <a:ext cx="921000" cy="2127300"/>
            </a:xfrm>
            <a:prstGeom prst="rect">
              <a:avLst/>
            </a:prstGeom>
            <a:solidFill>
              <a:srgbClr val="F3BE26"/>
            </a:solid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Arial"/>
                <a:ea typeface="Arial"/>
                <a:cs typeface="Arial"/>
                <a:sym typeface="Arial"/>
              </a:endParaRPr>
            </a:p>
          </p:txBody>
        </p:sp>
        <p:sp>
          <p:nvSpPr>
            <p:cNvPr id="3036" name="Google Shape;3036;p449"/>
            <p:cNvSpPr/>
            <p:nvPr/>
          </p:nvSpPr>
          <p:spPr>
            <a:xfrm>
              <a:off x="25049481" y="2899477"/>
              <a:ext cx="734700" cy="1289400"/>
            </a:xfrm>
            <a:prstGeom prst="rect">
              <a:avLst/>
            </a:prstGeom>
            <a:solidFill>
              <a:srgbClr val="F3BC87"/>
            </a:solid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Arial"/>
                <a:ea typeface="Arial"/>
                <a:cs typeface="Arial"/>
                <a:sym typeface="Arial"/>
              </a:endParaRPr>
            </a:p>
          </p:txBody>
        </p:sp>
        <p:sp>
          <p:nvSpPr>
            <p:cNvPr id="3037" name="Google Shape;3037;p449"/>
            <p:cNvSpPr/>
            <p:nvPr/>
          </p:nvSpPr>
          <p:spPr>
            <a:xfrm>
              <a:off x="25049481" y="4032250"/>
              <a:ext cx="734700" cy="2127300"/>
            </a:xfrm>
            <a:prstGeom prst="rect">
              <a:avLst/>
            </a:prstGeom>
            <a:solidFill>
              <a:srgbClr val="E88C14"/>
            </a:solid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Arial"/>
                <a:ea typeface="Arial"/>
                <a:cs typeface="Arial"/>
                <a:sym typeface="Arial"/>
              </a:endParaRPr>
            </a:p>
          </p:txBody>
        </p:sp>
        <p:sp>
          <p:nvSpPr>
            <p:cNvPr id="3038" name="Google Shape;3038;p449"/>
            <p:cNvSpPr/>
            <p:nvPr/>
          </p:nvSpPr>
          <p:spPr>
            <a:xfrm>
              <a:off x="24665780" y="706365"/>
              <a:ext cx="477000" cy="2263800"/>
            </a:xfrm>
            <a:prstGeom prst="rect">
              <a:avLst/>
            </a:prstGeom>
            <a:solidFill>
              <a:srgbClr val="E669A2"/>
            </a:solid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Arial"/>
                <a:ea typeface="Arial"/>
                <a:cs typeface="Arial"/>
                <a:sym typeface="Arial"/>
              </a:endParaRPr>
            </a:p>
          </p:txBody>
        </p:sp>
        <p:sp>
          <p:nvSpPr>
            <p:cNvPr id="3039" name="Google Shape;3039;p449"/>
            <p:cNvSpPr/>
            <p:nvPr/>
          </p:nvSpPr>
          <p:spPr>
            <a:xfrm>
              <a:off x="24665780" y="2899478"/>
              <a:ext cx="477000" cy="1289400"/>
            </a:xfrm>
            <a:prstGeom prst="rect">
              <a:avLst/>
            </a:prstGeom>
            <a:solidFill>
              <a:srgbClr val="DB4D56"/>
            </a:solid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Arial"/>
                <a:ea typeface="Arial"/>
                <a:cs typeface="Arial"/>
                <a:sym typeface="Arial"/>
              </a:endParaRPr>
            </a:p>
          </p:txBody>
        </p:sp>
        <p:sp>
          <p:nvSpPr>
            <p:cNvPr id="3040" name="Google Shape;3040;p449"/>
            <p:cNvSpPr/>
            <p:nvPr/>
          </p:nvSpPr>
          <p:spPr>
            <a:xfrm>
              <a:off x="24665780" y="4032250"/>
              <a:ext cx="477000" cy="2127300"/>
            </a:xfrm>
            <a:prstGeom prst="rect">
              <a:avLst/>
            </a:prstGeom>
            <a:solidFill>
              <a:srgbClr val="D13A0D"/>
            </a:solid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Arial"/>
                <a:ea typeface="Arial"/>
                <a:cs typeface="Arial"/>
                <a:sym typeface="Arial"/>
              </a:endParaRPr>
            </a:p>
          </p:txBody>
        </p:sp>
        <p:sp>
          <p:nvSpPr>
            <p:cNvPr id="3041" name="Google Shape;3041;p449"/>
            <p:cNvSpPr/>
            <p:nvPr/>
          </p:nvSpPr>
          <p:spPr>
            <a:xfrm>
              <a:off x="19140488" y="669925"/>
              <a:ext cx="5662500" cy="2300400"/>
            </a:xfrm>
            <a:prstGeom prst="rect">
              <a:avLst/>
            </a:prstGeom>
            <a:solidFill>
              <a:srgbClr val="D74021"/>
            </a:solid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Arial"/>
                <a:ea typeface="Arial"/>
                <a:cs typeface="Arial"/>
                <a:sym typeface="Arial"/>
              </a:endParaRPr>
            </a:p>
          </p:txBody>
        </p:sp>
        <p:sp>
          <p:nvSpPr>
            <p:cNvPr id="3042" name="Google Shape;3042;p449"/>
            <p:cNvSpPr/>
            <p:nvPr/>
          </p:nvSpPr>
          <p:spPr>
            <a:xfrm>
              <a:off x="19140488" y="2899478"/>
              <a:ext cx="5662500" cy="1289400"/>
            </a:xfrm>
            <a:prstGeom prst="rect">
              <a:avLst/>
            </a:prstGeom>
            <a:solidFill>
              <a:srgbClr val="CD2F12"/>
            </a:solid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Arial"/>
                <a:ea typeface="Arial"/>
                <a:cs typeface="Arial"/>
                <a:sym typeface="Arial"/>
              </a:endParaRPr>
            </a:p>
          </p:txBody>
        </p:sp>
        <p:sp>
          <p:nvSpPr>
            <p:cNvPr id="3043" name="Google Shape;3043;p449"/>
            <p:cNvSpPr/>
            <p:nvPr/>
          </p:nvSpPr>
          <p:spPr>
            <a:xfrm>
              <a:off x="19140488" y="4032250"/>
              <a:ext cx="5662613" cy="2127250"/>
            </a:xfrm>
            <a:custGeom>
              <a:rect b="b" l="l" r="r" t="t"/>
              <a:pathLst>
                <a:path extrusionOk="0" h="1340" w="3567">
                  <a:moveTo>
                    <a:pt x="0" y="0"/>
                  </a:moveTo>
                  <a:lnTo>
                    <a:pt x="3567" y="0"/>
                  </a:lnTo>
                  <a:lnTo>
                    <a:pt x="3567" y="1340"/>
                  </a:lnTo>
                  <a:lnTo>
                    <a:pt x="1372" y="1340"/>
                  </a:lnTo>
                  <a:lnTo>
                    <a:pt x="1372" y="181"/>
                  </a:lnTo>
                  <a:lnTo>
                    <a:pt x="0" y="181"/>
                  </a:lnTo>
                  <a:lnTo>
                    <a:pt x="0" y="0"/>
                  </a:lnTo>
                  <a:close/>
                </a:path>
              </a:pathLst>
            </a:custGeom>
            <a:solidFill>
              <a:srgbClr val="C42303"/>
            </a:solid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Arial"/>
                <a:ea typeface="Arial"/>
                <a:cs typeface="Arial"/>
                <a:sym typeface="Arial"/>
              </a:endParaRPr>
            </a:p>
          </p:txBody>
        </p:sp>
        <p:sp>
          <p:nvSpPr>
            <p:cNvPr id="3044" name="Google Shape;3044;p449"/>
            <p:cNvSpPr/>
            <p:nvPr/>
          </p:nvSpPr>
          <p:spPr>
            <a:xfrm>
              <a:off x="19140488" y="13674"/>
              <a:ext cx="5662500" cy="692700"/>
            </a:xfrm>
            <a:prstGeom prst="rect">
              <a:avLst/>
            </a:prstGeom>
            <a:solidFill>
              <a:srgbClr val="EE9C34"/>
            </a:solid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Arial"/>
                <a:ea typeface="Arial"/>
                <a:cs typeface="Arial"/>
                <a:sym typeface="Arial"/>
              </a:endParaRPr>
            </a:p>
          </p:txBody>
        </p:sp>
      </p:grpSp>
      <p:sp>
        <p:nvSpPr>
          <p:cNvPr id="3045" name="Google Shape;3045;p449"/>
          <p:cNvSpPr txBox="1"/>
          <p:nvPr>
            <p:ph type="ctrTitle"/>
          </p:nvPr>
        </p:nvSpPr>
        <p:spPr>
          <a:xfrm>
            <a:off x="1895476" y="628650"/>
            <a:ext cx="5343600" cy="6858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chemeClr val="lt1"/>
              </a:buClr>
              <a:buSzPts val="2400"/>
              <a:buFont typeface="Georgia"/>
              <a:buNone/>
              <a:defRPr b="1" i="1" sz="2400">
                <a:solidFill>
                  <a:schemeClr val="lt1"/>
                </a:solidFill>
              </a:defRPr>
            </a:lvl1pPr>
            <a:lvl2pPr lvl="1" rtl="0" algn="l">
              <a:lnSpc>
                <a:spcPct val="100000"/>
              </a:lnSpc>
              <a:spcBef>
                <a:spcPts val="0"/>
              </a:spcBef>
              <a:spcAft>
                <a:spcPts val="0"/>
              </a:spcAft>
              <a:buSzPts val="1000"/>
              <a:buNone/>
              <a:defRPr/>
            </a:lvl2pPr>
            <a:lvl3pPr lvl="2" rtl="0" algn="l">
              <a:lnSpc>
                <a:spcPct val="100000"/>
              </a:lnSpc>
              <a:spcBef>
                <a:spcPts val="0"/>
              </a:spcBef>
              <a:spcAft>
                <a:spcPts val="0"/>
              </a:spcAft>
              <a:buSzPts val="1000"/>
              <a:buNone/>
              <a:defRPr/>
            </a:lvl3pPr>
            <a:lvl4pPr lvl="3" rtl="0" algn="l">
              <a:lnSpc>
                <a:spcPct val="100000"/>
              </a:lnSpc>
              <a:spcBef>
                <a:spcPts val="0"/>
              </a:spcBef>
              <a:spcAft>
                <a:spcPts val="0"/>
              </a:spcAft>
              <a:buSzPts val="1000"/>
              <a:buNone/>
              <a:defRPr/>
            </a:lvl4pPr>
            <a:lvl5pPr lvl="4" rtl="0" algn="l">
              <a:lnSpc>
                <a:spcPct val="100000"/>
              </a:lnSpc>
              <a:spcBef>
                <a:spcPts val="0"/>
              </a:spcBef>
              <a:spcAft>
                <a:spcPts val="0"/>
              </a:spcAft>
              <a:buSzPts val="1000"/>
              <a:buNone/>
              <a:defRPr/>
            </a:lvl5pPr>
            <a:lvl6pPr lvl="5" rtl="0" algn="l">
              <a:lnSpc>
                <a:spcPct val="100000"/>
              </a:lnSpc>
              <a:spcBef>
                <a:spcPts val="0"/>
              </a:spcBef>
              <a:spcAft>
                <a:spcPts val="0"/>
              </a:spcAft>
              <a:buSzPts val="1000"/>
              <a:buNone/>
              <a:defRPr/>
            </a:lvl6pPr>
            <a:lvl7pPr lvl="6" rtl="0" algn="l">
              <a:lnSpc>
                <a:spcPct val="100000"/>
              </a:lnSpc>
              <a:spcBef>
                <a:spcPts val="0"/>
              </a:spcBef>
              <a:spcAft>
                <a:spcPts val="0"/>
              </a:spcAft>
              <a:buSzPts val="1000"/>
              <a:buNone/>
              <a:defRPr/>
            </a:lvl7pPr>
            <a:lvl8pPr lvl="7" rtl="0" algn="l">
              <a:lnSpc>
                <a:spcPct val="100000"/>
              </a:lnSpc>
              <a:spcBef>
                <a:spcPts val="0"/>
              </a:spcBef>
              <a:spcAft>
                <a:spcPts val="0"/>
              </a:spcAft>
              <a:buSzPts val="1000"/>
              <a:buNone/>
              <a:defRPr/>
            </a:lvl8pPr>
            <a:lvl9pPr lvl="8" rtl="0" algn="l">
              <a:lnSpc>
                <a:spcPct val="100000"/>
              </a:lnSpc>
              <a:spcBef>
                <a:spcPts val="0"/>
              </a:spcBef>
              <a:spcAft>
                <a:spcPts val="0"/>
              </a:spcAft>
              <a:buSzPts val="1000"/>
              <a:buNone/>
              <a:defRPr/>
            </a:lvl9pPr>
          </a:lstStyle>
          <a:p/>
        </p:txBody>
      </p:sp>
      <p:sp>
        <p:nvSpPr>
          <p:cNvPr id="3046" name="Google Shape;3046;p449"/>
          <p:cNvSpPr txBox="1"/>
          <p:nvPr>
            <p:ph idx="1" type="subTitle"/>
          </p:nvPr>
        </p:nvSpPr>
        <p:spPr>
          <a:xfrm>
            <a:off x="1895476" y="1371599"/>
            <a:ext cx="5343600" cy="6858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SzPts val="2400"/>
              <a:buFont typeface="Georgia"/>
              <a:buNone/>
              <a:defRPr sz="2400">
                <a:solidFill>
                  <a:schemeClr val="lt1"/>
                </a:solidFill>
                <a:latin typeface="Georgia"/>
                <a:ea typeface="Georgia"/>
                <a:cs typeface="Georgia"/>
                <a:sym typeface="Georgia"/>
              </a:defRPr>
            </a:lvl1pPr>
            <a:lvl2pPr lvl="1" rtl="0" algn="l">
              <a:lnSpc>
                <a:spcPct val="100000"/>
              </a:lnSpc>
              <a:spcBef>
                <a:spcPts val="0"/>
              </a:spcBef>
              <a:spcAft>
                <a:spcPts val="0"/>
              </a:spcAft>
              <a:buSzPts val="1300"/>
              <a:buNone/>
              <a:defRPr sz="1300">
                <a:solidFill>
                  <a:schemeClr val="lt1"/>
                </a:solidFill>
                <a:latin typeface="Georgia"/>
                <a:ea typeface="Georgia"/>
                <a:cs typeface="Georgia"/>
                <a:sym typeface="Georgia"/>
              </a:defRPr>
            </a:lvl2pPr>
            <a:lvl3pPr lvl="2" rtl="0" algn="l">
              <a:lnSpc>
                <a:spcPct val="100000"/>
              </a:lnSpc>
              <a:spcBef>
                <a:spcPts val="700"/>
              </a:spcBef>
              <a:spcAft>
                <a:spcPts val="0"/>
              </a:spcAft>
              <a:buSzPts val="1300"/>
              <a:buNone/>
              <a:defRPr sz="1300">
                <a:solidFill>
                  <a:schemeClr val="lt1"/>
                </a:solidFill>
                <a:latin typeface="Georgia"/>
                <a:ea typeface="Georgia"/>
                <a:cs typeface="Georgia"/>
                <a:sym typeface="Georgia"/>
              </a:defRPr>
            </a:lvl3pPr>
            <a:lvl4pPr lvl="3" rtl="0" algn="l">
              <a:lnSpc>
                <a:spcPct val="100000"/>
              </a:lnSpc>
              <a:spcBef>
                <a:spcPts val="700"/>
              </a:spcBef>
              <a:spcAft>
                <a:spcPts val="0"/>
              </a:spcAft>
              <a:buSzPts val="1300"/>
              <a:buNone/>
              <a:defRPr sz="1300">
                <a:solidFill>
                  <a:schemeClr val="lt1"/>
                </a:solidFill>
                <a:latin typeface="Georgia"/>
                <a:ea typeface="Georgia"/>
                <a:cs typeface="Georgia"/>
                <a:sym typeface="Georgia"/>
              </a:defRPr>
            </a:lvl4pPr>
            <a:lvl5pPr lvl="4" rtl="0" algn="l">
              <a:lnSpc>
                <a:spcPct val="100000"/>
              </a:lnSpc>
              <a:spcBef>
                <a:spcPts val="700"/>
              </a:spcBef>
              <a:spcAft>
                <a:spcPts val="0"/>
              </a:spcAft>
              <a:buSzPts val="1300"/>
              <a:buNone/>
              <a:defRPr sz="1300">
                <a:solidFill>
                  <a:schemeClr val="lt1"/>
                </a:solidFill>
                <a:latin typeface="Georgia"/>
                <a:ea typeface="Georgia"/>
                <a:cs typeface="Georgia"/>
                <a:sym typeface="Georgia"/>
              </a:defRPr>
            </a:lvl5pPr>
            <a:lvl6pPr lvl="5" rtl="0" algn="l">
              <a:lnSpc>
                <a:spcPct val="100000"/>
              </a:lnSpc>
              <a:spcBef>
                <a:spcPts val="700"/>
              </a:spcBef>
              <a:spcAft>
                <a:spcPts val="0"/>
              </a:spcAft>
              <a:buSzPts val="1300"/>
              <a:buNone/>
              <a:defRPr sz="1300">
                <a:solidFill>
                  <a:schemeClr val="lt1"/>
                </a:solidFill>
                <a:latin typeface="Georgia"/>
                <a:ea typeface="Georgia"/>
                <a:cs typeface="Georgia"/>
                <a:sym typeface="Georgia"/>
              </a:defRPr>
            </a:lvl6pPr>
            <a:lvl7pPr lvl="6" rtl="0" algn="l">
              <a:lnSpc>
                <a:spcPct val="100000"/>
              </a:lnSpc>
              <a:spcBef>
                <a:spcPts val="700"/>
              </a:spcBef>
              <a:spcAft>
                <a:spcPts val="0"/>
              </a:spcAft>
              <a:buClr>
                <a:schemeClr val="lt1"/>
              </a:buClr>
              <a:buSzPts val="1300"/>
              <a:buNone/>
              <a:defRPr sz="1300">
                <a:solidFill>
                  <a:schemeClr val="lt1"/>
                </a:solidFill>
                <a:latin typeface="Georgia"/>
                <a:ea typeface="Georgia"/>
                <a:cs typeface="Georgia"/>
                <a:sym typeface="Georgia"/>
              </a:defRPr>
            </a:lvl7pPr>
            <a:lvl8pPr lvl="7" rtl="0" algn="l">
              <a:lnSpc>
                <a:spcPct val="100000"/>
              </a:lnSpc>
              <a:spcBef>
                <a:spcPts val="700"/>
              </a:spcBef>
              <a:spcAft>
                <a:spcPts val="0"/>
              </a:spcAft>
              <a:buClr>
                <a:schemeClr val="lt1"/>
              </a:buClr>
              <a:buSzPts val="1300"/>
              <a:buNone/>
              <a:defRPr sz="1300">
                <a:solidFill>
                  <a:schemeClr val="lt1"/>
                </a:solidFill>
                <a:latin typeface="Georgia"/>
                <a:ea typeface="Georgia"/>
                <a:cs typeface="Georgia"/>
                <a:sym typeface="Georgia"/>
              </a:defRPr>
            </a:lvl8pPr>
            <a:lvl9pPr lvl="8" rtl="0" algn="l">
              <a:lnSpc>
                <a:spcPct val="100000"/>
              </a:lnSpc>
              <a:spcBef>
                <a:spcPts val="700"/>
              </a:spcBef>
              <a:spcAft>
                <a:spcPts val="700"/>
              </a:spcAft>
              <a:buClr>
                <a:schemeClr val="lt1"/>
              </a:buClr>
              <a:buSzPts val="1300"/>
              <a:buNone/>
              <a:defRPr sz="1300">
                <a:solidFill>
                  <a:schemeClr val="lt1"/>
                </a:solidFill>
                <a:latin typeface="Georgia"/>
                <a:ea typeface="Georgia"/>
                <a:cs typeface="Georgia"/>
                <a:sym typeface="Georgia"/>
              </a:defRPr>
            </a:lvl9pPr>
          </a:lstStyle>
          <a:p/>
        </p:txBody>
      </p:sp>
      <p:sp>
        <p:nvSpPr>
          <p:cNvPr id="3047" name="Google Shape;3047;p449"/>
          <p:cNvSpPr txBox="1"/>
          <p:nvPr>
            <p:ph idx="2" type="body"/>
          </p:nvPr>
        </p:nvSpPr>
        <p:spPr>
          <a:xfrm>
            <a:off x="1895475" y="281178"/>
            <a:ext cx="4105500" cy="1098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SzPts val="800"/>
              <a:buFont typeface="Arial"/>
              <a:buNone/>
              <a:defRPr sz="800">
                <a:solidFill>
                  <a:schemeClr val="lt1"/>
                </a:solidFill>
                <a:latin typeface="Arial"/>
                <a:ea typeface="Arial"/>
                <a:cs typeface="Arial"/>
                <a:sym typeface="Arial"/>
              </a:defRPr>
            </a:lvl1pPr>
            <a:lvl2pPr indent="-273050" lvl="1" marL="914400" rtl="0" algn="l">
              <a:lnSpc>
                <a:spcPct val="100000"/>
              </a:lnSpc>
              <a:spcBef>
                <a:spcPts val="700"/>
              </a:spcBef>
              <a:spcAft>
                <a:spcPts val="0"/>
              </a:spcAft>
              <a:buSzPts val="700"/>
              <a:buChar char="•"/>
              <a:defRPr sz="700">
                <a:solidFill>
                  <a:schemeClr val="lt1"/>
                </a:solidFill>
                <a:latin typeface="Arial"/>
                <a:ea typeface="Arial"/>
                <a:cs typeface="Arial"/>
                <a:sym typeface="Arial"/>
              </a:defRPr>
            </a:lvl2pPr>
            <a:lvl3pPr indent="-273050" lvl="2" marL="1371600" rtl="0" algn="l">
              <a:lnSpc>
                <a:spcPct val="100000"/>
              </a:lnSpc>
              <a:spcBef>
                <a:spcPts val="700"/>
              </a:spcBef>
              <a:spcAft>
                <a:spcPts val="0"/>
              </a:spcAft>
              <a:buSzPts val="700"/>
              <a:buChar char="-"/>
              <a:defRPr sz="700">
                <a:solidFill>
                  <a:schemeClr val="lt1"/>
                </a:solidFill>
                <a:latin typeface="Arial"/>
                <a:ea typeface="Arial"/>
                <a:cs typeface="Arial"/>
                <a:sym typeface="Arial"/>
              </a:defRPr>
            </a:lvl3pPr>
            <a:lvl4pPr indent="-273050" lvl="3" marL="1828800" rtl="0" algn="l">
              <a:lnSpc>
                <a:spcPct val="100000"/>
              </a:lnSpc>
              <a:spcBef>
                <a:spcPts val="700"/>
              </a:spcBef>
              <a:spcAft>
                <a:spcPts val="0"/>
              </a:spcAft>
              <a:buSzPts val="700"/>
              <a:buChar char="◦"/>
              <a:defRPr sz="700">
                <a:solidFill>
                  <a:schemeClr val="lt1"/>
                </a:solidFill>
                <a:latin typeface="Arial"/>
                <a:ea typeface="Arial"/>
                <a:cs typeface="Arial"/>
                <a:sym typeface="Arial"/>
              </a:defRPr>
            </a:lvl4pPr>
            <a:lvl5pPr indent="-273050" lvl="4" marL="2286000" rtl="0" algn="l">
              <a:lnSpc>
                <a:spcPct val="100000"/>
              </a:lnSpc>
              <a:spcBef>
                <a:spcPts val="700"/>
              </a:spcBef>
              <a:spcAft>
                <a:spcPts val="0"/>
              </a:spcAft>
              <a:buSzPts val="700"/>
              <a:buChar char="›"/>
              <a:defRPr sz="700">
                <a:solidFill>
                  <a:schemeClr val="lt1"/>
                </a:solidFill>
                <a:latin typeface="Arial"/>
                <a:ea typeface="Arial"/>
                <a:cs typeface="Arial"/>
                <a:sym typeface="Arial"/>
              </a:defRPr>
            </a:lvl5pPr>
            <a:lvl6pPr indent="-311150" lvl="5" marL="2743200" rtl="0" algn="l">
              <a:lnSpc>
                <a:spcPct val="100000"/>
              </a:lnSpc>
              <a:spcBef>
                <a:spcPts val="700"/>
              </a:spcBef>
              <a:spcAft>
                <a:spcPts val="0"/>
              </a:spcAft>
              <a:buSzPts val="1300"/>
              <a:buAutoNum type="arabicPeriod"/>
              <a:defRPr/>
            </a:lvl6pPr>
            <a:lvl7pPr indent="-311150" lvl="6" marL="3200400" rtl="0" algn="l">
              <a:lnSpc>
                <a:spcPct val="100000"/>
              </a:lnSpc>
              <a:spcBef>
                <a:spcPts val="700"/>
              </a:spcBef>
              <a:spcAft>
                <a:spcPts val="0"/>
              </a:spcAft>
              <a:buClr>
                <a:schemeClr val="dk1"/>
              </a:buClr>
              <a:buSzPts val="1300"/>
              <a:buAutoNum type="alphaLcPeriod"/>
              <a:defRPr/>
            </a:lvl7pPr>
            <a:lvl8pPr indent="-311150" lvl="7" marL="3657600" rtl="0" algn="l">
              <a:lnSpc>
                <a:spcPct val="100000"/>
              </a:lnSpc>
              <a:spcBef>
                <a:spcPts val="700"/>
              </a:spcBef>
              <a:spcAft>
                <a:spcPts val="0"/>
              </a:spcAft>
              <a:buClr>
                <a:schemeClr val="dk1"/>
              </a:buClr>
              <a:buSzPts val="1300"/>
              <a:buAutoNum type="romanLcPeriod"/>
              <a:defRPr/>
            </a:lvl8pPr>
            <a:lvl9pPr indent="-228600" lvl="8" marL="4114800" rtl="0" algn="l">
              <a:lnSpc>
                <a:spcPct val="100000"/>
              </a:lnSpc>
              <a:spcBef>
                <a:spcPts val="700"/>
              </a:spcBef>
              <a:spcAft>
                <a:spcPts val="700"/>
              </a:spcAft>
              <a:buClr>
                <a:schemeClr val="dk2"/>
              </a:buClr>
              <a:buSzPts val="1300"/>
              <a:buNone/>
              <a:defRPr/>
            </a:lvl9pPr>
          </a:lstStyle>
          <a:p/>
        </p:txBody>
      </p:sp>
      <p:grpSp>
        <p:nvGrpSpPr>
          <p:cNvPr id="3048" name="Google Shape;3048;p449"/>
          <p:cNvGrpSpPr/>
          <p:nvPr/>
        </p:nvGrpSpPr>
        <p:grpSpPr>
          <a:xfrm>
            <a:off x="1162529" y="4629150"/>
            <a:ext cx="685801" cy="400109"/>
            <a:chOff x="518032" y="978681"/>
            <a:chExt cx="4572004" cy="2667395"/>
          </a:xfrm>
        </p:grpSpPr>
        <p:sp>
          <p:nvSpPr>
            <p:cNvPr id="3049" name="Google Shape;3049;p449"/>
            <p:cNvSpPr/>
            <p:nvPr/>
          </p:nvSpPr>
          <p:spPr>
            <a:xfrm>
              <a:off x="3295650" y="978681"/>
              <a:ext cx="1143000" cy="263100"/>
            </a:xfrm>
            <a:prstGeom prst="rect">
              <a:avLst/>
            </a:prstGeom>
            <a:solidFill>
              <a:srgbClr val="A10000"/>
            </a:solid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Arial"/>
                <a:ea typeface="Arial"/>
                <a:cs typeface="Arial"/>
                <a:sym typeface="Arial"/>
              </a:endParaRPr>
            </a:p>
          </p:txBody>
        </p:sp>
        <p:sp>
          <p:nvSpPr>
            <p:cNvPr id="3050" name="Google Shape;3050;p449"/>
            <p:cNvSpPr/>
            <p:nvPr/>
          </p:nvSpPr>
          <p:spPr>
            <a:xfrm>
              <a:off x="518032" y="1922794"/>
              <a:ext cx="4572004" cy="1723282"/>
            </a:xfrm>
            <a:custGeom>
              <a:rect b="b" l="l" r="r" t="t"/>
              <a:pathLst>
                <a:path extrusionOk="0" h="1544" w="4127">
                  <a:moveTo>
                    <a:pt x="640" y="229"/>
                  </a:moveTo>
                  <a:lnTo>
                    <a:pt x="622" y="229"/>
                  </a:lnTo>
                  <a:lnTo>
                    <a:pt x="603" y="230"/>
                  </a:lnTo>
                  <a:lnTo>
                    <a:pt x="581" y="233"/>
                  </a:lnTo>
                  <a:lnTo>
                    <a:pt x="553" y="235"/>
                  </a:lnTo>
                  <a:lnTo>
                    <a:pt x="521" y="241"/>
                  </a:lnTo>
                  <a:lnTo>
                    <a:pt x="521" y="947"/>
                  </a:lnTo>
                  <a:lnTo>
                    <a:pt x="538" y="949"/>
                  </a:lnTo>
                  <a:lnTo>
                    <a:pt x="553" y="949"/>
                  </a:lnTo>
                  <a:lnTo>
                    <a:pt x="566" y="949"/>
                  </a:lnTo>
                  <a:lnTo>
                    <a:pt x="578" y="949"/>
                  </a:lnTo>
                  <a:lnTo>
                    <a:pt x="630" y="946"/>
                  </a:lnTo>
                  <a:lnTo>
                    <a:pt x="677" y="937"/>
                  </a:lnTo>
                  <a:lnTo>
                    <a:pt x="720" y="924"/>
                  </a:lnTo>
                  <a:lnTo>
                    <a:pt x="758" y="905"/>
                  </a:lnTo>
                  <a:lnTo>
                    <a:pt x="793" y="880"/>
                  </a:lnTo>
                  <a:lnTo>
                    <a:pt x="824" y="850"/>
                  </a:lnTo>
                  <a:lnTo>
                    <a:pt x="849" y="815"/>
                  </a:lnTo>
                  <a:lnTo>
                    <a:pt x="870" y="775"/>
                  </a:lnTo>
                  <a:lnTo>
                    <a:pt x="886" y="728"/>
                  </a:lnTo>
                  <a:lnTo>
                    <a:pt x="897" y="678"/>
                  </a:lnTo>
                  <a:lnTo>
                    <a:pt x="905" y="622"/>
                  </a:lnTo>
                  <a:lnTo>
                    <a:pt x="907" y="561"/>
                  </a:lnTo>
                  <a:lnTo>
                    <a:pt x="905" y="505"/>
                  </a:lnTo>
                  <a:lnTo>
                    <a:pt x="897" y="452"/>
                  </a:lnTo>
                  <a:lnTo>
                    <a:pt x="886" y="407"/>
                  </a:lnTo>
                  <a:lnTo>
                    <a:pt x="870" y="366"/>
                  </a:lnTo>
                  <a:lnTo>
                    <a:pt x="850" y="329"/>
                  </a:lnTo>
                  <a:lnTo>
                    <a:pt x="826" y="299"/>
                  </a:lnTo>
                  <a:lnTo>
                    <a:pt x="797" y="274"/>
                  </a:lnTo>
                  <a:lnTo>
                    <a:pt x="763" y="254"/>
                  </a:lnTo>
                  <a:lnTo>
                    <a:pt x="727" y="241"/>
                  </a:lnTo>
                  <a:lnTo>
                    <a:pt x="686" y="232"/>
                  </a:lnTo>
                  <a:lnTo>
                    <a:pt x="640" y="229"/>
                  </a:lnTo>
                  <a:close/>
                  <a:moveTo>
                    <a:pt x="413" y="3"/>
                  </a:moveTo>
                  <a:lnTo>
                    <a:pt x="521" y="3"/>
                  </a:lnTo>
                  <a:lnTo>
                    <a:pt x="521" y="143"/>
                  </a:lnTo>
                  <a:lnTo>
                    <a:pt x="566" y="117"/>
                  </a:lnTo>
                  <a:lnTo>
                    <a:pt x="607" y="93"/>
                  </a:lnTo>
                  <a:lnTo>
                    <a:pt x="643" y="74"/>
                  </a:lnTo>
                  <a:lnTo>
                    <a:pt x="677" y="57"/>
                  </a:lnTo>
                  <a:lnTo>
                    <a:pt x="707" y="44"/>
                  </a:lnTo>
                  <a:lnTo>
                    <a:pt x="735" y="33"/>
                  </a:lnTo>
                  <a:lnTo>
                    <a:pt x="761" y="24"/>
                  </a:lnTo>
                  <a:lnTo>
                    <a:pt x="785" y="18"/>
                  </a:lnTo>
                  <a:lnTo>
                    <a:pt x="809" y="13"/>
                  </a:lnTo>
                  <a:lnTo>
                    <a:pt x="831" y="10"/>
                  </a:lnTo>
                  <a:lnTo>
                    <a:pt x="855" y="9"/>
                  </a:lnTo>
                  <a:lnTo>
                    <a:pt x="879" y="8"/>
                  </a:lnTo>
                  <a:lnTo>
                    <a:pt x="931" y="12"/>
                  </a:lnTo>
                  <a:lnTo>
                    <a:pt x="980" y="23"/>
                  </a:lnTo>
                  <a:lnTo>
                    <a:pt x="1026" y="40"/>
                  </a:lnTo>
                  <a:lnTo>
                    <a:pt x="1070" y="64"/>
                  </a:lnTo>
                  <a:lnTo>
                    <a:pt x="1110" y="94"/>
                  </a:lnTo>
                  <a:lnTo>
                    <a:pt x="1148" y="130"/>
                  </a:lnTo>
                  <a:lnTo>
                    <a:pt x="1180" y="172"/>
                  </a:lnTo>
                  <a:lnTo>
                    <a:pt x="1209" y="218"/>
                  </a:lnTo>
                  <a:lnTo>
                    <a:pt x="1233" y="268"/>
                  </a:lnTo>
                  <a:lnTo>
                    <a:pt x="1252" y="324"/>
                  </a:lnTo>
                  <a:lnTo>
                    <a:pt x="1265" y="383"/>
                  </a:lnTo>
                  <a:lnTo>
                    <a:pt x="1274" y="446"/>
                  </a:lnTo>
                  <a:lnTo>
                    <a:pt x="1278" y="512"/>
                  </a:lnTo>
                  <a:lnTo>
                    <a:pt x="1274" y="578"/>
                  </a:lnTo>
                  <a:lnTo>
                    <a:pt x="1265" y="641"/>
                  </a:lnTo>
                  <a:lnTo>
                    <a:pt x="1252" y="701"/>
                  </a:lnTo>
                  <a:lnTo>
                    <a:pt x="1232" y="756"/>
                  </a:lnTo>
                  <a:lnTo>
                    <a:pt x="1205" y="809"/>
                  </a:lnTo>
                  <a:lnTo>
                    <a:pt x="1175" y="857"/>
                  </a:lnTo>
                  <a:lnTo>
                    <a:pt x="1140" y="901"/>
                  </a:lnTo>
                  <a:lnTo>
                    <a:pt x="1099" y="941"/>
                  </a:lnTo>
                  <a:lnTo>
                    <a:pt x="1054" y="976"/>
                  </a:lnTo>
                  <a:lnTo>
                    <a:pt x="1005" y="1006"/>
                  </a:lnTo>
                  <a:lnTo>
                    <a:pt x="951" y="1031"/>
                  </a:lnTo>
                  <a:lnTo>
                    <a:pt x="894" y="1051"/>
                  </a:lnTo>
                  <a:lnTo>
                    <a:pt x="831" y="1065"/>
                  </a:lnTo>
                  <a:lnTo>
                    <a:pt x="766" y="1074"/>
                  </a:lnTo>
                  <a:lnTo>
                    <a:pt x="696" y="1078"/>
                  </a:lnTo>
                  <a:lnTo>
                    <a:pt x="670" y="1078"/>
                  </a:lnTo>
                  <a:lnTo>
                    <a:pt x="637" y="1076"/>
                  </a:lnTo>
                  <a:lnTo>
                    <a:pt x="601" y="1074"/>
                  </a:lnTo>
                  <a:lnTo>
                    <a:pt x="561" y="1071"/>
                  </a:lnTo>
                  <a:lnTo>
                    <a:pt x="521" y="1068"/>
                  </a:lnTo>
                  <a:lnTo>
                    <a:pt x="521" y="1408"/>
                  </a:lnTo>
                  <a:lnTo>
                    <a:pt x="692" y="1447"/>
                  </a:lnTo>
                  <a:lnTo>
                    <a:pt x="692" y="1544"/>
                  </a:lnTo>
                  <a:lnTo>
                    <a:pt x="18" y="1544"/>
                  </a:lnTo>
                  <a:lnTo>
                    <a:pt x="18" y="1447"/>
                  </a:lnTo>
                  <a:lnTo>
                    <a:pt x="171" y="1408"/>
                  </a:lnTo>
                  <a:lnTo>
                    <a:pt x="171" y="229"/>
                  </a:lnTo>
                  <a:lnTo>
                    <a:pt x="0" y="229"/>
                  </a:lnTo>
                  <a:lnTo>
                    <a:pt x="0" y="128"/>
                  </a:lnTo>
                  <a:lnTo>
                    <a:pt x="413" y="3"/>
                  </a:lnTo>
                  <a:close/>
                  <a:moveTo>
                    <a:pt x="3711" y="0"/>
                  </a:moveTo>
                  <a:lnTo>
                    <a:pt x="3770" y="3"/>
                  </a:lnTo>
                  <a:lnTo>
                    <a:pt x="3825" y="9"/>
                  </a:lnTo>
                  <a:lnTo>
                    <a:pt x="3876" y="20"/>
                  </a:lnTo>
                  <a:lnTo>
                    <a:pt x="3923" y="34"/>
                  </a:lnTo>
                  <a:lnTo>
                    <a:pt x="3965" y="53"/>
                  </a:lnTo>
                  <a:lnTo>
                    <a:pt x="4004" y="75"/>
                  </a:lnTo>
                  <a:lnTo>
                    <a:pt x="4036" y="100"/>
                  </a:lnTo>
                  <a:lnTo>
                    <a:pt x="4064" y="129"/>
                  </a:lnTo>
                  <a:lnTo>
                    <a:pt x="4086" y="160"/>
                  </a:lnTo>
                  <a:lnTo>
                    <a:pt x="4103" y="194"/>
                  </a:lnTo>
                  <a:lnTo>
                    <a:pt x="4113" y="232"/>
                  </a:lnTo>
                  <a:lnTo>
                    <a:pt x="4117" y="271"/>
                  </a:lnTo>
                  <a:lnTo>
                    <a:pt x="4114" y="304"/>
                  </a:lnTo>
                  <a:lnTo>
                    <a:pt x="4105" y="334"/>
                  </a:lnTo>
                  <a:lnTo>
                    <a:pt x="4091" y="362"/>
                  </a:lnTo>
                  <a:lnTo>
                    <a:pt x="4074" y="387"/>
                  </a:lnTo>
                  <a:lnTo>
                    <a:pt x="4051" y="407"/>
                  </a:lnTo>
                  <a:lnTo>
                    <a:pt x="4025" y="423"/>
                  </a:lnTo>
                  <a:lnTo>
                    <a:pt x="3995" y="436"/>
                  </a:lnTo>
                  <a:lnTo>
                    <a:pt x="3961" y="443"/>
                  </a:lnTo>
                  <a:lnTo>
                    <a:pt x="3925" y="446"/>
                  </a:lnTo>
                  <a:lnTo>
                    <a:pt x="3891" y="444"/>
                  </a:lnTo>
                  <a:lnTo>
                    <a:pt x="3859" y="438"/>
                  </a:lnTo>
                  <a:lnTo>
                    <a:pt x="3826" y="428"/>
                  </a:lnTo>
                  <a:lnTo>
                    <a:pt x="3792" y="413"/>
                  </a:lnTo>
                  <a:lnTo>
                    <a:pt x="3757" y="394"/>
                  </a:lnTo>
                  <a:lnTo>
                    <a:pt x="3757" y="114"/>
                  </a:lnTo>
                  <a:lnTo>
                    <a:pt x="3711" y="125"/>
                  </a:lnTo>
                  <a:lnTo>
                    <a:pt x="3668" y="140"/>
                  </a:lnTo>
                  <a:lnTo>
                    <a:pt x="3631" y="162"/>
                  </a:lnTo>
                  <a:lnTo>
                    <a:pt x="3597" y="187"/>
                  </a:lnTo>
                  <a:lnTo>
                    <a:pt x="3568" y="218"/>
                  </a:lnTo>
                  <a:lnTo>
                    <a:pt x="3543" y="253"/>
                  </a:lnTo>
                  <a:lnTo>
                    <a:pt x="3523" y="294"/>
                  </a:lnTo>
                  <a:lnTo>
                    <a:pt x="3508" y="339"/>
                  </a:lnTo>
                  <a:lnTo>
                    <a:pt x="3497" y="391"/>
                  </a:lnTo>
                  <a:lnTo>
                    <a:pt x="3489" y="447"/>
                  </a:lnTo>
                  <a:lnTo>
                    <a:pt x="3487" y="507"/>
                  </a:lnTo>
                  <a:lnTo>
                    <a:pt x="3489" y="565"/>
                  </a:lnTo>
                  <a:lnTo>
                    <a:pt x="3497" y="617"/>
                  </a:lnTo>
                  <a:lnTo>
                    <a:pt x="3509" y="667"/>
                  </a:lnTo>
                  <a:lnTo>
                    <a:pt x="3526" y="712"/>
                  </a:lnTo>
                  <a:lnTo>
                    <a:pt x="3547" y="753"/>
                  </a:lnTo>
                  <a:lnTo>
                    <a:pt x="3571" y="790"/>
                  </a:lnTo>
                  <a:lnTo>
                    <a:pt x="3600" y="821"/>
                  </a:lnTo>
                  <a:lnTo>
                    <a:pt x="3632" y="847"/>
                  </a:lnTo>
                  <a:lnTo>
                    <a:pt x="3668" y="869"/>
                  </a:lnTo>
                  <a:lnTo>
                    <a:pt x="3707" y="885"/>
                  </a:lnTo>
                  <a:lnTo>
                    <a:pt x="3750" y="894"/>
                  </a:lnTo>
                  <a:lnTo>
                    <a:pt x="3795" y="897"/>
                  </a:lnTo>
                  <a:lnTo>
                    <a:pt x="3821" y="896"/>
                  </a:lnTo>
                  <a:lnTo>
                    <a:pt x="3847" y="894"/>
                  </a:lnTo>
                  <a:lnTo>
                    <a:pt x="3874" y="889"/>
                  </a:lnTo>
                  <a:lnTo>
                    <a:pt x="3901" y="881"/>
                  </a:lnTo>
                  <a:lnTo>
                    <a:pt x="3931" y="872"/>
                  </a:lnTo>
                  <a:lnTo>
                    <a:pt x="3964" y="861"/>
                  </a:lnTo>
                  <a:lnTo>
                    <a:pt x="3999" y="846"/>
                  </a:lnTo>
                  <a:lnTo>
                    <a:pt x="4036" y="830"/>
                  </a:lnTo>
                  <a:lnTo>
                    <a:pt x="4079" y="810"/>
                  </a:lnTo>
                  <a:lnTo>
                    <a:pt x="4127" y="787"/>
                  </a:lnTo>
                  <a:lnTo>
                    <a:pt x="4127" y="976"/>
                  </a:lnTo>
                  <a:lnTo>
                    <a:pt x="4069" y="1001"/>
                  </a:lnTo>
                  <a:lnTo>
                    <a:pt x="4016" y="1024"/>
                  </a:lnTo>
                  <a:lnTo>
                    <a:pt x="3966" y="1041"/>
                  </a:lnTo>
                  <a:lnTo>
                    <a:pt x="3919" y="1058"/>
                  </a:lnTo>
                  <a:lnTo>
                    <a:pt x="3874" y="1070"/>
                  </a:lnTo>
                  <a:lnTo>
                    <a:pt x="3830" y="1080"/>
                  </a:lnTo>
                  <a:lnTo>
                    <a:pt x="3786" y="1086"/>
                  </a:lnTo>
                  <a:lnTo>
                    <a:pt x="3742" y="1091"/>
                  </a:lnTo>
                  <a:lnTo>
                    <a:pt x="3697" y="1094"/>
                  </a:lnTo>
                  <a:lnTo>
                    <a:pt x="3651" y="1095"/>
                  </a:lnTo>
                  <a:lnTo>
                    <a:pt x="3588" y="1093"/>
                  </a:lnTo>
                  <a:lnTo>
                    <a:pt x="3530" y="1086"/>
                  </a:lnTo>
                  <a:lnTo>
                    <a:pt x="3476" y="1075"/>
                  </a:lnTo>
                  <a:lnTo>
                    <a:pt x="3426" y="1060"/>
                  </a:lnTo>
                  <a:lnTo>
                    <a:pt x="3378" y="1039"/>
                  </a:lnTo>
                  <a:lnTo>
                    <a:pt x="3334" y="1014"/>
                  </a:lnTo>
                  <a:lnTo>
                    <a:pt x="3294" y="984"/>
                  </a:lnTo>
                  <a:lnTo>
                    <a:pt x="3255" y="947"/>
                  </a:lnTo>
                  <a:lnTo>
                    <a:pt x="3219" y="907"/>
                  </a:lnTo>
                  <a:lnTo>
                    <a:pt x="3188" y="865"/>
                  </a:lnTo>
                  <a:lnTo>
                    <a:pt x="3162" y="820"/>
                  </a:lnTo>
                  <a:lnTo>
                    <a:pt x="3140" y="772"/>
                  </a:lnTo>
                  <a:lnTo>
                    <a:pt x="3124" y="722"/>
                  </a:lnTo>
                  <a:lnTo>
                    <a:pt x="3111" y="670"/>
                  </a:lnTo>
                  <a:lnTo>
                    <a:pt x="3104" y="616"/>
                  </a:lnTo>
                  <a:lnTo>
                    <a:pt x="3101" y="561"/>
                  </a:lnTo>
                  <a:lnTo>
                    <a:pt x="3105" y="494"/>
                  </a:lnTo>
                  <a:lnTo>
                    <a:pt x="3115" y="433"/>
                  </a:lnTo>
                  <a:lnTo>
                    <a:pt x="3130" y="373"/>
                  </a:lnTo>
                  <a:lnTo>
                    <a:pt x="3153" y="318"/>
                  </a:lnTo>
                  <a:lnTo>
                    <a:pt x="3179" y="267"/>
                  </a:lnTo>
                  <a:lnTo>
                    <a:pt x="3213" y="219"/>
                  </a:lnTo>
                  <a:lnTo>
                    <a:pt x="3250" y="175"/>
                  </a:lnTo>
                  <a:lnTo>
                    <a:pt x="3293" y="135"/>
                  </a:lnTo>
                  <a:lnTo>
                    <a:pt x="3341" y="102"/>
                  </a:lnTo>
                  <a:lnTo>
                    <a:pt x="3392" y="72"/>
                  </a:lnTo>
                  <a:lnTo>
                    <a:pt x="3448" y="47"/>
                  </a:lnTo>
                  <a:lnTo>
                    <a:pt x="3508" y="27"/>
                  </a:lnTo>
                  <a:lnTo>
                    <a:pt x="3573" y="12"/>
                  </a:lnTo>
                  <a:lnTo>
                    <a:pt x="3640" y="3"/>
                  </a:lnTo>
                  <a:lnTo>
                    <a:pt x="3711" y="0"/>
                  </a:lnTo>
                  <a:close/>
                  <a:moveTo>
                    <a:pt x="2910" y="0"/>
                  </a:moveTo>
                  <a:lnTo>
                    <a:pt x="2948" y="4"/>
                  </a:lnTo>
                  <a:lnTo>
                    <a:pt x="2983" y="14"/>
                  </a:lnTo>
                  <a:lnTo>
                    <a:pt x="3014" y="30"/>
                  </a:lnTo>
                  <a:lnTo>
                    <a:pt x="3040" y="52"/>
                  </a:lnTo>
                  <a:lnTo>
                    <a:pt x="3063" y="78"/>
                  </a:lnTo>
                  <a:lnTo>
                    <a:pt x="3079" y="109"/>
                  </a:lnTo>
                  <a:lnTo>
                    <a:pt x="3089" y="142"/>
                  </a:lnTo>
                  <a:lnTo>
                    <a:pt x="3093" y="178"/>
                  </a:lnTo>
                  <a:lnTo>
                    <a:pt x="3091" y="203"/>
                  </a:lnTo>
                  <a:lnTo>
                    <a:pt x="3088" y="227"/>
                  </a:lnTo>
                  <a:lnTo>
                    <a:pt x="3081" y="252"/>
                  </a:lnTo>
                  <a:lnTo>
                    <a:pt x="3071" y="277"/>
                  </a:lnTo>
                  <a:lnTo>
                    <a:pt x="3060" y="303"/>
                  </a:lnTo>
                  <a:lnTo>
                    <a:pt x="3044" y="331"/>
                  </a:lnTo>
                  <a:lnTo>
                    <a:pt x="3025" y="361"/>
                  </a:lnTo>
                  <a:lnTo>
                    <a:pt x="3004" y="393"/>
                  </a:lnTo>
                  <a:lnTo>
                    <a:pt x="2978" y="429"/>
                  </a:lnTo>
                  <a:lnTo>
                    <a:pt x="2948" y="468"/>
                  </a:lnTo>
                  <a:lnTo>
                    <a:pt x="2914" y="512"/>
                  </a:lnTo>
                  <a:lnTo>
                    <a:pt x="2876" y="561"/>
                  </a:lnTo>
                  <a:lnTo>
                    <a:pt x="2472" y="1078"/>
                  </a:lnTo>
                  <a:lnTo>
                    <a:pt x="2182" y="1078"/>
                  </a:lnTo>
                  <a:lnTo>
                    <a:pt x="2182" y="424"/>
                  </a:lnTo>
                  <a:lnTo>
                    <a:pt x="1784" y="1078"/>
                  </a:lnTo>
                  <a:lnTo>
                    <a:pt x="1518" y="1078"/>
                  </a:lnTo>
                  <a:lnTo>
                    <a:pt x="1518" y="234"/>
                  </a:lnTo>
                  <a:lnTo>
                    <a:pt x="1313" y="214"/>
                  </a:lnTo>
                  <a:lnTo>
                    <a:pt x="1313" y="118"/>
                  </a:lnTo>
                  <a:lnTo>
                    <a:pt x="1690" y="25"/>
                  </a:lnTo>
                  <a:lnTo>
                    <a:pt x="1832" y="25"/>
                  </a:lnTo>
                  <a:lnTo>
                    <a:pt x="1832" y="713"/>
                  </a:lnTo>
                  <a:lnTo>
                    <a:pt x="2247" y="25"/>
                  </a:lnTo>
                  <a:lnTo>
                    <a:pt x="2497" y="25"/>
                  </a:lnTo>
                  <a:lnTo>
                    <a:pt x="2497" y="822"/>
                  </a:lnTo>
                  <a:lnTo>
                    <a:pt x="2759" y="473"/>
                  </a:lnTo>
                  <a:lnTo>
                    <a:pt x="2759" y="62"/>
                  </a:lnTo>
                  <a:lnTo>
                    <a:pt x="2779" y="44"/>
                  </a:lnTo>
                  <a:lnTo>
                    <a:pt x="2806" y="27"/>
                  </a:lnTo>
                  <a:lnTo>
                    <a:pt x="2837" y="13"/>
                  </a:lnTo>
                  <a:lnTo>
                    <a:pt x="2872" y="4"/>
                  </a:lnTo>
                  <a:lnTo>
                    <a:pt x="2910" y="0"/>
                  </a:lnTo>
                  <a:close/>
                </a:path>
              </a:pathLst>
            </a:custGeom>
            <a:solidFill>
              <a:srgbClr val="000000"/>
            </a:solid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Arial"/>
                <a:ea typeface="Arial"/>
                <a:cs typeface="Arial"/>
                <a:sym typeface="Arial"/>
              </a:endParaRPr>
            </a:p>
          </p:txBody>
        </p:sp>
      </p:gr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ver Slide" showMasterSp="0">
  <p:cSld name="Cover Slide">
    <p:spTree>
      <p:nvGrpSpPr>
        <p:cNvPr id="340" name="Shape 340"/>
        <p:cNvGrpSpPr/>
        <p:nvPr/>
      </p:nvGrpSpPr>
      <p:grpSpPr>
        <a:xfrm>
          <a:off x="0" y="0"/>
          <a:ext cx="0" cy="0"/>
          <a:chOff x="0" y="0"/>
          <a:chExt cx="0" cy="0"/>
        </a:xfrm>
      </p:grpSpPr>
      <p:grpSp>
        <p:nvGrpSpPr>
          <p:cNvPr id="341" name="Google Shape;341;p46"/>
          <p:cNvGrpSpPr/>
          <p:nvPr/>
        </p:nvGrpSpPr>
        <p:grpSpPr>
          <a:xfrm>
            <a:off x="1753351" y="1"/>
            <a:ext cx="7391808" cy="4632147"/>
            <a:chOff x="19140488" y="13674"/>
            <a:chExt cx="7443916" cy="6145876"/>
          </a:xfrm>
        </p:grpSpPr>
        <p:sp>
          <p:nvSpPr>
            <p:cNvPr id="342" name="Google Shape;342;p46"/>
            <p:cNvSpPr/>
            <p:nvPr/>
          </p:nvSpPr>
          <p:spPr>
            <a:xfrm>
              <a:off x="19140488" y="4188799"/>
              <a:ext cx="2302200" cy="1970700"/>
            </a:xfrm>
            <a:prstGeom prst="rect">
              <a:avLst/>
            </a:prstGeom>
            <a:solidFill>
              <a:srgbClr val="9A1702"/>
            </a:solidFill>
            <a:ln>
              <a:noFill/>
            </a:ln>
          </p:spPr>
          <p:txBody>
            <a:bodyPr anchorCtr="0" anchor="t" bIns="34275" lIns="68550" spcFirstLastPara="1" rIns="68550" wrap="square" tIns="34275">
              <a:noAutofit/>
            </a:bodyPr>
            <a:lstStyle/>
            <a:p>
              <a:pPr indent="0" lvl="0" marL="0" marR="0" rtl="0" algn="l">
                <a:spcBef>
                  <a:spcPts val="0"/>
                </a:spcBef>
                <a:spcAft>
                  <a:spcPts val="0"/>
                </a:spcAft>
                <a:buNone/>
              </a:pPr>
              <a:r>
                <a:t/>
              </a:r>
              <a:endParaRPr sz="1300">
                <a:solidFill>
                  <a:schemeClr val="dk1"/>
                </a:solidFill>
                <a:latin typeface="Arial"/>
                <a:ea typeface="Arial"/>
                <a:cs typeface="Arial"/>
                <a:sym typeface="Arial"/>
              </a:endParaRPr>
            </a:p>
          </p:txBody>
        </p:sp>
        <p:sp>
          <p:nvSpPr>
            <p:cNvPr id="343" name="Google Shape;343;p46"/>
            <p:cNvSpPr/>
            <p:nvPr/>
          </p:nvSpPr>
          <p:spPr>
            <a:xfrm>
              <a:off x="25663403" y="4032250"/>
              <a:ext cx="921000" cy="2127300"/>
            </a:xfrm>
            <a:prstGeom prst="rect">
              <a:avLst/>
            </a:prstGeom>
            <a:solidFill>
              <a:srgbClr val="F3BE26"/>
            </a:solidFill>
            <a:ln>
              <a:noFill/>
            </a:ln>
          </p:spPr>
          <p:txBody>
            <a:bodyPr anchorCtr="0" anchor="t" bIns="34275" lIns="68550" spcFirstLastPara="1" rIns="68550" wrap="square" tIns="34275">
              <a:noAutofit/>
            </a:bodyPr>
            <a:lstStyle/>
            <a:p>
              <a:pPr indent="0" lvl="0" marL="0" marR="0" rtl="0" algn="l">
                <a:spcBef>
                  <a:spcPts val="0"/>
                </a:spcBef>
                <a:spcAft>
                  <a:spcPts val="0"/>
                </a:spcAft>
                <a:buNone/>
              </a:pPr>
              <a:r>
                <a:t/>
              </a:r>
              <a:endParaRPr sz="1300">
                <a:solidFill>
                  <a:schemeClr val="dk1"/>
                </a:solidFill>
                <a:latin typeface="Arial"/>
                <a:ea typeface="Arial"/>
                <a:cs typeface="Arial"/>
                <a:sym typeface="Arial"/>
              </a:endParaRPr>
            </a:p>
          </p:txBody>
        </p:sp>
        <p:sp>
          <p:nvSpPr>
            <p:cNvPr id="344" name="Google Shape;344;p46"/>
            <p:cNvSpPr/>
            <p:nvPr/>
          </p:nvSpPr>
          <p:spPr>
            <a:xfrm>
              <a:off x="25049481" y="2899477"/>
              <a:ext cx="734700" cy="1289400"/>
            </a:xfrm>
            <a:prstGeom prst="rect">
              <a:avLst/>
            </a:prstGeom>
            <a:solidFill>
              <a:srgbClr val="F3BC87"/>
            </a:solidFill>
            <a:ln>
              <a:noFill/>
            </a:ln>
          </p:spPr>
          <p:txBody>
            <a:bodyPr anchorCtr="0" anchor="t" bIns="34275" lIns="68550" spcFirstLastPara="1" rIns="68550" wrap="square" tIns="34275">
              <a:noAutofit/>
            </a:bodyPr>
            <a:lstStyle/>
            <a:p>
              <a:pPr indent="0" lvl="0" marL="0" marR="0" rtl="0" algn="l">
                <a:spcBef>
                  <a:spcPts val="0"/>
                </a:spcBef>
                <a:spcAft>
                  <a:spcPts val="0"/>
                </a:spcAft>
                <a:buNone/>
              </a:pPr>
              <a:r>
                <a:t/>
              </a:r>
              <a:endParaRPr sz="1300">
                <a:solidFill>
                  <a:schemeClr val="dk1"/>
                </a:solidFill>
                <a:latin typeface="Arial"/>
                <a:ea typeface="Arial"/>
                <a:cs typeface="Arial"/>
                <a:sym typeface="Arial"/>
              </a:endParaRPr>
            </a:p>
          </p:txBody>
        </p:sp>
        <p:sp>
          <p:nvSpPr>
            <p:cNvPr id="345" name="Google Shape;345;p46"/>
            <p:cNvSpPr/>
            <p:nvPr/>
          </p:nvSpPr>
          <p:spPr>
            <a:xfrm>
              <a:off x="25049481" y="4032250"/>
              <a:ext cx="734700" cy="2127300"/>
            </a:xfrm>
            <a:prstGeom prst="rect">
              <a:avLst/>
            </a:prstGeom>
            <a:solidFill>
              <a:srgbClr val="E88C14"/>
            </a:solidFill>
            <a:ln>
              <a:noFill/>
            </a:ln>
          </p:spPr>
          <p:txBody>
            <a:bodyPr anchorCtr="0" anchor="t" bIns="34275" lIns="68550" spcFirstLastPara="1" rIns="68550" wrap="square" tIns="34275">
              <a:noAutofit/>
            </a:bodyPr>
            <a:lstStyle/>
            <a:p>
              <a:pPr indent="0" lvl="0" marL="0" marR="0" rtl="0" algn="l">
                <a:spcBef>
                  <a:spcPts val="0"/>
                </a:spcBef>
                <a:spcAft>
                  <a:spcPts val="0"/>
                </a:spcAft>
                <a:buNone/>
              </a:pPr>
              <a:r>
                <a:t/>
              </a:r>
              <a:endParaRPr sz="1300">
                <a:solidFill>
                  <a:schemeClr val="dk1"/>
                </a:solidFill>
                <a:latin typeface="Arial"/>
                <a:ea typeface="Arial"/>
                <a:cs typeface="Arial"/>
                <a:sym typeface="Arial"/>
              </a:endParaRPr>
            </a:p>
          </p:txBody>
        </p:sp>
        <p:sp>
          <p:nvSpPr>
            <p:cNvPr id="346" name="Google Shape;346;p46"/>
            <p:cNvSpPr/>
            <p:nvPr/>
          </p:nvSpPr>
          <p:spPr>
            <a:xfrm>
              <a:off x="24665780" y="706365"/>
              <a:ext cx="477000" cy="2263800"/>
            </a:xfrm>
            <a:prstGeom prst="rect">
              <a:avLst/>
            </a:prstGeom>
            <a:solidFill>
              <a:srgbClr val="E669A2"/>
            </a:solidFill>
            <a:ln>
              <a:noFill/>
            </a:ln>
          </p:spPr>
          <p:txBody>
            <a:bodyPr anchorCtr="0" anchor="t" bIns="34275" lIns="68550" spcFirstLastPara="1" rIns="68550" wrap="square" tIns="34275">
              <a:noAutofit/>
            </a:bodyPr>
            <a:lstStyle/>
            <a:p>
              <a:pPr indent="0" lvl="0" marL="0" marR="0" rtl="0" algn="l">
                <a:spcBef>
                  <a:spcPts val="0"/>
                </a:spcBef>
                <a:spcAft>
                  <a:spcPts val="0"/>
                </a:spcAft>
                <a:buNone/>
              </a:pPr>
              <a:r>
                <a:t/>
              </a:r>
              <a:endParaRPr sz="1300">
                <a:solidFill>
                  <a:schemeClr val="dk1"/>
                </a:solidFill>
                <a:latin typeface="Arial"/>
                <a:ea typeface="Arial"/>
                <a:cs typeface="Arial"/>
                <a:sym typeface="Arial"/>
              </a:endParaRPr>
            </a:p>
          </p:txBody>
        </p:sp>
        <p:sp>
          <p:nvSpPr>
            <p:cNvPr id="347" name="Google Shape;347;p46"/>
            <p:cNvSpPr/>
            <p:nvPr/>
          </p:nvSpPr>
          <p:spPr>
            <a:xfrm>
              <a:off x="24665780" y="2899478"/>
              <a:ext cx="477000" cy="1289400"/>
            </a:xfrm>
            <a:prstGeom prst="rect">
              <a:avLst/>
            </a:prstGeom>
            <a:solidFill>
              <a:srgbClr val="DB4D56"/>
            </a:solidFill>
            <a:ln>
              <a:noFill/>
            </a:ln>
          </p:spPr>
          <p:txBody>
            <a:bodyPr anchorCtr="0" anchor="t" bIns="34275" lIns="68550" spcFirstLastPara="1" rIns="68550" wrap="square" tIns="34275">
              <a:noAutofit/>
            </a:bodyPr>
            <a:lstStyle/>
            <a:p>
              <a:pPr indent="0" lvl="0" marL="0" marR="0" rtl="0" algn="l">
                <a:spcBef>
                  <a:spcPts val="0"/>
                </a:spcBef>
                <a:spcAft>
                  <a:spcPts val="0"/>
                </a:spcAft>
                <a:buNone/>
              </a:pPr>
              <a:r>
                <a:t/>
              </a:r>
              <a:endParaRPr sz="1300">
                <a:solidFill>
                  <a:schemeClr val="dk1"/>
                </a:solidFill>
                <a:latin typeface="Arial"/>
                <a:ea typeface="Arial"/>
                <a:cs typeface="Arial"/>
                <a:sym typeface="Arial"/>
              </a:endParaRPr>
            </a:p>
          </p:txBody>
        </p:sp>
        <p:sp>
          <p:nvSpPr>
            <p:cNvPr id="348" name="Google Shape;348;p46"/>
            <p:cNvSpPr/>
            <p:nvPr/>
          </p:nvSpPr>
          <p:spPr>
            <a:xfrm>
              <a:off x="24665780" y="4032250"/>
              <a:ext cx="477000" cy="2127300"/>
            </a:xfrm>
            <a:prstGeom prst="rect">
              <a:avLst/>
            </a:prstGeom>
            <a:solidFill>
              <a:srgbClr val="D13A0D"/>
            </a:solidFill>
            <a:ln>
              <a:noFill/>
            </a:ln>
          </p:spPr>
          <p:txBody>
            <a:bodyPr anchorCtr="0" anchor="t" bIns="34275" lIns="68550" spcFirstLastPara="1" rIns="68550" wrap="square" tIns="34275">
              <a:noAutofit/>
            </a:bodyPr>
            <a:lstStyle/>
            <a:p>
              <a:pPr indent="0" lvl="0" marL="0" marR="0" rtl="0" algn="l">
                <a:spcBef>
                  <a:spcPts val="0"/>
                </a:spcBef>
                <a:spcAft>
                  <a:spcPts val="0"/>
                </a:spcAft>
                <a:buNone/>
              </a:pPr>
              <a:r>
                <a:t/>
              </a:r>
              <a:endParaRPr sz="1300">
                <a:solidFill>
                  <a:schemeClr val="dk1"/>
                </a:solidFill>
                <a:latin typeface="Arial"/>
                <a:ea typeface="Arial"/>
                <a:cs typeface="Arial"/>
                <a:sym typeface="Arial"/>
              </a:endParaRPr>
            </a:p>
          </p:txBody>
        </p:sp>
        <p:sp>
          <p:nvSpPr>
            <p:cNvPr id="349" name="Google Shape;349;p46"/>
            <p:cNvSpPr/>
            <p:nvPr/>
          </p:nvSpPr>
          <p:spPr>
            <a:xfrm>
              <a:off x="19140488" y="669925"/>
              <a:ext cx="5662500" cy="2300400"/>
            </a:xfrm>
            <a:prstGeom prst="rect">
              <a:avLst/>
            </a:prstGeom>
            <a:solidFill>
              <a:srgbClr val="D74021"/>
            </a:solidFill>
            <a:ln>
              <a:noFill/>
            </a:ln>
          </p:spPr>
          <p:txBody>
            <a:bodyPr anchorCtr="0" anchor="t" bIns="34275" lIns="68550" spcFirstLastPara="1" rIns="68550" wrap="square" tIns="34275">
              <a:noAutofit/>
            </a:bodyPr>
            <a:lstStyle/>
            <a:p>
              <a:pPr indent="0" lvl="0" marL="0" marR="0" rtl="0" algn="l">
                <a:spcBef>
                  <a:spcPts val="0"/>
                </a:spcBef>
                <a:spcAft>
                  <a:spcPts val="0"/>
                </a:spcAft>
                <a:buNone/>
              </a:pPr>
              <a:r>
                <a:t/>
              </a:r>
              <a:endParaRPr sz="1300">
                <a:solidFill>
                  <a:schemeClr val="dk1"/>
                </a:solidFill>
                <a:latin typeface="Arial"/>
                <a:ea typeface="Arial"/>
                <a:cs typeface="Arial"/>
                <a:sym typeface="Arial"/>
              </a:endParaRPr>
            </a:p>
          </p:txBody>
        </p:sp>
        <p:sp>
          <p:nvSpPr>
            <p:cNvPr id="350" name="Google Shape;350;p46"/>
            <p:cNvSpPr/>
            <p:nvPr/>
          </p:nvSpPr>
          <p:spPr>
            <a:xfrm>
              <a:off x="19140488" y="2899478"/>
              <a:ext cx="5662500" cy="1289400"/>
            </a:xfrm>
            <a:prstGeom prst="rect">
              <a:avLst/>
            </a:prstGeom>
            <a:solidFill>
              <a:srgbClr val="CD2F12"/>
            </a:solidFill>
            <a:ln>
              <a:noFill/>
            </a:ln>
          </p:spPr>
          <p:txBody>
            <a:bodyPr anchorCtr="0" anchor="t" bIns="34275" lIns="68550" spcFirstLastPara="1" rIns="68550" wrap="square" tIns="34275">
              <a:noAutofit/>
            </a:bodyPr>
            <a:lstStyle/>
            <a:p>
              <a:pPr indent="0" lvl="0" marL="0" marR="0" rtl="0" algn="l">
                <a:spcBef>
                  <a:spcPts val="0"/>
                </a:spcBef>
                <a:spcAft>
                  <a:spcPts val="0"/>
                </a:spcAft>
                <a:buNone/>
              </a:pPr>
              <a:r>
                <a:t/>
              </a:r>
              <a:endParaRPr sz="1300">
                <a:solidFill>
                  <a:schemeClr val="dk1"/>
                </a:solidFill>
                <a:latin typeface="Arial"/>
                <a:ea typeface="Arial"/>
                <a:cs typeface="Arial"/>
                <a:sym typeface="Arial"/>
              </a:endParaRPr>
            </a:p>
          </p:txBody>
        </p:sp>
        <p:sp>
          <p:nvSpPr>
            <p:cNvPr id="351" name="Google Shape;351;p46"/>
            <p:cNvSpPr/>
            <p:nvPr/>
          </p:nvSpPr>
          <p:spPr>
            <a:xfrm>
              <a:off x="19140488" y="4032250"/>
              <a:ext cx="5662613" cy="2127250"/>
            </a:xfrm>
            <a:custGeom>
              <a:rect b="b" l="l" r="r" t="t"/>
              <a:pathLst>
                <a:path extrusionOk="0" h="1340" w="3567">
                  <a:moveTo>
                    <a:pt x="0" y="0"/>
                  </a:moveTo>
                  <a:lnTo>
                    <a:pt x="3567" y="0"/>
                  </a:lnTo>
                  <a:lnTo>
                    <a:pt x="3567" y="1340"/>
                  </a:lnTo>
                  <a:lnTo>
                    <a:pt x="1372" y="1340"/>
                  </a:lnTo>
                  <a:lnTo>
                    <a:pt x="1372" y="181"/>
                  </a:lnTo>
                  <a:lnTo>
                    <a:pt x="0" y="181"/>
                  </a:lnTo>
                  <a:lnTo>
                    <a:pt x="0" y="0"/>
                  </a:lnTo>
                  <a:close/>
                </a:path>
              </a:pathLst>
            </a:custGeom>
            <a:solidFill>
              <a:srgbClr val="C42303"/>
            </a:solidFill>
            <a:ln>
              <a:noFill/>
            </a:ln>
          </p:spPr>
          <p:txBody>
            <a:bodyPr anchorCtr="0" anchor="t" bIns="34275" lIns="68550" spcFirstLastPara="1" rIns="68550" wrap="square" tIns="34275">
              <a:noAutofit/>
            </a:bodyPr>
            <a:lstStyle/>
            <a:p>
              <a:pPr indent="0" lvl="0" marL="0" marR="0" rtl="0" algn="l">
                <a:spcBef>
                  <a:spcPts val="0"/>
                </a:spcBef>
                <a:spcAft>
                  <a:spcPts val="0"/>
                </a:spcAft>
                <a:buNone/>
              </a:pPr>
              <a:r>
                <a:t/>
              </a:r>
              <a:endParaRPr sz="1300">
                <a:solidFill>
                  <a:schemeClr val="dk1"/>
                </a:solidFill>
                <a:latin typeface="Arial"/>
                <a:ea typeface="Arial"/>
                <a:cs typeface="Arial"/>
                <a:sym typeface="Arial"/>
              </a:endParaRPr>
            </a:p>
          </p:txBody>
        </p:sp>
        <p:sp>
          <p:nvSpPr>
            <p:cNvPr id="352" name="Google Shape;352;p46"/>
            <p:cNvSpPr/>
            <p:nvPr/>
          </p:nvSpPr>
          <p:spPr>
            <a:xfrm>
              <a:off x="19140488" y="13674"/>
              <a:ext cx="5662500" cy="692700"/>
            </a:xfrm>
            <a:prstGeom prst="rect">
              <a:avLst/>
            </a:prstGeom>
            <a:solidFill>
              <a:srgbClr val="EE9C34"/>
            </a:solidFill>
            <a:ln>
              <a:noFill/>
            </a:ln>
          </p:spPr>
          <p:txBody>
            <a:bodyPr anchorCtr="0" anchor="t" bIns="34275" lIns="68550" spcFirstLastPara="1" rIns="68550" wrap="square" tIns="34275">
              <a:noAutofit/>
            </a:bodyPr>
            <a:lstStyle/>
            <a:p>
              <a:pPr indent="0" lvl="0" marL="0" marR="0" rtl="0" algn="l">
                <a:spcBef>
                  <a:spcPts val="0"/>
                </a:spcBef>
                <a:spcAft>
                  <a:spcPts val="0"/>
                </a:spcAft>
                <a:buNone/>
              </a:pPr>
              <a:r>
                <a:t/>
              </a:r>
              <a:endParaRPr sz="1300">
                <a:solidFill>
                  <a:schemeClr val="dk1"/>
                </a:solidFill>
                <a:latin typeface="Arial"/>
                <a:ea typeface="Arial"/>
                <a:cs typeface="Arial"/>
                <a:sym typeface="Arial"/>
              </a:endParaRPr>
            </a:p>
          </p:txBody>
        </p:sp>
      </p:grpSp>
      <p:sp>
        <p:nvSpPr>
          <p:cNvPr id="353" name="Google Shape;353;p46"/>
          <p:cNvSpPr txBox="1"/>
          <p:nvPr>
            <p:ph type="ctrTitle"/>
          </p:nvPr>
        </p:nvSpPr>
        <p:spPr>
          <a:xfrm>
            <a:off x="1895476" y="628650"/>
            <a:ext cx="5343600" cy="6858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chemeClr val="lt1"/>
              </a:buClr>
              <a:buSzPts val="2400"/>
              <a:buFont typeface="Georgia"/>
              <a:buNone/>
              <a:defRPr b="1" i="1" sz="2400">
                <a:solidFill>
                  <a:schemeClr val="lt1"/>
                </a:solidFill>
              </a:defRPr>
            </a:lvl1pPr>
            <a:lvl2pPr lvl="1" rtl="0">
              <a:spcBef>
                <a:spcPts val="0"/>
              </a:spcBef>
              <a:spcAft>
                <a:spcPts val="0"/>
              </a:spcAft>
              <a:buSzPts val="1000"/>
              <a:buNone/>
              <a:defRPr/>
            </a:lvl2pPr>
            <a:lvl3pPr lvl="2" rtl="0">
              <a:spcBef>
                <a:spcPts val="0"/>
              </a:spcBef>
              <a:spcAft>
                <a:spcPts val="0"/>
              </a:spcAft>
              <a:buSzPts val="1000"/>
              <a:buNone/>
              <a:defRPr/>
            </a:lvl3pPr>
            <a:lvl4pPr lvl="3" rtl="0">
              <a:spcBef>
                <a:spcPts val="0"/>
              </a:spcBef>
              <a:spcAft>
                <a:spcPts val="0"/>
              </a:spcAft>
              <a:buSzPts val="10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000"/>
              <a:buNone/>
              <a:defRPr/>
            </a:lvl7pPr>
            <a:lvl8pPr lvl="7" rtl="0">
              <a:spcBef>
                <a:spcPts val="0"/>
              </a:spcBef>
              <a:spcAft>
                <a:spcPts val="0"/>
              </a:spcAft>
              <a:buSzPts val="1000"/>
              <a:buNone/>
              <a:defRPr/>
            </a:lvl8pPr>
            <a:lvl9pPr lvl="8" rtl="0">
              <a:spcBef>
                <a:spcPts val="0"/>
              </a:spcBef>
              <a:spcAft>
                <a:spcPts val="0"/>
              </a:spcAft>
              <a:buSzPts val="1000"/>
              <a:buNone/>
              <a:defRPr/>
            </a:lvl9pPr>
          </a:lstStyle>
          <a:p/>
        </p:txBody>
      </p:sp>
      <p:sp>
        <p:nvSpPr>
          <p:cNvPr id="354" name="Google Shape;354;p46"/>
          <p:cNvSpPr txBox="1"/>
          <p:nvPr>
            <p:ph idx="1" type="subTitle"/>
          </p:nvPr>
        </p:nvSpPr>
        <p:spPr>
          <a:xfrm>
            <a:off x="1895476" y="1371599"/>
            <a:ext cx="5343600" cy="6858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SzPts val="2400"/>
              <a:buFont typeface="Georgia"/>
              <a:buNone/>
              <a:defRPr sz="2400">
                <a:solidFill>
                  <a:schemeClr val="lt1"/>
                </a:solidFill>
                <a:latin typeface="Georgia"/>
                <a:ea typeface="Georgia"/>
                <a:cs typeface="Georgia"/>
                <a:sym typeface="Georgia"/>
              </a:defRPr>
            </a:lvl1pPr>
            <a:lvl2pPr lvl="1" rtl="0" algn="l">
              <a:lnSpc>
                <a:spcPct val="100000"/>
              </a:lnSpc>
              <a:spcBef>
                <a:spcPts val="0"/>
              </a:spcBef>
              <a:spcAft>
                <a:spcPts val="0"/>
              </a:spcAft>
              <a:buSzPts val="1300"/>
              <a:buNone/>
              <a:defRPr sz="1300">
                <a:solidFill>
                  <a:schemeClr val="lt1"/>
                </a:solidFill>
                <a:latin typeface="Georgia"/>
                <a:ea typeface="Georgia"/>
                <a:cs typeface="Georgia"/>
                <a:sym typeface="Georgia"/>
              </a:defRPr>
            </a:lvl2pPr>
            <a:lvl3pPr lvl="2" rtl="0" algn="l">
              <a:lnSpc>
                <a:spcPct val="100000"/>
              </a:lnSpc>
              <a:spcBef>
                <a:spcPts val="700"/>
              </a:spcBef>
              <a:spcAft>
                <a:spcPts val="0"/>
              </a:spcAft>
              <a:buSzPts val="1300"/>
              <a:buNone/>
              <a:defRPr sz="1300">
                <a:solidFill>
                  <a:schemeClr val="lt1"/>
                </a:solidFill>
                <a:latin typeface="Georgia"/>
                <a:ea typeface="Georgia"/>
                <a:cs typeface="Georgia"/>
                <a:sym typeface="Georgia"/>
              </a:defRPr>
            </a:lvl3pPr>
            <a:lvl4pPr lvl="3" rtl="0" algn="l">
              <a:lnSpc>
                <a:spcPct val="100000"/>
              </a:lnSpc>
              <a:spcBef>
                <a:spcPts val="700"/>
              </a:spcBef>
              <a:spcAft>
                <a:spcPts val="0"/>
              </a:spcAft>
              <a:buSzPts val="1300"/>
              <a:buNone/>
              <a:defRPr sz="1300">
                <a:solidFill>
                  <a:schemeClr val="lt1"/>
                </a:solidFill>
                <a:latin typeface="Georgia"/>
                <a:ea typeface="Georgia"/>
                <a:cs typeface="Georgia"/>
                <a:sym typeface="Georgia"/>
              </a:defRPr>
            </a:lvl4pPr>
            <a:lvl5pPr lvl="4" rtl="0" algn="l">
              <a:lnSpc>
                <a:spcPct val="100000"/>
              </a:lnSpc>
              <a:spcBef>
                <a:spcPts val="700"/>
              </a:spcBef>
              <a:spcAft>
                <a:spcPts val="0"/>
              </a:spcAft>
              <a:buSzPts val="1300"/>
              <a:buNone/>
              <a:defRPr sz="1300">
                <a:solidFill>
                  <a:schemeClr val="lt1"/>
                </a:solidFill>
                <a:latin typeface="Georgia"/>
                <a:ea typeface="Georgia"/>
                <a:cs typeface="Georgia"/>
                <a:sym typeface="Georgia"/>
              </a:defRPr>
            </a:lvl5pPr>
            <a:lvl6pPr lvl="5" rtl="0" algn="l">
              <a:lnSpc>
                <a:spcPct val="100000"/>
              </a:lnSpc>
              <a:spcBef>
                <a:spcPts val="700"/>
              </a:spcBef>
              <a:spcAft>
                <a:spcPts val="0"/>
              </a:spcAft>
              <a:buSzPts val="1300"/>
              <a:buNone/>
              <a:defRPr sz="1300">
                <a:solidFill>
                  <a:schemeClr val="lt1"/>
                </a:solidFill>
                <a:latin typeface="Georgia"/>
                <a:ea typeface="Georgia"/>
                <a:cs typeface="Georgia"/>
                <a:sym typeface="Georgia"/>
              </a:defRPr>
            </a:lvl6pPr>
            <a:lvl7pPr lvl="6" rtl="0" algn="l">
              <a:lnSpc>
                <a:spcPct val="100000"/>
              </a:lnSpc>
              <a:spcBef>
                <a:spcPts val="700"/>
              </a:spcBef>
              <a:spcAft>
                <a:spcPts val="0"/>
              </a:spcAft>
              <a:buClr>
                <a:schemeClr val="lt1"/>
              </a:buClr>
              <a:buSzPts val="1300"/>
              <a:buNone/>
              <a:defRPr sz="1300">
                <a:solidFill>
                  <a:schemeClr val="lt1"/>
                </a:solidFill>
                <a:latin typeface="Georgia"/>
                <a:ea typeface="Georgia"/>
                <a:cs typeface="Georgia"/>
                <a:sym typeface="Georgia"/>
              </a:defRPr>
            </a:lvl7pPr>
            <a:lvl8pPr lvl="7" rtl="0" algn="l">
              <a:lnSpc>
                <a:spcPct val="100000"/>
              </a:lnSpc>
              <a:spcBef>
                <a:spcPts val="700"/>
              </a:spcBef>
              <a:spcAft>
                <a:spcPts val="0"/>
              </a:spcAft>
              <a:buClr>
                <a:schemeClr val="lt1"/>
              </a:buClr>
              <a:buSzPts val="1300"/>
              <a:buNone/>
              <a:defRPr sz="1300">
                <a:solidFill>
                  <a:schemeClr val="lt1"/>
                </a:solidFill>
                <a:latin typeface="Georgia"/>
                <a:ea typeface="Georgia"/>
                <a:cs typeface="Georgia"/>
                <a:sym typeface="Georgia"/>
              </a:defRPr>
            </a:lvl8pPr>
            <a:lvl9pPr lvl="8" rtl="0" algn="l">
              <a:lnSpc>
                <a:spcPct val="100000"/>
              </a:lnSpc>
              <a:spcBef>
                <a:spcPts val="700"/>
              </a:spcBef>
              <a:spcAft>
                <a:spcPts val="700"/>
              </a:spcAft>
              <a:buClr>
                <a:schemeClr val="lt1"/>
              </a:buClr>
              <a:buSzPts val="1300"/>
              <a:buNone/>
              <a:defRPr sz="1300">
                <a:solidFill>
                  <a:schemeClr val="lt1"/>
                </a:solidFill>
                <a:latin typeface="Georgia"/>
                <a:ea typeface="Georgia"/>
                <a:cs typeface="Georgia"/>
                <a:sym typeface="Georgia"/>
              </a:defRPr>
            </a:lvl9pPr>
          </a:lstStyle>
          <a:p/>
        </p:txBody>
      </p:sp>
      <p:sp>
        <p:nvSpPr>
          <p:cNvPr id="355" name="Google Shape;355;p46"/>
          <p:cNvSpPr txBox="1"/>
          <p:nvPr>
            <p:ph idx="2" type="body"/>
          </p:nvPr>
        </p:nvSpPr>
        <p:spPr>
          <a:xfrm>
            <a:off x="1895475" y="281178"/>
            <a:ext cx="4105500" cy="1098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SzPts val="800"/>
              <a:buFont typeface="Arial"/>
              <a:buNone/>
              <a:defRPr sz="800">
                <a:solidFill>
                  <a:schemeClr val="lt1"/>
                </a:solidFill>
                <a:latin typeface="Arial"/>
                <a:ea typeface="Arial"/>
                <a:cs typeface="Arial"/>
                <a:sym typeface="Arial"/>
              </a:defRPr>
            </a:lvl1pPr>
            <a:lvl2pPr indent="-273050" lvl="1" marL="914400" rtl="0" algn="l">
              <a:lnSpc>
                <a:spcPct val="100000"/>
              </a:lnSpc>
              <a:spcBef>
                <a:spcPts val="700"/>
              </a:spcBef>
              <a:spcAft>
                <a:spcPts val="0"/>
              </a:spcAft>
              <a:buSzPts val="700"/>
              <a:buChar char="•"/>
              <a:defRPr sz="700">
                <a:solidFill>
                  <a:schemeClr val="lt1"/>
                </a:solidFill>
                <a:latin typeface="Arial"/>
                <a:ea typeface="Arial"/>
                <a:cs typeface="Arial"/>
                <a:sym typeface="Arial"/>
              </a:defRPr>
            </a:lvl2pPr>
            <a:lvl3pPr indent="-273050" lvl="2" marL="1371600" rtl="0" algn="l">
              <a:lnSpc>
                <a:spcPct val="100000"/>
              </a:lnSpc>
              <a:spcBef>
                <a:spcPts val="700"/>
              </a:spcBef>
              <a:spcAft>
                <a:spcPts val="0"/>
              </a:spcAft>
              <a:buSzPts val="700"/>
              <a:buChar char="-"/>
              <a:defRPr sz="700">
                <a:solidFill>
                  <a:schemeClr val="lt1"/>
                </a:solidFill>
                <a:latin typeface="Arial"/>
                <a:ea typeface="Arial"/>
                <a:cs typeface="Arial"/>
                <a:sym typeface="Arial"/>
              </a:defRPr>
            </a:lvl3pPr>
            <a:lvl4pPr indent="-273050" lvl="3" marL="1828800" rtl="0" algn="l">
              <a:lnSpc>
                <a:spcPct val="100000"/>
              </a:lnSpc>
              <a:spcBef>
                <a:spcPts val="700"/>
              </a:spcBef>
              <a:spcAft>
                <a:spcPts val="0"/>
              </a:spcAft>
              <a:buSzPts val="700"/>
              <a:buChar char="◦"/>
              <a:defRPr sz="700">
                <a:solidFill>
                  <a:schemeClr val="lt1"/>
                </a:solidFill>
                <a:latin typeface="Arial"/>
                <a:ea typeface="Arial"/>
                <a:cs typeface="Arial"/>
                <a:sym typeface="Arial"/>
              </a:defRPr>
            </a:lvl4pPr>
            <a:lvl5pPr indent="-273050" lvl="4" marL="2286000" rtl="0" algn="l">
              <a:lnSpc>
                <a:spcPct val="100000"/>
              </a:lnSpc>
              <a:spcBef>
                <a:spcPts val="700"/>
              </a:spcBef>
              <a:spcAft>
                <a:spcPts val="0"/>
              </a:spcAft>
              <a:buSzPts val="700"/>
              <a:buChar char="›"/>
              <a:defRPr sz="700">
                <a:solidFill>
                  <a:schemeClr val="lt1"/>
                </a:solidFill>
                <a:latin typeface="Arial"/>
                <a:ea typeface="Arial"/>
                <a:cs typeface="Arial"/>
                <a:sym typeface="Arial"/>
              </a:defRPr>
            </a:lvl5pPr>
            <a:lvl6pPr indent="-311150" lvl="5" marL="2743200" rtl="0" algn="l">
              <a:lnSpc>
                <a:spcPct val="100000"/>
              </a:lnSpc>
              <a:spcBef>
                <a:spcPts val="700"/>
              </a:spcBef>
              <a:spcAft>
                <a:spcPts val="0"/>
              </a:spcAft>
              <a:buSzPts val="1300"/>
              <a:buAutoNum type="arabicPeriod"/>
              <a:defRPr/>
            </a:lvl6pPr>
            <a:lvl7pPr indent="-311150" lvl="6" marL="3200400" rtl="0" algn="l">
              <a:lnSpc>
                <a:spcPct val="100000"/>
              </a:lnSpc>
              <a:spcBef>
                <a:spcPts val="700"/>
              </a:spcBef>
              <a:spcAft>
                <a:spcPts val="0"/>
              </a:spcAft>
              <a:buClr>
                <a:schemeClr val="dk1"/>
              </a:buClr>
              <a:buSzPts val="1300"/>
              <a:buAutoNum type="alphaLcPeriod"/>
              <a:defRPr/>
            </a:lvl7pPr>
            <a:lvl8pPr indent="-311150" lvl="7" marL="3657600" rtl="0" algn="l">
              <a:lnSpc>
                <a:spcPct val="100000"/>
              </a:lnSpc>
              <a:spcBef>
                <a:spcPts val="700"/>
              </a:spcBef>
              <a:spcAft>
                <a:spcPts val="0"/>
              </a:spcAft>
              <a:buClr>
                <a:schemeClr val="dk1"/>
              </a:buClr>
              <a:buSzPts val="1300"/>
              <a:buAutoNum type="romanLcPeriod"/>
              <a:defRPr/>
            </a:lvl8pPr>
            <a:lvl9pPr indent="-228600" lvl="8" marL="4114800" rtl="0" algn="l">
              <a:lnSpc>
                <a:spcPct val="100000"/>
              </a:lnSpc>
              <a:spcBef>
                <a:spcPts val="700"/>
              </a:spcBef>
              <a:spcAft>
                <a:spcPts val="700"/>
              </a:spcAft>
              <a:buClr>
                <a:schemeClr val="dk2"/>
              </a:buClr>
              <a:buSzPts val="1300"/>
              <a:buNone/>
              <a:defRPr/>
            </a:lvl9pPr>
          </a:lstStyle>
          <a:p/>
        </p:txBody>
      </p:sp>
      <p:grpSp>
        <p:nvGrpSpPr>
          <p:cNvPr id="356" name="Google Shape;356;p46"/>
          <p:cNvGrpSpPr/>
          <p:nvPr/>
        </p:nvGrpSpPr>
        <p:grpSpPr>
          <a:xfrm>
            <a:off x="1162529" y="4629150"/>
            <a:ext cx="685801" cy="400109"/>
            <a:chOff x="518032" y="978681"/>
            <a:chExt cx="4572004" cy="2667395"/>
          </a:xfrm>
        </p:grpSpPr>
        <p:sp>
          <p:nvSpPr>
            <p:cNvPr id="357" name="Google Shape;357;p46"/>
            <p:cNvSpPr/>
            <p:nvPr/>
          </p:nvSpPr>
          <p:spPr>
            <a:xfrm>
              <a:off x="3295650" y="978681"/>
              <a:ext cx="1143000" cy="263100"/>
            </a:xfrm>
            <a:prstGeom prst="rect">
              <a:avLst/>
            </a:prstGeom>
            <a:solidFill>
              <a:srgbClr val="A10000"/>
            </a:solidFill>
            <a:ln>
              <a:noFill/>
            </a:ln>
          </p:spPr>
          <p:txBody>
            <a:bodyPr anchorCtr="0" anchor="t" bIns="34275" lIns="68550" spcFirstLastPara="1" rIns="68550" wrap="square" tIns="34275">
              <a:noAutofit/>
            </a:bodyPr>
            <a:lstStyle/>
            <a:p>
              <a:pPr indent="0" lvl="0" marL="0" marR="0" rtl="0" algn="l">
                <a:spcBef>
                  <a:spcPts val="0"/>
                </a:spcBef>
                <a:spcAft>
                  <a:spcPts val="0"/>
                </a:spcAft>
                <a:buNone/>
              </a:pPr>
              <a:r>
                <a:t/>
              </a:r>
              <a:endParaRPr sz="1300">
                <a:solidFill>
                  <a:schemeClr val="dk1"/>
                </a:solidFill>
                <a:latin typeface="Arial"/>
                <a:ea typeface="Arial"/>
                <a:cs typeface="Arial"/>
                <a:sym typeface="Arial"/>
              </a:endParaRPr>
            </a:p>
          </p:txBody>
        </p:sp>
        <p:sp>
          <p:nvSpPr>
            <p:cNvPr id="358" name="Google Shape;358;p46"/>
            <p:cNvSpPr/>
            <p:nvPr/>
          </p:nvSpPr>
          <p:spPr>
            <a:xfrm>
              <a:off x="518032" y="1922794"/>
              <a:ext cx="4572004" cy="1723282"/>
            </a:xfrm>
            <a:custGeom>
              <a:rect b="b" l="l" r="r" t="t"/>
              <a:pathLst>
                <a:path extrusionOk="0" h="1544" w="4127">
                  <a:moveTo>
                    <a:pt x="640" y="229"/>
                  </a:moveTo>
                  <a:lnTo>
                    <a:pt x="622" y="229"/>
                  </a:lnTo>
                  <a:lnTo>
                    <a:pt x="603" y="230"/>
                  </a:lnTo>
                  <a:lnTo>
                    <a:pt x="581" y="233"/>
                  </a:lnTo>
                  <a:lnTo>
                    <a:pt x="553" y="235"/>
                  </a:lnTo>
                  <a:lnTo>
                    <a:pt x="521" y="241"/>
                  </a:lnTo>
                  <a:lnTo>
                    <a:pt x="521" y="947"/>
                  </a:lnTo>
                  <a:lnTo>
                    <a:pt x="538" y="949"/>
                  </a:lnTo>
                  <a:lnTo>
                    <a:pt x="553" y="949"/>
                  </a:lnTo>
                  <a:lnTo>
                    <a:pt x="566" y="949"/>
                  </a:lnTo>
                  <a:lnTo>
                    <a:pt x="578" y="949"/>
                  </a:lnTo>
                  <a:lnTo>
                    <a:pt x="630" y="946"/>
                  </a:lnTo>
                  <a:lnTo>
                    <a:pt x="677" y="937"/>
                  </a:lnTo>
                  <a:lnTo>
                    <a:pt x="720" y="924"/>
                  </a:lnTo>
                  <a:lnTo>
                    <a:pt x="758" y="905"/>
                  </a:lnTo>
                  <a:lnTo>
                    <a:pt x="793" y="880"/>
                  </a:lnTo>
                  <a:lnTo>
                    <a:pt x="824" y="850"/>
                  </a:lnTo>
                  <a:lnTo>
                    <a:pt x="849" y="815"/>
                  </a:lnTo>
                  <a:lnTo>
                    <a:pt x="870" y="775"/>
                  </a:lnTo>
                  <a:lnTo>
                    <a:pt x="886" y="728"/>
                  </a:lnTo>
                  <a:lnTo>
                    <a:pt x="897" y="678"/>
                  </a:lnTo>
                  <a:lnTo>
                    <a:pt x="905" y="622"/>
                  </a:lnTo>
                  <a:lnTo>
                    <a:pt x="907" y="561"/>
                  </a:lnTo>
                  <a:lnTo>
                    <a:pt x="905" y="505"/>
                  </a:lnTo>
                  <a:lnTo>
                    <a:pt x="897" y="452"/>
                  </a:lnTo>
                  <a:lnTo>
                    <a:pt x="886" y="407"/>
                  </a:lnTo>
                  <a:lnTo>
                    <a:pt x="870" y="366"/>
                  </a:lnTo>
                  <a:lnTo>
                    <a:pt x="850" y="329"/>
                  </a:lnTo>
                  <a:lnTo>
                    <a:pt x="826" y="299"/>
                  </a:lnTo>
                  <a:lnTo>
                    <a:pt x="797" y="274"/>
                  </a:lnTo>
                  <a:lnTo>
                    <a:pt x="763" y="254"/>
                  </a:lnTo>
                  <a:lnTo>
                    <a:pt x="727" y="241"/>
                  </a:lnTo>
                  <a:lnTo>
                    <a:pt x="686" y="232"/>
                  </a:lnTo>
                  <a:lnTo>
                    <a:pt x="640" y="229"/>
                  </a:lnTo>
                  <a:close/>
                  <a:moveTo>
                    <a:pt x="413" y="3"/>
                  </a:moveTo>
                  <a:lnTo>
                    <a:pt x="521" y="3"/>
                  </a:lnTo>
                  <a:lnTo>
                    <a:pt x="521" y="143"/>
                  </a:lnTo>
                  <a:lnTo>
                    <a:pt x="566" y="117"/>
                  </a:lnTo>
                  <a:lnTo>
                    <a:pt x="607" y="93"/>
                  </a:lnTo>
                  <a:lnTo>
                    <a:pt x="643" y="74"/>
                  </a:lnTo>
                  <a:lnTo>
                    <a:pt x="677" y="57"/>
                  </a:lnTo>
                  <a:lnTo>
                    <a:pt x="707" y="44"/>
                  </a:lnTo>
                  <a:lnTo>
                    <a:pt x="735" y="33"/>
                  </a:lnTo>
                  <a:lnTo>
                    <a:pt x="761" y="24"/>
                  </a:lnTo>
                  <a:lnTo>
                    <a:pt x="785" y="18"/>
                  </a:lnTo>
                  <a:lnTo>
                    <a:pt x="809" y="13"/>
                  </a:lnTo>
                  <a:lnTo>
                    <a:pt x="831" y="10"/>
                  </a:lnTo>
                  <a:lnTo>
                    <a:pt x="855" y="9"/>
                  </a:lnTo>
                  <a:lnTo>
                    <a:pt x="879" y="8"/>
                  </a:lnTo>
                  <a:lnTo>
                    <a:pt x="931" y="12"/>
                  </a:lnTo>
                  <a:lnTo>
                    <a:pt x="980" y="23"/>
                  </a:lnTo>
                  <a:lnTo>
                    <a:pt x="1026" y="40"/>
                  </a:lnTo>
                  <a:lnTo>
                    <a:pt x="1070" y="64"/>
                  </a:lnTo>
                  <a:lnTo>
                    <a:pt x="1110" y="94"/>
                  </a:lnTo>
                  <a:lnTo>
                    <a:pt x="1148" y="130"/>
                  </a:lnTo>
                  <a:lnTo>
                    <a:pt x="1180" y="172"/>
                  </a:lnTo>
                  <a:lnTo>
                    <a:pt x="1209" y="218"/>
                  </a:lnTo>
                  <a:lnTo>
                    <a:pt x="1233" y="268"/>
                  </a:lnTo>
                  <a:lnTo>
                    <a:pt x="1252" y="324"/>
                  </a:lnTo>
                  <a:lnTo>
                    <a:pt x="1265" y="383"/>
                  </a:lnTo>
                  <a:lnTo>
                    <a:pt x="1274" y="446"/>
                  </a:lnTo>
                  <a:lnTo>
                    <a:pt x="1278" y="512"/>
                  </a:lnTo>
                  <a:lnTo>
                    <a:pt x="1274" y="578"/>
                  </a:lnTo>
                  <a:lnTo>
                    <a:pt x="1265" y="641"/>
                  </a:lnTo>
                  <a:lnTo>
                    <a:pt x="1252" y="701"/>
                  </a:lnTo>
                  <a:lnTo>
                    <a:pt x="1232" y="756"/>
                  </a:lnTo>
                  <a:lnTo>
                    <a:pt x="1205" y="809"/>
                  </a:lnTo>
                  <a:lnTo>
                    <a:pt x="1175" y="857"/>
                  </a:lnTo>
                  <a:lnTo>
                    <a:pt x="1140" y="901"/>
                  </a:lnTo>
                  <a:lnTo>
                    <a:pt x="1099" y="941"/>
                  </a:lnTo>
                  <a:lnTo>
                    <a:pt x="1054" y="976"/>
                  </a:lnTo>
                  <a:lnTo>
                    <a:pt x="1005" y="1006"/>
                  </a:lnTo>
                  <a:lnTo>
                    <a:pt x="951" y="1031"/>
                  </a:lnTo>
                  <a:lnTo>
                    <a:pt x="894" y="1051"/>
                  </a:lnTo>
                  <a:lnTo>
                    <a:pt x="831" y="1065"/>
                  </a:lnTo>
                  <a:lnTo>
                    <a:pt x="766" y="1074"/>
                  </a:lnTo>
                  <a:lnTo>
                    <a:pt x="696" y="1078"/>
                  </a:lnTo>
                  <a:lnTo>
                    <a:pt x="670" y="1078"/>
                  </a:lnTo>
                  <a:lnTo>
                    <a:pt x="637" y="1076"/>
                  </a:lnTo>
                  <a:lnTo>
                    <a:pt x="601" y="1074"/>
                  </a:lnTo>
                  <a:lnTo>
                    <a:pt x="561" y="1071"/>
                  </a:lnTo>
                  <a:lnTo>
                    <a:pt x="521" y="1068"/>
                  </a:lnTo>
                  <a:lnTo>
                    <a:pt x="521" y="1408"/>
                  </a:lnTo>
                  <a:lnTo>
                    <a:pt x="692" y="1447"/>
                  </a:lnTo>
                  <a:lnTo>
                    <a:pt x="692" y="1544"/>
                  </a:lnTo>
                  <a:lnTo>
                    <a:pt x="18" y="1544"/>
                  </a:lnTo>
                  <a:lnTo>
                    <a:pt x="18" y="1447"/>
                  </a:lnTo>
                  <a:lnTo>
                    <a:pt x="171" y="1408"/>
                  </a:lnTo>
                  <a:lnTo>
                    <a:pt x="171" y="229"/>
                  </a:lnTo>
                  <a:lnTo>
                    <a:pt x="0" y="229"/>
                  </a:lnTo>
                  <a:lnTo>
                    <a:pt x="0" y="128"/>
                  </a:lnTo>
                  <a:lnTo>
                    <a:pt x="413" y="3"/>
                  </a:lnTo>
                  <a:close/>
                  <a:moveTo>
                    <a:pt x="3711" y="0"/>
                  </a:moveTo>
                  <a:lnTo>
                    <a:pt x="3770" y="3"/>
                  </a:lnTo>
                  <a:lnTo>
                    <a:pt x="3825" y="9"/>
                  </a:lnTo>
                  <a:lnTo>
                    <a:pt x="3876" y="20"/>
                  </a:lnTo>
                  <a:lnTo>
                    <a:pt x="3923" y="34"/>
                  </a:lnTo>
                  <a:lnTo>
                    <a:pt x="3965" y="53"/>
                  </a:lnTo>
                  <a:lnTo>
                    <a:pt x="4004" y="75"/>
                  </a:lnTo>
                  <a:lnTo>
                    <a:pt x="4036" y="100"/>
                  </a:lnTo>
                  <a:lnTo>
                    <a:pt x="4064" y="129"/>
                  </a:lnTo>
                  <a:lnTo>
                    <a:pt x="4086" y="160"/>
                  </a:lnTo>
                  <a:lnTo>
                    <a:pt x="4103" y="194"/>
                  </a:lnTo>
                  <a:lnTo>
                    <a:pt x="4113" y="232"/>
                  </a:lnTo>
                  <a:lnTo>
                    <a:pt x="4117" y="271"/>
                  </a:lnTo>
                  <a:lnTo>
                    <a:pt x="4114" y="304"/>
                  </a:lnTo>
                  <a:lnTo>
                    <a:pt x="4105" y="334"/>
                  </a:lnTo>
                  <a:lnTo>
                    <a:pt x="4091" y="362"/>
                  </a:lnTo>
                  <a:lnTo>
                    <a:pt x="4074" y="387"/>
                  </a:lnTo>
                  <a:lnTo>
                    <a:pt x="4051" y="407"/>
                  </a:lnTo>
                  <a:lnTo>
                    <a:pt x="4025" y="423"/>
                  </a:lnTo>
                  <a:lnTo>
                    <a:pt x="3995" y="436"/>
                  </a:lnTo>
                  <a:lnTo>
                    <a:pt x="3961" y="443"/>
                  </a:lnTo>
                  <a:lnTo>
                    <a:pt x="3925" y="446"/>
                  </a:lnTo>
                  <a:lnTo>
                    <a:pt x="3891" y="444"/>
                  </a:lnTo>
                  <a:lnTo>
                    <a:pt x="3859" y="438"/>
                  </a:lnTo>
                  <a:lnTo>
                    <a:pt x="3826" y="428"/>
                  </a:lnTo>
                  <a:lnTo>
                    <a:pt x="3792" y="413"/>
                  </a:lnTo>
                  <a:lnTo>
                    <a:pt x="3757" y="394"/>
                  </a:lnTo>
                  <a:lnTo>
                    <a:pt x="3757" y="114"/>
                  </a:lnTo>
                  <a:lnTo>
                    <a:pt x="3711" y="125"/>
                  </a:lnTo>
                  <a:lnTo>
                    <a:pt x="3668" y="140"/>
                  </a:lnTo>
                  <a:lnTo>
                    <a:pt x="3631" y="162"/>
                  </a:lnTo>
                  <a:lnTo>
                    <a:pt x="3597" y="187"/>
                  </a:lnTo>
                  <a:lnTo>
                    <a:pt x="3568" y="218"/>
                  </a:lnTo>
                  <a:lnTo>
                    <a:pt x="3543" y="253"/>
                  </a:lnTo>
                  <a:lnTo>
                    <a:pt x="3523" y="294"/>
                  </a:lnTo>
                  <a:lnTo>
                    <a:pt x="3508" y="339"/>
                  </a:lnTo>
                  <a:lnTo>
                    <a:pt x="3497" y="391"/>
                  </a:lnTo>
                  <a:lnTo>
                    <a:pt x="3489" y="447"/>
                  </a:lnTo>
                  <a:lnTo>
                    <a:pt x="3487" y="507"/>
                  </a:lnTo>
                  <a:lnTo>
                    <a:pt x="3489" y="565"/>
                  </a:lnTo>
                  <a:lnTo>
                    <a:pt x="3497" y="617"/>
                  </a:lnTo>
                  <a:lnTo>
                    <a:pt x="3509" y="667"/>
                  </a:lnTo>
                  <a:lnTo>
                    <a:pt x="3526" y="712"/>
                  </a:lnTo>
                  <a:lnTo>
                    <a:pt x="3547" y="753"/>
                  </a:lnTo>
                  <a:lnTo>
                    <a:pt x="3571" y="790"/>
                  </a:lnTo>
                  <a:lnTo>
                    <a:pt x="3600" y="821"/>
                  </a:lnTo>
                  <a:lnTo>
                    <a:pt x="3632" y="847"/>
                  </a:lnTo>
                  <a:lnTo>
                    <a:pt x="3668" y="869"/>
                  </a:lnTo>
                  <a:lnTo>
                    <a:pt x="3707" y="885"/>
                  </a:lnTo>
                  <a:lnTo>
                    <a:pt x="3750" y="894"/>
                  </a:lnTo>
                  <a:lnTo>
                    <a:pt x="3795" y="897"/>
                  </a:lnTo>
                  <a:lnTo>
                    <a:pt x="3821" y="896"/>
                  </a:lnTo>
                  <a:lnTo>
                    <a:pt x="3847" y="894"/>
                  </a:lnTo>
                  <a:lnTo>
                    <a:pt x="3874" y="889"/>
                  </a:lnTo>
                  <a:lnTo>
                    <a:pt x="3901" y="881"/>
                  </a:lnTo>
                  <a:lnTo>
                    <a:pt x="3931" y="872"/>
                  </a:lnTo>
                  <a:lnTo>
                    <a:pt x="3964" y="861"/>
                  </a:lnTo>
                  <a:lnTo>
                    <a:pt x="3999" y="846"/>
                  </a:lnTo>
                  <a:lnTo>
                    <a:pt x="4036" y="830"/>
                  </a:lnTo>
                  <a:lnTo>
                    <a:pt x="4079" y="810"/>
                  </a:lnTo>
                  <a:lnTo>
                    <a:pt x="4127" y="787"/>
                  </a:lnTo>
                  <a:lnTo>
                    <a:pt x="4127" y="976"/>
                  </a:lnTo>
                  <a:lnTo>
                    <a:pt x="4069" y="1001"/>
                  </a:lnTo>
                  <a:lnTo>
                    <a:pt x="4016" y="1024"/>
                  </a:lnTo>
                  <a:lnTo>
                    <a:pt x="3966" y="1041"/>
                  </a:lnTo>
                  <a:lnTo>
                    <a:pt x="3919" y="1058"/>
                  </a:lnTo>
                  <a:lnTo>
                    <a:pt x="3874" y="1070"/>
                  </a:lnTo>
                  <a:lnTo>
                    <a:pt x="3830" y="1080"/>
                  </a:lnTo>
                  <a:lnTo>
                    <a:pt x="3786" y="1086"/>
                  </a:lnTo>
                  <a:lnTo>
                    <a:pt x="3742" y="1091"/>
                  </a:lnTo>
                  <a:lnTo>
                    <a:pt x="3697" y="1094"/>
                  </a:lnTo>
                  <a:lnTo>
                    <a:pt x="3651" y="1095"/>
                  </a:lnTo>
                  <a:lnTo>
                    <a:pt x="3588" y="1093"/>
                  </a:lnTo>
                  <a:lnTo>
                    <a:pt x="3530" y="1086"/>
                  </a:lnTo>
                  <a:lnTo>
                    <a:pt x="3476" y="1075"/>
                  </a:lnTo>
                  <a:lnTo>
                    <a:pt x="3426" y="1060"/>
                  </a:lnTo>
                  <a:lnTo>
                    <a:pt x="3378" y="1039"/>
                  </a:lnTo>
                  <a:lnTo>
                    <a:pt x="3334" y="1014"/>
                  </a:lnTo>
                  <a:lnTo>
                    <a:pt x="3294" y="984"/>
                  </a:lnTo>
                  <a:lnTo>
                    <a:pt x="3255" y="947"/>
                  </a:lnTo>
                  <a:lnTo>
                    <a:pt x="3219" y="907"/>
                  </a:lnTo>
                  <a:lnTo>
                    <a:pt x="3188" y="865"/>
                  </a:lnTo>
                  <a:lnTo>
                    <a:pt x="3162" y="820"/>
                  </a:lnTo>
                  <a:lnTo>
                    <a:pt x="3140" y="772"/>
                  </a:lnTo>
                  <a:lnTo>
                    <a:pt x="3124" y="722"/>
                  </a:lnTo>
                  <a:lnTo>
                    <a:pt x="3111" y="670"/>
                  </a:lnTo>
                  <a:lnTo>
                    <a:pt x="3104" y="616"/>
                  </a:lnTo>
                  <a:lnTo>
                    <a:pt x="3101" y="561"/>
                  </a:lnTo>
                  <a:lnTo>
                    <a:pt x="3105" y="494"/>
                  </a:lnTo>
                  <a:lnTo>
                    <a:pt x="3115" y="433"/>
                  </a:lnTo>
                  <a:lnTo>
                    <a:pt x="3130" y="373"/>
                  </a:lnTo>
                  <a:lnTo>
                    <a:pt x="3153" y="318"/>
                  </a:lnTo>
                  <a:lnTo>
                    <a:pt x="3179" y="267"/>
                  </a:lnTo>
                  <a:lnTo>
                    <a:pt x="3213" y="219"/>
                  </a:lnTo>
                  <a:lnTo>
                    <a:pt x="3250" y="175"/>
                  </a:lnTo>
                  <a:lnTo>
                    <a:pt x="3293" y="135"/>
                  </a:lnTo>
                  <a:lnTo>
                    <a:pt x="3341" y="102"/>
                  </a:lnTo>
                  <a:lnTo>
                    <a:pt x="3392" y="72"/>
                  </a:lnTo>
                  <a:lnTo>
                    <a:pt x="3448" y="47"/>
                  </a:lnTo>
                  <a:lnTo>
                    <a:pt x="3508" y="27"/>
                  </a:lnTo>
                  <a:lnTo>
                    <a:pt x="3573" y="12"/>
                  </a:lnTo>
                  <a:lnTo>
                    <a:pt x="3640" y="3"/>
                  </a:lnTo>
                  <a:lnTo>
                    <a:pt x="3711" y="0"/>
                  </a:lnTo>
                  <a:close/>
                  <a:moveTo>
                    <a:pt x="2910" y="0"/>
                  </a:moveTo>
                  <a:lnTo>
                    <a:pt x="2948" y="4"/>
                  </a:lnTo>
                  <a:lnTo>
                    <a:pt x="2983" y="14"/>
                  </a:lnTo>
                  <a:lnTo>
                    <a:pt x="3014" y="30"/>
                  </a:lnTo>
                  <a:lnTo>
                    <a:pt x="3040" y="52"/>
                  </a:lnTo>
                  <a:lnTo>
                    <a:pt x="3063" y="78"/>
                  </a:lnTo>
                  <a:lnTo>
                    <a:pt x="3079" y="109"/>
                  </a:lnTo>
                  <a:lnTo>
                    <a:pt x="3089" y="142"/>
                  </a:lnTo>
                  <a:lnTo>
                    <a:pt x="3093" y="178"/>
                  </a:lnTo>
                  <a:lnTo>
                    <a:pt x="3091" y="203"/>
                  </a:lnTo>
                  <a:lnTo>
                    <a:pt x="3088" y="227"/>
                  </a:lnTo>
                  <a:lnTo>
                    <a:pt x="3081" y="252"/>
                  </a:lnTo>
                  <a:lnTo>
                    <a:pt x="3071" y="277"/>
                  </a:lnTo>
                  <a:lnTo>
                    <a:pt x="3060" y="303"/>
                  </a:lnTo>
                  <a:lnTo>
                    <a:pt x="3044" y="331"/>
                  </a:lnTo>
                  <a:lnTo>
                    <a:pt x="3025" y="361"/>
                  </a:lnTo>
                  <a:lnTo>
                    <a:pt x="3004" y="393"/>
                  </a:lnTo>
                  <a:lnTo>
                    <a:pt x="2978" y="429"/>
                  </a:lnTo>
                  <a:lnTo>
                    <a:pt x="2948" y="468"/>
                  </a:lnTo>
                  <a:lnTo>
                    <a:pt x="2914" y="512"/>
                  </a:lnTo>
                  <a:lnTo>
                    <a:pt x="2876" y="561"/>
                  </a:lnTo>
                  <a:lnTo>
                    <a:pt x="2472" y="1078"/>
                  </a:lnTo>
                  <a:lnTo>
                    <a:pt x="2182" y="1078"/>
                  </a:lnTo>
                  <a:lnTo>
                    <a:pt x="2182" y="424"/>
                  </a:lnTo>
                  <a:lnTo>
                    <a:pt x="1784" y="1078"/>
                  </a:lnTo>
                  <a:lnTo>
                    <a:pt x="1518" y="1078"/>
                  </a:lnTo>
                  <a:lnTo>
                    <a:pt x="1518" y="234"/>
                  </a:lnTo>
                  <a:lnTo>
                    <a:pt x="1313" y="214"/>
                  </a:lnTo>
                  <a:lnTo>
                    <a:pt x="1313" y="118"/>
                  </a:lnTo>
                  <a:lnTo>
                    <a:pt x="1690" y="25"/>
                  </a:lnTo>
                  <a:lnTo>
                    <a:pt x="1832" y="25"/>
                  </a:lnTo>
                  <a:lnTo>
                    <a:pt x="1832" y="713"/>
                  </a:lnTo>
                  <a:lnTo>
                    <a:pt x="2247" y="25"/>
                  </a:lnTo>
                  <a:lnTo>
                    <a:pt x="2497" y="25"/>
                  </a:lnTo>
                  <a:lnTo>
                    <a:pt x="2497" y="822"/>
                  </a:lnTo>
                  <a:lnTo>
                    <a:pt x="2759" y="473"/>
                  </a:lnTo>
                  <a:lnTo>
                    <a:pt x="2759" y="62"/>
                  </a:lnTo>
                  <a:lnTo>
                    <a:pt x="2779" y="44"/>
                  </a:lnTo>
                  <a:lnTo>
                    <a:pt x="2806" y="27"/>
                  </a:lnTo>
                  <a:lnTo>
                    <a:pt x="2837" y="13"/>
                  </a:lnTo>
                  <a:lnTo>
                    <a:pt x="2872" y="4"/>
                  </a:lnTo>
                  <a:lnTo>
                    <a:pt x="2910" y="0"/>
                  </a:lnTo>
                  <a:close/>
                </a:path>
              </a:pathLst>
            </a:custGeom>
            <a:solidFill>
              <a:srgbClr val="000000"/>
            </a:solidFill>
            <a:ln>
              <a:noFill/>
            </a:ln>
          </p:spPr>
          <p:txBody>
            <a:bodyPr anchorCtr="0" anchor="t" bIns="34275" lIns="68550" spcFirstLastPara="1" rIns="68550" wrap="square" tIns="34275">
              <a:noAutofit/>
            </a:bodyPr>
            <a:lstStyle/>
            <a:p>
              <a:pPr indent="0" lvl="0" marL="0" marR="0" rtl="0" algn="l">
                <a:spcBef>
                  <a:spcPts val="0"/>
                </a:spcBef>
                <a:spcAft>
                  <a:spcPts val="0"/>
                </a:spcAft>
                <a:buNone/>
              </a:pPr>
              <a:r>
                <a:t/>
              </a:r>
              <a:endParaRPr sz="1300">
                <a:solidFill>
                  <a:schemeClr val="dk1"/>
                </a:solidFill>
                <a:latin typeface="Arial"/>
                <a:ea typeface="Arial"/>
                <a:cs typeface="Arial"/>
                <a:sym typeface="Arial"/>
              </a:endParaRPr>
            </a:p>
          </p:txBody>
        </p:sp>
      </p:grpSp>
    </p:spTree>
  </p:cSld>
  <p:clrMapOvr>
    <a:masterClrMapping/>
  </p:clrMapOvr>
</p:sldLayout>
</file>

<file path=ppt/slideLayouts/slideLayout4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Two">
  <p:cSld name="Content: Two">
    <p:spTree>
      <p:nvGrpSpPr>
        <p:cNvPr id="3051" name="Shape 3051"/>
        <p:cNvGrpSpPr/>
        <p:nvPr/>
      </p:nvGrpSpPr>
      <p:grpSpPr>
        <a:xfrm>
          <a:off x="0" y="0"/>
          <a:ext cx="0" cy="0"/>
          <a:chOff x="0" y="0"/>
          <a:chExt cx="0" cy="0"/>
        </a:xfrm>
      </p:grpSpPr>
      <p:sp>
        <p:nvSpPr>
          <p:cNvPr id="3052" name="Google Shape;3052;p450"/>
          <p:cNvSpPr txBox="1"/>
          <p:nvPr>
            <p:ph type="title"/>
          </p:nvPr>
        </p:nvSpPr>
        <p:spPr>
          <a:xfrm>
            <a:off x="533400" y="514350"/>
            <a:ext cx="8077200" cy="6858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Clr>
                <a:schemeClr val="dk1"/>
              </a:buClr>
              <a:buSzPts val="1300"/>
              <a:buNone/>
              <a:defRPr/>
            </a:lvl1pPr>
            <a:lvl2pPr lvl="1" rtl="0" algn="l">
              <a:lnSpc>
                <a:spcPct val="100000"/>
              </a:lnSpc>
              <a:spcBef>
                <a:spcPts val="0"/>
              </a:spcBef>
              <a:spcAft>
                <a:spcPts val="0"/>
              </a:spcAft>
              <a:buSzPts val="1000"/>
              <a:buNone/>
              <a:defRPr/>
            </a:lvl2pPr>
            <a:lvl3pPr lvl="2" rtl="0" algn="l">
              <a:lnSpc>
                <a:spcPct val="100000"/>
              </a:lnSpc>
              <a:spcBef>
                <a:spcPts val="0"/>
              </a:spcBef>
              <a:spcAft>
                <a:spcPts val="0"/>
              </a:spcAft>
              <a:buSzPts val="1000"/>
              <a:buNone/>
              <a:defRPr/>
            </a:lvl3pPr>
            <a:lvl4pPr lvl="3" rtl="0" algn="l">
              <a:lnSpc>
                <a:spcPct val="100000"/>
              </a:lnSpc>
              <a:spcBef>
                <a:spcPts val="0"/>
              </a:spcBef>
              <a:spcAft>
                <a:spcPts val="0"/>
              </a:spcAft>
              <a:buSzPts val="1000"/>
              <a:buNone/>
              <a:defRPr/>
            </a:lvl4pPr>
            <a:lvl5pPr lvl="4" rtl="0" algn="l">
              <a:lnSpc>
                <a:spcPct val="100000"/>
              </a:lnSpc>
              <a:spcBef>
                <a:spcPts val="0"/>
              </a:spcBef>
              <a:spcAft>
                <a:spcPts val="0"/>
              </a:spcAft>
              <a:buSzPts val="1000"/>
              <a:buNone/>
              <a:defRPr/>
            </a:lvl5pPr>
            <a:lvl6pPr lvl="5" rtl="0" algn="l">
              <a:lnSpc>
                <a:spcPct val="100000"/>
              </a:lnSpc>
              <a:spcBef>
                <a:spcPts val="0"/>
              </a:spcBef>
              <a:spcAft>
                <a:spcPts val="0"/>
              </a:spcAft>
              <a:buSzPts val="1000"/>
              <a:buNone/>
              <a:defRPr/>
            </a:lvl6pPr>
            <a:lvl7pPr lvl="6" rtl="0" algn="l">
              <a:lnSpc>
                <a:spcPct val="100000"/>
              </a:lnSpc>
              <a:spcBef>
                <a:spcPts val="0"/>
              </a:spcBef>
              <a:spcAft>
                <a:spcPts val="0"/>
              </a:spcAft>
              <a:buSzPts val="1000"/>
              <a:buNone/>
              <a:defRPr/>
            </a:lvl7pPr>
            <a:lvl8pPr lvl="7" rtl="0" algn="l">
              <a:lnSpc>
                <a:spcPct val="100000"/>
              </a:lnSpc>
              <a:spcBef>
                <a:spcPts val="0"/>
              </a:spcBef>
              <a:spcAft>
                <a:spcPts val="0"/>
              </a:spcAft>
              <a:buSzPts val="1000"/>
              <a:buNone/>
              <a:defRPr/>
            </a:lvl8pPr>
            <a:lvl9pPr lvl="8" rtl="0" algn="l">
              <a:lnSpc>
                <a:spcPct val="100000"/>
              </a:lnSpc>
              <a:spcBef>
                <a:spcPts val="0"/>
              </a:spcBef>
              <a:spcAft>
                <a:spcPts val="0"/>
              </a:spcAft>
              <a:buSzPts val="1000"/>
              <a:buNone/>
              <a:defRPr/>
            </a:lvl9pPr>
          </a:lstStyle>
          <a:p/>
        </p:txBody>
      </p:sp>
      <p:sp>
        <p:nvSpPr>
          <p:cNvPr id="3053" name="Google Shape;3053;p450"/>
          <p:cNvSpPr txBox="1"/>
          <p:nvPr>
            <p:ph idx="1" type="body"/>
          </p:nvPr>
        </p:nvSpPr>
        <p:spPr>
          <a:xfrm>
            <a:off x="533400" y="1314451"/>
            <a:ext cx="3962400" cy="33147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SzPts val="1300"/>
              <a:buNone/>
              <a:defRPr/>
            </a:lvl1pPr>
            <a:lvl2pPr indent="-311150" lvl="1" marL="914400" rtl="0" algn="l">
              <a:lnSpc>
                <a:spcPct val="100000"/>
              </a:lnSpc>
              <a:spcBef>
                <a:spcPts val="700"/>
              </a:spcBef>
              <a:spcAft>
                <a:spcPts val="0"/>
              </a:spcAft>
              <a:buSzPts val="1300"/>
              <a:buChar char="•"/>
              <a:defRPr/>
            </a:lvl2pPr>
            <a:lvl3pPr indent="-311150" lvl="2" marL="1371600" rtl="0" algn="l">
              <a:lnSpc>
                <a:spcPct val="100000"/>
              </a:lnSpc>
              <a:spcBef>
                <a:spcPts val="700"/>
              </a:spcBef>
              <a:spcAft>
                <a:spcPts val="0"/>
              </a:spcAft>
              <a:buSzPts val="1300"/>
              <a:buChar char="-"/>
              <a:defRPr/>
            </a:lvl3pPr>
            <a:lvl4pPr indent="-311150" lvl="3" marL="1828800" rtl="0" algn="l">
              <a:lnSpc>
                <a:spcPct val="100000"/>
              </a:lnSpc>
              <a:spcBef>
                <a:spcPts val="700"/>
              </a:spcBef>
              <a:spcAft>
                <a:spcPts val="0"/>
              </a:spcAft>
              <a:buSzPts val="1300"/>
              <a:buChar char="◦"/>
              <a:defRPr/>
            </a:lvl4pPr>
            <a:lvl5pPr indent="-311150" lvl="4" marL="2286000" rtl="0" algn="l">
              <a:lnSpc>
                <a:spcPct val="100000"/>
              </a:lnSpc>
              <a:spcBef>
                <a:spcPts val="700"/>
              </a:spcBef>
              <a:spcAft>
                <a:spcPts val="0"/>
              </a:spcAft>
              <a:buSzPts val="1300"/>
              <a:buChar char="›"/>
              <a:defRPr/>
            </a:lvl5pPr>
            <a:lvl6pPr indent="-311150" lvl="5" marL="2743200" rtl="0" algn="l">
              <a:lnSpc>
                <a:spcPct val="100000"/>
              </a:lnSpc>
              <a:spcBef>
                <a:spcPts val="700"/>
              </a:spcBef>
              <a:spcAft>
                <a:spcPts val="0"/>
              </a:spcAft>
              <a:buSzPts val="1300"/>
              <a:buAutoNum type="arabicPeriod"/>
              <a:defRPr/>
            </a:lvl6pPr>
            <a:lvl7pPr indent="-311150" lvl="6" marL="3200400" rtl="0" algn="l">
              <a:lnSpc>
                <a:spcPct val="100000"/>
              </a:lnSpc>
              <a:spcBef>
                <a:spcPts val="700"/>
              </a:spcBef>
              <a:spcAft>
                <a:spcPts val="0"/>
              </a:spcAft>
              <a:buClr>
                <a:schemeClr val="dk1"/>
              </a:buClr>
              <a:buSzPts val="1300"/>
              <a:buAutoNum type="alphaLcPeriod"/>
              <a:defRPr/>
            </a:lvl7pPr>
            <a:lvl8pPr indent="-311150" lvl="7" marL="3657600" rtl="0" algn="l">
              <a:lnSpc>
                <a:spcPct val="100000"/>
              </a:lnSpc>
              <a:spcBef>
                <a:spcPts val="700"/>
              </a:spcBef>
              <a:spcAft>
                <a:spcPts val="0"/>
              </a:spcAft>
              <a:buClr>
                <a:schemeClr val="dk1"/>
              </a:buClr>
              <a:buSzPts val="1300"/>
              <a:buAutoNum type="romanLcPeriod"/>
              <a:defRPr/>
            </a:lvl8pPr>
            <a:lvl9pPr indent="-228600" lvl="8" marL="4114800" rtl="0" algn="l">
              <a:lnSpc>
                <a:spcPct val="100000"/>
              </a:lnSpc>
              <a:spcBef>
                <a:spcPts val="700"/>
              </a:spcBef>
              <a:spcAft>
                <a:spcPts val="700"/>
              </a:spcAft>
              <a:buClr>
                <a:schemeClr val="dk2"/>
              </a:buClr>
              <a:buSzPts val="1300"/>
              <a:buNone/>
              <a:defRPr/>
            </a:lvl9pPr>
          </a:lstStyle>
          <a:p/>
        </p:txBody>
      </p:sp>
      <p:sp>
        <p:nvSpPr>
          <p:cNvPr id="3054" name="Google Shape;3054;p450"/>
          <p:cNvSpPr txBox="1"/>
          <p:nvPr>
            <p:ph idx="2" type="body"/>
          </p:nvPr>
        </p:nvSpPr>
        <p:spPr>
          <a:xfrm>
            <a:off x="4648202" y="1314450"/>
            <a:ext cx="3962400" cy="33147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SzPts val="1300"/>
              <a:buNone/>
              <a:defRPr/>
            </a:lvl1pPr>
            <a:lvl2pPr indent="-311150" lvl="1" marL="914400" rtl="0" algn="l">
              <a:lnSpc>
                <a:spcPct val="100000"/>
              </a:lnSpc>
              <a:spcBef>
                <a:spcPts val="700"/>
              </a:spcBef>
              <a:spcAft>
                <a:spcPts val="0"/>
              </a:spcAft>
              <a:buSzPts val="1300"/>
              <a:buChar char="•"/>
              <a:defRPr/>
            </a:lvl2pPr>
            <a:lvl3pPr indent="-311150" lvl="2" marL="1371600" rtl="0" algn="l">
              <a:lnSpc>
                <a:spcPct val="100000"/>
              </a:lnSpc>
              <a:spcBef>
                <a:spcPts val="700"/>
              </a:spcBef>
              <a:spcAft>
                <a:spcPts val="0"/>
              </a:spcAft>
              <a:buSzPts val="1300"/>
              <a:buChar char="-"/>
              <a:defRPr/>
            </a:lvl3pPr>
            <a:lvl4pPr indent="-311150" lvl="3" marL="1828800" rtl="0" algn="l">
              <a:lnSpc>
                <a:spcPct val="100000"/>
              </a:lnSpc>
              <a:spcBef>
                <a:spcPts val="700"/>
              </a:spcBef>
              <a:spcAft>
                <a:spcPts val="0"/>
              </a:spcAft>
              <a:buSzPts val="1300"/>
              <a:buChar char="◦"/>
              <a:defRPr/>
            </a:lvl4pPr>
            <a:lvl5pPr indent="-311150" lvl="4" marL="2286000" rtl="0" algn="l">
              <a:lnSpc>
                <a:spcPct val="100000"/>
              </a:lnSpc>
              <a:spcBef>
                <a:spcPts val="700"/>
              </a:spcBef>
              <a:spcAft>
                <a:spcPts val="0"/>
              </a:spcAft>
              <a:buSzPts val="1300"/>
              <a:buChar char="›"/>
              <a:defRPr/>
            </a:lvl5pPr>
            <a:lvl6pPr indent="-311150" lvl="5" marL="2743200" rtl="0" algn="l">
              <a:lnSpc>
                <a:spcPct val="100000"/>
              </a:lnSpc>
              <a:spcBef>
                <a:spcPts val="700"/>
              </a:spcBef>
              <a:spcAft>
                <a:spcPts val="0"/>
              </a:spcAft>
              <a:buSzPts val="1300"/>
              <a:buAutoNum type="arabicPeriod"/>
              <a:defRPr/>
            </a:lvl6pPr>
            <a:lvl7pPr indent="-311150" lvl="6" marL="3200400" rtl="0" algn="l">
              <a:lnSpc>
                <a:spcPct val="100000"/>
              </a:lnSpc>
              <a:spcBef>
                <a:spcPts val="700"/>
              </a:spcBef>
              <a:spcAft>
                <a:spcPts val="0"/>
              </a:spcAft>
              <a:buClr>
                <a:schemeClr val="dk1"/>
              </a:buClr>
              <a:buSzPts val="1300"/>
              <a:buAutoNum type="alphaLcPeriod"/>
              <a:defRPr/>
            </a:lvl7pPr>
            <a:lvl8pPr indent="-311150" lvl="7" marL="3657600" rtl="0" algn="l">
              <a:lnSpc>
                <a:spcPct val="100000"/>
              </a:lnSpc>
              <a:spcBef>
                <a:spcPts val="700"/>
              </a:spcBef>
              <a:spcAft>
                <a:spcPts val="0"/>
              </a:spcAft>
              <a:buClr>
                <a:schemeClr val="dk1"/>
              </a:buClr>
              <a:buSzPts val="1300"/>
              <a:buAutoNum type="romanLcPeriod"/>
              <a:defRPr/>
            </a:lvl8pPr>
            <a:lvl9pPr indent="-228600" lvl="8" marL="4114800" rtl="0" algn="l">
              <a:lnSpc>
                <a:spcPct val="100000"/>
              </a:lnSpc>
              <a:spcBef>
                <a:spcPts val="700"/>
              </a:spcBef>
              <a:spcAft>
                <a:spcPts val="700"/>
              </a:spcAft>
              <a:buClr>
                <a:schemeClr val="dk2"/>
              </a:buClr>
              <a:buSzPts val="1300"/>
              <a:buNone/>
              <a:defRPr/>
            </a:lvl9pPr>
          </a:lstStyle>
          <a:p/>
        </p:txBody>
      </p:sp>
      <p:sp>
        <p:nvSpPr>
          <p:cNvPr id="3055" name="Google Shape;3055;p450"/>
          <p:cNvSpPr txBox="1"/>
          <p:nvPr>
            <p:ph idx="11" type="ftr"/>
          </p:nvPr>
        </p:nvSpPr>
        <p:spPr>
          <a:xfrm>
            <a:off x="533400" y="4743450"/>
            <a:ext cx="5257800" cy="114300"/>
          </a:xfrm>
          <a:prstGeom prst="rect">
            <a:avLst/>
          </a:prstGeom>
          <a:noFill/>
          <a:ln>
            <a:noFill/>
          </a:ln>
        </p:spPr>
        <p:txBody>
          <a:bodyPr anchorCtr="0" anchor="b" bIns="0" lIns="0" spcFirstLastPara="1" rIns="0" wrap="square" tIns="0">
            <a:noAutofit/>
          </a:bodyPr>
          <a:lstStyle>
            <a:lvl1pPr lvl="0" rtl="0" algn="l">
              <a:lnSpc>
                <a:spcPct val="100000"/>
              </a:lnSpc>
              <a:spcBef>
                <a:spcPts val="0"/>
              </a:spcBef>
              <a:spcAft>
                <a:spcPts val="0"/>
              </a:spcAft>
              <a:buSzPts val="1000"/>
              <a:buNone/>
              <a:defRPr sz="700">
                <a:solidFill>
                  <a:schemeClr val="dk1"/>
                </a:solidFill>
                <a:latin typeface="Arial"/>
                <a:ea typeface="Arial"/>
                <a:cs typeface="Arial"/>
                <a:sym typeface="Arial"/>
              </a:defRPr>
            </a:lvl1pPr>
            <a:lvl2pPr lvl="1" rtl="0" algn="l">
              <a:lnSpc>
                <a:spcPct val="100000"/>
              </a:lnSpc>
              <a:spcBef>
                <a:spcPts val="0"/>
              </a:spcBef>
              <a:spcAft>
                <a:spcPts val="0"/>
              </a:spcAft>
              <a:buSzPts val="1000"/>
              <a:buNone/>
              <a:defRPr/>
            </a:lvl2pPr>
            <a:lvl3pPr lvl="2" rtl="0" algn="l">
              <a:lnSpc>
                <a:spcPct val="100000"/>
              </a:lnSpc>
              <a:spcBef>
                <a:spcPts val="0"/>
              </a:spcBef>
              <a:spcAft>
                <a:spcPts val="0"/>
              </a:spcAft>
              <a:buSzPts val="1000"/>
              <a:buNone/>
              <a:defRPr/>
            </a:lvl3pPr>
            <a:lvl4pPr lvl="3" rtl="0" algn="l">
              <a:lnSpc>
                <a:spcPct val="100000"/>
              </a:lnSpc>
              <a:spcBef>
                <a:spcPts val="0"/>
              </a:spcBef>
              <a:spcAft>
                <a:spcPts val="0"/>
              </a:spcAft>
              <a:buSzPts val="1000"/>
              <a:buNone/>
              <a:defRPr/>
            </a:lvl4pPr>
            <a:lvl5pPr lvl="4" rtl="0" algn="l">
              <a:lnSpc>
                <a:spcPct val="100000"/>
              </a:lnSpc>
              <a:spcBef>
                <a:spcPts val="0"/>
              </a:spcBef>
              <a:spcAft>
                <a:spcPts val="0"/>
              </a:spcAft>
              <a:buSzPts val="1000"/>
              <a:buNone/>
              <a:defRPr/>
            </a:lvl5pPr>
            <a:lvl6pPr lvl="5" rtl="0" algn="l">
              <a:lnSpc>
                <a:spcPct val="100000"/>
              </a:lnSpc>
              <a:spcBef>
                <a:spcPts val="0"/>
              </a:spcBef>
              <a:spcAft>
                <a:spcPts val="0"/>
              </a:spcAft>
              <a:buSzPts val="1000"/>
              <a:buNone/>
              <a:defRPr/>
            </a:lvl6pPr>
            <a:lvl7pPr lvl="6" rtl="0" algn="l">
              <a:lnSpc>
                <a:spcPct val="100000"/>
              </a:lnSpc>
              <a:spcBef>
                <a:spcPts val="0"/>
              </a:spcBef>
              <a:spcAft>
                <a:spcPts val="0"/>
              </a:spcAft>
              <a:buSzPts val="1000"/>
              <a:buNone/>
              <a:defRPr/>
            </a:lvl7pPr>
            <a:lvl8pPr lvl="7" rtl="0" algn="l">
              <a:lnSpc>
                <a:spcPct val="100000"/>
              </a:lnSpc>
              <a:spcBef>
                <a:spcPts val="0"/>
              </a:spcBef>
              <a:spcAft>
                <a:spcPts val="0"/>
              </a:spcAft>
              <a:buSzPts val="1000"/>
              <a:buNone/>
              <a:defRPr/>
            </a:lvl8pPr>
            <a:lvl9pPr lvl="8" rtl="0" algn="l">
              <a:lnSpc>
                <a:spcPct val="100000"/>
              </a:lnSpc>
              <a:spcBef>
                <a:spcPts val="0"/>
              </a:spcBef>
              <a:spcAft>
                <a:spcPts val="0"/>
              </a:spcAft>
              <a:buSzPts val="1000"/>
              <a:buNone/>
              <a:defRPr/>
            </a:lvl9pPr>
          </a:lstStyle>
          <a:p/>
        </p:txBody>
      </p:sp>
      <p:cxnSp>
        <p:nvCxnSpPr>
          <p:cNvPr id="3056" name="Google Shape;3056;p450"/>
          <p:cNvCxnSpPr/>
          <p:nvPr/>
        </p:nvCxnSpPr>
        <p:spPr>
          <a:xfrm flipH="1" rot="10800000">
            <a:off x="381001" y="457200"/>
            <a:ext cx="8229600" cy="114300"/>
          </a:xfrm>
          <a:prstGeom prst="bentConnector2">
            <a:avLst/>
          </a:prstGeom>
          <a:noFill/>
          <a:ln cap="flat" cmpd="sng" w="12700">
            <a:solidFill>
              <a:schemeClr val="dk2"/>
            </a:solidFill>
            <a:prstDash val="solid"/>
            <a:round/>
            <a:headEnd len="sm" w="sm" type="none"/>
            <a:tailEnd len="sm" w="sm" type="none"/>
          </a:ln>
        </p:spPr>
      </p:cxnSp>
      <p:sp>
        <p:nvSpPr>
          <p:cNvPr id="3057" name="Google Shape;3057;p450"/>
          <p:cNvSpPr txBox="1"/>
          <p:nvPr>
            <p:ph idx="12" type="sldNum"/>
          </p:nvPr>
        </p:nvSpPr>
        <p:spPr>
          <a:xfrm>
            <a:off x="7086600" y="4857750"/>
            <a:ext cx="1527000" cy="1143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3058" name="Google Shape;3058;p450"/>
          <p:cNvSpPr txBox="1"/>
          <p:nvPr>
            <p:ph idx="10" type="dt"/>
          </p:nvPr>
        </p:nvSpPr>
        <p:spPr>
          <a:xfrm>
            <a:off x="7086600" y="4743450"/>
            <a:ext cx="1524000" cy="114300"/>
          </a:xfrm>
          <a:prstGeom prst="rect">
            <a:avLst/>
          </a:prstGeom>
          <a:noFill/>
          <a:ln>
            <a:noFill/>
          </a:ln>
        </p:spPr>
        <p:txBody>
          <a:bodyPr anchorCtr="0" anchor="t" bIns="0" lIns="0" spcFirstLastPara="1" rIns="0" wrap="square" tIns="0">
            <a:noAutofit/>
          </a:bodyPr>
          <a:lstStyle>
            <a:lvl1pPr lvl="0" rtl="0" algn="r">
              <a:lnSpc>
                <a:spcPct val="100000"/>
              </a:lnSpc>
              <a:spcBef>
                <a:spcPts val="0"/>
              </a:spcBef>
              <a:spcAft>
                <a:spcPts val="0"/>
              </a:spcAft>
              <a:buSzPts val="1000"/>
              <a:buNone/>
              <a:defRPr sz="700">
                <a:solidFill>
                  <a:schemeClr val="dk1"/>
                </a:solidFill>
                <a:latin typeface="Arial"/>
                <a:ea typeface="Arial"/>
                <a:cs typeface="Arial"/>
                <a:sym typeface="Arial"/>
              </a:defRPr>
            </a:lvl1pPr>
            <a:lvl2pPr lvl="1" rtl="0" algn="l">
              <a:lnSpc>
                <a:spcPct val="100000"/>
              </a:lnSpc>
              <a:spcBef>
                <a:spcPts val="0"/>
              </a:spcBef>
              <a:spcAft>
                <a:spcPts val="0"/>
              </a:spcAft>
              <a:buSzPts val="1000"/>
              <a:buNone/>
              <a:defRPr/>
            </a:lvl2pPr>
            <a:lvl3pPr lvl="2" rtl="0" algn="l">
              <a:lnSpc>
                <a:spcPct val="100000"/>
              </a:lnSpc>
              <a:spcBef>
                <a:spcPts val="0"/>
              </a:spcBef>
              <a:spcAft>
                <a:spcPts val="0"/>
              </a:spcAft>
              <a:buSzPts val="1000"/>
              <a:buNone/>
              <a:defRPr/>
            </a:lvl3pPr>
            <a:lvl4pPr lvl="3" rtl="0" algn="l">
              <a:lnSpc>
                <a:spcPct val="100000"/>
              </a:lnSpc>
              <a:spcBef>
                <a:spcPts val="0"/>
              </a:spcBef>
              <a:spcAft>
                <a:spcPts val="0"/>
              </a:spcAft>
              <a:buSzPts val="1000"/>
              <a:buNone/>
              <a:defRPr/>
            </a:lvl4pPr>
            <a:lvl5pPr lvl="4" rtl="0" algn="l">
              <a:lnSpc>
                <a:spcPct val="100000"/>
              </a:lnSpc>
              <a:spcBef>
                <a:spcPts val="0"/>
              </a:spcBef>
              <a:spcAft>
                <a:spcPts val="0"/>
              </a:spcAft>
              <a:buSzPts val="1000"/>
              <a:buNone/>
              <a:defRPr/>
            </a:lvl5pPr>
            <a:lvl6pPr lvl="5" rtl="0" algn="l">
              <a:lnSpc>
                <a:spcPct val="100000"/>
              </a:lnSpc>
              <a:spcBef>
                <a:spcPts val="0"/>
              </a:spcBef>
              <a:spcAft>
                <a:spcPts val="0"/>
              </a:spcAft>
              <a:buSzPts val="1000"/>
              <a:buNone/>
              <a:defRPr/>
            </a:lvl6pPr>
            <a:lvl7pPr lvl="6" rtl="0" algn="l">
              <a:lnSpc>
                <a:spcPct val="100000"/>
              </a:lnSpc>
              <a:spcBef>
                <a:spcPts val="0"/>
              </a:spcBef>
              <a:spcAft>
                <a:spcPts val="0"/>
              </a:spcAft>
              <a:buSzPts val="1000"/>
              <a:buNone/>
              <a:defRPr/>
            </a:lvl7pPr>
            <a:lvl8pPr lvl="7" rtl="0" algn="l">
              <a:lnSpc>
                <a:spcPct val="100000"/>
              </a:lnSpc>
              <a:spcBef>
                <a:spcPts val="0"/>
              </a:spcBef>
              <a:spcAft>
                <a:spcPts val="0"/>
              </a:spcAft>
              <a:buSzPts val="1000"/>
              <a:buNone/>
              <a:defRPr/>
            </a:lvl8pPr>
            <a:lvl9pPr lvl="8" rtl="0" algn="l">
              <a:lnSpc>
                <a:spcPct val="100000"/>
              </a:lnSpc>
              <a:spcBef>
                <a:spcPts val="0"/>
              </a:spcBef>
              <a:spcAft>
                <a:spcPts val="0"/>
              </a:spcAft>
              <a:buSzPts val="1000"/>
              <a:buNone/>
              <a:defRPr/>
            </a:lvl9pPr>
          </a:lstStyle>
          <a:p/>
        </p:txBody>
      </p:sp>
      <p:sp>
        <p:nvSpPr>
          <p:cNvPr id="3059" name="Google Shape;3059;p450"/>
          <p:cNvSpPr txBox="1"/>
          <p:nvPr/>
        </p:nvSpPr>
        <p:spPr>
          <a:xfrm>
            <a:off x="533400" y="4857751"/>
            <a:ext cx="2590800" cy="1143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700"/>
              <a:buFont typeface="Arial"/>
              <a:buNone/>
            </a:pPr>
            <a:r>
              <a:rPr b="0" i="0" lang="en" sz="700" u="none" cap="none" strike="noStrike">
                <a:solidFill>
                  <a:schemeClr val="dk1"/>
                </a:solidFill>
                <a:latin typeface="Arial"/>
                <a:ea typeface="Arial"/>
                <a:cs typeface="Arial"/>
                <a:sym typeface="Arial"/>
              </a:rPr>
              <a:t>PwC</a:t>
            </a:r>
            <a:endParaRPr b="0" i="0" sz="700" u="none" cap="none" strike="noStrike">
              <a:solidFill>
                <a:schemeClr val="dk1"/>
              </a:solidFill>
              <a:latin typeface="Arial"/>
              <a:ea typeface="Arial"/>
              <a:cs typeface="Arial"/>
              <a:sym typeface="Arial"/>
            </a:endParaRPr>
          </a:p>
        </p:txBody>
      </p:sp>
    </p:spTree>
  </p:cSld>
  <p:clrMapOvr>
    <a:masterClrMapping/>
  </p:clrMapOvr>
</p:sldLayout>
</file>

<file path=ppt/slideLayouts/slideLayout4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Three">
  <p:cSld name="Content: Three">
    <p:spTree>
      <p:nvGrpSpPr>
        <p:cNvPr id="3060" name="Shape 3060"/>
        <p:cNvGrpSpPr/>
        <p:nvPr/>
      </p:nvGrpSpPr>
      <p:grpSpPr>
        <a:xfrm>
          <a:off x="0" y="0"/>
          <a:ext cx="0" cy="0"/>
          <a:chOff x="0" y="0"/>
          <a:chExt cx="0" cy="0"/>
        </a:xfrm>
      </p:grpSpPr>
      <p:sp>
        <p:nvSpPr>
          <p:cNvPr id="3061" name="Google Shape;3061;p451"/>
          <p:cNvSpPr txBox="1"/>
          <p:nvPr>
            <p:ph type="title"/>
          </p:nvPr>
        </p:nvSpPr>
        <p:spPr>
          <a:xfrm>
            <a:off x="533400" y="514351"/>
            <a:ext cx="8077200" cy="6858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Clr>
                <a:schemeClr val="dk1"/>
              </a:buClr>
              <a:buSzPts val="1300"/>
              <a:buNone/>
              <a:defRPr/>
            </a:lvl1pPr>
            <a:lvl2pPr lvl="1" rtl="0" algn="l">
              <a:lnSpc>
                <a:spcPct val="100000"/>
              </a:lnSpc>
              <a:spcBef>
                <a:spcPts val="0"/>
              </a:spcBef>
              <a:spcAft>
                <a:spcPts val="0"/>
              </a:spcAft>
              <a:buSzPts val="1000"/>
              <a:buNone/>
              <a:defRPr/>
            </a:lvl2pPr>
            <a:lvl3pPr lvl="2" rtl="0" algn="l">
              <a:lnSpc>
                <a:spcPct val="100000"/>
              </a:lnSpc>
              <a:spcBef>
                <a:spcPts val="0"/>
              </a:spcBef>
              <a:spcAft>
                <a:spcPts val="0"/>
              </a:spcAft>
              <a:buSzPts val="1000"/>
              <a:buNone/>
              <a:defRPr/>
            </a:lvl3pPr>
            <a:lvl4pPr lvl="3" rtl="0" algn="l">
              <a:lnSpc>
                <a:spcPct val="100000"/>
              </a:lnSpc>
              <a:spcBef>
                <a:spcPts val="0"/>
              </a:spcBef>
              <a:spcAft>
                <a:spcPts val="0"/>
              </a:spcAft>
              <a:buSzPts val="1000"/>
              <a:buNone/>
              <a:defRPr/>
            </a:lvl4pPr>
            <a:lvl5pPr lvl="4" rtl="0" algn="l">
              <a:lnSpc>
                <a:spcPct val="100000"/>
              </a:lnSpc>
              <a:spcBef>
                <a:spcPts val="0"/>
              </a:spcBef>
              <a:spcAft>
                <a:spcPts val="0"/>
              </a:spcAft>
              <a:buSzPts val="1000"/>
              <a:buNone/>
              <a:defRPr/>
            </a:lvl5pPr>
            <a:lvl6pPr lvl="5" rtl="0" algn="l">
              <a:lnSpc>
                <a:spcPct val="100000"/>
              </a:lnSpc>
              <a:spcBef>
                <a:spcPts val="0"/>
              </a:spcBef>
              <a:spcAft>
                <a:spcPts val="0"/>
              </a:spcAft>
              <a:buSzPts val="1000"/>
              <a:buNone/>
              <a:defRPr/>
            </a:lvl6pPr>
            <a:lvl7pPr lvl="6" rtl="0" algn="l">
              <a:lnSpc>
                <a:spcPct val="100000"/>
              </a:lnSpc>
              <a:spcBef>
                <a:spcPts val="0"/>
              </a:spcBef>
              <a:spcAft>
                <a:spcPts val="0"/>
              </a:spcAft>
              <a:buSzPts val="1000"/>
              <a:buNone/>
              <a:defRPr/>
            </a:lvl7pPr>
            <a:lvl8pPr lvl="7" rtl="0" algn="l">
              <a:lnSpc>
                <a:spcPct val="100000"/>
              </a:lnSpc>
              <a:spcBef>
                <a:spcPts val="0"/>
              </a:spcBef>
              <a:spcAft>
                <a:spcPts val="0"/>
              </a:spcAft>
              <a:buSzPts val="1000"/>
              <a:buNone/>
              <a:defRPr/>
            </a:lvl8pPr>
            <a:lvl9pPr lvl="8" rtl="0" algn="l">
              <a:lnSpc>
                <a:spcPct val="100000"/>
              </a:lnSpc>
              <a:spcBef>
                <a:spcPts val="0"/>
              </a:spcBef>
              <a:spcAft>
                <a:spcPts val="0"/>
              </a:spcAft>
              <a:buSzPts val="1000"/>
              <a:buNone/>
              <a:defRPr/>
            </a:lvl9pPr>
          </a:lstStyle>
          <a:p/>
        </p:txBody>
      </p:sp>
      <p:sp>
        <p:nvSpPr>
          <p:cNvPr id="3062" name="Google Shape;3062;p451"/>
          <p:cNvSpPr txBox="1"/>
          <p:nvPr>
            <p:ph idx="1" type="body"/>
          </p:nvPr>
        </p:nvSpPr>
        <p:spPr>
          <a:xfrm>
            <a:off x="533400" y="1314451"/>
            <a:ext cx="2590800" cy="33147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SzPts val="1300"/>
              <a:buNone/>
              <a:defRPr/>
            </a:lvl1pPr>
            <a:lvl2pPr indent="-311150" lvl="1" marL="914400" rtl="0" algn="l">
              <a:lnSpc>
                <a:spcPct val="100000"/>
              </a:lnSpc>
              <a:spcBef>
                <a:spcPts val="700"/>
              </a:spcBef>
              <a:spcAft>
                <a:spcPts val="0"/>
              </a:spcAft>
              <a:buSzPts val="1300"/>
              <a:buChar char="•"/>
              <a:defRPr/>
            </a:lvl2pPr>
            <a:lvl3pPr indent="-311150" lvl="2" marL="1371600" rtl="0" algn="l">
              <a:lnSpc>
                <a:spcPct val="100000"/>
              </a:lnSpc>
              <a:spcBef>
                <a:spcPts val="700"/>
              </a:spcBef>
              <a:spcAft>
                <a:spcPts val="0"/>
              </a:spcAft>
              <a:buSzPts val="1300"/>
              <a:buChar char="-"/>
              <a:defRPr/>
            </a:lvl3pPr>
            <a:lvl4pPr indent="-311150" lvl="3" marL="1828800" rtl="0" algn="l">
              <a:lnSpc>
                <a:spcPct val="100000"/>
              </a:lnSpc>
              <a:spcBef>
                <a:spcPts val="700"/>
              </a:spcBef>
              <a:spcAft>
                <a:spcPts val="0"/>
              </a:spcAft>
              <a:buSzPts val="1300"/>
              <a:buChar char="◦"/>
              <a:defRPr/>
            </a:lvl4pPr>
            <a:lvl5pPr indent="-311150" lvl="4" marL="2286000" rtl="0" algn="l">
              <a:lnSpc>
                <a:spcPct val="100000"/>
              </a:lnSpc>
              <a:spcBef>
                <a:spcPts val="700"/>
              </a:spcBef>
              <a:spcAft>
                <a:spcPts val="0"/>
              </a:spcAft>
              <a:buSzPts val="1300"/>
              <a:buChar char="›"/>
              <a:defRPr/>
            </a:lvl5pPr>
            <a:lvl6pPr indent="-311150" lvl="5" marL="2743200" rtl="0" algn="l">
              <a:lnSpc>
                <a:spcPct val="100000"/>
              </a:lnSpc>
              <a:spcBef>
                <a:spcPts val="700"/>
              </a:spcBef>
              <a:spcAft>
                <a:spcPts val="0"/>
              </a:spcAft>
              <a:buSzPts val="1300"/>
              <a:buAutoNum type="arabicPeriod"/>
              <a:defRPr/>
            </a:lvl6pPr>
            <a:lvl7pPr indent="-311150" lvl="6" marL="3200400" rtl="0" algn="l">
              <a:lnSpc>
                <a:spcPct val="100000"/>
              </a:lnSpc>
              <a:spcBef>
                <a:spcPts val="700"/>
              </a:spcBef>
              <a:spcAft>
                <a:spcPts val="0"/>
              </a:spcAft>
              <a:buClr>
                <a:schemeClr val="dk1"/>
              </a:buClr>
              <a:buSzPts val="1300"/>
              <a:buAutoNum type="alphaLcPeriod"/>
              <a:defRPr/>
            </a:lvl7pPr>
            <a:lvl8pPr indent="-311150" lvl="7" marL="3657600" rtl="0" algn="l">
              <a:lnSpc>
                <a:spcPct val="100000"/>
              </a:lnSpc>
              <a:spcBef>
                <a:spcPts val="700"/>
              </a:spcBef>
              <a:spcAft>
                <a:spcPts val="0"/>
              </a:spcAft>
              <a:buClr>
                <a:schemeClr val="dk1"/>
              </a:buClr>
              <a:buSzPts val="1300"/>
              <a:buAutoNum type="romanLcPeriod"/>
              <a:defRPr/>
            </a:lvl8pPr>
            <a:lvl9pPr indent="-228600" lvl="8" marL="4114800" rtl="0" algn="l">
              <a:lnSpc>
                <a:spcPct val="100000"/>
              </a:lnSpc>
              <a:spcBef>
                <a:spcPts val="700"/>
              </a:spcBef>
              <a:spcAft>
                <a:spcPts val="700"/>
              </a:spcAft>
              <a:buClr>
                <a:schemeClr val="dk2"/>
              </a:buClr>
              <a:buSzPts val="1300"/>
              <a:buNone/>
              <a:defRPr/>
            </a:lvl9pPr>
          </a:lstStyle>
          <a:p/>
        </p:txBody>
      </p:sp>
      <p:sp>
        <p:nvSpPr>
          <p:cNvPr id="3063" name="Google Shape;3063;p451"/>
          <p:cNvSpPr txBox="1"/>
          <p:nvPr>
            <p:ph idx="2" type="body"/>
          </p:nvPr>
        </p:nvSpPr>
        <p:spPr>
          <a:xfrm>
            <a:off x="3276602" y="1314451"/>
            <a:ext cx="2590800" cy="33147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SzPts val="1300"/>
              <a:buNone/>
              <a:defRPr/>
            </a:lvl1pPr>
            <a:lvl2pPr indent="-311150" lvl="1" marL="914400" rtl="0" algn="l">
              <a:lnSpc>
                <a:spcPct val="100000"/>
              </a:lnSpc>
              <a:spcBef>
                <a:spcPts val="700"/>
              </a:spcBef>
              <a:spcAft>
                <a:spcPts val="0"/>
              </a:spcAft>
              <a:buSzPts val="1300"/>
              <a:buChar char="•"/>
              <a:defRPr/>
            </a:lvl2pPr>
            <a:lvl3pPr indent="-311150" lvl="2" marL="1371600" rtl="0" algn="l">
              <a:lnSpc>
                <a:spcPct val="100000"/>
              </a:lnSpc>
              <a:spcBef>
                <a:spcPts val="700"/>
              </a:spcBef>
              <a:spcAft>
                <a:spcPts val="0"/>
              </a:spcAft>
              <a:buSzPts val="1300"/>
              <a:buChar char="-"/>
              <a:defRPr/>
            </a:lvl3pPr>
            <a:lvl4pPr indent="-311150" lvl="3" marL="1828800" rtl="0" algn="l">
              <a:lnSpc>
                <a:spcPct val="100000"/>
              </a:lnSpc>
              <a:spcBef>
                <a:spcPts val="700"/>
              </a:spcBef>
              <a:spcAft>
                <a:spcPts val="0"/>
              </a:spcAft>
              <a:buSzPts val="1300"/>
              <a:buChar char="◦"/>
              <a:defRPr/>
            </a:lvl4pPr>
            <a:lvl5pPr indent="-311150" lvl="4" marL="2286000" rtl="0" algn="l">
              <a:lnSpc>
                <a:spcPct val="100000"/>
              </a:lnSpc>
              <a:spcBef>
                <a:spcPts val="700"/>
              </a:spcBef>
              <a:spcAft>
                <a:spcPts val="0"/>
              </a:spcAft>
              <a:buSzPts val="1300"/>
              <a:buChar char="›"/>
              <a:defRPr/>
            </a:lvl5pPr>
            <a:lvl6pPr indent="-311150" lvl="5" marL="2743200" rtl="0" algn="l">
              <a:lnSpc>
                <a:spcPct val="100000"/>
              </a:lnSpc>
              <a:spcBef>
                <a:spcPts val="700"/>
              </a:spcBef>
              <a:spcAft>
                <a:spcPts val="0"/>
              </a:spcAft>
              <a:buSzPts val="1300"/>
              <a:buAutoNum type="arabicPeriod"/>
              <a:defRPr/>
            </a:lvl6pPr>
            <a:lvl7pPr indent="-311150" lvl="6" marL="3200400" rtl="0" algn="l">
              <a:lnSpc>
                <a:spcPct val="100000"/>
              </a:lnSpc>
              <a:spcBef>
                <a:spcPts val="700"/>
              </a:spcBef>
              <a:spcAft>
                <a:spcPts val="0"/>
              </a:spcAft>
              <a:buClr>
                <a:schemeClr val="dk1"/>
              </a:buClr>
              <a:buSzPts val="1300"/>
              <a:buAutoNum type="alphaLcPeriod"/>
              <a:defRPr/>
            </a:lvl7pPr>
            <a:lvl8pPr indent="-311150" lvl="7" marL="3657600" rtl="0" algn="l">
              <a:lnSpc>
                <a:spcPct val="100000"/>
              </a:lnSpc>
              <a:spcBef>
                <a:spcPts val="700"/>
              </a:spcBef>
              <a:spcAft>
                <a:spcPts val="0"/>
              </a:spcAft>
              <a:buClr>
                <a:schemeClr val="dk1"/>
              </a:buClr>
              <a:buSzPts val="1300"/>
              <a:buAutoNum type="romanLcPeriod"/>
              <a:defRPr/>
            </a:lvl8pPr>
            <a:lvl9pPr indent="-228600" lvl="8" marL="4114800" rtl="0" algn="l">
              <a:lnSpc>
                <a:spcPct val="100000"/>
              </a:lnSpc>
              <a:spcBef>
                <a:spcPts val="700"/>
              </a:spcBef>
              <a:spcAft>
                <a:spcPts val="700"/>
              </a:spcAft>
              <a:buClr>
                <a:schemeClr val="dk2"/>
              </a:buClr>
              <a:buSzPts val="1300"/>
              <a:buNone/>
              <a:defRPr/>
            </a:lvl9pPr>
          </a:lstStyle>
          <a:p/>
        </p:txBody>
      </p:sp>
      <p:sp>
        <p:nvSpPr>
          <p:cNvPr id="3064" name="Google Shape;3064;p451"/>
          <p:cNvSpPr txBox="1"/>
          <p:nvPr>
            <p:ph idx="3" type="body"/>
          </p:nvPr>
        </p:nvSpPr>
        <p:spPr>
          <a:xfrm>
            <a:off x="6019800" y="1314451"/>
            <a:ext cx="2590800" cy="33147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SzPts val="1300"/>
              <a:buNone/>
              <a:defRPr/>
            </a:lvl1pPr>
            <a:lvl2pPr indent="-311150" lvl="1" marL="914400" rtl="0" algn="l">
              <a:lnSpc>
                <a:spcPct val="100000"/>
              </a:lnSpc>
              <a:spcBef>
                <a:spcPts val="700"/>
              </a:spcBef>
              <a:spcAft>
                <a:spcPts val="0"/>
              </a:spcAft>
              <a:buSzPts val="1300"/>
              <a:buChar char="•"/>
              <a:defRPr/>
            </a:lvl2pPr>
            <a:lvl3pPr indent="-311150" lvl="2" marL="1371600" rtl="0" algn="l">
              <a:lnSpc>
                <a:spcPct val="100000"/>
              </a:lnSpc>
              <a:spcBef>
                <a:spcPts val="700"/>
              </a:spcBef>
              <a:spcAft>
                <a:spcPts val="0"/>
              </a:spcAft>
              <a:buSzPts val="1300"/>
              <a:buChar char="-"/>
              <a:defRPr/>
            </a:lvl3pPr>
            <a:lvl4pPr indent="-311150" lvl="3" marL="1828800" rtl="0" algn="l">
              <a:lnSpc>
                <a:spcPct val="100000"/>
              </a:lnSpc>
              <a:spcBef>
                <a:spcPts val="700"/>
              </a:spcBef>
              <a:spcAft>
                <a:spcPts val="0"/>
              </a:spcAft>
              <a:buSzPts val="1300"/>
              <a:buChar char="◦"/>
              <a:defRPr/>
            </a:lvl4pPr>
            <a:lvl5pPr indent="-311150" lvl="4" marL="2286000" rtl="0" algn="l">
              <a:lnSpc>
                <a:spcPct val="100000"/>
              </a:lnSpc>
              <a:spcBef>
                <a:spcPts val="700"/>
              </a:spcBef>
              <a:spcAft>
                <a:spcPts val="0"/>
              </a:spcAft>
              <a:buSzPts val="1300"/>
              <a:buChar char="›"/>
              <a:defRPr/>
            </a:lvl5pPr>
            <a:lvl6pPr indent="-311150" lvl="5" marL="2743200" rtl="0" algn="l">
              <a:lnSpc>
                <a:spcPct val="100000"/>
              </a:lnSpc>
              <a:spcBef>
                <a:spcPts val="700"/>
              </a:spcBef>
              <a:spcAft>
                <a:spcPts val="0"/>
              </a:spcAft>
              <a:buSzPts val="1300"/>
              <a:buAutoNum type="arabicPeriod"/>
              <a:defRPr/>
            </a:lvl6pPr>
            <a:lvl7pPr indent="-311150" lvl="6" marL="3200400" rtl="0" algn="l">
              <a:lnSpc>
                <a:spcPct val="100000"/>
              </a:lnSpc>
              <a:spcBef>
                <a:spcPts val="700"/>
              </a:spcBef>
              <a:spcAft>
                <a:spcPts val="0"/>
              </a:spcAft>
              <a:buClr>
                <a:schemeClr val="dk1"/>
              </a:buClr>
              <a:buSzPts val="1300"/>
              <a:buAutoNum type="alphaLcPeriod"/>
              <a:defRPr/>
            </a:lvl7pPr>
            <a:lvl8pPr indent="-311150" lvl="7" marL="3657600" rtl="0" algn="l">
              <a:lnSpc>
                <a:spcPct val="100000"/>
              </a:lnSpc>
              <a:spcBef>
                <a:spcPts val="700"/>
              </a:spcBef>
              <a:spcAft>
                <a:spcPts val="0"/>
              </a:spcAft>
              <a:buClr>
                <a:schemeClr val="dk1"/>
              </a:buClr>
              <a:buSzPts val="1300"/>
              <a:buAutoNum type="romanLcPeriod"/>
              <a:defRPr/>
            </a:lvl8pPr>
            <a:lvl9pPr indent="-228600" lvl="8" marL="4114800" rtl="0" algn="l">
              <a:lnSpc>
                <a:spcPct val="100000"/>
              </a:lnSpc>
              <a:spcBef>
                <a:spcPts val="700"/>
              </a:spcBef>
              <a:spcAft>
                <a:spcPts val="700"/>
              </a:spcAft>
              <a:buClr>
                <a:schemeClr val="dk2"/>
              </a:buClr>
              <a:buSzPts val="1300"/>
              <a:buNone/>
              <a:defRPr/>
            </a:lvl9pPr>
          </a:lstStyle>
          <a:p/>
        </p:txBody>
      </p:sp>
      <p:sp>
        <p:nvSpPr>
          <p:cNvPr id="3065" name="Google Shape;3065;p451"/>
          <p:cNvSpPr txBox="1"/>
          <p:nvPr>
            <p:ph idx="11" type="ftr"/>
          </p:nvPr>
        </p:nvSpPr>
        <p:spPr>
          <a:xfrm>
            <a:off x="533400" y="4743450"/>
            <a:ext cx="5257800" cy="114300"/>
          </a:xfrm>
          <a:prstGeom prst="rect">
            <a:avLst/>
          </a:prstGeom>
          <a:noFill/>
          <a:ln>
            <a:noFill/>
          </a:ln>
        </p:spPr>
        <p:txBody>
          <a:bodyPr anchorCtr="0" anchor="b" bIns="0" lIns="0" spcFirstLastPara="1" rIns="0" wrap="square" tIns="0">
            <a:noAutofit/>
          </a:bodyPr>
          <a:lstStyle>
            <a:lvl1pPr lvl="0" rtl="0" algn="l">
              <a:lnSpc>
                <a:spcPct val="100000"/>
              </a:lnSpc>
              <a:spcBef>
                <a:spcPts val="0"/>
              </a:spcBef>
              <a:spcAft>
                <a:spcPts val="0"/>
              </a:spcAft>
              <a:buSzPts val="1000"/>
              <a:buNone/>
              <a:defRPr sz="700">
                <a:solidFill>
                  <a:schemeClr val="dk1"/>
                </a:solidFill>
                <a:latin typeface="Arial"/>
                <a:ea typeface="Arial"/>
                <a:cs typeface="Arial"/>
                <a:sym typeface="Arial"/>
              </a:defRPr>
            </a:lvl1pPr>
            <a:lvl2pPr lvl="1" rtl="0" algn="l">
              <a:lnSpc>
                <a:spcPct val="100000"/>
              </a:lnSpc>
              <a:spcBef>
                <a:spcPts val="0"/>
              </a:spcBef>
              <a:spcAft>
                <a:spcPts val="0"/>
              </a:spcAft>
              <a:buSzPts val="1000"/>
              <a:buNone/>
              <a:defRPr/>
            </a:lvl2pPr>
            <a:lvl3pPr lvl="2" rtl="0" algn="l">
              <a:lnSpc>
                <a:spcPct val="100000"/>
              </a:lnSpc>
              <a:spcBef>
                <a:spcPts val="0"/>
              </a:spcBef>
              <a:spcAft>
                <a:spcPts val="0"/>
              </a:spcAft>
              <a:buSzPts val="1000"/>
              <a:buNone/>
              <a:defRPr/>
            </a:lvl3pPr>
            <a:lvl4pPr lvl="3" rtl="0" algn="l">
              <a:lnSpc>
                <a:spcPct val="100000"/>
              </a:lnSpc>
              <a:spcBef>
                <a:spcPts val="0"/>
              </a:spcBef>
              <a:spcAft>
                <a:spcPts val="0"/>
              </a:spcAft>
              <a:buSzPts val="1000"/>
              <a:buNone/>
              <a:defRPr/>
            </a:lvl4pPr>
            <a:lvl5pPr lvl="4" rtl="0" algn="l">
              <a:lnSpc>
                <a:spcPct val="100000"/>
              </a:lnSpc>
              <a:spcBef>
                <a:spcPts val="0"/>
              </a:spcBef>
              <a:spcAft>
                <a:spcPts val="0"/>
              </a:spcAft>
              <a:buSzPts val="1000"/>
              <a:buNone/>
              <a:defRPr/>
            </a:lvl5pPr>
            <a:lvl6pPr lvl="5" rtl="0" algn="l">
              <a:lnSpc>
                <a:spcPct val="100000"/>
              </a:lnSpc>
              <a:spcBef>
                <a:spcPts val="0"/>
              </a:spcBef>
              <a:spcAft>
                <a:spcPts val="0"/>
              </a:spcAft>
              <a:buSzPts val="1000"/>
              <a:buNone/>
              <a:defRPr/>
            </a:lvl6pPr>
            <a:lvl7pPr lvl="6" rtl="0" algn="l">
              <a:lnSpc>
                <a:spcPct val="100000"/>
              </a:lnSpc>
              <a:spcBef>
                <a:spcPts val="0"/>
              </a:spcBef>
              <a:spcAft>
                <a:spcPts val="0"/>
              </a:spcAft>
              <a:buSzPts val="1000"/>
              <a:buNone/>
              <a:defRPr/>
            </a:lvl7pPr>
            <a:lvl8pPr lvl="7" rtl="0" algn="l">
              <a:lnSpc>
                <a:spcPct val="100000"/>
              </a:lnSpc>
              <a:spcBef>
                <a:spcPts val="0"/>
              </a:spcBef>
              <a:spcAft>
                <a:spcPts val="0"/>
              </a:spcAft>
              <a:buSzPts val="1000"/>
              <a:buNone/>
              <a:defRPr/>
            </a:lvl8pPr>
            <a:lvl9pPr lvl="8" rtl="0" algn="l">
              <a:lnSpc>
                <a:spcPct val="100000"/>
              </a:lnSpc>
              <a:spcBef>
                <a:spcPts val="0"/>
              </a:spcBef>
              <a:spcAft>
                <a:spcPts val="0"/>
              </a:spcAft>
              <a:buSzPts val="1000"/>
              <a:buNone/>
              <a:defRPr/>
            </a:lvl9pPr>
          </a:lstStyle>
          <a:p/>
        </p:txBody>
      </p:sp>
      <p:cxnSp>
        <p:nvCxnSpPr>
          <p:cNvPr id="3066" name="Google Shape;3066;p451"/>
          <p:cNvCxnSpPr/>
          <p:nvPr/>
        </p:nvCxnSpPr>
        <p:spPr>
          <a:xfrm flipH="1" rot="10800000">
            <a:off x="381001" y="457200"/>
            <a:ext cx="8229600" cy="114300"/>
          </a:xfrm>
          <a:prstGeom prst="bentConnector2">
            <a:avLst/>
          </a:prstGeom>
          <a:noFill/>
          <a:ln cap="flat" cmpd="sng" w="12700">
            <a:solidFill>
              <a:schemeClr val="dk2"/>
            </a:solidFill>
            <a:prstDash val="solid"/>
            <a:round/>
            <a:headEnd len="sm" w="sm" type="none"/>
            <a:tailEnd len="sm" w="sm" type="none"/>
          </a:ln>
        </p:spPr>
      </p:cxnSp>
      <p:sp>
        <p:nvSpPr>
          <p:cNvPr id="3067" name="Google Shape;3067;p451"/>
          <p:cNvSpPr txBox="1"/>
          <p:nvPr>
            <p:ph idx="12" type="sldNum"/>
          </p:nvPr>
        </p:nvSpPr>
        <p:spPr>
          <a:xfrm>
            <a:off x="7086600" y="4857750"/>
            <a:ext cx="1527000" cy="1143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3068" name="Google Shape;3068;p451"/>
          <p:cNvSpPr txBox="1"/>
          <p:nvPr>
            <p:ph idx="10" type="dt"/>
          </p:nvPr>
        </p:nvSpPr>
        <p:spPr>
          <a:xfrm>
            <a:off x="7086600" y="4743450"/>
            <a:ext cx="1524000" cy="114300"/>
          </a:xfrm>
          <a:prstGeom prst="rect">
            <a:avLst/>
          </a:prstGeom>
          <a:noFill/>
          <a:ln>
            <a:noFill/>
          </a:ln>
        </p:spPr>
        <p:txBody>
          <a:bodyPr anchorCtr="0" anchor="t" bIns="0" lIns="0" spcFirstLastPara="1" rIns="0" wrap="square" tIns="0">
            <a:noAutofit/>
          </a:bodyPr>
          <a:lstStyle>
            <a:lvl1pPr lvl="0" rtl="0" algn="r">
              <a:lnSpc>
                <a:spcPct val="100000"/>
              </a:lnSpc>
              <a:spcBef>
                <a:spcPts val="0"/>
              </a:spcBef>
              <a:spcAft>
                <a:spcPts val="0"/>
              </a:spcAft>
              <a:buSzPts val="1000"/>
              <a:buNone/>
              <a:defRPr sz="700">
                <a:solidFill>
                  <a:schemeClr val="dk1"/>
                </a:solidFill>
                <a:latin typeface="Arial"/>
                <a:ea typeface="Arial"/>
                <a:cs typeface="Arial"/>
                <a:sym typeface="Arial"/>
              </a:defRPr>
            </a:lvl1pPr>
            <a:lvl2pPr lvl="1" rtl="0" algn="l">
              <a:lnSpc>
                <a:spcPct val="100000"/>
              </a:lnSpc>
              <a:spcBef>
                <a:spcPts val="0"/>
              </a:spcBef>
              <a:spcAft>
                <a:spcPts val="0"/>
              </a:spcAft>
              <a:buSzPts val="1000"/>
              <a:buNone/>
              <a:defRPr/>
            </a:lvl2pPr>
            <a:lvl3pPr lvl="2" rtl="0" algn="l">
              <a:lnSpc>
                <a:spcPct val="100000"/>
              </a:lnSpc>
              <a:spcBef>
                <a:spcPts val="0"/>
              </a:spcBef>
              <a:spcAft>
                <a:spcPts val="0"/>
              </a:spcAft>
              <a:buSzPts val="1000"/>
              <a:buNone/>
              <a:defRPr/>
            </a:lvl3pPr>
            <a:lvl4pPr lvl="3" rtl="0" algn="l">
              <a:lnSpc>
                <a:spcPct val="100000"/>
              </a:lnSpc>
              <a:spcBef>
                <a:spcPts val="0"/>
              </a:spcBef>
              <a:spcAft>
                <a:spcPts val="0"/>
              </a:spcAft>
              <a:buSzPts val="1000"/>
              <a:buNone/>
              <a:defRPr/>
            </a:lvl4pPr>
            <a:lvl5pPr lvl="4" rtl="0" algn="l">
              <a:lnSpc>
                <a:spcPct val="100000"/>
              </a:lnSpc>
              <a:spcBef>
                <a:spcPts val="0"/>
              </a:spcBef>
              <a:spcAft>
                <a:spcPts val="0"/>
              </a:spcAft>
              <a:buSzPts val="1000"/>
              <a:buNone/>
              <a:defRPr/>
            </a:lvl5pPr>
            <a:lvl6pPr lvl="5" rtl="0" algn="l">
              <a:lnSpc>
                <a:spcPct val="100000"/>
              </a:lnSpc>
              <a:spcBef>
                <a:spcPts val="0"/>
              </a:spcBef>
              <a:spcAft>
                <a:spcPts val="0"/>
              </a:spcAft>
              <a:buSzPts val="1000"/>
              <a:buNone/>
              <a:defRPr/>
            </a:lvl6pPr>
            <a:lvl7pPr lvl="6" rtl="0" algn="l">
              <a:lnSpc>
                <a:spcPct val="100000"/>
              </a:lnSpc>
              <a:spcBef>
                <a:spcPts val="0"/>
              </a:spcBef>
              <a:spcAft>
                <a:spcPts val="0"/>
              </a:spcAft>
              <a:buSzPts val="1000"/>
              <a:buNone/>
              <a:defRPr/>
            </a:lvl7pPr>
            <a:lvl8pPr lvl="7" rtl="0" algn="l">
              <a:lnSpc>
                <a:spcPct val="100000"/>
              </a:lnSpc>
              <a:spcBef>
                <a:spcPts val="0"/>
              </a:spcBef>
              <a:spcAft>
                <a:spcPts val="0"/>
              </a:spcAft>
              <a:buSzPts val="1000"/>
              <a:buNone/>
              <a:defRPr/>
            </a:lvl8pPr>
            <a:lvl9pPr lvl="8" rtl="0" algn="l">
              <a:lnSpc>
                <a:spcPct val="100000"/>
              </a:lnSpc>
              <a:spcBef>
                <a:spcPts val="0"/>
              </a:spcBef>
              <a:spcAft>
                <a:spcPts val="0"/>
              </a:spcAft>
              <a:buSzPts val="1000"/>
              <a:buNone/>
              <a:defRPr/>
            </a:lvl9pPr>
          </a:lstStyle>
          <a:p/>
        </p:txBody>
      </p:sp>
      <p:sp>
        <p:nvSpPr>
          <p:cNvPr id="3069" name="Google Shape;3069;p451"/>
          <p:cNvSpPr txBox="1"/>
          <p:nvPr/>
        </p:nvSpPr>
        <p:spPr>
          <a:xfrm>
            <a:off x="533400" y="4857751"/>
            <a:ext cx="2590800" cy="1143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700"/>
              <a:buFont typeface="Arial"/>
              <a:buNone/>
            </a:pPr>
            <a:r>
              <a:rPr b="0" i="0" lang="en" sz="700" u="none" cap="none" strike="noStrike">
                <a:solidFill>
                  <a:schemeClr val="dk1"/>
                </a:solidFill>
                <a:latin typeface="Arial"/>
                <a:ea typeface="Arial"/>
                <a:cs typeface="Arial"/>
                <a:sym typeface="Arial"/>
              </a:rPr>
              <a:t>PwC</a:t>
            </a:r>
            <a:endParaRPr b="0" i="0" sz="700" u="none" cap="none" strike="noStrike">
              <a:solidFill>
                <a:schemeClr val="dk1"/>
              </a:solidFill>
              <a:latin typeface="Arial"/>
              <a:ea typeface="Arial"/>
              <a:cs typeface="Arial"/>
              <a:sym typeface="Arial"/>
            </a:endParaRPr>
          </a:p>
        </p:txBody>
      </p:sp>
    </p:spTree>
  </p:cSld>
  <p:clrMapOvr>
    <a:masterClrMapping/>
  </p:clrMapOvr>
</p:sldLayout>
</file>

<file path=ppt/slideLayouts/slideLayout4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Two under Text">
  <p:cSld name="Content: Two under Text">
    <p:spTree>
      <p:nvGrpSpPr>
        <p:cNvPr id="3070" name="Shape 3070"/>
        <p:cNvGrpSpPr/>
        <p:nvPr/>
      </p:nvGrpSpPr>
      <p:grpSpPr>
        <a:xfrm>
          <a:off x="0" y="0"/>
          <a:ext cx="0" cy="0"/>
          <a:chOff x="0" y="0"/>
          <a:chExt cx="0" cy="0"/>
        </a:xfrm>
      </p:grpSpPr>
      <p:sp>
        <p:nvSpPr>
          <p:cNvPr id="3071" name="Google Shape;3071;p452"/>
          <p:cNvSpPr txBox="1"/>
          <p:nvPr>
            <p:ph type="title"/>
          </p:nvPr>
        </p:nvSpPr>
        <p:spPr>
          <a:xfrm>
            <a:off x="533400" y="514350"/>
            <a:ext cx="8077200" cy="6858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Clr>
                <a:schemeClr val="dk1"/>
              </a:buClr>
              <a:buSzPts val="1300"/>
              <a:buNone/>
              <a:defRPr/>
            </a:lvl1pPr>
            <a:lvl2pPr lvl="1" rtl="0" algn="l">
              <a:lnSpc>
                <a:spcPct val="100000"/>
              </a:lnSpc>
              <a:spcBef>
                <a:spcPts val="0"/>
              </a:spcBef>
              <a:spcAft>
                <a:spcPts val="0"/>
              </a:spcAft>
              <a:buSzPts val="1000"/>
              <a:buNone/>
              <a:defRPr/>
            </a:lvl2pPr>
            <a:lvl3pPr lvl="2" rtl="0" algn="l">
              <a:lnSpc>
                <a:spcPct val="100000"/>
              </a:lnSpc>
              <a:spcBef>
                <a:spcPts val="0"/>
              </a:spcBef>
              <a:spcAft>
                <a:spcPts val="0"/>
              </a:spcAft>
              <a:buSzPts val="1000"/>
              <a:buNone/>
              <a:defRPr/>
            </a:lvl3pPr>
            <a:lvl4pPr lvl="3" rtl="0" algn="l">
              <a:lnSpc>
                <a:spcPct val="100000"/>
              </a:lnSpc>
              <a:spcBef>
                <a:spcPts val="0"/>
              </a:spcBef>
              <a:spcAft>
                <a:spcPts val="0"/>
              </a:spcAft>
              <a:buSzPts val="1000"/>
              <a:buNone/>
              <a:defRPr/>
            </a:lvl4pPr>
            <a:lvl5pPr lvl="4" rtl="0" algn="l">
              <a:lnSpc>
                <a:spcPct val="100000"/>
              </a:lnSpc>
              <a:spcBef>
                <a:spcPts val="0"/>
              </a:spcBef>
              <a:spcAft>
                <a:spcPts val="0"/>
              </a:spcAft>
              <a:buSzPts val="1000"/>
              <a:buNone/>
              <a:defRPr/>
            </a:lvl5pPr>
            <a:lvl6pPr lvl="5" rtl="0" algn="l">
              <a:lnSpc>
                <a:spcPct val="100000"/>
              </a:lnSpc>
              <a:spcBef>
                <a:spcPts val="0"/>
              </a:spcBef>
              <a:spcAft>
                <a:spcPts val="0"/>
              </a:spcAft>
              <a:buSzPts val="1000"/>
              <a:buNone/>
              <a:defRPr/>
            </a:lvl6pPr>
            <a:lvl7pPr lvl="6" rtl="0" algn="l">
              <a:lnSpc>
                <a:spcPct val="100000"/>
              </a:lnSpc>
              <a:spcBef>
                <a:spcPts val="0"/>
              </a:spcBef>
              <a:spcAft>
                <a:spcPts val="0"/>
              </a:spcAft>
              <a:buSzPts val="1000"/>
              <a:buNone/>
              <a:defRPr/>
            </a:lvl7pPr>
            <a:lvl8pPr lvl="7" rtl="0" algn="l">
              <a:lnSpc>
                <a:spcPct val="100000"/>
              </a:lnSpc>
              <a:spcBef>
                <a:spcPts val="0"/>
              </a:spcBef>
              <a:spcAft>
                <a:spcPts val="0"/>
              </a:spcAft>
              <a:buSzPts val="1000"/>
              <a:buNone/>
              <a:defRPr/>
            </a:lvl8pPr>
            <a:lvl9pPr lvl="8" rtl="0" algn="l">
              <a:lnSpc>
                <a:spcPct val="100000"/>
              </a:lnSpc>
              <a:spcBef>
                <a:spcPts val="0"/>
              </a:spcBef>
              <a:spcAft>
                <a:spcPts val="0"/>
              </a:spcAft>
              <a:buSzPts val="1000"/>
              <a:buNone/>
              <a:defRPr/>
            </a:lvl9pPr>
          </a:lstStyle>
          <a:p/>
        </p:txBody>
      </p:sp>
      <p:sp>
        <p:nvSpPr>
          <p:cNvPr id="3072" name="Google Shape;3072;p452"/>
          <p:cNvSpPr txBox="1"/>
          <p:nvPr>
            <p:ph idx="1" type="body"/>
          </p:nvPr>
        </p:nvSpPr>
        <p:spPr>
          <a:xfrm>
            <a:off x="533400" y="2514600"/>
            <a:ext cx="3962400" cy="21144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SzPts val="1300"/>
              <a:buNone/>
              <a:defRPr/>
            </a:lvl1pPr>
            <a:lvl2pPr indent="-311150" lvl="1" marL="914400" rtl="0" algn="l">
              <a:lnSpc>
                <a:spcPct val="100000"/>
              </a:lnSpc>
              <a:spcBef>
                <a:spcPts val="700"/>
              </a:spcBef>
              <a:spcAft>
                <a:spcPts val="0"/>
              </a:spcAft>
              <a:buSzPts val="1300"/>
              <a:buChar char="•"/>
              <a:defRPr/>
            </a:lvl2pPr>
            <a:lvl3pPr indent="-311150" lvl="2" marL="1371600" rtl="0" algn="l">
              <a:lnSpc>
                <a:spcPct val="100000"/>
              </a:lnSpc>
              <a:spcBef>
                <a:spcPts val="700"/>
              </a:spcBef>
              <a:spcAft>
                <a:spcPts val="0"/>
              </a:spcAft>
              <a:buSzPts val="1300"/>
              <a:buChar char="-"/>
              <a:defRPr/>
            </a:lvl3pPr>
            <a:lvl4pPr indent="-311150" lvl="3" marL="1828800" rtl="0" algn="l">
              <a:lnSpc>
                <a:spcPct val="100000"/>
              </a:lnSpc>
              <a:spcBef>
                <a:spcPts val="700"/>
              </a:spcBef>
              <a:spcAft>
                <a:spcPts val="0"/>
              </a:spcAft>
              <a:buSzPts val="1300"/>
              <a:buChar char="◦"/>
              <a:defRPr/>
            </a:lvl4pPr>
            <a:lvl5pPr indent="-311150" lvl="4" marL="2286000" rtl="0" algn="l">
              <a:lnSpc>
                <a:spcPct val="100000"/>
              </a:lnSpc>
              <a:spcBef>
                <a:spcPts val="700"/>
              </a:spcBef>
              <a:spcAft>
                <a:spcPts val="0"/>
              </a:spcAft>
              <a:buSzPts val="1300"/>
              <a:buChar char="›"/>
              <a:defRPr/>
            </a:lvl5pPr>
            <a:lvl6pPr indent="-311150" lvl="5" marL="2743200" rtl="0" algn="l">
              <a:lnSpc>
                <a:spcPct val="100000"/>
              </a:lnSpc>
              <a:spcBef>
                <a:spcPts val="700"/>
              </a:spcBef>
              <a:spcAft>
                <a:spcPts val="0"/>
              </a:spcAft>
              <a:buSzPts val="1300"/>
              <a:buAutoNum type="arabicPeriod"/>
              <a:defRPr/>
            </a:lvl6pPr>
            <a:lvl7pPr indent="-311150" lvl="6" marL="3200400" rtl="0" algn="l">
              <a:lnSpc>
                <a:spcPct val="100000"/>
              </a:lnSpc>
              <a:spcBef>
                <a:spcPts val="700"/>
              </a:spcBef>
              <a:spcAft>
                <a:spcPts val="0"/>
              </a:spcAft>
              <a:buClr>
                <a:schemeClr val="dk1"/>
              </a:buClr>
              <a:buSzPts val="1300"/>
              <a:buAutoNum type="alphaLcPeriod"/>
              <a:defRPr/>
            </a:lvl7pPr>
            <a:lvl8pPr indent="-311150" lvl="7" marL="3657600" rtl="0" algn="l">
              <a:lnSpc>
                <a:spcPct val="100000"/>
              </a:lnSpc>
              <a:spcBef>
                <a:spcPts val="700"/>
              </a:spcBef>
              <a:spcAft>
                <a:spcPts val="0"/>
              </a:spcAft>
              <a:buClr>
                <a:schemeClr val="dk1"/>
              </a:buClr>
              <a:buSzPts val="1300"/>
              <a:buAutoNum type="romanLcPeriod"/>
              <a:defRPr/>
            </a:lvl8pPr>
            <a:lvl9pPr indent="-228600" lvl="8" marL="4114800" rtl="0" algn="l">
              <a:lnSpc>
                <a:spcPct val="100000"/>
              </a:lnSpc>
              <a:spcBef>
                <a:spcPts val="700"/>
              </a:spcBef>
              <a:spcAft>
                <a:spcPts val="700"/>
              </a:spcAft>
              <a:buClr>
                <a:schemeClr val="dk2"/>
              </a:buClr>
              <a:buSzPts val="1300"/>
              <a:buNone/>
              <a:defRPr/>
            </a:lvl9pPr>
          </a:lstStyle>
          <a:p/>
        </p:txBody>
      </p:sp>
      <p:sp>
        <p:nvSpPr>
          <p:cNvPr id="3073" name="Google Shape;3073;p452"/>
          <p:cNvSpPr txBox="1"/>
          <p:nvPr>
            <p:ph idx="2" type="body"/>
          </p:nvPr>
        </p:nvSpPr>
        <p:spPr>
          <a:xfrm>
            <a:off x="4648199" y="2514600"/>
            <a:ext cx="3962400" cy="21144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SzPts val="1300"/>
              <a:buNone/>
              <a:defRPr/>
            </a:lvl1pPr>
            <a:lvl2pPr indent="-311150" lvl="1" marL="914400" rtl="0" algn="l">
              <a:lnSpc>
                <a:spcPct val="100000"/>
              </a:lnSpc>
              <a:spcBef>
                <a:spcPts val="700"/>
              </a:spcBef>
              <a:spcAft>
                <a:spcPts val="0"/>
              </a:spcAft>
              <a:buSzPts val="1300"/>
              <a:buChar char="•"/>
              <a:defRPr/>
            </a:lvl2pPr>
            <a:lvl3pPr indent="-311150" lvl="2" marL="1371600" rtl="0" algn="l">
              <a:lnSpc>
                <a:spcPct val="100000"/>
              </a:lnSpc>
              <a:spcBef>
                <a:spcPts val="700"/>
              </a:spcBef>
              <a:spcAft>
                <a:spcPts val="0"/>
              </a:spcAft>
              <a:buSzPts val="1300"/>
              <a:buChar char="-"/>
              <a:defRPr/>
            </a:lvl3pPr>
            <a:lvl4pPr indent="-311150" lvl="3" marL="1828800" rtl="0" algn="l">
              <a:lnSpc>
                <a:spcPct val="100000"/>
              </a:lnSpc>
              <a:spcBef>
                <a:spcPts val="700"/>
              </a:spcBef>
              <a:spcAft>
                <a:spcPts val="0"/>
              </a:spcAft>
              <a:buSzPts val="1300"/>
              <a:buChar char="◦"/>
              <a:defRPr/>
            </a:lvl4pPr>
            <a:lvl5pPr indent="-311150" lvl="4" marL="2286000" rtl="0" algn="l">
              <a:lnSpc>
                <a:spcPct val="100000"/>
              </a:lnSpc>
              <a:spcBef>
                <a:spcPts val="700"/>
              </a:spcBef>
              <a:spcAft>
                <a:spcPts val="0"/>
              </a:spcAft>
              <a:buSzPts val="1300"/>
              <a:buChar char="›"/>
              <a:defRPr/>
            </a:lvl5pPr>
            <a:lvl6pPr indent="-311150" lvl="5" marL="2743200" rtl="0" algn="l">
              <a:lnSpc>
                <a:spcPct val="100000"/>
              </a:lnSpc>
              <a:spcBef>
                <a:spcPts val="700"/>
              </a:spcBef>
              <a:spcAft>
                <a:spcPts val="0"/>
              </a:spcAft>
              <a:buSzPts val="1300"/>
              <a:buAutoNum type="arabicPeriod"/>
              <a:defRPr/>
            </a:lvl6pPr>
            <a:lvl7pPr indent="-311150" lvl="6" marL="3200400" rtl="0" algn="l">
              <a:lnSpc>
                <a:spcPct val="100000"/>
              </a:lnSpc>
              <a:spcBef>
                <a:spcPts val="700"/>
              </a:spcBef>
              <a:spcAft>
                <a:spcPts val="0"/>
              </a:spcAft>
              <a:buClr>
                <a:schemeClr val="dk1"/>
              </a:buClr>
              <a:buSzPts val="1300"/>
              <a:buAutoNum type="alphaLcPeriod"/>
              <a:defRPr/>
            </a:lvl7pPr>
            <a:lvl8pPr indent="-311150" lvl="7" marL="3657600" rtl="0" algn="l">
              <a:lnSpc>
                <a:spcPct val="100000"/>
              </a:lnSpc>
              <a:spcBef>
                <a:spcPts val="700"/>
              </a:spcBef>
              <a:spcAft>
                <a:spcPts val="0"/>
              </a:spcAft>
              <a:buClr>
                <a:schemeClr val="dk1"/>
              </a:buClr>
              <a:buSzPts val="1300"/>
              <a:buAutoNum type="romanLcPeriod"/>
              <a:defRPr/>
            </a:lvl8pPr>
            <a:lvl9pPr indent="-228600" lvl="8" marL="4114800" rtl="0" algn="l">
              <a:lnSpc>
                <a:spcPct val="100000"/>
              </a:lnSpc>
              <a:spcBef>
                <a:spcPts val="700"/>
              </a:spcBef>
              <a:spcAft>
                <a:spcPts val="700"/>
              </a:spcAft>
              <a:buClr>
                <a:schemeClr val="dk2"/>
              </a:buClr>
              <a:buSzPts val="1300"/>
              <a:buNone/>
              <a:defRPr/>
            </a:lvl9pPr>
          </a:lstStyle>
          <a:p/>
        </p:txBody>
      </p:sp>
      <p:sp>
        <p:nvSpPr>
          <p:cNvPr id="3074" name="Google Shape;3074;p452"/>
          <p:cNvSpPr txBox="1"/>
          <p:nvPr>
            <p:ph idx="11" type="ftr"/>
          </p:nvPr>
        </p:nvSpPr>
        <p:spPr>
          <a:xfrm>
            <a:off x="533400" y="4743450"/>
            <a:ext cx="5257800" cy="114300"/>
          </a:xfrm>
          <a:prstGeom prst="rect">
            <a:avLst/>
          </a:prstGeom>
          <a:noFill/>
          <a:ln>
            <a:noFill/>
          </a:ln>
        </p:spPr>
        <p:txBody>
          <a:bodyPr anchorCtr="0" anchor="b" bIns="0" lIns="0" spcFirstLastPara="1" rIns="0" wrap="square" tIns="0">
            <a:noAutofit/>
          </a:bodyPr>
          <a:lstStyle>
            <a:lvl1pPr lvl="0" rtl="0" algn="l">
              <a:lnSpc>
                <a:spcPct val="100000"/>
              </a:lnSpc>
              <a:spcBef>
                <a:spcPts val="0"/>
              </a:spcBef>
              <a:spcAft>
                <a:spcPts val="0"/>
              </a:spcAft>
              <a:buSzPts val="1000"/>
              <a:buNone/>
              <a:defRPr sz="700">
                <a:solidFill>
                  <a:schemeClr val="dk1"/>
                </a:solidFill>
                <a:latin typeface="Arial"/>
                <a:ea typeface="Arial"/>
                <a:cs typeface="Arial"/>
                <a:sym typeface="Arial"/>
              </a:defRPr>
            </a:lvl1pPr>
            <a:lvl2pPr lvl="1" rtl="0" algn="l">
              <a:lnSpc>
                <a:spcPct val="100000"/>
              </a:lnSpc>
              <a:spcBef>
                <a:spcPts val="0"/>
              </a:spcBef>
              <a:spcAft>
                <a:spcPts val="0"/>
              </a:spcAft>
              <a:buSzPts val="1000"/>
              <a:buNone/>
              <a:defRPr/>
            </a:lvl2pPr>
            <a:lvl3pPr lvl="2" rtl="0" algn="l">
              <a:lnSpc>
                <a:spcPct val="100000"/>
              </a:lnSpc>
              <a:spcBef>
                <a:spcPts val="0"/>
              </a:spcBef>
              <a:spcAft>
                <a:spcPts val="0"/>
              </a:spcAft>
              <a:buSzPts val="1000"/>
              <a:buNone/>
              <a:defRPr/>
            </a:lvl3pPr>
            <a:lvl4pPr lvl="3" rtl="0" algn="l">
              <a:lnSpc>
                <a:spcPct val="100000"/>
              </a:lnSpc>
              <a:spcBef>
                <a:spcPts val="0"/>
              </a:spcBef>
              <a:spcAft>
                <a:spcPts val="0"/>
              </a:spcAft>
              <a:buSzPts val="1000"/>
              <a:buNone/>
              <a:defRPr/>
            </a:lvl4pPr>
            <a:lvl5pPr lvl="4" rtl="0" algn="l">
              <a:lnSpc>
                <a:spcPct val="100000"/>
              </a:lnSpc>
              <a:spcBef>
                <a:spcPts val="0"/>
              </a:spcBef>
              <a:spcAft>
                <a:spcPts val="0"/>
              </a:spcAft>
              <a:buSzPts val="1000"/>
              <a:buNone/>
              <a:defRPr/>
            </a:lvl5pPr>
            <a:lvl6pPr lvl="5" rtl="0" algn="l">
              <a:lnSpc>
                <a:spcPct val="100000"/>
              </a:lnSpc>
              <a:spcBef>
                <a:spcPts val="0"/>
              </a:spcBef>
              <a:spcAft>
                <a:spcPts val="0"/>
              </a:spcAft>
              <a:buSzPts val="1000"/>
              <a:buNone/>
              <a:defRPr/>
            </a:lvl6pPr>
            <a:lvl7pPr lvl="6" rtl="0" algn="l">
              <a:lnSpc>
                <a:spcPct val="100000"/>
              </a:lnSpc>
              <a:spcBef>
                <a:spcPts val="0"/>
              </a:spcBef>
              <a:spcAft>
                <a:spcPts val="0"/>
              </a:spcAft>
              <a:buSzPts val="1000"/>
              <a:buNone/>
              <a:defRPr/>
            </a:lvl7pPr>
            <a:lvl8pPr lvl="7" rtl="0" algn="l">
              <a:lnSpc>
                <a:spcPct val="100000"/>
              </a:lnSpc>
              <a:spcBef>
                <a:spcPts val="0"/>
              </a:spcBef>
              <a:spcAft>
                <a:spcPts val="0"/>
              </a:spcAft>
              <a:buSzPts val="1000"/>
              <a:buNone/>
              <a:defRPr/>
            </a:lvl8pPr>
            <a:lvl9pPr lvl="8" rtl="0" algn="l">
              <a:lnSpc>
                <a:spcPct val="100000"/>
              </a:lnSpc>
              <a:spcBef>
                <a:spcPts val="0"/>
              </a:spcBef>
              <a:spcAft>
                <a:spcPts val="0"/>
              </a:spcAft>
              <a:buSzPts val="1000"/>
              <a:buNone/>
              <a:defRPr/>
            </a:lvl9pPr>
          </a:lstStyle>
          <a:p/>
        </p:txBody>
      </p:sp>
      <p:sp>
        <p:nvSpPr>
          <p:cNvPr id="3075" name="Google Shape;3075;p452"/>
          <p:cNvSpPr txBox="1"/>
          <p:nvPr>
            <p:ph idx="3" type="body"/>
          </p:nvPr>
        </p:nvSpPr>
        <p:spPr>
          <a:xfrm>
            <a:off x="533400" y="1314450"/>
            <a:ext cx="8077200" cy="10857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SzPts val="1300"/>
              <a:buNone/>
              <a:defRPr/>
            </a:lvl1pPr>
            <a:lvl2pPr indent="-311150" lvl="1" marL="914400" rtl="0" algn="l">
              <a:lnSpc>
                <a:spcPct val="100000"/>
              </a:lnSpc>
              <a:spcBef>
                <a:spcPts val="700"/>
              </a:spcBef>
              <a:spcAft>
                <a:spcPts val="0"/>
              </a:spcAft>
              <a:buSzPts val="1300"/>
              <a:buChar char="•"/>
              <a:defRPr/>
            </a:lvl2pPr>
            <a:lvl3pPr indent="-311150" lvl="2" marL="1371600" rtl="0" algn="l">
              <a:lnSpc>
                <a:spcPct val="100000"/>
              </a:lnSpc>
              <a:spcBef>
                <a:spcPts val="700"/>
              </a:spcBef>
              <a:spcAft>
                <a:spcPts val="0"/>
              </a:spcAft>
              <a:buSzPts val="1300"/>
              <a:buChar char="-"/>
              <a:defRPr/>
            </a:lvl3pPr>
            <a:lvl4pPr indent="-311150" lvl="3" marL="1828800" rtl="0" algn="l">
              <a:lnSpc>
                <a:spcPct val="100000"/>
              </a:lnSpc>
              <a:spcBef>
                <a:spcPts val="700"/>
              </a:spcBef>
              <a:spcAft>
                <a:spcPts val="0"/>
              </a:spcAft>
              <a:buSzPts val="1300"/>
              <a:buChar char="◦"/>
              <a:defRPr/>
            </a:lvl4pPr>
            <a:lvl5pPr indent="-311150" lvl="4" marL="2286000" rtl="0" algn="l">
              <a:lnSpc>
                <a:spcPct val="100000"/>
              </a:lnSpc>
              <a:spcBef>
                <a:spcPts val="700"/>
              </a:spcBef>
              <a:spcAft>
                <a:spcPts val="0"/>
              </a:spcAft>
              <a:buSzPts val="1300"/>
              <a:buChar char="›"/>
              <a:defRPr/>
            </a:lvl5pPr>
            <a:lvl6pPr indent="-311150" lvl="5" marL="2743200" rtl="0" algn="l">
              <a:lnSpc>
                <a:spcPct val="100000"/>
              </a:lnSpc>
              <a:spcBef>
                <a:spcPts val="700"/>
              </a:spcBef>
              <a:spcAft>
                <a:spcPts val="0"/>
              </a:spcAft>
              <a:buSzPts val="1300"/>
              <a:buAutoNum type="arabicPeriod"/>
              <a:defRPr/>
            </a:lvl6pPr>
            <a:lvl7pPr indent="-311150" lvl="6" marL="3200400" rtl="0" algn="l">
              <a:lnSpc>
                <a:spcPct val="100000"/>
              </a:lnSpc>
              <a:spcBef>
                <a:spcPts val="700"/>
              </a:spcBef>
              <a:spcAft>
                <a:spcPts val="0"/>
              </a:spcAft>
              <a:buClr>
                <a:schemeClr val="dk1"/>
              </a:buClr>
              <a:buSzPts val="1300"/>
              <a:buAutoNum type="alphaLcPeriod"/>
              <a:defRPr/>
            </a:lvl7pPr>
            <a:lvl8pPr indent="-311150" lvl="7" marL="3657600" rtl="0" algn="l">
              <a:lnSpc>
                <a:spcPct val="100000"/>
              </a:lnSpc>
              <a:spcBef>
                <a:spcPts val="700"/>
              </a:spcBef>
              <a:spcAft>
                <a:spcPts val="0"/>
              </a:spcAft>
              <a:buClr>
                <a:schemeClr val="dk1"/>
              </a:buClr>
              <a:buSzPts val="1300"/>
              <a:buAutoNum type="romanLcPeriod"/>
              <a:defRPr/>
            </a:lvl8pPr>
            <a:lvl9pPr indent="-228600" lvl="8" marL="4114800" rtl="0" algn="l">
              <a:lnSpc>
                <a:spcPct val="100000"/>
              </a:lnSpc>
              <a:spcBef>
                <a:spcPts val="700"/>
              </a:spcBef>
              <a:spcAft>
                <a:spcPts val="700"/>
              </a:spcAft>
              <a:buClr>
                <a:schemeClr val="dk2"/>
              </a:buClr>
              <a:buSzPts val="1300"/>
              <a:buNone/>
              <a:defRPr/>
            </a:lvl9pPr>
          </a:lstStyle>
          <a:p/>
        </p:txBody>
      </p:sp>
      <p:cxnSp>
        <p:nvCxnSpPr>
          <p:cNvPr id="3076" name="Google Shape;3076;p452"/>
          <p:cNvCxnSpPr/>
          <p:nvPr/>
        </p:nvCxnSpPr>
        <p:spPr>
          <a:xfrm flipH="1" rot="10800000">
            <a:off x="381001" y="457200"/>
            <a:ext cx="8229600" cy="114300"/>
          </a:xfrm>
          <a:prstGeom prst="bentConnector2">
            <a:avLst/>
          </a:prstGeom>
          <a:noFill/>
          <a:ln cap="flat" cmpd="sng" w="12700">
            <a:solidFill>
              <a:schemeClr val="dk2"/>
            </a:solidFill>
            <a:prstDash val="solid"/>
            <a:round/>
            <a:headEnd len="sm" w="sm" type="none"/>
            <a:tailEnd len="sm" w="sm" type="none"/>
          </a:ln>
        </p:spPr>
      </p:cxnSp>
      <p:sp>
        <p:nvSpPr>
          <p:cNvPr id="3077" name="Google Shape;3077;p452"/>
          <p:cNvSpPr txBox="1"/>
          <p:nvPr>
            <p:ph idx="12" type="sldNum"/>
          </p:nvPr>
        </p:nvSpPr>
        <p:spPr>
          <a:xfrm>
            <a:off x="7086600" y="4857750"/>
            <a:ext cx="1527000" cy="1143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3078" name="Google Shape;3078;p452"/>
          <p:cNvSpPr txBox="1"/>
          <p:nvPr>
            <p:ph idx="10" type="dt"/>
          </p:nvPr>
        </p:nvSpPr>
        <p:spPr>
          <a:xfrm>
            <a:off x="7086600" y="4743450"/>
            <a:ext cx="1524000" cy="114300"/>
          </a:xfrm>
          <a:prstGeom prst="rect">
            <a:avLst/>
          </a:prstGeom>
          <a:noFill/>
          <a:ln>
            <a:noFill/>
          </a:ln>
        </p:spPr>
        <p:txBody>
          <a:bodyPr anchorCtr="0" anchor="t" bIns="0" lIns="0" spcFirstLastPara="1" rIns="0" wrap="square" tIns="0">
            <a:noAutofit/>
          </a:bodyPr>
          <a:lstStyle>
            <a:lvl1pPr lvl="0" rtl="0" algn="r">
              <a:lnSpc>
                <a:spcPct val="100000"/>
              </a:lnSpc>
              <a:spcBef>
                <a:spcPts val="0"/>
              </a:spcBef>
              <a:spcAft>
                <a:spcPts val="0"/>
              </a:spcAft>
              <a:buSzPts val="1000"/>
              <a:buNone/>
              <a:defRPr sz="700">
                <a:solidFill>
                  <a:schemeClr val="dk1"/>
                </a:solidFill>
                <a:latin typeface="Arial"/>
                <a:ea typeface="Arial"/>
                <a:cs typeface="Arial"/>
                <a:sym typeface="Arial"/>
              </a:defRPr>
            </a:lvl1pPr>
            <a:lvl2pPr lvl="1" rtl="0" algn="l">
              <a:lnSpc>
                <a:spcPct val="100000"/>
              </a:lnSpc>
              <a:spcBef>
                <a:spcPts val="0"/>
              </a:spcBef>
              <a:spcAft>
                <a:spcPts val="0"/>
              </a:spcAft>
              <a:buSzPts val="1000"/>
              <a:buNone/>
              <a:defRPr/>
            </a:lvl2pPr>
            <a:lvl3pPr lvl="2" rtl="0" algn="l">
              <a:lnSpc>
                <a:spcPct val="100000"/>
              </a:lnSpc>
              <a:spcBef>
                <a:spcPts val="0"/>
              </a:spcBef>
              <a:spcAft>
                <a:spcPts val="0"/>
              </a:spcAft>
              <a:buSzPts val="1000"/>
              <a:buNone/>
              <a:defRPr/>
            </a:lvl3pPr>
            <a:lvl4pPr lvl="3" rtl="0" algn="l">
              <a:lnSpc>
                <a:spcPct val="100000"/>
              </a:lnSpc>
              <a:spcBef>
                <a:spcPts val="0"/>
              </a:spcBef>
              <a:spcAft>
                <a:spcPts val="0"/>
              </a:spcAft>
              <a:buSzPts val="1000"/>
              <a:buNone/>
              <a:defRPr/>
            </a:lvl4pPr>
            <a:lvl5pPr lvl="4" rtl="0" algn="l">
              <a:lnSpc>
                <a:spcPct val="100000"/>
              </a:lnSpc>
              <a:spcBef>
                <a:spcPts val="0"/>
              </a:spcBef>
              <a:spcAft>
                <a:spcPts val="0"/>
              </a:spcAft>
              <a:buSzPts val="1000"/>
              <a:buNone/>
              <a:defRPr/>
            </a:lvl5pPr>
            <a:lvl6pPr lvl="5" rtl="0" algn="l">
              <a:lnSpc>
                <a:spcPct val="100000"/>
              </a:lnSpc>
              <a:spcBef>
                <a:spcPts val="0"/>
              </a:spcBef>
              <a:spcAft>
                <a:spcPts val="0"/>
              </a:spcAft>
              <a:buSzPts val="1000"/>
              <a:buNone/>
              <a:defRPr/>
            </a:lvl6pPr>
            <a:lvl7pPr lvl="6" rtl="0" algn="l">
              <a:lnSpc>
                <a:spcPct val="100000"/>
              </a:lnSpc>
              <a:spcBef>
                <a:spcPts val="0"/>
              </a:spcBef>
              <a:spcAft>
                <a:spcPts val="0"/>
              </a:spcAft>
              <a:buSzPts val="1000"/>
              <a:buNone/>
              <a:defRPr/>
            </a:lvl7pPr>
            <a:lvl8pPr lvl="7" rtl="0" algn="l">
              <a:lnSpc>
                <a:spcPct val="100000"/>
              </a:lnSpc>
              <a:spcBef>
                <a:spcPts val="0"/>
              </a:spcBef>
              <a:spcAft>
                <a:spcPts val="0"/>
              </a:spcAft>
              <a:buSzPts val="1000"/>
              <a:buNone/>
              <a:defRPr/>
            </a:lvl8pPr>
            <a:lvl9pPr lvl="8" rtl="0" algn="l">
              <a:lnSpc>
                <a:spcPct val="100000"/>
              </a:lnSpc>
              <a:spcBef>
                <a:spcPts val="0"/>
              </a:spcBef>
              <a:spcAft>
                <a:spcPts val="0"/>
              </a:spcAft>
              <a:buSzPts val="1000"/>
              <a:buNone/>
              <a:defRPr/>
            </a:lvl9pPr>
          </a:lstStyle>
          <a:p/>
        </p:txBody>
      </p:sp>
      <p:sp>
        <p:nvSpPr>
          <p:cNvPr id="3079" name="Google Shape;3079;p452"/>
          <p:cNvSpPr txBox="1"/>
          <p:nvPr/>
        </p:nvSpPr>
        <p:spPr>
          <a:xfrm>
            <a:off x="533400" y="4857751"/>
            <a:ext cx="2590800" cy="1143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700"/>
              <a:buFont typeface="Arial"/>
              <a:buNone/>
            </a:pPr>
            <a:r>
              <a:rPr b="0" i="0" lang="en" sz="700" u="none" cap="none" strike="noStrike">
                <a:solidFill>
                  <a:schemeClr val="dk1"/>
                </a:solidFill>
                <a:latin typeface="Arial"/>
                <a:ea typeface="Arial"/>
                <a:cs typeface="Arial"/>
                <a:sym typeface="Arial"/>
              </a:rPr>
              <a:t>PwC</a:t>
            </a:r>
            <a:endParaRPr b="0" i="0" sz="700" u="none" cap="none" strike="noStrike">
              <a:solidFill>
                <a:schemeClr val="dk1"/>
              </a:solidFill>
              <a:latin typeface="Arial"/>
              <a:ea typeface="Arial"/>
              <a:cs typeface="Arial"/>
              <a:sym typeface="Arial"/>
            </a:endParaRPr>
          </a:p>
        </p:txBody>
      </p:sp>
    </p:spTree>
  </p:cSld>
  <p:clrMapOvr>
    <a:masterClrMapping/>
  </p:clrMapOvr>
</p:sldLayout>
</file>

<file path=ppt/slideLayouts/slideLayout4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Two and Left Text">
  <p:cSld name="Content: Two and Left Text">
    <p:spTree>
      <p:nvGrpSpPr>
        <p:cNvPr id="3080" name="Shape 3080"/>
        <p:cNvGrpSpPr/>
        <p:nvPr/>
      </p:nvGrpSpPr>
      <p:grpSpPr>
        <a:xfrm>
          <a:off x="0" y="0"/>
          <a:ext cx="0" cy="0"/>
          <a:chOff x="0" y="0"/>
          <a:chExt cx="0" cy="0"/>
        </a:xfrm>
      </p:grpSpPr>
      <p:sp>
        <p:nvSpPr>
          <p:cNvPr id="3081" name="Google Shape;3081;p453"/>
          <p:cNvSpPr txBox="1"/>
          <p:nvPr>
            <p:ph type="title"/>
          </p:nvPr>
        </p:nvSpPr>
        <p:spPr>
          <a:xfrm>
            <a:off x="533400" y="514350"/>
            <a:ext cx="8077200" cy="6858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Clr>
                <a:schemeClr val="dk1"/>
              </a:buClr>
              <a:buSzPts val="1300"/>
              <a:buNone/>
              <a:defRPr/>
            </a:lvl1pPr>
            <a:lvl2pPr lvl="1" rtl="0" algn="l">
              <a:lnSpc>
                <a:spcPct val="100000"/>
              </a:lnSpc>
              <a:spcBef>
                <a:spcPts val="0"/>
              </a:spcBef>
              <a:spcAft>
                <a:spcPts val="0"/>
              </a:spcAft>
              <a:buSzPts val="1000"/>
              <a:buNone/>
              <a:defRPr/>
            </a:lvl2pPr>
            <a:lvl3pPr lvl="2" rtl="0" algn="l">
              <a:lnSpc>
                <a:spcPct val="100000"/>
              </a:lnSpc>
              <a:spcBef>
                <a:spcPts val="0"/>
              </a:spcBef>
              <a:spcAft>
                <a:spcPts val="0"/>
              </a:spcAft>
              <a:buSzPts val="1000"/>
              <a:buNone/>
              <a:defRPr/>
            </a:lvl3pPr>
            <a:lvl4pPr lvl="3" rtl="0" algn="l">
              <a:lnSpc>
                <a:spcPct val="100000"/>
              </a:lnSpc>
              <a:spcBef>
                <a:spcPts val="0"/>
              </a:spcBef>
              <a:spcAft>
                <a:spcPts val="0"/>
              </a:spcAft>
              <a:buSzPts val="1000"/>
              <a:buNone/>
              <a:defRPr/>
            </a:lvl4pPr>
            <a:lvl5pPr lvl="4" rtl="0" algn="l">
              <a:lnSpc>
                <a:spcPct val="100000"/>
              </a:lnSpc>
              <a:spcBef>
                <a:spcPts val="0"/>
              </a:spcBef>
              <a:spcAft>
                <a:spcPts val="0"/>
              </a:spcAft>
              <a:buSzPts val="1000"/>
              <a:buNone/>
              <a:defRPr/>
            </a:lvl5pPr>
            <a:lvl6pPr lvl="5" rtl="0" algn="l">
              <a:lnSpc>
                <a:spcPct val="100000"/>
              </a:lnSpc>
              <a:spcBef>
                <a:spcPts val="0"/>
              </a:spcBef>
              <a:spcAft>
                <a:spcPts val="0"/>
              </a:spcAft>
              <a:buSzPts val="1000"/>
              <a:buNone/>
              <a:defRPr/>
            </a:lvl6pPr>
            <a:lvl7pPr lvl="6" rtl="0" algn="l">
              <a:lnSpc>
                <a:spcPct val="100000"/>
              </a:lnSpc>
              <a:spcBef>
                <a:spcPts val="0"/>
              </a:spcBef>
              <a:spcAft>
                <a:spcPts val="0"/>
              </a:spcAft>
              <a:buSzPts val="1000"/>
              <a:buNone/>
              <a:defRPr/>
            </a:lvl7pPr>
            <a:lvl8pPr lvl="7" rtl="0" algn="l">
              <a:lnSpc>
                <a:spcPct val="100000"/>
              </a:lnSpc>
              <a:spcBef>
                <a:spcPts val="0"/>
              </a:spcBef>
              <a:spcAft>
                <a:spcPts val="0"/>
              </a:spcAft>
              <a:buSzPts val="1000"/>
              <a:buNone/>
              <a:defRPr/>
            </a:lvl8pPr>
            <a:lvl9pPr lvl="8" rtl="0" algn="l">
              <a:lnSpc>
                <a:spcPct val="100000"/>
              </a:lnSpc>
              <a:spcBef>
                <a:spcPts val="0"/>
              </a:spcBef>
              <a:spcAft>
                <a:spcPts val="0"/>
              </a:spcAft>
              <a:buSzPts val="1000"/>
              <a:buNone/>
              <a:defRPr/>
            </a:lvl9pPr>
          </a:lstStyle>
          <a:p/>
        </p:txBody>
      </p:sp>
      <p:sp>
        <p:nvSpPr>
          <p:cNvPr id="3082" name="Google Shape;3082;p453"/>
          <p:cNvSpPr txBox="1"/>
          <p:nvPr>
            <p:ph idx="1" type="body"/>
          </p:nvPr>
        </p:nvSpPr>
        <p:spPr>
          <a:xfrm>
            <a:off x="6019800" y="1314450"/>
            <a:ext cx="2590800" cy="16002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SzPts val="1300"/>
              <a:buNone/>
              <a:defRPr/>
            </a:lvl1pPr>
            <a:lvl2pPr indent="-311150" lvl="1" marL="914400" rtl="0" algn="l">
              <a:lnSpc>
                <a:spcPct val="100000"/>
              </a:lnSpc>
              <a:spcBef>
                <a:spcPts val="700"/>
              </a:spcBef>
              <a:spcAft>
                <a:spcPts val="0"/>
              </a:spcAft>
              <a:buSzPts val="1300"/>
              <a:buChar char="•"/>
              <a:defRPr/>
            </a:lvl2pPr>
            <a:lvl3pPr indent="-311150" lvl="2" marL="1371600" rtl="0" algn="l">
              <a:lnSpc>
                <a:spcPct val="100000"/>
              </a:lnSpc>
              <a:spcBef>
                <a:spcPts val="700"/>
              </a:spcBef>
              <a:spcAft>
                <a:spcPts val="0"/>
              </a:spcAft>
              <a:buSzPts val="1300"/>
              <a:buChar char="-"/>
              <a:defRPr/>
            </a:lvl3pPr>
            <a:lvl4pPr indent="-311150" lvl="3" marL="1828800" rtl="0" algn="l">
              <a:lnSpc>
                <a:spcPct val="100000"/>
              </a:lnSpc>
              <a:spcBef>
                <a:spcPts val="700"/>
              </a:spcBef>
              <a:spcAft>
                <a:spcPts val="0"/>
              </a:spcAft>
              <a:buSzPts val="1300"/>
              <a:buChar char="◦"/>
              <a:defRPr/>
            </a:lvl4pPr>
            <a:lvl5pPr indent="-311150" lvl="4" marL="2286000" rtl="0" algn="l">
              <a:lnSpc>
                <a:spcPct val="100000"/>
              </a:lnSpc>
              <a:spcBef>
                <a:spcPts val="700"/>
              </a:spcBef>
              <a:spcAft>
                <a:spcPts val="0"/>
              </a:spcAft>
              <a:buSzPts val="1300"/>
              <a:buChar char="›"/>
              <a:defRPr/>
            </a:lvl5pPr>
            <a:lvl6pPr indent="-311150" lvl="5" marL="2743200" rtl="0" algn="l">
              <a:lnSpc>
                <a:spcPct val="100000"/>
              </a:lnSpc>
              <a:spcBef>
                <a:spcPts val="700"/>
              </a:spcBef>
              <a:spcAft>
                <a:spcPts val="0"/>
              </a:spcAft>
              <a:buSzPts val="1300"/>
              <a:buAutoNum type="arabicPeriod"/>
              <a:defRPr/>
            </a:lvl6pPr>
            <a:lvl7pPr indent="-311150" lvl="6" marL="3200400" rtl="0" algn="l">
              <a:lnSpc>
                <a:spcPct val="100000"/>
              </a:lnSpc>
              <a:spcBef>
                <a:spcPts val="700"/>
              </a:spcBef>
              <a:spcAft>
                <a:spcPts val="0"/>
              </a:spcAft>
              <a:buClr>
                <a:schemeClr val="dk1"/>
              </a:buClr>
              <a:buSzPts val="1300"/>
              <a:buAutoNum type="alphaLcPeriod"/>
              <a:defRPr/>
            </a:lvl7pPr>
            <a:lvl8pPr indent="-311150" lvl="7" marL="3657600" rtl="0" algn="l">
              <a:lnSpc>
                <a:spcPct val="100000"/>
              </a:lnSpc>
              <a:spcBef>
                <a:spcPts val="700"/>
              </a:spcBef>
              <a:spcAft>
                <a:spcPts val="0"/>
              </a:spcAft>
              <a:buClr>
                <a:schemeClr val="dk1"/>
              </a:buClr>
              <a:buSzPts val="1300"/>
              <a:buAutoNum type="romanLcPeriod"/>
              <a:defRPr/>
            </a:lvl8pPr>
            <a:lvl9pPr indent="-228600" lvl="8" marL="4114800" rtl="0" algn="l">
              <a:lnSpc>
                <a:spcPct val="100000"/>
              </a:lnSpc>
              <a:spcBef>
                <a:spcPts val="700"/>
              </a:spcBef>
              <a:spcAft>
                <a:spcPts val="700"/>
              </a:spcAft>
              <a:buClr>
                <a:schemeClr val="dk2"/>
              </a:buClr>
              <a:buSzPts val="1300"/>
              <a:buNone/>
              <a:defRPr/>
            </a:lvl9pPr>
          </a:lstStyle>
          <a:p/>
        </p:txBody>
      </p:sp>
      <p:sp>
        <p:nvSpPr>
          <p:cNvPr id="3083" name="Google Shape;3083;p453"/>
          <p:cNvSpPr txBox="1"/>
          <p:nvPr>
            <p:ph idx="2" type="body"/>
          </p:nvPr>
        </p:nvSpPr>
        <p:spPr>
          <a:xfrm>
            <a:off x="6019800" y="3028950"/>
            <a:ext cx="2590800" cy="16002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SzPts val="1300"/>
              <a:buNone/>
              <a:defRPr/>
            </a:lvl1pPr>
            <a:lvl2pPr indent="-311150" lvl="1" marL="914400" rtl="0" algn="l">
              <a:lnSpc>
                <a:spcPct val="100000"/>
              </a:lnSpc>
              <a:spcBef>
                <a:spcPts val="700"/>
              </a:spcBef>
              <a:spcAft>
                <a:spcPts val="0"/>
              </a:spcAft>
              <a:buSzPts val="1300"/>
              <a:buChar char="•"/>
              <a:defRPr/>
            </a:lvl2pPr>
            <a:lvl3pPr indent="-311150" lvl="2" marL="1371600" rtl="0" algn="l">
              <a:lnSpc>
                <a:spcPct val="100000"/>
              </a:lnSpc>
              <a:spcBef>
                <a:spcPts val="700"/>
              </a:spcBef>
              <a:spcAft>
                <a:spcPts val="0"/>
              </a:spcAft>
              <a:buSzPts val="1300"/>
              <a:buChar char="-"/>
              <a:defRPr/>
            </a:lvl3pPr>
            <a:lvl4pPr indent="-311150" lvl="3" marL="1828800" rtl="0" algn="l">
              <a:lnSpc>
                <a:spcPct val="100000"/>
              </a:lnSpc>
              <a:spcBef>
                <a:spcPts val="700"/>
              </a:spcBef>
              <a:spcAft>
                <a:spcPts val="0"/>
              </a:spcAft>
              <a:buSzPts val="1300"/>
              <a:buChar char="◦"/>
              <a:defRPr/>
            </a:lvl4pPr>
            <a:lvl5pPr indent="-311150" lvl="4" marL="2286000" rtl="0" algn="l">
              <a:lnSpc>
                <a:spcPct val="100000"/>
              </a:lnSpc>
              <a:spcBef>
                <a:spcPts val="700"/>
              </a:spcBef>
              <a:spcAft>
                <a:spcPts val="0"/>
              </a:spcAft>
              <a:buSzPts val="1300"/>
              <a:buChar char="›"/>
              <a:defRPr/>
            </a:lvl5pPr>
            <a:lvl6pPr indent="-311150" lvl="5" marL="2743200" rtl="0" algn="l">
              <a:lnSpc>
                <a:spcPct val="100000"/>
              </a:lnSpc>
              <a:spcBef>
                <a:spcPts val="700"/>
              </a:spcBef>
              <a:spcAft>
                <a:spcPts val="0"/>
              </a:spcAft>
              <a:buSzPts val="1300"/>
              <a:buAutoNum type="arabicPeriod"/>
              <a:defRPr/>
            </a:lvl6pPr>
            <a:lvl7pPr indent="-311150" lvl="6" marL="3200400" rtl="0" algn="l">
              <a:lnSpc>
                <a:spcPct val="100000"/>
              </a:lnSpc>
              <a:spcBef>
                <a:spcPts val="700"/>
              </a:spcBef>
              <a:spcAft>
                <a:spcPts val="0"/>
              </a:spcAft>
              <a:buClr>
                <a:schemeClr val="dk1"/>
              </a:buClr>
              <a:buSzPts val="1300"/>
              <a:buAutoNum type="alphaLcPeriod"/>
              <a:defRPr/>
            </a:lvl7pPr>
            <a:lvl8pPr indent="-311150" lvl="7" marL="3657600" rtl="0" algn="l">
              <a:lnSpc>
                <a:spcPct val="100000"/>
              </a:lnSpc>
              <a:spcBef>
                <a:spcPts val="700"/>
              </a:spcBef>
              <a:spcAft>
                <a:spcPts val="0"/>
              </a:spcAft>
              <a:buClr>
                <a:schemeClr val="dk1"/>
              </a:buClr>
              <a:buSzPts val="1300"/>
              <a:buAutoNum type="romanLcPeriod"/>
              <a:defRPr/>
            </a:lvl8pPr>
            <a:lvl9pPr indent="-228600" lvl="8" marL="4114800" rtl="0" algn="l">
              <a:lnSpc>
                <a:spcPct val="100000"/>
              </a:lnSpc>
              <a:spcBef>
                <a:spcPts val="700"/>
              </a:spcBef>
              <a:spcAft>
                <a:spcPts val="700"/>
              </a:spcAft>
              <a:buClr>
                <a:schemeClr val="dk2"/>
              </a:buClr>
              <a:buSzPts val="1300"/>
              <a:buNone/>
              <a:defRPr/>
            </a:lvl9pPr>
          </a:lstStyle>
          <a:p/>
        </p:txBody>
      </p:sp>
      <p:sp>
        <p:nvSpPr>
          <p:cNvPr id="3084" name="Google Shape;3084;p453"/>
          <p:cNvSpPr txBox="1"/>
          <p:nvPr>
            <p:ph idx="3" type="body"/>
          </p:nvPr>
        </p:nvSpPr>
        <p:spPr>
          <a:xfrm>
            <a:off x="533400" y="1314450"/>
            <a:ext cx="5334000" cy="33147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SzPts val="1300"/>
              <a:buNone/>
              <a:defRPr/>
            </a:lvl1pPr>
            <a:lvl2pPr indent="-311150" lvl="1" marL="914400" rtl="0" algn="l">
              <a:lnSpc>
                <a:spcPct val="100000"/>
              </a:lnSpc>
              <a:spcBef>
                <a:spcPts val="700"/>
              </a:spcBef>
              <a:spcAft>
                <a:spcPts val="0"/>
              </a:spcAft>
              <a:buSzPts val="1300"/>
              <a:buChar char="•"/>
              <a:defRPr/>
            </a:lvl2pPr>
            <a:lvl3pPr indent="-311150" lvl="2" marL="1371600" rtl="0" algn="l">
              <a:lnSpc>
                <a:spcPct val="100000"/>
              </a:lnSpc>
              <a:spcBef>
                <a:spcPts val="700"/>
              </a:spcBef>
              <a:spcAft>
                <a:spcPts val="0"/>
              </a:spcAft>
              <a:buSzPts val="1300"/>
              <a:buChar char="-"/>
              <a:defRPr/>
            </a:lvl3pPr>
            <a:lvl4pPr indent="-311150" lvl="3" marL="1828800" rtl="0" algn="l">
              <a:lnSpc>
                <a:spcPct val="100000"/>
              </a:lnSpc>
              <a:spcBef>
                <a:spcPts val="700"/>
              </a:spcBef>
              <a:spcAft>
                <a:spcPts val="0"/>
              </a:spcAft>
              <a:buSzPts val="1300"/>
              <a:buChar char="◦"/>
              <a:defRPr/>
            </a:lvl4pPr>
            <a:lvl5pPr indent="-311150" lvl="4" marL="2286000" rtl="0" algn="l">
              <a:lnSpc>
                <a:spcPct val="100000"/>
              </a:lnSpc>
              <a:spcBef>
                <a:spcPts val="700"/>
              </a:spcBef>
              <a:spcAft>
                <a:spcPts val="0"/>
              </a:spcAft>
              <a:buSzPts val="1300"/>
              <a:buChar char="›"/>
              <a:defRPr/>
            </a:lvl5pPr>
            <a:lvl6pPr indent="-311150" lvl="5" marL="2743200" rtl="0" algn="l">
              <a:lnSpc>
                <a:spcPct val="100000"/>
              </a:lnSpc>
              <a:spcBef>
                <a:spcPts val="700"/>
              </a:spcBef>
              <a:spcAft>
                <a:spcPts val="0"/>
              </a:spcAft>
              <a:buSzPts val="1300"/>
              <a:buAutoNum type="arabicPeriod"/>
              <a:defRPr/>
            </a:lvl6pPr>
            <a:lvl7pPr indent="-311150" lvl="6" marL="3200400" rtl="0" algn="l">
              <a:lnSpc>
                <a:spcPct val="100000"/>
              </a:lnSpc>
              <a:spcBef>
                <a:spcPts val="700"/>
              </a:spcBef>
              <a:spcAft>
                <a:spcPts val="0"/>
              </a:spcAft>
              <a:buClr>
                <a:schemeClr val="dk1"/>
              </a:buClr>
              <a:buSzPts val="1300"/>
              <a:buAutoNum type="alphaLcPeriod"/>
              <a:defRPr/>
            </a:lvl7pPr>
            <a:lvl8pPr indent="-311150" lvl="7" marL="3657600" rtl="0" algn="l">
              <a:lnSpc>
                <a:spcPct val="100000"/>
              </a:lnSpc>
              <a:spcBef>
                <a:spcPts val="700"/>
              </a:spcBef>
              <a:spcAft>
                <a:spcPts val="0"/>
              </a:spcAft>
              <a:buClr>
                <a:schemeClr val="dk1"/>
              </a:buClr>
              <a:buSzPts val="1300"/>
              <a:buAutoNum type="romanLcPeriod"/>
              <a:defRPr/>
            </a:lvl8pPr>
            <a:lvl9pPr indent="-228600" lvl="8" marL="4114800" rtl="0" algn="l">
              <a:lnSpc>
                <a:spcPct val="100000"/>
              </a:lnSpc>
              <a:spcBef>
                <a:spcPts val="700"/>
              </a:spcBef>
              <a:spcAft>
                <a:spcPts val="700"/>
              </a:spcAft>
              <a:buClr>
                <a:schemeClr val="dk2"/>
              </a:buClr>
              <a:buSzPts val="1300"/>
              <a:buNone/>
              <a:defRPr/>
            </a:lvl9pPr>
          </a:lstStyle>
          <a:p/>
        </p:txBody>
      </p:sp>
      <p:sp>
        <p:nvSpPr>
          <p:cNvPr id="3085" name="Google Shape;3085;p453"/>
          <p:cNvSpPr txBox="1"/>
          <p:nvPr>
            <p:ph idx="11" type="ftr"/>
          </p:nvPr>
        </p:nvSpPr>
        <p:spPr>
          <a:xfrm>
            <a:off x="533400" y="4743450"/>
            <a:ext cx="5257800" cy="114300"/>
          </a:xfrm>
          <a:prstGeom prst="rect">
            <a:avLst/>
          </a:prstGeom>
          <a:noFill/>
          <a:ln>
            <a:noFill/>
          </a:ln>
        </p:spPr>
        <p:txBody>
          <a:bodyPr anchorCtr="0" anchor="b" bIns="0" lIns="0" spcFirstLastPara="1" rIns="0" wrap="square" tIns="0">
            <a:noAutofit/>
          </a:bodyPr>
          <a:lstStyle>
            <a:lvl1pPr lvl="0" rtl="0" algn="l">
              <a:lnSpc>
                <a:spcPct val="100000"/>
              </a:lnSpc>
              <a:spcBef>
                <a:spcPts val="0"/>
              </a:spcBef>
              <a:spcAft>
                <a:spcPts val="0"/>
              </a:spcAft>
              <a:buSzPts val="1000"/>
              <a:buNone/>
              <a:defRPr sz="700">
                <a:solidFill>
                  <a:schemeClr val="dk1"/>
                </a:solidFill>
                <a:latin typeface="Arial"/>
                <a:ea typeface="Arial"/>
                <a:cs typeface="Arial"/>
                <a:sym typeface="Arial"/>
              </a:defRPr>
            </a:lvl1pPr>
            <a:lvl2pPr lvl="1" rtl="0" algn="l">
              <a:lnSpc>
                <a:spcPct val="100000"/>
              </a:lnSpc>
              <a:spcBef>
                <a:spcPts val="0"/>
              </a:spcBef>
              <a:spcAft>
                <a:spcPts val="0"/>
              </a:spcAft>
              <a:buSzPts val="1000"/>
              <a:buNone/>
              <a:defRPr/>
            </a:lvl2pPr>
            <a:lvl3pPr lvl="2" rtl="0" algn="l">
              <a:lnSpc>
                <a:spcPct val="100000"/>
              </a:lnSpc>
              <a:spcBef>
                <a:spcPts val="0"/>
              </a:spcBef>
              <a:spcAft>
                <a:spcPts val="0"/>
              </a:spcAft>
              <a:buSzPts val="1000"/>
              <a:buNone/>
              <a:defRPr/>
            </a:lvl3pPr>
            <a:lvl4pPr lvl="3" rtl="0" algn="l">
              <a:lnSpc>
                <a:spcPct val="100000"/>
              </a:lnSpc>
              <a:spcBef>
                <a:spcPts val="0"/>
              </a:spcBef>
              <a:spcAft>
                <a:spcPts val="0"/>
              </a:spcAft>
              <a:buSzPts val="1000"/>
              <a:buNone/>
              <a:defRPr/>
            </a:lvl4pPr>
            <a:lvl5pPr lvl="4" rtl="0" algn="l">
              <a:lnSpc>
                <a:spcPct val="100000"/>
              </a:lnSpc>
              <a:spcBef>
                <a:spcPts val="0"/>
              </a:spcBef>
              <a:spcAft>
                <a:spcPts val="0"/>
              </a:spcAft>
              <a:buSzPts val="1000"/>
              <a:buNone/>
              <a:defRPr/>
            </a:lvl5pPr>
            <a:lvl6pPr lvl="5" rtl="0" algn="l">
              <a:lnSpc>
                <a:spcPct val="100000"/>
              </a:lnSpc>
              <a:spcBef>
                <a:spcPts val="0"/>
              </a:spcBef>
              <a:spcAft>
                <a:spcPts val="0"/>
              </a:spcAft>
              <a:buSzPts val="1000"/>
              <a:buNone/>
              <a:defRPr/>
            </a:lvl6pPr>
            <a:lvl7pPr lvl="6" rtl="0" algn="l">
              <a:lnSpc>
                <a:spcPct val="100000"/>
              </a:lnSpc>
              <a:spcBef>
                <a:spcPts val="0"/>
              </a:spcBef>
              <a:spcAft>
                <a:spcPts val="0"/>
              </a:spcAft>
              <a:buSzPts val="1000"/>
              <a:buNone/>
              <a:defRPr/>
            </a:lvl7pPr>
            <a:lvl8pPr lvl="7" rtl="0" algn="l">
              <a:lnSpc>
                <a:spcPct val="100000"/>
              </a:lnSpc>
              <a:spcBef>
                <a:spcPts val="0"/>
              </a:spcBef>
              <a:spcAft>
                <a:spcPts val="0"/>
              </a:spcAft>
              <a:buSzPts val="1000"/>
              <a:buNone/>
              <a:defRPr/>
            </a:lvl8pPr>
            <a:lvl9pPr lvl="8" rtl="0" algn="l">
              <a:lnSpc>
                <a:spcPct val="100000"/>
              </a:lnSpc>
              <a:spcBef>
                <a:spcPts val="0"/>
              </a:spcBef>
              <a:spcAft>
                <a:spcPts val="0"/>
              </a:spcAft>
              <a:buSzPts val="1000"/>
              <a:buNone/>
              <a:defRPr/>
            </a:lvl9pPr>
          </a:lstStyle>
          <a:p/>
        </p:txBody>
      </p:sp>
      <p:cxnSp>
        <p:nvCxnSpPr>
          <p:cNvPr id="3086" name="Google Shape;3086;p453"/>
          <p:cNvCxnSpPr/>
          <p:nvPr/>
        </p:nvCxnSpPr>
        <p:spPr>
          <a:xfrm flipH="1" rot="10800000">
            <a:off x="381001" y="457200"/>
            <a:ext cx="8229600" cy="114300"/>
          </a:xfrm>
          <a:prstGeom prst="bentConnector2">
            <a:avLst/>
          </a:prstGeom>
          <a:noFill/>
          <a:ln cap="flat" cmpd="sng" w="12700">
            <a:solidFill>
              <a:schemeClr val="dk2"/>
            </a:solidFill>
            <a:prstDash val="solid"/>
            <a:round/>
            <a:headEnd len="sm" w="sm" type="none"/>
            <a:tailEnd len="sm" w="sm" type="none"/>
          </a:ln>
        </p:spPr>
      </p:cxnSp>
      <p:sp>
        <p:nvSpPr>
          <p:cNvPr id="3087" name="Google Shape;3087;p453"/>
          <p:cNvSpPr txBox="1"/>
          <p:nvPr>
            <p:ph idx="12" type="sldNum"/>
          </p:nvPr>
        </p:nvSpPr>
        <p:spPr>
          <a:xfrm>
            <a:off x="7086600" y="4857750"/>
            <a:ext cx="1527000" cy="1143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3088" name="Google Shape;3088;p453"/>
          <p:cNvSpPr txBox="1"/>
          <p:nvPr>
            <p:ph idx="10" type="dt"/>
          </p:nvPr>
        </p:nvSpPr>
        <p:spPr>
          <a:xfrm>
            <a:off x="7086600" y="4743450"/>
            <a:ext cx="1524000" cy="114300"/>
          </a:xfrm>
          <a:prstGeom prst="rect">
            <a:avLst/>
          </a:prstGeom>
          <a:noFill/>
          <a:ln>
            <a:noFill/>
          </a:ln>
        </p:spPr>
        <p:txBody>
          <a:bodyPr anchorCtr="0" anchor="t" bIns="0" lIns="0" spcFirstLastPara="1" rIns="0" wrap="square" tIns="0">
            <a:noAutofit/>
          </a:bodyPr>
          <a:lstStyle>
            <a:lvl1pPr lvl="0" rtl="0" algn="r">
              <a:lnSpc>
                <a:spcPct val="100000"/>
              </a:lnSpc>
              <a:spcBef>
                <a:spcPts val="0"/>
              </a:spcBef>
              <a:spcAft>
                <a:spcPts val="0"/>
              </a:spcAft>
              <a:buSzPts val="1000"/>
              <a:buNone/>
              <a:defRPr sz="700">
                <a:solidFill>
                  <a:schemeClr val="dk1"/>
                </a:solidFill>
                <a:latin typeface="Arial"/>
                <a:ea typeface="Arial"/>
                <a:cs typeface="Arial"/>
                <a:sym typeface="Arial"/>
              </a:defRPr>
            </a:lvl1pPr>
            <a:lvl2pPr lvl="1" rtl="0" algn="l">
              <a:lnSpc>
                <a:spcPct val="100000"/>
              </a:lnSpc>
              <a:spcBef>
                <a:spcPts val="0"/>
              </a:spcBef>
              <a:spcAft>
                <a:spcPts val="0"/>
              </a:spcAft>
              <a:buSzPts val="1000"/>
              <a:buNone/>
              <a:defRPr/>
            </a:lvl2pPr>
            <a:lvl3pPr lvl="2" rtl="0" algn="l">
              <a:lnSpc>
                <a:spcPct val="100000"/>
              </a:lnSpc>
              <a:spcBef>
                <a:spcPts val="0"/>
              </a:spcBef>
              <a:spcAft>
                <a:spcPts val="0"/>
              </a:spcAft>
              <a:buSzPts val="1000"/>
              <a:buNone/>
              <a:defRPr/>
            </a:lvl3pPr>
            <a:lvl4pPr lvl="3" rtl="0" algn="l">
              <a:lnSpc>
                <a:spcPct val="100000"/>
              </a:lnSpc>
              <a:spcBef>
                <a:spcPts val="0"/>
              </a:spcBef>
              <a:spcAft>
                <a:spcPts val="0"/>
              </a:spcAft>
              <a:buSzPts val="1000"/>
              <a:buNone/>
              <a:defRPr/>
            </a:lvl4pPr>
            <a:lvl5pPr lvl="4" rtl="0" algn="l">
              <a:lnSpc>
                <a:spcPct val="100000"/>
              </a:lnSpc>
              <a:spcBef>
                <a:spcPts val="0"/>
              </a:spcBef>
              <a:spcAft>
                <a:spcPts val="0"/>
              </a:spcAft>
              <a:buSzPts val="1000"/>
              <a:buNone/>
              <a:defRPr/>
            </a:lvl5pPr>
            <a:lvl6pPr lvl="5" rtl="0" algn="l">
              <a:lnSpc>
                <a:spcPct val="100000"/>
              </a:lnSpc>
              <a:spcBef>
                <a:spcPts val="0"/>
              </a:spcBef>
              <a:spcAft>
                <a:spcPts val="0"/>
              </a:spcAft>
              <a:buSzPts val="1000"/>
              <a:buNone/>
              <a:defRPr/>
            </a:lvl6pPr>
            <a:lvl7pPr lvl="6" rtl="0" algn="l">
              <a:lnSpc>
                <a:spcPct val="100000"/>
              </a:lnSpc>
              <a:spcBef>
                <a:spcPts val="0"/>
              </a:spcBef>
              <a:spcAft>
                <a:spcPts val="0"/>
              </a:spcAft>
              <a:buSzPts val="1000"/>
              <a:buNone/>
              <a:defRPr/>
            </a:lvl7pPr>
            <a:lvl8pPr lvl="7" rtl="0" algn="l">
              <a:lnSpc>
                <a:spcPct val="100000"/>
              </a:lnSpc>
              <a:spcBef>
                <a:spcPts val="0"/>
              </a:spcBef>
              <a:spcAft>
                <a:spcPts val="0"/>
              </a:spcAft>
              <a:buSzPts val="1000"/>
              <a:buNone/>
              <a:defRPr/>
            </a:lvl8pPr>
            <a:lvl9pPr lvl="8" rtl="0" algn="l">
              <a:lnSpc>
                <a:spcPct val="100000"/>
              </a:lnSpc>
              <a:spcBef>
                <a:spcPts val="0"/>
              </a:spcBef>
              <a:spcAft>
                <a:spcPts val="0"/>
              </a:spcAft>
              <a:buSzPts val="1000"/>
              <a:buNone/>
              <a:defRPr/>
            </a:lvl9pPr>
          </a:lstStyle>
          <a:p/>
        </p:txBody>
      </p:sp>
      <p:sp>
        <p:nvSpPr>
          <p:cNvPr id="3089" name="Google Shape;3089;p453"/>
          <p:cNvSpPr txBox="1"/>
          <p:nvPr/>
        </p:nvSpPr>
        <p:spPr>
          <a:xfrm>
            <a:off x="533400" y="4857751"/>
            <a:ext cx="2590800" cy="1143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700"/>
              <a:buFont typeface="Arial"/>
              <a:buNone/>
            </a:pPr>
            <a:r>
              <a:rPr b="0" i="0" lang="en" sz="700" u="none" cap="none" strike="noStrike">
                <a:solidFill>
                  <a:schemeClr val="dk1"/>
                </a:solidFill>
                <a:latin typeface="Arial"/>
                <a:ea typeface="Arial"/>
                <a:cs typeface="Arial"/>
                <a:sym typeface="Arial"/>
              </a:rPr>
              <a:t>PwC</a:t>
            </a:r>
            <a:endParaRPr b="0" i="0" sz="700" u="none" cap="none" strike="noStrike">
              <a:solidFill>
                <a:schemeClr val="dk1"/>
              </a:solidFill>
              <a:latin typeface="Arial"/>
              <a:ea typeface="Arial"/>
              <a:cs typeface="Arial"/>
              <a:sym typeface="Arial"/>
            </a:endParaRPr>
          </a:p>
        </p:txBody>
      </p:sp>
    </p:spTree>
  </p:cSld>
  <p:clrMapOvr>
    <a:masterClrMapping/>
  </p:clrMapOvr>
</p:sldLayout>
</file>

<file path=ppt/slideLayouts/slideLayout4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Two and Right Text">
  <p:cSld name="Content: Two and Right Text">
    <p:spTree>
      <p:nvGrpSpPr>
        <p:cNvPr id="3090" name="Shape 3090"/>
        <p:cNvGrpSpPr/>
        <p:nvPr/>
      </p:nvGrpSpPr>
      <p:grpSpPr>
        <a:xfrm>
          <a:off x="0" y="0"/>
          <a:ext cx="0" cy="0"/>
          <a:chOff x="0" y="0"/>
          <a:chExt cx="0" cy="0"/>
        </a:xfrm>
      </p:grpSpPr>
      <p:sp>
        <p:nvSpPr>
          <p:cNvPr id="3091" name="Google Shape;3091;p454"/>
          <p:cNvSpPr txBox="1"/>
          <p:nvPr>
            <p:ph idx="1" type="body"/>
          </p:nvPr>
        </p:nvSpPr>
        <p:spPr>
          <a:xfrm>
            <a:off x="533400" y="1314450"/>
            <a:ext cx="2590800" cy="16002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SzPts val="1300"/>
              <a:buNone/>
              <a:defRPr/>
            </a:lvl1pPr>
            <a:lvl2pPr indent="-311150" lvl="1" marL="914400" rtl="0" algn="l">
              <a:lnSpc>
                <a:spcPct val="100000"/>
              </a:lnSpc>
              <a:spcBef>
                <a:spcPts val="700"/>
              </a:spcBef>
              <a:spcAft>
                <a:spcPts val="0"/>
              </a:spcAft>
              <a:buSzPts val="1300"/>
              <a:buChar char="•"/>
              <a:defRPr/>
            </a:lvl2pPr>
            <a:lvl3pPr indent="-311150" lvl="2" marL="1371600" rtl="0" algn="l">
              <a:lnSpc>
                <a:spcPct val="100000"/>
              </a:lnSpc>
              <a:spcBef>
                <a:spcPts val="700"/>
              </a:spcBef>
              <a:spcAft>
                <a:spcPts val="0"/>
              </a:spcAft>
              <a:buSzPts val="1300"/>
              <a:buChar char="-"/>
              <a:defRPr/>
            </a:lvl3pPr>
            <a:lvl4pPr indent="-311150" lvl="3" marL="1828800" rtl="0" algn="l">
              <a:lnSpc>
                <a:spcPct val="100000"/>
              </a:lnSpc>
              <a:spcBef>
                <a:spcPts val="700"/>
              </a:spcBef>
              <a:spcAft>
                <a:spcPts val="0"/>
              </a:spcAft>
              <a:buSzPts val="1300"/>
              <a:buChar char="◦"/>
              <a:defRPr/>
            </a:lvl4pPr>
            <a:lvl5pPr indent="-311150" lvl="4" marL="2286000" rtl="0" algn="l">
              <a:lnSpc>
                <a:spcPct val="100000"/>
              </a:lnSpc>
              <a:spcBef>
                <a:spcPts val="700"/>
              </a:spcBef>
              <a:spcAft>
                <a:spcPts val="0"/>
              </a:spcAft>
              <a:buSzPts val="1300"/>
              <a:buChar char="›"/>
              <a:defRPr/>
            </a:lvl5pPr>
            <a:lvl6pPr indent="-311150" lvl="5" marL="2743200" rtl="0" algn="l">
              <a:lnSpc>
                <a:spcPct val="100000"/>
              </a:lnSpc>
              <a:spcBef>
                <a:spcPts val="700"/>
              </a:spcBef>
              <a:spcAft>
                <a:spcPts val="0"/>
              </a:spcAft>
              <a:buSzPts val="1300"/>
              <a:buAutoNum type="arabicPeriod"/>
              <a:defRPr/>
            </a:lvl6pPr>
            <a:lvl7pPr indent="-311150" lvl="6" marL="3200400" rtl="0" algn="l">
              <a:lnSpc>
                <a:spcPct val="100000"/>
              </a:lnSpc>
              <a:spcBef>
                <a:spcPts val="700"/>
              </a:spcBef>
              <a:spcAft>
                <a:spcPts val="0"/>
              </a:spcAft>
              <a:buClr>
                <a:schemeClr val="dk1"/>
              </a:buClr>
              <a:buSzPts val="1300"/>
              <a:buAutoNum type="alphaLcPeriod"/>
              <a:defRPr/>
            </a:lvl7pPr>
            <a:lvl8pPr indent="-311150" lvl="7" marL="3657600" rtl="0" algn="l">
              <a:lnSpc>
                <a:spcPct val="100000"/>
              </a:lnSpc>
              <a:spcBef>
                <a:spcPts val="700"/>
              </a:spcBef>
              <a:spcAft>
                <a:spcPts val="0"/>
              </a:spcAft>
              <a:buClr>
                <a:schemeClr val="dk1"/>
              </a:buClr>
              <a:buSzPts val="1300"/>
              <a:buAutoNum type="romanLcPeriod"/>
              <a:defRPr/>
            </a:lvl8pPr>
            <a:lvl9pPr indent="-228600" lvl="8" marL="4114800" rtl="0" algn="l">
              <a:lnSpc>
                <a:spcPct val="100000"/>
              </a:lnSpc>
              <a:spcBef>
                <a:spcPts val="700"/>
              </a:spcBef>
              <a:spcAft>
                <a:spcPts val="700"/>
              </a:spcAft>
              <a:buClr>
                <a:schemeClr val="dk2"/>
              </a:buClr>
              <a:buSzPts val="1300"/>
              <a:buNone/>
              <a:defRPr/>
            </a:lvl9pPr>
          </a:lstStyle>
          <a:p/>
        </p:txBody>
      </p:sp>
      <p:sp>
        <p:nvSpPr>
          <p:cNvPr id="3092" name="Google Shape;3092;p454"/>
          <p:cNvSpPr txBox="1"/>
          <p:nvPr>
            <p:ph type="title"/>
          </p:nvPr>
        </p:nvSpPr>
        <p:spPr>
          <a:xfrm>
            <a:off x="533400" y="514350"/>
            <a:ext cx="8077200" cy="6858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Clr>
                <a:schemeClr val="dk1"/>
              </a:buClr>
              <a:buSzPts val="1300"/>
              <a:buNone/>
              <a:defRPr/>
            </a:lvl1pPr>
            <a:lvl2pPr lvl="1" rtl="0" algn="l">
              <a:lnSpc>
                <a:spcPct val="100000"/>
              </a:lnSpc>
              <a:spcBef>
                <a:spcPts val="0"/>
              </a:spcBef>
              <a:spcAft>
                <a:spcPts val="0"/>
              </a:spcAft>
              <a:buSzPts val="1000"/>
              <a:buNone/>
              <a:defRPr/>
            </a:lvl2pPr>
            <a:lvl3pPr lvl="2" rtl="0" algn="l">
              <a:lnSpc>
                <a:spcPct val="100000"/>
              </a:lnSpc>
              <a:spcBef>
                <a:spcPts val="0"/>
              </a:spcBef>
              <a:spcAft>
                <a:spcPts val="0"/>
              </a:spcAft>
              <a:buSzPts val="1000"/>
              <a:buNone/>
              <a:defRPr/>
            </a:lvl3pPr>
            <a:lvl4pPr lvl="3" rtl="0" algn="l">
              <a:lnSpc>
                <a:spcPct val="100000"/>
              </a:lnSpc>
              <a:spcBef>
                <a:spcPts val="0"/>
              </a:spcBef>
              <a:spcAft>
                <a:spcPts val="0"/>
              </a:spcAft>
              <a:buSzPts val="1000"/>
              <a:buNone/>
              <a:defRPr/>
            </a:lvl4pPr>
            <a:lvl5pPr lvl="4" rtl="0" algn="l">
              <a:lnSpc>
                <a:spcPct val="100000"/>
              </a:lnSpc>
              <a:spcBef>
                <a:spcPts val="0"/>
              </a:spcBef>
              <a:spcAft>
                <a:spcPts val="0"/>
              </a:spcAft>
              <a:buSzPts val="1000"/>
              <a:buNone/>
              <a:defRPr/>
            </a:lvl5pPr>
            <a:lvl6pPr lvl="5" rtl="0" algn="l">
              <a:lnSpc>
                <a:spcPct val="100000"/>
              </a:lnSpc>
              <a:spcBef>
                <a:spcPts val="0"/>
              </a:spcBef>
              <a:spcAft>
                <a:spcPts val="0"/>
              </a:spcAft>
              <a:buSzPts val="1000"/>
              <a:buNone/>
              <a:defRPr/>
            </a:lvl6pPr>
            <a:lvl7pPr lvl="6" rtl="0" algn="l">
              <a:lnSpc>
                <a:spcPct val="100000"/>
              </a:lnSpc>
              <a:spcBef>
                <a:spcPts val="0"/>
              </a:spcBef>
              <a:spcAft>
                <a:spcPts val="0"/>
              </a:spcAft>
              <a:buSzPts val="1000"/>
              <a:buNone/>
              <a:defRPr/>
            </a:lvl7pPr>
            <a:lvl8pPr lvl="7" rtl="0" algn="l">
              <a:lnSpc>
                <a:spcPct val="100000"/>
              </a:lnSpc>
              <a:spcBef>
                <a:spcPts val="0"/>
              </a:spcBef>
              <a:spcAft>
                <a:spcPts val="0"/>
              </a:spcAft>
              <a:buSzPts val="1000"/>
              <a:buNone/>
              <a:defRPr/>
            </a:lvl8pPr>
            <a:lvl9pPr lvl="8" rtl="0" algn="l">
              <a:lnSpc>
                <a:spcPct val="100000"/>
              </a:lnSpc>
              <a:spcBef>
                <a:spcPts val="0"/>
              </a:spcBef>
              <a:spcAft>
                <a:spcPts val="0"/>
              </a:spcAft>
              <a:buSzPts val="1000"/>
              <a:buNone/>
              <a:defRPr/>
            </a:lvl9pPr>
          </a:lstStyle>
          <a:p/>
        </p:txBody>
      </p:sp>
      <p:sp>
        <p:nvSpPr>
          <p:cNvPr id="3093" name="Google Shape;3093;p454"/>
          <p:cNvSpPr txBox="1"/>
          <p:nvPr>
            <p:ph idx="2" type="body"/>
          </p:nvPr>
        </p:nvSpPr>
        <p:spPr>
          <a:xfrm>
            <a:off x="533400" y="3028950"/>
            <a:ext cx="2590800" cy="16002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SzPts val="1300"/>
              <a:buNone/>
              <a:defRPr/>
            </a:lvl1pPr>
            <a:lvl2pPr indent="-311150" lvl="1" marL="914400" rtl="0" algn="l">
              <a:lnSpc>
                <a:spcPct val="100000"/>
              </a:lnSpc>
              <a:spcBef>
                <a:spcPts val="700"/>
              </a:spcBef>
              <a:spcAft>
                <a:spcPts val="0"/>
              </a:spcAft>
              <a:buSzPts val="1300"/>
              <a:buChar char="•"/>
              <a:defRPr/>
            </a:lvl2pPr>
            <a:lvl3pPr indent="-311150" lvl="2" marL="1371600" rtl="0" algn="l">
              <a:lnSpc>
                <a:spcPct val="100000"/>
              </a:lnSpc>
              <a:spcBef>
                <a:spcPts val="700"/>
              </a:spcBef>
              <a:spcAft>
                <a:spcPts val="0"/>
              </a:spcAft>
              <a:buSzPts val="1300"/>
              <a:buChar char="-"/>
              <a:defRPr/>
            </a:lvl3pPr>
            <a:lvl4pPr indent="-311150" lvl="3" marL="1828800" rtl="0" algn="l">
              <a:lnSpc>
                <a:spcPct val="100000"/>
              </a:lnSpc>
              <a:spcBef>
                <a:spcPts val="700"/>
              </a:spcBef>
              <a:spcAft>
                <a:spcPts val="0"/>
              </a:spcAft>
              <a:buSzPts val="1300"/>
              <a:buChar char="◦"/>
              <a:defRPr/>
            </a:lvl4pPr>
            <a:lvl5pPr indent="-311150" lvl="4" marL="2286000" rtl="0" algn="l">
              <a:lnSpc>
                <a:spcPct val="100000"/>
              </a:lnSpc>
              <a:spcBef>
                <a:spcPts val="700"/>
              </a:spcBef>
              <a:spcAft>
                <a:spcPts val="0"/>
              </a:spcAft>
              <a:buSzPts val="1300"/>
              <a:buChar char="›"/>
              <a:defRPr/>
            </a:lvl5pPr>
            <a:lvl6pPr indent="-311150" lvl="5" marL="2743200" rtl="0" algn="l">
              <a:lnSpc>
                <a:spcPct val="100000"/>
              </a:lnSpc>
              <a:spcBef>
                <a:spcPts val="700"/>
              </a:spcBef>
              <a:spcAft>
                <a:spcPts val="0"/>
              </a:spcAft>
              <a:buSzPts val="1300"/>
              <a:buAutoNum type="arabicPeriod"/>
              <a:defRPr/>
            </a:lvl6pPr>
            <a:lvl7pPr indent="-311150" lvl="6" marL="3200400" rtl="0" algn="l">
              <a:lnSpc>
                <a:spcPct val="100000"/>
              </a:lnSpc>
              <a:spcBef>
                <a:spcPts val="700"/>
              </a:spcBef>
              <a:spcAft>
                <a:spcPts val="0"/>
              </a:spcAft>
              <a:buClr>
                <a:schemeClr val="dk1"/>
              </a:buClr>
              <a:buSzPts val="1300"/>
              <a:buAutoNum type="alphaLcPeriod"/>
              <a:defRPr/>
            </a:lvl7pPr>
            <a:lvl8pPr indent="-311150" lvl="7" marL="3657600" rtl="0" algn="l">
              <a:lnSpc>
                <a:spcPct val="100000"/>
              </a:lnSpc>
              <a:spcBef>
                <a:spcPts val="700"/>
              </a:spcBef>
              <a:spcAft>
                <a:spcPts val="0"/>
              </a:spcAft>
              <a:buClr>
                <a:schemeClr val="dk1"/>
              </a:buClr>
              <a:buSzPts val="1300"/>
              <a:buAutoNum type="romanLcPeriod"/>
              <a:defRPr/>
            </a:lvl8pPr>
            <a:lvl9pPr indent="-228600" lvl="8" marL="4114800" rtl="0" algn="l">
              <a:lnSpc>
                <a:spcPct val="100000"/>
              </a:lnSpc>
              <a:spcBef>
                <a:spcPts val="700"/>
              </a:spcBef>
              <a:spcAft>
                <a:spcPts val="700"/>
              </a:spcAft>
              <a:buClr>
                <a:schemeClr val="dk2"/>
              </a:buClr>
              <a:buSzPts val="1300"/>
              <a:buNone/>
              <a:defRPr/>
            </a:lvl9pPr>
          </a:lstStyle>
          <a:p/>
        </p:txBody>
      </p:sp>
      <p:sp>
        <p:nvSpPr>
          <p:cNvPr id="3094" name="Google Shape;3094;p454"/>
          <p:cNvSpPr txBox="1"/>
          <p:nvPr>
            <p:ph idx="3" type="body"/>
          </p:nvPr>
        </p:nvSpPr>
        <p:spPr>
          <a:xfrm>
            <a:off x="3276600" y="1314450"/>
            <a:ext cx="5334000" cy="33147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SzPts val="1300"/>
              <a:buNone/>
              <a:defRPr/>
            </a:lvl1pPr>
            <a:lvl2pPr indent="-311150" lvl="1" marL="914400" rtl="0" algn="l">
              <a:lnSpc>
                <a:spcPct val="100000"/>
              </a:lnSpc>
              <a:spcBef>
                <a:spcPts val="700"/>
              </a:spcBef>
              <a:spcAft>
                <a:spcPts val="0"/>
              </a:spcAft>
              <a:buSzPts val="1300"/>
              <a:buChar char="•"/>
              <a:defRPr/>
            </a:lvl2pPr>
            <a:lvl3pPr indent="-311150" lvl="2" marL="1371600" rtl="0" algn="l">
              <a:lnSpc>
                <a:spcPct val="100000"/>
              </a:lnSpc>
              <a:spcBef>
                <a:spcPts val="700"/>
              </a:spcBef>
              <a:spcAft>
                <a:spcPts val="0"/>
              </a:spcAft>
              <a:buSzPts val="1300"/>
              <a:buChar char="-"/>
              <a:defRPr/>
            </a:lvl3pPr>
            <a:lvl4pPr indent="-311150" lvl="3" marL="1828800" rtl="0" algn="l">
              <a:lnSpc>
                <a:spcPct val="100000"/>
              </a:lnSpc>
              <a:spcBef>
                <a:spcPts val="700"/>
              </a:spcBef>
              <a:spcAft>
                <a:spcPts val="0"/>
              </a:spcAft>
              <a:buSzPts val="1300"/>
              <a:buChar char="◦"/>
              <a:defRPr/>
            </a:lvl4pPr>
            <a:lvl5pPr indent="-311150" lvl="4" marL="2286000" rtl="0" algn="l">
              <a:lnSpc>
                <a:spcPct val="100000"/>
              </a:lnSpc>
              <a:spcBef>
                <a:spcPts val="700"/>
              </a:spcBef>
              <a:spcAft>
                <a:spcPts val="0"/>
              </a:spcAft>
              <a:buSzPts val="1300"/>
              <a:buChar char="›"/>
              <a:defRPr/>
            </a:lvl5pPr>
            <a:lvl6pPr indent="-311150" lvl="5" marL="2743200" rtl="0" algn="l">
              <a:lnSpc>
                <a:spcPct val="100000"/>
              </a:lnSpc>
              <a:spcBef>
                <a:spcPts val="700"/>
              </a:spcBef>
              <a:spcAft>
                <a:spcPts val="0"/>
              </a:spcAft>
              <a:buSzPts val="1300"/>
              <a:buAutoNum type="arabicPeriod"/>
              <a:defRPr/>
            </a:lvl6pPr>
            <a:lvl7pPr indent="-311150" lvl="6" marL="3200400" rtl="0" algn="l">
              <a:lnSpc>
                <a:spcPct val="100000"/>
              </a:lnSpc>
              <a:spcBef>
                <a:spcPts val="700"/>
              </a:spcBef>
              <a:spcAft>
                <a:spcPts val="0"/>
              </a:spcAft>
              <a:buClr>
                <a:schemeClr val="dk1"/>
              </a:buClr>
              <a:buSzPts val="1300"/>
              <a:buAutoNum type="alphaLcPeriod"/>
              <a:defRPr/>
            </a:lvl7pPr>
            <a:lvl8pPr indent="-311150" lvl="7" marL="3657600" rtl="0" algn="l">
              <a:lnSpc>
                <a:spcPct val="100000"/>
              </a:lnSpc>
              <a:spcBef>
                <a:spcPts val="700"/>
              </a:spcBef>
              <a:spcAft>
                <a:spcPts val="0"/>
              </a:spcAft>
              <a:buClr>
                <a:schemeClr val="dk1"/>
              </a:buClr>
              <a:buSzPts val="1300"/>
              <a:buAutoNum type="romanLcPeriod"/>
              <a:defRPr/>
            </a:lvl8pPr>
            <a:lvl9pPr indent="-228600" lvl="8" marL="4114800" rtl="0" algn="l">
              <a:lnSpc>
                <a:spcPct val="100000"/>
              </a:lnSpc>
              <a:spcBef>
                <a:spcPts val="700"/>
              </a:spcBef>
              <a:spcAft>
                <a:spcPts val="700"/>
              </a:spcAft>
              <a:buClr>
                <a:schemeClr val="dk2"/>
              </a:buClr>
              <a:buSzPts val="1300"/>
              <a:buNone/>
              <a:defRPr/>
            </a:lvl9pPr>
          </a:lstStyle>
          <a:p/>
        </p:txBody>
      </p:sp>
      <p:sp>
        <p:nvSpPr>
          <p:cNvPr id="3095" name="Google Shape;3095;p454"/>
          <p:cNvSpPr txBox="1"/>
          <p:nvPr>
            <p:ph idx="11" type="ftr"/>
          </p:nvPr>
        </p:nvSpPr>
        <p:spPr>
          <a:xfrm>
            <a:off x="533400" y="4743450"/>
            <a:ext cx="5257800" cy="114300"/>
          </a:xfrm>
          <a:prstGeom prst="rect">
            <a:avLst/>
          </a:prstGeom>
          <a:noFill/>
          <a:ln>
            <a:noFill/>
          </a:ln>
        </p:spPr>
        <p:txBody>
          <a:bodyPr anchorCtr="0" anchor="b" bIns="0" lIns="0" spcFirstLastPara="1" rIns="0" wrap="square" tIns="0">
            <a:noAutofit/>
          </a:bodyPr>
          <a:lstStyle>
            <a:lvl1pPr lvl="0" rtl="0" algn="l">
              <a:lnSpc>
                <a:spcPct val="100000"/>
              </a:lnSpc>
              <a:spcBef>
                <a:spcPts val="0"/>
              </a:spcBef>
              <a:spcAft>
                <a:spcPts val="0"/>
              </a:spcAft>
              <a:buSzPts val="1000"/>
              <a:buNone/>
              <a:defRPr sz="700">
                <a:solidFill>
                  <a:schemeClr val="dk1"/>
                </a:solidFill>
                <a:latin typeface="Arial"/>
                <a:ea typeface="Arial"/>
                <a:cs typeface="Arial"/>
                <a:sym typeface="Arial"/>
              </a:defRPr>
            </a:lvl1pPr>
            <a:lvl2pPr lvl="1" rtl="0" algn="l">
              <a:lnSpc>
                <a:spcPct val="100000"/>
              </a:lnSpc>
              <a:spcBef>
                <a:spcPts val="0"/>
              </a:spcBef>
              <a:spcAft>
                <a:spcPts val="0"/>
              </a:spcAft>
              <a:buSzPts val="1000"/>
              <a:buNone/>
              <a:defRPr/>
            </a:lvl2pPr>
            <a:lvl3pPr lvl="2" rtl="0" algn="l">
              <a:lnSpc>
                <a:spcPct val="100000"/>
              </a:lnSpc>
              <a:spcBef>
                <a:spcPts val="0"/>
              </a:spcBef>
              <a:spcAft>
                <a:spcPts val="0"/>
              </a:spcAft>
              <a:buSzPts val="1000"/>
              <a:buNone/>
              <a:defRPr/>
            </a:lvl3pPr>
            <a:lvl4pPr lvl="3" rtl="0" algn="l">
              <a:lnSpc>
                <a:spcPct val="100000"/>
              </a:lnSpc>
              <a:spcBef>
                <a:spcPts val="0"/>
              </a:spcBef>
              <a:spcAft>
                <a:spcPts val="0"/>
              </a:spcAft>
              <a:buSzPts val="1000"/>
              <a:buNone/>
              <a:defRPr/>
            </a:lvl4pPr>
            <a:lvl5pPr lvl="4" rtl="0" algn="l">
              <a:lnSpc>
                <a:spcPct val="100000"/>
              </a:lnSpc>
              <a:spcBef>
                <a:spcPts val="0"/>
              </a:spcBef>
              <a:spcAft>
                <a:spcPts val="0"/>
              </a:spcAft>
              <a:buSzPts val="1000"/>
              <a:buNone/>
              <a:defRPr/>
            </a:lvl5pPr>
            <a:lvl6pPr lvl="5" rtl="0" algn="l">
              <a:lnSpc>
                <a:spcPct val="100000"/>
              </a:lnSpc>
              <a:spcBef>
                <a:spcPts val="0"/>
              </a:spcBef>
              <a:spcAft>
                <a:spcPts val="0"/>
              </a:spcAft>
              <a:buSzPts val="1000"/>
              <a:buNone/>
              <a:defRPr/>
            </a:lvl6pPr>
            <a:lvl7pPr lvl="6" rtl="0" algn="l">
              <a:lnSpc>
                <a:spcPct val="100000"/>
              </a:lnSpc>
              <a:spcBef>
                <a:spcPts val="0"/>
              </a:spcBef>
              <a:spcAft>
                <a:spcPts val="0"/>
              </a:spcAft>
              <a:buSzPts val="1000"/>
              <a:buNone/>
              <a:defRPr/>
            </a:lvl7pPr>
            <a:lvl8pPr lvl="7" rtl="0" algn="l">
              <a:lnSpc>
                <a:spcPct val="100000"/>
              </a:lnSpc>
              <a:spcBef>
                <a:spcPts val="0"/>
              </a:spcBef>
              <a:spcAft>
                <a:spcPts val="0"/>
              </a:spcAft>
              <a:buSzPts val="1000"/>
              <a:buNone/>
              <a:defRPr/>
            </a:lvl8pPr>
            <a:lvl9pPr lvl="8" rtl="0" algn="l">
              <a:lnSpc>
                <a:spcPct val="100000"/>
              </a:lnSpc>
              <a:spcBef>
                <a:spcPts val="0"/>
              </a:spcBef>
              <a:spcAft>
                <a:spcPts val="0"/>
              </a:spcAft>
              <a:buSzPts val="1000"/>
              <a:buNone/>
              <a:defRPr/>
            </a:lvl9pPr>
          </a:lstStyle>
          <a:p/>
        </p:txBody>
      </p:sp>
      <p:cxnSp>
        <p:nvCxnSpPr>
          <p:cNvPr id="3096" name="Google Shape;3096;p454"/>
          <p:cNvCxnSpPr/>
          <p:nvPr/>
        </p:nvCxnSpPr>
        <p:spPr>
          <a:xfrm flipH="1" rot="10800000">
            <a:off x="381001" y="457200"/>
            <a:ext cx="8229600" cy="114300"/>
          </a:xfrm>
          <a:prstGeom prst="bentConnector2">
            <a:avLst/>
          </a:prstGeom>
          <a:noFill/>
          <a:ln cap="flat" cmpd="sng" w="12700">
            <a:solidFill>
              <a:schemeClr val="dk2"/>
            </a:solidFill>
            <a:prstDash val="solid"/>
            <a:round/>
            <a:headEnd len="sm" w="sm" type="none"/>
            <a:tailEnd len="sm" w="sm" type="none"/>
          </a:ln>
        </p:spPr>
      </p:cxnSp>
      <p:sp>
        <p:nvSpPr>
          <p:cNvPr id="3097" name="Google Shape;3097;p454"/>
          <p:cNvSpPr txBox="1"/>
          <p:nvPr>
            <p:ph idx="12" type="sldNum"/>
          </p:nvPr>
        </p:nvSpPr>
        <p:spPr>
          <a:xfrm>
            <a:off x="7086600" y="4857750"/>
            <a:ext cx="1527000" cy="1143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3098" name="Google Shape;3098;p454"/>
          <p:cNvSpPr txBox="1"/>
          <p:nvPr>
            <p:ph idx="10" type="dt"/>
          </p:nvPr>
        </p:nvSpPr>
        <p:spPr>
          <a:xfrm>
            <a:off x="7086600" y="4743450"/>
            <a:ext cx="1524000" cy="114300"/>
          </a:xfrm>
          <a:prstGeom prst="rect">
            <a:avLst/>
          </a:prstGeom>
          <a:noFill/>
          <a:ln>
            <a:noFill/>
          </a:ln>
        </p:spPr>
        <p:txBody>
          <a:bodyPr anchorCtr="0" anchor="t" bIns="0" lIns="0" spcFirstLastPara="1" rIns="0" wrap="square" tIns="0">
            <a:noAutofit/>
          </a:bodyPr>
          <a:lstStyle>
            <a:lvl1pPr lvl="0" rtl="0" algn="r">
              <a:lnSpc>
                <a:spcPct val="100000"/>
              </a:lnSpc>
              <a:spcBef>
                <a:spcPts val="0"/>
              </a:spcBef>
              <a:spcAft>
                <a:spcPts val="0"/>
              </a:spcAft>
              <a:buSzPts val="1000"/>
              <a:buNone/>
              <a:defRPr sz="700">
                <a:solidFill>
                  <a:schemeClr val="dk1"/>
                </a:solidFill>
                <a:latin typeface="Arial"/>
                <a:ea typeface="Arial"/>
                <a:cs typeface="Arial"/>
                <a:sym typeface="Arial"/>
              </a:defRPr>
            </a:lvl1pPr>
            <a:lvl2pPr lvl="1" rtl="0" algn="l">
              <a:lnSpc>
                <a:spcPct val="100000"/>
              </a:lnSpc>
              <a:spcBef>
                <a:spcPts val="0"/>
              </a:spcBef>
              <a:spcAft>
                <a:spcPts val="0"/>
              </a:spcAft>
              <a:buSzPts val="1000"/>
              <a:buNone/>
              <a:defRPr/>
            </a:lvl2pPr>
            <a:lvl3pPr lvl="2" rtl="0" algn="l">
              <a:lnSpc>
                <a:spcPct val="100000"/>
              </a:lnSpc>
              <a:spcBef>
                <a:spcPts val="0"/>
              </a:spcBef>
              <a:spcAft>
                <a:spcPts val="0"/>
              </a:spcAft>
              <a:buSzPts val="1000"/>
              <a:buNone/>
              <a:defRPr/>
            </a:lvl3pPr>
            <a:lvl4pPr lvl="3" rtl="0" algn="l">
              <a:lnSpc>
                <a:spcPct val="100000"/>
              </a:lnSpc>
              <a:spcBef>
                <a:spcPts val="0"/>
              </a:spcBef>
              <a:spcAft>
                <a:spcPts val="0"/>
              </a:spcAft>
              <a:buSzPts val="1000"/>
              <a:buNone/>
              <a:defRPr/>
            </a:lvl4pPr>
            <a:lvl5pPr lvl="4" rtl="0" algn="l">
              <a:lnSpc>
                <a:spcPct val="100000"/>
              </a:lnSpc>
              <a:spcBef>
                <a:spcPts val="0"/>
              </a:spcBef>
              <a:spcAft>
                <a:spcPts val="0"/>
              </a:spcAft>
              <a:buSzPts val="1000"/>
              <a:buNone/>
              <a:defRPr/>
            </a:lvl5pPr>
            <a:lvl6pPr lvl="5" rtl="0" algn="l">
              <a:lnSpc>
                <a:spcPct val="100000"/>
              </a:lnSpc>
              <a:spcBef>
                <a:spcPts val="0"/>
              </a:spcBef>
              <a:spcAft>
                <a:spcPts val="0"/>
              </a:spcAft>
              <a:buSzPts val="1000"/>
              <a:buNone/>
              <a:defRPr/>
            </a:lvl6pPr>
            <a:lvl7pPr lvl="6" rtl="0" algn="l">
              <a:lnSpc>
                <a:spcPct val="100000"/>
              </a:lnSpc>
              <a:spcBef>
                <a:spcPts val="0"/>
              </a:spcBef>
              <a:spcAft>
                <a:spcPts val="0"/>
              </a:spcAft>
              <a:buSzPts val="1000"/>
              <a:buNone/>
              <a:defRPr/>
            </a:lvl7pPr>
            <a:lvl8pPr lvl="7" rtl="0" algn="l">
              <a:lnSpc>
                <a:spcPct val="100000"/>
              </a:lnSpc>
              <a:spcBef>
                <a:spcPts val="0"/>
              </a:spcBef>
              <a:spcAft>
                <a:spcPts val="0"/>
              </a:spcAft>
              <a:buSzPts val="1000"/>
              <a:buNone/>
              <a:defRPr/>
            </a:lvl8pPr>
            <a:lvl9pPr lvl="8" rtl="0" algn="l">
              <a:lnSpc>
                <a:spcPct val="100000"/>
              </a:lnSpc>
              <a:spcBef>
                <a:spcPts val="0"/>
              </a:spcBef>
              <a:spcAft>
                <a:spcPts val="0"/>
              </a:spcAft>
              <a:buSzPts val="1000"/>
              <a:buNone/>
              <a:defRPr/>
            </a:lvl9pPr>
          </a:lstStyle>
          <a:p/>
        </p:txBody>
      </p:sp>
      <p:sp>
        <p:nvSpPr>
          <p:cNvPr id="3099" name="Google Shape;3099;p454"/>
          <p:cNvSpPr txBox="1"/>
          <p:nvPr/>
        </p:nvSpPr>
        <p:spPr>
          <a:xfrm>
            <a:off x="533400" y="4857751"/>
            <a:ext cx="2590800" cy="1143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700"/>
              <a:buFont typeface="Arial"/>
              <a:buNone/>
            </a:pPr>
            <a:r>
              <a:rPr b="0" i="0" lang="en" sz="700" u="none" cap="none" strike="noStrike">
                <a:solidFill>
                  <a:schemeClr val="dk1"/>
                </a:solidFill>
                <a:latin typeface="Arial"/>
                <a:ea typeface="Arial"/>
                <a:cs typeface="Arial"/>
                <a:sym typeface="Arial"/>
              </a:rPr>
              <a:t>PwC</a:t>
            </a:r>
            <a:endParaRPr b="0" i="0" sz="700" u="none" cap="none" strike="noStrike">
              <a:solidFill>
                <a:schemeClr val="dk1"/>
              </a:solidFill>
              <a:latin typeface="Arial"/>
              <a:ea typeface="Arial"/>
              <a:cs typeface="Arial"/>
              <a:sym typeface="Arial"/>
            </a:endParaRPr>
          </a:p>
        </p:txBody>
      </p:sp>
    </p:spTree>
  </p:cSld>
  <p:clrMapOvr>
    <a:masterClrMapping/>
  </p:clrMapOvr>
</p:sldLayout>
</file>

<file path=ppt/slideLayouts/slideLayout4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One with Impact">
  <p:cSld name="Content: One with Impact">
    <p:spTree>
      <p:nvGrpSpPr>
        <p:cNvPr id="3100" name="Shape 3100"/>
        <p:cNvGrpSpPr/>
        <p:nvPr/>
      </p:nvGrpSpPr>
      <p:grpSpPr>
        <a:xfrm>
          <a:off x="0" y="0"/>
          <a:ext cx="0" cy="0"/>
          <a:chOff x="0" y="0"/>
          <a:chExt cx="0" cy="0"/>
        </a:xfrm>
      </p:grpSpPr>
      <p:sp>
        <p:nvSpPr>
          <p:cNvPr id="3101" name="Google Shape;3101;p455"/>
          <p:cNvSpPr txBox="1"/>
          <p:nvPr>
            <p:ph type="title"/>
          </p:nvPr>
        </p:nvSpPr>
        <p:spPr>
          <a:xfrm>
            <a:off x="3276600" y="514350"/>
            <a:ext cx="5334000" cy="6858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Clr>
                <a:schemeClr val="dk1"/>
              </a:buClr>
              <a:buSzPts val="1800"/>
              <a:buFont typeface="Georgia"/>
              <a:buNone/>
              <a:defRPr/>
            </a:lvl1pPr>
            <a:lvl2pPr lvl="1" rtl="0" algn="l">
              <a:lnSpc>
                <a:spcPct val="100000"/>
              </a:lnSpc>
              <a:spcBef>
                <a:spcPts val="0"/>
              </a:spcBef>
              <a:spcAft>
                <a:spcPts val="0"/>
              </a:spcAft>
              <a:buSzPts val="1000"/>
              <a:buNone/>
              <a:defRPr/>
            </a:lvl2pPr>
            <a:lvl3pPr lvl="2" rtl="0" algn="l">
              <a:lnSpc>
                <a:spcPct val="100000"/>
              </a:lnSpc>
              <a:spcBef>
                <a:spcPts val="0"/>
              </a:spcBef>
              <a:spcAft>
                <a:spcPts val="0"/>
              </a:spcAft>
              <a:buSzPts val="1000"/>
              <a:buNone/>
              <a:defRPr/>
            </a:lvl3pPr>
            <a:lvl4pPr lvl="3" rtl="0" algn="l">
              <a:lnSpc>
                <a:spcPct val="100000"/>
              </a:lnSpc>
              <a:spcBef>
                <a:spcPts val="0"/>
              </a:spcBef>
              <a:spcAft>
                <a:spcPts val="0"/>
              </a:spcAft>
              <a:buSzPts val="1000"/>
              <a:buNone/>
              <a:defRPr/>
            </a:lvl4pPr>
            <a:lvl5pPr lvl="4" rtl="0" algn="l">
              <a:lnSpc>
                <a:spcPct val="100000"/>
              </a:lnSpc>
              <a:spcBef>
                <a:spcPts val="0"/>
              </a:spcBef>
              <a:spcAft>
                <a:spcPts val="0"/>
              </a:spcAft>
              <a:buSzPts val="1000"/>
              <a:buNone/>
              <a:defRPr/>
            </a:lvl5pPr>
            <a:lvl6pPr lvl="5" rtl="0" algn="l">
              <a:lnSpc>
                <a:spcPct val="100000"/>
              </a:lnSpc>
              <a:spcBef>
                <a:spcPts val="0"/>
              </a:spcBef>
              <a:spcAft>
                <a:spcPts val="0"/>
              </a:spcAft>
              <a:buSzPts val="1000"/>
              <a:buNone/>
              <a:defRPr/>
            </a:lvl6pPr>
            <a:lvl7pPr lvl="6" rtl="0" algn="l">
              <a:lnSpc>
                <a:spcPct val="100000"/>
              </a:lnSpc>
              <a:spcBef>
                <a:spcPts val="0"/>
              </a:spcBef>
              <a:spcAft>
                <a:spcPts val="0"/>
              </a:spcAft>
              <a:buSzPts val="1000"/>
              <a:buNone/>
              <a:defRPr/>
            </a:lvl7pPr>
            <a:lvl8pPr lvl="7" rtl="0" algn="l">
              <a:lnSpc>
                <a:spcPct val="100000"/>
              </a:lnSpc>
              <a:spcBef>
                <a:spcPts val="0"/>
              </a:spcBef>
              <a:spcAft>
                <a:spcPts val="0"/>
              </a:spcAft>
              <a:buSzPts val="1000"/>
              <a:buNone/>
              <a:defRPr/>
            </a:lvl8pPr>
            <a:lvl9pPr lvl="8" rtl="0" algn="l">
              <a:lnSpc>
                <a:spcPct val="100000"/>
              </a:lnSpc>
              <a:spcBef>
                <a:spcPts val="0"/>
              </a:spcBef>
              <a:spcAft>
                <a:spcPts val="0"/>
              </a:spcAft>
              <a:buSzPts val="1000"/>
              <a:buNone/>
              <a:defRPr/>
            </a:lvl9pPr>
          </a:lstStyle>
          <a:p/>
        </p:txBody>
      </p:sp>
      <p:sp>
        <p:nvSpPr>
          <p:cNvPr id="3102" name="Google Shape;3102;p455"/>
          <p:cNvSpPr txBox="1"/>
          <p:nvPr>
            <p:ph idx="1" type="body"/>
          </p:nvPr>
        </p:nvSpPr>
        <p:spPr>
          <a:xfrm>
            <a:off x="3276600" y="1314450"/>
            <a:ext cx="5334000" cy="33147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SzPts val="1500"/>
              <a:buFont typeface="Georgia"/>
              <a:buNone/>
              <a:defRPr/>
            </a:lvl1pPr>
            <a:lvl2pPr indent="-311150" lvl="1" marL="914400" rtl="0" algn="l">
              <a:lnSpc>
                <a:spcPct val="100000"/>
              </a:lnSpc>
              <a:spcBef>
                <a:spcPts val="700"/>
              </a:spcBef>
              <a:spcAft>
                <a:spcPts val="0"/>
              </a:spcAft>
              <a:buSzPts val="1300"/>
              <a:buChar char="•"/>
              <a:defRPr/>
            </a:lvl2pPr>
            <a:lvl3pPr indent="-311150" lvl="2" marL="1371600" rtl="0" algn="l">
              <a:lnSpc>
                <a:spcPct val="100000"/>
              </a:lnSpc>
              <a:spcBef>
                <a:spcPts val="700"/>
              </a:spcBef>
              <a:spcAft>
                <a:spcPts val="0"/>
              </a:spcAft>
              <a:buSzPts val="1300"/>
              <a:buChar char="-"/>
              <a:defRPr/>
            </a:lvl3pPr>
            <a:lvl4pPr indent="-311150" lvl="3" marL="1828800" rtl="0" algn="l">
              <a:lnSpc>
                <a:spcPct val="100000"/>
              </a:lnSpc>
              <a:spcBef>
                <a:spcPts val="700"/>
              </a:spcBef>
              <a:spcAft>
                <a:spcPts val="0"/>
              </a:spcAft>
              <a:buSzPts val="1300"/>
              <a:buChar char="◦"/>
              <a:defRPr/>
            </a:lvl4pPr>
            <a:lvl5pPr indent="-311150" lvl="4" marL="2286000" rtl="0" algn="l">
              <a:lnSpc>
                <a:spcPct val="100000"/>
              </a:lnSpc>
              <a:spcBef>
                <a:spcPts val="700"/>
              </a:spcBef>
              <a:spcAft>
                <a:spcPts val="0"/>
              </a:spcAft>
              <a:buSzPts val="1300"/>
              <a:buChar char="›"/>
              <a:defRPr/>
            </a:lvl5pPr>
            <a:lvl6pPr indent="-311150" lvl="5" marL="2743200" rtl="0" algn="l">
              <a:lnSpc>
                <a:spcPct val="100000"/>
              </a:lnSpc>
              <a:spcBef>
                <a:spcPts val="700"/>
              </a:spcBef>
              <a:spcAft>
                <a:spcPts val="0"/>
              </a:spcAft>
              <a:buSzPts val="1300"/>
              <a:buAutoNum type="arabicPeriod"/>
              <a:defRPr/>
            </a:lvl6pPr>
            <a:lvl7pPr indent="-311150" lvl="6" marL="3200400" rtl="0" algn="l">
              <a:lnSpc>
                <a:spcPct val="100000"/>
              </a:lnSpc>
              <a:spcBef>
                <a:spcPts val="700"/>
              </a:spcBef>
              <a:spcAft>
                <a:spcPts val="0"/>
              </a:spcAft>
              <a:buClr>
                <a:schemeClr val="dk1"/>
              </a:buClr>
              <a:buSzPts val="1300"/>
              <a:buAutoNum type="alphaLcPeriod"/>
              <a:defRPr/>
            </a:lvl7pPr>
            <a:lvl8pPr indent="-311150" lvl="7" marL="3657600" rtl="0" algn="l">
              <a:lnSpc>
                <a:spcPct val="100000"/>
              </a:lnSpc>
              <a:spcBef>
                <a:spcPts val="700"/>
              </a:spcBef>
              <a:spcAft>
                <a:spcPts val="0"/>
              </a:spcAft>
              <a:buClr>
                <a:schemeClr val="dk1"/>
              </a:buClr>
              <a:buSzPts val="1300"/>
              <a:buAutoNum type="romanLcPeriod"/>
              <a:defRPr/>
            </a:lvl8pPr>
            <a:lvl9pPr indent="-228600" lvl="8" marL="4114800" rtl="0" algn="l">
              <a:lnSpc>
                <a:spcPct val="100000"/>
              </a:lnSpc>
              <a:spcBef>
                <a:spcPts val="700"/>
              </a:spcBef>
              <a:spcAft>
                <a:spcPts val="700"/>
              </a:spcAft>
              <a:buClr>
                <a:schemeClr val="dk2"/>
              </a:buClr>
              <a:buSzPts val="1300"/>
              <a:buNone/>
              <a:defRPr/>
            </a:lvl9pPr>
          </a:lstStyle>
          <a:p/>
        </p:txBody>
      </p:sp>
      <p:sp>
        <p:nvSpPr>
          <p:cNvPr id="3103" name="Google Shape;3103;p455"/>
          <p:cNvSpPr txBox="1"/>
          <p:nvPr>
            <p:ph idx="2" type="body"/>
          </p:nvPr>
        </p:nvSpPr>
        <p:spPr>
          <a:xfrm>
            <a:off x="533400" y="1314450"/>
            <a:ext cx="2590800" cy="15981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SzPts val="1800"/>
              <a:buFont typeface="Georgia"/>
              <a:buNone/>
              <a:defRPr b="1" i="1" sz="1800">
                <a:solidFill>
                  <a:schemeClr val="dk2"/>
                </a:solidFill>
              </a:defRPr>
            </a:lvl1pPr>
            <a:lvl2pPr indent="-311150" lvl="1" marL="914400" rtl="0" algn="l">
              <a:lnSpc>
                <a:spcPct val="100000"/>
              </a:lnSpc>
              <a:spcBef>
                <a:spcPts val="700"/>
              </a:spcBef>
              <a:spcAft>
                <a:spcPts val="0"/>
              </a:spcAft>
              <a:buSzPts val="1300"/>
              <a:buChar char="•"/>
              <a:defRPr/>
            </a:lvl2pPr>
            <a:lvl3pPr indent="-311150" lvl="2" marL="1371600" rtl="0" algn="l">
              <a:lnSpc>
                <a:spcPct val="100000"/>
              </a:lnSpc>
              <a:spcBef>
                <a:spcPts val="700"/>
              </a:spcBef>
              <a:spcAft>
                <a:spcPts val="0"/>
              </a:spcAft>
              <a:buSzPts val="1300"/>
              <a:buChar char="-"/>
              <a:defRPr/>
            </a:lvl3pPr>
            <a:lvl4pPr indent="-311150" lvl="3" marL="1828800" rtl="0" algn="l">
              <a:lnSpc>
                <a:spcPct val="100000"/>
              </a:lnSpc>
              <a:spcBef>
                <a:spcPts val="700"/>
              </a:spcBef>
              <a:spcAft>
                <a:spcPts val="0"/>
              </a:spcAft>
              <a:buSzPts val="1300"/>
              <a:buChar char="◦"/>
              <a:defRPr/>
            </a:lvl4pPr>
            <a:lvl5pPr indent="-311150" lvl="4" marL="2286000" rtl="0" algn="l">
              <a:lnSpc>
                <a:spcPct val="100000"/>
              </a:lnSpc>
              <a:spcBef>
                <a:spcPts val="700"/>
              </a:spcBef>
              <a:spcAft>
                <a:spcPts val="0"/>
              </a:spcAft>
              <a:buSzPts val="1300"/>
              <a:buChar char="›"/>
              <a:defRPr/>
            </a:lvl5pPr>
            <a:lvl6pPr indent="-311150" lvl="5" marL="2743200" rtl="0" algn="l">
              <a:lnSpc>
                <a:spcPct val="100000"/>
              </a:lnSpc>
              <a:spcBef>
                <a:spcPts val="700"/>
              </a:spcBef>
              <a:spcAft>
                <a:spcPts val="0"/>
              </a:spcAft>
              <a:buSzPts val="1300"/>
              <a:buAutoNum type="arabicPeriod"/>
              <a:defRPr/>
            </a:lvl6pPr>
            <a:lvl7pPr indent="-311150" lvl="6" marL="3200400" rtl="0" algn="l">
              <a:lnSpc>
                <a:spcPct val="100000"/>
              </a:lnSpc>
              <a:spcBef>
                <a:spcPts val="700"/>
              </a:spcBef>
              <a:spcAft>
                <a:spcPts val="0"/>
              </a:spcAft>
              <a:buClr>
                <a:schemeClr val="dk1"/>
              </a:buClr>
              <a:buSzPts val="1300"/>
              <a:buAutoNum type="alphaLcPeriod"/>
              <a:defRPr/>
            </a:lvl7pPr>
            <a:lvl8pPr indent="-311150" lvl="7" marL="3657600" rtl="0" algn="l">
              <a:lnSpc>
                <a:spcPct val="100000"/>
              </a:lnSpc>
              <a:spcBef>
                <a:spcPts val="700"/>
              </a:spcBef>
              <a:spcAft>
                <a:spcPts val="0"/>
              </a:spcAft>
              <a:buClr>
                <a:schemeClr val="dk1"/>
              </a:buClr>
              <a:buSzPts val="1300"/>
              <a:buAutoNum type="romanLcPeriod"/>
              <a:defRPr/>
            </a:lvl8pPr>
            <a:lvl9pPr indent="-228600" lvl="8" marL="4114800" rtl="0" algn="l">
              <a:lnSpc>
                <a:spcPct val="100000"/>
              </a:lnSpc>
              <a:spcBef>
                <a:spcPts val="700"/>
              </a:spcBef>
              <a:spcAft>
                <a:spcPts val="700"/>
              </a:spcAft>
              <a:buClr>
                <a:schemeClr val="dk2"/>
              </a:buClr>
              <a:buSzPts val="1300"/>
              <a:buNone/>
              <a:defRPr/>
            </a:lvl9pPr>
          </a:lstStyle>
          <a:p/>
        </p:txBody>
      </p:sp>
      <p:sp>
        <p:nvSpPr>
          <p:cNvPr id="3104" name="Google Shape;3104;p455"/>
          <p:cNvSpPr txBox="1"/>
          <p:nvPr>
            <p:ph idx="11" type="ftr"/>
          </p:nvPr>
        </p:nvSpPr>
        <p:spPr>
          <a:xfrm>
            <a:off x="533400" y="4743450"/>
            <a:ext cx="5257800" cy="114300"/>
          </a:xfrm>
          <a:prstGeom prst="rect">
            <a:avLst/>
          </a:prstGeom>
          <a:noFill/>
          <a:ln>
            <a:noFill/>
          </a:ln>
        </p:spPr>
        <p:txBody>
          <a:bodyPr anchorCtr="0" anchor="b" bIns="0" lIns="0" spcFirstLastPara="1" rIns="0" wrap="square" tIns="0">
            <a:noAutofit/>
          </a:bodyPr>
          <a:lstStyle>
            <a:lvl1pPr lvl="0" rtl="0" algn="l">
              <a:lnSpc>
                <a:spcPct val="100000"/>
              </a:lnSpc>
              <a:spcBef>
                <a:spcPts val="0"/>
              </a:spcBef>
              <a:spcAft>
                <a:spcPts val="0"/>
              </a:spcAft>
              <a:buSzPts val="1000"/>
              <a:buNone/>
              <a:defRPr sz="700">
                <a:solidFill>
                  <a:schemeClr val="dk1"/>
                </a:solidFill>
                <a:latin typeface="Arial"/>
                <a:ea typeface="Arial"/>
                <a:cs typeface="Arial"/>
                <a:sym typeface="Arial"/>
              </a:defRPr>
            </a:lvl1pPr>
            <a:lvl2pPr lvl="1" rtl="0" algn="l">
              <a:lnSpc>
                <a:spcPct val="100000"/>
              </a:lnSpc>
              <a:spcBef>
                <a:spcPts val="0"/>
              </a:spcBef>
              <a:spcAft>
                <a:spcPts val="0"/>
              </a:spcAft>
              <a:buSzPts val="1000"/>
              <a:buNone/>
              <a:defRPr/>
            </a:lvl2pPr>
            <a:lvl3pPr lvl="2" rtl="0" algn="l">
              <a:lnSpc>
                <a:spcPct val="100000"/>
              </a:lnSpc>
              <a:spcBef>
                <a:spcPts val="0"/>
              </a:spcBef>
              <a:spcAft>
                <a:spcPts val="0"/>
              </a:spcAft>
              <a:buSzPts val="1000"/>
              <a:buNone/>
              <a:defRPr/>
            </a:lvl3pPr>
            <a:lvl4pPr lvl="3" rtl="0" algn="l">
              <a:lnSpc>
                <a:spcPct val="100000"/>
              </a:lnSpc>
              <a:spcBef>
                <a:spcPts val="0"/>
              </a:spcBef>
              <a:spcAft>
                <a:spcPts val="0"/>
              </a:spcAft>
              <a:buSzPts val="1000"/>
              <a:buNone/>
              <a:defRPr/>
            </a:lvl4pPr>
            <a:lvl5pPr lvl="4" rtl="0" algn="l">
              <a:lnSpc>
                <a:spcPct val="100000"/>
              </a:lnSpc>
              <a:spcBef>
                <a:spcPts val="0"/>
              </a:spcBef>
              <a:spcAft>
                <a:spcPts val="0"/>
              </a:spcAft>
              <a:buSzPts val="1000"/>
              <a:buNone/>
              <a:defRPr/>
            </a:lvl5pPr>
            <a:lvl6pPr lvl="5" rtl="0" algn="l">
              <a:lnSpc>
                <a:spcPct val="100000"/>
              </a:lnSpc>
              <a:spcBef>
                <a:spcPts val="0"/>
              </a:spcBef>
              <a:spcAft>
                <a:spcPts val="0"/>
              </a:spcAft>
              <a:buSzPts val="1000"/>
              <a:buNone/>
              <a:defRPr/>
            </a:lvl6pPr>
            <a:lvl7pPr lvl="6" rtl="0" algn="l">
              <a:lnSpc>
                <a:spcPct val="100000"/>
              </a:lnSpc>
              <a:spcBef>
                <a:spcPts val="0"/>
              </a:spcBef>
              <a:spcAft>
                <a:spcPts val="0"/>
              </a:spcAft>
              <a:buSzPts val="1000"/>
              <a:buNone/>
              <a:defRPr/>
            </a:lvl7pPr>
            <a:lvl8pPr lvl="7" rtl="0" algn="l">
              <a:lnSpc>
                <a:spcPct val="100000"/>
              </a:lnSpc>
              <a:spcBef>
                <a:spcPts val="0"/>
              </a:spcBef>
              <a:spcAft>
                <a:spcPts val="0"/>
              </a:spcAft>
              <a:buSzPts val="1000"/>
              <a:buNone/>
              <a:defRPr/>
            </a:lvl8pPr>
            <a:lvl9pPr lvl="8" rtl="0" algn="l">
              <a:lnSpc>
                <a:spcPct val="100000"/>
              </a:lnSpc>
              <a:spcBef>
                <a:spcPts val="0"/>
              </a:spcBef>
              <a:spcAft>
                <a:spcPts val="0"/>
              </a:spcAft>
              <a:buSzPts val="1000"/>
              <a:buNone/>
              <a:defRPr/>
            </a:lvl9pPr>
          </a:lstStyle>
          <a:p/>
        </p:txBody>
      </p:sp>
      <p:cxnSp>
        <p:nvCxnSpPr>
          <p:cNvPr id="3105" name="Google Shape;3105;p455"/>
          <p:cNvCxnSpPr/>
          <p:nvPr/>
        </p:nvCxnSpPr>
        <p:spPr>
          <a:xfrm flipH="1" rot="10800000">
            <a:off x="3124201" y="457199"/>
            <a:ext cx="5486400" cy="114300"/>
          </a:xfrm>
          <a:prstGeom prst="bentConnector2">
            <a:avLst/>
          </a:prstGeom>
          <a:noFill/>
          <a:ln cap="flat" cmpd="sng" w="12700">
            <a:solidFill>
              <a:schemeClr val="dk2"/>
            </a:solidFill>
            <a:prstDash val="solid"/>
            <a:round/>
            <a:headEnd len="sm" w="sm" type="none"/>
            <a:tailEnd len="sm" w="sm" type="none"/>
          </a:ln>
        </p:spPr>
      </p:cxnSp>
      <p:sp>
        <p:nvSpPr>
          <p:cNvPr id="3106" name="Google Shape;3106;p455"/>
          <p:cNvSpPr txBox="1"/>
          <p:nvPr>
            <p:ph idx="12" type="sldNum"/>
          </p:nvPr>
        </p:nvSpPr>
        <p:spPr>
          <a:xfrm>
            <a:off x="7086600" y="4857750"/>
            <a:ext cx="1527000" cy="1143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3107" name="Google Shape;3107;p455"/>
          <p:cNvSpPr txBox="1"/>
          <p:nvPr>
            <p:ph idx="10" type="dt"/>
          </p:nvPr>
        </p:nvSpPr>
        <p:spPr>
          <a:xfrm>
            <a:off x="7086600" y="4743450"/>
            <a:ext cx="1524000" cy="114300"/>
          </a:xfrm>
          <a:prstGeom prst="rect">
            <a:avLst/>
          </a:prstGeom>
          <a:noFill/>
          <a:ln>
            <a:noFill/>
          </a:ln>
        </p:spPr>
        <p:txBody>
          <a:bodyPr anchorCtr="0" anchor="t" bIns="0" lIns="0" spcFirstLastPara="1" rIns="0" wrap="square" tIns="0">
            <a:noAutofit/>
          </a:bodyPr>
          <a:lstStyle>
            <a:lvl1pPr lvl="0" rtl="0" algn="r">
              <a:lnSpc>
                <a:spcPct val="100000"/>
              </a:lnSpc>
              <a:spcBef>
                <a:spcPts val="0"/>
              </a:spcBef>
              <a:spcAft>
                <a:spcPts val="0"/>
              </a:spcAft>
              <a:buSzPts val="1000"/>
              <a:buNone/>
              <a:defRPr sz="700">
                <a:solidFill>
                  <a:schemeClr val="dk1"/>
                </a:solidFill>
                <a:latin typeface="Arial"/>
                <a:ea typeface="Arial"/>
                <a:cs typeface="Arial"/>
                <a:sym typeface="Arial"/>
              </a:defRPr>
            </a:lvl1pPr>
            <a:lvl2pPr lvl="1" rtl="0" algn="l">
              <a:lnSpc>
                <a:spcPct val="100000"/>
              </a:lnSpc>
              <a:spcBef>
                <a:spcPts val="0"/>
              </a:spcBef>
              <a:spcAft>
                <a:spcPts val="0"/>
              </a:spcAft>
              <a:buSzPts val="1000"/>
              <a:buNone/>
              <a:defRPr/>
            </a:lvl2pPr>
            <a:lvl3pPr lvl="2" rtl="0" algn="l">
              <a:lnSpc>
                <a:spcPct val="100000"/>
              </a:lnSpc>
              <a:spcBef>
                <a:spcPts val="0"/>
              </a:spcBef>
              <a:spcAft>
                <a:spcPts val="0"/>
              </a:spcAft>
              <a:buSzPts val="1000"/>
              <a:buNone/>
              <a:defRPr/>
            </a:lvl3pPr>
            <a:lvl4pPr lvl="3" rtl="0" algn="l">
              <a:lnSpc>
                <a:spcPct val="100000"/>
              </a:lnSpc>
              <a:spcBef>
                <a:spcPts val="0"/>
              </a:spcBef>
              <a:spcAft>
                <a:spcPts val="0"/>
              </a:spcAft>
              <a:buSzPts val="1000"/>
              <a:buNone/>
              <a:defRPr/>
            </a:lvl4pPr>
            <a:lvl5pPr lvl="4" rtl="0" algn="l">
              <a:lnSpc>
                <a:spcPct val="100000"/>
              </a:lnSpc>
              <a:spcBef>
                <a:spcPts val="0"/>
              </a:spcBef>
              <a:spcAft>
                <a:spcPts val="0"/>
              </a:spcAft>
              <a:buSzPts val="1000"/>
              <a:buNone/>
              <a:defRPr/>
            </a:lvl5pPr>
            <a:lvl6pPr lvl="5" rtl="0" algn="l">
              <a:lnSpc>
                <a:spcPct val="100000"/>
              </a:lnSpc>
              <a:spcBef>
                <a:spcPts val="0"/>
              </a:spcBef>
              <a:spcAft>
                <a:spcPts val="0"/>
              </a:spcAft>
              <a:buSzPts val="1000"/>
              <a:buNone/>
              <a:defRPr/>
            </a:lvl6pPr>
            <a:lvl7pPr lvl="6" rtl="0" algn="l">
              <a:lnSpc>
                <a:spcPct val="100000"/>
              </a:lnSpc>
              <a:spcBef>
                <a:spcPts val="0"/>
              </a:spcBef>
              <a:spcAft>
                <a:spcPts val="0"/>
              </a:spcAft>
              <a:buSzPts val="1000"/>
              <a:buNone/>
              <a:defRPr/>
            </a:lvl7pPr>
            <a:lvl8pPr lvl="7" rtl="0" algn="l">
              <a:lnSpc>
                <a:spcPct val="100000"/>
              </a:lnSpc>
              <a:spcBef>
                <a:spcPts val="0"/>
              </a:spcBef>
              <a:spcAft>
                <a:spcPts val="0"/>
              </a:spcAft>
              <a:buSzPts val="1000"/>
              <a:buNone/>
              <a:defRPr/>
            </a:lvl8pPr>
            <a:lvl9pPr lvl="8" rtl="0" algn="l">
              <a:lnSpc>
                <a:spcPct val="100000"/>
              </a:lnSpc>
              <a:spcBef>
                <a:spcPts val="0"/>
              </a:spcBef>
              <a:spcAft>
                <a:spcPts val="0"/>
              </a:spcAft>
              <a:buSzPts val="1000"/>
              <a:buNone/>
              <a:defRPr/>
            </a:lvl9pPr>
          </a:lstStyle>
          <a:p/>
        </p:txBody>
      </p:sp>
      <p:sp>
        <p:nvSpPr>
          <p:cNvPr id="3108" name="Google Shape;3108;p455"/>
          <p:cNvSpPr txBox="1"/>
          <p:nvPr/>
        </p:nvSpPr>
        <p:spPr>
          <a:xfrm>
            <a:off x="533400" y="4857751"/>
            <a:ext cx="2590800" cy="1143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700"/>
              <a:buFont typeface="Arial"/>
              <a:buNone/>
            </a:pPr>
            <a:r>
              <a:rPr b="0" i="0" lang="en" sz="700" u="none" cap="none" strike="noStrike">
                <a:solidFill>
                  <a:schemeClr val="dk1"/>
                </a:solidFill>
                <a:latin typeface="Arial"/>
                <a:ea typeface="Arial"/>
                <a:cs typeface="Arial"/>
                <a:sym typeface="Arial"/>
              </a:rPr>
              <a:t>PwC</a:t>
            </a:r>
            <a:endParaRPr b="0" i="0" sz="700" u="none" cap="none" strike="noStrike">
              <a:solidFill>
                <a:schemeClr val="dk1"/>
              </a:solidFill>
              <a:latin typeface="Arial"/>
              <a:ea typeface="Arial"/>
              <a:cs typeface="Arial"/>
              <a:sym typeface="Arial"/>
            </a:endParaRPr>
          </a:p>
        </p:txBody>
      </p:sp>
    </p:spTree>
  </p:cSld>
  <p:clrMapOvr>
    <a:masterClrMapping/>
  </p:clrMapOvr>
</p:sldLayout>
</file>

<file path=ppt/slideLayouts/slideLayout4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ver Only">
  <p:cSld name="Cover Only">
    <p:spTree>
      <p:nvGrpSpPr>
        <p:cNvPr id="3109" name="Shape 3109"/>
        <p:cNvGrpSpPr/>
        <p:nvPr/>
      </p:nvGrpSpPr>
      <p:grpSpPr>
        <a:xfrm>
          <a:off x="0" y="0"/>
          <a:ext cx="0" cy="0"/>
          <a:chOff x="0" y="0"/>
          <a:chExt cx="0" cy="0"/>
        </a:xfrm>
      </p:grpSpPr>
      <p:sp>
        <p:nvSpPr>
          <p:cNvPr id="3110" name="Google Shape;3110;p456"/>
          <p:cNvSpPr txBox="1"/>
          <p:nvPr>
            <p:ph type="title"/>
          </p:nvPr>
        </p:nvSpPr>
        <p:spPr>
          <a:xfrm>
            <a:off x="533400" y="514350"/>
            <a:ext cx="8077200" cy="6858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Clr>
                <a:schemeClr val="dk1"/>
              </a:buClr>
              <a:buSzPts val="1300"/>
              <a:buNone/>
              <a:defRPr/>
            </a:lvl1pPr>
            <a:lvl2pPr lvl="1" rtl="0" algn="l">
              <a:lnSpc>
                <a:spcPct val="100000"/>
              </a:lnSpc>
              <a:spcBef>
                <a:spcPts val="0"/>
              </a:spcBef>
              <a:spcAft>
                <a:spcPts val="0"/>
              </a:spcAft>
              <a:buSzPts val="1000"/>
              <a:buNone/>
              <a:defRPr/>
            </a:lvl2pPr>
            <a:lvl3pPr lvl="2" rtl="0" algn="l">
              <a:lnSpc>
                <a:spcPct val="100000"/>
              </a:lnSpc>
              <a:spcBef>
                <a:spcPts val="0"/>
              </a:spcBef>
              <a:spcAft>
                <a:spcPts val="0"/>
              </a:spcAft>
              <a:buSzPts val="1000"/>
              <a:buNone/>
              <a:defRPr/>
            </a:lvl3pPr>
            <a:lvl4pPr lvl="3" rtl="0" algn="l">
              <a:lnSpc>
                <a:spcPct val="100000"/>
              </a:lnSpc>
              <a:spcBef>
                <a:spcPts val="0"/>
              </a:spcBef>
              <a:spcAft>
                <a:spcPts val="0"/>
              </a:spcAft>
              <a:buSzPts val="1000"/>
              <a:buNone/>
              <a:defRPr/>
            </a:lvl4pPr>
            <a:lvl5pPr lvl="4" rtl="0" algn="l">
              <a:lnSpc>
                <a:spcPct val="100000"/>
              </a:lnSpc>
              <a:spcBef>
                <a:spcPts val="0"/>
              </a:spcBef>
              <a:spcAft>
                <a:spcPts val="0"/>
              </a:spcAft>
              <a:buSzPts val="1000"/>
              <a:buNone/>
              <a:defRPr/>
            </a:lvl5pPr>
            <a:lvl6pPr lvl="5" rtl="0" algn="l">
              <a:lnSpc>
                <a:spcPct val="100000"/>
              </a:lnSpc>
              <a:spcBef>
                <a:spcPts val="0"/>
              </a:spcBef>
              <a:spcAft>
                <a:spcPts val="0"/>
              </a:spcAft>
              <a:buSzPts val="1000"/>
              <a:buNone/>
              <a:defRPr/>
            </a:lvl6pPr>
            <a:lvl7pPr lvl="6" rtl="0" algn="l">
              <a:lnSpc>
                <a:spcPct val="100000"/>
              </a:lnSpc>
              <a:spcBef>
                <a:spcPts val="0"/>
              </a:spcBef>
              <a:spcAft>
                <a:spcPts val="0"/>
              </a:spcAft>
              <a:buSzPts val="1000"/>
              <a:buNone/>
              <a:defRPr/>
            </a:lvl7pPr>
            <a:lvl8pPr lvl="7" rtl="0" algn="l">
              <a:lnSpc>
                <a:spcPct val="100000"/>
              </a:lnSpc>
              <a:spcBef>
                <a:spcPts val="0"/>
              </a:spcBef>
              <a:spcAft>
                <a:spcPts val="0"/>
              </a:spcAft>
              <a:buSzPts val="1000"/>
              <a:buNone/>
              <a:defRPr/>
            </a:lvl8pPr>
            <a:lvl9pPr lvl="8" rtl="0" algn="l">
              <a:lnSpc>
                <a:spcPct val="100000"/>
              </a:lnSpc>
              <a:spcBef>
                <a:spcPts val="0"/>
              </a:spcBef>
              <a:spcAft>
                <a:spcPts val="0"/>
              </a:spcAft>
              <a:buSzPts val="1000"/>
              <a:buNone/>
              <a:defRPr/>
            </a:lvl9pPr>
          </a:lstStyle>
          <a:p/>
        </p:txBody>
      </p:sp>
      <p:sp>
        <p:nvSpPr>
          <p:cNvPr id="3111" name="Google Shape;3111;p456"/>
          <p:cNvSpPr txBox="1"/>
          <p:nvPr>
            <p:ph idx="11" type="ftr"/>
          </p:nvPr>
        </p:nvSpPr>
        <p:spPr>
          <a:xfrm>
            <a:off x="533400" y="4743450"/>
            <a:ext cx="5257800" cy="114300"/>
          </a:xfrm>
          <a:prstGeom prst="rect">
            <a:avLst/>
          </a:prstGeom>
          <a:noFill/>
          <a:ln>
            <a:noFill/>
          </a:ln>
        </p:spPr>
        <p:txBody>
          <a:bodyPr anchorCtr="0" anchor="b" bIns="0" lIns="0" spcFirstLastPara="1" rIns="0" wrap="square" tIns="0">
            <a:noAutofit/>
          </a:bodyPr>
          <a:lstStyle>
            <a:lvl1pPr lvl="0" rtl="0" algn="l">
              <a:lnSpc>
                <a:spcPct val="100000"/>
              </a:lnSpc>
              <a:spcBef>
                <a:spcPts val="0"/>
              </a:spcBef>
              <a:spcAft>
                <a:spcPts val="0"/>
              </a:spcAft>
              <a:buSzPts val="1000"/>
              <a:buNone/>
              <a:defRPr sz="700">
                <a:solidFill>
                  <a:schemeClr val="dk1"/>
                </a:solidFill>
                <a:latin typeface="Arial"/>
                <a:ea typeface="Arial"/>
                <a:cs typeface="Arial"/>
                <a:sym typeface="Arial"/>
              </a:defRPr>
            </a:lvl1pPr>
            <a:lvl2pPr lvl="1" rtl="0" algn="l">
              <a:lnSpc>
                <a:spcPct val="100000"/>
              </a:lnSpc>
              <a:spcBef>
                <a:spcPts val="0"/>
              </a:spcBef>
              <a:spcAft>
                <a:spcPts val="0"/>
              </a:spcAft>
              <a:buSzPts val="1000"/>
              <a:buNone/>
              <a:defRPr/>
            </a:lvl2pPr>
            <a:lvl3pPr lvl="2" rtl="0" algn="l">
              <a:lnSpc>
                <a:spcPct val="100000"/>
              </a:lnSpc>
              <a:spcBef>
                <a:spcPts val="0"/>
              </a:spcBef>
              <a:spcAft>
                <a:spcPts val="0"/>
              </a:spcAft>
              <a:buSzPts val="1000"/>
              <a:buNone/>
              <a:defRPr/>
            </a:lvl3pPr>
            <a:lvl4pPr lvl="3" rtl="0" algn="l">
              <a:lnSpc>
                <a:spcPct val="100000"/>
              </a:lnSpc>
              <a:spcBef>
                <a:spcPts val="0"/>
              </a:spcBef>
              <a:spcAft>
                <a:spcPts val="0"/>
              </a:spcAft>
              <a:buSzPts val="1000"/>
              <a:buNone/>
              <a:defRPr/>
            </a:lvl4pPr>
            <a:lvl5pPr lvl="4" rtl="0" algn="l">
              <a:lnSpc>
                <a:spcPct val="100000"/>
              </a:lnSpc>
              <a:spcBef>
                <a:spcPts val="0"/>
              </a:spcBef>
              <a:spcAft>
                <a:spcPts val="0"/>
              </a:spcAft>
              <a:buSzPts val="1000"/>
              <a:buNone/>
              <a:defRPr/>
            </a:lvl5pPr>
            <a:lvl6pPr lvl="5" rtl="0" algn="l">
              <a:lnSpc>
                <a:spcPct val="100000"/>
              </a:lnSpc>
              <a:spcBef>
                <a:spcPts val="0"/>
              </a:spcBef>
              <a:spcAft>
                <a:spcPts val="0"/>
              </a:spcAft>
              <a:buSzPts val="1000"/>
              <a:buNone/>
              <a:defRPr/>
            </a:lvl6pPr>
            <a:lvl7pPr lvl="6" rtl="0" algn="l">
              <a:lnSpc>
                <a:spcPct val="100000"/>
              </a:lnSpc>
              <a:spcBef>
                <a:spcPts val="0"/>
              </a:spcBef>
              <a:spcAft>
                <a:spcPts val="0"/>
              </a:spcAft>
              <a:buSzPts val="1000"/>
              <a:buNone/>
              <a:defRPr/>
            </a:lvl7pPr>
            <a:lvl8pPr lvl="7" rtl="0" algn="l">
              <a:lnSpc>
                <a:spcPct val="100000"/>
              </a:lnSpc>
              <a:spcBef>
                <a:spcPts val="0"/>
              </a:spcBef>
              <a:spcAft>
                <a:spcPts val="0"/>
              </a:spcAft>
              <a:buSzPts val="1000"/>
              <a:buNone/>
              <a:defRPr/>
            </a:lvl8pPr>
            <a:lvl9pPr lvl="8" rtl="0" algn="l">
              <a:lnSpc>
                <a:spcPct val="100000"/>
              </a:lnSpc>
              <a:spcBef>
                <a:spcPts val="0"/>
              </a:spcBef>
              <a:spcAft>
                <a:spcPts val="0"/>
              </a:spcAft>
              <a:buSzPts val="1000"/>
              <a:buNone/>
              <a:defRPr/>
            </a:lvl9pPr>
          </a:lstStyle>
          <a:p/>
        </p:txBody>
      </p:sp>
      <p:cxnSp>
        <p:nvCxnSpPr>
          <p:cNvPr id="3112" name="Google Shape;3112;p456"/>
          <p:cNvCxnSpPr/>
          <p:nvPr/>
        </p:nvCxnSpPr>
        <p:spPr>
          <a:xfrm flipH="1" rot="10800000">
            <a:off x="381001" y="457200"/>
            <a:ext cx="8229600" cy="114300"/>
          </a:xfrm>
          <a:prstGeom prst="bentConnector2">
            <a:avLst/>
          </a:prstGeom>
          <a:noFill/>
          <a:ln cap="flat" cmpd="sng" w="12700">
            <a:solidFill>
              <a:schemeClr val="dk2"/>
            </a:solidFill>
            <a:prstDash val="solid"/>
            <a:round/>
            <a:headEnd len="sm" w="sm" type="none"/>
            <a:tailEnd len="sm" w="sm" type="none"/>
          </a:ln>
        </p:spPr>
      </p:cxnSp>
      <p:sp>
        <p:nvSpPr>
          <p:cNvPr id="3113" name="Google Shape;3113;p456"/>
          <p:cNvSpPr txBox="1"/>
          <p:nvPr>
            <p:ph idx="12" type="sldNum"/>
          </p:nvPr>
        </p:nvSpPr>
        <p:spPr>
          <a:xfrm>
            <a:off x="7086600" y="4857750"/>
            <a:ext cx="1527000" cy="1143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3114" name="Google Shape;3114;p456"/>
          <p:cNvSpPr txBox="1"/>
          <p:nvPr>
            <p:ph idx="10" type="dt"/>
          </p:nvPr>
        </p:nvSpPr>
        <p:spPr>
          <a:xfrm>
            <a:off x="7086600" y="4743450"/>
            <a:ext cx="1524000" cy="114300"/>
          </a:xfrm>
          <a:prstGeom prst="rect">
            <a:avLst/>
          </a:prstGeom>
          <a:noFill/>
          <a:ln>
            <a:noFill/>
          </a:ln>
        </p:spPr>
        <p:txBody>
          <a:bodyPr anchorCtr="0" anchor="t" bIns="0" lIns="0" spcFirstLastPara="1" rIns="0" wrap="square" tIns="0">
            <a:noAutofit/>
          </a:bodyPr>
          <a:lstStyle>
            <a:lvl1pPr lvl="0" rtl="0" algn="r">
              <a:lnSpc>
                <a:spcPct val="100000"/>
              </a:lnSpc>
              <a:spcBef>
                <a:spcPts val="0"/>
              </a:spcBef>
              <a:spcAft>
                <a:spcPts val="0"/>
              </a:spcAft>
              <a:buSzPts val="1000"/>
              <a:buNone/>
              <a:defRPr sz="700">
                <a:solidFill>
                  <a:schemeClr val="dk1"/>
                </a:solidFill>
                <a:latin typeface="Arial"/>
                <a:ea typeface="Arial"/>
                <a:cs typeface="Arial"/>
                <a:sym typeface="Arial"/>
              </a:defRPr>
            </a:lvl1pPr>
            <a:lvl2pPr lvl="1" rtl="0" algn="l">
              <a:lnSpc>
                <a:spcPct val="100000"/>
              </a:lnSpc>
              <a:spcBef>
                <a:spcPts val="0"/>
              </a:spcBef>
              <a:spcAft>
                <a:spcPts val="0"/>
              </a:spcAft>
              <a:buSzPts val="1000"/>
              <a:buNone/>
              <a:defRPr/>
            </a:lvl2pPr>
            <a:lvl3pPr lvl="2" rtl="0" algn="l">
              <a:lnSpc>
                <a:spcPct val="100000"/>
              </a:lnSpc>
              <a:spcBef>
                <a:spcPts val="0"/>
              </a:spcBef>
              <a:spcAft>
                <a:spcPts val="0"/>
              </a:spcAft>
              <a:buSzPts val="1000"/>
              <a:buNone/>
              <a:defRPr/>
            </a:lvl3pPr>
            <a:lvl4pPr lvl="3" rtl="0" algn="l">
              <a:lnSpc>
                <a:spcPct val="100000"/>
              </a:lnSpc>
              <a:spcBef>
                <a:spcPts val="0"/>
              </a:spcBef>
              <a:spcAft>
                <a:spcPts val="0"/>
              </a:spcAft>
              <a:buSzPts val="1000"/>
              <a:buNone/>
              <a:defRPr/>
            </a:lvl4pPr>
            <a:lvl5pPr lvl="4" rtl="0" algn="l">
              <a:lnSpc>
                <a:spcPct val="100000"/>
              </a:lnSpc>
              <a:spcBef>
                <a:spcPts val="0"/>
              </a:spcBef>
              <a:spcAft>
                <a:spcPts val="0"/>
              </a:spcAft>
              <a:buSzPts val="1000"/>
              <a:buNone/>
              <a:defRPr/>
            </a:lvl5pPr>
            <a:lvl6pPr lvl="5" rtl="0" algn="l">
              <a:lnSpc>
                <a:spcPct val="100000"/>
              </a:lnSpc>
              <a:spcBef>
                <a:spcPts val="0"/>
              </a:spcBef>
              <a:spcAft>
                <a:spcPts val="0"/>
              </a:spcAft>
              <a:buSzPts val="1000"/>
              <a:buNone/>
              <a:defRPr/>
            </a:lvl6pPr>
            <a:lvl7pPr lvl="6" rtl="0" algn="l">
              <a:lnSpc>
                <a:spcPct val="100000"/>
              </a:lnSpc>
              <a:spcBef>
                <a:spcPts val="0"/>
              </a:spcBef>
              <a:spcAft>
                <a:spcPts val="0"/>
              </a:spcAft>
              <a:buSzPts val="1000"/>
              <a:buNone/>
              <a:defRPr/>
            </a:lvl7pPr>
            <a:lvl8pPr lvl="7" rtl="0" algn="l">
              <a:lnSpc>
                <a:spcPct val="100000"/>
              </a:lnSpc>
              <a:spcBef>
                <a:spcPts val="0"/>
              </a:spcBef>
              <a:spcAft>
                <a:spcPts val="0"/>
              </a:spcAft>
              <a:buSzPts val="1000"/>
              <a:buNone/>
              <a:defRPr/>
            </a:lvl8pPr>
            <a:lvl9pPr lvl="8" rtl="0" algn="l">
              <a:lnSpc>
                <a:spcPct val="100000"/>
              </a:lnSpc>
              <a:spcBef>
                <a:spcPts val="0"/>
              </a:spcBef>
              <a:spcAft>
                <a:spcPts val="0"/>
              </a:spcAft>
              <a:buSzPts val="1000"/>
              <a:buNone/>
              <a:defRPr/>
            </a:lvl9pPr>
          </a:lstStyle>
          <a:p/>
        </p:txBody>
      </p:sp>
      <p:sp>
        <p:nvSpPr>
          <p:cNvPr id="3115" name="Google Shape;3115;p456"/>
          <p:cNvSpPr txBox="1"/>
          <p:nvPr/>
        </p:nvSpPr>
        <p:spPr>
          <a:xfrm>
            <a:off x="533400" y="4857751"/>
            <a:ext cx="2590800" cy="1143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700"/>
              <a:buFont typeface="Arial"/>
              <a:buNone/>
            </a:pPr>
            <a:r>
              <a:rPr b="0" i="0" lang="en" sz="700" u="none" cap="none" strike="noStrike">
                <a:solidFill>
                  <a:schemeClr val="dk1"/>
                </a:solidFill>
                <a:latin typeface="Arial"/>
                <a:ea typeface="Arial"/>
                <a:cs typeface="Arial"/>
                <a:sym typeface="Arial"/>
              </a:rPr>
              <a:t>PwC</a:t>
            </a:r>
            <a:endParaRPr b="0" i="0" sz="700" u="none" cap="none" strike="noStrike">
              <a:solidFill>
                <a:schemeClr val="dk1"/>
              </a:solidFill>
              <a:latin typeface="Arial"/>
              <a:ea typeface="Arial"/>
              <a:cs typeface="Arial"/>
              <a:sym typeface="Arial"/>
            </a:endParaRPr>
          </a:p>
        </p:txBody>
      </p:sp>
    </p:spTree>
  </p:cSld>
  <p:clrMapOvr>
    <a:masterClrMapping/>
  </p:clrMapOvr>
</p:sldLayout>
</file>

<file path=ppt/slideLayouts/slideLayout4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Empty" type="blank">
  <p:cSld name="BLANK">
    <p:spTree>
      <p:nvGrpSpPr>
        <p:cNvPr id="3116" name="Shape 3116"/>
        <p:cNvGrpSpPr/>
        <p:nvPr/>
      </p:nvGrpSpPr>
      <p:grpSpPr>
        <a:xfrm>
          <a:off x="0" y="0"/>
          <a:ext cx="0" cy="0"/>
          <a:chOff x="0" y="0"/>
          <a:chExt cx="0" cy="0"/>
        </a:xfrm>
      </p:grpSpPr>
      <p:sp>
        <p:nvSpPr>
          <p:cNvPr id="3117" name="Google Shape;3117;p457"/>
          <p:cNvSpPr txBox="1"/>
          <p:nvPr>
            <p:ph idx="11" type="ftr"/>
          </p:nvPr>
        </p:nvSpPr>
        <p:spPr>
          <a:xfrm>
            <a:off x="533400" y="4743450"/>
            <a:ext cx="5257800" cy="114300"/>
          </a:xfrm>
          <a:prstGeom prst="rect">
            <a:avLst/>
          </a:prstGeom>
          <a:noFill/>
          <a:ln>
            <a:noFill/>
          </a:ln>
        </p:spPr>
        <p:txBody>
          <a:bodyPr anchorCtr="0" anchor="b" bIns="0" lIns="0" spcFirstLastPara="1" rIns="0" wrap="square" tIns="0">
            <a:noAutofit/>
          </a:bodyPr>
          <a:lstStyle>
            <a:lvl1pPr lvl="0" rtl="0" algn="l">
              <a:lnSpc>
                <a:spcPct val="100000"/>
              </a:lnSpc>
              <a:spcBef>
                <a:spcPts val="0"/>
              </a:spcBef>
              <a:spcAft>
                <a:spcPts val="0"/>
              </a:spcAft>
              <a:buSzPts val="1000"/>
              <a:buNone/>
              <a:defRPr sz="700">
                <a:solidFill>
                  <a:schemeClr val="dk1"/>
                </a:solidFill>
                <a:latin typeface="Arial"/>
                <a:ea typeface="Arial"/>
                <a:cs typeface="Arial"/>
                <a:sym typeface="Arial"/>
              </a:defRPr>
            </a:lvl1pPr>
            <a:lvl2pPr lvl="1" rtl="0" algn="l">
              <a:lnSpc>
                <a:spcPct val="100000"/>
              </a:lnSpc>
              <a:spcBef>
                <a:spcPts val="0"/>
              </a:spcBef>
              <a:spcAft>
                <a:spcPts val="0"/>
              </a:spcAft>
              <a:buSzPts val="1000"/>
              <a:buNone/>
              <a:defRPr/>
            </a:lvl2pPr>
            <a:lvl3pPr lvl="2" rtl="0" algn="l">
              <a:lnSpc>
                <a:spcPct val="100000"/>
              </a:lnSpc>
              <a:spcBef>
                <a:spcPts val="0"/>
              </a:spcBef>
              <a:spcAft>
                <a:spcPts val="0"/>
              </a:spcAft>
              <a:buSzPts val="1000"/>
              <a:buNone/>
              <a:defRPr/>
            </a:lvl3pPr>
            <a:lvl4pPr lvl="3" rtl="0" algn="l">
              <a:lnSpc>
                <a:spcPct val="100000"/>
              </a:lnSpc>
              <a:spcBef>
                <a:spcPts val="0"/>
              </a:spcBef>
              <a:spcAft>
                <a:spcPts val="0"/>
              </a:spcAft>
              <a:buSzPts val="1000"/>
              <a:buNone/>
              <a:defRPr/>
            </a:lvl4pPr>
            <a:lvl5pPr lvl="4" rtl="0" algn="l">
              <a:lnSpc>
                <a:spcPct val="100000"/>
              </a:lnSpc>
              <a:spcBef>
                <a:spcPts val="0"/>
              </a:spcBef>
              <a:spcAft>
                <a:spcPts val="0"/>
              </a:spcAft>
              <a:buSzPts val="1000"/>
              <a:buNone/>
              <a:defRPr/>
            </a:lvl5pPr>
            <a:lvl6pPr lvl="5" rtl="0" algn="l">
              <a:lnSpc>
                <a:spcPct val="100000"/>
              </a:lnSpc>
              <a:spcBef>
                <a:spcPts val="0"/>
              </a:spcBef>
              <a:spcAft>
                <a:spcPts val="0"/>
              </a:spcAft>
              <a:buSzPts val="1000"/>
              <a:buNone/>
              <a:defRPr/>
            </a:lvl6pPr>
            <a:lvl7pPr lvl="6" rtl="0" algn="l">
              <a:lnSpc>
                <a:spcPct val="100000"/>
              </a:lnSpc>
              <a:spcBef>
                <a:spcPts val="0"/>
              </a:spcBef>
              <a:spcAft>
                <a:spcPts val="0"/>
              </a:spcAft>
              <a:buSzPts val="1000"/>
              <a:buNone/>
              <a:defRPr/>
            </a:lvl7pPr>
            <a:lvl8pPr lvl="7" rtl="0" algn="l">
              <a:lnSpc>
                <a:spcPct val="100000"/>
              </a:lnSpc>
              <a:spcBef>
                <a:spcPts val="0"/>
              </a:spcBef>
              <a:spcAft>
                <a:spcPts val="0"/>
              </a:spcAft>
              <a:buSzPts val="1000"/>
              <a:buNone/>
              <a:defRPr/>
            </a:lvl8pPr>
            <a:lvl9pPr lvl="8" rtl="0" algn="l">
              <a:lnSpc>
                <a:spcPct val="100000"/>
              </a:lnSpc>
              <a:spcBef>
                <a:spcPts val="0"/>
              </a:spcBef>
              <a:spcAft>
                <a:spcPts val="0"/>
              </a:spcAft>
              <a:buSzPts val="1000"/>
              <a:buNone/>
              <a:defRPr/>
            </a:lvl9pPr>
          </a:lstStyle>
          <a:p/>
        </p:txBody>
      </p:sp>
      <p:sp>
        <p:nvSpPr>
          <p:cNvPr id="3118" name="Google Shape;3118;p457"/>
          <p:cNvSpPr txBox="1"/>
          <p:nvPr>
            <p:ph idx="12" type="sldNum"/>
          </p:nvPr>
        </p:nvSpPr>
        <p:spPr>
          <a:xfrm>
            <a:off x="7086600" y="4857750"/>
            <a:ext cx="1527000" cy="1143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3119" name="Google Shape;3119;p457"/>
          <p:cNvSpPr txBox="1"/>
          <p:nvPr>
            <p:ph idx="10" type="dt"/>
          </p:nvPr>
        </p:nvSpPr>
        <p:spPr>
          <a:xfrm>
            <a:off x="7086600" y="4743450"/>
            <a:ext cx="1524000" cy="114300"/>
          </a:xfrm>
          <a:prstGeom prst="rect">
            <a:avLst/>
          </a:prstGeom>
          <a:noFill/>
          <a:ln>
            <a:noFill/>
          </a:ln>
        </p:spPr>
        <p:txBody>
          <a:bodyPr anchorCtr="0" anchor="t" bIns="0" lIns="0" spcFirstLastPara="1" rIns="0" wrap="square" tIns="0">
            <a:noAutofit/>
          </a:bodyPr>
          <a:lstStyle>
            <a:lvl1pPr lvl="0" rtl="0" algn="r">
              <a:lnSpc>
                <a:spcPct val="100000"/>
              </a:lnSpc>
              <a:spcBef>
                <a:spcPts val="0"/>
              </a:spcBef>
              <a:spcAft>
                <a:spcPts val="0"/>
              </a:spcAft>
              <a:buSzPts val="1000"/>
              <a:buNone/>
              <a:defRPr sz="700">
                <a:solidFill>
                  <a:schemeClr val="dk1"/>
                </a:solidFill>
                <a:latin typeface="Arial"/>
                <a:ea typeface="Arial"/>
                <a:cs typeface="Arial"/>
                <a:sym typeface="Arial"/>
              </a:defRPr>
            </a:lvl1pPr>
            <a:lvl2pPr lvl="1" rtl="0" algn="l">
              <a:lnSpc>
                <a:spcPct val="100000"/>
              </a:lnSpc>
              <a:spcBef>
                <a:spcPts val="0"/>
              </a:spcBef>
              <a:spcAft>
                <a:spcPts val="0"/>
              </a:spcAft>
              <a:buSzPts val="1000"/>
              <a:buNone/>
              <a:defRPr/>
            </a:lvl2pPr>
            <a:lvl3pPr lvl="2" rtl="0" algn="l">
              <a:lnSpc>
                <a:spcPct val="100000"/>
              </a:lnSpc>
              <a:spcBef>
                <a:spcPts val="0"/>
              </a:spcBef>
              <a:spcAft>
                <a:spcPts val="0"/>
              </a:spcAft>
              <a:buSzPts val="1000"/>
              <a:buNone/>
              <a:defRPr/>
            </a:lvl3pPr>
            <a:lvl4pPr lvl="3" rtl="0" algn="l">
              <a:lnSpc>
                <a:spcPct val="100000"/>
              </a:lnSpc>
              <a:spcBef>
                <a:spcPts val="0"/>
              </a:spcBef>
              <a:spcAft>
                <a:spcPts val="0"/>
              </a:spcAft>
              <a:buSzPts val="1000"/>
              <a:buNone/>
              <a:defRPr/>
            </a:lvl4pPr>
            <a:lvl5pPr lvl="4" rtl="0" algn="l">
              <a:lnSpc>
                <a:spcPct val="100000"/>
              </a:lnSpc>
              <a:spcBef>
                <a:spcPts val="0"/>
              </a:spcBef>
              <a:spcAft>
                <a:spcPts val="0"/>
              </a:spcAft>
              <a:buSzPts val="1000"/>
              <a:buNone/>
              <a:defRPr/>
            </a:lvl5pPr>
            <a:lvl6pPr lvl="5" rtl="0" algn="l">
              <a:lnSpc>
                <a:spcPct val="100000"/>
              </a:lnSpc>
              <a:spcBef>
                <a:spcPts val="0"/>
              </a:spcBef>
              <a:spcAft>
                <a:spcPts val="0"/>
              </a:spcAft>
              <a:buSzPts val="1000"/>
              <a:buNone/>
              <a:defRPr/>
            </a:lvl6pPr>
            <a:lvl7pPr lvl="6" rtl="0" algn="l">
              <a:lnSpc>
                <a:spcPct val="100000"/>
              </a:lnSpc>
              <a:spcBef>
                <a:spcPts val="0"/>
              </a:spcBef>
              <a:spcAft>
                <a:spcPts val="0"/>
              </a:spcAft>
              <a:buSzPts val="1000"/>
              <a:buNone/>
              <a:defRPr/>
            </a:lvl7pPr>
            <a:lvl8pPr lvl="7" rtl="0" algn="l">
              <a:lnSpc>
                <a:spcPct val="100000"/>
              </a:lnSpc>
              <a:spcBef>
                <a:spcPts val="0"/>
              </a:spcBef>
              <a:spcAft>
                <a:spcPts val="0"/>
              </a:spcAft>
              <a:buSzPts val="1000"/>
              <a:buNone/>
              <a:defRPr/>
            </a:lvl8pPr>
            <a:lvl9pPr lvl="8" rtl="0" algn="l">
              <a:lnSpc>
                <a:spcPct val="100000"/>
              </a:lnSpc>
              <a:spcBef>
                <a:spcPts val="0"/>
              </a:spcBef>
              <a:spcAft>
                <a:spcPts val="0"/>
              </a:spcAft>
              <a:buSzPts val="1000"/>
              <a:buNone/>
              <a:defRPr/>
            </a:lvl9pPr>
          </a:lstStyle>
          <a:p/>
        </p:txBody>
      </p:sp>
      <p:sp>
        <p:nvSpPr>
          <p:cNvPr id="3120" name="Google Shape;3120;p457"/>
          <p:cNvSpPr txBox="1"/>
          <p:nvPr/>
        </p:nvSpPr>
        <p:spPr>
          <a:xfrm>
            <a:off x="533400" y="4857751"/>
            <a:ext cx="2590800" cy="1143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700"/>
              <a:buFont typeface="Arial"/>
              <a:buNone/>
            </a:pPr>
            <a:r>
              <a:rPr b="0" i="0" lang="en" sz="700" u="none" cap="none" strike="noStrike">
                <a:solidFill>
                  <a:schemeClr val="dk1"/>
                </a:solidFill>
                <a:latin typeface="Arial"/>
                <a:ea typeface="Arial"/>
                <a:cs typeface="Arial"/>
                <a:sym typeface="Arial"/>
              </a:rPr>
              <a:t>PwC</a:t>
            </a:r>
            <a:endParaRPr b="0" i="0" sz="700" u="none" cap="none" strike="noStrike">
              <a:solidFill>
                <a:schemeClr val="dk1"/>
              </a:solidFill>
              <a:latin typeface="Arial"/>
              <a:ea typeface="Arial"/>
              <a:cs typeface="Arial"/>
              <a:sym typeface="Arial"/>
            </a:endParaRPr>
          </a:p>
        </p:txBody>
      </p:sp>
    </p:spTree>
  </p:cSld>
  <p:clrMapOvr>
    <a:masterClrMapping/>
  </p:clrMapOvr>
</p:sldLayout>
</file>

<file path=ppt/slideLayouts/slideLayout4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Key point">
  <p:cSld name="Key point">
    <p:bg>
      <p:bgPr>
        <a:solidFill>
          <a:schemeClr val="lt1"/>
        </a:solidFill>
      </p:bgPr>
    </p:bg>
    <p:spTree>
      <p:nvGrpSpPr>
        <p:cNvPr id="3121" name="Shape 3121"/>
        <p:cNvGrpSpPr/>
        <p:nvPr/>
      </p:nvGrpSpPr>
      <p:grpSpPr>
        <a:xfrm>
          <a:off x="0" y="0"/>
          <a:ext cx="0" cy="0"/>
          <a:chOff x="0" y="0"/>
          <a:chExt cx="0" cy="0"/>
        </a:xfrm>
      </p:grpSpPr>
      <p:sp>
        <p:nvSpPr>
          <p:cNvPr id="3122" name="Google Shape;3122;p458"/>
          <p:cNvSpPr txBox="1"/>
          <p:nvPr>
            <p:ph type="title"/>
          </p:nvPr>
        </p:nvSpPr>
        <p:spPr>
          <a:xfrm>
            <a:off x="533400" y="514350"/>
            <a:ext cx="8077200" cy="6858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Clr>
                <a:schemeClr val="dk1"/>
              </a:buClr>
              <a:buSzPts val="1800"/>
              <a:buFont typeface="Georgia"/>
              <a:buNone/>
              <a:defRPr>
                <a:solidFill>
                  <a:schemeClr val="dk1"/>
                </a:solidFill>
              </a:defRPr>
            </a:lvl1pPr>
            <a:lvl2pPr lvl="1" rtl="0" algn="l">
              <a:lnSpc>
                <a:spcPct val="100000"/>
              </a:lnSpc>
              <a:spcBef>
                <a:spcPts val="0"/>
              </a:spcBef>
              <a:spcAft>
                <a:spcPts val="0"/>
              </a:spcAft>
              <a:buSzPts val="1000"/>
              <a:buNone/>
              <a:defRPr/>
            </a:lvl2pPr>
            <a:lvl3pPr lvl="2" rtl="0" algn="l">
              <a:lnSpc>
                <a:spcPct val="100000"/>
              </a:lnSpc>
              <a:spcBef>
                <a:spcPts val="0"/>
              </a:spcBef>
              <a:spcAft>
                <a:spcPts val="0"/>
              </a:spcAft>
              <a:buSzPts val="1000"/>
              <a:buNone/>
              <a:defRPr/>
            </a:lvl3pPr>
            <a:lvl4pPr lvl="3" rtl="0" algn="l">
              <a:lnSpc>
                <a:spcPct val="100000"/>
              </a:lnSpc>
              <a:spcBef>
                <a:spcPts val="0"/>
              </a:spcBef>
              <a:spcAft>
                <a:spcPts val="0"/>
              </a:spcAft>
              <a:buSzPts val="1000"/>
              <a:buNone/>
              <a:defRPr/>
            </a:lvl4pPr>
            <a:lvl5pPr lvl="4" rtl="0" algn="l">
              <a:lnSpc>
                <a:spcPct val="100000"/>
              </a:lnSpc>
              <a:spcBef>
                <a:spcPts val="0"/>
              </a:spcBef>
              <a:spcAft>
                <a:spcPts val="0"/>
              </a:spcAft>
              <a:buSzPts val="1000"/>
              <a:buNone/>
              <a:defRPr/>
            </a:lvl5pPr>
            <a:lvl6pPr lvl="5" rtl="0" algn="l">
              <a:lnSpc>
                <a:spcPct val="100000"/>
              </a:lnSpc>
              <a:spcBef>
                <a:spcPts val="0"/>
              </a:spcBef>
              <a:spcAft>
                <a:spcPts val="0"/>
              </a:spcAft>
              <a:buSzPts val="1000"/>
              <a:buNone/>
              <a:defRPr/>
            </a:lvl6pPr>
            <a:lvl7pPr lvl="6" rtl="0" algn="l">
              <a:lnSpc>
                <a:spcPct val="100000"/>
              </a:lnSpc>
              <a:spcBef>
                <a:spcPts val="0"/>
              </a:spcBef>
              <a:spcAft>
                <a:spcPts val="0"/>
              </a:spcAft>
              <a:buSzPts val="1000"/>
              <a:buNone/>
              <a:defRPr/>
            </a:lvl7pPr>
            <a:lvl8pPr lvl="7" rtl="0" algn="l">
              <a:lnSpc>
                <a:spcPct val="100000"/>
              </a:lnSpc>
              <a:spcBef>
                <a:spcPts val="0"/>
              </a:spcBef>
              <a:spcAft>
                <a:spcPts val="0"/>
              </a:spcAft>
              <a:buSzPts val="1000"/>
              <a:buNone/>
              <a:defRPr/>
            </a:lvl8pPr>
            <a:lvl9pPr lvl="8" rtl="0" algn="l">
              <a:lnSpc>
                <a:spcPct val="100000"/>
              </a:lnSpc>
              <a:spcBef>
                <a:spcPts val="0"/>
              </a:spcBef>
              <a:spcAft>
                <a:spcPts val="0"/>
              </a:spcAft>
              <a:buSzPts val="1000"/>
              <a:buNone/>
              <a:defRPr/>
            </a:lvl9pPr>
          </a:lstStyle>
          <a:p/>
        </p:txBody>
      </p:sp>
      <p:cxnSp>
        <p:nvCxnSpPr>
          <p:cNvPr id="3123" name="Google Shape;3123;p458"/>
          <p:cNvCxnSpPr/>
          <p:nvPr/>
        </p:nvCxnSpPr>
        <p:spPr>
          <a:xfrm flipH="1" rot="10800000">
            <a:off x="381001" y="457200"/>
            <a:ext cx="8229600" cy="114300"/>
          </a:xfrm>
          <a:prstGeom prst="bentConnector2">
            <a:avLst/>
          </a:prstGeom>
          <a:noFill/>
          <a:ln cap="flat" cmpd="sng" w="12700">
            <a:solidFill>
              <a:schemeClr val="dk2"/>
            </a:solidFill>
            <a:prstDash val="solid"/>
            <a:round/>
            <a:headEnd len="sm" w="sm" type="none"/>
            <a:tailEnd len="sm" w="sm" type="none"/>
          </a:ln>
        </p:spPr>
      </p:cxnSp>
      <p:sp>
        <p:nvSpPr>
          <p:cNvPr id="3124" name="Google Shape;3124;p458"/>
          <p:cNvSpPr txBox="1"/>
          <p:nvPr>
            <p:ph idx="11" type="ftr"/>
          </p:nvPr>
        </p:nvSpPr>
        <p:spPr>
          <a:xfrm>
            <a:off x="533400" y="4743450"/>
            <a:ext cx="5257800" cy="114300"/>
          </a:xfrm>
          <a:prstGeom prst="rect">
            <a:avLst/>
          </a:prstGeom>
          <a:noFill/>
          <a:ln>
            <a:noFill/>
          </a:ln>
        </p:spPr>
        <p:txBody>
          <a:bodyPr anchorCtr="0" anchor="b" bIns="0" lIns="0" spcFirstLastPara="1" rIns="0" wrap="square" tIns="0">
            <a:noAutofit/>
          </a:bodyPr>
          <a:lstStyle>
            <a:lvl1pPr lvl="0" rtl="0" algn="l">
              <a:lnSpc>
                <a:spcPct val="100000"/>
              </a:lnSpc>
              <a:spcBef>
                <a:spcPts val="0"/>
              </a:spcBef>
              <a:spcAft>
                <a:spcPts val="0"/>
              </a:spcAft>
              <a:buSzPts val="1000"/>
              <a:buNone/>
              <a:defRPr sz="700">
                <a:solidFill>
                  <a:schemeClr val="dk1"/>
                </a:solidFill>
                <a:latin typeface="Arial"/>
                <a:ea typeface="Arial"/>
                <a:cs typeface="Arial"/>
                <a:sym typeface="Arial"/>
              </a:defRPr>
            </a:lvl1pPr>
            <a:lvl2pPr lvl="1" rtl="0" algn="l">
              <a:lnSpc>
                <a:spcPct val="100000"/>
              </a:lnSpc>
              <a:spcBef>
                <a:spcPts val="0"/>
              </a:spcBef>
              <a:spcAft>
                <a:spcPts val="0"/>
              </a:spcAft>
              <a:buSzPts val="1000"/>
              <a:buNone/>
              <a:defRPr/>
            </a:lvl2pPr>
            <a:lvl3pPr lvl="2" rtl="0" algn="l">
              <a:lnSpc>
                <a:spcPct val="100000"/>
              </a:lnSpc>
              <a:spcBef>
                <a:spcPts val="0"/>
              </a:spcBef>
              <a:spcAft>
                <a:spcPts val="0"/>
              </a:spcAft>
              <a:buSzPts val="1000"/>
              <a:buNone/>
              <a:defRPr/>
            </a:lvl3pPr>
            <a:lvl4pPr lvl="3" rtl="0" algn="l">
              <a:lnSpc>
                <a:spcPct val="100000"/>
              </a:lnSpc>
              <a:spcBef>
                <a:spcPts val="0"/>
              </a:spcBef>
              <a:spcAft>
                <a:spcPts val="0"/>
              </a:spcAft>
              <a:buSzPts val="1000"/>
              <a:buNone/>
              <a:defRPr/>
            </a:lvl4pPr>
            <a:lvl5pPr lvl="4" rtl="0" algn="l">
              <a:lnSpc>
                <a:spcPct val="100000"/>
              </a:lnSpc>
              <a:spcBef>
                <a:spcPts val="0"/>
              </a:spcBef>
              <a:spcAft>
                <a:spcPts val="0"/>
              </a:spcAft>
              <a:buSzPts val="1000"/>
              <a:buNone/>
              <a:defRPr/>
            </a:lvl5pPr>
            <a:lvl6pPr lvl="5" rtl="0" algn="l">
              <a:lnSpc>
                <a:spcPct val="100000"/>
              </a:lnSpc>
              <a:spcBef>
                <a:spcPts val="0"/>
              </a:spcBef>
              <a:spcAft>
                <a:spcPts val="0"/>
              </a:spcAft>
              <a:buSzPts val="1000"/>
              <a:buNone/>
              <a:defRPr/>
            </a:lvl6pPr>
            <a:lvl7pPr lvl="6" rtl="0" algn="l">
              <a:lnSpc>
                <a:spcPct val="100000"/>
              </a:lnSpc>
              <a:spcBef>
                <a:spcPts val="0"/>
              </a:spcBef>
              <a:spcAft>
                <a:spcPts val="0"/>
              </a:spcAft>
              <a:buSzPts val="1000"/>
              <a:buNone/>
              <a:defRPr/>
            </a:lvl7pPr>
            <a:lvl8pPr lvl="7" rtl="0" algn="l">
              <a:lnSpc>
                <a:spcPct val="100000"/>
              </a:lnSpc>
              <a:spcBef>
                <a:spcPts val="0"/>
              </a:spcBef>
              <a:spcAft>
                <a:spcPts val="0"/>
              </a:spcAft>
              <a:buSzPts val="1000"/>
              <a:buNone/>
              <a:defRPr/>
            </a:lvl8pPr>
            <a:lvl9pPr lvl="8" rtl="0" algn="l">
              <a:lnSpc>
                <a:spcPct val="100000"/>
              </a:lnSpc>
              <a:spcBef>
                <a:spcPts val="0"/>
              </a:spcBef>
              <a:spcAft>
                <a:spcPts val="0"/>
              </a:spcAft>
              <a:buSzPts val="1000"/>
              <a:buNone/>
              <a:defRPr/>
            </a:lvl9pPr>
          </a:lstStyle>
          <a:p/>
        </p:txBody>
      </p:sp>
      <p:sp>
        <p:nvSpPr>
          <p:cNvPr id="3125" name="Google Shape;3125;p458"/>
          <p:cNvSpPr txBox="1"/>
          <p:nvPr>
            <p:ph idx="1" type="body"/>
          </p:nvPr>
        </p:nvSpPr>
        <p:spPr>
          <a:xfrm>
            <a:off x="533400" y="1314450"/>
            <a:ext cx="8077200" cy="33147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SzPts val="2400"/>
              <a:buFont typeface="Georgia"/>
              <a:buNone/>
              <a:defRPr sz="2400">
                <a:solidFill>
                  <a:schemeClr val="dk2"/>
                </a:solidFill>
              </a:defRPr>
            </a:lvl1pPr>
            <a:lvl2pPr indent="-381000" lvl="1" marL="914400" rtl="0" algn="l">
              <a:lnSpc>
                <a:spcPct val="100000"/>
              </a:lnSpc>
              <a:spcBef>
                <a:spcPts val="700"/>
              </a:spcBef>
              <a:spcAft>
                <a:spcPts val="0"/>
              </a:spcAft>
              <a:buClr>
                <a:schemeClr val="dk2"/>
              </a:buClr>
              <a:buSzPts val="2400"/>
              <a:buChar char="•"/>
              <a:defRPr sz="2400">
                <a:solidFill>
                  <a:schemeClr val="dk2"/>
                </a:solidFill>
              </a:defRPr>
            </a:lvl2pPr>
            <a:lvl3pPr indent="-381000" lvl="2" marL="1371600" rtl="0" algn="l">
              <a:lnSpc>
                <a:spcPct val="100000"/>
              </a:lnSpc>
              <a:spcBef>
                <a:spcPts val="700"/>
              </a:spcBef>
              <a:spcAft>
                <a:spcPts val="0"/>
              </a:spcAft>
              <a:buClr>
                <a:schemeClr val="dk2"/>
              </a:buClr>
              <a:buSzPts val="2400"/>
              <a:buChar char="-"/>
              <a:defRPr sz="2400">
                <a:solidFill>
                  <a:schemeClr val="dk2"/>
                </a:solidFill>
              </a:defRPr>
            </a:lvl3pPr>
            <a:lvl4pPr indent="-381000" lvl="3" marL="1828800" rtl="0" algn="l">
              <a:lnSpc>
                <a:spcPct val="100000"/>
              </a:lnSpc>
              <a:spcBef>
                <a:spcPts val="700"/>
              </a:spcBef>
              <a:spcAft>
                <a:spcPts val="0"/>
              </a:spcAft>
              <a:buClr>
                <a:schemeClr val="dk2"/>
              </a:buClr>
              <a:buSzPts val="2400"/>
              <a:buChar char="◦"/>
              <a:defRPr sz="2400">
                <a:solidFill>
                  <a:schemeClr val="dk2"/>
                </a:solidFill>
              </a:defRPr>
            </a:lvl4pPr>
            <a:lvl5pPr indent="-381000" lvl="4" marL="2286000" rtl="0" algn="l">
              <a:lnSpc>
                <a:spcPct val="100000"/>
              </a:lnSpc>
              <a:spcBef>
                <a:spcPts val="700"/>
              </a:spcBef>
              <a:spcAft>
                <a:spcPts val="0"/>
              </a:spcAft>
              <a:buClr>
                <a:schemeClr val="dk2"/>
              </a:buClr>
              <a:buSzPts val="2400"/>
              <a:buChar char="›"/>
              <a:defRPr sz="2400">
                <a:solidFill>
                  <a:schemeClr val="dk2"/>
                </a:solidFill>
              </a:defRPr>
            </a:lvl5pPr>
            <a:lvl6pPr indent="-381000" lvl="5" marL="2743200" rtl="0" algn="l">
              <a:lnSpc>
                <a:spcPct val="100000"/>
              </a:lnSpc>
              <a:spcBef>
                <a:spcPts val="700"/>
              </a:spcBef>
              <a:spcAft>
                <a:spcPts val="0"/>
              </a:spcAft>
              <a:buClr>
                <a:schemeClr val="dk2"/>
              </a:buClr>
              <a:buSzPts val="2400"/>
              <a:buAutoNum type="arabicPeriod"/>
              <a:defRPr sz="2400">
                <a:solidFill>
                  <a:schemeClr val="dk2"/>
                </a:solidFill>
              </a:defRPr>
            </a:lvl6pPr>
            <a:lvl7pPr indent="-381000" lvl="6" marL="3200400" rtl="0" algn="l">
              <a:lnSpc>
                <a:spcPct val="100000"/>
              </a:lnSpc>
              <a:spcBef>
                <a:spcPts val="700"/>
              </a:spcBef>
              <a:spcAft>
                <a:spcPts val="0"/>
              </a:spcAft>
              <a:buClr>
                <a:schemeClr val="dk2"/>
              </a:buClr>
              <a:buSzPts val="2400"/>
              <a:buAutoNum type="alphaLcPeriod"/>
              <a:defRPr sz="2400">
                <a:solidFill>
                  <a:schemeClr val="dk2"/>
                </a:solidFill>
              </a:defRPr>
            </a:lvl7pPr>
            <a:lvl8pPr indent="-228600" lvl="7" marL="3657600" rtl="0" algn="l">
              <a:lnSpc>
                <a:spcPct val="100000"/>
              </a:lnSpc>
              <a:spcBef>
                <a:spcPts val="700"/>
              </a:spcBef>
              <a:spcAft>
                <a:spcPts val="0"/>
              </a:spcAft>
              <a:buClr>
                <a:schemeClr val="dk2"/>
              </a:buClr>
              <a:buSzPts val="2400"/>
              <a:buNone/>
              <a:defRPr sz="2400">
                <a:solidFill>
                  <a:schemeClr val="dk2"/>
                </a:solidFill>
              </a:defRPr>
            </a:lvl8pPr>
            <a:lvl9pPr indent="-228600" lvl="8" marL="4114800" rtl="0" algn="l">
              <a:lnSpc>
                <a:spcPct val="100000"/>
              </a:lnSpc>
              <a:spcBef>
                <a:spcPts val="700"/>
              </a:spcBef>
              <a:spcAft>
                <a:spcPts val="700"/>
              </a:spcAft>
              <a:buClr>
                <a:schemeClr val="dk2"/>
              </a:buClr>
              <a:buSzPts val="2400"/>
              <a:buNone/>
              <a:defRPr sz="2400"/>
            </a:lvl9pPr>
          </a:lstStyle>
          <a:p/>
        </p:txBody>
      </p:sp>
      <p:sp>
        <p:nvSpPr>
          <p:cNvPr id="3126" name="Google Shape;3126;p458"/>
          <p:cNvSpPr txBox="1"/>
          <p:nvPr>
            <p:ph idx="12" type="sldNum"/>
          </p:nvPr>
        </p:nvSpPr>
        <p:spPr>
          <a:xfrm>
            <a:off x="7086600" y="4857750"/>
            <a:ext cx="1527000" cy="1143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3127" name="Google Shape;3127;p458"/>
          <p:cNvSpPr txBox="1"/>
          <p:nvPr>
            <p:ph idx="10" type="dt"/>
          </p:nvPr>
        </p:nvSpPr>
        <p:spPr>
          <a:xfrm>
            <a:off x="7086600" y="4743450"/>
            <a:ext cx="1524000" cy="114300"/>
          </a:xfrm>
          <a:prstGeom prst="rect">
            <a:avLst/>
          </a:prstGeom>
          <a:noFill/>
          <a:ln>
            <a:noFill/>
          </a:ln>
        </p:spPr>
        <p:txBody>
          <a:bodyPr anchorCtr="0" anchor="t" bIns="0" lIns="0" spcFirstLastPara="1" rIns="0" wrap="square" tIns="0">
            <a:noAutofit/>
          </a:bodyPr>
          <a:lstStyle>
            <a:lvl1pPr lvl="0" rtl="0" algn="r">
              <a:lnSpc>
                <a:spcPct val="100000"/>
              </a:lnSpc>
              <a:spcBef>
                <a:spcPts val="0"/>
              </a:spcBef>
              <a:spcAft>
                <a:spcPts val="0"/>
              </a:spcAft>
              <a:buSzPts val="1000"/>
              <a:buNone/>
              <a:defRPr sz="700">
                <a:solidFill>
                  <a:schemeClr val="dk1"/>
                </a:solidFill>
                <a:latin typeface="Arial"/>
                <a:ea typeface="Arial"/>
                <a:cs typeface="Arial"/>
                <a:sym typeface="Arial"/>
              </a:defRPr>
            </a:lvl1pPr>
            <a:lvl2pPr lvl="1" rtl="0" algn="l">
              <a:lnSpc>
                <a:spcPct val="100000"/>
              </a:lnSpc>
              <a:spcBef>
                <a:spcPts val="0"/>
              </a:spcBef>
              <a:spcAft>
                <a:spcPts val="0"/>
              </a:spcAft>
              <a:buSzPts val="1000"/>
              <a:buNone/>
              <a:defRPr/>
            </a:lvl2pPr>
            <a:lvl3pPr lvl="2" rtl="0" algn="l">
              <a:lnSpc>
                <a:spcPct val="100000"/>
              </a:lnSpc>
              <a:spcBef>
                <a:spcPts val="0"/>
              </a:spcBef>
              <a:spcAft>
                <a:spcPts val="0"/>
              </a:spcAft>
              <a:buSzPts val="1000"/>
              <a:buNone/>
              <a:defRPr/>
            </a:lvl3pPr>
            <a:lvl4pPr lvl="3" rtl="0" algn="l">
              <a:lnSpc>
                <a:spcPct val="100000"/>
              </a:lnSpc>
              <a:spcBef>
                <a:spcPts val="0"/>
              </a:spcBef>
              <a:spcAft>
                <a:spcPts val="0"/>
              </a:spcAft>
              <a:buSzPts val="1000"/>
              <a:buNone/>
              <a:defRPr/>
            </a:lvl4pPr>
            <a:lvl5pPr lvl="4" rtl="0" algn="l">
              <a:lnSpc>
                <a:spcPct val="100000"/>
              </a:lnSpc>
              <a:spcBef>
                <a:spcPts val="0"/>
              </a:spcBef>
              <a:spcAft>
                <a:spcPts val="0"/>
              </a:spcAft>
              <a:buSzPts val="1000"/>
              <a:buNone/>
              <a:defRPr/>
            </a:lvl5pPr>
            <a:lvl6pPr lvl="5" rtl="0" algn="l">
              <a:lnSpc>
                <a:spcPct val="100000"/>
              </a:lnSpc>
              <a:spcBef>
                <a:spcPts val="0"/>
              </a:spcBef>
              <a:spcAft>
                <a:spcPts val="0"/>
              </a:spcAft>
              <a:buSzPts val="1000"/>
              <a:buNone/>
              <a:defRPr/>
            </a:lvl6pPr>
            <a:lvl7pPr lvl="6" rtl="0" algn="l">
              <a:lnSpc>
                <a:spcPct val="100000"/>
              </a:lnSpc>
              <a:spcBef>
                <a:spcPts val="0"/>
              </a:spcBef>
              <a:spcAft>
                <a:spcPts val="0"/>
              </a:spcAft>
              <a:buSzPts val="1000"/>
              <a:buNone/>
              <a:defRPr/>
            </a:lvl7pPr>
            <a:lvl8pPr lvl="7" rtl="0" algn="l">
              <a:lnSpc>
                <a:spcPct val="100000"/>
              </a:lnSpc>
              <a:spcBef>
                <a:spcPts val="0"/>
              </a:spcBef>
              <a:spcAft>
                <a:spcPts val="0"/>
              </a:spcAft>
              <a:buSzPts val="1000"/>
              <a:buNone/>
              <a:defRPr/>
            </a:lvl8pPr>
            <a:lvl9pPr lvl="8" rtl="0" algn="l">
              <a:lnSpc>
                <a:spcPct val="100000"/>
              </a:lnSpc>
              <a:spcBef>
                <a:spcPts val="0"/>
              </a:spcBef>
              <a:spcAft>
                <a:spcPts val="0"/>
              </a:spcAft>
              <a:buSzPts val="1000"/>
              <a:buNone/>
              <a:defRPr/>
            </a:lvl9pPr>
          </a:lstStyle>
          <a:p/>
        </p:txBody>
      </p:sp>
      <p:sp>
        <p:nvSpPr>
          <p:cNvPr id="3128" name="Google Shape;3128;p458"/>
          <p:cNvSpPr txBox="1"/>
          <p:nvPr/>
        </p:nvSpPr>
        <p:spPr>
          <a:xfrm>
            <a:off x="533400" y="4857751"/>
            <a:ext cx="2590800" cy="1143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700"/>
              <a:buFont typeface="Arial"/>
              <a:buNone/>
            </a:pPr>
            <a:r>
              <a:rPr b="0" i="0" lang="en" sz="700" u="none" cap="none" strike="noStrike">
                <a:solidFill>
                  <a:schemeClr val="dk1"/>
                </a:solidFill>
                <a:latin typeface="Arial"/>
                <a:ea typeface="Arial"/>
                <a:cs typeface="Arial"/>
                <a:sym typeface="Arial"/>
              </a:rPr>
              <a:t>PwC</a:t>
            </a:r>
            <a:endParaRPr b="0" i="0" sz="700" u="none" cap="none" strike="noStrike">
              <a:solidFill>
                <a:schemeClr val="dk1"/>
              </a:solidFill>
              <a:latin typeface="Arial"/>
              <a:ea typeface="Arial"/>
              <a:cs typeface="Arial"/>
              <a:sym typeface="Arial"/>
            </a:endParaRPr>
          </a:p>
        </p:txBody>
      </p:sp>
    </p:spTree>
  </p:cSld>
  <p:clrMapOvr>
    <a:masterClrMapping/>
  </p:clrMapOvr>
</p:sldLayout>
</file>

<file path=ppt/slideLayouts/slideLayout4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Divider">
  <p:cSld name="Section Divider">
    <p:spTree>
      <p:nvGrpSpPr>
        <p:cNvPr id="3129" name="Shape 3129"/>
        <p:cNvGrpSpPr/>
        <p:nvPr/>
      </p:nvGrpSpPr>
      <p:grpSpPr>
        <a:xfrm>
          <a:off x="0" y="0"/>
          <a:ext cx="0" cy="0"/>
          <a:chOff x="0" y="0"/>
          <a:chExt cx="0" cy="0"/>
        </a:xfrm>
      </p:grpSpPr>
      <p:sp>
        <p:nvSpPr>
          <p:cNvPr id="3130" name="Google Shape;3130;p459"/>
          <p:cNvSpPr txBox="1"/>
          <p:nvPr>
            <p:ph type="ctrTitle"/>
          </p:nvPr>
        </p:nvSpPr>
        <p:spPr>
          <a:xfrm>
            <a:off x="533400" y="514352"/>
            <a:ext cx="8077200" cy="8001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chemeClr val="dk1"/>
              </a:buClr>
              <a:buSzPts val="2400"/>
              <a:buFont typeface="Georgia"/>
              <a:buNone/>
              <a:defRPr sz="2400">
                <a:solidFill>
                  <a:schemeClr val="dk1"/>
                </a:solidFill>
              </a:defRPr>
            </a:lvl1pPr>
            <a:lvl2pPr lvl="1" rtl="0" algn="l">
              <a:lnSpc>
                <a:spcPct val="100000"/>
              </a:lnSpc>
              <a:spcBef>
                <a:spcPts val="0"/>
              </a:spcBef>
              <a:spcAft>
                <a:spcPts val="0"/>
              </a:spcAft>
              <a:buSzPts val="1000"/>
              <a:buNone/>
              <a:defRPr/>
            </a:lvl2pPr>
            <a:lvl3pPr lvl="2" rtl="0" algn="l">
              <a:lnSpc>
                <a:spcPct val="100000"/>
              </a:lnSpc>
              <a:spcBef>
                <a:spcPts val="0"/>
              </a:spcBef>
              <a:spcAft>
                <a:spcPts val="0"/>
              </a:spcAft>
              <a:buSzPts val="1000"/>
              <a:buNone/>
              <a:defRPr/>
            </a:lvl3pPr>
            <a:lvl4pPr lvl="3" rtl="0" algn="l">
              <a:lnSpc>
                <a:spcPct val="100000"/>
              </a:lnSpc>
              <a:spcBef>
                <a:spcPts val="0"/>
              </a:spcBef>
              <a:spcAft>
                <a:spcPts val="0"/>
              </a:spcAft>
              <a:buSzPts val="1000"/>
              <a:buNone/>
              <a:defRPr/>
            </a:lvl4pPr>
            <a:lvl5pPr lvl="4" rtl="0" algn="l">
              <a:lnSpc>
                <a:spcPct val="100000"/>
              </a:lnSpc>
              <a:spcBef>
                <a:spcPts val="0"/>
              </a:spcBef>
              <a:spcAft>
                <a:spcPts val="0"/>
              </a:spcAft>
              <a:buSzPts val="1000"/>
              <a:buNone/>
              <a:defRPr/>
            </a:lvl5pPr>
            <a:lvl6pPr lvl="5" rtl="0" algn="l">
              <a:lnSpc>
                <a:spcPct val="100000"/>
              </a:lnSpc>
              <a:spcBef>
                <a:spcPts val="0"/>
              </a:spcBef>
              <a:spcAft>
                <a:spcPts val="0"/>
              </a:spcAft>
              <a:buSzPts val="1000"/>
              <a:buNone/>
              <a:defRPr/>
            </a:lvl6pPr>
            <a:lvl7pPr lvl="6" rtl="0" algn="l">
              <a:lnSpc>
                <a:spcPct val="100000"/>
              </a:lnSpc>
              <a:spcBef>
                <a:spcPts val="0"/>
              </a:spcBef>
              <a:spcAft>
                <a:spcPts val="0"/>
              </a:spcAft>
              <a:buSzPts val="1000"/>
              <a:buNone/>
              <a:defRPr/>
            </a:lvl7pPr>
            <a:lvl8pPr lvl="7" rtl="0" algn="l">
              <a:lnSpc>
                <a:spcPct val="100000"/>
              </a:lnSpc>
              <a:spcBef>
                <a:spcPts val="0"/>
              </a:spcBef>
              <a:spcAft>
                <a:spcPts val="0"/>
              </a:spcAft>
              <a:buSzPts val="1000"/>
              <a:buNone/>
              <a:defRPr/>
            </a:lvl8pPr>
            <a:lvl9pPr lvl="8" rtl="0" algn="l">
              <a:lnSpc>
                <a:spcPct val="100000"/>
              </a:lnSpc>
              <a:spcBef>
                <a:spcPts val="0"/>
              </a:spcBef>
              <a:spcAft>
                <a:spcPts val="0"/>
              </a:spcAft>
              <a:buSzPts val="1000"/>
              <a:buNone/>
              <a:defRPr/>
            </a:lvl9pPr>
          </a:lstStyle>
          <a:p/>
        </p:txBody>
      </p:sp>
      <p:sp>
        <p:nvSpPr>
          <p:cNvPr id="3131" name="Google Shape;3131;p459"/>
          <p:cNvSpPr txBox="1"/>
          <p:nvPr>
            <p:ph idx="1" type="subTitle"/>
          </p:nvPr>
        </p:nvSpPr>
        <p:spPr>
          <a:xfrm>
            <a:off x="533400" y="1428751"/>
            <a:ext cx="8077200" cy="10287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SzPts val="2400"/>
              <a:buFont typeface="Georgia"/>
              <a:buNone/>
              <a:defRPr sz="2400">
                <a:solidFill>
                  <a:schemeClr val="dk1"/>
                </a:solidFill>
              </a:defRPr>
            </a:lvl1pPr>
            <a:lvl2pPr lvl="1" rtl="0" algn="ctr">
              <a:lnSpc>
                <a:spcPct val="100000"/>
              </a:lnSpc>
              <a:spcBef>
                <a:spcPts val="700"/>
              </a:spcBef>
              <a:spcAft>
                <a:spcPts val="0"/>
              </a:spcAft>
              <a:buSzPts val="1500"/>
              <a:buNone/>
              <a:defRPr>
                <a:solidFill>
                  <a:srgbClr val="888888"/>
                </a:solidFill>
              </a:defRPr>
            </a:lvl2pPr>
            <a:lvl3pPr lvl="2" rtl="0" algn="ctr">
              <a:lnSpc>
                <a:spcPct val="100000"/>
              </a:lnSpc>
              <a:spcBef>
                <a:spcPts val="700"/>
              </a:spcBef>
              <a:spcAft>
                <a:spcPts val="0"/>
              </a:spcAft>
              <a:buSzPts val="1500"/>
              <a:buNone/>
              <a:defRPr>
                <a:solidFill>
                  <a:srgbClr val="888888"/>
                </a:solidFill>
              </a:defRPr>
            </a:lvl3pPr>
            <a:lvl4pPr lvl="3" rtl="0" algn="ctr">
              <a:lnSpc>
                <a:spcPct val="100000"/>
              </a:lnSpc>
              <a:spcBef>
                <a:spcPts val="700"/>
              </a:spcBef>
              <a:spcAft>
                <a:spcPts val="0"/>
              </a:spcAft>
              <a:buSzPts val="1500"/>
              <a:buNone/>
              <a:defRPr>
                <a:solidFill>
                  <a:srgbClr val="888888"/>
                </a:solidFill>
              </a:defRPr>
            </a:lvl4pPr>
            <a:lvl5pPr lvl="4" rtl="0" algn="ctr">
              <a:lnSpc>
                <a:spcPct val="100000"/>
              </a:lnSpc>
              <a:spcBef>
                <a:spcPts val="700"/>
              </a:spcBef>
              <a:spcAft>
                <a:spcPts val="0"/>
              </a:spcAft>
              <a:buSzPts val="1500"/>
              <a:buNone/>
              <a:defRPr>
                <a:solidFill>
                  <a:srgbClr val="888888"/>
                </a:solidFill>
              </a:defRPr>
            </a:lvl5pPr>
            <a:lvl6pPr lvl="5" rtl="0" algn="ctr">
              <a:lnSpc>
                <a:spcPct val="100000"/>
              </a:lnSpc>
              <a:spcBef>
                <a:spcPts val="700"/>
              </a:spcBef>
              <a:spcAft>
                <a:spcPts val="0"/>
              </a:spcAft>
              <a:buSzPts val="1500"/>
              <a:buNone/>
              <a:defRPr>
                <a:solidFill>
                  <a:srgbClr val="888888"/>
                </a:solidFill>
              </a:defRPr>
            </a:lvl6pPr>
            <a:lvl7pPr lvl="6" rtl="0" algn="ctr">
              <a:lnSpc>
                <a:spcPct val="100000"/>
              </a:lnSpc>
              <a:spcBef>
                <a:spcPts val="700"/>
              </a:spcBef>
              <a:spcAft>
                <a:spcPts val="0"/>
              </a:spcAft>
              <a:buClr>
                <a:srgbClr val="888888"/>
              </a:buClr>
              <a:buSzPts val="1500"/>
              <a:buNone/>
              <a:defRPr>
                <a:solidFill>
                  <a:srgbClr val="888888"/>
                </a:solidFill>
              </a:defRPr>
            </a:lvl7pPr>
            <a:lvl8pPr lvl="7" rtl="0" algn="ctr">
              <a:lnSpc>
                <a:spcPct val="100000"/>
              </a:lnSpc>
              <a:spcBef>
                <a:spcPts val="700"/>
              </a:spcBef>
              <a:spcAft>
                <a:spcPts val="0"/>
              </a:spcAft>
              <a:buClr>
                <a:srgbClr val="888888"/>
              </a:buClr>
              <a:buSzPts val="1500"/>
              <a:buNone/>
              <a:defRPr>
                <a:solidFill>
                  <a:srgbClr val="888888"/>
                </a:solidFill>
              </a:defRPr>
            </a:lvl8pPr>
            <a:lvl9pPr lvl="8" rtl="0" algn="ctr">
              <a:lnSpc>
                <a:spcPct val="100000"/>
              </a:lnSpc>
              <a:spcBef>
                <a:spcPts val="700"/>
              </a:spcBef>
              <a:spcAft>
                <a:spcPts val="700"/>
              </a:spcAft>
              <a:buClr>
                <a:srgbClr val="888888"/>
              </a:buClr>
              <a:buSzPts val="1500"/>
              <a:buNone/>
              <a:defRPr>
                <a:solidFill>
                  <a:srgbClr val="888888"/>
                </a:solidFill>
              </a:defRPr>
            </a:lvl9pPr>
          </a:lstStyle>
          <a:p/>
        </p:txBody>
      </p:sp>
      <p:sp>
        <p:nvSpPr>
          <p:cNvPr id="3132" name="Google Shape;3132;p459"/>
          <p:cNvSpPr txBox="1"/>
          <p:nvPr>
            <p:ph idx="11" type="ftr"/>
          </p:nvPr>
        </p:nvSpPr>
        <p:spPr>
          <a:xfrm>
            <a:off x="533400" y="4743450"/>
            <a:ext cx="5257800" cy="114300"/>
          </a:xfrm>
          <a:prstGeom prst="rect">
            <a:avLst/>
          </a:prstGeom>
          <a:noFill/>
          <a:ln>
            <a:noFill/>
          </a:ln>
        </p:spPr>
        <p:txBody>
          <a:bodyPr anchorCtr="0" anchor="b" bIns="0" lIns="0" spcFirstLastPara="1" rIns="0" wrap="square" tIns="0">
            <a:noAutofit/>
          </a:bodyPr>
          <a:lstStyle>
            <a:lvl1pPr lvl="0" rtl="0" algn="l">
              <a:lnSpc>
                <a:spcPct val="100000"/>
              </a:lnSpc>
              <a:spcBef>
                <a:spcPts val="0"/>
              </a:spcBef>
              <a:spcAft>
                <a:spcPts val="0"/>
              </a:spcAft>
              <a:buSzPts val="1000"/>
              <a:buNone/>
              <a:defRPr sz="700">
                <a:solidFill>
                  <a:schemeClr val="dk1"/>
                </a:solidFill>
                <a:latin typeface="Arial"/>
                <a:ea typeface="Arial"/>
                <a:cs typeface="Arial"/>
                <a:sym typeface="Arial"/>
              </a:defRPr>
            </a:lvl1pPr>
            <a:lvl2pPr lvl="1" rtl="0" algn="l">
              <a:lnSpc>
                <a:spcPct val="100000"/>
              </a:lnSpc>
              <a:spcBef>
                <a:spcPts val="0"/>
              </a:spcBef>
              <a:spcAft>
                <a:spcPts val="0"/>
              </a:spcAft>
              <a:buSzPts val="1000"/>
              <a:buNone/>
              <a:defRPr/>
            </a:lvl2pPr>
            <a:lvl3pPr lvl="2" rtl="0" algn="l">
              <a:lnSpc>
                <a:spcPct val="100000"/>
              </a:lnSpc>
              <a:spcBef>
                <a:spcPts val="0"/>
              </a:spcBef>
              <a:spcAft>
                <a:spcPts val="0"/>
              </a:spcAft>
              <a:buSzPts val="1000"/>
              <a:buNone/>
              <a:defRPr/>
            </a:lvl3pPr>
            <a:lvl4pPr lvl="3" rtl="0" algn="l">
              <a:lnSpc>
                <a:spcPct val="100000"/>
              </a:lnSpc>
              <a:spcBef>
                <a:spcPts val="0"/>
              </a:spcBef>
              <a:spcAft>
                <a:spcPts val="0"/>
              </a:spcAft>
              <a:buSzPts val="1000"/>
              <a:buNone/>
              <a:defRPr/>
            </a:lvl4pPr>
            <a:lvl5pPr lvl="4" rtl="0" algn="l">
              <a:lnSpc>
                <a:spcPct val="100000"/>
              </a:lnSpc>
              <a:spcBef>
                <a:spcPts val="0"/>
              </a:spcBef>
              <a:spcAft>
                <a:spcPts val="0"/>
              </a:spcAft>
              <a:buSzPts val="1000"/>
              <a:buNone/>
              <a:defRPr/>
            </a:lvl5pPr>
            <a:lvl6pPr lvl="5" rtl="0" algn="l">
              <a:lnSpc>
                <a:spcPct val="100000"/>
              </a:lnSpc>
              <a:spcBef>
                <a:spcPts val="0"/>
              </a:spcBef>
              <a:spcAft>
                <a:spcPts val="0"/>
              </a:spcAft>
              <a:buSzPts val="1000"/>
              <a:buNone/>
              <a:defRPr/>
            </a:lvl6pPr>
            <a:lvl7pPr lvl="6" rtl="0" algn="l">
              <a:lnSpc>
                <a:spcPct val="100000"/>
              </a:lnSpc>
              <a:spcBef>
                <a:spcPts val="0"/>
              </a:spcBef>
              <a:spcAft>
                <a:spcPts val="0"/>
              </a:spcAft>
              <a:buSzPts val="1000"/>
              <a:buNone/>
              <a:defRPr/>
            </a:lvl7pPr>
            <a:lvl8pPr lvl="7" rtl="0" algn="l">
              <a:lnSpc>
                <a:spcPct val="100000"/>
              </a:lnSpc>
              <a:spcBef>
                <a:spcPts val="0"/>
              </a:spcBef>
              <a:spcAft>
                <a:spcPts val="0"/>
              </a:spcAft>
              <a:buSzPts val="1000"/>
              <a:buNone/>
              <a:defRPr/>
            </a:lvl8pPr>
            <a:lvl9pPr lvl="8" rtl="0" algn="l">
              <a:lnSpc>
                <a:spcPct val="100000"/>
              </a:lnSpc>
              <a:spcBef>
                <a:spcPts val="0"/>
              </a:spcBef>
              <a:spcAft>
                <a:spcPts val="0"/>
              </a:spcAft>
              <a:buSzPts val="1000"/>
              <a:buNone/>
              <a:defRPr/>
            </a:lvl9pPr>
          </a:lstStyle>
          <a:p/>
        </p:txBody>
      </p:sp>
      <p:cxnSp>
        <p:nvCxnSpPr>
          <p:cNvPr id="3133" name="Google Shape;3133;p459"/>
          <p:cNvCxnSpPr/>
          <p:nvPr/>
        </p:nvCxnSpPr>
        <p:spPr>
          <a:xfrm flipH="1" rot="10800000">
            <a:off x="381001" y="457200"/>
            <a:ext cx="8229600" cy="114300"/>
          </a:xfrm>
          <a:prstGeom prst="bentConnector2">
            <a:avLst/>
          </a:prstGeom>
          <a:noFill/>
          <a:ln cap="flat" cmpd="sng" w="12700">
            <a:solidFill>
              <a:schemeClr val="dk2"/>
            </a:solidFill>
            <a:prstDash val="solid"/>
            <a:round/>
            <a:headEnd len="sm" w="sm" type="none"/>
            <a:tailEnd len="sm" w="sm" type="none"/>
          </a:ln>
        </p:spPr>
      </p:cxnSp>
      <p:sp>
        <p:nvSpPr>
          <p:cNvPr id="3134" name="Google Shape;3134;p459"/>
          <p:cNvSpPr txBox="1"/>
          <p:nvPr>
            <p:ph idx="12" type="sldNum"/>
          </p:nvPr>
        </p:nvSpPr>
        <p:spPr>
          <a:xfrm>
            <a:off x="7086600" y="4857750"/>
            <a:ext cx="1527000" cy="1143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3135" name="Google Shape;3135;p459"/>
          <p:cNvSpPr txBox="1"/>
          <p:nvPr>
            <p:ph idx="10" type="dt"/>
          </p:nvPr>
        </p:nvSpPr>
        <p:spPr>
          <a:xfrm>
            <a:off x="7086600" y="4743450"/>
            <a:ext cx="1524000" cy="114300"/>
          </a:xfrm>
          <a:prstGeom prst="rect">
            <a:avLst/>
          </a:prstGeom>
          <a:noFill/>
          <a:ln>
            <a:noFill/>
          </a:ln>
        </p:spPr>
        <p:txBody>
          <a:bodyPr anchorCtr="0" anchor="t" bIns="0" lIns="0" spcFirstLastPara="1" rIns="0" wrap="square" tIns="0">
            <a:noAutofit/>
          </a:bodyPr>
          <a:lstStyle>
            <a:lvl1pPr lvl="0" rtl="0" algn="r">
              <a:lnSpc>
                <a:spcPct val="100000"/>
              </a:lnSpc>
              <a:spcBef>
                <a:spcPts val="0"/>
              </a:spcBef>
              <a:spcAft>
                <a:spcPts val="0"/>
              </a:spcAft>
              <a:buSzPts val="1000"/>
              <a:buNone/>
              <a:defRPr sz="700">
                <a:solidFill>
                  <a:schemeClr val="dk1"/>
                </a:solidFill>
                <a:latin typeface="Arial"/>
                <a:ea typeface="Arial"/>
                <a:cs typeface="Arial"/>
                <a:sym typeface="Arial"/>
              </a:defRPr>
            </a:lvl1pPr>
            <a:lvl2pPr lvl="1" rtl="0" algn="l">
              <a:lnSpc>
                <a:spcPct val="100000"/>
              </a:lnSpc>
              <a:spcBef>
                <a:spcPts val="0"/>
              </a:spcBef>
              <a:spcAft>
                <a:spcPts val="0"/>
              </a:spcAft>
              <a:buSzPts val="1000"/>
              <a:buNone/>
              <a:defRPr/>
            </a:lvl2pPr>
            <a:lvl3pPr lvl="2" rtl="0" algn="l">
              <a:lnSpc>
                <a:spcPct val="100000"/>
              </a:lnSpc>
              <a:spcBef>
                <a:spcPts val="0"/>
              </a:spcBef>
              <a:spcAft>
                <a:spcPts val="0"/>
              </a:spcAft>
              <a:buSzPts val="1000"/>
              <a:buNone/>
              <a:defRPr/>
            </a:lvl3pPr>
            <a:lvl4pPr lvl="3" rtl="0" algn="l">
              <a:lnSpc>
                <a:spcPct val="100000"/>
              </a:lnSpc>
              <a:spcBef>
                <a:spcPts val="0"/>
              </a:spcBef>
              <a:spcAft>
                <a:spcPts val="0"/>
              </a:spcAft>
              <a:buSzPts val="1000"/>
              <a:buNone/>
              <a:defRPr/>
            </a:lvl4pPr>
            <a:lvl5pPr lvl="4" rtl="0" algn="l">
              <a:lnSpc>
                <a:spcPct val="100000"/>
              </a:lnSpc>
              <a:spcBef>
                <a:spcPts val="0"/>
              </a:spcBef>
              <a:spcAft>
                <a:spcPts val="0"/>
              </a:spcAft>
              <a:buSzPts val="1000"/>
              <a:buNone/>
              <a:defRPr/>
            </a:lvl5pPr>
            <a:lvl6pPr lvl="5" rtl="0" algn="l">
              <a:lnSpc>
                <a:spcPct val="100000"/>
              </a:lnSpc>
              <a:spcBef>
                <a:spcPts val="0"/>
              </a:spcBef>
              <a:spcAft>
                <a:spcPts val="0"/>
              </a:spcAft>
              <a:buSzPts val="1000"/>
              <a:buNone/>
              <a:defRPr/>
            </a:lvl6pPr>
            <a:lvl7pPr lvl="6" rtl="0" algn="l">
              <a:lnSpc>
                <a:spcPct val="100000"/>
              </a:lnSpc>
              <a:spcBef>
                <a:spcPts val="0"/>
              </a:spcBef>
              <a:spcAft>
                <a:spcPts val="0"/>
              </a:spcAft>
              <a:buSzPts val="1000"/>
              <a:buNone/>
              <a:defRPr/>
            </a:lvl7pPr>
            <a:lvl8pPr lvl="7" rtl="0" algn="l">
              <a:lnSpc>
                <a:spcPct val="100000"/>
              </a:lnSpc>
              <a:spcBef>
                <a:spcPts val="0"/>
              </a:spcBef>
              <a:spcAft>
                <a:spcPts val="0"/>
              </a:spcAft>
              <a:buSzPts val="1000"/>
              <a:buNone/>
              <a:defRPr/>
            </a:lvl8pPr>
            <a:lvl9pPr lvl="8" rtl="0" algn="l">
              <a:lnSpc>
                <a:spcPct val="100000"/>
              </a:lnSpc>
              <a:spcBef>
                <a:spcPts val="0"/>
              </a:spcBef>
              <a:spcAft>
                <a:spcPts val="0"/>
              </a:spcAft>
              <a:buSzPts val="1000"/>
              <a:buNone/>
              <a:defRPr/>
            </a:lvl9pPr>
          </a:lstStyle>
          <a:p/>
        </p:txBody>
      </p:sp>
      <p:sp>
        <p:nvSpPr>
          <p:cNvPr id="3136" name="Google Shape;3136;p459"/>
          <p:cNvSpPr txBox="1"/>
          <p:nvPr/>
        </p:nvSpPr>
        <p:spPr>
          <a:xfrm>
            <a:off x="533400" y="4857751"/>
            <a:ext cx="2590800" cy="1143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700"/>
              <a:buFont typeface="Arial"/>
              <a:buNone/>
            </a:pPr>
            <a:r>
              <a:rPr b="0" i="0" lang="en" sz="700" u="none" cap="none" strike="noStrike">
                <a:solidFill>
                  <a:schemeClr val="dk1"/>
                </a:solidFill>
                <a:latin typeface="Arial"/>
                <a:ea typeface="Arial"/>
                <a:cs typeface="Arial"/>
                <a:sym typeface="Arial"/>
              </a:rPr>
              <a:t>PwC</a:t>
            </a:r>
            <a:endParaRPr b="0" i="0" sz="700" u="none" cap="none" strike="noStrike">
              <a:solidFill>
                <a:schemeClr val="dk1"/>
              </a:solidFill>
              <a:latin typeface="Arial"/>
              <a:ea typeface="Arial"/>
              <a:cs typeface="Arial"/>
              <a:sym typeface="Arial"/>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Two">
  <p:cSld name="Content: Two">
    <p:spTree>
      <p:nvGrpSpPr>
        <p:cNvPr id="359" name="Shape 359"/>
        <p:cNvGrpSpPr/>
        <p:nvPr/>
      </p:nvGrpSpPr>
      <p:grpSpPr>
        <a:xfrm>
          <a:off x="0" y="0"/>
          <a:ext cx="0" cy="0"/>
          <a:chOff x="0" y="0"/>
          <a:chExt cx="0" cy="0"/>
        </a:xfrm>
      </p:grpSpPr>
      <p:sp>
        <p:nvSpPr>
          <p:cNvPr id="360" name="Google Shape;360;p47"/>
          <p:cNvSpPr txBox="1"/>
          <p:nvPr>
            <p:ph type="title"/>
          </p:nvPr>
        </p:nvSpPr>
        <p:spPr>
          <a:xfrm>
            <a:off x="533400" y="514350"/>
            <a:ext cx="8077200" cy="6858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Clr>
                <a:schemeClr val="dk1"/>
              </a:buClr>
              <a:buSzPts val="1300"/>
              <a:buNone/>
              <a:defRPr/>
            </a:lvl1pPr>
            <a:lvl2pPr lvl="1" rtl="0">
              <a:spcBef>
                <a:spcPts val="0"/>
              </a:spcBef>
              <a:spcAft>
                <a:spcPts val="0"/>
              </a:spcAft>
              <a:buSzPts val="1000"/>
              <a:buNone/>
              <a:defRPr/>
            </a:lvl2pPr>
            <a:lvl3pPr lvl="2" rtl="0">
              <a:spcBef>
                <a:spcPts val="0"/>
              </a:spcBef>
              <a:spcAft>
                <a:spcPts val="0"/>
              </a:spcAft>
              <a:buSzPts val="1000"/>
              <a:buNone/>
              <a:defRPr/>
            </a:lvl3pPr>
            <a:lvl4pPr lvl="3" rtl="0">
              <a:spcBef>
                <a:spcPts val="0"/>
              </a:spcBef>
              <a:spcAft>
                <a:spcPts val="0"/>
              </a:spcAft>
              <a:buSzPts val="10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000"/>
              <a:buNone/>
              <a:defRPr/>
            </a:lvl7pPr>
            <a:lvl8pPr lvl="7" rtl="0">
              <a:spcBef>
                <a:spcPts val="0"/>
              </a:spcBef>
              <a:spcAft>
                <a:spcPts val="0"/>
              </a:spcAft>
              <a:buSzPts val="1000"/>
              <a:buNone/>
              <a:defRPr/>
            </a:lvl8pPr>
            <a:lvl9pPr lvl="8" rtl="0">
              <a:spcBef>
                <a:spcPts val="0"/>
              </a:spcBef>
              <a:spcAft>
                <a:spcPts val="0"/>
              </a:spcAft>
              <a:buSzPts val="1000"/>
              <a:buNone/>
              <a:defRPr/>
            </a:lvl9pPr>
          </a:lstStyle>
          <a:p/>
        </p:txBody>
      </p:sp>
      <p:sp>
        <p:nvSpPr>
          <p:cNvPr id="361" name="Google Shape;361;p47"/>
          <p:cNvSpPr txBox="1"/>
          <p:nvPr>
            <p:ph idx="1" type="body"/>
          </p:nvPr>
        </p:nvSpPr>
        <p:spPr>
          <a:xfrm>
            <a:off x="533400" y="1314451"/>
            <a:ext cx="3962400" cy="33147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SzPts val="1300"/>
              <a:buNone/>
              <a:defRPr/>
            </a:lvl1pPr>
            <a:lvl2pPr indent="-311150" lvl="1" marL="914400" rtl="0" algn="l">
              <a:lnSpc>
                <a:spcPct val="100000"/>
              </a:lnSpc>
              <a:spcBef>
                <a:spcPts val="700"/>
              </a:spcBef>
              <a:spcAft>
                <a:spcPts val="0"/>
              </a:spcAft>
              <a:buSzPts val="1300"/>
              <a:buChar char="•"/>
              <a:defRPr/>
            </a:lvl2pPr>
            <a:lvl3pPr indent="-311150" lvl="2" marL="1371600" rtl="0" algn="l">
              <a:lnSpc>
                <a:spcPct val="100000"/>
              </a:lnSpc>
              <a:spcBef>
                <a:spcPts val="700"/>
              </a:spcBef>
              <a:spcAft>
                <a:spcPts val="0"/>
              </a:spcAft>
              <a:buSzPts val="1300"/>
              <a:buChar char="-"/>
              <a:defRPr/>
            </a:lvl3pPr>
            <a:lvl4pPr indent="-311150" lvl="3" marL="1828800" rtl="0" algn="l">
              <a:lnSpc>
                <a:spcPct val="100000"/>
              </a:lnSpc>
              <a:spcBef>
                <a:spcPts val="700"/>
              </a:spcBef>
              <a:spcAft>
                <a:spcPts val="0"/>
              </a:spcAft>
              <a:buSzPts val="1300"/>
              <a:buChar char="◦"/>
              <a:defRPr/>
            </a:lvl4pPr>
            <a:lvl5pPr indent="-311150" lvl="4" marL="2286000" rtl="0" algn="l">
              <a:lnSpc>
                <a:spcPct val="100000"/>
              </a:lnSpc>
              <a:spcBef>
                <a:spcPts val="700"/>
              </a:spcBef>
              <a:spcAft>
                <a:spcPts val="0"/>
              </a:spcAft>
              <a:buSzPts val="1300"/>
              <a:buChar char="›"/>
              <a:defRPr/>
            </a:lvl5pPr>
            <a:lvl6pPr indent="-311150" lvl="5" marL="2743200" rtl="0" algn="l">
              <a:lnSpc>
                <a:spcPct val="100000"/>
              </a:lnSpc>
              <a:spcBef>
                <a:spcPts val="700"/>
              </a:spcBef>
              <a:spcAft>
                <a:spcPts val="0"/>
              </a:spcAft>
              <a:buSzPts val="1300"/>
              <a:buAutoNum type="arabicPeriod"/>
              <a:defRPr/>
            </a:lvl6pPr>
            <a:lvl7pPr indent="-311150" lvl="6" marL="3200400" rtl="0" algn="l">
              <a:lnSpc>
                <a:spcPct val="100000"/>
              </a:lnSpc>
              <a:spcBef>
                <a:spcPts val="700"/>
              </a:spcBef>
              <a:spcAft>
                <a:spcPts val="0"/>
              </a:spcAft>
              <a:buClr>
                <a:schemeClr val="dk1"/>
              </a:buClr>
              <a:buSzPts val="1300"/>
              <a:buAutoNum type="alphaLcPeriod"/>
              <a:defRPr/>
            </a:lvl7pPr>
            <a:lvl8pPr indent="-311150" lvl="7" marL="3657600" rtl="0" algn="l">
              <a:lnSpc>
                <a:spcPct val="100000"/>
              </a:lnSpc>
              <a:spcBef>
                <a:spcPts val="700"/>
              </a:spcBef>
              <a:spcAft>
                <a:spcPts val="0"/>
              </a:spcAft>
              <a:buClr>
                <a:schemeClr val="dk1"/>
              </a:buClr>
              <a:buSzPts val="1300"/>
              <a:buAutoNum type="romanLcPeriod"/>
              <a:defRPr/>
            </a:lvl8pPr>
            <a:lvl9pPr indent="-228600" lvl="8" marL="4114800" rtl="0" algn="l">
              <a:lnSpc>
                <a:spcPct val="100000"/>
              </a:lnSpc>
              <a:spcBef>
                <a:spcPts val="700"/>
              </a:spcBef>
              <a:spcAft>
                <a:spcPts val="700"/>
              </a:spcAft>
              <a:buClr>
                <a:schemeClr val="dk2"/>
              </a:buClr>
              <a:buSzPts val="1300"/>
              <a:buNone/>
              <a:defRPr/>
            </a:lvl9pPr>
          </a:lstStyle>
          <a:p/>
        </p:txBody>
      </p:sp>
      <p:sp>
        <p:nvSpPr>
          <p:cNvPr id="362" name="Google Shape;362;p47"/>
          <p:cNvSpPr txBox="1"/>
          <p:nvPr>
            <p:ph idx="2" type="body"/>
          </p:nvPr>
        </p:nvSpPr>
        <p:spPr>
          <a:xfrm>
            <a:off x="4648202" y="1314450"/>
            <a:ext cx="3962400" cy="33147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SzPts val="1300"/>
              <a:buNone/>
              <a:defRPr/>
            </a:lvl1pPr>
            <a:lvl2pPr indent="-311150" lvl="1" marL="914400" rtl="0" algn="l">
              <a:lnSpc>
                <a:spcPct val="100000"/>
              </a:lnSpc>
              <a:spcBef>
                <a:spcPts val="700"/>
              </a:spcBef>
              <a:spcAft>
                <a:spcPts val="0"/>
              </a:spcAft>
              <a:buSzPts val="1300"/>
              <a:buChar char="•"/>
              <a:defRPr/>
            </a:lvl2pPr>
            <a:lvl3pPr indent="-311150" lvl="2" marL="1371600" rtl="0" algn="l">
              <a:lnSpc>
                <a:spcPct val="100000"/>
              </a:lnSpc>
              <a:spcBef>
                <a:spcPts val="700"/>
              </a:spcBef>
              <a:spcAft>
                <a:spcPts val="0"/>
              </a:spcAft>
              <a:buSzPts val="1300"/>
              <a:buChar char="-"/>
              <a:defRPr/>
            </a:lvl3pPr>
            <a:lvl4pPr indent="-311150" lvl="3" marL="1828800" rtl="0" algn="l">
              <a:lnSpc>
                <a:spcPct val="100000"/>
              </a:lnSpc>
              <a:spcBef>
                <a:spcPts val="700"/>
              </a:spcBef>
              <a:spcAft>
                <a:spcPts val="0"/>
              </a:spcAft>
              <a:buSzPts val="1300"/>
              <a:buChar char="◦"/>
              <a:defRPr/>
            </a:lvl4pPr>
            <a:lvl5pPr indent="-311150" lvl="4" marL="2286000" rtl="0" algn="l">
              <a:lnSpc>
                <a:spcPct val="100000"/>
              </a:lnSpc>
              <a:spcBef>
                <a:spcPts val="700"/>
              </a:spcBef>
              <a:spcAft>
                <a:spcPts val="0"/>
              </a:spcAft>
              <a:buSzPts val="1300"/>
              <a:buChar char="›"/>
              <a:defRPr/>
            </a:lvl5pPr>
            <a:lvl6pPr indent="-311150" lvl="5" marL="2743200" rtl="0" algn="l">
              <a:lnSpc>
                <a:spcPct val="100000"/>
              </a:lnSpc>
              <a:spcBef>
                <a:spcPts val="700"/>
              </a:spcBef>
              <a:spcAft>
                <a:spcPts val="0"/>
              </a:spcAft>
              <a:buSzPts val="1300"/>
              <a:buAutoNum type="arabicPeriod"/>
              <a:defRPr/>
            </a:lvl6pPr>
            <a:lvl7pPr indent="-311150" lvl="6" marL="3200400" rtl="0" algn="l">
              <a:lnSpc>
                <a:spcPct val="100000"/>
              </a:lnSpc>
              <a:spcBef>
                <a:spcPts val="700"/>
              </a:spcBef>
              <a:spcAft>
                <a:spcPts val="0"/>
              </a:spcAft>
              <a:buClr>
                <a:schemeClr val="dk1"/>
              </a:buClr>
              <a:buSzPts val="1300"/>
              <a:buAutoNum type="alphaLcPeriod"/>
              <a:defRPr/>
            </a:lvl7pPr>
            <a:lvl8pPr indent="-311150" lvl="7" marL="3657600" rtl="0" algn="l">
              <a:lnSpc>
                <a:spcPct val="100000"/>
              </a:lnSpc>
              <a:spcBef>
                <a:spcPts val="700"/>
              </a:spcBef>
              <a:spcAft>
                <a:spcPts val="0"/>
              </a:spcAft>
              <a:buClr>
                <a:schemeClr val="dk1"/>
              </a:buClr>
              <a:buSzPts val="1300"/>
              <a:buAutoNum type="romanLcPeriod"/>
              <a:defRPr/>
            </a:lvl8pPr>
            <a:lvl9pPr indent="-228600" lvl="8" marL="4114800" rtl="0" algn="l">
              <a:lnSpc>
                <a:spcPct val="100000"/>
              </a:lnSpc>
              <a:spcBef>
                <a:spcPts val="700"/>
              </a:spcBef>
              <a:spcAft>
                <a:spcPts val="700"/>
              </a:spcAft>
              <a:buClr>
                <a:schemeClr val="dk2"/>
              </a:buClr>
              <a:buSzPts val="1300"/>
              <a:buNone/>
              <a:defRPr/>
            </a:lvl9pPr>
          </a:lstStyle>
          <a:p/>
        </p:txBody>
      </p:sp>
      <p:sp>
        <p:nvSpPr>
          <p:cNvPr id="363" name="Google Shape;363;p47"/>
          <p:cNvSpPr txBox="1"/>
          <p:nvPr>
            <p:ph idx="11" type="ftr"/>
          </p:nvPr>
        </p:nvSpPr>
        <p:spPr>
          <a:xfrm>
            <a:off x="533400" y="4743450"/>
            <a:ext cx="5257800" cy="114300"/>
          </a:xfrm>
          <a:prstGeom prst="rect">
            <a:avLst/>
          </a:prstGeom>
          <a:noFill/>
          <a:ln>
            <a:noFill/>
          </a:ln>
        </p:spPr>
        <p:txBody>
          <a:bodyPr anchorCtr="0" anchor="b" bIns="0" lIns="0" spcFirstLastPara="1" rIns="0" wrap="square" tIns="0">
            <a:noAutofit/>
          </a:bodyPr>
          <a:lstStyle>
            <a:lvl1pPr lvl="0" rtl="0" algn="l">
              <a:spcBef>
                <a:spcPts val="0"/>
              </a:spcBef>
              <a:spcAft>
                <a:spcPts val="0"/>
              </a:spcAft>
              <a:buSzPts val="1000"/>
              <a:buNone/>
              <a:defRPr sz="700">
                <a:solidFill>
                  <a:schemeClr val="dk1"/>
                </a:solidFill>
                <a:latin typeface="Arial"/>
                <a:ea typeface="Arial"/>
                <a:cs typeface="Arial"/>
                <a:sym typeface="Arial"/>
              </a:defRPr>
            </a:lvl1pPr>
            <a:lvl2pPr lvl="1" rtl="0" algn="l">
              <a:spcBef>
                <a:spcPts val="0"/>
              </a:spcBef>
              <a:spcAft>
                <a:spcPts val="0"/>
              </a:spcAft>
              <a:buSzPts val="1000"/>
              <a:buNone/>
              <a:defRPr/>
            </a:lvl2pPr>
            <a:lvl3pPr lvl="2" rtl="0" algn="l">
              <a:spcBef>
                <a:spcPts val="0"/>
              </a:spcBef>
              <a:spcAft>
                <a:spcPts val="0"/>
              </a:spcAft>
              <a:buSzPts val="1000"/>
              <a:buNone/>
              <a:defRPr/>
            </a:lvl3pPr>
            <a:lvl4pPr lvl="3" rtl="0" algn="l">
              <a:spcBef>
                <a:spcPts val="0"/>
              </a:spcBef>
              <a:spcAft>
                <a:spcPts val="0"/>
              </a:spcAft>
              <a:buSzPts val="1000"/>
              <a:buNone/>
              <a:defRPr/>
            </a:lvl4pPr>
            <a:lvl5pPr lvl="4" rtl="0" algn="l">
              <a:spcBef>
                <a:spcPts val="0"/>
              </a:spcBef>
              <a:spcAft>
                <a:spcPts val="0"/>
              </a:spcAft>
              <a:buSzPts val="1000"/>
              <a:buNone/>
              <a:defRPr/>
            </a:lvl5pPr>
            <a:lvl6pPr lvl="5" rtl="0" algn="l">
              <a:spcBef>
                <a:spcPts val="0"/>
              </a:spcBef>
              <a:spcAft>
                <a:spcPts val="0"/>
              </a:spcAft>
              <a:buSzPts val="1000"/>
              <a:buNone/>
              <a:defRPr/>
            </a:lvl6pPr>
            <a:lvl7pPr lvl="6" rtl="0" algn="l">
              <a:spcBef>
                <a:spcPts val="0"/>
              </a:spcBef>
              <a:spcAft>
                <a:spcPts val="0"/>
              </a:spcAft>
              <a:buSzPts val="1000"/>
              <a:buNone/>
              <a:defRPr/>
            </a:lvl7pPr>
            <a:lvl8pPr lvl="7" rtl="0" algn="l">
              <a:spcBef>
                <a:spcPts val="0"/>
              </a:spcBef>
              <a:spcAft>
                <a:spcPts val="0"/>
              </a:spcAft>
              <a:buSzPts val="1000"/>
              <a:buNone/>
              <a:defRPr/>
            </a:lvl8pPr>
            <a:lvl9pPr lvl="8" rtl="0" algn="l">
              <a:spcBef>
                <a:spcPts val="0"/>
              </a:spcBef>
              <a:spcAft>
                <a:spcPts val="0"/>
              </a:spcAft>
              <a:buSzPts val="1000"/>
              <a:buNone/>
              <a:defRPr/>
            </a:lvl9pPr>
          </a:lstStyle>
          <a:p/>
        </p:txBody>
      </p:sp>
      <p:cxnSp>
        <p:nvCxnSpPr>
          <p:cNvPr id="364" name="Google Shape;364;p47"/>
          <p:cNvCxnSpPr/>
          <p:nvPr/>
        </p:nvCxnSpPr>
        <p:spPr>
          <a:xfrm flipH="1" rot="10800000">
            <a:off x="381001" y="457200"/>
            <a:ext cx="8229600" cy="114300"/>
          </a:xfrm>
          <a:prstGeom prst="bentConnector2">
            <a:avLst/>
          </a:prstGeom>
          <a:noFill/>
          <a:ln cap="flat" cmpd="sng" w="12700">
            <a:solidFill>
              <a:schemeClr val="dk2"/>
            </a:solidFill>
            <a:prstDash val="solid"/>
            <a:round/>
            <a:headEnd len="sm" w="sm" type="none"/>
            <a:tailEnd len="sm" w="sm" type="none"/>
          </a:ln>
        </p:spPr>
      </p:cxnSp>
      <p:sp>
        <p:nvSpPr>
          <p:cNvPr id="365" name="Google Shape;365;p47"/>
          <p:cNvSpPr txBox="1"/>
          <p:nvPr>
            <p:ph idx="12" type="sldNum"/>
          </p:nvPr>
        </p:nvSpPr>
        <p:spPr>
          <a:xfrm>
            <a:off x="7086600" y="4857750"/>
            <a:ext cx="1527000" cy="114300"/>
          </a:xfrm>
          <a:prstGeom prst="rect">
            <a:avLst/>
          </a:prstGeom>
          <a:noFill/>
          <a:ln>
            <a:noFill/>
          </a:ln>
        </p:spPr>
        <p:txBody>
          <a:bodyPr anchorCtr="0" anchor="t" bIns="0" lIns="0" spcFirstLastPara="1" rIns="0" wrap="square" tIns="0">
            <a:noAutofit/>
          </a:bodyPr>
          <a:lstStyle>
            <a:lvl1pPr indent="0" lvl="0" marL="0" rtl="0" algn="r">
              <a:spcBef>
                <a:spcPts val="0"/>
              </a:spcBef>
              <a:buNone/>
              <a:defRPr sz="700">
                <a:solidFill>
                  <a:schemeClr val="dk1"/>
                </a:solidFill>
                <a:latin typeface="Arial"/>
                <a:ea typeface="Arial"/>
                <a:cs typeface="Arial"/>
                <a:sym typeface="Arial"/>
              </a:defRPr>
            </a:lvl1pPr>
            <a:lvl2pPr indent="0" lvl="1" marL="0" rtl="0" algn="r">
              <a:spcBef>
                <a:spcPts val="0"/>
              </a:spcBef>
              <a:buNone/>
              <a:defRPr sz="700">
                <a:solidFill>
                  <a:schemeClr val="dk1"/>
                </a:solidFill>
                <a:latin typeface="Arial"/>
                <a:ea typeface="Arial"/>
                <a:cs typeface="Arial"/>
                <a:sym typeface="Arial"/>
              </a:defRPr>
            </a:lvl2pPr>
            <a:lvl3pPr indent="0" lvl="2" marL="0" rtl="0" algn="r">
              <a:spcBef>
                <a:spcPts val="0"/>
              </a:spcBef>
              <a:buNone/>
              <a:defRPr sz="700">
                <a:solidFill>
                  <a:schemeClr val="dk1"/>
                </a:solidFill>
                <a:latin typeface="Arial"/>
                <a:ea typeface="Arial"/>
                <a:cs typeface="Arial"/>
                <a:sym typeface="Arial"/>
              </a:defRPr>
            </a:lvl3pPr>
            <a:lvl4pPr indent="0" lvl="3" marL="0" rtl="0" algn="r">
              <a:spcBef>
                <a:spcPts val="0"/>
              </a:spcBef>
              <a:buNone/>
              <a:defRPr sz="700">
                <a:solidFill>
                  <a:schemeClr val="dk1"/>
                </a:solidFill>
                <a:latin typeface="Arial"/>
                <a:ea typeface="Arial"/>
                <a:cs typeface="Arial"/>
                <a:sym typeface="Arial"/>
              </a:defRPr>
            </a:lvl4pPr>
            <a:lvl5pPr indent="0" lvl="4" marL="0" rtl="0" algn="r">
              <a:spcBef>
                <a:spcPts val="0"/>
              </a:spcBef>
              <a:buNone/>
              <a:defRPr sz="700">
                <a:solidFill>
                  <a:schemeClr val="dk1"/>
                </a:solidFill>
                <a:latin typeface="Arial"/>
                <a:ea typeface="Arial"/>
                <a:cs typeface="Arial"/>
                <a:sym typeface="Arial"/>
              </a:defRPr>
            </a:lvl5pPr>
            <a:lvl6pPr indent="0" lvl="5" marL="0" rtl="0" algn="r">
              <a:spcBef>
                <a:spcPts val="0"/>
              </a:spcBef>
              <a:buNone/>
              <a:defRPr sz="700">
                <a:solidFill>
                  <a:schemeClr val="dk1"/>
                </a:solidFill>
                <a:latin typeface="Arial"/>
                <a:ea typeface="Arial"/>
                <a:cs typeface="Arial"/>
                <a:sym typeface="Arial"/>
              </a:defRPr>
            </a:lvl6pPr>
            <a:lvl7pPr indent="0" lvl="6" marL="0" rtl="0" algn="r">
              <a:spcBef>
                <a:spcPts val="0"/>
              </a:spcBef>
              <a:buNone/>
              <a:defRPr sz="700">
                <a:solidFill>
                  <a:schemeClr val="dk1"/>
                </a:solidFill>
                <a:latin typeface="Arial"/>
                <a:ea typeface="Arial"/>
                <a:cs typeface="Arial"/>
                <a:sym typeface="Arial"/>
              </a:defRPr>
            </a:lvl7pPr>
            <a:lvl8pPr indent="0" lvl="7" marL="0" rtl="0" algn="r">
              <a:spcBef>
                <a:spcPts val="0"/>
              </a:spcBef>
              <a:buNone/>
              <a:defRPr sz="700">
                <a:solidFill>
                  <a:schemeClr val="dk1"/>
                </a:solidFill>
                <a:latin typeface="Arial"/>
                <a:ea typeface="Arial"/>
                <a:cs typeface="Arial"/>
                <a:sym typeface="Arial"/>
              </a:defRPr>
            </a:lvl8pPr>
            <a:lvl9pPr indent="0" lvl="8" marL="0" rtl="0" algn="r">
              <a:spcBef>
                <a:spcPts val="0"/>
              </a:spcBef>
              <a:buNone/>
              <a:defRPr sz="7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366" name="Google Shape;366;p47"/>
          <p:cNvSpPr txBox="1"/>
          <p:nvPr>
            <p:ph idx="10" type="dt"/>
          </p:nvPr>
        </p:nvSpPr>
        <p:spPr>
          <a:xfrm>
            <a:off x="7086600" y="4743450"/>
            <a:ext cx="1524000" cy="114300"/>
          </a:xfrm>
          <a:prstGeom prst="rect">
            <a:avLst/>
          </a:prstGeom>
          <a:noFill/>
          <a:ln>
            <a:noFill/>
          </a:ln>
        </p:spPr>
        <p:txBody>
          <a:bodyPr anchorCtr="0" anchor="t" bIns="0" lIns="0" spcFirstLastPara="1" rIns="0" wrap="square" tIns="0">
            <a:noAutofit/>
          </a:bodyPr>
          <a:lstStyle>
            <a:lvl1pPr lvl="0" rtl="0" algn="r">
              <a:spcBef>
                <a:spcPts val="0"/>
              </a:spcBef>
              <a:spcAft>
                <a:spcPts val="0"/>
              </a:spcAft>
              <a:buSzPts val="1000"/>
              <a:buNone/>
              <a:defRPr sz="700">
                <a:solidFill>
                  <a:schemeClr val="dk1"/>
                </a:solidFill>
                <a:latin typeface="Arial"/>
                <a:ea typeface="Arial"/>
                <a:cs typeface="Arial"/>
                <a:sym typeface="Arial"/>
              </a:defRPr>
            </a:lvl1pPr>
            <a:lvl2pPr lvl="1" rtl="0" algn="l">
              <a:spcBef>
                <a:spcPts val="0"/>
              </a:spcBef>
              <a:spcAft>
                <a:spcPts val="0"/>
              </a:spcAft>
              <a:buSzPts val="1000"/>
              <a:buNone/>
              <a:defRPr/>
            </a:lvl2pPr>
            <a:lvl3pPr lvl="2" rtl="0" algn="l">
              <a:spcBef>
                <a:spcPts val="0"/>
              </a:spcBef>
              <a:spcAft>
                <a:spcPts val="0"/>
              </a:spcAft>
              <a:buSzPts val="1000"/>
              <a:buNone/>
              <a:defRPr/>
            </a:lvl3pPr>
            <a:lvl4pPr lvl="3" rtl="0" algn="l">
              <a:spcBef>
                <a:spcPts val="0"/>
              </a:spcBef>
              <a:spcAft>
                <a:spcPts val="0"/>
              </a:spcAft>
              <a:buSzPts val="1000"/>
              <a:buNone/>
              <a:defRPr/>
            </a:lvl4pPr>
            <a:lvl5pPr lvl="4" rtl="0" algn="l">
              <a:spcBef>
                <a:spcPts val="0"/>
              </a:spcBef>
              <a:spcAft>
                <a:spcPts val="0"/>
              </a:spcAft>
              <a:buSzPts val="1000"/>
              <a:buNone/>
              <a:defRPr/>
            </a:lvl5pPr>
            <a:lvl6pPr lvl="5" rtl="0" algn="l">
              <a:spcBef>
                <a:spcPts val="0"/>
              </a:spcBef>
              <a:spcAft>
                <a:spcPts val="0"/>
              </a:spcAft>
              <a:buSzPts val="1000"/>
              <a:buNone/>
              <a:defRPr/>
            </a:lvl6pPr>
            <a:lvl7pPr lvl="6" rtl="0" algn="l">
              <a:spcBef>
                <a:spcPts val="0"/>
              </a:spcBef>
              <a:spcAft>
                <a:spcPts val="0"/>
              </a:spcAft>
              <a:buSzPts val="1000"/>
              <a:buNone/>
              <a:defRPr/>
            </a:lvl7pPr>
            <a:lvl8pPr lvl="7" rtl="0" algn="l">
              <a:spcBef>
                <a:spcPts val="0"/>
              </a:spcBef>
              <a:spcAft>
                <a:spcPts val="0"/>
              </a:spcAft>
              <a:buSzPts val="1000"/>
              <a:buNone/>
              <a:defRPr/>
            </a:lvl8pPr>
            <a:lvl9pPr lvl="8" rtl="0" algn="l">
              <a:spcBef>
                <a:spcPts val="0"/>
              </a:spcBef>
              <a:spcAft>
                <a:spcPts val="0"/>
              </a:spcAft>
              <a:buSzPts val="1000"/>
              <a:buNone/>
              <a:defRPr/>
            </a:lvl9pPr>
          </a:lstStyle>
          <a:p/>
        </p:txBody>
      </p:sp>
      <p:sp>
        <p:nvSpPr>
          <p:cNvPr id="367" name="Google Shape;367;p47"/>
          <p:cNvSpPr txBox="1"/>
          <p:nvPr/>
        </p:nvSpPr>
        <p:spPr>
          <a:xfrm>
            <a:off x="533400" y="4857751"/>
            <a:ext cx="2590800" cy="1143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 sz="700">
                <a:solidFill>
                  <a:schemeClr val="dk1"/>
                </a:solidFill>
                <a:latin typeface="Arial"/>
                <a:ea typeface="Arial"/>
                <a:cs typeface="Arial"/>
                <a:sym typeface="Arial"/>
              </a:rPr>
              <a:t>PwC</a:t>
            </a:r>
            <a:endParaRPr sz="700">
              <a:solidFill>
                <a:schemeClr val="dk1"/>
              </a:solidFill>
              <a:latin typeface="Arial"/>
              <a:ea typeface="Arial"/>
              <a:cs typeface="Arial"/>
              <a:sym typeface="Arial"/>
            </a:endParaRPr>
          </a:p>
        </p:txBody>
      </p:sp>
    </p:spTree>
  </p:cSld>
  <p:clrMapOvr>
    <a:masterClrMapping/>
  </p:clrMapOvr>
</p:sldLayout>
</file>

<file path=ppt/slideLayouts/slideLayout4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Divider: Colour">
  <p:cSld name="Section Divider: Colour">
    <p:bg>
      <p:bgPr>
        <a:solidFill>
          <a:schemeClr val="dk2"/>
        </a:solidFill>
      </p:bgPr>
    </p:bg>
    <p:spTree>
      <p:nvGrpSpPr>
        <p:cNvPr id="3137" name="Shape 3137"/>
        <p:cNvGrpSpPr/>
        <p:nvPr/>
      </p:nvGrpSpPr>
      <p:grpSpPr>
        <a:xfrm>
          <a:off x="0" y="0"/>
          <a:ext cx="0" cy="0"/>
          <a:chOff x="0" y="0"/>
          <a:chExt cx="0" cy="0"/>
        </a:xfrm>
      </p:grpSpPr>
      <p:sp>
        <p:nvSpPr>
          <p:cNvPr id="3138" name="Google Shape;3138;p460"/>
          <p:cNvSpPr txBox="1"/>
          <p:nvPr>
            <p:ph type="ctrTitle"/>
          </p:nvPr>
        </p:nvSpPr>
        <p:spPr>
          <a:xfrm>
            <a:off x="533400" y="514350"/>
            <a:ext cx="8077200" cy="8001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chemeClr val="lt1"/>
              </a:buClr>
              <a:buSzPts val="2400"/>
              <a:buFont typeface="Georgia"/>
              <a:buNone/>
              <a:defRPr sz="2400">
                <a:solidFill>
                  <a:schemeClr val="lt1"/>
                </a:solidFill>
              </a:defRPr>
            </a:lvl1pPr>
            <a:lvl2pPr lvl="1" rtl="0" algn="l">
              <a:lnSpc>
                <a:spcPct val="100000"/>
              </a:lnSpc>
              <a:spcBef>
                <a:spcPts val="0"/>
              </a:spcBef>
              <a:spcAft>
                <a:spcPts val="0"/>
              </a:spcAft>
              <a:buSzPts val="1000"/>
              <a:buNone/>
              <a:defRPr/>
            </a:lvl2pPr>
            <a:lvl3pPr lvl="2" rtl="0" algn="l">
              <a:lnSpc>
                <a:spcPct val="100000"/>
              </a:lnSpc>
              <a:spcBef>
                <a:spcPts val="0"/>
              </a:spcBef>
              <a:spcAft>
                <a:spcPts val="0"/>
              </a:spcAft>
              <a:buSzPts val="1000"/>
              <a:buNone/>
              <a:defRPr/>
            </a:lvl3pPr>
            <a:lvl4pPr lvl="3" rtl="0" algn="l">
              <a:lnSpc>
                <a:spcPct val="100000"/>
              </a:lnSpc>
              <a:spcBef>
                <a:spcPts val="0"/>
              </a:spcBef>
              <a:spcAft>
                <a:spcPts val="0"/>
              </a:spcAft>
              <a:buSzPts val="1000"/>
              <a:buNone/>
              <a:defRPr/>
            </a:lvl4pPr>
            <a:lvl5pPr lvl="4" rtl="0" algn="l">
              <a:lnSpc>
                <a:spcPct val="100000"/>
              </a:lnSpc>
              <a:spcBef>
                <a:spcPts val="0"/>
              </a:spcBef>
              <a:spcAft>
                <a:spcPts val="0"/>
              </a:spcAft>
              <a:buSzPts val="1000"/>
              <a:buNone/>
              <a:defRPr/>
            </a:lvl5pPr>
            <a:lvl6pPr lvl="5" rtl="0" algn="l">
              <a:lnSpc>
                <a:spcPct val="100000"/>
              </a:lnSpc>
              <a:spcBef>
                <a:spcPts val="0"/>
              </a:spcBef>
              <a:spcAft>
                <a:spcPts val="0"/>
              </a:spcAft>
              <a:buSzPts val="1000"/>
              <a:buNone/>
              <a:defRPr/>
            </a:lvl6pPr>
            <a:lvl7pPr lvl="6" rtl="0" algn="l">
              <a:lnSpc>
                <a:spcPct val="100000"/>
              </a:lnSpc>
              <a:spcBef>
                <a:spcPts val="0"/>
              </a:spcBef>
              <a:spcAft>
                <a:spcPts val="0"/>
              </a:spcAft>
              <a:buSzPts val="1000"/>
              <a:buNone/>
              <a:defRPr/>
            </a:lvl7pPr>
            <a:lvl8pPr lvl="7" rtl="0" algn="l">
              <a:lnSpc>
                <a:spcPct val="100000"/>
              </a:lnSpc>
              <a:spcBef>
                <a:spcPts val="0"/>
              </a:spcBef>
              <a:spcAft>
                <a:spcPts val="0"/>
              </a:spcAft>
              <a:buSzPts val="1000"/>
              <a:buNone/>
              <a:defRPr/>
            </a:lvl8pPr>
            <a:lvl9pPr lvl="8" rtl="0" algn="l">
              <a:lnSpc>
                <a:spcPct val="100000"/>
              </a:lnSpc>
              <a:spcBef>
                <a:spcPts val="0"/>
              </a:spcBef>
              <a:spcAft>
                <a:spcPts val="0"/>
              </a:spcAft>
              <a:buSzPts val="1000"/>
              <a:buNone/>
              <a:defRPr/>
            </a:lvl9pPr>
          </a:lstStyle>
          <a:p/>
        </p:txBody>
      </p:sp>
      <p:sp>
        <p:nvSpPr>
          <p:cNvPr id="3139" name="Google Shape;3139;p460"/>
          <p:cNvSpPr txBox="1"/>
          <p:nvPr>
            <p:ph idx="1" type="subTitle"/>
          </p:nvPr>
        </p:nvSpPr>
        <p:spPr>
          <a:xfrm>
            <a:off x="533400" y="1428750"/>
            <a:ext cx="8077200" cy="10287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SzPts val="2400"/>
              <a:buFont typeface="Georgia"/>
              <a:buNone/>
              <a:defRPr sz="2400">
                <a:solidFill>
                  <a:schemeClr val="lt1"/>
                </a:solidFill>
                <a:latin typeface="Georgia"/>
                <a:ea typeface="Georgia"/>
                <a:cs typeface="Georgia"/>
                <a:sym typeface="Georgia"/>
              </a:defRPr>
            </a:lvl1pPr>
            <a:lvl2pPr lvl="1" rtl="0" algn="l">
              <a:lnSpc>
                <a:spcPct val="100000"/>
              </a:lnSpc>
              <a:spcBef>
                <a:spcPts val="700"/>
              </a:spcBef>
              <a:spcAft>
                <a:spcPts val="0"/>
              </a:spcAft>
              <a:buSzPts val="1300"/>
              <a:buNone/>
              <a:defRPr sz="1300">
                <a:solidFill>
                  <a:schemeClr val="lt1"/>
                </a:solidFill>
                <a:latin typeface="Georgia"/>
                <a:ea typeface="Georgia"/>
                <a:cs typeface="Georgia"/>
                <a:sym typeface="Georgia"/>
              </a:defRPr>
            </a:lvl2pPr>
            <a:lvl3pPr lvl="2" rtl="0" algn="l">
              <a:lnSpc>
                <a:spcPct val="100000"/>
              </a:lnSpc>
              <a:spcBef>
                <a:spcPts val="700"/>
              </a:spcBef>
              <a:spcAft>
                <a:spcPts val="0"/>
              </a:spcAft>
              <a:buSzPts val="1300"/>
              <a:buNone/>
              <a:defRPr sz="1300">
                <a:solidFill>
                  <a:schemeClr val="lt1"/>
                </a:solidFill>
                <a:latin typeface="Georgia"/>
                <a:ea typeface="Georgia"/>
                <a:cs typeface="Georgia"/>
                <a:sym typeface="Georgia"/>
              </a:defRPr>
            </a:lvl3pPr>
            <a:lvl4pPr lvl="3" rtl="0" algn="l">
              <a:lnSpc>
                <a:spcPct val="100000"/>
              </a:lnSpc>
              <a:spcBef>
                <a:spcPts val="700"/>
              </a:spcBef>
              <a:spcAft>
                <a:spcPts val="0"/>
              </a:spcAft>
              <a:buSzPts val="1300"/>
              <a:buNone/>
              <a:defRPr sz="1300">
                <a:solidFill>
                  <a:schemeClr val="lt1"/>
                </a:solidFill>
                <a:latin typeface="Georgia"/>
                <a:ea typeface="Georgia"/>
                <a:cs typeface="Georgia"/>
                <a:sym typeface="Georgia"/>
              </a:defRPr>
            </a:lvl4pPr>
            <a:lvl5pPr lvl="4" rtl="0" algn="l">
              <a:lnSpc>
                <a:spcPct val="100000"/>
              </a:lnSpc>
              <a:spcBef>
                <a:spcPts val="700"/>
              </a:spcBef>
              <a:spcAft>
                <a:spcPts val="0"/>
              </a:spcAft>
              <a:buSzPts val="1300"/>
              <a:buNone/>
              <a:defRPr sz="1300">
                <a:solidFill>
                  <a:schemeClr val="lt1"/>
                </a:solidFill>
                <a:latin typeface="Georgia"/>
                <a:ea typeface="Georgia"/>
                <a:cs typeface="Georgia"/>
                <a:sym typeface="Georgia"/>
              </a:defRPr>
            </a:lvl5pPr>
            <a:lvl6pPr lvl="5" rtl="0" algn="l">
              <a:lnSpc>
                <a:spcPct val="100000"/>
              </a:lnSpc>
              <a:spcBef>
                <a:spcPts val="700"/>
              </a:spcBef>
              <a:spcAft>
                <a:spcPts val="0"/>
              </a:spcAft>
              <a:buSzPts val="1300"/>
              <a:buNone/>
              <a:defRPr sz="1300">
                <a:solidFill>
                  <a:schemeClr val="lt1"/>
                </a:solidFill>
                <a:latin typeface="Georgia"/>
                <a:ea typeface="Georgia"/>
                <a:cs typeface="Georgia"/>
                <a:sym typeface="Georgia"/>
              </a:defRPr>
            </a:lvl6pPr>
            <a:lvl7pPr lvl="6" rtl="0" algn="l">
              <a:lnSpc>
                <a:spcPct val="100000"/>
              </a:lnSpc>
              <a:spcBef>
                <a:spcPts val="700"/>
              </a:spcBef>
              <a:spcAft>
                <a:spcPts val="0"/>
              </a:spcAft>
              <a:buClr>
                <a:schemeClr val="lt1"/>
              </a:buClr>
              <a:buSzPts val="1300"/>
              <a:buNone/>
              <a:defRPr sz="1300">
                <a:solidFill>
                  <a:schemeClr val="lt1"/>
                </a:solidFill>
                <a:latin typeface="Georgia"/>
                <a:ea typeface="Georgia"/>
                <a:cs typeface="Georgia"/>
                <a:sym typeface="Georgia"/>
              </a:defRPr>
            </a:lvl7pPr>
            <a:lvl8pPr lvl="7" rtl="0" algn="l">
              <a:lnSpc>
                <a:spcPct val="100000"/>
              </a:lnSpc>
              <a:spcBef>
                <a:spcPts val="700"/>
              </a:spcBef>
              <a:spcAft>
                <a:spcPts val="0"/>
              </a:spcAft>
              <a:buClr>
                <a:schemeClr val="lt1"/>
              </a:buClr>
              <a:buSzPts val="1300"/>
              <a:buNone/>
              <a:defRPr sz="1300">
                <a:solidFill>
                  <a:schemeClr val="lt1"/>
                </a:solidFill>
                <a:latin typeface="Georgia"/>
                <a:ea typeface="Georgia"/>
                <a:cs typeface="Georgia"/>
                <a:sym typeface="Georgia"/>
              </a:defRPr>
            </a:lvl8pPr>
            <a:lvl9pPr lvl="8" rtl="0" algn="l">
              <a:lnSpc>
                <a:spcPct val="100000"/>
              </a:lnSpc>
              <a:spcBef>
                <a:spcPts val="700"/>
              </a:spcBef>
              <a:spcAft>
                <a:spcPts val="700"/>
              </a:spcAft>
              <a:buClr>
                <a:schemeClr val="lt1"/>
              </a:buClr>
              <a:buSzPts val="1300"/>
              <a:buNone/>
              <a:defRPr sz="1300">
                <a:solidFill>
                  <a:schemeClr val="lt1"/>
                </a:solidFill>
                <a:latin typeface="Georgia"/>
                <a:ea typeface="Georgia"/>
                <a:cs typeface="Georgia"/>
                <a:sym typeface="Georgia"/>
              </a:defRPr>
            </a:lvl9pPr>
          </a:lstStyle>
          <a:p/>
        </p:txBody>
      </p:sp>
      <p:sp>
        <p:nvSpPr>
          <p:cNvPr id="3140" name="Google Shape;3140;p460"/>
          <p:cNvSpPr txBox="1"/>
          <p:nvPr>
            <p:ph idx="11" type="ftr"/>
          </p:nvPr>
        </p:nvSpPr>
        <p:spPr>
          <a:xfrm>
            <a:off x="533400" y="4743450"/>
            <a:ext cx="5257800" cy="114300"/>
          </a:xfrm>
          <a:prstGeom prst="rect">
            <a:avLst/>
          </a:prstGeom>
          <a:noFill/>
          <a:ln>
            <a:noFill/>
          </a:ln>
        </p:spPr>
        <p:txBody>
          <a:bodyPr anchorCtr="0" anchor="b" bIns="0" lIns="0" spcFirstLastPara="1" rIns="0" wrap="square" tIns="0">
            <a:noAutofit/>
          </a:bodyPr>
          <a:lstStyle>
            <a:lvl1pPr lvl="0" rtl="0" algn="l">
              <a:lnSpc>
                <a:spcPct val="100000"/>
              </a:lnSpc>
              <a:spcBef>
                <a:spcPts val="0"/>
              </a:spcBef>
              <a:spcAft>
                <a:spcPts val="0"/>
              </a:spcAft>
              <a:buSzPts val="1000"/>
              <a:buNone/>
              <a:defRPr sz="700">
                <a:solidFill>
                  <a:schemeClr val="lt1"/>
                </a:solidFill>
                <a:latin typeface="Arial"/>
                <a:ea typeface="Arial"/>
                <a:cs typeface="Arial"/>
                <a:sym typeface="Arial"/>
              </a:defRPr>
            </a:lvl1pPr>
            <a:lvl2pPr lvl="1" rtl="0" algn="l">
              <a:lnSpc>
                <a:spcPct val="100000"/>
              </a:lnSpc>
              <a:spcBef>
                <a:spcPts val="0"/>
              </a:spcBef>
              <a:spcAft>
                <a:spcPts val="0"/>
              </a:spcAft>
              <a:buSzPts val="1000"/>
              <a:buNone/>
              <a:defRPr/>
            </a:lvl2pPr>
            <a:lvl3pPr lvl="2" rtl="0" algn="l">
              <a:lnSpc>
                <a:spcPct val="100000"/>
              </a:lnSpc>
              <a:spcBef>
                <a:spcPts val="0"/>
              </a:spcBef>
              <a:spcAft>
                <a:spcPts val="0"/>
              </a:spcAft>
              <a:buSzPts val="1000"/>
              <a:buNone/>
              <a:defRPr/>
            </a:lvl3pPr>
            <a:lvl4pPr lvl="3" rtl="0" algn="l">
              <a:lnSpc>
                <a:spcPct val="100000"/>
              </a:lnSpc>
              <a:spcBef>
                <a:spcPts val="0"/>
              </a:spcBef>
              <a:spcAft>
                <a:spcPts val="0"/>
              </a:spcAft>
              <a:buSzPts val="1000"/>
              <a:buNone/>
              <a:defRPr/>
            </a:lvl4pPr>
            <a:lvl5pPr lvl="4" rtl="0" algn="l">
              <a:lnSpc>
                <a:spcPct val="100000"/>
              </a:lnSpc>
              <a:spcBef>
                <a:spcPts val="0"/>
              </a:spcBef>
              <a:spcAft>
                <a:spcPts val="0"/>
              </a:spcAft>
              <a:buSzPts val="1000"/>
              <a:buNone/>
              <a:defRPr/>
            </a:lvl5pPr>
            <a:lvl6pPr lvl="5" rtl="0" algn="l">
              <a:lnSpc>
                <a:spcPct val="100000"/>
              </a:lnSpc>
              <a:spcBef>
                <a:spcPts val="0"/>
              </a:spcBef>
              <a:spcAft>
                <a:spcPts val="0"/>
              </a:spcAft>
              <a:buSzPts val="1000"/>
              <a:buNone/>
              <a:defRPr/>
            </a:lvl6pPr>
            <a:lvl7pPr lvl="6" rtl="0" algn="l">
              <a:lnSpc>
                <a:spcPct val="100000"/>
              </a:lnSpc>
              <a:spcBef>
                <a:spcPts val="0"/>
              </a:spcBef>
              <a:spcAft>
                <a:spcPts val="0"/>
              </a:spcAft>
              <a:buSzPts val="1000"/>
              <a:buNone/>
              <a:defRPr/>
            </a:lvl7pPr>
            <a:lvl8pPr lvl="7" rtl="0" algn="l">
              <a:lnSpc>
                <a:spcPct val="100000"/>
              </a:lnSpc>
              <a:spcBef>
                <a:spcPts val="0"/>
              </a:spcBef>
              <a:spcAft>
                <a:spcPts val="0"/>
              </a:spcAft>
              <a:buSzPts val="1000"/>
              <a:buNone/>
              <a:defRPr/>
            </a:lvl8pPr>
            <a:lvl9pPr lvl="8" rtl="0" algn="l">
              <a:lnSpc>
                <a:spcPct val="100000"/>
              </a:lnSpc>
              <a:spcBef>
                <a:spcPts val="0"/>
              </a:spcBef>
              <a:spcAft>
                <a:spcPts val="0"/>
              </a:spcAft>
              <a:buSzPts val="1000"/>
              <a:buNone/>
              <a:defRPr/>
            </a:lvl9pPr>
          </a:lstStyle>
          <a:p/>
        </p:txBody>
      </p:sp>
      <p:cxnSp>
        <p:nvCxnSpPr>
          <p:cNvPr id="3141" name="Google Shape;3141;p460"/>
          <p:cNvCxnSpPr/>
          <p:nvPr/>
        </p:nvCxnSpPr>
        <p:spPr>
          <a:xfrm flipH="1" rot="10800000">
            <a:off x="381001" y="457200"/>
            <a:ext cx="8229600" cy="114300"/>
          </a:xfrm>
          <a:prstGeom prst="bentConnector2">
            <a:avLst/>
          </a:prstGeom>
          <a:noFill/>
          <a:ln cap="flat" cmpd="sng" w="12700">
            <a:solidFill>
              <a:schemeClr val="lt1"/>
            </a:solidFill>
            <a:prstDash val="solid"/>
            <a:round/>
            <a:headEnd len="sm" w="sm" type="none"/>
            <a:tailEnd len="sm" w="sm" type="none"/>
          </a:ln>
        </p:spPr>
      </p:cxnSp>
      <p:sp>
        <p:nvSpPr>
          <p:cNvPr id="3142" name="Google Shape;3142;p460"/>
          <p:cNvSpPr txBox="1"/>
          <p:nvPr>
            <p:ph idx="12" type="sldNum"/>
          </p:nvPr>
        </p:nvSpPr>
        <p:spPr>
          <a:xfrm>
            <a:off x="7086600" y="4857750"/>
            <a:ext cx="1527000" cy="1143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700"/>
              <a:buFont typeface="Arial"/>
              <a:buNone/>
              <a:defRPr b="0" i="0" sz="700" u="none" cap="none" strike="noStrike">
                <a:solidFill>
                  <a:schemeClr val="lt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700"/>
              <a:buFont typeface="Arial"/>
              <a:buNone/>
              <a:defRPr b="0" i="0" sz="700" u="none" cap="none" strike="noStrike">
                <a:solidFill>
                  <a:schemeClr val="lt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700"/>
              <a:buFont typeface="Arial"/>
              <a:buNone/>
              <a:defRPr b="0" i="0" sz="700" u="none" cap="none" strike="noStrike">
                <a:solidFill>
                  <a:schemeClr val="lt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700"/>
              <a:buFont typeface="Arial"/>
              <a:buNone/>
              <a:defRPr b="0" i="0" sz="700" u="none" cap="none" strike="noStrike">
                <a:solidFill>
                  <a:schemeClr val="lt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700"/>
              <a:buFont typeface="Arial"/>
              <a:buNone/>
              <a:defRPr b="0" i="0" sz="700" u="none" cap="none" strike="noStrike">
                <a:solidFill>
                  <a:schemeClr val="lt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700"/>
              <a:buFont typeface="Arial"/>
              <a:buNone/>
              <a:defRPr b="0" i="0" sz="700" u="none" cap="none" strike="noStrike">
                <a:solidFill>
                  <a:schemeClr val="lt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700"/>
              <a:buFont typeface="Arial"/>
              <a:buNone/>
              <a:defRPr b="0" i="0" sz="700" u="none" cap="none" strike="noStrike">
                <a:solidFill>
                  <a:schemeClr val="lt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700"/>
              <a:buFont typeface="Arial"/>
              <a:buNone/>
              <a:defRPr b="0" i="0" sz="700" u="none" cap="none" strike="noStrike">
                <a:solidFill>
                  <a:schemeClr val="lt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700"/>
              <a:buFont typeface="Arial"/>
              <a:buNone/>
              <a:defRPr b="0" i="0" sz="7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3143" name="Google Shape;3143;p460"/>
          <p:cNvSpPr txBox="1"/>
          <p:nvPr>
            <p:ph idx="10" type="dt"/>
          </p:nvPr>
        </p:nvSpPr>
        <p:spPr>
          <a:xfrm>
            <a:off x="7086600" y="4743450"/>
            <a:ext cx="1524000" cy="114300"/>
          </a:xfrm>
          <a:prstGeom prst="rect">
            <a:avLst/>
          </a:prstGeom>
          <a:noFill/>
          <a:ln>
            <a:noFill/>
          </a:ln>
        </p:spPr>
        <p:txBody>
          <a:bodyPr anchorCtr="0" anchor="t" bIns="0" lIns="0" spcFirstLastPara="1" rIns="0" wrap="square" tIns="0">
            <a:noAutofit/>
          </a:bodyPr>
          <a:lstStyle>
            <a:lvl1pPr lvl="0" rtl="0" algn="r">
              <a:lnSpc>
                <a:spcPct val="100000"/>
              </a:lnSpc>
              <a:spcBef>
                <a:spcPts val="0"/>
              </a:spcBef>
              <a:spcAft>
                <a:spcPts val="0"/>
              </a:spcAft>
              <a:buSzPts val="1000"/>
              <a:buNone/>
              <a:defRPr sz="700">
                <a:solidFill>
                  <a:schemeClr val="lt1"/>
                </a:solidFill>
                <a:latin typeface="Arial"/>
                <a:ea typeface="Arial"/>
                <a:cs typeface="Arial"/>
                <a:sym typeface="Arial"/>
              </a:defRPr>
            </a:lvl1pPr>
            <a:lvl2pPr lvl="1" rtl="0" algn="l">
              <a:lnSpc>
                <a:spcPct val="100000"/>
              </a:lnSpc>
              <a:spcBef>
                <a:spcPts val="0"/>
              </a:spcBef>
              <a:spcAft>
                <a:spcPts val="0"/>
              </a:spcAft>
              <a:buSzPts val="1000"/>
              <a:buNone/>
              <a:defRPr/>
            </a:lvl2pPr>
            <a:lvl3pPr lvl="2" rtl="0" algn="l">
              <a:lnSpc>
                <a:spcPct val="100000"/>
              </a:lnSpc>
              <a:spcBef>
                <a:spcPts val="0"/>
              </a:spcBef>
              <a:spcAft>
                <a:spcPts val="0"/>
              </a:spcAft>
              <a:buSzPts val="1000"/>
              <a:buNone/>
              <a:defRPr/>
            </a:lvl3pPr>
            <a:lvl4pPr lvl="3" rtl="0" algn="l">
              <a:lnSpc>
                <a:spcPct val="100000"/>
              </a:lnSpc>
              <a:spcBef>
                <a:spcPts val="0"/>
              </a:spcBef>
              <a:spcAft>
                <a:spcPts val="0"/>
              </a:spcAft>
              <a:buSzPts val="1000"/>
              <a:buNone/>
              <a:defRPr/>
            </a:lvl4pPr>
            <a:lvl5pPr lvl="4" rtl="0" algn="l">
              <a:lnSpc>
                <a:spcPct val="100000"/>
              </a:lnSpc>
              <a:spcBef>
                <a:spcPts val="0"/>
              </a:spcBef>
              <a:spcAft>
                <a:spcPts val="0"/>
              </a:spcAft>
              <a:buSzPts val="1000"/>
              <a:buNone/>
              <a:defRPr/>
            </a:lvl5pPr>
            <a:lvl6pPr lvl="5" rtl="0" algn="l">
              <a:lnSpc>
                <a:spcPct val="100000"/>
              </a:lnSpc>
              <a:spcBef>
                <a:spcPts val="0"/>
              </a:spcBef>
              <a:spcAft>
                <a:spcPts val="0"/>
              </a:spcAft>
              <a:buSzPts val="1000"/>
              <a:buNone/>
              <a:defRPr/>
            </a:lvl6pPr>
            <a:lvl7pPr lvl="6" rtl="0" algn="l">
              <a:lnSpc>
                <a:spcPct val="100000"/>
              </a:lnSpc>
              <a:spcBef>
                <a:spcPts val="0"/>
              </a:spcBef>
              <a:spcAft>
                <a:spcPts val="0"/>
              </a:spcAft>
              <a:buSzPts val="1000"/>
              <a:buNone/>
              <a:defRPr/>
            </a:lvl7pPr>
            <a:lvl8pPr lvl="7" rtl="0" algn="l">
              <a:lnSpc>
                <a:spcPct val="100000"/>
              </a:lnSpc>
              <a:spcBef>
                <a:spcPts val="0"/>
              </a:spcBef>
              <a:spcAft>
                <a:spcPts val="0"/>
              </a:spcAft>
              <a:buSzPts val="1000"/>
              <a:buNone/>
              <a:defRPr/>
            </a:lvl8pPr>
            <a:lvl9pPr lvl="8" rtl="0" algn="l">
              <a:lnSpc>
                <a:spcPct val="100000"/>
              </a:lnSpc>
              <a:spcBef>
                <a:spcPts val="0"/>
              </a:spcBef>
              <a:spcAft>
                <a:spcPts val="0"/>
              </a:spcAft>
              <a:buSzPts val="1000"/>
              <a:buNone/>
              <a:defRPr/>
            </a:lvl9pPr>
          </a:lstStyle>
          <a:p/>
        </p:txBody>
      </p:sp>
      <p:sp>
        <p:nvSpPr>
          <p:cNvPr id="3144" name="Google Shape;3144;p460"/>
          <p:cNvSpPr txBox="1"/>
          <p:nvPr/>
        </p:nvSpPr>
        <p:spPr>
          <a:xfrm>
            <a:off x="533400" y="4857751"/>
            <a:ext cx="2590800" cy="1143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700"/>
              <a:buFont typeface="Arial"/>
              <a:buNone/>
            </a:pPr>
            <a:r>
              <a:rPr b="0" i="0" lang="en" sz="700" u="none" cap="none" strike="noStrike">
                <a:solidFill>
                  <a:schemeClr val="lt1"/>
                </a:solidFill>
                <a:latin typeface="Arial"/>
                <a:ea typeface="Arial"/>
                <a:cs typeface="Arial"/>
                <a:sym typeface="Arial"/>
              </a:rPr>
              <a:t>PwC</a:t>
            </a:r>
            <a:endParaRPr b="0" i="0" sz="700" u="none" cap="none" strike="noStrike">
              <a:solidFill>
                <a:schemeClr val="lt1"/>
              </a:solidFill>
              <a:latin typeface="Arial"/>
              <a:ea typeface="Arial"/>
              <a:cs typeface="Arial"/>
              <a:sym typeface="Arial"/>
            </a:endParaRPr>
          </a:p>
        </p:txBody>
      </p:sp>
    </p:spTree>
  </p:cSld>
  <p:clrMapOvr>
    <a:masterClrMapping/>
  </p:clrMapOvr>
</p:sldLayout>
</file>

<file path=ppt/slideLayouts/slideLayout4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Divider: Content">
  <p:cSld name="Section Divider: Content">
    <p:bg>
      <p:bgPr>
        <a:solidFill>
          <a:schemeClr val="dk2"/>
        </a:solidFill>
      </p:bgPr>
    </p:bg>
    <p:spTree>
      <p:nvGrpSpPr>
        <p:cNvPr id="3145" name="Shape 3145"/>
        <p:cNvGrpSpPr/>
        <p:nvPr/>
      </p:nvGrpSpPr>
      <p:grpSpPr>
        <a:xfrm>
          <a:off x="0" y="0"/>
          <a:ext cx="0" cy="0"/>
          <a:chOff x="0" y="0"/>
          <a:chExt cx="0" cy="0"/>
        </a:xfrm>
      </p:grpSpPr>
      <p:sp>
        <p:nvSpPr>
          <p:cNvPr id="3146" name="Google Shape;3146;p461"/>
          <p:cNvSpPr txBox="1"/>
          <p:nvPr>
            <p:ph type="ctrTitle"/>
          </p:nvPr>
        </p:nvSpPr>
        <p:spPr>
          <a:xfrm>
            <a:off x="533400" y="514350"/>
            <a:ext cx="8077200" cy="8001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chemeClr val="lt1"/>
              </a:buClr>
              <a:buSzPts val="2400"/>
              <a:buFont typeface="Georgia"/>
              <a:buNone/>
              <a:defRPr sz="2400">
                <a:solidFill>
                  <a:schemeClr val="lt1"/>
                </a:solidFill>
              </a:defRPr>
            </a:lvl1pPr>
            <a:lvl2pPr lvl="1" rtl="0" algn="l">
              <a:lnSpc>
                <a:spcPct val="100000"/>
              </a:lnSpc>
              <a:spcBef>
                <a:spcPts val="0"/>
              </a:spcBef>
              <a:spcAft>
                <a:spcPts val="0"/>
              </a:spcAft>
              <a:buSzPts val="1000"/>
              <a:buNone/>
              <a:defRPr/>
            </a:lvl2pPr>
            <a:lvl3pPr lvl="2" rtl="0" algn="l">
              <a:lnSpc>
                <a:spcPct val="100000"/>
              </a:lnSpc>
              <a:spcBef>
                <a:spcPts val="0"/>
              </a:spcBef>
              <a:spcAft>
                <a:spcPts val="0"/>
              </a:spcAft>
              <a:buSzPts val="1000"/>
              <a:buNone/>
              <a:defRPr/>
            </a:lvl3pPr>
            <a:lvl4pPr lvl="3" rtl="0" algn="l">
              <a:lnSpc>
                <a:spcPct val="100000"/>
              </a:lnSpc>
              <a:spcBef>
                <a:spcPts val="0"/>
              </a:spcBef>
              <a:spcAft>
                <a:spcPts val="0"/>
              </a:spcAft>
              <a:buSzPts val="1000"/>
              <a:buNone/>
              <a:defRPr/>
            </a:lvl4pPr>
            <a:lvl5pPr lvl="4" rtl="0" algn="l">
              <a:lnSpc>
                <a:spcPct val="100000"/>
              </a:lnSpc>
              <a:spcBef>
                <a:spcPts val="0"/>
              </a:spcBef>
              <a:spcAft>
                <a:spcPts val="0"/>
              </a:spcAft>
              <a:buSzPts val="1000"/>
              <a:buNone/>
              <a:defRPr/>
            </a:lvl5pPr>
            <a:lvl6pPr lvl="5" rtl="0" algn="l">
              <a:lnSpc>
                <a:spcPct val="100000"/>
              </a:lnSpc>
              <a:spcBef>
                <a:spcPts val="0"/>
              </a:spcBef>
              <a:spcAft>
                <a:spcPts val="0"/>
              </a:spcAft>
              <a:buSzPts val="1000"/>
              <a:buNone/>
              <a:defRPr/>
            </a:lvl6pPr>
            <a:lvl7pPr lvl="6" rtl="0" algn="l">
              <a:lnSpc>
                <a:spcPct val="100000"/>
              </a:lnSpc>
              <a:spcBef>
                <a:spcPts val="0"/>
              </a:spcBef>
              <a:spcAft>
                <a:spcPts val="0"/>
              </a:spcAft>
              <a:buSzPts val="1000"/>
              <a:buNone/>
              <a:defRPr/>
            </a:lvl7pPr>
            <a:lvl8pPr lvl="7" rtl="0" algn="l">
              <a:lnSpc>
                <a:spcPct val="100000"/>
              </a:lnSpc>
              <a:spcBef>
                <a:spcPts val="0"/>
              </a:spcBef>
              <a:spcAft>
                <a:spcPts val="0"/>
              </a:spcAft>
              <a:buSzPts val="1000"/>
              <a:buNone/>
              <a:defRPr/>
            </a:lvl8pPr>
            <a:lvl9pPr lvl="8" rtl="0" algn="l">
              <a:lnSpc>
                <a:spcPct val="100000"/>
              </a:lnSpc>
              <a:spcBef>
                <a:spcPts val="0"/>
              </a:spcBef>
              <a:spcAft>
                <a:spcPts val="0"/>
              </a:spcAft>
              <a:buSzPts val="1000"/>
              <a:buNone/>
              <a:defRPr/>
            </a:lvl9pPr>
          </a:lstStyle>
          <a:p/>
        </p:txBody>
      </p:sp>
      <p:sp>
        <p:nvSpPr>
          <p:cNvPr id="3147" name="Google Shape;3147;p461"/>
          <p:cNvSpPr txBox="1"/>
          <p:nvPr>
            <p:ph idx="1" type="body"/>
          </p:nvPr>
        </p:nvSpPr>
        <p:spPr>
          <a:xfrm>
            <a:off x="533401" y="2114550"/>
            <a:ext cx="3962400" cy="25146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SzPts val="1500"/>
              <a:buFont typeface="Georgia"/>
              <a:buNone/>
              <a:defRPr>
                <a:solidFill>
                  <a:schemeClr val="lt1"/>
                </a:solidFill>
              </a:defRPr>
            </a:lvl1pPr>
            <a:lvl2pPr indent="-323850" lvl="1" marL="914400" rtl="0" algn="l">
              <a:lnSpc>
                <a:spcPct val="100000"/>
              </a:lnSpc>
              <a:spcBef>
                <a:spcPts val="700"/>
              </a:spcBef>
              <a:spcAft>
                <a:spcPts val="0"/>
              </a:spcAft>
              <a:buClr>
                <a:schemeClr val="lt1"/>
              </a:buClr>
              <a:buSzPts val="1500"/>
              <a:buChar char="•"/>
              <a:defRPr>
                <a:solidFill>
                  <a:schemeClr val="lt1"/>
                </a:solidFill>
              </a:defRPr>
            </a:lvl2pPr>
            <a:lvl3pPr indent="-323850" lvl="2" marL="1371600" rtl="0" algn="l">
              <a:lnSpc>
                <a:spcPct val="100000"/>
              </a:lnSpc>
              <a:spcBef>
                <a:spcPts val="700"/>
              </a:spcBef>
              <a:spcAft>
                <a:spcPts val="0"/>
              </a:spcAft>
              <a:buClr>
                <a:schemeClr val="lt1"/>
              </a:buClr>
              <a:buSzPts val="1500"/>
              <a:buChar char="-"/>
              <a:defRPr>
                <a:solidFill>
                  <a:schemeClr val="lt1"/>
                </a:solidFill>
              </a:defRPr>
            </a:lvl3pPr>
            <a:lvl4pPr indent="-323850" lvl="3" marL="1828800" rtl="0" algn="l">
              <a:lnSpc>
                <a:spcPct val="100000"/>
              </a:lnSpc>
              <a:spcBef>
                <a:spcPts val="700"/>
              </a:spcBef>
              <a:spcAft>
                <a:spcPts val="0"/>
              </a:spcAft>
              <a:buClr>
                <a:schemeClr val="lt1"/>
              </a:buClr>
              <a:buSzPts val="1500"/>
              <a:buChar char="◦"/>
              <a:defRPr>
                <a:solidFill>
                  <a:schemeClr val="lt1"/>
                </a:solidFill>
              </a:defRPr>
            </a:lvl4pPr>
            <a:lvl5pPr indent="-323850" lvl="4" marL="2286000" rtl="0" algn="l">
              <a:lnSpc>
                <a:spcPct val="100000"/>
              </a:lnSpc>
              <a:spcBef>
                <a:spcPts val="700"/>
              </a:spcBef>
              <a:spcAft>
                <a:spcPts val="0"/>
              </a:spcAft>
              <a:buClr>
                <a:schemeClr val="lt1"/>
              </a:buClr>
              <a:buSzPts val="1500"/>
              <a:buChar char="›"/>
              <a:defRPr>
                <a:solidFill>
                  <a:schemeClr val="lt1"/>
                </a:solidFill>
              </a:defRPr>
            </a:lvl5pPr>
            <a:lvl6pPr indent="-323850" lvl="5" marL="2743200" rtl="0" algn="l">
              <a:lnSpc>
                <a:spcPct val="100000"/>
              </a:lnSpc>
              <a:spcBef>
                <a:spcPts val="700"/>
              </a:spcBef>
              <a:spcAft>
                <a:spcPts val="0"/>
              </a:spcAft>
              <a:buClr>
                <a:schemeClr val="lt1"/>
              </a:buClr>
              <a:buSzPts val="1500"/>
              <a:buAutoNum type="arabicPeriod"/>
              <a:defRPr>
                <a:solidFill>
                  <a:schemeClr val="lt1"/>
                </a:solidFill>
              </a:defRPr>
            </a:lvl6pPr>
            <a:lvl7pPr indent="-323850" lvl="6" marL="3200400" rtl="0" algn="l">
              <a:lnSpc>
                <a:spcPct val="100000"/>
              </a:lnSpc>
              <a:spcBef>
                <a:spcPts val="700"/>
              </a:spcBef>
              <a:spcAft>
                <a:spcPts val="0"/>
              </a:spcAft>
              <a:buClr>
                <a:schemeClr val="lt1"/>
              </a:buClr>
              <a:buSzPts val="1500"/>
              <a:buAutoNum type="alphaLcPeriod"/>
              <a:defRPr>
                <a:solidFill>
                  <a:schemeClr val="lt1"/>
                </a:solidFill>
              </a:defRPr>
            </a:lvl7pPr>
            <a:lvl8pPr indent="-323850" lvl="7" marL="3657600" rtl="0" algn="l">
              <a:lnSpc>
                <a:spcPct val="100000"/>
              </a:lnSpc>
              <a:spcBef>
                <a:spcPts val="700"/>
              </a:spcBef>
              <a:spcAft>
                <a:spcPts val="0"/>
              </a:spcAft>
              <a:buClr>
                <a:schemeClr val="lt1"/>
              </a:buClr>
              <a:buSzPts val="1500"/>
              <a:buAutoNum type="romanLcPeriod"/>
              <a:defRPr>
                <a:solidFill>
                  <a:schemeClr val="lt1"/>
                </a:solidFill>
              </a:defRPr>
            </a:lvl8pPr>
            <a:lvl9pPr indent="-228600" lvl="8" marL="4114800" rtl="0" algn="l">
              <a:lnSpc>
                <a:spcPct val="100000"/>
              </a:lnSpc>
              <a:spcBef>
                <a:spcPts val="700"/>
              </a:spcBef>
              <a:spcAft>
                <a:spcPts val="700"/>
              </a:spcAft>
              <a:buClr>
                <a:schemeClr val="lt1"/>
              </a:buClr>
              <a:buSzPts val="1500"/>
              <a:buNone/>
              <a:defRPr>
                <a:solidFill>
                  <a:schemeClr val="lt1"/>
                </a:solidFill>
              </a:defRPr>
            </a:lvl9pPr>
          </a:lstStyle>
          <a:p/>
        </p:txBody>
      </p:sp>
      <p:sp>
        <p:nvSpPr>
          <p:cNvPr id="3148" name="Google Shape;3148;p461"/>
          <p:cNvSpPr txBox="1"/>
          <p:nvPr>
            <p:ph idx="2" type="subTitle"/>
          </p:nvPr>
        </p:nvSpPr>
        <p:spPr>
          <a:xfrm>
            <a:off x="533400" y="1428751"/>
            <a:ext cx="8077200" cy="5715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SzPts val="2400"/>
              <a:buFont typeface="Georgia"/>
              <a:buNone/>
              <a:defRPr sz="2400">
                <a:solidFill>
                  <a:schemeClr val="lt1"/>
                </a:solidFill>
                <a:latin typeface="Georgia"/>
                <a:ea typeface="Georgia"/>
                <a:cs typeface="Georgia"/>
                <a:sym typeface="Georgia"/>
              </a:defRPr>
            </a:lvl1pPr>
            <a:lvl2pPr lvl="1" rtl="0" algn="l">
              <a:lnSpc>
                <a:spcPct val="100000"/>
              </a:lnSpc>
              <a:spcBef>
                <a:spcPts val="700"/>
              </a:spcBef>
              <a:spcAft>
                <a:spcPts val="0"/>
              </a:spcAft>
              <a:buSzPts val="1300"/>
              <a:buNone/>
              <a:defRPr sz="1300">
                <a:solidFill>
                  <a:schemeClr val="lt1"/>
                </a:solidFill>
                <a:latin typeface="Georgia"/>
                <a:ea typeface="Georgia"/>
                <a:cs typeface="Georgia"/>
                <a:sym typeface="Georgia"/>
              </a:defRPr>
            </a:lvl2pPr>
            <a:lvl3pPr lvl="2" rtl="0" algn="l">
              <a:lnSpc>
                <a:spcPct val="100000"/>
              </a:lnSpc>
              <a:spcBef>
                <a:spcPts val="700"/>
              </a:spcBef>
              <a:spcAft>
                <a:spcPts val="0"/>
              </a:spcAft>
              <a:buSzPts val="1300"/>
              <a:buNone/>
              <a:defRPr sz="1300">
                <a:solidFill>
                  <a:schemeClr val="lt1"/>
                </a:solidFill>
                <a:latin typeface="Georgia"/>
                <a:ea typeface="Georgia"/>
                <a:cs typeface="Georgia"/>
                <a:sym typeface="Georgia"/>
              </a:defRPr>
            </a:lvl3pPr>
            <a:lvl4pPr lvl="3" rtl="0" algn="l">
              <a:lnSpc>
                <a:spcPct val="100000"/>
              </a:lnSpc>
              <a:spcBef>
                <a:spcPts val="700"/>
              </a:spcBef>
              <a:spcAft>
                <a:spcPts val="0"/>
              </a:spcAft>
              <a:buSzPts val="1300"/>
              <a:buNone/>
              <a:defRPr sz="1300">
                <a:solidFill>
                  <a:schemeClr val="lt1"/>
                </a:solidFill>
                <a:latin typeface="Georgia"/>
                <a:ea typeface="Georgia"/>
                <a:cs typeface="Georgia"/>
                <a:sym typeface="Georgia"/>
              </a:defRPr>
            </a:lvl4pPr>
            <a:lvl5pPr lvl="4" rtl="0" algn="l">
              <a:lnSpc>
                <a:spcPct val="100000"/>
              </a:lnSpc>
              <a:spcBef>
                <a:spcPts val="700"/>
              </a:spcBef>
              <a:spcAft>
                <a:spcPts val="0"/>
              </a:spcAft>
              <a:buSzPts val="1300"/>
              <a:buNone/>
              <a:defRPr sz="1300">
                <a:solidFill>
                  <a:schemeClr val="lt1"/>
                </a:solidFill>
                <a:latin typeface="Georgia"/>
                <a:ea typeface="Georgia"/>
                <a:cs typeface="Georgia"/>
                <a:sym typeface="Georgia"/>
              </a:defRPr>
            </a:lvl5pPr>
            <a:lvl6pPr lvl="5" rtl="0" algn="l">
              <a:lnSpc>
                <a:spcPct val="100000"/>
              </a:lnSpc>
              <a:spcBef>
                <a:spcPts val="700"/>
              </a:spcBef>
              <a:spcAft>
                <a:spcPts val="0"/>
              </a:spcAft>
              <a:buSzPts val="1300"/>
              <a:buNone/>
              <a:defRPr sz="1300">
                <a:solidFill>
                  <a:schemeClr val="lt1"/>
                </a:solidFill>
                <a:latin typeface="Georgia"/>
                <a:ea typeface="Georgia"/>
                <a:cs typeface="Georgia"/>
                <a:sym typeface="Georgia"/>
              </a:defRPr>
            </a:lvl6pPr>
            <a:lvl7pPr lvl="6" rtl="0" algn="l">
              <a:lnSpc>
                <a:spcPct val="100000"/>
              </a:lnSpc>
              <a:spcBef>
                <a:spcPts val="700"/>
              </a:spcBef>
              <a:spcAft>
                <a:spcPts val="0"/>
              </a:spcAft>
              <a:buClr>
                <a:schemeClr val="lt1"/>
              </a:buClr>
              <a:buSzPts val="1300"/>
              <a:buNone/>
              <a:defRPr sz="1300">
                <a:solidFill>
                  <a:schemeClr val="lt1"/>
                </a:solidFill>
                <a:latin typeface="Georgia"/>
                <a:ea typeface="Georgia"/>
                <a:cs typeface="Georgia"/>
                <a:sym typeface="Georgia"/>
              </a:defRPr>
            </a:lvl7pPr>
            <a:lvl8pPr lvl="7" rtl="0" algn="l">
              <a:lnSpc>
                <a:spcPct val="100000"/>
              </a:lnSpc>
              <a:spcBef>
                <a:spcPts val="700"/>
              </a:spcBef>
              <a:spcAft>
                <a:spcPts val="0"/>
              </a:spcAft>
              <a:buClr>
                <a:schemeClr val="lt1"/>
              </a:buClr>
              <a:buSzPts val="1300"/>
              <a:buNone/>
              <a:defRPr sz="1300">
                <a:solidFill>
                  <a:schemeClr val="lt1"/>
                </a:solidFill>
                <a:latin typeface="Georgia"/>
                <a:ea typeface="Georgia"/>
                <a:cs typeface="Georgia"/>
                <a:sym typeface="Georgia"/>
              </a:defRPr>
            </a:lvl8pPr>
            <a:lvl9pPr lvl="8" rtl="0" algn="l">
              <a:lnSpc>
                <a:spcPct val="100000"/>
              </a:lnSpc>
              <a:spcBef>
                <a:spcPts val="700"/>
              </a:spcBef>
              <a:spcAft>
                <a:spcPts val="700"/>
              </a:spcAft>
              <a:buClr>
                <a:schemeClr val="lt1"/>
              </a:buClr>
              <a:buSzPts val="1300"/>
              <a:buNone/>
              <a:defRPr sz="1300">
                <a:solidFill>
                  <a:schemeClr val="lt1"/>
                </a:solidFill>
                <a:latin typeface="Georgia"/>
                <a:ea typeface="Georgia"/>
                <a:cs typeface="Georgia"/>
                <a:sym typeface="Georgia"/>
              </a:defRPr>
            </a:lvl9pPr>
          </a:lstStyle>
          <a:p/>
        </p:txBody>
      </p:sp>
      <p:sp>
        <p:nvSpPr>
          <p:cNvPr id="3149" name="Google Shape;3149;p461"/>
          <p:cNvSpPr txBox="1"/>
          <p:nvPr>
            <p:ph idx="11" type="ftr"/>
          </p:nvPr>
        </p:nvSpPr>
        <p:spPr>
          <a:xfrm>
            <a:off x="533400" y="4743450"/>
            <a:ext cx="5257800" cy="114300"/>
          </a:xfrm>
          <a:prstGeom prst="rect">
            <a:avLst/>
          </a:prstGeom>
          <a:noFill/>
          <a:ln>
            <a:noFill/>
          </a:ln>
        </p:spPr>
        <p:txBody>
          <a:bodyPr anchorCtr="0" anchor="b" bIns="0" lIns="0" spcFirstLastPara="1" rIns="0" wrap="square" tIns="0">
            <a:noAutofit/>
          </a:bodyPr>
          <a:lstStyle>
            <a:lvl1pPr lvl="0" rtl="0" algn="l">
              <a:lnSpc>
                <a:spcPct val="100000"/>
              </a:lnSpc>
              <a:spcBef>
                <a:spcPts val="0"/>
              </a:spcBef>
              <a:spcAft>
                <a:spcPts val="0"/>
              </a:spcAft>
              <a:buSzPts val="1000"/>
              <a:buNone/>
              <a:defRPr sz="700">
                <a:solidFill>
                  <a:schemeClr val="lt1"/>
                </a:solidFill>
                <a:latin typeface="Arial"/>
                <a:ea typeface="Arial"/>
                <a:cs typeface="Arial"/>
                <a:sym typeface="Arial"/>
              </a:defRPr>
            </a:lvl1pPr>
            <a:lvl2pPr lvl="1" rtl="0" algn="l">
              <a:lnSpc>
                <a:spcPct val="100000"/>
              </a:lnSpc>
              <a:spcBef>
                <a:spcPts val="0"/>
              </a:spcBef>
              <a:spcAft>
                <a:spcPts val="0"/>
              </a:spcAft>
              <a:buSzPts val="1000"/>
              <a:buNone/>
              <a:defRPr/>
            </a:lvl2pPr>
            <a:lvl3pPr lvl="2" rtl="0" algn="l">
              <a:lnSpc>
                <a:spcPct val="100000"/>
              </a:lnSpc>
              <a:spcBef>
                <a:spcPts val="0"/>
              </a:spcBef>
              <a:spcAft>
                <a:spcPts val="0"/>
              </a:spcAft>
              <a:buSzPts val="1000"/>
              <a:buNone/>
              <a:defRPr/>
            </a:lvl3pPr>
            <a:lvl4pPr lvl="3" rtl="0" algn="l">
              <a:lnSpc>
                <a:spcPct val="100000"/>
              </a:lnSpc>
              <a:spcBef>
                <a:spcPts val="0"/>
              </a:spcBef>
              <a:spcAft>
                <a:spcPts val="0"/>
              </a:spcAft>
              <a:buSzPts val="1000"/>
              <a:buNone/>
              <a:defRPr/>
            </a:lvl4pPr>
            <a:lvl5pPr lvl="4" rtl="0" algn="l">
              <a:lnSpc>
                <a:spcPct val="100000"/>
              </a:lnSpc>
              <a:spcBef>
                <a:spcPts val="0"/>
              </a:spcBef>
              <a:spcAft>
                <a:spcPts val="0"/>
              </a:spcAft>
              <a:buSzPts val="1000"/>
              <a:buNone/>
              <a:defRPr/>
            </a:lvl5pPr>
            <a:lvl6pPr lvl="5" rtl="0" algn="l">
              <a:lnSpc>
                <a:spcPct val="100000"/>
              </a:lnSpc>
              <a:spcBef>
                <a:spcPts val="0"/>
              </a:spcBef>
              <a:spcAft>
                <a:spcPts val="0"/>
              </a:spcAft>
              <a:buSzPts val="1000"/>
              <a:buNone/>
              <a:defRPr/>
            </a:lvl6pPr>
            <a:lvl7pPr lvl="6" rtl="0" algn="l">
              <a:lnSpc>
                <a:spcPct val="100000"/>
              </a:lnSpc>
              <a:spcBef>
                <a:spcPts val="0"/>
              </a:spcBef>
              <a:spcAft>
                <a:spcPts val="0"/>
              </a:spcAft>
              <a:buSzPts val="1000"/>
              <a:buNone/>
              <a:defRPr/>
            </a:lvl7pPr>
            <a:lvl8pPr lvl="7" rtl="0" algn="l">
              <a:lnSpc>
                <a:spcPct val="100000"/>
              </a:lnSpc>
              <a:spcBef>
                <a:spcPts val="0"/>
              </a:spcBef>
              <a:spcAft>
                <a:spcPts val="0"/>
              </a:spcAft>
              <a:buSzPts val="1000"/>
              <a:buNone/>
              <a:defRPr/>
            </a:lvl8pPr>
            <a:lvl9pPr lvl="8" rtl="0" algn="l">
              <a:lnSpc>
                <a:spcPct val="100000"/>
              </a:lnSpc>
              <a:spcBef>
                <a:spcPts val="0"/>
              </a:spcBef>
              <a:spcAft>
                <a:spcPts val="0"/>
              </a:spcAft>
              <a:buSzPts val="1000"/>
              <a:buNone/>
              <a:defRPr/>
            </a:lvl9pPr>
          </a:lstStyle>
          <a:p/>
        </p:txBody>
      </p:sp>
      <p:cxnSp>
        <p:nvCxnSpPr>
          <p:cNvPr id="3150" name="Google Shape;3150;p461"/>
          <p:cNvCxnSpPr/>
          <p:nvPr/>
        </p:nvCxnSpPr>
        <p:spPr>
          <a:xfrm flipH="1" rot="10800000">
            <a:off x="381001" y="457200"/>
            <a:ext cx="8229600" cy="114300"/>
          </a:xfrm>
          <a:prstGeom prst="bentConnector2">
            <a:avLst/>
          </a:prstGeom>
          <a:noFill/>
          <a:ln cap="flat" cmpd="sng" w="12700">
            <a:solidFill>
              <a:schemeClr val="lt1"/>
            </a:solidFill>
            <a:prstDash val="solid"/>
            <a:round/>
            <a:headEnd len="sm" w="sm" type="none"/>
            <a:tailEnd len="sm" w="sm" type="none"/>
          </a:ln>
        </p:spPr>
      </p:cxnSp>
      <p:sp>
        <p:nvSpPr>
          <p:cNvPr id="3151" name="Google Shape;3151;p461"/>
          <p:cNvSpPr txBox="1"/>
          <p:nvPr>
            <p:ph idx="12" type="sldNum"/>
          </p:nvPr>
        </p:nvSpPr>
        <p:spPr>
          <a:xfrm>
            <a:off x="7086600" y="4857750"/>
            <a:ext cx="1527000" cy="1143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700"/>
              <a:buFont typeface="Arial"/>
              <a:buNone/>
              <a:defRPr b="0" i="0" sz="700" u="none" cap="none" strike="noStrike">
                <a:solidFill>
                  <a:schemeClr val="lt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700"/>
              <a:buFont typeface="Arial"/>
              <a:buNone/>
              <a:defRPr b="0" i="0" sz="700" u="none" cap="none" strike="noStrike">
                <a:solidFill>
                  <a:schemeClr val="lt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700"/>
              <a:buFont typeface="Arial"/>
              <a:buNone/>
              <a:defRPr b="0" i="0" sz="700" u="none" cap="none" strike="noStrike">
                <a:solidFill>
                  <a:schemeClr val="lt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700"/>
              <a:buFont typeface="Arial"/>
              <a:buNone/>
              <a:defRPr b="0" i="0" sz="700" u="none" cap="none" strike="noStrike">
                <a:solidFill>
                  <a:schemeClr val="lt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700"/>
              <a:buFont typeface="Arial"/>
              <a:buNone/>
              <a:defRPr b="0" i="0" sz="700" u="none" cap="none" strike="noStrike">
                <a:solidFill>
                  <a:schemeClr val="lt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700"/>
              <a:buFont typeface="Arial"/>
              <a:buNone/>
              <a:defRPr b="0" i="0" sz="700" u="none" cap="none" strike="noStrike">
                <a:solidFill>
                  <a:schemeClr val="lt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700"/>
              <a:buFont typeface="Arial"/>
              <a:buNone/>
              <a:defRPr b="0" i="0" sz="700" u="none" cap="none" strike="noStrike">
                <a:solidFill>
                  <a:schemeClr val="lt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700"/>
              <a:buFont typeface="Arial"/>
              <a:buNone/>
              <a:defRPr b="0" i="0" sz="700" u="none" cap="none" strike="noStrike">
                <a:solidFill>
                  <a:schemeClr val="lt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700"/>
              <a:buFont typeface="Arial"/>
              <a:buNone/>
              <a:defRPr b="0" i="0" sz="7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3152" name="Google Shape;3152;p461"/>
          <p:cNvSpPr txBox="1"/>
          <p:nvPr>
            <p:ph idx="10" type="dt"/>
          </p:nvPr>
        </p:nvSpPr>
        <p:spPr>
          <a:xfrm>
            <a:off x="7086600" y="4743450"/>
            <a:ext cx="1524000" cy="114300"/>
          </a:xfrm>
          <a:prstGeom prst="rect">
            <a:avLst/>
          </a:prstGeom>
          <a:noFill/>
          <a:ln>
            <a:noFill/>
          </a:ln>
        </p:spPr>
        <p:txBody>
          <a:bodyPr anchorCtr="0" anchor="t" bIns="0" lIns="0" spcFirstLastPara="1" rIns="0" wrap="square" tIns="0">
            <a:noAutofit/>
          </a:bodyPr>
          <a:lstStyle>
            <a:lvl1pPr lvl="0" rtl="0" algn="r">
              <a:lnSpc>
                <a:spcPct val="100000"/>
              </a:lnSpc>
              <a:spcBef>
                <a:spcPts val="0"/>
              </a:spcBef>
              <a:spcAft>
                <a:spcPts val="0"/>
              </a:spcAft>
              <a:buSzPts val="1000"/>
              <a:buNone/>
              <a:defRPr sz="700">
                <a:solidFill>
                  <a:schemeClr val="lt1"/>
                </a:solidFill>
                <a:latin typeface="Arial"/>
                <a:ea typeface="Arial"/>
                <a:cs typeface="Arial"/>
                <a:sym typeface="Arial"/>
              </a:defRPr>
            </a:lvl1pPr>
            <a:lvl2pPr lvl="1" rtl="0" algn="l">
              <a:lnSpc>
                <a:spcPct val="100000"/>
              </a:lnSpc>
              <a:spcBef>
                <a:spcPts val="0"/>
              </a:spcBef>
              <a:spcAft>
                <a:spcPts val="0"/>
              </a:spcAft>
              <a:buSzPts val="1000"/>
              <a:buNone/>
              <a:defRPr/>
            </a:lvl2pPr>
            <a:lvl3pPr lvl="2" rtl="0" algn="l">
              <a:lnSpc>
                <a:spcPct val="100000"/>
              </a:lnSpc>
              <a:spcBef>
                <a:spcPts val="0"/>
              </a:spcBef>
              <a:spcAft>
                <a:spcPts val="0"/>
              </a:spcAft>
              <a:buSzPts val="1000"/>
              <a:buNone/>
              <a:defRPr/>
            </a:lvl3pPr>
            <a:lvl4pPr lvl="3" rtl="0" algn="l">
              <a:lnSpc>
                <a:spcPct val="100000"/>
              </a:lnSpc>
              <a:spcBef>
                <a:spcPts val="0"/>
              </a:spcBef>
              <a:spcAft>
                <a:spcPts val="0"/>
              </a:spcAft>
              <a:buSzPts val="1000"/>
              <a:buNone/>
              <a:defRPr/>
            </a:lvl4pPr>
            <a:lvl5pPr lvl="4" rtl="0" algn="l">
              <a:lnSpc>
                <a:spcPct val="100000"/>
              </a:lnSpc>
              <a:spcBef>
                <a:spcPts val="0"/>
              </a:spcBef>
              <a:spcAft>
                <a:spcPts val="0"/>
              </a:spcAft>
              <a:buSzPts val="1000"/>
              <a:buNone/>
              <a:defRPr/>
            </a:lvl5pPr>
            <a:lvl6pPr lvl="5" rtl="0" algn="l">
              <a:lnSpc>
                <a:spcPct val="100000"/>
              </a:lnSpc>
              <a:spcBef>
                <a:spcPts val="0"/>
              </a:spcBef>
              <a:spcAft>
                <a:spcPts val="0"/>
              </a:spcAft>
              <a:buSzPts val="1000"/>
              <a:buNone/>
              <a:defRPr/>
            </a:lvl6pPr>
            <a:lvl7pPr lvl="6" rtl="0" algn="l">
              <a:lnSpc>
                <a:spcPct val="100000"/>
              </a:lnSpc>
              <a:spcBef>
                <a:spcPts val="0"/>
              </a:spcBef>
              <a:spcAft>
                <a:spcPts val="0"/>
              </a:spcAft>
              <a:buSzPts val="1000"/>
              <a:buNone/>
              <a:defRPr/>
            </a:lvl7pPr>
            <a:lvl8pPr lvl="7" rtl="0" algn="l">
              <a:lnSpc>
                <a:spcPct val="100000"/>
              </a:lnSpc>
              <a:spcBef>
                <a:spcPts val="0"/>
              </a:spcBef>
              <a:spcAft>
                <a:spcPts val="0"/>
              </a:spcAft>
              <a:buSzPts val="1000"/>
              <a:buNone/>
              <a:defRPr/>
            </a:lvl8pPr>
            <a:lvl9pPr lvl="8" rtl="0" algn="l">
              <a:lnSpc>
                <a:spcPct val="100000"/>
              </a:lnSpc>
              <a:spcBef>
                <a:spcPts val="0"/>
              </a:spcBef>
              <a:spcAft>
                <a:spcPts val="0"/>
              </a:spcAft>
              <a:buSzPts val="1000"/>
              <a:buNone/>
              <a:defRPr/>
            </a:lvl9pPr>
          </a:lstStyle>
          <a:p/>
        </p:txBody>
      </p:sp>
      <p:sp>
        <p:nvSpPr>
          <p:cNvPr id="3153" name="Google Shape;3153;p461"/>
          <p:cNvSpPr txBox="1"/>
          <p:nvPr/>
        </p:nvSpPr>
        <p:spPr>
          <a:xfrm>
            <a:off x="533400" y="4857751"/>
            <a:ext cx="2590800" cy="1143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700"/>
              <a:buFont typeface="Arial"/>
              <a:buNone/>
            </a:pPr>
            <a:r>
              <a:rPr b="0" i="0" lang="en" sz="700" u="none" cap="none" strike="noStrike">
                <a:solidFill>
                  <a:schemeClr val="lt1"/>
                </a:solidFill>
                <a:latin typeface="Arial"/>
                <a:ea typeface="Arial"/>
                <a:cs typeface="Arial"/>
                <a:sym typeface="Arial"/>
              </a:rPr>
              <a:t>PwC</a:t>
            </a:r>
            <a:endParaRPr b="0" i="0" sz="700" u="none" cap="none" strike="noStrike">
              <a:solidFill>
                <a:schemeClr val="lt1"/>
              </a:solidFill>
              <a:latin typeface="Arial"/>
              <a:ea typeface="Arial"/>
              <a:cs typeface="Arial"/>
              <a:sym typeface="Arial"/>
            </a:endParaRPr>
          </a:p>
        </p:txBody>
      </p:sp>
    </p:spTree>
  </p:cSld>
  <p:clrMapOvr>
    <a:masterClrMapping/>
  </p:clrMapOvr>
</p:sldLayout>
</file>

<file path=ppt/slideLayouts/slideLayout4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ver Slide: Fixed Logo">
  <p:cSld name="Cover Slide: Fixed Logo">
    <p:spTree>
      <p:nvGrpSpPr>
        <p:cNvPr id="3154" name="Shape 3154"/>
        <p:cNvGrpSpPr/>
        <p:nvPr/>
      </p:nvGrpSpPr>
      <p:grpSpPr>
        <a:xfrm>
          <a:off x="0" y="0"/>
          <a:ext cx="0" cy="0"/>
          <a:chOff x="0" y="0"/>
          <a:chExt cx="0" cy="0"/>
        </a:xfrm>
      </p:grpSpPr>
      <p:cxnSp>
        <p:nvCxnSpPr>
          <p:cNvPr id="3155" name="Google Shape;3155;p462"/>
          <p:cNvCxnSpPr/>
          <p:nvPr/>
        </p:nvCxnSpPr>
        <p:spPr>
          <a:xfrm flipH="1" rot="10800000">
            <a:off x="1752601" y="457199"/>
            <a:ext cx="6839700" cy="114300"/>
          </a:xfrm>
          <a:prstGeom prst="bentConnector2">
            <a:avLst/>
          </a:prstGeom>
          <a:noFill/>
          <a:ln cap="flat" cmpd="sng" w="12700">
            <a:solidFill>
              <a:schemeClr val="dk2"/>
            </a:solidFill>
            <a:prstDash val="solid"/>
            <a:round/>
            <a:headEnd len="sm" w="sm" type="none"/>
            <a:tailEnd len="sm" w="sm" type="none"/>
          </a:ln>
        </p:spPr>
      </p:cxnSp>
      <p:sp>
        <p:nvSpPr>
          <p:cNvPr id="3156" name="Google Shape;3156;p462"/>
          <p:cNvSpPr txBox="1"/>
          <p:nvPr>
            <p:ph type="ctrTitle"/>
          </p:nvPr>
        </p:nvSpPr>
        <p:spPr>
          <a:xfrm>
            <a:off x="1895476" y="628650"/>
            <a:ext cx="5343600" cy="6858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chemeClr val="dk1"/>
              </a:buClr>
              <a:buSzPts val="2400"/>
              <a:buFont typeface="Georgia"/>
              <a:buNone/>
              <a:defRPr b="1" i="1" sz="2400">
                <a:solidFill>
                  <a:schemeClr val="dk1"/>
                </a:solidFill>
              </a:defRPr>
            </a:lvl1pPr>
            <a:lvl2pPr lvl="1" rtl="0" algn="l">
              <a:lnSpc>
                <a:spcPct val="100000"/>
              </a:lnSpc>
              <a:spcBef>
                <a:spcPts val="0"/>
              </a:spcBef>
              <a:spcAft>
                <a:spcPts val="0"/>
              </a:spcAft>
              <a:buSzPts val="1000"/>
              <a:buNone/>
              <a:defRPr/>
            </a:lvl2pPr>
            <a:lvl3pPr lvl="2" rtl="0" algn="l">
              <a:lnSpc>
                <a:spcPct val="100000"/>
              </a:lnSpc>
              <a:spcBef>
                <a:spcPts val="0"/>
              </a:spcBef>
              <a:spcAft>
                <a:spcPts val="0"/>
              </a:spcAft>
              <a:buSzPts val="1000"/>
              <a:buNone/>
              <a:defRPr/>
            </a:lvl3pPr>
            <a:lvl4pPr lvl="3" rtl="0" algn="l">
              <a:lnSpc>
                <a:spcPct val="100000"/>
              </a:lnSpc>
              <a:spcBef>
                <a:spcPts val="0"/>
              </a:spcBef>
              <a:spcAft>
                <a:spcPts val="0"/>
              </a:spcAft>
              <a:buSzPts val="1000"/>
              <a:buNone/>
              <a:defRPr/>
            </a:lvl4pPr>
            <a:lvl5pPr lvl="4" rtl="0" algn="l">
              <a:lnSpc>
                <a:spcPct val="100000"/>
              </a:lnSpc>
              <a:spcBef>
                <a:spcPts val="0"/>
              </a:spcBef>
              <a:spcAft>
                <a:spcPts val="0"/>
              </a:spcAft>
              <a:buSzPts val="1000"/>
              <a:buNone/>
              <a:defRPr/>
            </a:lvl5pPr>
            <a:lvl6pPr lvl="5" rtl="0" algn="l">
              <a:lnSpc>
                <a:spcPct val="100000"/>
              </a:lnSpc>
              <a:spcBef>
                <a:spcPts val="0"/>
              </a:spcBef>
              <a:spcAft>
                <a:spcPts val="0"/>
              </a:spcAft>
              <a:buSzPts val="1000"/>
              <a:buNone/>
              <a:defRPr/>
            </a:lvl6pPr>
            <a:lvl7pPr lvl="6" rtl="0" algn="l">
              <a:lnSpc>
                <a:spcPct val="100000"/>
              </a:lnSpc>
              <a:spcBef>
                <a:spcPts val="0"/>
              </a:spcBef>
              <a:spcAft>
                <a:spcPts val="0"/>
              </a:spcAft>
              <a:buSzPts val="1000"/>
              <a:buNone/>
              <a:defRPr/>
            </a:lvl7pPr>
            <a:lvl8pPr lvl="7" rtl="0" algn="l">
              <a:lnSpc>
                <a:spcPct val="100000"/>
              </a:lnSpc>
              <a:spcBef>
                <a:spcPts val="0"/>
              </a:spcBef>
              <a:spcAft>
                <a:spcPts val="0"/>
              </a:spcAft>
              <a:buSzPts val="1000"/>
              <a:buNone/>
              <a:defRPr/>
            </a:lvl8pPr>
            <a:lvl9pPr lvl="8" rtl="0" algn="l">
              <a:lnSpc>
                <a:spcPct val="100000"/>
              </a:lnSpc>
              <a:spcBef>
                <a:spcPts val="0"/>
              </a:spcBef>
              <a:spcAft>
                <a:spcPts val="0"/>
              </a:spcAft>
              <a:buSzPts val="1000"/>
              <a:buNone/>
              <a:defRPr/>
            </a:lvl9pPr>
          </a:lstStyle>
          <a:p/>
        </p:txBody>
      </p:sp>
      <p:sp>
        <p:nvSpPr>
          <p:cNvPr id="3157" name="Google Shape;3157;p462"/>
          <p:cNvSpPr txBox="1"/>
          <p:nvPr>
            <p:ph idx="1" type="subTitle"/>
          </p:nvPr>
        </p:nvSpPr>
        <p:spPr>
          <a:xfrm>
            <a:off x="1895476" y="1371599"/>
            <a:ext cx="5343600" cy="6858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SzPts val="2400"/>
              <a:buFont typeface="Georgia"/>
              <a:buNone/>
              <a:defRPr sz="2400">
                <a:solidFill>
                  <a:schemeClr val="dk1"/>
                </a:solidFill>
                <a:latin typeface="Georgia"/>
                <a:ea typeface="Georgia"/>
                <a:cs typeface="Georgia"/>
                <a:sym typeface="Georgia"/>
              </a:defRPr>
            </a:lvl1pPr>
            <a:lvl2pPr lvl="1" rtl="0" algn="l">
              <a:lnSpc>
                <a:spcPct val="100000"/>
              </a:lnSpc>
              <a:spcBef>
                <a:spcPts val="0"/>
              </a:spcBef>
              <a:spcAft>
                <a:spcPts val="0"/>
              </a:spcAft>
              <a:buSzPts val="1300"/>
              <a:buNone/>
              <a:defRPr sz="1300">
                <a:solidFill>
                  <a:schemeClr val="lt1"/>
                </a:solidFill>
                <a:latin typeface="Georgia"/>
                <a:ea typeface="Georgia"/>
                <a:cs typeface="Georgia"/>
                <a:sym typeface="Georgia"/>
              </a:defRPr>
            </a:lvl2pPr>
            <a:lvl3pPr lvl="2" rtl="0" algn="l">
              <a:lnSpc>
                <a:spcPct val="100000"/>
              </a:lnSpc>
              <a:spcBef>
                <a:spcPts val="700"/>
              </a:spcBef>
              <a:spcAft>
                <a:spcPts val="0"/>
              </a:spcAft>
              <a:buSzPts val="1300"/>
              <a:buNone/>
              <a:defRPr sz="1300">
                <a:solidFill>
                  <a:schemeClr val="lt1"/>
                </a:solidFill>
                <a:latin typeface="Georgia"/>
                <a:ea typeface="Georgia"/>
                <a:cs typeface="Georgia"/>
                <a:sym typeface="Georgia"/>
              </a:defRPr>
            </a:lvl3pPr>
            <a:lvl4pPr lvl="3" rtl="0" algn="l">
              <a:lnSpc>
                <a:spcPct val="100000"/>
              </a:lnSpc>
              <a:spcBef>
                <a:spcPts val="700"/>
              </a:spcBef>
              <a:spcAft>
                <a:spcPts val="0"/>
              </a:spcAft>
              <a:buSzPts val="1300"/>
              <a:buNone/>
              <a:defRPr sz="1300">
                <a:solidFill>
                  <a:schemeClr val="lt1"/>
                </a:solidFill>
                <a:latin typeface="Georgia"/>
                <a:ea typeface="Georgia"/>
                <a:cs typeface="Georgia"/>
                <a:sym typeface="Georgia"/>
              </a:defRPr>
            </a:lvl4pPr>
            <a:lvl5pPr lvl="4" rtl="0" algn="l">
              <a:lnSpc>
                <a:spcPct val="100000"/>
              </a:lnSpc>
              <a:spcBef>
                <a:spcPts val="700"/>
              </a:spcBef>
              <a:spcAft>
                <a:spcPts val="0"/>
              </a:spcAft>
              <a:buSzPts val="1300"/>
              <a:buNone/>
              <a:defRPr sz="1300">
                <a:solidFill>
                  <a:schemeClr val="lt1"/>
                </a:solidFill>
                <a:latin typeface="Georgia"/>
                <a:ea typeface="Georgia"/>
                <a:cs typeface="Georgia"/>
                <a:sym typeface="Georgia"/>
              </a:defRPr>
            </a:lvl5pPr>
            <a:lvl6pPr lvl="5" rtl="0" algn="l">
              <a:lnSpc>
                <a:spcPct val="100000"/>
              </a:lnSpc>
              <a:spcBef>
                <a:spcPts val="700"/>
              </a:spcBef>
              <a:spcAft>
                <a:spcPts val="0"/>
              </a:spcAft>
              <a:buSzPts val="1300"/>
              <a:buNone/>
              <a:defRPr sz="1300">
                <a:solidFill>
                  <a:schemeClr val="lt1"/>
                </a:solidFill>
                <a:latin typeface="Georgia"/>
                <a:ea typeface="Georgia"/>
                <a:cs typeface="Georgia"/>
                <a:sym typeface="Georgia"/>
              </a:defRPr>
            </a:lvl6pPr>
            <a:lvl7pPr lvl="6" rtl="0" algn="l">
              <a:lnSpc>
                <a:spcPct val="100000"/>
              </a:lnSpc>
              <a:spcBef>
                <a:spcPts val="700"/>
              </a:spcBef>
              <a:spcAft>
                <a:spcPts val="0"/>
              </a:spcAft>
              <a:buClr>
                <a:schemeClr val="lt1"/>
              </a:buClr>
              <a:buSzPts val="1300"/>
              <a:buNone/>
              <a:defRPr sz="1300">
                <a:solidFill>
                  <a:schemeClr val="lt1"/>
                </a:solidFill>
                <a:latin typeface="Georgia"/>
                <a:ea typeface="Georgia"/>
                <a:cs typeface="Georgia"/>
                <a:sym typeface="Georgia"/>
              </a:defRPr>
            </a:lvl7pPr>
            <a:lvl8pPr lvl="7" rtl="0" algn="l">
              <a:lnSpc>
                <a:spcPct val="100000"/>
              </a:lnSpc>
              <a:spcBef>
                <a:spcPts val="700"/>
              </a:spcBef>
              <a:spcAft>
                <a:spcPts val="0"/>
              </a:spcAft>
              <a:buClr>
                <a:schemeClr val="lt1"/>
              </a:buClr>
              <a:buSzPts val="1300"/>
              <a:buNone/>
              <a:defRPr sz="1300">
                <a:solidFill>
                  <a:schemeClr val="lt1"/>
                </a:solidFill>
                <a:latin typeface="Georgia"/>
                <a:ea typeface="Georgia"/>
                <a:cs typeface="Georgia"/>
                <a:sym typeface="Georgia"/>
              </a:defRPr>
            </a:lvl8pPr>
            <a:lvl9pPr lvl="8" rtl="0" algn="l">
              <a:lnSpc>
                <a:spcPct val="100000"/>
              </a:lnSpc>
              <a:spcBef>
                <a:spcPts val="700"/>
              </a:spcBef>
              <a:spcAft>
                <a:spcPts val="700"/>
              </a:spcAft>
              <a:buClr>
                <a:schemeClr val="lt1"/>
              </a:buClr>
              <a:buSzPts val="1300"/>
              <a:buNone/>
              <a:defRPr sz="1300">
                <a:solidFill>
                  <a:schemeClr val="lt1"/>
                </a:solidFill>
                <a:latin typeface="Georgia"/>
                <a:ea typeface="Georgia"/>
                <a:cs typeface="Georgia"/>
                <a:sym typeface="Georgia"/>
              </a:defRPr>
            </a:lvl9pPr>
          </a:lstStyle>
          <a:p/>
        </p:txBody>
      </p:sp>
      <p:sp>
        <p:nvSpPr>
          <p:cNvPr id="3158" name="Google Shape;3158;p462"/>
          <p:cNvSpPr txBox="1"/>
          <p:nvPr>
            <p:ph idx="2" type="body"/>
          </p:nvPr>
        </p:nvSpPr>
        <p:spPr>
          <a:xfrm>
            <a:off x="1895475" y="281178"/>
            <a:ext cx="4105500" cy="1098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SzPts val="800"/>
              <a:buFont typeface="Arial"/>
              <a:buNone/>
              <a:defRPr sz="800">
                <a:solidFill>
                  <a:schemeClr val="dk1"/>
                </a:solidFill>
                <a:latin typeface="Arial"/>
                <a:ea typeface="Arial"/>
                <a:cs typeface="Arial"/>
                <a:sym typeface="Arial"/>
              </a:defRPr>
            </a:lvl1pPr>
            <a:lvl2pPr indent="-273050" lvl="1" marL="914400" rtl="0" algn="l">
              <a:lnSpc>
                <a:spcPct val="100000"/>
              </a:lnSpc>
              <a:spcBef>
                <a:spcPts val="700"/>
              </a:spcBef>
              <a:spcAft>
                <a:spcPts val="0"/>
              </a:spcAft>
              <a:buSzPts val="700"/>
              <a:buChar char="•"/>
              <a:defRPr sz="700">
                <a:solidFill>
                  <a:schemeClr val="lt1"/>
                </a:solidFill>
                <a:latin typeface="Arial"/>
                <a:ea typeface="Arial"/>
                <a:cs typeface="Arial"/>
                <a:sym typeface="Arial"/>
              </a:defRPr>
            </a:lvl2pPr>
            <a:lvl3pPr indent="-273050" lvl="2" marL="1371600" rtl="0" algn="l">
              <a:lnSpc>
                <a:spcPct val="100000"/>
              </a:lnSpc>
              <a:spcBef>
                <a:spcPts val="700"/>
              </a:spcBef>
              <a:spcAft>
                <a:spcPts val="0"/>
              </a:spcAft>
              <a:buSzPts val="700"/>
              <a:buChar char="-"/>
              <a:defRPr sz="700">
                <a:solidFill>
                  <a:schemeClr val="lt1"/>
                </a:solidFill>
                <a:latin typeface="Arial"/>
                <a:ea typeface="Arial"/>
                <a:cs typeface="Arial"/>
                <a:sym typeface="Arial"/>
              </a:defRPr>
            </a:lvl3pPr>
            <a:lvl4pPr indent="-273050" lvl="3" marL="1828800" rtl="0" algn="l">
              <a:lnSpc>
                <a:spcPct val="100000"/>
              </a:lnSpc>
              <a:spcBef>
                <a:spcPts val="700"/>
              </a:spcBef>
              <a:spcAft>
                <a:spcPts val="0"/>
              </a:spcAft>
              <a:buSzPts val="700"/>
              <a:buChar char="◦"/>
              <a:defRPr sz="700">
                <a:solidFill>
                  <a:schemeClr val="lt1"/>
                </a:solidFill>
                <a:latin typeface="Arial"/>
                <a:ea typeface="Arial"/>
                <a:cs typeface="Arial"/>
                <a:sym typeface="Arial"/>
              </a:defRPr>
            </a:lvl4pPr>
            <a:lvl5pPr indent="-273050" lvl="4" marL="2286000" rtl="0" algn="l">
              <a:lnSpc>
                <a:spcPct val="100000"/>
              </a:lnSpc>
              <a:spcBef>
                <a:spcPts val="700"/>
              </a:spcBef>
              <a:spcAft>
                <a:spcPts val="0"/>
              </a:spcAft>
              <a:buSzPts val="700"/>
              <a:buChar char="›"/>
              <a:defRPr sz="700">
                <a:solidFill>
                  <a:schemeClr val="lt1"/>
                </a:solidFill>
                <a:latin typeface="Arial"/>
                <a:ea typeface="Arial"/>
                <a:cs typeface="Arial"/>
                <a:sym typeface="Arial"/>
              </a:defRPr>
            </a:lvl5pPr>
            <a:lvl6pPr indent="-311150" lvl="5" marL="2743200" rtl="0" algn="l">
              <a:lnSpc>
                <a:spcPct val="100000"/>
              </a:lnSpc>
              <a:spcBef>
                <a:spcPts val="700"/>
              </a:spcBef>
              <a:spcAft>
                <a:spcPts val="0"/>
              </a:spcAft>
              <a:buSzPts val="1300"/>
              <a:buAutoNum type="arabicPeriod"/>
              <a:defRPr/>
            </a:lvl6pPr>
            <a:lvl7pPr indent="-311150" lvl="6" marL="3200400" rtl="0" algn="l">
              <a:lnSpc>
                <a:spcPct val="100000"/>
              </a:lnSpc>
              <a:spcBef>
                <a:spcPts val="700"/>
              </a:spcBef>
              <a:spcAft>
                <a:spcPts val="0"/>
              </a:spcAft>
              <a:buClr>
                <a:schemeClr val="dk1"/>
              </a:buClr>
              <a:buSzPts val="1300"/>
              <a:buAutoNum type="alphaLcPeriod"/>
              <a:defRPr/>
            </a:lvl7pPr>
            <a:lvl8pPr indent="-311150" lvl="7" marL="3657600" rtl="0" algn="l">
              <a:lnSpc>
                <a:spcPct val="100000"/>
              </a:lnSpc>
              <a:spcBef>
                <a:spcPts val="700"/>
              </a:spcBef>
              <a:spcAft>
                <a:spcPts val="0"/>
              </a:spcAft>
              <a:buClr>
                <a:schemeClr val="dk1"/>
              </a:buClr>
              <a:buSzPts val="1300"/>
              <a:buAutoNum type="romanLcPeriod"/>
              <a:defRPr/>
            </a:lvl8pPr>
            <a:lvl9pPr indent="-228600" lvl="8" marL="4114800" rtl="0" algn="l">
              <a:lnSpc>
                <a:spcPct val="100000"/>
              </a:lnSpc>
              <a:spcBef>
                <a:spcPts val="700"/>
              </a:spcBef>
              <a:spcAft>
                <a:spcPts val="700"/>
              </a:spcAft>
              <a:buClr>
                <a:schemeClr val="dk2"/>
              </a:buClr>
              <a:buSzPts val="1300"/>
              <a:buNone/>
              <a:defRPr/>
            </a:lvl9pPr>
          </a:lstStyle>
          <a:p/>
        </p:txBody>
      </p:sp>
      <p:grpSp>
        <p:nvGrpSpPr>
          <p:cNvPr id="3159" name="Google Shape;3159;p462"/>
          <p:cNvGrpSpPr/>
          <p:nvPr/>
        </p:nvGrpSpPr>
        <p:grpSpPr>
          <a:xfrm>
            <a:off x="1162501" y="4327229"/>
            <a:ext cx="926251" cy="702030"/>
            <a:chOff x="1550415" y="5769638"/>
            <a:chExt cx="1235331" cy="936040"/>
          </a:xfrm>
        </p:grpSpPr>
        <p:grpSp>
          <p:nvGrpSpPr>
            <p:cNvPr id="3160" name="Google Shape;3160;p462"/>
            <p:cNvGrpSpPr/>
            <p:nvPr/>
          </p:nvGrpSpPr>
          <p:grpSpPr>
            <a:xfrm>
              <a:off x="2337418" y="5769638"/>
              <a:ext cx="448328" cy="402422"/>
              <a:chOff x="1905000" y="5715000"/>
              <a:chExt cx="445920" cy="381118"/>
            </a:xfrm>
          </p:grpSpPr>
          <p:sp>
            <p:nvSpPr>
              <p:cNvPr id="3161" name="Google Shape;3161;p462"/>
              <p:cNvSpPr/>
              <p:nvPr/>
            </p:nvSpPr>
            <p:spPr>
              <a:xfrm>
                <a:off x="2293620" y="5988118"/>
                <a:ext cx="57300" cy="108000"/>
              </a:xfrm>
              <a:prstGeom prst="rect">
                <a:avLst/>
              </a:prstGeom>
              <a:solidFill>
                <a:srgbClr val="F445F6"/>
              </a:solid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Arial"/>
                  <a:ea typeface="Arial"/>
                  <a:cs typeface="Arial"/>
                  <a:sym typeface="Arial"/>
                </a:endParaRPr>
              </a:p>
            </p:txBody>
          </p:sp>
          <p:sp>
            <p:nvSpPr>
              <p:cNvPr id="3162" name="Google Shape;3162;p462"/>
              <p:cNvSpPr/>
              <p:nvPr/>
            </p:nvSpPr>
            <p:spPr>
              <a:xfrm>
                <a:off x="2132171" y="5757333"/>
                <a:ext cx="44400" cy="66900"/>
              </a:xfrm>
              <a:prstGeom prst="rect">
                <a:avLst/>
              </a:prstGeom>
              <a:solidFill>
                <a:srgbClr val="F6B67F"/>
              </a:solid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Arial"/>
                  <a:ea typeface="Arial"/>
                  <a:cs typeface="Arial"/>
                  <a:sym typeface="Arial"/>
                </a:endParaRPr>
              </a:p>
            </p:txBody>
          </p:sp>
          <p:sp>
            <p:nvSpPr>
              <p:cNvPr id="3163" name="Google Shape;3163;p462"/>
              <p:cNvSpPr/>
              <p:nvPr/>
            </p:nvSpPr>
            <p:spPr>
              <a:xfrm>
                <a:off x="1905000" y="5715000"/>
                <a:ext cx="227100" cy="42300"/>
              </a:xfrm>
              <a:prstGeom prst="rect">
                <a:avLst/>
              </a:prstGeom>
              <a:solidFill>
                <a:srgbClr val="F48F17"/>
              </a:solid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Arial"/>
                  <a:ea typeface="Arial"/>
                  <a:cs typeface="Arial"/>
                  <a:sym typeface="Arial"/>
                </a:endParaRPr>
              </a:p>
            </p:txBody>
          </p:sp>
          <p:sp>
            <p:nvSpPr>
              <p:cNvPr id="3164" name="Google Shape;3164;p462"/>
              <p:cNvSpPr/>
              <p:nvPr/>
            </p:nvSpPr>
            <p:spPr>
              <a:xfrm>
                <a:off x="1905000" y="5757333"/>
                <a:ext cx="227100" cy="66900"/>
              </a:xfrm>
              <a:prstGeom prst="rect">
                <a:avLst/>
              </a:prstGeom>
              <a:solidFill>
                <a:srgbClr val="EB660B"/>
              </a:solid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Arial"/>
                  <a:ea typeface="Arial"/>
                  <a:cs typeface="Arial"/>
                  <a:sym typeface="Arial"/>
                </a:endParaRPr>
              </a:p>
            </p:txBody>
          </p:sp>
          <p:sp>
            <p:nvSpPr>
              <p:cNvPr id="3165" name="Google Shape;3165;p462"/>
              <p:cNvSpPr/>
              <p:nvPr/>
            </p:nvSpPr>
            <p:spPr>
              <a:xfrm>
                <a:off x="2176462" y="5824247"/>
                <a:ext cx="117300" cy="163800"/>
              </a:xfrm>
              <a:prstGeom prst="rect">
                <a:avLst/>
              </a:prstGeom>
              <a:solidFill>
                <a:srgbClr val="F3BF09"/>
              </a:solid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Arial"/>
                  <a:ea typeface="Arial"/>
                  <a:cs typeface="Arial"/>
                  <a:sym typeface="Arial"/>
                </a:endParaRPr>
              </a:p>
            </p:txBody>
          </p:sp>
          <p:sp>
            <p:nvSpPr>
              <p:cNvPr id="3166" name="Google Shape;3166;p462"/>
              <p:cNvSpPr/>
              <p:nvPr/>
            </p:nvSpPr>
            <p:spPr>
              <a:xfrm>
                <a:off x="2176462" y="5988118"/>
                <a:ext cx="117300" cy="108000"/>
              </a:xfrm>
              <a:prstGeom prst="rect">
                <a:avLst/>
              </a:prstGeom>
              <a:solidFill>
                <a:srgbClr val="E93409"/>
              </a:solid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Arial"/>
                  <a:ea typeface="Arial"/>
                  <a:cs typeface="Arial"/>
                  <a:sym typeface="Arial"/>
                </a:endParaRPr>
              </a:p>
            </p:txBody>
          </p:sp>
          <p:sp>
            <p:nvSpPr>
              <p:cNvPr id="3167" name="Google Shape;3167;p462"/>
              <p:cNvSpPr/>
              <p:nvPr/>
            </p:nvSpPr>
            <p:spPr>
              <a:xfrm>
                <a:off x="2132171" y="5824247"/>
                <a:ext cx="44400" cy="163800"/>
              </a:xfrm>
              <a:prstGeom prst="rect">
                <a:avLst/>
              </a:prstGeom>
              <a:solidFill>
                <a:srgbClr val="EA8804"/>
              </a:solid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Arial"/>
                  <a:ea typeface="Arial"/>
                  <a:cs typeface="Arial"/>
                  <a:sym typeface="Arial"/>
                </a:endParaRPr>
              </a:p>
            </p:txBody>
          </p:sp>
          <p:sp>
            <p:nvSpPr>
              <p:cNvPr id="3168" name="Google Shape;3168;p462"/>
              <p:cNvSpPr/>
              <p:nvPr/>
            </p:nvSpPr>
            <p:spPr>
              <a:xfrm>
                <a:off x="2132171" y="5988118"/>
                <a:ext cx="44400" cy="108000"/>
              </a:xfrm>
              <a:prstGeom prst="rect">
                <a:avLst/>
              </a:prstGeom>
              <a:solidFill>
                <a:srgbClr val="E02504"/>
              </a:solid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Arial"/>
                  <a:ea typeface="Arial"/>
                  <a:cs typeface="Arial"/>
                  <a:sym typeface="Arial"/>
                </a:endParaRPr>
              </a:p>
            </p:txBody>
          </p:sp>
          <p:sp>
            <p:nvSpPr>
              <p:cNvPr id="3169" name="Google Shape;3169;p462"/>
              <p:cNvSpPr/>
              <p:nvPr/>
            </p:nvSpPr>
            <p:spPr>
              <a:xfrm>
                <a:off x="1905000" y="5824247"/>
                <a:ext cx="227171" cy="163871"/>
              </a:xfrm>
              <a:custGeom>
                <a:rect b="b" l="l" r="r" t="t"/>
                <a:pathLst>
                  <a:path extrusionOk="0" h="120" w="159">
                    <a:moveTo>
                      <a:pt x="0" y="0"/>
                    </a:moveTo>
                    <a:lnTo>
                      <a:pt x="159" y="0"/>
                    </a:lnTo>
                    <a:lnTo>
                      <a:pt x="159" y="120"/>
                    </a:lnTo>
                    <a:lnTo>
                      <a:pt x="99" y="120"/>
                    </a:lnTo>
                    <a:lnTo>
                      <a:pt x="99" y="80"/>
                    </a:lnTo>
                    <a:lnTo>
                      <a:pt x="0" y="80"/>
                    </a:lnTo>
                    <a:lnTo>
                      <a:pt x="0" y="0"/>
                    </a:lnTo>
                    <a:close/>
                  </a:path>
                </a:pathLst>
              </a:custGeom>
              <a:solidFill>
                <a:srgbClr val="E04C00"/>
              </a:solid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Arial"/>
                  <a:ea typeface="Arial"/>
                  <a:cs typeface="Arial"/>
                  <a:sym typeface="Arial"/>
                </a:endParaRPr>
              </a:p>
            </p:txBody>
          </p:sp>
          <p:sp>
            <p:nvSpPr>
              <p:cNvPr id="3170" name="Google Shape;3170;p462"/>
              <p:cNvSpPr/>
              <p:nvPr/>
            </p:nvSpPr>
            <p:spPr>
              <a:xfrm>
                <a:off x="2046446" y="5988118"/>
                <a:ext cx="85800" cy="108000"/>
              </a:xfrm>
              <a:prstGeom prst="rect">
                <a:avLst/>
              </a:prstGeom>
              <a:solidFill>
                <a:srgbClr val="D61400"/>
              </a:solid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Arial"/>
                  <a:ea typeface="Arial"/>
                  <a:cs typeface="Arial"/>
                  <a:sym typeface="Arial"/>
                </a:endParaRPr>
              </a:p>
            </p:txBody>
          </p:sp>
          <p:sp>
            <p:nvSpPr>
              <p:cNvPr id="3171" name="Google Shape;3171;p462"/>
              <p:cNvSpPr/>
              <p:nvPr/>
            </p:nvSpPr>
            <p:spPr>
              <a:xfrm>
                <a:off x="1905000" y="5933495"/>
                <a:ext cx="141300" cy="54600"/>
              </a:xfrm>
              <a:prstGeom prst="rect">
                <a:avLst/>
              </a:prstGeom>
              <a:solidFill>
                <a:srgbClr val="C93C00"/>
              </a:solid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Arial"/>
                  <a:ea typeface="Arial"/>
                  <a:cs typeface="Arial"/>
                  <a:sym typeface="Arial"/>
                </a:endParaRPr>
              </a:p>
            </p:txBody>
          </p:sp>
          <p:sp>
            <p:nvSpPr>
              <p:cNvPr id="3172" name="Google Shape;3172;p462"/>
              <p:cNvSpPr/>
              <p:nvPr/>
            </p:nvSpPr>
            <p:spPr>
              <a:xfrm>
                <a:off x="1905000" y="5988118"/>
                <a:ext cx="141300" cy="108000"/>
              </a:xfrm>
              <a:prstGeom prst="rect">
                <a:avLst/>
              </a:prstGeom>
              <a:solidFill>
                <a:srgbClr val="C01000"/>
              </a:solid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Arial"/>
                  <a:ea typeface="Arial"/>
                  <a:cs typeface="Arial"/>
                  <a:sym typeface="Arial"/>
                </a:endParaRPr>
              </a:p>
            </p:txBody>
          </p:sp>
          <p:sp>
            <p:nvSpPr>
              <p:cNvPr id="3173" name="Google Shape;3173;p462"/>
              <p:cNvSpPr/>
              <p:nvPr/>
            </p:nvSpPr>
            <p:spPr>
              <a:xfrm>
                <a:off x="2293620" y="5988118"/>
                <a:ext cx="57300" cy="108000"/>
              </a:xfrm>
              <a:prstGeom prst="rect">
                <a:avLst/>
              </a:prstGeom>
              <a:solidFill>
                <a:srgbClr val="F445F6"/>
              </a:solid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Arial"/>
                  <a:ea typeface="Arial"/>
                  <a:cs typeface="Arial"/>
                  <a:sym typeface="Arial"/>
                </a:endParaRPr>
              </a:p>
            </p:txBody>
          </p:sp>
          <p:sp>
            <p:nvSpPr>
              <p:cNvPr id="3174" name="Google Shape;3174;p462"/>
              <p:cNvSpPr/>
              <p:nvPr/>
            </p:nvSpPr>
            <p:spPr>
              <a:xfrm>
                <a:off x="2132171" y="5757333"/>
                <a:ext cx="44400" cy="66900"/>
              </a:xfrm>
              <a:prstGeom prst="rect">
                <a:avLst/>
              </a:prstGeom>
              <a:solidFill>
                <a:srgbClr val="F6B67F"/>
              </a:solid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Arial"/>
                  <a:ea typeface="Arial"/>
                  <a:cs typeface="Arial"/>
                  <a:sym typeface="Arial"/>
                </a:endParaRPr>
              </a:p>
            </p:txBody>
          </p:sp>
          <p:sp>
            <p:nvSpPr>
              <p:cNvPr id="3175" name="Google Shape;3175;p462"/>
              <p:cNvSpPr/>
              <p:nvPr/>
            </p:nvSpPr>
            <p:spPr>
              <a:xfrm>
                <a:off x="1905000" y="5715000"/>
                <a:ext cx="227100" cy="42300"/>
              </a:xfrm>
              <a:prstGeom prst="rect">
                <a:avLst/>
              </a:prstGeom>
              <a:solidFill>
                <a:srgbClr val="F48F17"/>
              </a:solid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Arial"/>
                  <a:ea typeface="Arial"/>
                  <a:cs typeface="Arial"/>
                  <a:sym typeface="Arial"/>
                </a:endParaRPr>
              </a:p>
            </p:txBody>
          </p:sp>
          <p:sp>
            <p:nvSpPr>
              <p:cNvPr id="3176" name="Google Shape;3176;p462"/>
              <p:cNvSpPr/>
              <p:nvPr/>
            </p:nvSpPr>
            <p:spPr>
              <a:xfrm>
                <a:off x="1905000" y="5757333"/>
                <a:ext cx="227100" cy="66900"/>
              </a:xfrm>
              <a:prstGeom prst="rect">
                <a:avLst/>
              </a:prstGeom>
              <a:solidFill>
                <a:srgbClr val="EB660B"/>
              </a:solid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Arial"/>
                  <a:ea typeface="Arial"/>
                  <a:cs typeface="Arial"/>
                  <a:sym typeface="Arial"/>
                </a:endParaRPr>
              </a:p>
            </p:txBody>
          </p:sp>
          <p:sp>
            <p:nvSpPr>
              <p:cNvPr id="3177" name="Google Shape;3177;p462"/>
              <p:cNvSpPr/>
              <p:nvPr/>
            </p:nvSpPr>
            <p:spPr>
              <a:xfrm>
                <a:off x="2176462" y="5824247"/>
                <a:ext cx="117300" cy="163800"/>
              </a:xfrm>
              <a:prstGeom prst="rect">
                <a:avLst/>
              </a:prstGeom>
              <a:solidFill>
                <a:srgbClr val="F3BF09"/>
              </a:solid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Arial"/>
                  <a:ea typeface="Arial"/>
                  <a:cs typeface="Arial"/>
                  <a:sym typeface="Arial"/>
                </a:endParaRPr>
              </a:p>
            </p:txBody>
          </p:sp>
          <p:sp>
            <p:nvSpPr>
              <p:cNvPr id="3178" name="Google Shape;3178;p462"/>
              <p:cNvSpPr/>
              <p:nvPr/>
            </p:nvSpPr>
            <p:spPr>
              <a:xfrm>
                <a:off x="2176462" y="5988118"/>
                <a:ext cx="117300" cy="108000"/>
              </a:xfrm>
              <a:prstGeom prst="rect">
                <a:avLst/>
              </a:prstGeom>
              <a:solidFill>
                <a:srgbClr val="E93409"/>
              </a:solid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Arial"/>
                  <a:ea typeface="Arial"/>
                  <a:cs typeface="Arial"/>
                  <a:sym typeface="Arial"/>
                </a:endParaRPr>
              </a:p>
            </p:txBody>
          </p:sp>
          <p:sp>
            <p:nvSpPr>
              <p:cNvPr id="3179" name="Google Shape;3179;p462"/>
              <p:cNvSpPr/>
              <p:nvPr/>
            </p:nvSpPr>
            <p:spPr>
              <a:xfrm>
                <a:off x="2132171" y="5824247"/>
                <a:ext cx="44400" cy="163800"/>
              </a:xfrm>
              <a:prstGeom prst="rect">
                <a:avLst/>
              </a:prstGeom>
              <a:solidFill>
                <a:srgbClr val="EA8804"/>
              </a:solid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Arial"/>
                  <a:ea typeface="Arial"/>
                  <a:cs typeface="Arial"/>
                  <a:sym typeface="Arial"/>
                </a:endParaRPr>
              </a:p>
            </p:txBody>
          </p:sp>
          <p:sp>
            <p:nvSpPr>
              <p:cNvPr id="3180" name="Google Shape;3180;p462"/>
              <p:cNvSpPr/>
              <p:nvPr/>
            </p:nvSpPr>
            <p:spPr>
              <a:xfrm>
                <a:off x="2132171" y="5988118"/>
                <a:ext cx="44400" cy="108000"/>
              </a:xfrm>
              <a:prstGeom prst="rect">
                <a:avLst/>
              </a:prstGeom>
              <a:solidFill>
                <a:srgbClr val="E02504"/>
              </a:solid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Arial"/>
                  <a:ea typeface="Arial"/>
                  <a:cs typeface="Arial"/>
                  <a:sym typeface="Arial"/>
                </a:endParaRPr>
              </a:p>
            </p:txBody>
          </p:sp>
          <p:sp>
            <p:nvSpPr>
              <p:cNvPr id="3181" name="Google Shape;3181;p462"/>
              <p:cNvSpPr/>
              <p:nvPr/>
            </p:nvSpPr>
            <p:spPr>
              <a:xfrm>
                <a:off x="1905000" y="5824247"/>
                <a:ext cx="227171" cy="163871"/>
              </a:xfrm>
              <a:custGeom>
                <a:rect b="b" l="l" r="r" t="t"/>
                <a:pathLst>
                  <a:path extrusionOk="0" h="120" w="159">
                    <a:moveTo>
                      <a:pt x="0" y="0"/>
                    </a:moveTo>
                    <a:lnTo>
                      <a:pt x="159" y="0"/>
                    </a:lnTo>
                    <a:lnTo>
                      <a:pt x="159" y="120"/>
                    </a:lnTo>
                    <a:lnTo>
                      <a:pt x="99" y="120"/>
                    </a:lnTo>
                    <a:lnTo>
                      <a:pt x="99" y="80"/>
                    </a:lnTo>
                    <a:lnTo>
                      <a:pt x="0" y="80"/>
                    </a:lnTo>
                    <a:lnTo>
                      <a:pt x="0" y="0"/>
                    </a:lnTo>
                    <a:close/>
                  </a:path>
                </a:pathLst>
              </a:custGeom>
              <a:solidFill>
                <a:srgbClr val="E04C00"/>
              </a:solid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Arial"/>
                  <a:ea typeface="Arial"/>
                  <a:cs typeface="Arial"/>
                  <a:sym typeface="Arial"/>
                </a:endParaRPr>
              </a:p>
            </p:txBody>
          </p:sp>
          <p:sp>
            <p:nvSpPr>
              <p:cNvPr id="3182" name="Google Shape;3182;p462"/>
              <p:cNvSpPr/>
              <p:nvPr/>
            </p:nvSpPr>
            <p:spPr>
              <a:xfrm>
                <a:off x="2046446" y="5988118"/>
                <a:ext cx="85800" cy="108000"/>
              </a:xfrm>
              <a:prstGeom prst="rect">
                <a:avLst/>
              </a:prstGeom>
              <a:solidFill>
                <a:srgbClr val="D61400"/>
              </a:solid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Arial"/>
                  <a:ea typeface="Arial"/>
                  <a:cs typeface="Arial"/>
                  <a:sym typeface="Arial"/>
                </a:endParaRPr>
              </a:p>
            </p:txBody>
          </p:sp>
          <p:sp>
            <p:nvSpPr>
              <p:cNvPr id="3183" name="Google Shape;3183;p462"/>
              <p:cNvSpPr/>
              <p:nvPr/>
            </p:nvSpPr>
            <p:spPr>
              <a:xfrm>
                <a:off x="1905000" y="5933495"/>
                <a:ext cx="141300" cy="54600"/>
              </a:xfrm>
              <a:prstGeom prst="rect">
                <a:avLst/>
              </a:prstGeom>
              <a:solidFill>
                <a:srgbClr val="C93C00"/>
              </a:solid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Arial"/>
                  <a:ea typeface="Arial"/>
                  <a:cs typeface="Arial"/>
                  <a:sym typeface="Arial"/>
                </a:endParaRPr>
              </a:p>
            </p:txBody>
          </p:sp>
          <p:sp>
            <p:nvSpPr>
              <p:cNvPr id="3184" name="Google Shape;3184;p462"/>
              <p:cNvSpPr/>
              <p:nvPr/>
            </p:nvSpPr>
            <p:spPr>
              <a:xfrm>
                <a:off x="1905000" y="5988118"/>
                <a:ext cx="141300" cy="108000"/>
              </a:xfrm>
              <a:prstGeom prst="rect">
                <a:avLst/>
              </a:prstGeom>
              <a:solidFill>
                <a:srgbClr val="C01000"/>
              </a:solid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Arial"/>
                  <a:ea typeface="Arial"/>
                  <a:cs typeface="Arial"/>
                  <a:sym typeface="Arial"/>
                </a:endParaRPr>
              </a:p>
            </p:txBody>
          </p:sp>
        </p:grpSp>
        <p:grpSp>
          <p:nvGrpSpPr>
            <p:cNvPr id="3185" name="Google Shape;3185;p462"/>
            <p:cNvGrpSpPr/>
            <p:nvPr/>
          </p:nvGrpSpPr>
          <p:grpSpPr>
            <a:xfrm>
              <a:off x="1550415" y="6172200"/>
              <a:ext cx="914401" cy="533479"/>
              <a:chOff x="518032" y="978681"/>
              <a:chExt cx="4572004" cy="2667395"/>
            </a:xfrm>
          </p:grpSpPr>
          <p:sp>
            <p:nvSpPr>
              <p:cNvPr id="3186" name="Google Shape;3186;p462"/>
              <p:cNvSpPr/>
              <p:nvPr/>
            </p:nvSpPr>
            <p:spPr>
              <a:xfrm>
                <a:off x="3295650" y="978681"/>
                <a:ext cx="1143000" cy="263100"/>
              </a:xfrm>
              <a:prstGeom prst="rect">
                <a:avLst/>
              </a:prstGeom>
              <a:solidFill>
                <a:srgbClr val="A10000"/>
              </a:solid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Arial"/>
                  <a:ea typeface="Arial"/>
                  <a:cs typeface="Arial"/>
                  <a:sym typeface="Arial"/>
                </a:endParaRPr>
              </a:p>
            </p:txBody>
          </p:sp>
          <p:sp>
            <p:nvSpPr>
              <p:cNvPr id="3187" name="Google Shape;3187;p462"/>
              <p:cNvSpPr/>
              <p:nvPr/>
            </p:nvSpPr>
            <p:spPr>
              <a:xfrm>
                <a:off x="518032" y="1922794"/>
                <a:ext cx="4572004" cy="1723282"/>
              </a:xfrm>
              <a:custGeom>
                <a:rect b="b" l="l" r="r" t="t"/>
                <a:pathLst>
                  <a:path extrusionOk="0" h="1544" w="4127">
                    <a:moveTo>
                      <a:pt x="640" y="229"/>
                    </a:moveTo>
                    <a:lnTo>
                      <a:pt x="622" y="229"/>
                    </a:lnTo>
                    <a:lnTo>
                      <a:pt x="603" y="230"/>
                    </a:lnTo>
                    <a:lnTo>
                      <a:pt x="581" y="233"/>
                    </a:lnTo>
                    <a:lnTo>
                      <a:pt x="553" y="235"/>
                    </a:lnTo>
                    <a:lnTo>
                      <a:pt x="521" y="241"/>
                    </a:lnTo>
                    <a:lnTo>
                      <a:pt x="521" y="947"/>
                    </a:lnTo>
                    <a:lnTo>
                      <a:pt x="538" y="949"/>
                    </a:lnTo>
                    <a:lnTo>
                      <a:pt x="553" y="949"/>
                    </a:lnTo>
                    <a:lnTo>
                      <a:pt x="566" y="949"/>
                    </a:lnTo>
                    <a:lnTo>
                      <a:pt x="578" y="949"/>
                    </a:lnTo>
                    <a:lnTo>
                      <a:pt x="630" y="946"/>
                    </a:lnTo>
                    <a:lnTo>
                      <a:pt x="677" y="937"/>
                    </a:lnTo>
                    <a:lnTo>
                      <a:pt x="720" y="924"/>
                    </a:lnTo>
                    <a:lnTo>
                      <a:pt x="758" y="905"/>
                    </a:lnTo>
                    <a:lnTo>
                      <a:pt x="793" y="880"/>
                    </a:lnTo>
                    <a:lnTo>
                      <a:pt x="824" y="850"/>
                    </a:lnTo>
                    <a:lnTo>
                      <a:pt x="849" y="815"/>
                    </a:lnTo>
                    <a:lnTo>
                      <a:pt x="870" y="775"/>
                    </a:lnTo>
                    <a:lnTo>
                      <a:pt x="886" y="728"/>
                    </a:lnTo>
                    <a:lnTo>
                      <a:pt x="897" y="678"/>
                    </a:lnTo>
                    <a:lnTo>
                      <a:pt x="905" y="622"/>
                    </a:lnTo>
                    <a:lnTo>
                      <a:pt x="907" y="561"/>
                    </a:lnTo>
                    <a:lnTo>
                      <a:pt x="905" y="505"/>
                    </a:lnTo>
                    <a:lnTo>
                      <a:pt x="897" y="452"/>
                    </a:lnTo>
                    <a:lnTo>
                      <a:pt x="886" y="407"/>
                    </a:lnTo>
                    <a:lnTo>
                      <a:pt x="870" y="366"/>
                    </a:lnTo>
                    <a:lnTo>
                      <a:pt x="850" y="329"/>
                    </a:lnTo>
                    <a:lnTo>
                      <a:pt x="826" y="299"/>
                    </a:lnTo>
                    <a:lnTo>
                      <a:pt x="797" y="274"/>
                    </a:lnTo>
                    <a:lnTo>
                      <a:pt x="763" y="254"/>
                    </a:lnTo>
                    <a:lnTo>
                      <a:pt x="727" y="241"/>
                    </a:lnTo>
                    <a:lnTo>
                      <a:pt x="686" y="232"/>
                    </a:lnTo>
                    <a:lnTo>
                      <a:pt x="640" y="229"/>
                    </a:lnTo>
                    <a:close/>
                    <a:moveTo>
                      <a:pt x="413" y="3"/>
                    </a:moveTo>
                    <a:lnTo>
                      <a:pt x="521" y="3"/>
                    </a:lnTo>
                    <a:lnTo>
                      <a:pt x="521" y="143"/>
                    </a:lnTo>
                    <a:lnTo>
                      <a:pt x="566" y="117"/>
                    </a:lnTo>
                    <a:lnTo>
                      <a:pt x="607" y="93"/>
                    </a:lnTo>
                    <a:lnTo>
                      <a:pt x="643" y="74"/>
                    </a:lnTo>
                    <a:lnTo>
                      <a:pt x="677" y="57"/>
                    </a:lnTo>
                    <a:lnTo>
                      <a:pt x="707" y="44"/>
                    </a:lnTo>
                    <a:lnTo>
                      <a:pt x="735" y="33"/>
                    </a:lnTo>
                    <a:lnTo>
                      <a:pt x="761" y="24"/>
                    </a:lnTo>
                    <a:lnTo>
                      <a:pt x="785" y="18"/>
                    </a:lnTo>
                    <a:lnTo>
                      <a:pt x="809" y="13"/>
                    </a:lnTo>
                    <a:lnTo>
                      <a:pt x="831" y="10"/>
                    </a:lnTo>
                    <a:lnTo>
                      <a:pt x="855" y="9"/>
                    </a:lnTo>
                    <a:lnTo>
                      <a:pt x="879" y="8"/>
                    </a:lnTo>
                    <a:lnTo>
                      <a:pt x="931" y="12"/>
                    </a:lnTo>
                    <a:lnTo>
                      <a:pt x="980" y="23"/>
                    </a:lnTo>
                    <a:lnTo>
                      <a:pt x="1026" y="40"/>
                    </a:lnTo>
                    <a:lnTo>
                      <a:pt x="1070" y="64"/>
                    </a:lnTo>
                    <a:lnTo>
                      <a:pt x="1110" y="94"/>
                    </a:lnTo>
                    <a:lnTo>
                      <a:pt x="1148" y="130"/>
                    </a:lnTo>
                    <a:lnTo>
                      <a:pt x="1180" y="172"/>
                    </a:lnTo>
                    <a:lnTo>
                      <a:pt x="1209" y="218"/>
                    </a:lnTo>
                    <a:lnTo>
                      <a:pt x="1233" y="268"/>
                    </a:lnTo>
                    <a:lnTo>
                      <a:pt x="1252" y="324"/>
                    </a:lnTo>
                    <a:lnTo>
                      <a:pt x="1265" y="383"/>
                    </a:lnTo>
                    <a:lnTo>
                      <a:pt x="1274" y="446"/>
                    </a:lnTo>
                    <a:lnTo>
                      <a:pt x="1278" y="512"/>
                    </a:lnTo>
                    <a:lnTo>
                      <a:pt x="1274" y="578"/>
                    </a:lnTo>
                    <a:lnTo>
                      <a:pt x="1265" y="641"/>
                    </a:lnTo>
                    <a:lnTo>
                      <a:pt x="1252" y="701"/>
                    </a:lnTo>
                    <a:lnTo>
                      <a:pt x="1232" y="756"/>
                    </a:lnTo>
                    <a:lnTo>
                      <a:pt x="1205" y="809"/>
                    </a:lnTo>
                    <a:lnTo>
                      <a:pt x="1175" y="857"/>
                    </a:lnTo>
                    <a:lnTo>
                      <a:pt x="1140" y="901"/>
                    </a:lnTo>
                    <a:lnTo>
                      <a:pt x="1099" y="941"/>
                    </a:lnTo>
                    <a:lnTo>
                      <a:pt x="1054" y="976"/>
                    </a:lnTo>
                    <a:lnTo>
                      <a:pt x="1005" y="1006"/>
                    </a:lnTo>
                    <a:lnTo>
                      <a:pt x="951" y="1031"/>
                    </a:lnTo>
                    <a:lnTo>
                      <a:pt x="894" y="1051"/>
                    </a:lnTo>
                    <a:lnTo>
                      <a:pt x="831" y="1065"/>
                    </a:lnTo>
                    <a:lnTo>
                      <a:pt x="766" y="1074"/>
                    </a:lnTo>
                    <a:lnTo>
                      <a:pt x="696" y="1078"/>
                    </a:lnTo>
                    <a:lnTo>
                      <a:pt x="670" y="1078"/>
                    </a:lnTo>
                    <a:lnTo>
                      <a:pt x="637" y="1076"/>
                    </a:lnTo>
                    <a:lnTo>
                      <a:pt x="601" y="1074"/>
                    </a:lnTo>
                    <a:lnTo>
                      <a:pt x="561" y="1071"/>
                    </a:lnTo>
                    <a:lnTo>
                      <a:pt x="521" y="1068"/>
                    </a:lnTo>
                    <a:lnTo>
                      <a:pt x="521" y="1408"/>
                    </a:lnTo>
                    <a:lnTo>
                      <a:pt x="692" y="1447"/>
                    </a:lnTo>
                    <a:lnTo>
                      <a:pt x="692" y="1544"/>
                    </a:lnTo>
                    <a:lnTo>
                      <a:pt x="18" y="1544"/>
                    </a:lnTo>
                    <a:lnTo>
                      <a:pt x="18" y="1447"/>
                    </a:lnTo>
                    <a:lnTo>
                      <a:pt x="171" y="1408"/>
                    </a:lnTo>
                    <a:lnTo>
                      <a:pt x="171" y="229"/>
                    </a:lnTo>
                    <a:lnTo>
                      <a:pt x="0" y="229"/>
                    </a:lnTo>
                    <a:lnTo>
                      <a:pt x="0" y="128"/>
                    </a:lnTo>
                    <a:lnTo>
                      <a:pt x="413" y="3"/>
                    </a:lnTo>
                    <a:close/>
                    <a:moveTo>
                      <a:pt x="3711" y="0"/>
                    </a:moveTo>
                    <a:lnTo>
                      <a:pt x="3770" y="3"/>
                    </a:lnTo>
                    <a:lnTo>
                      <a:pt x="3825" y="9"/>
                    </a:lnTo>
                    <a:lnTo>
                      <a:pt x="3876" y="20"/>
                    </a:lnTo>
                    <a:lnTo>
                      <a:pt x="3923" y="34"/>
                    </a:lnTo>
                    <a:lnTo>
                      <a:pt x="3965" y="53"/>
                    </a:lnTo>
                    <a:lnTo>
                      <a:pt x="4004" y="75"/>
                    </a:lnTo>
                    <a:lnTo>
                      <a:pt x="4036" y="100"/>
                    </a:lnTo>
                    <a:lnTo>
                      <a:pt x="4064" y="129"/>
                    </a:lnTo>
                    <a:lnTo>
                      <a:pt x="4086" y="160"/>
                    </a:lnTo>
                    <a:lnTo>
                      <a:pt x="4103" y="194"/>
                    </a:lnTo>
                    <a:lnTo>
                      <a:pt x="4113" y="232"/>
                    </a:lnTo>
                    <a:lnTo>
                      <a:pt x="4117" y="271"/>
                    </a:lnTo>
                    <a:lnTo>
                      <a:pt x="4114" y="304"/>
                    </a:lnTo>
                    <a:lnTo>
                      <a:pt x="4105" y="334"/>
                    </a:lnTo>
                    <a:lnTo>
                      <a:pt x="4091" y="362"/>
                    </a:lnTo>
                    <a:lnTo>
                      <a:pt x="4074" y="387"/>
                    </a:lnTo>
                    <a:lnTo>
                      <a:pt x="4051" y="407"/>
                    </a:lnTo>
                    <a:lnTo>
                      <a:pt x="4025" y="423"/>
                    </a:lnTo>
                    <a:lnTo>
                      <a:pt x="3995" y="436"/>
                    </a:lnTo>
                    <a:lnTo>
                      <a:pt x="3961" y="443"/>
                    </a:lnTo>
                    <a:lnTo>
                      <a:pt x="3925" y="446"/>
                    </a:lnTo>
                    <a:lnTo>
                      <a:pt x="3891" y="444"/>
                    </a:lnTo>
                    <a:lnTo>
                      <a:pt x="3859" y="438"/>
                    </a:lnTo>
                    <a:lnTo>
                      <a:pt x="3826" y="428"/>
                    </a:lnTo>
                    <a:lnTo>
                      <a:pt x="3792" y="413"/>
                    </a:lnTo>
                    <a:lnTo>
                      <a:pt x="3757" y="394"/>
                    </a:lnTo>
                    <a:lnTo>
                      <a:pt x="3757" y="114"/>
                    </a:lnTo>
                    <a:lnTo>
                      <a:pt x="3711" y="125"/>
                    </a:lnTo>
                    <a:lnTo>
                      <a:pt x="3668" y="140"/>
                    </a:lnTo>
                    <a:lnTo>
                      <a:pt x="3631" y="162"/>
                    </a:lnTo>
                    <a:lnTo>
                      <a:pt x="3597" y="187"/>
                    </a:lnTo>
                    <a:lnTo>
                      <a:pt x="3568" y="218"/>
                    </a:lnTo>
                    <a:lnTo>
                      <a:pt x="3543" y="253"/>
                    </a:lnTo>
                    <a:lnTo>
                      <a:pt x="3523" y="294"/>
                    </a:lnTo>
                    <a:lnTo>
                      <a:pt x="3508" y="339"/>
                    </a:lnTo>
                    <a:lnTo>
                      <a:pt x="3497" y="391"/>
                    </a:lnTo>
                    <a:lnTo>
                      <a:pt x="3489" y="447"/>
                    </a:lnTo>
                    <a:lnTo>
                      <a:pt x="3487" y="507"/>
                    </a:lnTo>
                    <a:lnTo>
                      <a:pt x="3489" y="565"/>
                    </a:lnTo>
                    <a:lnTo>
                      <a:pt x="3497" y="617"/>
                    </a:lnTo>
                    <a:lnTo>
                      <a:pt x="3509" y="667"/>
                    </a:lnTo>
                    <a:lnTo>
                      <a:pt x="3526" y="712"/>
                    </a:lnTo>
                    <a:lnTo>
                      <a:pt x="3547" y="753"/>
                    </a:lnTo>
                    <a:lnTo>
                      <a:pt x="3571" y="790"/>
                    </a:lnTo>
                    <a:lnTo>
                      <a:pt x="3600" y="821"/>
                    </a:lnTo>
                    <a:lnTo>
                      <a:pt x="3632" y="847"/>
                    </a:lnTo>
                    <a:lnTo>
                      <a:pt x="3668" y="869"/>
                    </a:lnTo>
                    <a:lnTo>
                      <a:pt x="3707" y="885"/>
                    </a:lnTo>
                    <a:lnTo>
                      <a:pt x="3750" y="894"/>
                    </a:lnTo>
                    <a:lnTo>
                      <a:pt x="3795" y="897"/>
                    </a:lnTo>
                    <a:lnTo>
                      <a:pt x="3821" y="896"/>
                    </a:lnTo>
                    <a:lnTo>
                      <a:pt x="3847" y="894"/>
                    </a:lnTo>
                    <a:lnTo>
                      <a:pt x="3874" y="889"/>
                    </a:lnTo>
                    <a:lnTo>
                      <a:pt x="3901" y="881"/>
                    </a:lnTo>
                    <a:lnTo>
                      <a:pt x="3931" y="872"/>
                    </a:lnTo>
                    <a:lnTo>
                      <a:pt x="3964" y="861"/>
                    </a:lnTo>
                    <a:lnTo>
                      <a:pt x="3999" y="846"/>
                    </a:lnTo>
                    <a:lnTo>
                      <a:pt x="4036" y="830"/>
                    </a:lnTo>
                    <a:lnTo>
                      <a:pt x="4079" y="810"/>
                    </a:lnTo>
                    <a:lnTo>
                      <a:pt x="4127" y="787"/>
                    </a:lnTo>
                    <a:lnTo>
                      <a:pt x="4127" y="976"/>
                    </a:lnTo>
                    <a:lnTo>
                      <a:pt x="4069" y="1001"/>
                    </a:lnTo>
                    <a:lnTo>
                      <a:pt x="4016" y="1024"/>
                    </a:lnTo>
                    <a:lnTo>
                      <a:pt x="3966" y="1041"/>
                    </a:lnTo>
                    <a:lnTo>
                      <a:pt x="3919" y="1058"/>
                    </a:lnTo>
                    <a:lnTo>
                      <a:pt x="3874" y="1070"/>
                    </a:lnTo>
                    <a:lnTo>
                      <a:pt x="3830" y="1080"/>
                    </a:lnTo>
                    <a:lnTo>
                      <a:pt x="3786" y="1086"/>
                    </a:lnTo>
                    <a:lnTo>
                      <a:pt x="3742" y="1091"/>
                    </a:lnTo>
                    <a:lnTo>
                      <a:pt x="3697" y="1094"/>
                    </a:lnTo>
                    <a:lnTo>
                      <a:pt x="3651" y="1095"/>
                    </a:lnTo>
                    <a:lnTo>
                      <a:pt x="3588" y="1093"/>
                    </a:lnTo>
                    <a:lnTo>
                      <a:pt x="3530" y="1086"/>
                    </a:lnTo>
                    <a:lnTo>
                      <a:pt x="3476" y="1075"/>
                    </a:lnTo>
                    <a:lnTo>
                      <a:pt x="3426" y="1060"/>
                    </a:lnTo>
                    <a:lnTo>
                      <a:pt x="3378" y="1039"/>
                    </a:lnTo>
                    <a:lnTo>
                      <a:pt x="3334" y="1014"/>
                    </a:lnTo>
                    <a:lnTo>
                      <a:pt x="3294" y="984"/>
                    </a:lnTo>
                    <a:lnTo>
                      <a:pt x="3255" y="947"/>
                    </a:lnTo>
                    <a:lnTo>
                      <a:pt x="3219" y="907"/>
                    </a:lnTo>
                    <a:lnTo>
                      <a:pt x="3188" y="865"/>
                    </a:lnTo>
                    <a:lnTo>
                      <a:pt x="3162" y="820"/>
                    </a:lnTo>
                    <a:lnTo>
                      <a:pt x="3140" y="772"/>
                    </a:lnTo>
                    <a:lnTo>
                      <a:pt x="3124" y="722"/>
                    </a:lnTo>
                    <a:lnTo>
                      <a:pt x="3111" y="670"/>
                    </a:lnTo>
                    <a:lnTo>
                      <a:pt x="3104" y="616"/>
                    </a:lnTo>
                    <a:lnTo>
                      <a:pt x="3101" y="561"/>
                    </a:lnTo>
                    <a:lnTo>
                      <a:pt x="3105" y="494"/>
                    </a:lnTo>
                    <a:lnTo>
                      <a:pt x="3115" y="433"/>
                    </a:lnTo>
                    <a:lnTo>
                      <a:pt x="3130" y="373"/>
                    </a:lnTo>
                    <a:lnTo>
                      <a:pt x="3153" y="318"/>
                    </a:lnTo>
                    <a:lnTo>
                      <a:pt x="3179" y="267"/>
                    </a:lnTo>
                    <a:lnTo>
                      <a:pt x="3213" y="219"/>
                    </a:lnTo>
                    <a:lnTo>
                      <a:pt x="3250" y="175"/>
                    </a:lnTo>
                    <a:lnTo>
                      <a:pt x="3293" y="135"/>
                    </a:lnTo>
                    <a:lnTo>
                      <a:pt x="3341" y="102"/>
                    </a:lnTo>
                    <a:lnTo>
                      <a:pt x="3392" y="72"/>
                    </a:lnTo>
                    <a:lnTo>
                      <a:pt x="3448" y="47"/>
                    </a:lnTo>
                    <a:lnTo>
                      <a:pt x="3508" y="27"/>
                    </a:lnTo>
                    <a:lnTo>
                      <a:pt x="3573" y="12"/>
                    </a:lnTo>
                    <a:lnTo>
                      <a:pt x="3640" y="3"/>
                    </a:lnTo>
                    <a:lnTo>
                      <a:pt x="3711" y="0"/>
                    </a:lnTo>
                    <a:close/>
                    <a:moveTo>
                      <a:pt x="2910" y="0"/>
                    </a:moveTo>
                    <a:lnTo>
                      <a:pt x="2948" y="4"/>
                    </a:lnTo>
                    <a:lnTo>
                      <a:pt x="2983" y="14"/>
                    </a:lnTo>
                    <a:lnTo>
                      <a:pt x="3014" y="30"/>
                    </a:lnTo>
                    <a:lnTo>
                      <a:pt x="3040" y="52"/>
                    </a:lnTo>
                    <a:lnTo>
                      <a:pt x="3063" y="78"/>
                    </a:lnTo>
                    <a:lnTo>
                      <a:pt x="3079" y="109"/>
                    </a:lnTo>
                    <a:lnTo>
                      <a:pt x="3089" y="142"/>
                    </a:lnTo>
                    <a:lnTo>
                      <a:pt x="3093" y="178"/>
                    </a:lnTo>
                    <a:lnTo>
                      <a:pt x="3091" y="203"/>
                    </a:lnTo>
                    <a:lnTo>
                      <a:pt x="3088" y="227"/>
                    </a:lnTo>
                    <a:lnTo>
                      <a:pt x="3081" y="252"/>
                    </a:lnTo>
                    <a:lnTo>
                      <a:pt x="3071" y="277"/>
                    </a:lnTo>
                    <a:lnTo>
                      <a:pt x="3060" y="303"/>
                    </a:lnTo>
                    <a:lnTo>
                      <a:pt x="3044" y="331"/>
                    </a:lnTo>
                    <a:lnTo>
                      <a:pt x="3025" y="361"/>
                    </a:lnTo>
                    <a:lnTo>
                      <a:pt x="3004" y="393"/>
                    </a:lnTo>
                    <a:lnTo>
                      <a:pt x="2978" y="429"/>
                    </a:lnTo>
                    <a:lnTo>
                      <a:pt x="2948" y="468"/>
                    </a:lnTo>
                    <a:lnTo>
                      <a:pt x="2914" y="512"/>
                    </a:lnTo>
                    <a:lnTo>
                      <a:pt x="2876" y="561"/>
                    </a:lnTo>
                    <a:lnTo>
                      <a:pt x="2472" y="1078"/>
                    </a:lnTo>
                    <a:lnTo>
                      <a:pt x="2182" y="1078"/>
                    </a:lnTo>
                    <a:lnTo>
                      <a:pt x="2182" y="424"/>
                    </a:lnTo>
                    <a:lnTo>
                      <a:pt x="1784" y="1078"/>
                    </a:lnTo>
                    <a:lnTo>
                      <a:pt x="1518" y="1078"/>
                    </a:lnTo>
                    <a:lnTo>
                      <a:pt x="1518" y="234"/>
                    </a:lnTo>
                    <a:lnTo>
                      <a:pt x="1313" y="214"/>
                    </a:lnTo>
                    <a:lnTo>
                      <a:pt x="1313" y="118"/>
                    </a:lnTo>
                    <a:lnTo>
                      <a:pt x="1690" y="25"/>
                    </a:lnTo>
                    <a:lnTo>
                      <a:pt x="1832" y="25"/>
                    </a:lnTo>
                    <a:lnTo>
                      <a:pt x="1832" y="713"/>
                    </a:lnTo>
                    <a:lnTo>
                      <a:pt x="2247" y="25"/>
                    </a:lnTo>
                    <a:lnTo>
                      <a:pt x="2497" y="25"/>
                    </a:lnTo>
                    <a:lnTo>
                      <a:pt x="2497" y="822"/>
                    </a:lnTo>
                    <a:lnTo>
                      <a:pt x="2759" y="473"/>
                    </a:lnTo>
                    <a:lnTo>
                      <a:pt x="2759" y="62"/>
                    </a:lnTo>
                    <a:lnTo>
                      <a:pt x="2779" y="44"/>
                    </a:lnTo>
                    <a:lnTo>
                      <a:pt x="2806" y="27"/>
                    </a:lnTo>
                    <a:lnTo>
                      <a:pt x="2837" y="13"/>
                    </a:lnTo>
                    <a:lnTo>
                      <a:pt x="2872" y="4"/>
                    </a:lnTo>
                    <a:lnTo>
                      <a:pt x="2910" y="0"/>
                    </a:lnTo>
                    <a:close/>
                  </a:path>
                </a:pathLst>
              </a:custGeom>
              <a:solidFill>
                <a:srgbClr val="000000"/>
              </a:solid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Arial"/>
                  <a:ea typeface="Arial"/>
                  <a:cs typeface="Arial"/>
                  <a:sym typeface="Arial"/>
                </a:endParaRPr>
              </a:p>
            </p:txBody>
          </p:sp>
        </p:grpSp>
      </p:grpSp>
    </p:spTree>
  </p:cSld>
  <p:clrMapOvr>
    <a:masterClrMapping/>
  </p:clrMapOvr>
</p:sldLayout>
</file>

<file path=ppt/slideLayouts/slideLayout4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ver Slide: Client Logo">
  <p:cSld name="Cover Slide: Client Logo">
    <p:spTree>
      <p:nvGrpSpPr>
        <p:cNvPr id="3188" name="Shape 3188"/>
        <p:cNvGrpSpPr/>
        <p:nvPr/>
      </p:nvGrpSpPr>
      <p:grpSpPr>
        <a:xfrm>
          <a:off x="0" y="0"/>
          <a:ext cx="0" cy="0"/>
          <a:chOff x="0" y="0"/>
          <a:chExt cx="0" cy="0"/>
        </a:xfrm>
      </p:grpSpPr>
      <p:grpSp>
        <p:nvGrpSpPr>
          <p:cNvPr id="3189" name="Google Shape;3189;p463"/>
          <p:cNvGrpSpPr/>
          <p:nvPr/>
        </p:nvGrpSpPr>
        <p:grpSpPr>
          <a:xfrm>
            <a:off x="1753353" y="1"/>
            <a:ext cx="7391808" cy="4632147"/>
            <a:chOff x="19140488" y="13674"/>
            <a:chExt cx="7443916" cy="6145876"/>
          </a:xfrm>
        </p:grpSpPr>
        <p:sp>
          <p:nvSpPr>
            <p:cNvPr id="3190" name="Google Shape;3190;p463"/>
            <p:cNvSpPr/>
            <p:nvPr/>
          </p:nvSpPr>
          <p:spPr>
            <a:xfrm>
              <a:off x="19140488" y="4188799"/>
              <a:ext cx="2302200" cy="1970700"/>
            </a:xfrm>
            <a:prstGeom prst="rect">
              <a:avLst/>
            </a:prstGeom>
            <a:solidFill>
              <a:srgbClr val="9A1702"/>
            </a:solid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Arial"/>
                <a:ea typeface="Arial"/>
                <a:cs typeface="Arial"/>
                <a:sym typeface="Arial"/>
              </a:endParaRPr>
            </a:p>
          </p:txBody>
        </p:sp>
        <p:sp>
          <p:nvSpPr>
            <p:cNvPr id="3191" name="Google Shape;3191;p463"/>
            <p:cNvSpPr/>
            <p:nvPr/>
          </p:nvSpPr>
          <p:spPr>
            <a:xfrm>
              <a:off x="25663403" y="4032250"/>
              <a:ext cx="921000" cy="2127300"/>
            </a:xfrm>
            <a:prstGeom prst="rect">
              <a:avLst/>
            </a:prstGeom>
            <a:solidFill>
              <a:srgbClr val="F3BE26"/>
            </a:solid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Arial"/>
                <a:ea typeface="Arial"/>
                <a:cs typeface="Arial"/>
                <a:sym typeface="Arial"/>
              </a:endParaRPr>
            </a:p>
          </p:txBody>
        </p:sp>
        <p:sp>
          <p:nvSpPr>
            <p:cNvPr id="3192" name="Google Shape;3192;p463"/>
            <p:cNvSpPr/>
            <p:nvPr/>
          </p:nvSpPr>
          <p:spPr>
            <a:xfrm>
              <a:off x="25049481" y="2899477"/>
              <a:ext cx="734700" cy="1289400"/>
            </a:xfrm>
            <a:prstGeom prst="rect">
              <a:avLst/>
            </a:prstGeom>
            <a:solidFill>
              <a:srgbClr val="F3BC87"/>
            </a:solid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Arial"/>
                <a:ea typeface="Arial"/>
                <a:cs typeface="Arial"/>
                <a:sym typeface="Arial"/>
              </a:endParaRPr>
            </a:p>
          </p:txBody>
        </p:sp>
        <p:sp>
          <p:nvSpPr>
            <p:cNvPr id="3193" name="Google Shape;3193;p463"/>
            <p:cNvSpPr/>
            <p:nvPr/>
          </p:nvSpPr>
          <p:spPr>
            <a:xfrm>
              <a:off x="25049481" y="4032250"/>
              <a:ext cx="734700" cy="2127300"/>
            </a:xfrm>
            <a:prstGeom prst="rect">
              <a:avLst/>
            </a:prstGeom>
            <a:solidFill>
              <a:srgbClr val="E88C14"/>
            </a:solid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Arial"/>
                <a:ea typeface="Arial"/>
                <a:cs typeface="Arial"/>
                <a:sym typeface="Arial"/>
              </a:endParaRPr>
            </a:p>
          </p:txBody>
        </p:sp>
        <p:sp>
          <p:nvSpPr>
            <p:cNvPr id="3194" name="Google Shape;3194;p463"/>
            <p:cNvSpPr/>
            <p:nvPr/>
          </p:nvSpPr>
          <p:spPr>
            <a:xfrm>
              <a:off x="24665780" y="706365"/>
              <a:ext cx="477000" cy="2263800"/>
            </a:xfrm>
            <a:prstGeom prst="rect">
              <a:avLst/>
            </a:prstGeom>
            <a:solidFill>
              <a:srgbClr val="E669A2"/>
            </a:solid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Arial"/>
                <a:ea typeface="Arial"/>
                <a:cs typeface="Arial"/>
                <a:sym typeface="Arial"/>
              </a:endParaRPr>
            </a:p>
          </p:txBody>
        </p:sp>
        <p:sp>
          <p:nvSpPr>
            <p:cNvPr id="3195" name="Google Shape;3195;p463"/>
            <p:cNvSpPr/>
            <p:nvPr/>
          </p:nvSpPr>
          <p:spPr>
            <a:xfrm>
              <a:off x="24665780" y="2899478"/>
              <a:ext cx="477000" cy="1289400"/>
            </a:xfrm>
            <a:prstGeom prst="rect">
              <a:avLst/>
            </a:prstGeom>
            <a:solidFill>
              <a:srgbClr val="DB4D56"/>
            </a:solid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Arial"/>
                <a:ea typeface="Arial"/>
                <a:cs typeface="Arial"/>
                <a:sym typeface="Arial"/>
              </a:endParaRPr>
            </a:p>
          </p:txBody>
        </p:sp>
        <p:sp>
          <p:nvSpPr>
            <p:cNvPr id="3196" name="Google Shape;3196;p463"/>
            <p:cNvSpPr/>
            <p:nvPr/>
          </p:nvSpPr>
          <p:spPr>
            <a:xfrm>
              <a:off x="24665780" y="4032250"/>
              <a:ext cx="477000" cy="2127300"/>
            </a:xfrm>
            <a:prstGeom prst="rect">
              <a:avLst/>
            </a:prstGeom>
            <a:solidFill>
              <a:srgbClr val="D13A0D"/>
            </a:solid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Arial"/>
                <a:ea typeface="Arial"/>
                <a:cs typeface="Arial"/>
                <a:sym typeface="Arial"/>
              </a:endParaRPr>
            </a:p>
          </p:txBody>
        </p:sp>
        <p:sp>
          <p:nvSpPr>
            <p:cNvPr id="3197" name="Google Shape;3197;p463"/>
            <p:cNvSpPr/>
            <p:nvPr/>
          </p:nvSpPr>
          <p:spPr>
            <a:xfrm>
              <a:off x="19140488" y="669925"/>
              <a:ext cx="5662500" cy="2300400"/>
            </a:xfrm>
            <a:prstGeom prst="rect">
              <a:avLst/>
            </a:prstGeom>
            <a:solidFill>
              <a:srgbClr val="D74021"/>
            </a:solid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Arial"/>
                <a:ea typeface="Arial"/>
                <a:cs typeface="Arial"/>
                <a:sym typeface="Arial"/>
              </a:endParaRPr>
            </a:p>
          </p:txBody>
        </p:sp>
        <p:sp>
          <p:nvSpPr>
            <p:cNvPr id="3198" name="Google Shape;3198;p463"/>
            <p:cNvSpPr/>
            <p:nvPr/>
          </p:nvSpPr>
          <p:spPr>
            <a:xfrm>
              <a:off x="19140488" y="2899478"/>
              <a:ext cx="5662500" cy="1289400"/>
            </a:xfrm>
            <a:prstGeom prst="rect">
              <a:avLst/>
            </a:prstGeom>
            <a:solidFill>
              <a:srgbClr val="CD2F12"/>
            </a:solid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Arial"/>
                <a:ea typeface="Arial"/>
                <a:cs typeface="Arial"/>
                <a:sym typeface="Arial"/>
              </a:endParaRPr>
            </a:p>
          </p:txBody>
        </p:sp>
        <p:sp>
          <p:nvSpPr>
            <p:cNvPr id="3199" name="Google Shape;3199;p463"/>
            <p:cNvSpPr/>
            <p:nvPr/>
          </p:nvSpPr>
          <p:spPr>
            <a:xfrm>
              <a:off x="19140488" y="4032250"/>
              <a:ext cx="5662613" cy="2127250"/>
            </a:xfrm>
            <a:custGeom>
              <a:rect b="b" l="l" r="r" t="t"/>
              <a:pathLst>
                <a:path extrusionOk="0" h="1340" w="3567">
                  <a:moveTo>
                    <a:pt x="0" y="0"/>
                  </a:moveTo>
                  <a:lnTo>
                    <a:pt x="3567" y="0"/>
                  </a:lnTo>
                  <a:lnTo>
                    <a:pt x="3567" y="1340"/>
                  </a:lnTo>
                  <a:lnTo>
                    <a:pt x="1372" y="1340"/>
                  </a:lnTo>
                  <a:lnTo>
                    <a:pt x="1372" y="181"/>
                  </a:lnTo>
                  <a:lnTo>
                    <a:pt x="0" y="181"/>
                  </a:lnTo>
                  <a:lnTo>
                    <a:pt x="0" y="0"/>
                  </a:lnTo>
                  <a:close/>
                </a:path>
              </a:pathLst>
            </a:custGeom>
            <a:solidFill>
              <a:srgbClr val="C42303"/>
            </a:solid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Arial"/>
                <a:ea typeface="Arial"/>
                <a:cs typeface="Arial"/>
                <a:sym typeface="Arial"/>
              </a:endParaRPr>
            </a:p>
          </p:txBody>
        </p:sp>
        <p:sp>
          <p:nvSpPr>
            <p:cNvPr id="3200" name="Google Shape;3200;p463"/>
            <p:cNvSpPr/>
            <p:nvPr/>
          </p:nvSpPr>
          <p:spPr>
            <a:xfrm>
              <a:off x="19140488" y="13674"/>
              <a:ext cx="5662500" cy="692700"/>
            </a:xfrm>
            <a:prstGeom prst="rect">
              <a:avLst/>
            </a:prstGeom>
            <a:solidFill>
              <a:srgbClr val="EE9C34"/>
            </a:solid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Arial"/>
                <a:ea typeface="Arial"/>
                <a:cs typeface="Arial"/>
                <a:sym typeface="Arial"/>
              </a:endParaRPr>
            </a:p>
          </p:txBody>
        </p:sp>
      </p:grpSp>
      <p:sp>
        <p:nvSpPr>
          <p:cNvPr id="3201" name="Google Shape;3201;p463"/>
          <p:cNvSpPr/>
          <p:nvPr>
            <p:ph idx="2" type="pic"/>
          </p:nvPr>
        </p:nvSpPr>
        <p:spPr>
          <a:xfrm>
            <a:off x="609601" y="2286000"/>
            <a:ext cx="914400" cy="5715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dk1"/>
              </a:buClr>
              <a:buSzPts val="1000"/>
              <a:buFont typeface="Georgia"/>
              <a:buNone/>
              <a:defRPr b="0" i="0" sz="1000" u="none" cap="none" strike="noStrike">
                <a:solidFill>
                  <a:schemeClr val="dk1"/>
                </a:solidFill>
                <a:latin typeface="Georgia"/>
                <a:ea typeface="Georgia"/>
                <a:cs typeface="Georgia"/>
                <a:sym typeface="Georgia"/>
              </a:defRPr>
            </a:lvl1pPr>
            <a:lvl2pPr lvl="1" marR="0" rtl="0" algn="l">
              <a:lnSpc>
                <a:spcPct val="100000"/>
              </a:lnSpc>
              <a:spcBef>
                <a:spcPts val="700"/>
              </a:spcBef>
              <a:spcAft>
                <a:spcPts val="0"/>
              </a:spcAft>
              <a:buClr>
                <a:schemeClr val="dk1"/>
              </a:buClr>
              <a:buSzPts val="1500"/>
              <a:buFont typeface="Georgia"/>
              <a:buChar char="•"/>
              <a:defRPr b="0" i="0" sz="1500" u="none" cap="none" strike="noStrike">
                <a:solidFill>
                  <a:schemeClr val="dk1"/>
                </a:solidFill>
                <a:latin typeface="Georgia"/>
                <a:ea typeface="Georgia"/>
                <a:cs typeface="Georgia"/>
                <a:sym typeface="Georgia"/>
              </a:defRPr>
            </a:lvl2pPr>
            <a:lvl3pPr lvl="2" marR="0" rtl="0" algn="l">
              <a:lnSpc>
                <a:spcPct val="100000"/>
              </a:lnSpc>
              <a:spcBef>
                <a:spcPts val="700"/>
              </a:spcBef>
              <a:spcAft>
                <a:spcPts val="0"/>
              </a:spcAft>
              <a:buClr>
                <a:schemeClr val="dk1"/>
              </a:buClr>
              <a:buSzPts val="1500"/>
              <a:buFont typeface="Georgia"/>
              <a:buChar char="-"/>
              <a:defRPr b="0" i="0" sz="1500" u="none" cap="none" strike="noStrike">
                <a:solidFill>
                  <a:schemeClr val="dk1"/>
                </a:solidFill>
                <a:latin typeface="Georgia"/>
                <a:ea typeface="Georgia"/>
                <a:cs typeface="Georgia"/>
                <a:sym typeface="Georgia"/>
              </a:defRPr>
            </a:lvl3pPr>
            <a:lvl4pPr lvl="3" marR="0" rtl="0" algn="l">
              <a:lnSpc>
                <a:spcPct val="100000"/>
              </a:lnSpc>
              <a:spcBef>
                <a:spcPts val="700"/>
              </a:spcBef>
              <a:spcAft>
                <a:spcPts val="0"/>
              </a:spcAft>
              <a:buClr>
                <a:schemeClr val="dk1"/>
              </a:buClr>
              <a:buSzPts val="1500"/>
              <a:buFont typeface="Georgia"/>
              <a:buChar char="◦"/>
              <a:defRPr b="0" i="0" sz="1500" u="none" cap="none" strike="noStrike">
                <a:solidFill>
                  <a:schemeClr val="dk1"/>
                </a:solidFill>
                <a:latin typeface="Georgia"/>
                <a:ea typeface="Georgia"/>
                <a:cs typeface="Georgia"/>
                <a:sym typeface="Georgia"/>
              </a:defRPr>
            </a:lvl4pPr>
            <a:lvl5pPr lvl="4" marR="0" rtl="0" algn="l">
              <a:lnSpc>
                <a:spcPct val="100000"/>
              </a:lnSpc>
              <a:spcBef>
                <a:spcPts val="700"/>
              </a:spcBef>
              <a:spcAft>
                <a:spcPts val="0"/>
              </a:spcAft>
              <a:buClr>
                <a:schemeClr val="dk1"/>
              </a:buClr>
              <a:buSzPts val="1500"/>
              <a:buFont typeface="Georgia"/>
              <a:buChar char="›"/>
              <a:defRPr b="0" i="0" sz="1500" u="none" cap="none" strike="noStrike">
                <a:solidFill>
                  <a:schemeClr val="dk1"/>
                </a:solidFill>
                <a:latin typeface="Georgia"/>
                <a:ea typeface="Georgia"/>
                <a:cs typeface="Georgia"/>
                <a:sym typeface="Georgia"/>
              </a:defRPr>
            </a:lvl5pPr>
            <a:lvl6pPr lvl="5" marR="0" rtl="0" algn="l">
              <a:lnSpc>
                <a:spcPct val="100000"/>
              </a:lnSpc>
              <a:spcBef>
                <a:spcPts val="700"/>
              </a:spcBef>
              <a:spcAft>
                <a:spcPts val="0"/>
              </a:spcAft>
              <a:buClr>
                <a:schemeClr val="dk1"/>
              </a:buClr>
              <a:buSzPts val="1500"/>
              <a:buFont typeface="Georgia"/>
              <a:buAutoNum type="arabicPeriod"/>
              <a:defRPr b="0" i="0" sz="1500" u="none" cap="none" strike="noStrike">
                <a:solidFill>
                  <a:schemeClr val="dk1"/>
                </a:solidFill>
                <a:latin typeface="Georgia"/>
                <a:ea typeface="Georgia"/>
                <a:cs typeface="Georgia"/>
                <a:sym typeface="Georgia"/>
              </a:defRPr>
            </a:lvl6pPr>
            <a:lvl7pPr lvl="6" marR="0" rtl="0" algn="l">
              <a:lnSpc>
                <a:spcPct val="100000"/>
              </a:lnSpc>
              <a:spcBef>
                <a:spcPts val="700"/>
              </a:spcBef>
              <a:spcAft>
                <a:spcPts val="0"/>
              </a:spcAft>
              <a:buClr>
                <a:schemeClr val="dk1"/>
              </a:buClr>
              <a:buSzPts val="1500"/>
              <a:buFont typeface="Georgia"/>
              <a:buAutoNum type="alphaLcPeriod"/>
              <a:defRPr b="0" i="0" sz="1500" u="none" cap="none" strike="noStrike">
                <a:solidFill>
                  <a:schemeClr val="dk1"/>
                </a:solidFill>
                <a:latin typeface="Georgia"/>
                <a:ea typeface="Georgia"/>
                <a:cs typeface="Georgia"/>
                <a:sym typeface="Georgia"/>
              </a:defRPr>
            </a:lvl7pPr>
            <a:lvl8pPr lvl="7" marR="0" rtl="0" algn="l">
              <a:lnSpc>
                <a:spcPct val="100000"/>
              </a:lnSpc>
              <a:spcBef>
                <a:spcPts val="700"/>
              </a:spcBef>
              <a:spcAft>
                <a:spcPts val="0"/>
              </a:spcAft>
              <a:buClr>
                <a:schemeClr val="dk1"/>
              </a:buClr>
              <a:buSzPts val="1500"/>
              <a:buFont typeface="Georgia"/>
              <a:buAutoNum type="romanLcPeriod"/>
              <a:defRPr b="0" i="0" sz="1500" u="none" cap="none" strike="noStrike">
                <a:solidFill>
                  <a:schemeClr val="dk1"/>
                </a:solidFill>
                <a:latin typeface="Georgia"/>
                <a:ea typeface="Georgia"/>
                <a:cs typeface="Georgia"/>
                <a:sym typeface="Georgia"/>
              </a:defRPr>
            </a:lvl8pPr>
            <a:lvl9pPr lvl="8" marR="0" rtl="0" algn="l">
              <a:lnSpc>
                <a:spcPct val="100000"/>
              </a:lnSpc>
              <a:spcBef>
                <a:spcPts val="700"/>
              </a:spcBef>
              <a:spcAft>
                <a:spcPts val="700"/>
              </a:spcAft>
              <a:buClr>
                <a:schemeClr val="dk2"/>
              </a:buClr>
              <a:buSzPts val="1500"/>
              <a:buFont typeface="Arial"/>
              <a:buNone/>
              <a:defRPr b="1" i="0" sz="1500" u="none" cap="none" strike="noStrike">
                <a:solidFill>
                  <a:schemeClr val="dk2"/>
                </a:solidFill>
                <a:latin typeface="Georgia"/>
                <a:ea typeface="Georgia"/>
                <a:cs typeface="Georgia"/>
                <a:sym typeface="Georgia"/>
              </a:defRPr>
            </a:lvl9pPr>
          </a:lstStyle>
          <a:p/>
        </p:txBody>
      </p:sp>
      <p:grpSp>
        <p:nvGrpSpPr>
          <p:cNvPr id="3202" name="Google Shape;3202;p463"/>
          <p:cNvGrpSpPr/>
          <p:nvPr/>
        </p:nvGrpSpPr>
        <p:grpSpPr>
          <a:xfrm>
            <a:off x="488938" y="2176274"/>
            <a:ext cx="1209900" cy="113400"/>
            <a:chOff x="488939" y="2521686"/>
            <a:chExt cx="1209900" cy="151200"/>
          </a:xfrm>
        </p:grpSpPr>
        <p:cxnSp>
          <p:nvCxnSpPr>
            <p:cNvPr id="3203" name="Google Shape;3203;p463"/>
            <p:cNvCxnSpPr/>
            <p:nvPr/>
          </p:nvCxnSpPr>
          <p:spPr>
            <a:xfrm rot="10800000">
              <a:off x="488939" y="2521686"/>
              <a:ext cx="1209900" cy="0"/>
            </a:xfrm>
            <a:prstGeom prst="straightConnector1">
              <a:avLst/>
            </a:prstGeom>
            <a:noFill/>
            <a:ln cap="flat" cmpd="sng" w="12700">
              <a:solidFill>
                <a:schemeClr val="dk1"/>
              </a:solidFill>
              <a:prstDash val="dot"/>
              <a:round/>
              <a:headEnd len="sm" w="sm" type="none"/>
              <a:tailEnd len="sm" w="sm" type="none"/>
            </a:ln>
          </p:spPr>
        </p:cxnSp>
        <p:cxnSp>
          <p:nvCxnSpPr>
            <p:cNvPr id="3204" name="Google Shape;3204;p463"/>
            <p:cNvCxnSpPr/>
            <p:nvPr/>
          </p:nvCxnSpPr>
          <p:spPr>
            <a:xfrm rot="5400000">
              <a:off x="413488" y="2597286"/>
              <a:ext cx="151200" cy="0"/>
            </a:xfrm>
            <a:prstGeom prst="straightConnector1">
              <a:avLst/>
            </a:prstGeom>
            <a:noFill/>
            <a:ln cap="flat" cmpd="sng" w="12700">
              <a:solidFill>
                <a:schemeClr val="dk1"/>
              </a:solidFill>
              <a:prstDash val="dot"/>
              <a:round/>
              <a:headEnd len="sm" w="sm" type="none"/>
              <a:tailEnd len="sm" w="sm" type="none"/>
            </a:ln>
          </p:spPr>
        </p:cxnSp>
      </p:grpSp>
      <p:sp>
        <p:nvSpPr>
          <p:cNvPr id="3205" name="Google Shape;3205;p463"/>
          <p:cNvSpPr txBox="1"/>
          <p:nvPr>
            <p:ph type="ctrTitle"/>
          </p:nvPr>
        </p:nvSpPr>
        <p:spPr>
          <a:xfrm>
            <a:off x="1895476" y="628650"/>
            <a:ext cx="5343600" cy="6858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chemeClr val="lt1"/>
              </a:buClr>
              <a:buSzPts val="2400"/>
              <a:buFont typeface="Georgia"/>
              <a:buNone/>
              <a:defRPr b="1" i="1" sz="2400">
                <a:solidFill>
                  <a:schemeClr val="lt1"/>
                </a:solidFill>
              </a:defRPr>
            </a:lvl1pPr>
            <a:lvl2pPr lvl="1" rtl="0" algn="l">
              <a:lnSpc>
                <a:spcPct val="100000"/>
              </a:lnSpc>
              <a:spcBef>
                <a:spcPts val="0"/>
              </a:spcBef>
              <a:spcAft>
                <a:spcPts val="0"/>
              </a:spcAft>
              <a:buSzPts val="1000"/>
              <a:buNone/>
              <a:defRPr/>
            </a:lvl2pPr>
            <a:lvl3pPr lvl="2" rtl="0" algn="l">
              <a:lnSpc>
                <a:spcPct val="100000"/>
              </a:lnSpc>
              <a:spcBef>
                <a:spcPts val="0"/>
              </a:spcBef>
              <a:spcAft>
                <a:spcPts val="0"/>
              </a:spcAft>
              <a:buSzPts val="1000"/>
              <a:buNone/>
              <a:defRPr/>
            </a:lvl3pPr>
            <a:lvl4pPr lvl="3" rtl="0" algn="l">
              <a:lnSpc>
                <a:spcPct val="100000"/>
              </a:lnSpc>
              <a:spcBef>
                <a:spcPts val="0"/>
              </a:spcBef>
              <a:spcAft>
                <a:spcPts val="0"/>
              </a:spcAft>
              <a:buSzPts val="1000"/>
              <a:buNone/>
              <a:defRPr/>
            </a:lvl4pPr>
            <a:lvl5pPr lvl="4" rtl="0" algn="l">
              <a:lnSpc>
                <a:spcPct val="100000"/>
              </a:lnSpc>
              <a:spcBef>
                <a:spcPts val="0"/>
              </a:spcBef>
              <a:spcAft>
                <a:spcPts val="0"/>
              </a:spcAft>
              <a:buSzPts val="1000"/>
              <a:buNone/>
              <a:defRPr/>
            </a:lvl5pPr>
            <a:lvl6pPr lvl="5" rtl="0" algn="l">
              <a:lnSpc>
                <a:spcPct val="100000"/>
              </a:lnSpc>
              <a:spcBef>
                <a:spcPts val="0"/>
              </a:spcBef>
              <a:spcAft>
                <a:spcPts val="0"/>
              </a:spcAft>
              <a:buSzPts val="1000"/>
              <a:buNone/>
              <a:defRPr/>
            </a:lvl6pPr>
            <a:lvl7pPr lvl="6" rtl="0" algn="l">
              <a:lnSpc>
                <a:spcPct val="100000"/>
              </a:lnSpc>
              <a:spcBef>
                <a:spcPts val="0"/>
              </a:spcBef>
              <a:spcAft>
                <a:spcPts val="0"/>
              </a:spcAft>
              <a:buSzPts val="1000"/>
              <a:buNone/>
              <a:defRPr/>
            </a:lvl7pPr>
            <a:lvl8pPr lvl="7" rtl="0" algn="l">
              <a:lnSpc>
                <a:spcPct val="100000"/>
              </a:lnSpc>
              <a:spcBef>
                <a:spcPts val="0"/>
              </a:spcBef>
              <a:spcAft>
                <a:spcPts val="0"/>
              </a:spcAft>
              <a:buSzPts val="1000"/>
              <a:buNone/>
              <a:defRPr/>
            </a:lvl8pPr>
            <a:lvl9pPr lvl="8" rtl="0" algn="l">
              <a:lnSpc>
                <a:spcPct val="100000"/>
              </a:lnSpc>
              <a:spcBef>
                <a:spcPts val="0"/>
              </a:spcBef>
              <a:spcAft>
                <a:spcPts val="0"/>
              </a:spcAft>
              <a:buSzPts val="1000"/>
              <a:buNone/>
              <a:defRPr/>
            </a:lvl9pPr>
          </a:lstStyle>
          <a:p/>
        </p:txBody>
      </p:sp>
      <p:sp>
        <p:nvSpPr>
          <p:cNvPr id="3206" name="Google Shape;3206;p463"/>
          <p:cNvSpPr txBox="1"/>
          <p:nvPr>
            <p:ph idx="1" type="subTitle"/>
          </p:nvPr>
        </p:nvSpPr>
        <p:spPr>
          <a:xfrm>
            <a:off x="1895476" y="1371599"/>
            <a:ext cx="5343600" cy="6858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SzPts val="2400"/>
              <a:buFont typeface="Georgia"/>
              <a:buNone/>
              <a:defRPr sz="2400">
                <a:solidFill>
                  <a:schemeClr val="lt1"/>
                </a:solidFill>
                <a:latin typeface="Georgia"/>
                <a:ea typeface="Georgia"/>
                <a:cs typeface="Georgia"/>
                <a:sym typeface="Georgia"/>
              </a:defRPr>
            </a:lvl1pPr>
            <a:lvl2pPr lvl="1" rtl="0" algn="l">
              <a:lnSpc>
                <a:spcPct val="100000"/>
              </a:lnSpc>
              <a:spcBef>
                <a:spcPts val="0"/>
              </a:spcBef>
              <a:spcAft>
                <a:spcPts val="0"/>
              </a:spcAft>
              <a:buSzPts val="1300"/>
              <a:buNone/>
              <a:defRPr sz="1300">
                <a:solidFill>
                  <a:schemeClr val="lt1"/>
                </a:solidFill>
                <a:latin typeface="Georgia"/>
                <a:ea typeface="Georgia"/>
                <a:cs typeface="Georgia"/>
                <a:sym typeface="Georgia"/>
              </a:defRPr>
            </a:lvl2pPr>
            <a:lvl3pPr lvl="2" rtl="0" algn="l">
              <a:lnSpc>
                <a:spcPct val="100000"/>
              </a:lnSpc>
              <a:spcBef>
                <a:spcPts val="700"/>
              </a:spcBef>
              <a:spcAft>
                <a:spcPts val="0"/>
              </a:spcAft>
              <a:buSzPts val="1300"/>
              <a:buNone/>
              <a:defRPr sz="1300">
                <a:solidFill>
                  <a:schemeClr val="lt1"/>
                </a:solidFill>
                <a:latin typeface="Georgia"/>
                <a:ea typeface="Georgia"/>
                <a:cs typeface="Georgia"/>
                <a:sym typeface="Georgia"/>
              </a:defRPr>
            </a:lvl3pPr>
            <a:lvl4pPr lvl="3" rtl="0" algn="l">
              <a:lnSpc>
                <a:spcPct val="100000"/>
              </a:lnSpc>
              <a:spcBef>
                <a:spcPts val="700"/>
              </a:spcBef>
              <a:spcAft>
                <a:spcPts val="0"/>
              </a:spcAft>
              <a:buSzPts val="1300"/>
              <a:buNone/>
              <a:defRPr sz="1300">
                <a:solidFill>
                  <a:schemeClr val="lt1"/>
                </a:solidFill>
                <a:latin typeface="Georgia"/>
                <a:ea typeface="Georgia"/>
                <a:cs typeface="Georgia"/>
                <a:sym typeface="Georgia"/>
              </a:defRPr>
            </a:lvl4pPr>
            <a:lvl5pPr lvl="4" rtl="0" algn="l">
              <a:lnSpc>
                <a:spcPct val="100000"/>
              </a:lnSpc>
              <a:spcBef>
                <a:spcPts val="700"/>
              </a:spcBef>
              <a:spcAft>
                <a:spcPts val="0"/>
              </a:spcAft>
              <a:buSzPts val="1300"/>
              <a:buNone/>
              <a:defRPr sz="1300">
                <a:solidFill>
                  <a:schemeClr val="lt1"/>
                </a:solidFill>
                <a:latin typeface="Georgia"/>
                <a:ea typeface="Georgia"/>
                <a:cs typeface="Georgia"/>
                <a:sym typeface="Georgia"/>
              </a:defRPr>
            </a:lvl5pPr>
            <a:lvl6pPr lvl="5" rtl="0" algn="l">
              <a:lnSpc>
                <a:spcPct val="100000"/>
              </a:lnSpc>
              <a:spcBef>
                <a:spcPts val="700"/>
              </a:spcBef>
              <a:spcAft>
                <a:spcPts val="0"/>
              </a:spcAft>
              <a:buSzPts val="1300"/>
              <a:buNone/>
              <a:defRPr sz="1300">
                <a:solidFill>
                  <a:schemeClr val="lt1"/>
                </a:solidFill>
                <a:latin typeface="Georgia"/>
                <a:ea typeface="Georgia"/>
                <a:cs typeface="Georgia"/>
                <a:sym typeface="Georgia"/>
              </a:defRPr>
            </a:lvl6pPr>
            <a:lvl7pPr lvl="6" rtl="0" algn="l">
              <a:lnSpc>
                <a:spcPct val="100000"/>
              </a:lnSpc>
              <a:spcBef>
                <a:spcPts val="700"/>
              </a:spcBef>
              <a:spcAft>
                <a:spcPts val="0"/>
              </a:spcAft>
              <a:buClr>
                <a:schemeClr val="lt1"/>
              </a:buClr>
              <a:buSzPts val="1300"/>
              <a:buNone/>
              <a:defRPr sz="1300">
                <a:solidFill>
                  <a:schemeClr val="lt1"/>
                </a:solidFill>
                <a:latin typeface="Georgia"/>
                <a:ea typeface="Georgia"/>
                <a:cs typeface="Georgia"/>
                <a:sym typeface="Georgia"/>
              </a:defRPr>
            </a:lvl7pPr>
            <a:lvl8pPr lvl="7" rtl="0" algn="l">
              <a:lnSpc>
                <a:spcPct val="100000"/>
              </a:lnSpc>
              <a:spcBef>
                <a:spcPts val="700"/>
              </a:spcBef>
              <a:spcAft>
                <a:spcPts val="0"/>
              </a:spcAft>
              <a:buClr>
                <a:schemeClr val="lt1"/>
              </a:buClr>
              <a:buSzPts val="1300"/>
              <a:buNone/>
              <a:defRPr sz="1300">
                <a:solidFill>
                  <a:schemeClr val="lt1"/>
                </a:solidFill>
                <a:latin typeface="Georgia"/>
                <a:ea typeface="Georgia"/>
                <a:cs typeface="Georgia"/>
                <a:sym typeface="Georgia"/>
              </a:defRPr>
            </a:lvl8pPr>
            <a:lvl9pPr lvl="8" rtl="0" algn="l">
              <a:lnSpc>
                <a:spcPct val="100000"/>
              </a:lnSpc>
              <a:spcBef>
                <a:spcPts val="700"/>
              </a:spcBef>
              <a:spcAft>
                <a:spcPts val="700"/>
              </a:spcAft>
              <a:buClr>
                <a:schemeClr val="lt1"/>
              </a:buClr>
              <a:buSzPts val="1300"/>
              <a:buNone/>
              <a:defRPr sz="1300">
                <a:solidFill>
                  <a:schemeClr val="lt1"/>
                </a:solidFill>
                <a:latin typeface="Georgia"/>
                <a:ea typeface="Georgia"/>
                <a:cs typeface="Georgia"/>
                <a:sym typeface="Georgia"/>
              </a:defRPr>
            </a:lvl9pPr>
          </a:lstStyle>
          <a:p/>
        </p:txBody>
      </p:sp>
      <p:sp>
        <p:nvSpPr>
          <p:cNvPr id="3207" name="Google Shape;3207;p463"/>
          <p:cNvSpPr txBox="1"/>
          <p:nvPr>
            <p:ph idx="3" type="body"/>
          </p:nvPr>
        </p:nvSpPr>
        <p:spPr>
          <a:xfrm>
            <a:off x="1895475" y="281178"/>
            <a:ext cx="4105500" cy="1098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SzPts val="800"/>
              <a:buFont typeface="Arial"/>
              <a:buNone/>
              <a:defRPr sz="800">
                <a:solidFill>
                  <a:schemeClr val="lt1"/>
                </a:solidFill>
                <a:latin typeface="Arial"/>
                <a:ea typeface="Arial"/>
                <a:cs typeface="Arial"/>
                <a:sym typeface="Arial"/>
              </a:defRPr>
            </a:lvl1pPr>
            <a:lvl2pPr indent="-273050" lvl="1" marL="914400" rtl="0" algn="l">
              <a:lnSpc>
                <a:spcPct val="100000"/>
              </a:lnSpc>
              <a:spcBef>
                <a:spcPts val="700"/>
              </a:spcBef>
              <a:spcAft>
                <a:spcPts val="0"/>
              </a:spcAft>
              <a:buSzPts val="700"/>
              <a:buChar char="•"/>
              <a:defRPr sz="700">
                <a:solidFill>
                  <a:schemeClr val="lt1"/>
                </a:solidFill>
                <a:latin typeface="Arial"/>
                <a:ea typeface="Arial"/>
                <a:cs typeface="Arial"/>
                <a:sym typeface="Arial"/>
              </a:defRPr>
            </a:lvl2pPr>
            <a:lvl3pPr indent="-273050" lvl="2" marL="1371600" rtl="0" algn="l">
              <a:lnSpc>
                <a:spcPct val="100000"/>
              </a:lnSpc>
              <a:spcBef>
                <a:spcPts val="700"/>
              </a:spcBef>
              <a:spcAft>
                <a:spcPts val="0"/>
              </a:spcAft>
              <a:buSzPts val="700"/>
              <a:buChar char="-"/>
              <a:defRPr sz="700">
                <a:solidFill>
                  <a:schemeClr val="lt1"/>
                </a:solidFill>
                <a:latin typeface="Arial"/>
                <a:ea typeface="Arial"/>
                <a:cs typeface="Arial"/>
                <a:sym typeface="Arial"/>
              </a:defRPr>
            </a:lvl3pPr>
            <a:lvl4pPr indent="-273050" lvl="3" marL="1828800" rtl="0" algn="l">
              <a:lnSpc>
                <a:spcPct val="100000"/>
              </a:lnSpc>
              <a:spcBef>
                <a:spcPts val="700"/>
              </a:spcBef>
              <a:spcAft>
                <a:spcPts val="0"/>
              </a:spcAft>
              <a:buSzPts val="700"/>
              <a:buChar char="◦"/>
              <a:defRPr sz="700">
                <a:solidFill>
                  <a:schemeClr val="lt1"/>
                </a:solidFill>
                <a:latin typeface="Arial"/>
                <a:ea typeface="Arial"/>
                <a:cs typeface="Arial"/>
                <a:sym typeface="Arial"/>
              </a:defRPr>
            </a:lvl4pPr>
            <a:lvl5pPr indent="-273050" lvl="4" marL="2286000" rtl="0" algn="l">
              <a:lnSpc>
                <a:spcPct val="100000"/>
              </a:lnSpc>
              <a:spcBef>
                <a:spcPts val="700"/>
              </a:spcBef>
              <a:spcAft>
                <a:spcPts val="0"/>
              </a:spcAft>
              <a:buSzPts val="700"/>
              <a:buChar char="›"/>
              <a:defRPr sz="700">
                <a:solidFill>
                  <a:schemeClr val="lt1"/>
                </a:solidFill>
                <a:latin typeface="Arial"/>
                <a:ea typeface="Arial"/>
                <a:cs typeface="Arial"/>
                <a:sym typeface="Arial"/>
              </a:defRPr>
            </a:lvl5pPr>
            <a:lvl6pPr indent="-311150" lvl="5" marL="2743200" rtl="0" algn="l">
              <a:lnSpc>
                <a:spcPct val="100000"/>
              </a:lnSpc>
              <a:spcBef>
                <a:spcPts val="700"/>
              </a:spcBef>
              <a:spcAft>
                <a:spcPts val="0"/>
              </a:spcAft>
              <a:buSzPts val="1300"/>
              <a:buAutoNum type="arabicPeriod"/>
              <a:defRPr/>
            </a:lvl6pPr>
            <a:lvl7pPr indent="-311150" lvl="6" marL="3200400" rtl="0" algn="l">
              <a:lnSpc>
                <a:spcPct val="100000"/>
              </a:lnSpc>
              <a:spcBef>
                <a:spcPts val="700"/>
              </a:spcBef>
              <a:spcAft>
                <a:spcPts val="0"/>
              </a:spcAft>
              <a:buClr>
                <a:schemeClr val="dk1"/>
              </a:buClr>
              <a:buSzPts val="1300"/>
              <a:buAutoNum type="alphaLcPeriod"/>
              <a:defRPr/>
            </a:lvl7pPr>
            <a:lvl8pPr indent="-311150" lvl="7" marL="3657600" rtl="0" algn="l">
              <a:lnSpc>
                <a:spcPct val="100000"/>
              </a:lnSpc>
              <a:spcBef>
                <a:spcPts val="700"/>
              </a:spcBef>
              <a:spcAft>
                <a:spcPts val="0"/>
              </a:spcAft>
              <a:buClr>
                <a:schemeClr val="dk1"/>
              </a:buClr>
              <a:buSzPts val="1300"/>
              <a:buAutoNum type="romanLcPeriod"/>
              <a:defRPr/>
            </a:lvl8pPr>
            <a:lvl9pPr indent="-228600" lvl="8" marL="4114800" rtl="0" algn="l">
              <a:lnSpc>
                <a:spcPct val="100000"/>
              </a:lnSpc>
              <a:spcBef>
                <a:spcPts val="700"/>
              </a:spcBef>
              <a:spcAft>
                <a:spcPts val="700"/>
              </a:spcAft>
              <a:buClr>
                <a:schemeClr val="dk2"/>
              </a:buClr>
              <a:buSzPts val="1300"/>
              <a:buNone/>
              <a:defRPr/>
            </a:lvl9pPr>
          </a:lstStyle>
          <a:p/>
        </p:txBody>
      </p:sp>
      <p:grpSp>
        <p:nvGrpSpPr>
          <p:cNvPr id="3208" name="Google Shape;3208;p463"/>
          <p:cNvGrpSpPr/>
          <p:nvPr/>
        </p:nvGrpSpPr>
        <p:grpSpPr>
          <a:xfrm>
            <a:off x="1162529" y="4629150"/>
            <a:ext cx="685801" cy="400109"/>
            <a:chOff x="518032" y="978681"/>
            <a:chExt cx="4572004" cy="2667395"/>
          </a:xfrm>
        </p:grpSpPr>
        <p:sp>
          <p:nvSpPr>
            <p:cNvPr id="3209" name="Google Shape;3209;p463"/>
            <p:cNvSpPr/>
            <p:nvPr/>
          </p:nvSpPr>
          <p:spPr>
            <a:xfrm>
              <a:off x="3295650" y="978681"/>
              <a:ext cx="1143000" cy="263100"/>
            </a:xfrm>
            <a:prstGeom prst="rect">
              <a:avLst/>
            </a:prstGeom>
            <a:solidFill>
              <a:srgbClr val="A10000"/>
            </a:solid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Arial"/>
                <a:ea typeface="Arial"/>
                <a:cs typeface="Arial"/>
                <a:sym typeface="Arial"/>
              </a:endParaRPr>
            </a:p>
          </p:txBody>
        </p:sp>
        <p:sp>
          <p:nvSpPr>
            <p:cNvPr id="3210" name="Google Shape;3210;p463"/>
            <p:cNvSpPr/>
            <p:nvPr/>
          </p:nvSpPr>
          <p:spPr>
            <a:xfrm>
              <a:off x="518032" y="1922794"/>
              <a:ext cx="4572004" cy="1723282"/>
            </a:xfrm>
            <a:custGeom>
              <a:rect b="b" l="l" r="r" t="t"/>
              <a:pathLst>
                <a:path extrusionOk="0" h="1544" w="4127">
                  <a:moveTo>
                    <a:pt x="640" y="229"/>
                  </a:moveTo>
                  <a:lnTo>
                    <a:pt x="622" y="229"/>
                  </a:lnTo>
                  <a:lnTo>
                    <a:pt x="603" y="230"/>
                  </a:lnTo>
                  <a:lnTo>
                    <a:pt x="581" y="233"/>
                  </a:lnTo>
                  <a:lnTo>
                    <a:pt x="553" y="235"/>
                  </a:lnTo>
                  <a:lnTo>
                    <a:pt x="521" y="241"/>
                  </a:lnTo>
                  <a:lnTo>
                    <a:pt x="521" y="947"/>
                  </a:lnTo>
                  <a:lnTo>
                    <a:pt x="538" y="949"/>
                  </a:lnTo>
                  <a:lnTo>
                    <a:pt x="553" y="949"/>
                  </a:lnTo>
                  <a:lnTo>
                    <a:pt x="566" y="949"/>
                  </a:lnTo>
                  <a:lnTo>
                    <a:pt x="578" y="949"/>
                  </a:lnTo>
                  <a:lnTo>
                    <a:pt x="630" y="946"/>
                  </a:lnTo>
                  <a:lnTo>
                    <a:pt x="677" y="937"/>
                  </a:lnTo>
                  <a:lnTo>
                    <a:pt x="720" y="924"/>
                  </a:lnTo>
                  <a:lnTo>
                    <a:pt x="758" y="905"/>
                  </a:lnTo>
                  <a:lnTo>
                    <a:pt x="793" y="880"/>
                  </a:lnTo>
                  <a:lnTo>
                    <a:pt x="824" y="850"/>
                  </a:lnTo>
                  <a:lnTo>
                    <a:pt x="849" y="815"/>
                  </a:lnTo>
                  <a:lnTo>
                    <a:pt x="870" y="775"/>
                  </a:lnTo>
                  <a:lnTo>
                    <a:pt x="886" y="728"/>
                  </a:lnTo>
                  <a:lnTo>
                    <a:pt x="897" y="678"/>
                  </a:lnTo>
                  <a:lnTo>
                    <a:pt x="905" y="622"/>
                  </a:lnTo>
                  <a:lnTo>
                    <a:pt x="907" y="561"/>
                  </a:lnTo>
                  <a:lnTo>
                    <a:pt x="905" y="505"/>
                  </a:lnTo>
                  <a:lnTo>
                    <a:pt x="897" y="452"/>
                  </a:lnTo>
                  <a:lnTo>
                    <a:pt x="886" y="407"/>
                  </a:lnTo>
                  <a:lnTo>
                    <a:pt x="870" y="366"/>
                  </a:lnTo>
                  <a:lnTo>
                    <a:pt x="850" y="329"/>
                  </a:lnTo>
                  <a:lnTo>
                    <a:pt x="826" y="299"/>
                  </a:lnTo>
                  <a:lnTo>
                    <a:pt x="797" y="274"/>
                  </a:lnTo>
                  <a:lnTo>
                    <a:pt x="763" y="254"/>
                  </a:lnTo>
                  <a:lnTo>
                    <a:pt x="727" y="241"/>
                  </a:lnTo>
                  <a:lnTo>
                    <a:pt x="686" y="232"/>
                  </a:lnTo>
                  <a:lnTo>
                    <a:pt x="640" y="229"/>
                  </a:lnTo>
                  <a:close/>
                  <a:moveTo>
                    <a:pt x="413" y="3"/>
                  </a:moveTo>
                  <a:lnTo>
                    <a:pt x="521" y="3"/>
                  </a:lnTo>
                  <a:lnTo>
                    <a:pt x="521" y="143"/>
                  </a:lnTo>
                  <a:lnTo>
                    <a:pt x="566" y="117"/>
                  </a:lnTo>
                  <a:lnTo>
                    <a:pt x="607" y="93"/>
                  </a:lnTo>
                  <a:lnTo>
                    <a:pt x="643" y="74"/>
                  </a:lnTo>
                  <a:lnTo>
                    <a:pt x="677" y="57"/>
                  </a:lnTo>
                  <a:lnTo>
                    <a:pt x="707" y="44"/>
                  </a:lnTo>
                  <a:lnTo>
                    <a:pt x="735" y="33"/>
                  </a:lnTo>
                  <a:lnTo>
                    <a:pt x="761" y="24"/>
                  </a:lnTo>
                  <a:lnTo>
                    <a:pt x="785" y="18"/>
                  </a:lnTo>
                  <a:lnTo>
                    <a:pt x="809" y="13"/>
                  </a:lnTo>
                  <a:lnTo>
                    <a:pt x="831" y="10"/>
                  </a:lnTo>
                  <a:lnTo>
                    <a:pt x="855" y="9"/>
                  </a:lnTo>
                  <a:lnTo>
                    <a:pt x="879" y="8"/>
                  </a:lnTo>
                  <a:lnTo>
                    <a:pt x="931" y="12"/>
                  </a:lnTo>
                  <a:lnTo>
                    <a:pt x="980" y="23"/>
                  </a:lnTo>
                  <a:lnTo>
                    <a:pt x="1026" y="40"/>
                  </a:lnTo>
                  <a:lnTo>
                    <a:pt x="1070" y="64"/>
                  </a:lnTo>
                  <a:lnTo>
                    <a:pt x="1110" y="94"/>
                  </a:lnTo>
                  <a:lnTo>
                    <a:pt x="1148" y="130"/>
                  </a:lnTo>
                  <a:lnTo>
                    <a:pt x="1180" y="172"/>
                  </a:lnTo>
                  <a:lnTo>
                    <a:pt x="1209" y="218"/>
                  </a:lnTo>
                  <a:lnTo>
                    <a:pt x="1233" y="268"/>
                  </a:lnTo>
                  <a:lnTo>
                    <a:pt x="1252" y="324"/>
                  </a:lnTo>
                  <a:lnTo>
                    <a:pt x="1265" y="383"/>
                  </a:lnTo>
                  <a:lnTo>
                    <a:pt x="1274" y="446"/>
                  </a:lnTo>
                  <a:lnTo>
                    <a:pt x="1278" y="512"/>
                  </a:lnTo>
                  <a:lnTo>
                    <a:pt x="1274" y="578"/>
                  </a:lnTo>
                  <a:lnTo>
                    <a:pt x="1265" y="641"/>
                  </a:lnTo>
                  <a:lnTo>
                    <a:pt x="1252" y="701"/>
                  </a:lnTo>
                  <a:lnTo>
                    <a:pt x="1232" y="756"/>
                  </a:lnTo>
                  <a:lnTo>
                    <a:pt x="1205" y="809"/>
                  </a:lnTo>
                  <a:lnTo>
                    <a:pt x="1175" y="857"/>
                  </a:lnTo>
                  <a:lnTo>
                    <a:pt x="1140" y="901"/>
                  </a:lnTo>
                  <a:lnTo>
                    <a:pt x="1099" y="941"/>
                  </a:lnTo>
                  <a:lnTo>
                    <a:pt x="1054" y="976"/>
                  </a:lnTo>
                  <a:lnTo>
                    <a:pt x="1005" y="1006"/>
                  </a:lnTo>
                  <a:lnTo>
                    <a:pt x="951" y="1031"/>
                  </a:lnTo>
                  <a:lnTo>
                    <a:pt x="894" y="1051"/>
                  </a:lnTo>
                  <a:lnTo>
                    <a:pt x="831" y="1065"/>
                  </a:lnTo>
                  <a:lnTo>
                    <a:pt x="766" y="1074"/>
                  </a:lnTo>
                  <a:lnTo>
                    <a:pt x="696" y="1078"/>
                  </a:lnTo>
                  <a:lnTo>
                    <a:pt x="670" y="1078"/>
                  </a:lnTo>
                  <a:lnTo>
                    <a:pt x="637" y="1076"/>
                  </a:lnTo>
                  <a:lnTo>
                    <a:pt x="601" y="1074"/>
                  </a:lnTo>
                  <a:lnTo>
                    <a:pt x="561" y="1071"/>
                  </a:lnTo>
                  <a:lnTo>
                    <a:pt x="521" y="1068"/>
                  </a:lnTo>
                  <a:lnTo>
                    <a:pt x="521" y="1408"/>
                  </a:lnTo>
                  <a:lnTo>
                    <a:pt x="692" y="1447"/>
                  </a:lnTo>
                  <a:lnTo>
                    <a:pt x="692" y="1544"/>
                  </a:lnTo>
                  <a:lnTo>
                    <a:pt x="18" y="1544"/>
                  </a:lnTo>
                  <a:lnTo>
                    <a:pt x="18" y="1447"/>
                  </a:lnTo>
                  <a:lnTo>
                    <a:pt x="171" y="1408"/>
                  </a:lnTo>
                  <a:lnTo>
                    <a:pt x="171" y="229"/>
                  </a:lnTo>
                  <a:lnTo>
                    <a:pt x="0" y="229"/>
                  </a:lnTo>
                  <a:lnTo>
                    <a:pt x="0" y="128"/>
                  </a:lnTo>
                  <a:lnTo>
                    <a:pt x="413" y="3"/>
                  </a:lnTo>
                  <a:close/>
                  <a:moveTo>
                    <a:pt x="3711" y="0"/>
                  </a:moveTo>
                  <a:lnTo>
                    <a:pt x="3770" y="3"/>
                  </a:lnTo>
                  <a:lnTo>
                    <a:pt x="3825" y="9"/>
                  </a:lnTo>
                  <a:lnTo>
                    <a:pt x="3876" y="20"/>
                  </a:lnTo>
                  <a:lnTo>
                    <a:pt x="3923" y="34"/>
                  </a:lnTo>
                  <a:lnTo>
                    <a:pt x="3965" y="53"/>
                  </a:lnTo>
                  <a:lnTo>
                    <a:pt x="4004" y="75"/>
                  </a:lnTo>
                  <a:lnTo>
                    <a:pt x="4036" y="100"/>
                  </a:lnTo>
                  <a:lnTo>
                    <a:pt x="4064" y="129"/>
                  </a:lnTo>
                  <a:lnTo>
                    <a:pt x="4086" y="160"/>
                  </a:lnTo>
                  <a:lnTo>
                    <a:pt x="4103" y="194"/>
                  </a:lnTo>
                  <a:lnTo>
                    <a:pt x="4113" y="232"/>
                  </a:lnTo>
                  <a:lnTo>
                    <a:pt x="4117" y="271"/>
                  </a:lnTo>
                  <a:lnTo>
                    <a:pt x="4114" y="304"/>
                  </a:lnTo>
                  <a:lnTo>
                    <a:pt x="4105" y="334"/>
                  </a:lnTo>
                  <a:lnTo>
                    <a:pt x="4091" y="362"/>
                  </a:lnTo>
                  <a:lnTo>
                    <a:pt x="4074" y="387"/>
                  </a:lnTo>
                  <a:lnTo>
                    <a:pt x="4051" y="407"/>
                  </a:lnTo>
                  <a:lnTo>
                    <a:pt x="4025" y="423"/>
                  </a:lnTo>
                  <a:lnTo>
                    <a:pt x="3995" y="436"/>
                  </a:lnTo>
                  <a:lnTo>
                    <a:pt x="3961" y="443"/>
                  </a:lnTo>
                  <a:lnTo>
                    <a:pt x="3925" y="446"/>
                  </a:lnTo>
                  <a:lnTo>
                    <a:pt x="3891" y="444"/>
                  </a:lnTo>
                  <a:lnTo>
                    <a:pt x="3859" y="438"/>
                  </a:lnTo>
                  <a:lnTo>
                    <a:pt x="3826" y="428"/>
                  </a:lnTo>
                  <a:lnTo>
                    <a:pt x="3792" y="413"/>
                  </a:lnTo>
                  <a:lnTo>
                    <a:pt x="3757" y="394"/>
                  </a:lnTo>
                  <a:lnTo>
                    <a:pt x="3757" y="114"/>
                  </a:lnTo>
                  <a:lnTo>
                    <a:pt x="3711" y="125"/>
                  </a:lnTo>
                  <a:lnTo>
                    <a:pt x="3668" y="140"/>
                  </a:lnTo>
                  <a:lnTo>
                    <a:pt x="3631" y="162"/>
                  </a:lnTo>
                  <a:lnTo>
                    <a:pt x="3597" y="187"/>
                  </a:lnTo>
                  <a:lnTo>
                    <a:pt x="3568" y="218"/>
                  </a:lnTo>
                  <a:lnTo>
                    <a:pt x="3543" y="253"/>
                  </a:lnTo>
                  <a:lnTo>
                    <a:pt x="3523" y="294"/>
                  </a:lnTo>
                  <a:lnTo>
                    <a:pt x="3508" y="339"/>
                  </a:lnTo>
                  <a:lnTo>
                    <a:pt x="3497" y="391"/>
                  </a:lnTo>
                  <a:lnTo>
                    <a:pt x="3489" y="447"/>
                  </a:lnTo>
                  <a:lnTo>
                    <a:pt x="3487" y="507"/>
                  </a:lnTo>
                  <a:lnTo>
                    <a:pt x="3489" y="565"/>
                  </a:lnTo>
                  <a:lnTo>
                    <a:pt x="3497" y="617"/>
                  </a:lnTo>
                  <a:lnTo>
                    <a:pt x="3509" y="667"/>
                  </a:lnTo>
                  <a:lnTo>
                    <a:pt x="3526" y="712"/>
                  </a:lnTo>
                  <a:lnTo>
                    <a:pt x="3547" y="753"/>
                  </a:lnTo>
                  <a:lnTo>
                    <a:pt x="3571" y="790"/>
                  </a:lnTo>
                  <a:lnTo>
                    <a:pt x="3600" y="821"/>
                  </a:lnTo>
                  <a:lnTo>
                    <a:pt x="3632" y="847"/>
                  </a:lnTo>
                  <a:lnTo>
                    <a:pt x="3668" y="869"/>
                  </a:lnTo>
                  <a:lnTo>
                    <a:pt x="3707" y="885"/>
                  </a:lnTo>
                  <a:lnTo>
                    <a:pt x="3750" y="894"/>
                  </a:lnTo>
                  <a:lnTo>
                    <a:pt x="3795" y="897"/>
                  </a:lnTo>
                  <a:lnTo>
                    <a:pt x="3821" y="896"/>
                  </a:lnTo>
                  <a:lnTo>
                    <a:pt x="3847" y="894"/>
                  </a:lnTo>
                  <a:lnTo>
                    <a:pt x="3874" y="889"/>
                  </a:lnTo>
                  <a:lnTo>
                    <a:pt x="3901" y="881"/>
                  </a:lnTo>
                  <a:lnTo>
                    <a:pt x="3931" y="872"/>
                  </a:lnTo>
                  <a:lnTo>
                    <a:pt x="3964" y="861"/>
                  </a:lnTo>
                  <a:lnTo>
                    <a:pt x="3999" y="846"/>
                  </a:lnTo>
                  <a:lnTo>
                    <a:pt x="4036" y="830"/>
                  </a:lnTo>
                  <a:lnTo>
                    <a:pt x="4079" y="810"/>
                  </a:lnTo>
                  <a:lnTo>
                    <a:pt x="4127" y="787"/>
                  </a:lnTo>
                  <a:lnTo>
                    <a:pt x="4127" y="976"/>
                  </a:lnTo>
                  <a:lnTo>
                    <a:pt x="4069" y="1001"/>
                  </a:lnTo>
                  <a:lnTo>
                    <a:pt x="4016" y="1024"/>
                  </a:lnTo>
                  <a:lnTo>
                    <a:pt x="3966" y="1041"/>
                  </a:lnTo>
                  <a:lnTo>
                    <a:pt x="3919" y="1058"/>
                  </a:lnTo>
                  <a:lnTo>
                    <a:pt x="3874" y="1070"/>
                  </a:lnTo>
                  <a:lnTo>
                    <a:pt x="3830" y="1080"/>
                  </a:lnTo>
                  <a:lnTo>
                    <a:pt x="3786" y="1086"/>
                  </a:lnTo>
                  <a:lnTo>
                    <a:pt x="3742" y="1091"/>
                  </a:lnTo>
                  <a:lnTo>
                    <a:pt x="3697" y="1094"/>
                  </a:lnTo>
                  <a:lnTo>
                    <a:pt x="3651" y="1095"/>
                  </a:lnTo>
                  <a:lnTo>
                    <a:pt x="3588" y="1093"/>
                  </a:lnTo>
                  <a:lnTo>
                    <a:pt x="3530" y="1086"/>
                  </a:lnTo>
                  <a:lnTo>
                    <a:pt x="3476" y="1075"/>
                  </a:lnTo>
                  <a:lnTo>
                    <a:pt x="3426" y="1060"/>
                  </a:lnTo>
                  <a:lnTo>
                    <a:pt x="3378" y="1039"/>
                  </a:lnTo>
                  <a:lnTo>
                    <a:pt x="3334" y="1014"/>
                  </a:lnTo>
                  <a:lnTo>
                    <a:pt x="3294" y="984"/>
                  </a:lnTo>
                  <a:lnTo>
                    <a:pt x="3255" y="947"/>
                  </a:lnTo>
                  <a:lnTo>
                    <a:pt x="3219" y="907"/>
                  </a:lnTo>
                  <a:lnTo>
                    <a:pt x="3188" y="865"/>
                  </a:lnTo>
                  <a:lnTo>
                    <a:pt x="3162" y="820"/>
                  </a:lnTo>
                  <a:lnTo>
                    <a:pt x="3140" y="772"/>
                  </a:lnTo>
                  <a:lnTo>
                    <a:pt x="3124" y="722"/>
                  </a:lnTo>
                  <a:lnTo>
                    <a:pt x="3111" y="670"/>
                  </a:lnTo>
                  <a:lnTo>
                    <a:pt x="3104" y="616"/>
                  </a:lnTo>
                  <a:lnTo>
                    <a:pt x="3101" y="561"/>
                  </a:lnTo>
                  <a:lnTo>
                    <a:pt x="3105" y="494"/>
                  </a:lnTo>
                  <a:lnTo>
                    <a:pt x="3115" y="433"/>
                  </a:lnTo>
                  <a:lnTo>
                    <a:pt x="3130" y="373"/>
                  </a:lnTo>
                  <a:lnTo>
                    <a:pt x="3153" y="318"/>
                  </a:lnTo>
                  <a:lnTo>
                    <a:pt x="3179" y="267"/>
                  </a:lnTo>
                  <a:lnTo>
                    <a:pt x="3213" y="219"/>
                  </a:lnTo>
                  <a:lnTo>
                    <a:pt x="3250" y="175"/>
                  </a:lnTo>
                  <a:lnTo>
                    <a:pt x="3293" y="135"/>
                  </a:lnTo>
                  <a:lnTo>
                    <a:pt x="3341" y="102"/>
                  </a:lnTo>
                  <a:lnTo>
                    <a:pt x="3392" y="72"/>
                  </a:lnTo>
                  <a:lnTo>
                    <a:pt x="3448" y="47"/>
                  </a:lnTo>
                  <a:lnTo>
                    <a:pt x="3508" y="27"/>
                  </a:lnTo>
                  <a:lnTo>
                    <a:pt x="3573" y="12"/>
                  </a:lnTo>
                  <a:lnTo>
                    <a:pt x="3640" y="3"/>
                  </a:lnTo>
                  <a:lnTo>
                    <a:pt x="3711" y="0"/>
                  </a:lnTo>
                  <a:close/>
                  <a:moveTo>
                    <a:pt x="2910" y="0"/>
                  </a:moveTo>
                  <a:lnTo>
                    <a:pt x="2948" y="4"/>
                  </a:lnTo>
                  <a:lnTo>
                    <a:pt x="2983" y="14"/>
                  </a:lnTo>
                  <a:lnTo>
                    <a:pt x="3014" y="30"/>
                  </a:lnTo>
                  <a:lnTo>
                    <a:pt x="3040" y="52"/>
                  </a:lnTo>
                  <a:lnTo>
                    <a:pt x="3063" y="78"/>
                  </a:lnTo>
                  <a:lnTo>
                    <a:pt x="3079" y="109"/>
                  </a:lnTo>
                  <a:lnTo>
                    <a:pt x="3089" y="142"/>
                  </a:lnTo>
                  <a:lnTo>
                    <a:pt x="3093" y="178"/>
                  </a:lnTo>
                  <a:lnTo>
                    <a:pt x="3091" y="203"/>
                  </a:lnTo>
                  <a:lnTo>
                    <a:pt x="3088" y="227"/>
                  </a:lnTo>
                  <a:lnTo>
                    <a:pt x="3081" y="252"/>
                  </a:lnTo>
                  <a:lnTo>
                    <a:pt x="3071" y="277"/>
                  </a:lnTo>
                  <a:lnTo>
                    <a:pt x="3060" y="303"/>
                  </a:lnTo>
                  <a:lnTo>
                    <a:pt x="3044" y="331"/>
                  </a:lnTo>
                  <a:lnTo>
                    <a:pt x="3025" y="361"/>
                  </a:lnTo>
                  <a:lnTo>
                    <a:pt x="3004" y="393"/>
                  </a:lnTo>
                  <a:lnTo>
                    <a:pt x="2978" y="429"/>
                  </a:lnTo>
                  <a:lnTo>
                    <a:pt x="2948" y="468"/>
                  </a:lnTo>
                  <a:lnTo>
                    <a:pt x="2914" y="512"/>
                  </a:lnTo>
                  <a:lnTo>
                    <a:pt x="2876" y="561"/>
                  </a:lnTo>
                  <a:lnTo>
                    <a:pt x="2472" y="1078"/>
                  </a:lnTo>
                  <a:lnTo>
                    <a:pt x="2182" y="1078"/>
                  </a:lnTo>
                  <a:lnTo>
                    <a:pt x="2182" y="424"/>
                  </a:lnTo>
                  <a:lnTo>
                    <a:pt x="1784" y="1078"/>
                  </a:lnTo>
                  <a:lnTo>
                    <a:pt x="1518" y="1078"/>
                  </a:lnTo>
                  <a:lnTo>
                    <a:pt x="1518" y="234"/>
                  </a:lnTo>
                  <a:lnTo>
                    <a:pt x="1313" y="214"/>
                  </a:lnTo>
                  <a:lnTo>
                    <a:pt x="1313" y="118"/>
                  </a:lnTo>
                  <a:lnTo>
                    <a:pt x="1690" y="25"/>
                  </a:lnTo>
                  <a:lnTo>
                    <a:pt x="1832" y="25"/>
                  </a:lnTo>
                  <a:lnTo>
                    <a:pt x="1832" y="713"/>
                  </a:lnTo>
                  <a:lnTo>
                    <a:pt x="2247" y="25"/>
                  </a:lnTo>
                  <a:lnTo>
                    <a:pt x="2497" y="25"/>
                  </a:lnTo>
                  <a:lnTo>
                    <a:pt x="2497" y="822"/>
                  </a:lnTo>
                  <a:lnTo>
                    <a:pt x="2759" y="473"/>
                  </a:lnTo>
                  <a:lnTo>
                    <a:pt x="2759" y="62"/>
                  </a:lnTo>
                  <a:lnTo>
                    <a:pt x="2779" y="44"/>
                  </a:lnTo>
                  <a:lnTo>
                    <a:pt x="2806" y="27"/>
                  </a:lnTo>
                  <a:lnTo>
                    <a:pt x="2837" y="13"/>
                  </a:lnTo>
                  <a:lnTo>
                    <a:pt x="2872" y="4"/>
                  </a:lnTo>
                  <a:lnTo>
                    <a:pt x="2910" y="0"/>
                  </a:lnTo>
                  <a:close/>
                </a:path>
              </a:pathLst>
            </a:custGeom>
            <a:solidFill>
              <a:srgbClr val="000000"/>
            </a:solid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Arial"/>
                <a:ea typeface="Arial"/>
                <a:cs typeface="Arial"/>
                <a:sym typeface="Arial"/>
              </a:endParaRPr>
            </a:p>
          </p:txBody>
        </p:sp>
      </p:grpSp>
    </p:spTree>
  </p:cSld>
  <p:clrMapOvr>
    <a:masterClrMapping/>
  </p:clrMapOvr>
</p:sldLayout>
</file>

<file path=ppt/slideLayouts/slideLayout4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ver Slide: Picture">
  <p:cSld name="Cover Slide: Picture">
    <p:spTree>
      <p:nvGrpSpPr>
        <p:cNvPr id="3211" name="Shape 3211"/>
        <p:cNvGrpSpPr/>
        <p:nvPr/>
      </p:nvGrpSpPr>
      <p:grpSpPr>
        <a:xfrm>
          <a:off x="0" y="0"/>
          <a:ext cx="0" cy="0"/>
          <a:chOff x="0" y="0"/>
          <a:chExt cx="0" cy="0"/>
        </a:xfrm>
      </p:grpSpPr>
      <p:grpSp>
        <p:nvGrpSpPr>
          <p:cNvPr id="3212" name="Google Shape;3212;p464"/>
          <p:cNvGrpSpPr/>
          <p:nvPr/>
        </p:nvGrpSpPr>
        <p:grpSpPr>
          <a:xfrm>
            <a:off x="1753353" y="1"/>
            <a:ext cx="7391808" cy="4632147"/>
            <a:chOff x="19140488" y="13674"/>
            <a:chExt cx="7443916" cy="6145876"/>
          </a:xfrm>
        </p:grpSpPr>
        <p:sp>
          <p:nvSpPr>
            <p:cNvPr id="3213" name="Google Shape;3213;p464"/>
            <p:cNvSpPr/>
            <p:nvPr/>
          </p:nvSpPr>
          <p:spPr>
            <a:xfrm>
              <a:off x="19140488" y="4188799"/>
              <a:ext cx="2302200" cy="1970700"/>
            </a:xfrm>
            <a:prstGeom prst="rect">
              <a:avLst/>
            </a:prstGeom>
            <a:solidFill>
              <a:srgbClr val="9A1702"/>
            </a:solid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Arial"/>
                <a:ea typeface="Arial"/>
                <a:cs typeface="Arial"/>
                <a:sym typeface="Arial"/>
              </a:endParaRPr>
            </a:p>
          </p:txBody>
        </p:sp>
        <p:sp>
          <p:nvSpPr>
            <p:cNvPr id="3214" name="Google Shape;3214;p464"/>
            <p:cNvSpPr/>
            <p:nvPr/>
          </p:nvSpPr>
          <p:spPr>
            <a:xfrm>
              <a:off x="25663403" y="4032250"/>
              <a:ext cx="921000" cy="2127300"/>
            </a:xfrm>
            <a:prstGeom prst="rect">
              <a:avLst/>
            </a:prstGeom>
            <a:solidFill>
              <a:srgbClr val="F3BE26"/>
            </a:solid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Arial"/>
                <a:ea typeface="Arial"/>
                <a:cs typeface="Arial"/>
                <a:sym typeface="Arial"/>
              </a:endParaRPr>
            </a:p>
          </p:txBody>
        </p:sp>
        <p:sp>
          <p:nvSpPr>
            <p:cNvPr id="3215" name="Google Shape;3215;p464"/>
            <p:cNvSpPr/>
            <p:nvPr/>
          </p:nvSpPr>
          <p:spPr>
            <a:xfrm>
              <a:off x="25049481" y="2899477"/>
              <a:ext cx="734700" cy="1289400"/>
            </a:xfrm>
            <a:prstGeom prst="rect">
              <a:avLst/>
            </a:prstGeom>
            <a:solidFill>
              <a:srgbClr val="F3BC87"/>
            </a:solid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Arial"/>
                <a:ea typeface="Arial"/>
                <a:cs typeface="Arial"/>
                <a:sym typeface="Arial"/>
              </a:endParaRPr>
            </a:p>
          </p:txBody>
        </p:sp>
        <p:sp>
          <p:nvSpPr>
            <p:cNvPr id="3216" name="Google Shape;3216;p464"/>
            <p:cNvSpPr/>
            <p:nvPr/>
          </p:nvSpPr>
          <p:spPr>
            <a:xfrm>
              <a:off x="25049481" y="4032250"/>
              <a:ext cx="734700" cy="2127300"/>
            </a:xfrm>
            <a:prstGeom prst="rect">
              <a:avLst/>
            </a:prstGeom>
            <a:solidFill>
              <a:srgbClr val="E88C14"/>
            </a:solid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Arial"/>
                <a:ea typeface="Arial"/>
                <a:cs typeface="Arial"/>
                <a:sym typeface="Arial"/>
              </a:endParaRPr>
            </a:p>
          </p:txBody>
        </p:sp>
        <p:sp>
          <p:nvSpPr>
            <p:cNvPr id="3217" name="Google Shape;3217;p464"/>
            <p:cNvSpPr/>
            <p:nvPr/>
          </p:nvSpPr>
          <p:spPr>
            <a:xfrm>
              <a:off x="24665780" y="706365"/>
              <a:ext cx="477000" cy="2263800"/>
            </a:xfrm>
            <a:prstGeom prst="rect">
              <a:avLst/>
            </a:prstGeom>
            <a:solidFill>
              <a:srgbClr val="E669A2"/>
            </a:solid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Arial"/>
                <a:ea typeface="Arial"/>
                <a:cs typeface="Arial"/>
                <a:sym typeface="Arial"/>
              </a:endParaRPr>
            </a:p>
          </p:txBody>
        </p:sp>
        <p:sp>
          <p:nvSpPr>
            <p:cNvPr id="3218" name="Google Shape;3218;p464"/>
            <p:cNvSpPr/>
            <p:nvPr/>
          </p:nvSpPr>
          <p:spPr>
            <a:xfrm>
              <a:off x="24665780" y="2899478"/>
              <a:ext cx="477000" cy="1289400"/>
            </a:xfrm>
            <a:prstGeom prst="rect">
              <a:avLst/>
            </a:prstGeom>
            <a:solidFill>
              <a:srgbClr val="DB4D56"/>
            </a:solid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Arial"/>
                <a:ea typeface="Arial"/>
                <a:cs typeface="Arial"/>
                <a:sym typeface="Arial"/>
              </a:endParaRPr>
            </a:p>
          </p:txBody>
        </p:sp>
        <p:sp>
          <p:nvSpPr>
            <p:cNvPr id="3219" name="Google Shape;3219;p464"/>
            <p:cNvSpPr/>
            <p:nvPr/>
          </p:nvSpPr>
          <p:spPr>
            <a:xfrm>
              <a:off x="24665780" y="4032250"/>
              <a:ext cx="477000" cy="2127300"/>
            </a:xfrm>
            <a:prstGeom prst="rect">
              <a:avLst/>
            </a:prstGeom>
            <a:solidFill>
              <a:srgbClr val="D13A0D"/>
            </a:solid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Arial"/>
                <a:ea typeface="Arial"/>
                <a:cs typeface="Arial"/>
                <a:sym typeface="Arial"/>
              </a:endParaRPr>
            </a:p>
          </p:txBody>
        </p:sp>
        <p:sp>
          <p:nvSpPr>
            <p:cNvPr id="3220" name="Google Shape;3220;p464"/>
            <p:cNvSpPr/>
            <p:nvPr/>
          </p:nvSpPr>
          <p:spPr>
            <a:xfrm>
              <a:off x="19140488" y="669925"/>
              <a:ext cx="5662500" cy="2300400"/>
            </a:xfrm>
            <a:prstGeom prst="rect">
              <a:avLst/>
            </a:prstGeom>
            <a:solidFill>
              <a:srgbClr val="D74021"/>
            </a:solid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Arial"/>
                <a:ea typeface="Arial"/>
                <a:cs typeface="Arial"/>
                <a:sym typeface="Arial"/>
              </a:endParaRPr>
            </a:p>
          </p:txBody>
        </p:sp>
        <p:sp>
          <p:nvSpPr>
            <p:cNvPr id="3221" name="Google Shape;3221;p464"/>
            <p:cNvSpPr/>
            <p:nvPr/>
          </p:nvSpPr>
          <p:spPr>
            <a:xfrm>
              <a:off x="19140488" y="2899478"/>
              <a:ext cx="5662500" cy="1289400"/>
            </a:xfrm>
            <a:prstGeom prst="rect">
              <a:avLst/>
            </a:prstGeom>
            <a:solidFill>
              <a:srgbClr val="CD2F12"/>
            </a:solid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Arial"/>
                <a:ea typeface="Arial"/>
                <a:cs typeface="Arial"/>
                <a:sym typeface="Arial"/>
              </a:endParaRPr>
            </a:p>
          </p:txBody>
        </p:sp>
        <p:sp>
          <p:nvSpPr>
            <p:cNvPr id="3222" name="Google Shape;3222;p464"/>
            <p:cNvSpPr/>
            <p:nvPr/>
          </p:nvSpPr>
          <p:spPr>
            <a:xfrm>
              <a:off x="19140488" y="4032250"/>
              <a:ext cx="5662613" cy="2127250"/>
            </a:xfrm>
            <a:custGeom>
              <a:rect b="b" l="l" r="r" t="t"/>
              <a:pathLst>
                <a:path extrusionOk="0" h="1340" w="3567">
                  <a:moveTo>
                    <a:pt x="0" y="0"/>
                  </a:moveTo>
                  <a:lnTo>
                    <a:pt x="3567" y="0"/>
                  </a:lnTo>
                  <a:lnTo>
                    <a:pt x="3567" y="1340"/>
                  </a:lnTo>
                  <a:lnTo>
                    <a:pt x="1372" y="1340"/>
                  </a:lnTo>
                  <a:lnTo>
                    <a:pt x="1372" y="181"/>
                  </a:lnTo>
                  <a:lnTo>
                    <a:pt x="0" y="181"/>
                  </a:lnTo>
                  <a:lnTo>
                    <a:pt x="0" y="0"/>
                  </a:lnTo>
                  <a:close/>
                </a:path>
              </a:pathLst>
            </a:custGeom>
            <a:solidFill>
              <a:srgbClr val="C42303"/>
            </a:solid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Arial"/>
                <a:ea typeface="Arial"/>
                <a:cs typeface="Arial"/>
                <a:sym typeface="Arial"/>
              </a:endParaRPr>
            </a:p>
          </p:txBody>
        </p:sp>
        <p:sp>
          <p:nvSpPr>
            <p:cNvPr id="3223" name="Google Shape;3223;p464"/>
            <p:cNvSpPr/>
            <p:nvPr/>
          </p:nvSpPr>
          <p:spPr>
            <a:xfrm>
              <a:off x="19140488" y="13674"/>
              <a:ext cx="5662500" cy="692700"/>
            </a:xfrm>
            <a:prstGeom prst="rect">
              <a:avLst/>
            </a:prstGeom>
            <a:solidFill>
              <a:srgbClr val="EE9C34"/>
            </a:solid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Arial"/>
                <a:ea typeface="Arial"/>
                <a:cs typeface="Arial"/>
                <a:sym typeface="Arial"/>
              </a:endParaRPr>
            </a:p>
          </p:txBody>
        </p:sp>
      </p:grpSp>
      <p:sp>
        <p:nvSpPr>
          <p:cNvPr id="3224" name="Google Shape;3224;p464"/>
          <p:cNvSpPr txBox="1"/>
          <p:nvPr>
            <p:ph type="ctrTitle"/>
          </p:nvPr>
        </p:nvSpPr>
        <p:spPr>
          <a:xfrm>
            <a:off x="1895476" y="628650"/>
            <a:ext cx="5343600" cy="6858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chemeClr val="lt1"/>
              </a:buClr>
              <a:buSzPts val="2400"/>
              <a:buFont typeface="Georgia"/>
              <a:buNone/>
              <a:defRPr b="1" i="1" sz="2400">
                <a:solidFill>
                  <a:schemeClr val="lt1"/>
                </a:solidFill>
              </a:defRPr>
            </a:lvl1pPr>
            <a:lvl2pPr lvl="1" rtl="0" algn="l">
              <a:lnSpc>
                <a:spcPct val="100000"/>
              </a:lnSpc>
              <a:spcBef>
                <a:spcPts val="0"/>
              </a:spcBef>
              <a:spcAft>
                <a:spcPts val="0"/>
              </a:spcAft>
              <a:buSzPts val="1000"/>
              <a:buNone/>
              <a:defRPr/>
            </a:lvl2pPr>
            <a:lvl3pPr lvl="2" rtl="0" algn="l">
              <a:lnSpc>
                <a:spcPct val="100000"/>
              </a:lnSpc>
              <a:spcBef>
                <a:spcPts val="0"/>
              </a:spcBef>
              <a:spcAft>
                <a:spcPts val="0"/>
              </a:spcAft>
              <a:buSzPts val="1000"/>
              <a:buNone/>
              <a:defRPr/>
            </a:lvl3pPr>
            <a:lvl4pPr lvl="3" rtl="0" algn="l">
              <a:lnSpc>
                <a:spcPct val="100000"/>
              </a:lnSpc>
              <a:spcBef>
                <a:spcPts val="0"/>
              </a:spcBef>
              <a:spcAft>
                <a:spcPts val="0"/>
              </a:spcAft>
              <a:buSzPts val="1000"/>
              <a:buNone/>
              <a:defRPr/>
            </a:lvl4pPr>
            <a:lvl5pPr lvl="4" rtl="0" algn="l">
              <a:lnSpc>
                <a:spcPct val="100000"/>
              </a:lnSpc>
              <a:spcBef>
                <a:spcPts val="0"/>
              </a:spcBef>
              <a:spcAft>
                <a:spcPts val="0"/>
              </a:spcAft>
              <a:buSzPts val="1000"/>
              <a:buNone/>
              <a:defRPr/>
            </a:lvl5pPr>
            <a:lvl6pPr lvl="5" rtl="0" algn="l">
              <a:lnSpc>
                <a:spcPct val="100000"/>
              </a:lnSpc>
              <a:spcBef>
                <a:spcPts val="0"/>
              </a:spcBef>
              <a:spcAft>
                <a:spcPts val="0"/>
              </a:spcAft>
              <a:buSzPts val="1000"/>
              <a:buNone/>
              <a:defRPr/>
            </a:lvl6pPr>
            <a:lvl7pPr lvl="6" rtl="0" algn="l">
              <a:lnSpc>
                <a:spcPct val="100000"/>
              </a:lnSpc>
              <a:spcBef>
                <a:spcPts val="0"/>
              </a:spcBef>
              <a:spcAft>
                <a:spcPts val="0"/>
              </a:spcAft>
              <a:buSzPts val="1000"/>
              <a:buNone/>
              <a:defRPr/>
            </a:lvl7pPr>
            <a:lvl8pPr lvl="7" rtl="0" algn="l">
              <a:lnSpc>
                <a:spcPct val="100000"/>
              </a:lnSpc>
              <a:spcBef>
                <a:spcPts val="0"/>
              </a:spcBef>
              <a:spcAft>
                <a:spcPts val="0"/>
              </a:spcAft>
              <a:buSzPts val="1000"/>
              <a:buNone/>
              <a:defRPr/>
            </a:lvl8pPr>
            <a:lvl9pPr lvl="8" rtl="0" algn="l">
              <a:lnSpc>
                <a:spcPct val="100000"/>
              </a:lnSpc>
              <a:spcBef>
                <a:spcPts val="0"/>
              </a:spcBef>
              <a:spcAft>
                <a:spcPts val="0"/>
              </a:spcAft>
              <a:buSzPts val="1000"/>
              <a:buNone/>
              <a:defRPr/>
            </a:lvl9pPr>
          </a:lstStyle>
          <a:p/>
        </p:txBody>
      </p:sp>
      <p:sp>
        <p:nvSpPr>
          <p:cNvPr id="3225" name="Google Shape;3225;p464"/>
          <p:cNvSpPr txBox="1"/>
          <p:nvPr>
            <p:ph idx="1" type="subTitle"/>
          </p:nvPr>
        </p:nvSpPr>
        <p:spPr>
          <a:xfrm>
            <a:off x="1895476" y="1371599"/>
            <a:ext cx="5343600" cy="6858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SzPts val="2400"/>
              <a:buFont typeface="Georgia"/>
              <a:buNone/>
              <a:defRPr sz="2400">
                <a:solidFill>
                  <a:schemeClr val="lt1"/>
                </a:solidFill>
                <a:latin typeface="Georgia"/>
                <a:ea typeface="Georgia"/>
                <a:cs typeface="Georgia"/>
                <a:sym typeface="Georgia"/>
              </a:defRPr>
            </a:lvl1pPr>
            <a:lvl2pPr lvl="1" rtl="0" algn="l">
              <a:lnSpc>
                <a:spcPct val="100000"/>
              </a:lnSpc>
              <a:spcBef>
                <a:spcPts val="0"/>
              </a:spcBef>
              <a:spcAft>
                <a:spcPts val="0"/>
              </a:spcAft>
              <a:buSzPts val="1300"/>
              <a:buNone/>
              <a:defRPr sz="1300">
                <a:solidFill>
                  <a:schemeClr val="lt1"/>
                </a:solidFill>
                <a:latin typeface="Georgia"/>
                <a:ea typeface="Georgia"/>
                <a:cs typeface="Georgia"/>
                <a:sym typeface="Georgia"/>
              </a:defRPr>
            </a:lvl2pPr>
            <a:lvl3pPr lvl="2" rtl="0" algn="l">
              <a:lnSpc>
                <a:spcPct val="100000"/>
              </a:lnSpc>
              <a:spcBef>
                <a:spcPts val="700"/>
              </a:spcBef>
              <a:spcAft>
                <a:spcPts val="0"/>
              </a:spcAft>
              <a:buSzPts val="1300"/>
              <a:buNone/>
              <a:defRPr sz="1300">
                <a:solidFill>
                  <a:schemeClr val="lt1"/>
                </a:solidFill>
                <a:latin typeface="Georgia"/>
                <a:ea typeface="Georgia"/>
                <a:cs typeface="Georgia"/>
                <a:sym typeface="Georgia"/>
              </a:defRPr>
            </a:lvl3pPr>
            <a:lvl4pPr lvl="3" rtl="0" algn="l">
              <a:lnSpc>
                <a:spcPct val="100000"/>
              </a:lnSpc>
              <a:spcBef>
                <a:spcPts val="700"/>
              </a:spcBef>
              <a:spcAft>
                <a:spcPts val="0"/>
              </a:spcAft>
              <a:buSzPts val="1300"/>
              <a:buNone/>
              <a:defRPr sz="1300">
                <a:solidFill>
                  <a:schemeClr val="lt1"/>
                </a:solidFill>
                <a:latin typeface="Georgia"/>
                <a:ea typeface="Georgia"/>
                <a:cs typeface="Georgia"/>
                <a:sym typeface="Georgia"/>
              </a:defRPr>
            </a:lvl4pPr>
            <a:lvl5pPr lvl="4" rtl="0" algn="l">
              <a:lnSpc>
                <a:spcPct val="100000"/>
              </a:lnSpc>
              <a:spcBef>
                <a:spcPts val="700"/>
              </a:spcBef>
              <a:spcAft>
                <a:spcPts val="0"/>
              </a:spcAft>
              <a:buSzPts val="1300"/>
              <a:buNone/>
              <a:defRPr sz="1300">
                <a:solidFill>
                  <a:schemeClr val="lt1"/>
                </a:solidFill>
                <a:latin typeface="Georgia"/>
                <a:ea typeface="Georgia"/>
                <a:cs typeface="Georgia"/>
                <a:sym typeface="Georgia"/>
              </a:defRPr>
            </a:lvl5pPr>
            <a:lvl6pPr lvl="5" rtl="0" algn="l">
              <a:lnSpc>
                <a:spcPct val="100000"/>
              </a:lnSpc>
              <a:spcBef>
                <a:spcPts val="700"/>
              </a:spcBef>
              <a:spcAft>
                <a:spcPts val="0"/>
              </a:spcAft>
              <a:buSzPts val="1300"/>
              <a:buNone/>
              <a:defRPr sz="1300">
                <a:solidFill>
                  <a:schemeClr val="lt1"/>
                </a:solidFill>
                <a:latin typeface="Georgia"/>
                <a:ea typeface="Georgia"/>
                <a:cs typeface="Georgia"/>
                <a:sym typeface="Georgia"/>
              </a:defRPr>
            </a:lvl6pPr>
            <a:lvl7pPr lvl="6" rtl="0" algn="l">
              <a:lnSpc>
                <a:spcPct val="100000"/>
              </a:lnSpc>
              <a:spcBef>
                <a:spcPts val="700"/>
              </a:spcBef>
              <a:spcAft>
                <a:spcPts val="0"/>
              </a:spcAft>
              <a:buClr>
                <a:schemeClr val="lt1"/>
              </a:buClr>
              <a:buSzPts val="1300"/>
              <a:buNone/>
              <a:defRPr sz="1300">
                <a:solidFill>
                  <a:schemeClr val="lt1"/>
                </a:solidFill>
                <a:latin typeface="Georgia"/>
                <a:ea typeface="Georgia"/>
                <a:cs typeface="Georgia"/>
                <a:sym typeface="Georgia"/>
              </a:defRPr>
            </a:lvl7pPr>
            <a:lvl8pPr lvl="7" rtl="0" algn="l">
              <a:lnSpc>
                <a:spcPct val="100000"/>
              </a:lnSpc>
              <a:spcBef>
                <a:spcPts val="700"/>
              </a:spcBef>
              <a:spcAft>
                <a:spcPts val="0"/>
              </a:spcAft>
              <a:buClr>
                <a:schemeClr val="lt1"/>
              </a:buClr>
              <a:buSzPts val="1300"/>
              <a:buNone/>
              <a:defRPr sz="1300">
                <a:solidFill>
                  <a:schemeClr val="lt1"/>
                </a:solidFill>
                <a:latin typeface="Georgia"/>
                <a:ea typeface="Georgia"/>
                <a:cs typeface="Georgia"/>
                <a:sym typeface="Georgia"/>
              </a:defRPr>
            </a:lvl8pPr>
            <a:lvl9pPr lvl="8" rtl="0" algn="l">
              <a:lnSpc>
                <a:spcPct val="100000"/>
              </a:lnSpc>
              <a:spcBef>
                <a:spcPts val="700"/>
              </a:spcBef>
              <a:spcAft>
                <a:spcPts val="700"/>
              </a:spcAft>
              <a:buClr>
                <a:schemeClr val="lt1"/>
              </a:buClr>
              <a:buSzPts val="1300"/>
              <a:buNone/>
              <a:defRPr sz="1300">
                <a:solidFill>
                  <a:schemeClr val="lt1"/>
                </a:solidFill>
                <a:latin typeface="Georgia"/>
                <a:ea typeface="Georgia"/>
                <a:cs typeface="Georgia"/>
                <a:sym typeface="Georgia"/>
              </a:defRPr>
            </a:lvl9pPr>
          </a:lstStyle>
          <a:p/>
        </p:txBody>
      </p:sp>
      <p:sp>
        <p:nvSpPr>
          <p:cNvPr id="3226" name="Google Shape;3226;p464"/>
          <p:cNvSpPr txBox="1"/>
          <p:nvPr>
            <p:ph idx="2" type="body"/>
          </p:nvPr>
        </p:nvSpPr>
        <p:spPr>
          <a:xfrm>
            <a:off x="1895475" y="281178"/>
            <a:ext cx="4105500" cy="1098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SzPts val="800"/>
              <a:buFont typeface="Arial"/>
              <a:buNone/>
              <a:defRPr sz="800">
                <a:solidFill>
                  <a:schemeClr val="lt1"/>
                </a:solidFill>
                <a:latin typeface="Arial"/>
                <a:ea typeface="Arial"/>
                <a:cs typeface="Arial"/>
                <a:sym typeface="Arial"/>
              </a:defRPr>
            </a:lvl1pPr>
            <a:lvl2pPr indent="-273050" lvl="1" marL="914400" rtl="0" algn="l">
              <a:lnSpc>
                <a:spcPct val="100000"/>
              </a:lnSpc>
              <a:spcBef>
                <a:spcPts val="700"/>
              </a:spcBef>
              <a:spcAft>
                <a:spcPts val="0"/>
              </a:spcAft>
              <a:buSzPts val="700"/>
              <a:buChar char="•"/>
              <a:defRPr sz="700">
                <a:solidFill>
                  <a:schemeClr val="lt1"/>
                </a:solidFill>
                <a:latin typeface="Arial"/>
                <a:ea typeface="Arial"/>
                <a:cs typeface="Arial"/>
                <a:sym typeface="Arial"/>
              </a:defRPr>
            </a:lvl2pPr>
            <a:lvl3pPr indent="-273050" lvl="2" marL="1371600" rtl="0" algn="l">
              <a:lnSpc>
                <a:spcPct val="100000"/>
              </a:lnSpc>
              <a:spcBef>
                <a:spcPts val="700"/>
              </a:spcBef>
              <a:spcAft>
                <a:spcPts val="0"/>
              </a:spcAft>
              <a:buSzPts val="700"/>
              <a:buChar char="-"/>
              <a:defRPr sz="700">
                <a:solidFill>
                  <a:schemeClr val="lt1"/>
                </a:solidFill>
                <a:latin typeface="Arial"/>
                <a:ea typeface="Arial"/>
                <a:cs typeface="Arial"/>
                <a:sym typeface="Arial"/>
              </a:defRPr>
            </a:lvl3pPr>
            <a:lvl4pPr indent="-273050" lvl="3" marL="1828800" rtl="0" algn="l">
              <a:lnSpc>
                <a:spcPct val="100000"/>
              </a:lnSpc>
              <a:spcBef>
                <a:spcPts val="700"/>
              </a:spcBef>
              <a:spcAft>
                <a:spcPts val="0"/>
              </a:spcAft>
              <a:buSzPts val="700"/>
              <a:buChar char="◦"/>
              <a:defRPr sz="700">
                <a:solidFill>
                  <a:schemeClr val="lt1"/>
                </a:solidFill>
                <a:latin typeface="Arial"/>
                <a:ea typeface="Arial"/>
                <a:cs typeface="Arial"/>
                <a:sym typeface="Arial"/>
              </a:defRPr>
            </a:lvl4pPr>
            <a:lvl5pPr indent="-273050" lvl="4" marL="2286000" rtl="0" algn="l">
              <a:lnSpc>
                <a:spcPct val="100000"/>
              </a:lnSpc>
              <a:spcBef>
                <a:spcPts val="700"/>
              </a:spcBef>
              <a:spcAft>
                <a:spcPts val="0"/>
              </a:spcAft>
              <a:buSzPts val="700"/>
              <a:buChar char="›"/>
              <a:defRPr sz="700">
                <a:solidFill>
                  <a:schemeClr val="lt1"/>
                </a:solidFill>
                <a:latin typeface="Arial"/>
                <a:ea typeface="Arial"/>
                <a:cs typeface="Arial"/>
                <a:sym typeface="Arial"/>
              </a:defRPr>
            </a:lvl5pPr>
            <a:lvl6pPr indent="-311150" lvl="5" marL="2743200" rtl="0" algn="l">
              <a:lnSpc>
                <a:spcPct val="100000"/>
              </a:lnSpc>
              <a:spcBef>
                <a:spcPts val="700"/>
              </a:spcBef>
              <a:spcAft>
                <a:spcPts val="0"/>
              </a:spcAft>
              <a:buSzPts val="1300"/>
              <a:buAutoNum type="arabicPeriod"/>
              <a:defRPr/>
            </a:lvl6pPr>
            <a:lvl7pPr indent="-311150" lvl="6" marL="3200400" rtl="0" algn="l">
              <a:lnSpc>
                <a:spcPct val="100000"/>
              </a:lnSpc>
              <a:spcBef>
                <a:spcPts val="700"/>
              </a:spcBef>
              <a:spcAft>
                <a:spcPts val="0"/>
              </a:spcAft>
              <a:buClr>
                <a:schemeClr val="dk1"/>
              </a:buClr>
              <a:buSzPts val="1300"/>
              <a:buAutoNum type="alphaLcPeriod"/>
              <a:defRPr/>
            </a:lvl7pPr>
            <a:lvl8pPr indent="-311150" lvl="7" marL="3657600" rtl="0" algn="l">
              <a:lnSpc>
                <a:spcPct val="100000"/>
              </a:lnSpc>
              <a:spcBef>
                <a:spcPts val="700"/>
              </a:spcBef>
              <a:spcAft>
                <a:spcPts val="0"/>
              </a:spcAft>
              <a:buClr>
                <a:schemeClr val="dk1"/>
              </a:buClr>
              <a:buSzPts val="1300"/>
              <a:buAutoNum type="romanLcPeriod"/>
              <a:defRPr/>
            </a:lvl8pPr>
            <a:lvl9pPr indent="-228600" lvl="8" marL="4114800" rtl="0" algn="l">
              <a:lnSpc>
                <a:spcPct val="100000"/>
              </a:lnSpc>
              <a:spcBef>
                <a:spcPts val="700"/>
              </a:spcBef>
              <a:spcAft>
                <a:spcPts val="700"/>
              </a:spcAft>
              <a:buClr>
                <a:schemeClr val="dk2"/>
              </a:buClr>
              <a:buSzPts val="1300"/>
              <a:buNone/>
              <a:defRPr/>
            </a:lvl9pPr>
          </a:lstStyle>
          <a:p/>
        </p:txBody>
      </p:sp>
      <p:sp>
        <p:nvSpPr>
          <p:cNvPr id="3227" name="Google Shape;3227;p464"/>
          <p:cNvSpPr/>
          <p:nvPr>
            <p:ph idx="3" type="pic"/>
          </p:nvPr>
        </p:nvSpPr>
        <p:spPr>
          <a:xfrm>
            <a:off x="1752600" y="2174983"/>
            <a:ext cx="6324600" cy="24540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dk1"/>
              </a:buClr>
              <a:buSzPts val="1000"/>
              <a:buFont typeface="Georgia"/>
              <a:buNone/>
              <a:defRPr b="0" i="0" sz="1000" u="none" cap="none" strike="noStrike">
                <a:solidFill>
                  <a:schemeClr val="dk1"/>
                </a:solidFill>
                <a:latin typeface="Georgia"/>
                <a:ea typeface="Georgia"/>
                <a:cs typeface="Georgia"/>
                <a:sym typeface="Georgia"/>
              </a:defRPr>
            </a:lvl1pPr>
            <a:lvl2pPr lvl="1" marR="0" rtl="0" algn="l">
              <a:lnSpc>
                <a:spcPct val="100000"/>
              </a:lnSpc>
              <a:spcBef>
                <a:spcPts val="700"/>
              </a:spcBef>
              <a:spcAft>
                <a:spcPts val="0"/>
              </a:spcAft>
              <a:buClr>
                <a:schemeClr val="dk1"/>
              </a:buClr>
              <a:buSzPts val="1500"/>
              <a:buFont typeface="Georgia"/>
              <a:buChar char="•"/>
              <a:defRPr b="0" i="0" sz="1500" u="none" cap="none" strike="noStrike">
                <a:solidFill>
                  <a:schemeClr val="dk1"/>
                </a:solidFill>
                <a:latin typeface="Georgia"/>
                <a:ea typeface="Georgia"/>
                <a:cs typeface="Georgia"/>
                <a:sym typeface="Georgia"/>
              </a:defRPr>
            </a:lvl2pPr>
            <a:lvl3pPr lvl="2" marR="0" rtl="0" algn="l">
              <a:lnSpc>
                <a:spcPct val="100000"/>
              </a:lnSpc>
              <a:spcBef>
                <a:spcPts val="700"/>
              </a:spcBef>
              <a:spcAft>
                <a:spcPts val="0"/>
              </a:spcAft>
              <a:buClr>
                <a:schemeClr val="dk1"/>
              </a:buClr>
              <a:buSzPts val="1500"/>
              <a:buFont typeface="Georgia"/>
              <a:buChar char="-"/>
              <a:defRPr b="0" i="0" sz="1500" u="none" cap="none" strike="noStrike">
                <a:solidFill>
                  <a:schemeClr val="dk1"/>
                </a:solidFill>
                <a:latin typeface="Georgia"/>
                <a:ea typeface="Georgia"/>
                <a:cs typeface="Georgia"/>
                <a:sym typeface="Georgia"/>
              </a:defRPr>
            </a:lvl3pPr>
            <a:lvl4pPr lvl="3" marR="0" rtl="0" algn="l">
              <a:lnSpc>
                <a:spcPct val="100000"/>
              </a:lnSpc>
              <a:spcBef>
                <a:spcPts val="700"/>
              </a:spcBef>
              <a:spcAft>
                <a:spcPts val="0"/>
              </a:spcAft>
              <a:buClr>
                <a:schemeClr val="dk1"/>
              </a:buClr>
              <a:buSzPts val="1500"/>
              <a:buFont typeface="Georgia"/>
              <a:buChar char="◦"/>
              <a:defRPr b="0" i="0" sz="1500" u="none" cap="none" strike="noStrike">
                <a:solidFill>
                  <a:schemeClr val="dk1"/>
                </a:solidFill>
                <a:latin typeface="Georgia"/>
                <a:ea typeface="Georgia"/>
                <a:cs typeface="Georgia"/>
                <a:sym typeface="Georgia"/>
              </a:defRPr>
            </a:lvl4pPr>
            <a:lvl5pPr lvl="4" marR="0" rtl="0" algn="l">
              <a:lnSpc>
                <a:spcPct val="100000"/>
              </a:lnSpc>
              <a:spcBef>
                <a:spcPts val="700"/>
              </a:spcBef>
              <a:spcAft>
                <a:spcPts val="0"/>
              </a:spcAft>
              <a:buClr>
                <a:schemeClr val="dk1"/>
              </a:buClr>
              <a:buSzPts val="1500"/>
              <a:buFont typeface="Georgia"/>
              <a:buChar char="›"/>
              <a:defRPr b="0" i="0" sz="1500" u="none" cap="none" strike="noStrike">
                <a:solidFill>
                  <a:schemeClr val="dk1"/>
                </a:solidFill>
                <a:latin typeface="Georgia"/>
                <a:ea typeface="Georgia"/>
                <a:cs typeface="Georgia"/>
                <a:sym typeface="Georgia"/>
              </a:defRPr>
            </a:lvl5pPr>
            <a:lvl6pPr lvl="5" marR="0" rtl="0" algn="l">
              <a:lnSpc>
                <a:spcPct val="100000"/>
              </a:lnSpc>
              <a:spcBef>
                <a:spcPts val="700"/>
              </a:spcBef>
              <a:spcAft>
                <a:spcPts val="0"/>
              </a:spcAft>
              <a:buClr>
                <a:schemeClr val="dk1"/>
              </a:buClr>
              <a:buSzPts val="1500"/>
              <a:buFont typeface="Georgia"/>
              <a:buAutoNum type="arabicPeriod"/>
              <a:defRPr b="0" i="0" sz="1500" u="none" cap="none" strike="noStrike">
                <a:solidFill>
                  <a:schemeClr val="dk1"/>
                </a:solidFill>
                <a:latin typeface="Georgia"/>
                <a:ea typeface="Georgia"/>
                <a:cs typeface="Georgia"/>
                <a:sym typeface="Georgia"/>
              </a:defRPr>
            </a:lvl6pPr>
            <a:lvl7pPr lvl="6" marR="0" rtl="0" algn="l">
              <a:lnSpc>
                <a:spcPct val="100000"/>
              </a:lnSpc>
              <a:spcBef>
                <a:spcPts val="700"/>
              </a:spcBef>
              <a:spcAft>
                <a:spcPts val="0"/>
              </a:spcAft>
              <a:buClr>
                <a:schemeClr val="dk1"/>
              </a:buClr>
              <a:buSzPts val="1500"/>
              <a:buFont typeface="Georgia"/>
              <a:buAutoNum type="alphaLcPeriod"/>
              <a:defRPr b="0" i="0" sz="1500" u="none" cap="none" strike="noStrike">
                <a:solidFill>
                  <a:schemeClr val="dk1"/>
                </a:solidFill>
                <a:latin typeface="Georgia"/>
                <a:ea typeface="Georgia"/>
                <a:cs typeface="Georgia"/>
                <a:sym typeface="Georgia"/>
              </a:defRPr>
            </a:lvl7pPr>
            <a:lvl8pPr lvl="7" marR="0" rtl="0" algn="l">
              <a:lnSpc>
                <a:spcPct val="100000"/>
              </a:lnSpc>
              <a:spcBef>
                <a:spcPts val="700"/>
              </a:spcBef>
              <a:spcAft>
                <a:spcPts val="0"/>
              </a:spcAft>
              <a:buClr>
                <a:schemeClr val="dk1"/>
              </a:buClr>
              <a:buSzPts val="1500"/>
              <a:buFont typeface="Georgia"/>
              <a:buAutoNum type="romanLcPeriod"/>
              <a:defRPr b="0" i="0" sz="1500" u="none" cap="none" strike="noStrike">
                <a:solidFill>
                  <a:schemeClr val="dk1"/>
                </a:solidFill>
                <a:latin typeface="Georgia"/>
                <a:ea typeface="Georgia"/>
                <a:cs typeface="Georgia"/>
                <a:sym typeface="Georgia"/>
              </a:defRPr>
            </a:lvl8pPr>
            <a:lvl9pPr lvl="8" marR="0" rtl="0" algn="l">
              <a:lnSpc>
                <a:spcPct val="100000"/>
              </a:lnSpc>
              <a:spcBef>
                <a:spcPts val="700"/>
              </a:spcBef>
              <a:spcAft>
                <a:spcPts val="700"/>
              </a:spcAft>
              <a:buClr>
                <a:schemeClr val="dk2"/>
              </a:buClr>
              <a:buSzPts val="1500"/>
              <a:buFont typeface="Arial"/>
              <a:buNone/>
              <a:defRPr b="1" i="0" sz="1500" u="none" cap="none" strike="noStrike">
                <a:solidFill>
                  <a:schemeClr val="dk2"/>
                </a:solidFill>
                <a:latin typeface="Georgia"/>
                <a:ea typeface="Georgia"/>
                <a:cs typeface="Georgia"/>
                <a:sym typeface="Georgia"/>
              </a:defRPr>
            </a:lvl9pPr>
          </a:lstStyle>
          <a:p/>
        </p:txBody>
      </p:sp>
      <p:grpSp>
        <p:nvGrpSpPr>
          <p:cNvPr id="3228" name="Google Shape;3228;p464"/>
          <p:cNvGrpSpPr/>
          <p:nvPr/>
        </p:nvGrpSpPr>
        <p:grpSpPr>
          <a:xfrm>
            <a:off x="1162529" y="4629150"/>
            <a:ext cx="685801" cy="400109"/>
            <a:chOff x="518032" y="978681"/>
            <a:chExt cx="4572004" cy="2667395"/>
          </a:xfrm>
        </p:grpSpPr>
        <p:sp>
          <p:nvSpPr>
            <p:cNvPr id="3229" name="Google Shape;3229;p464"/>
            <p:cNvSpPr/>
            <p:nvPr/>
          </p:nvSpPr>
          <p:spPr>
            <a:xfrm>
              <a:off x="3295650" y="978681"/>
              <a:ext cx="1143000" cy="263100"/>
            </a:xfrm>
            <a:prstGeom prst="rect">
              <a:avLst/>
            </a:prstGeom>
            <a:solidFill>
              <a:srgbClr val="A10000"/>
            </a:solid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Arial"/>
                <a:ea typeface="Arial"/>
                <a:cs typeface="Arial"/>
                <a:sym typeface="Arial"/>
              </a:endParaRPr>
            </a:p>
          </p:txBody>
        </p:sp>
        <p:sp>
          <p:nvSpPr>
            <p:cNvPr id="3230" name="Google Shape;3230;p464"/>
            <p:cNvSpPr/>
            <p:nvPr/>
          </p:nvSpPr>
          <p:spPr>
            <a:xfrm>
              <a:off x="518032" y="1922794"/>
              <a:ext cx="4572004" cy="1723282"/>
            </a:xfrm>
            <a:custGeom>
              <a:rect b="b" l="l" r="r" t="t"/>
              <a:pathLst>
                <a:path extrusionOk="0" h="1544" w="4127">
                  <a:moveTo>
                    <a:pt x="640" y="229"/>
                  </a:moveTo>
                  <a:lnTo>
                    <a:pt x="622" y="229"/>
                  </a:lnTo>
                  <a:lnTo>
                    <a:pt x="603" y="230"/>
                  </a:lnTo>
                  <a:lnTo>
                    <a:pt x="581" y="233"/>
                  </a:lnTo>
                  <a:lnTo>
                    <a:pt x="553" y="235"/>
                  </a:lnTo>
                  <a:lnTo>
                    <a:pt x="521" y="241"/>
                  </a:lnTo>
                  <a:lnTo>
                    <a:pt x="521" y="947"/>
                  </a:lnTo>
                  <a:lnTo>
                    <a:pt x="538" y="949"/>
                  </a:lnTo>
                  <a:lnTo>
                    <a:pt x="553" y="949"/>
                  </a:lnTo>
                  <a:lnTo>
                    <a:pt x="566" y="949"/>
                  </a:lnTo>
                  <a:lnTo>
                    <a:pt x="578" y="949"/>
                  </a:lnTo>
                  <a:lnTo>
                    <a:pt x="630" y="946"/>
                  </a:lnTo>
                  <a:lnTo>
                    <a:pt x="677" y="937"/>
                  </a:lnTo>
                  <a:lnTo>
                    <a:pt x="720" y="924"/>
                  </a:lnTo>
                  <a:lnTo>
                    <a:pt x="758" y="905"/>
                  </a:lnTo>
                  <a:lnTo>
                    <a:pt x="793" y="880"/>
                  </a:lnTo>
                  <a:lnTo>
                    <a:pt x="824" y="850"/>
                  </a:lnTo>
                  <a:lnTo>
                    <a:pt x="849" y="815"/>
                  </a:lnTo>
                  <a:lnTo>
                    <a:pt x="870" y="775"/>
                  </a:lnTo>
                  <a:lnTo>
                    <a:pt x="886" y="728"/>
                  </a:lnTo>
                  <a:lnTo>
                    <a:pt x="897" y="678"/>
                  </a:lnTo>
                  <a:lnTo>
                    <a:pt x="905" y="622"/>
                  </a:lnTo>
                  <a:lnTo>
                    <a:pt x="907" y="561"/>
                  </a:lnTo>
                  <a:lnTo>
                    <a:pt x="905" y="505"/>
                  </a:lnTo>
                  <a:lnTo>
                    <a:pt x="897" y="452"/>
                  </a:lnTo>
                  <a:lnTo>
                    <a:pt x="886" y="407"/>
                  </a:lnTo>
                  <a:lnTo>
                    <a:pt x="870" y="366"/>
                  </a:lnTo>
                  <a:lnTo>
                    <a:pt x="850" y="329"/>
                  </a:lnTo>
                  <a:lnTo>
                    <a:pt x="826" y="299"/>
                  </a:lnTo>
                  <a:lnTo>
                    <a:pt x="797" y="274"/>
                  </a:lnTo>
                  <a:lnTo>
                    <a:pt x="763" y="254"/>
                  </a:lnTo>
                  <a:lnTo>
                    <a:pt x="727" y="241"/>
                  </a:lnTo>
                  <a:lnTo>
                    <a:pt x="686" y="232"/>
                  </a:lnTo>
                  <a:lnTo>
                    <a:pt x="640" y="229"/>
                  </a:lnTo>
                  <a:close/>
                  <a:moveTo>
                    <a:pt x="413" y="3"/>
                  </a:moveTo>
                  <a:lnTo>
                    <a:pt x="521" y="3"/>
                  </a:lnTo>
                  <a:lnTo>
                    <a:pt x="521" y="143"/>
                  </a:lnTo>
                  <a:lnTo>
                    <a:pt x="566" y="117"/>
                  </a:lnTo>
                  <a:lnTo>
                    <a:pt x="607" y="93"/>
                  </a:lnTo>
                  <a:lnTo>
                    <a:pt x="643" y="74"/>
                  </a:lnTo>
                  <a:lnTo>
                    <a:pt x="677" y="57"/>
                  </a:lnTo>
                  <a:lnTo>
                    <a:pt x="707" y="44"/>
                  </a:lnTo>
                  <a:lnTo>
                    <a:pt x="735" y="33"/>
                  </a:lnTo>
                  <a:lnTo>
                    <a:pt x="761" y="24"/>
                  </a:lnTo>
                  <a:lnTo>
                    <a:pt x="785" y="18"/>
                  </a:lnTo>
                  <a:lnTo>
                    <a:pt x="809" y="13"/>
                  </a:lnTo>
                  <a:lnTo>
                    <a:pt x="831" y="10"/>
                  </a:lnTo>
                  <a:lnTo>
                    <a:pt x="855" y="9"/>
                  </a:lnTo>
                  <a:lnTo>
                    <a:pt x="879" y="8"/>
                  </a:lnTo>
                  <a:lnTo>
                    <a:pt x="931" y="12"/>
                  </a:lnTo>
                  <a:lnTo>
                    <a:pt x="980" y="23"/>
                  </a:lnTo>
                  <a:lnTo>
                    <a:pt x="1026" y="40"/>
                  </a:lnTo>
                  <a:lnTo>
                    <a:pt x="1070" y="64"/>
                  </a:lnTo>
                  <a:lnTo>
                    <a:pt x="1110" y="94"/>
                  </a:lnTo>
                  <a:lnTo>
                    <a:pt x="1148" y="130"/>
                  </a:lnTo>
                  <a:lnTo>
                    <a:pt x="1180" y="172"/>
                  </a:lnTo>
                  <a:lnTo>
                    <a:pt x="1209" y="218"/>
                  </a:lnTo>
                  <a:lnTo>
                    <a:pt x="1233" y="268"/>
                  </a:lnTo>
                  <a:lnTo>
                    <a:pt x="1252" y="324"/>
                  </a:lnTo>
                  <a:lnTo>
                    <a:pt x="1265" y="383"/>
                  </a:lnTo>
                  <a:lnTo>
                    <a:pt x="1274" y="446"/>
                  </a:lnTo>
                  <a:lnTo>
                    <a:pt x="1278" y="512"/>
                  </a:lnTo>
                  <a:lnTo>
                    <a:pt x="1274" y="578"/>
                  </a:lnTo>
                  <a:lnTo>
                    <a:pt x="1265" y="641"/>
                  </a:lnTo>
                  <a:lnTo>
                    <a:pt x="1252" y="701"/>
                  </a:lnTo>
                  <a:lnTo>
                    <a:pt x="1232" y="756"/>
                  </a:lnTo>
                  <a:lnTo>
                    <a:pt x="1205" y="809"/>
                  </a:lnTo>
                  <a:lnTo>
                    <a:pt x="1175" y="857"/>
                  </a:lnTo>
                  <a:lnTo>
                    <a:pt x="1140" y="901"/>
                  </a:lnTo>
                  <a:lnTo>
                    <a:pt x="1099" y="941"/>
                  </a:lnTo>
                  <a:lnTo>
                    <a:pt x="1054" y="976"/>
                  </a:lnTo>
                  <a:lnTo>
                    <a:pt x="1005" y="1006"/>
                  </a:lnTo>
                  <a:lnTo>
                    <a:pt x="951" y="1031"/>
                  </a:lnTo>
                  <a:lnTo>
                    <a:pt x="894" y="1051"/>
                  </a:lnTo>
                  <a:lnTo>
                    <a:pt x="831" y="1065"/>
                  </a:lnTo>
                  <a:lnTo>
                    <a:pt x="766" y="1074"/>
                  </a:lnTo>
                  <a:lnTo>
                    <a:pt x="696" y="1078"/>
                  </a:lnTo>
                  <a:lnTo>
                    <a:pt x="670" y="1078"/>
                  </a:lnTo>
                  <a:lnTo>
                    <a:pt x="637" y="1076"/>
                  </a:lnTo>
                  <a:lnTo>
                    <a:pt x="601" y="1074"/>
                  </a:lnTo>
                  <a:lnTo>
                    <a:pt x="561" y="1071"/>
                  </a:lnTo>
                  <a:lnTo>
                    <a:pt x="521" y="1068"/>
                  </a:lnTo>
                  <a:lnTo>
                    <a:pt x="521" y="1408"/>
                  </a:lnTo>
                  <a:lnTo>
                    <a:pt x="692" y="1447"/>
                  </a:lnTo>
                  <a:lnTo>
                    <a:pt x="692" y="1544"/>
                  </a:lnTo>
                  <a:lnTo>
                    <a:pt x="18" y="1544"/>
                  </a:lnTo>
                  <a:lnTo>
                    <a:pt x="18" y="1447"/>
                  </a:lnTo>
                  <a:lnTo>
                    <a:pt x="171" y="1408"/>
                  </a:lnTo>
                  <a:lnTo>
                    <a:pt x="171" y="229"/>
                  </a:lnTo>
                  <a:lnTo>
                    <a:pt x="0" y="229"/>
                  </a:lnTo>
                  <a:lnTo>
                    <a:pt x="0" y="128"/>
                  </a:lnTo>
                  <a:lnTo>
                    <a:pt x="413" y="3"/>
                  </a:lnTo>
                  <a:close/>
                  <a:moveTo>
                    <a:pt x="3711" y="0"/>
                  </a:moveTo>
                  <a:lnTo>
                    <a:pt x="3770" y="3"/>
                  </a:lnTo>
                  <a:lnTo>
                    <a:pt x="3825" y="9"/>
                  </a:lnTo>
                  <a:lnTo>
                    <a:pt x="3876" y="20"/>
                  </a:lnTo>
                  <a:lnTo>
                    <a:pt x="3923" y="34"/>
                  </a:lnTo>
                  <a:lnTo>
                    <a:pt x="3965" y="53"/>
                  </a:lnTo>
                  <a:lnTo>
                    <a:pt x="4004" y="75"/>
                  </a:lnTo>
                  <a:lnTo>
                    <a:pt x="4036" y="100"/>
                  </a:lnTo>
                  <a:lnTo>
                    <a:pt x="4064" y="129"/>
                  </a:lnTo>
                  <a:lnTo>
                    <a:pt x="4086" y="160"/>
                  </a:lnTo>
                  <a:lnTo>
                    <a:pt x="4103" y="194"/>
                  </a:lnTo>
                  <a:lnTo>
                    <a:pt x="4113" y="232"/>
                  </a:lnTo>
                  <a:lnTo>
                    <a:pt x="4117" y="271"/>
                  </a:lnTo>
                  <a:lnTo>
                    <a:pt x="4114" y="304"/>
                  </a:lnTo>
                  <a:lnTo>
                    <a:pt x="4105" y="334"/>
                  </a:lnTo>
                  <a:lnTo>
                    <a:pt x="4091" y="362"/>
                  </a:lnTo>
                  <a:lnTo>
                    <a:pt x="4074" y="387"/>
                  </a:lnTo>
                  <a:lnTo>
                    <a:pt x="4051" y="407"/>
                  </a:lnTo>
                  <a:lnTo>
                    <a:pt x="4025" y="423"/>
                  </a:lnTo>
                  <a:lnTo>
                    <a:pt x="3995" y="436"/>
                  </a:lnTo>
                  <a:lnTo>
                    <a:pt x="3961" y="443"/>
                  </a:lnTo>
                  <a:lnTo>
                    <a:pt x="3925" y="446"/>
                  </a:lnTo>
                  <a:lnTo>
                    <a:pt x="3891" y="444"/>
                  </a:lnTo>
                  <a:lnTo>
                    <a:pt x="3859" y="438"/>
                  </a:lnTo>
                  <a:lnTo>
                    <a:pt x="3826" y="428"/>
                  </a:lnTo>
                  <a:lnTo>
                    <a:pt x="3792" y="413"/>
                  </a:lnTo>
                  <a:lnTo>
                    <a:pt x="3757" y="394"/>
                  </a:lnTo>
                  <a:lnTo>
                    <a:pt x="3757" y="114"/>
                  </a:lnTo>
                  <a:lnTo>
                    <a:pt x="3711" y="125"/>
                  </a:lnTo>
                  <a:lnTo>
                    <a:pt x="3668" y="140"/>
                  </a:lnTo>
                  <a:lnTo>
                    <a:pt x="3631" y="162"/>
                  </a:lnTo>
                  <a:lnTo>
                    <a:pt x="3597" y="187"/>
                  </a:lnTo>
                  <a:lnTo>
                    <a:pt x="3568" y="218"/>
                  </a:lnTo>
                  <a:lnTo>
                    <a:pt x="3543" y="253"/>
                  </a:lnTo>
                  <a:lnTo>
                    <a:pt x="3523" y="294"/>
                  </a:lnTo>
                  <a:lnTo>
                    <a:pt x="3508" y="339"/>
                  </a:lnTo>
                  <a:lnTo>
                    <a:pt x="3497" y="391"/>
                  </a:lnTo>
                  <a:lnTo>
                    <a:pt x="3489" y="447"/>
                  </a:lnTo>
                  <a:lnTo>
                    <a:pt x="3487" y="507"/>
                  </a:lnTo>
                  <a:lnTo>
                    <a:pt x="3489" y="565"/>
                  </a:lnTo>
                  <a:lnTo>
                    <a:pt x="3497" y="617"/>
                  </a:lnTo>
                  <a:lnTo>
                    <a:pt x="3509" y="667"/>
                  </a:lnTo>
                  <a:lnTo>
                    <a:pt x="3526" y="712"/>
                  </a:lnTo>
                  <a:lnTo>
                    <a:pt x="3547" y="753"/>
                  </a:lnTo>
                  <a:lnTo>
                    <a:pt x="3571" y="790"/>
                  </a:lnTo>
                  <a:lnTo>
                    <a:pt x="3600" y="821"/>
                  </a:lnTo>
                  <a:lnTo>
                    <a:pt x="3632" y="847"/>
                  </a:lnTo>
                  <a:lnTo>
                    <a:pt x="3668" y="869"/>
                  </a:lnTo>
                  <a:lnTo>
                    <a:pt x="3707" y="885"/>
                  </a:lnTo>
                  <a:lnTo>
                    <a:pt x="3750" y="894"/>
                  </a:lnTo>
                  <a:lnTo>
                    <a:pt x="3795" y="897"/>
                  </a:lnTo>
                  <a:lnTo>
                    <a:pt x="3821" y="896"/>
                  </a:lnTo>
                  <a:lnTo>
                    <a:pt x="3847" y="894"/>
                  </a:lnTo>
                  <a:lnTo>
                    <a:pt x="3874" y="889"/>
                  </a:lnTo>
                  <a:lnTo>
                    <a:pt x="3901" y="881"/>
                  </a:lnTo>
                  <a:lnTo>
                    <a:pt x="3931" y="872"/>
                  </a:lnTo>
                  <a:lnTo>
                    <a:pt x="3964" y="861"/>
                  </a:lnTo>
                  <a:lnTo>
                    <a:pt x="3999" y="846"/>
                  </a:lnTo>
                  <a:lnTo>
                    <a:pt x="4036" y="830"/>
                  </a:lnTo>
                  <a:lnTo>
                    <a:pt x="4079" y="810"/>
                  </a:lnTo>
                  <a:lnTo>
                    <a:pt x="4127" y="787"/>
                  </a:lnTo>
                  <a:lnTo>
                    <a:pt x="4127" y="976"/>
                  </a:lnTo>
                  <a:lnTo>
                    <a:pt x="4069" y="1001"/>
                  </a:lnTo>
                  <a:lnTo>
                    <a:pt x="4016" y="1024"/>
                  </a:lnTo>
                  <a:lnTo>
                    <a:pt x="3966" y="1041"/>
                  </a:lnTo>
                  <a:lnTo>
                    <a:pt x="3919" y="1058"/>
                  </a:lnTo>
                  <a:lnTo>
                    <a:pt x="3874" y="1070"/>
                  </a:lnTo>
                  <a:lnTo>
                    <a:pt x="3830" y="1080"/>
                  </a:lnTo>
                  <a:lnTo>
                    <a:pt x="3786" y="1086"/>
                  </a:lnTo>
                  <a:lnTo>
                    <a:pt x="3742" y="1091"/>
                  </a:lnTo>
                  <a:lnTo>
                    <a:pt x="3697" y="1094"/>
                  </a:lnTo>
                  <a:lnTo>
                    <a:pt x="3651" y="1095"/>
                  </a:lnTo>
                  <a:lnTo>
                    <a:pt x="3588" y="1093"/>
                  </a:lnTo>
                  <a:lnTo>
                    <a:pt x="3530" y="1086"/>
                  </a:lnTo>
                  <a:lnTo>
                    <a:pt x="3476" y="1075"/>
                  </a:lnTo>
                  <a:lnTo>
                    <a:pt x="3426" y="1060"/>
                  </a:lnTo>
                  <a:lnTo>
                    <a:pt x="3378" y="1039"/>
                  </a:lnTo>
                  <a:lnTo>
                    <a:pt x="3334" y="1014"/>
                  </a:lnTo>
                  <a:lnTo>
                    <a:pt x="3294" y="984"/>
                  </a:lnTo>
                  <a:lnTo>
                    <a:pt x="3255" y="947"/>
                  </a:lnTo>
                  <a:lnTo>
                    <a:pt x="3219" y="907"/>
                  </a:lnTo>
                  <a:lnTo>
                    <a:pt x="3188" y="865"/>
                  </a:lnTo>
                  <a:lnTo>
                    <a:pt x="3162" y="820"/>
                  </a:lnTo>
                  <a:lnTo>
                    <a:pt x="3140" y="772"/>
                  </a:lnTo>
                  <a:lnTo>
                    <a:pt x="3124" y="722"/>
                  </a:lnTo>
                  <a:lnTo>
                    <a:pt x="3111" y="670"/>
                  </a:lnTo>
                  <a:lnTo>
                    <a:pt x="3104" y="616"/>
                  </a:lnTo>
                  <a:lnTo>
                    <a:pt x="3101" y="561"/>
                  </a:lnTo>
                  <a:lnTo>
                    <a:pt x="3105" y="494"/>
                  </a:lnTo>
                  <a:lnTo>
                    <a:pt x="3115" y="433"/>
                  </a:lnTo>
                  <a:lnTo>
                    <a:pt x="3130" y="373"/>
                  </a:lnTo>
                  <a:lnTo>
                    <a:pt x="3153" y="318"/>
                  </a:lnTo>
                  <a:lnTo>
                    <a:pt x="3179" y="267"/>
                  </a:lnTo>
                  <a:lnTo>
                    <a:pt x="3213" y="219"/>
                  </a:lnTo>
                  <a:lnTo>
                    <a:pt x="3250" y="175"/>
                  </a:lnTo>
                  <a:lnTo>
                    <a:pt x="3293" y="135"/>
                  </a:lnTo>
                  <a:lnTo>
                    <a:pt x="3341" y="102"/>
                  </a:lnTo>
                  <a:lnTo>
                    <a:pt x="3392" y="72"/>
                  </a:lnTo>
                  <a:lnTo>
                    <a:pt x="3448" y="47"/>
                  </a:lnTo>
                  <a:lnTo>
                    <a:pt x="3508" y="27"/>
                  </a:lnTo>
                  <a:lnTo>
                    <a:pt x="3573" y="12"/>
                  </a:lnTo>
                  <a:lnTo>
                    <a:pt x="3640" y="3"/>
                  </a:lnTo>
                  <a:lnTo>
                    <a:pt x="3711" y="0"/>
                  </a:lnTo>
                  <a:close/>
                  <a:moveTo>
                    <a:pt x="2910" y="0"/>
                  </a:moveTo>
                  <a:lnTo>
                    <a:pt x="2948" y="4"/>
                  </a:lnTo>
                  <a:lnTo>
                    <a:pt x="2983" y="14"/>
                  </a:lnTo>
                  <a:lnTo>
                    <a:pt x="3014" y="30"/>
                  </a:lnTo>
                  <a:lnTo>
                    <a:pt x="3040" y="52"/>
                  </a:lnTo>
                  <a:lnTo>
                    <a:pt x="3063" y="78"/>
                  </a:lnTo>
                  <a:lnTo>
                    <a:pt x="3079" y="109"/>
                  </a:lnTo>
                  <a:lnTo>
                    <a:pt x="3089" y="142"/>
                  </a:lnTo>
                  <a:lnTo>
                    <a:pt x="3093" y="178"/>
                  </a:lnTo>
                  <a:lnTo>
                    <a:pt x="3091" y="203"/>
                  </a:lnTo>
                  <a:lnTo>
                    <a:pt x="3088" y="227"/>
                  </a:lnTo>
                  <a:lnTo>
                    <a:pt x="3081" y="252"/>
                  </a:lnTo>
                  <a:lnTo>
                    <a:pt x="3071" y="277"/>
                  </a:lnTo>
                  <a:lnTo>
                    <a:pt x="3060" y="303"/>
                  </a:lnTo>
                  <a:lnTo>
                    <a:pt x="3044" y="331"/>
                  </a:lnTo>
                  <a:lnTo>
                    <a:pt x="3025" y="361"/>
                  </a:lnTo>
                  <a:lnTo>
                    <a:pt x="3004" y="393"/>
                  </a:lnTo>
                  <a:lnTo>
                    <a:pt x="2978" y="429"/>
                  </a:lnTo>
                  <a:lnTo>
                    <a:pt x="2948" y="468"/>
                  </a:lnTo>
                  <a:lnTo>
                    <a:pt x="2914" y="512"/>
                  </a:lnTo>
                  <a:lnTo>
                    <a:pt x="2876" y="561"/>
                  </a:lnTo>
                  <a:lnTo>
                    <a:pt x="2472" y="1078"/>
                  </a:lnTo>
                  <a:lnTo>
                    <a:pt x="2182" y="1078"/>
                  </a:lnTo>
                  <a:lnTo>
                    <a:pt x="2182" y="424"/>
                  </a:lnTo>
                  <a:lnTo>
                    <a:pt x="1784" y="1078"/>
                  </a:lnTo>
                  <a:lnTo>
                    <a:pt x="1518" y="1078"/>
                  </a:lnTo>
                  <a:lnTo>
                    <a:pt x="1518" y="234"/>
                  </a:lnTo>
                  <a:lnTo>
                    <a:pt x="1313" y="214"/>
                  </a:lnTo>
                  <a:lnTo>
                    <a:pt x="1313" y="118"/>
                  </a:lnTo>
                  <a:lnTo>
                    <a:pt x="1690" y="25"/>
                  </a:lnTo>
                  <a:lnTo>
                    <a:pt x="1832" y="25"/>
                  </a:lnTo>
                  <a:lnTo>
                    <a:pt x="1832" y="713"/>
                  </a:lnTo>
                  <a:lnTo>
                    <a:pt x="2247" y="25"/>
                  </a:lnTo>
                  <a:lnTo>
                    <a:pt x="2497" y="25"/>
                  </a:lnTo>
                  <a:lnTo>
                    <a:pt x="2497" y="822"/>
                  </a:lnTo>
                  <a:lnTo>
                    <a:pt x="2759" y="473"/>
                  </a:lnTo>
                  <a:lnTo>
                    <a:pt x="2759" y="62"/>
                  </a:lnTo>
                  <a:lnTo>
                    <a:pt x="2779" y="44"/>
                  </a:lnTo>
                  <a:lnTo>
                    <a:pt x="2806" y="27"/>
                  </a:lnTo>
                  <a:lnTo>
                    <a:pt x="2837" y="13"/>
                  </a:lnTo>
                  <a:lnTo>
                    <a:pt x="2872" y="4"/>
                  </a:lnTo>
                  <a:lnTo>
                    <a:pt x="2910" y="0"/>
                  </a:lnTo>
                  <a:close/>
                </a:path>
              </a:pathLst>
            </a:custGeom>
            <a:solidFill>
              <a:srgbClr val="000000"/>
            </a:solid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Arial"/>
                <a:ea typeface="Arial"/>
                <a:cs typeface="Arial"/>
                <a:sym typeface="Arial"/>
              </a:endParaRPr>
            </a:p>
          </p:txBody>
        </p:sp>
      </p:grpSp>
    </p:spTree>
  </p:cSld>
  <p:clrMapOvr>
    <a:masterClrMapping/>
  </p:clrMapOvr>
</p:sldLayout>
</file>

<file path=ppt/slideLayouts/slideLayout4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ver Slide: Colour">
  <p:cSld name="Cover Slide: Colour">
    <p:spTree>
      <p:nvGrpSpPr>
        <p:cNvPr id="3231" name="Shape 3231"/>
        <p:cNvGrpSpPr/>
        <p:nvPr/>
      </p:nvGrpSpPr>
      <p:grpSpPr>
        <a:xfrm>
          <a:off x="0" y="0"/>
          <a:ext cx="0" cy="0"/>
          <a:chOff x="0" y="0"/>
          <a:chExt cx="0" cy="0"/>
        </a:xfrm>
      </p:grpSpPr>
      <p:sp>
        <p:nvSpPr>
          <p:cNvPr id="3232" name="Google Shape;3232;p465"/>
          <p:cNvSpPr/>
          <p:nvPr/>
        </p:nvSpPr>
        <p:spPr>
          <a:xfrm>
            <a:off x="7391399" y="514351"/>
            <a:ext cx="1752600" cy="4114800"/>
          </a:xfrm>
          <a:prstGeom prst="rect">
            <a:avLst/>
          </a:prstGeom>
          <a:solidFill>
            <a:srgbClr val="FFC28B"/>
          </a:solid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Arial"/>
              <a:ea typeface="Arial"/>
              <a:cs typeface="Arial"/>
              <a:sym typeface="Arial"/>
            </a:endParaRPr>
          </a:p>
        </p:txBody>
      </p:sp>
      <p:sp>
        <p:nvSpPr>
          <p:cNvPr id="3233" name="Google Shape;3233;p465"/>
          <p:cNvSpPr/>
          <p:nvPr/>
        </p:nvSpPr>
        <p:spPr>
          <a:xfrm>
            <a:off x="1752600" y="0"/>
            <a:ext cx="5638800" cy="514200"/>
          </a:xfrm>
          <a:prstGeom prst="rect">
            <a:avLst/>
          </a:prstGeom>
          <a:solidFill>
            <a:srgbClr val="FEA451"/>
          </a:solid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Arial"/>
              <a:ea typeface="Arial"/>
              <a:cs typeface="Arial"/>
              <a:sym typeface="Arial"/>
            </a:endParaRPr>
          </a:p>
        </p:txBody>
      </p:sp>
      <p:sp>
        <p:nvSpPr>
          <p:cNvPr id="3234" name="Google Shape;3234;p465"/>
          <p:cNvSpPr/>
          <p:nvPr/>
        </p:nvSpPr>
        <p:spPr>
          <a:xfrm>
            <a:off x="1752600" y="514350"/>
            <a:ext cx="5638800" cy="4114800"/>
          </a:xfrm>
          <a:prstGeom prst="rect">
            <a:avLst/>
          </a:prstGeom>
          <a:solidFill>
            <a:schemeClr val="dk2"/>
          </a:solid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Arial"/>
              <a:ea typeface="Arial"/>
              <a:cs typeface="Arial"/>
              <a:sym typeface="Arial"/>
            </a:endParaRPr>
          </a:p>
        </p:txBody>
      </p:sp>
      <p:sp>
        <p:nvSpPr>
          <p:cNvPr id="3235" name="Google Shape;3235;p465"/>
          <p:cNvSpPr txBox="1"/>
          <p:nvPr>
            <p:ph type="ctrTitle"/>
          </p:nvPr>
        </p:nvSpPr>
        <p:spPr>
          <a:xfrm>
            <a:off x="1895476" y="628650"/>
            <a:ext cx="5343600" cy="6858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chemeClr val="lt1"/>
              </a:buClr>
              <a:buSzPts val="2400"/>
              <a:buFont typeface="Georgia"/>
              <a:buNone/>
              <a:defRPr b="1" i="1" sz="2400">
                <a:solidFill>
                  <a:schemeClr val="lt1"/>
                </a:solidFill>
              </a:defRPr>
            </a:lvl1pPr>
            <a:lvl2pPr lvl="1" rtl="0" algn="l">
              <a:lnSpc>
                <a:spcPct val="100000"/>
              </a:lnSpc>
              <a:spcBef>
                <a:spcPts val="0"/>
              </a:spcBef>
              <a:spcAft>
                <a:spcPts val="0"/>
              </a:spcAft>
              <a:buSzPts val="1000"/>
              <a:buNone/>
              <a:defRPr/>
            </a:lvl2pPr>
            <a:lvl3pPr lvl="2" rtl="0" algn="l">
              <a:lnSpc>
                <a:spcPct val="100000"/>
              </a:lnSpc>
              <a:spcBef>
                <a:spcPts val="0"/>
              </a:spcBef>
              <a:spcAft>
                <a:spcPts val="0"/>
              </a:spcAft>
              <a:buSzPts val="1000"/>
              <a:buNone/>
              <a:defRPr/>
            </a:lvl3pPr>
            <a:lvl4pPr lvl="3" rtl="0" algn="l">
              <a:lnSpc>
                <a:spcPct val="100000"/>
              </a:lnSpc>
              <a:spcBef>
                <a:spcPts val="0"/>
              </a:spcBef>
              <a:spcAft>
                <a:spcPts val="0"/>
              </a:spcAft>
              <a:buSzPts val="1000"/>
              <a:buNone/>
              <a:defRPr/>
            </a:lvl4pPr>
            <a:lvl5pPr lvl="4" rtl="0" algn="l">
              <a:lnSpc>
                <a:spcPct val="100000"/>
              </a:lnSpc>
              <a:spcBef>
                <a:spcPts val="0"/>
              </a:spcBef>
              <a:spcAft>
                <a:spcPts val="0"/>
              </a:spcAft>
              <a:buSzPts val="1000"/>
              <a:buNone/>
              <a:defRPr/>
            </a:lvl5pPr>
            <a:lvl6pPr lvl="5" rtl="0" algn="l">
              <a:lnSpc>
                <a:spcPct val="100000"/>
              </a:lnSpc>
              <a:spcBef>
                <a:spcPts val="0"/>
              </a:spcBef>
              <a:spcAft>
                <a:spcPts val="0"/>
              </a:spcAft>
              <a:buSzPts val="1000"/>
              <a:buNone/>
              <a:defRPr/>
            </a:lvl6pPr>
            <a:lvl7pPr lvl="6" rtl="0" algn="l">
              <a:lnSpc>
                <a:spcPct val="100000"/>
              </a:lnSpc>
              <a:spcBef>
                <a:spcPts val="0"/>
              </a:spcBef>
              <a:spcAft>
                <a:spcPts val="0"/>
              </a:spcAft>
              <a:buSzPts val="1000"/>
              <a:buNone/>
              <a:defRPr/>
            </a:lvl7pPr>
            <a:lvl8pPr lvl="7" rtl="0" algn="l">
              <a:lnSpc>
                <a:spcPct val="100000"/>
              </a:lnSpc>
              <a:spcBef>
                <a:spcPts val="0"/>
              </a:spcBef>
              <a:spcAft>
                <a:spcPts val="0"/>
              </a:spcAft>
              <a:buSzPts val="1000"/>
              <a:buNone/>
              <a:defRPr/>
            </a:lvl8pPr>
            <a:lvl9pPr lvl="8" rtl="0" algn="l">
              <a:lnSpc>
                <a:spcPct val="100000"/>
              </a:lnSpc>
              <a:spcBef>
                <a:spcPts val="0"/>
              </a:spcBef>
              <a:spcAft>
                <a:spcPts val="0"/>
              </a:spcAft>
              <a:buSzPts val="1000"/>
              <a:buNone/>
              <a:defRPr/>
            </a:lvl9pPr>
          </a:lstStyle>
          <a:p/>
        </p:txBody>
      </p:sp>
      <p:sp>
        <p:nvSpPr>
          <p:cNvPr id="3236" name="Google Shape;3236;p465"/>
          <p:cNvSpPr txBox="1"/>
          <p:nvPr>
            <p:ph idx="1" type="subTitle"/>
          </p:nvPr>
        </p:nvSpPr>
        <p:spPr>
          <a:xfrm>
            <a:off x="1895476" y="1371599"/>
            <a:ext cx="5343600" cy="6858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SzPts val="2400"/>
              <a:buFont typeface="Georgia"/>
              <a:buNone/>
              <a:defRPr sz="2400">
                <a:solidFill>
                  <a:schemeClr val="lt1"/>
                </a:solidFill>
                <a:latin typeface="Georgia"/>
                <a:ea typeface="Georgia"/>
                <a:cs typeface="Georgia"/>
                <a:sym typeface="Georgia"/>
              </a:defRPr>
            </a:lvl1pPr>
            <a:lvl2pPr lvl="1" rtl="0" algn="l">
              <a:lnSpc>
                <a:spcPct val="100000"/>
              </a:lnSpc>
              <a:spcBef>
                <a:spcPts val="0"/>
              </a:spcBef>
              <a:spcAft>
                <a:spcPts val="0"/>
              </a:spcAft>
              <a:buSzPts val="1300"/>
              <a:buNone/>
              <a:defRPr sz="1300">
                <a:solidFill>
                  <a:schemeClr val="lt1"/>
                </a:solidFill>
                <a:latin typeface="Georgia"/>
                <a:ea typeface="Georgia"/>
                <a:cs typeface="Georgia"/>
                <a:sym typeface="Georgia"/>
              </a:defRPr>
            </a:lvl2pPr>
            <a:lvl3pPr lvl="2" rtl="0" algn="l">
              <a:lnSpc>
                <a:spcPct val="100000"/>
              </a:lnSpc>
              <a:spcBef>
                <a:spcPts val="700"/>
              </a:spcBef>
              <a:spcAft>
                <a:spcPts val="0"/>
              </a:spcAft>
              <a:buSzPts val="1300"/>
              <a:buNone/>
              <a:defRPr sz="1300">
                <a:solidFill>
                  <a:schemeClr val="lt1"/>
                </a:solidFill>
                <a:latin typeface="Georgia"/>
                <a:ea typeface="Georgia"/>
                <a:cs typeface="Georgia"/>
                <a:sym typeface="Georgia"/>
              </a:defRPr>
            </a:lvl3pPr>
            <a:lvl4pPr lvl="3" rtl="0" algn="l">
              <a:lnSpc>
                <a:spcPct val="100000"/>
              </a:lnSpc>
              <a:spcBef>
                <a:spcPts val="700"/>
              </a:spcBef>
              <a:spcAft>
                <a:spcPts val="0"/>
              </a:spcAft>
              <a:buSzPts val="1300"/>
              <a:buNone/>
              <a:defRPr sz="1300">
                <a:solidFill>
                  <a:schemeClr val="lt1"/>
                </a:solidFill>
                <a:latin typeface="Georgia"/>
                <a:ea typeface="Georgia"/>
                <a:cs typeface="Georgia"/>
                <a:sym typeface="Georgia"/>
              </a:defRPr>
            </a:lvl4pPr>
            <a:lvl5pPr lvl="4" rtl="0" algn="l">
              <a:lnSpc>
                <a:spcPct val="100000"/>
              </a:lnSpc>
              <a:spcBef>
                <a:spcPts val="700"/>
              </a:spcBef>
              <a:spcAft>
                <a:spcPts val="0"/>
              </a:spcAft>
              <a:buSzPts val="1300"/>
              <a:buNone/>
              <a:defRPr sz="1300">
                <a:solidFill>
                  <a:schemeClr val="lt1"/>
                </a:solidFill>
                <a:latin typeface="Georgia"/>
                <a:ea typeface="Georgia"/>
                <a:cs typeface="Georgia"/>
                <a:sym typeface="Georgia"/>
              </a:defRPr>
            </a:lvl5pPr>
            <a:lvl6pPr lvl="5" rtl="0" algn="l">
              <a:lnSpc>
                <a:spcPct val="100000"/>
              </a:lnSpc>
              <a:spcBef>
                <a:spcPts val="700"/>
              </a:spcBef>
              <a:spcAft>
                <a:spcPts val="0"/>
              </a:spcAft>
              <a:buSzPts val="1300"/>
              <a:buNone/>
              <a:defRPr sz="1300">
                <a:solidFill>
                  <a:schemeClr val="lt1"/>
                </a:solidFill>
                <a:latin typeface="Georgia"/>
                <a:ea typeface="Georgia"/>
                <a:cs typeface="Georgia"/>
                <a:sym typeface="Georgia"/>
              </a:defRPr>
            </a:lvl6pPr>
            <a:lvl7pPr lvl="6" rtl="0" algn="l">
              <a:lnSpc>
                <a:spcPct val="100000"/>
              </a:lnSpc>
              <a:spcBef>
                <a:spcPts val="700"/>
              </a:spcBef>
              <a:spcAft>
                <a:spcPts val="0"/>
              </a:spcAft>
              <a:buClr>
                <a:schemeClr val="lt1"/>
              </a:buClr>
              <a:buSzPts val="1300"/>
              <a:buNone/>
              <a:defRPr sz="1300">
                <a:solidFill>
                  <a:schemeClr val="lt1"/>
                </a:solidFill>
                <a:latin typeface="Georgia"/>
                <a:ea typeface="Georgia"/>
                <a:cs typeface="Georgia"/>
                <a:sym typeface="Georgia"/>
              </a:defRPr>
            </a:lvl7pPr>
            <a:lvl8pPr lvl="7" rtl="0" algn="l">
              <a:lnSpc>
                <a:spcPct val="100000"/>
              </a:lnSpc>
              <a:spcBef>
                <a:spcPts val="700"/>
              </a:spcBef>
              <a:spcAft>
                <a:spcPts val="0"/>
              </a:spcAft>
              <a:buClr>
                <a:schemeClr val="lt1"/>
              </a:buClr>
              <a:buSzPts val="1300"/>
              <a:buNone/>
              <a:defRPr sz="1300">
                <a:solidFill>
                  <a:schemeClr val="lt1"/>
                </a:solidFill>
                <a:latin typeface="Georgia"/>
                <a:ea typeface="Georgia"/>
                <a:cs typeface="Georgia"/>
                <a:sym typeface="Georgia"/>
              </a:defRPr>
            </a:lvl8pPr>
            <a:lvl9pPr lvl="8" rtl="0" algn="l">
              <a:lnSpc>
                <a:spcPct val="100000"/>
              </a:lnSpc>
              <a:spcBef>
                <a:spcPts val="700"/>
              </a:spcBef>
              <a:spcAft>
                <a:spcPts val="700"/>
              </a:spcAft>
              <a:buClr>
                <a:schemeClr val="lt1"/>
              </a:buClr>
              <a:buSzPts val="1300"/>
              <a:buNone/>
              <a:defRPr sz="1300">
                <a:solidFill>
                  <a:schemeClr val="lt1"/>
                </a:solidFill>
                <a:latin typeface="Georgia"/>
                <a:ea typeface="Georgia"/>
                <a:cs typeface="Georgia"/>
                <a:sym typeface="Georgia"/>
              </a:defRPr>
            </a:lvl9pPr>
          </a:lstStyle>
          <a:p/>
        </p:txBody>
      </p:sp>
      <p:sp>
        <p:nvSpPr>
          <p:cNvPr id="3237" name="Google Shape;3237;p465"/>
          <p:cNvSpPr txBox="1"/>
          <p:nvPr>
            <p:ph idx="2" type="body"/>
          </p:nvPr>
        </p:nvSpPr>
        <p:spPr>
          <a:xfrm>
            <a:off x="1895475" y="281178"/>
            <a:ext cx="4105500" cy="1098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SzPts val="800"/>
              <a:buFont typeface="Arial"/>
              <a:buNone/>
              <a:defRPr sz="800">
                <a:solidFill>
                  <a:schemeClr val="lt1"/>
                </a:solidFill>
                <a:latin typeface="Arial"/>
                <a:ea typeface="Arial"/>
                <a:cs typeface="Arial"/>
                <a:sym typeface="Arial"/>
              </a:defRPr>
            </a:lvl1pPr>
            <a:lvl2pPr indent="-273050" lvl="1" marL="914400" rtl="0" algn="l">
              <a:lnSpc>
                <a:spcPct val="100000"/>
              </a:lnSpc>
              <a:spcBef>
                <a:spcPts val="700"/>
              </a:spcBef>
              <a:spcAft>
                <a:spcPts val="0"/>
              </a:spcAft>
              <a:buSzPts val="700"/>
              <a:buChar char="•"/>
              <a:defRPr sz="700">
                <a:solidFill>
                  <a:schemeClr val="lt1"/>
                </a:solidFill>
                <a:latin typeface="Arial"/>
                <a:ea typeface="Arial"/>
                <a:cs typeface="Arial"/>
                <a:sym typeface="Arial"/>
              </a:defRPr>
            </a:lvl2pPr>
            <a:lvl3pPr indent="-273050" lvl="2" marL="1371600" rtl="0" algn="l">
              <a:lnSpc>
                <a:spcPct val="100000"/>
              </a:lnSpc>
              <a:spcBef>
                <a:spcPts val="700"/>
              </a:spcBef>
              <a:spcAft>
                <a:spcPts val="0"/>
              </a:spcAft>
              <a:buSzPts val="700"/>
              <a:buChar char="-"/>
              <a:defRPr sz="700">
                <a:solidFill>
                  <a:schemeClr val="lt1"/>
                </a:solidFill>
                <a:latin typeface="Arial"/>
                <a:ea typeface="Arial"/>
                <a:cs typeface="Arial"/>
                <a:sym typeface="Arial"/>
              </a:defRPr>
            </a:lvl3pPr>
            <a:lvl4pPr indent="-273050" lvl="3" marL="1828800" rtl="0" algn="l">
              <a:lnSpc>
                <a:spcPct val="100000"/>
              </a:lnSpc>
              <a:spcBef>
                <a:spcPts val="700"/>
              </a:spcBef>
              <a:spcAft>
                <a:spcPts val="0"/>
              </a:spcAft>
              <a:buSzPts val="700"/>
              <a:buChar char="◦"/>
              <a:defRPr sz="700">
                <a:solidFill>
                  <a:schemeClr val="lt1"/>
                </a:solidFill>
                <a:latin typeface="Arial"/>
                <a:ea typeface="Arial"/>
                <a:cs typeface="Arial"/>
                <a:sym typeface="Arial"/>
              </a:defRPr>
            </a:lvl4pPr>
            <a:lvl5pPr indent="-273050" lvl="4" marL="2286000" rtl="0" algn="l">
              <a:lnSpc>
                <a:spcPct val="100000"/>
              </a:lnSpc>
              <a:spcBef>
                <a:spcPts val="700"/>
              </a:spcBef>
              <a:spcAft>
                <a:spcPts val="0"/>
              </a:spcAft>
              <a:buSzPts val="700"/>
              <a:buChar char="›"/>
              <a:defRPr sz="700">
                <a:solidFill>
                  <a:schemeClr val="lt1"/>
                </a:solidFill>
                <a:latin typeface="Arial"/>
                <a:ea typeface="Arial"/>
                <a:cs typeface="Arial"/>
                <a:sym typeface="Arial"/>
              </a:defRPr>
            </a:lvl5pPr>
            <a:lvl6pPr indent="-311150" lvl="5" marL="2743200" rtl="0" algn="l">
              <a:lnSpc>
                <a:spcPct val="100000"/>
              </a:lnSpc>
              <a:spcBef>
                <a:spcPts val="700"/>
              </a:spcBef>
              <a:spcAft>
                <a:spcPts val="0"/>
              </a:spcAft>
              <a:buSzPts val="1300"/>
              <a:buAutoNum type="arabicPeriod"/>
              <a:defRPr/>
            </a:lvl6pPr>
            <a:lvl7pPr indent="-311150" lvl="6" marL="3200400" rtl="0" algn="l">
              <a:lnSpc>
                <a:spcPct val="100000"/>
              </a:lnSpc>
              <a:spcBef>
                <a:spcPts val="700"/>
              </a:spcBef>
              <a:spcAft>
                <a:spcPts val="0"/>
              </a:spcAft>
              <a:buClr>
                <a:schemeClr val="dk1"/>
              </a:buClr>
              <a:buSzPts val="1300"/>
              <a:buAutoNum type="alphaLcPeriod"/>
              <a:defRPr/>
            </a:lvl7pPr>
            <a:lvl8pPr indent="-311150" lvl="7" marL="3657600" rtl="0" algn="l">
              <a:lnSpc>
                <a:spcPct val="100000"/>
              </a:lnSpc>
              <a:spcBef>
                <a:spcPts val="700"/>
              </a:spcBef>
              <a:spcAft>
                <a:spcPts val="0"/>
              </a:spcAft>
              <a:buClr>
                <a:schemeClr val="dk1"/>
              </a:buClr>
              <a:buSzPts val="1300"/>
              <a:buAutoNum type="romanLcPeriod"/>
              <a:defRPr/>
            </a:lvl8pPr>
            <a:lvl9pPr indent="-228600" lvl="8" marL="4114800" rtl="0" algn="l">
              <a:lnSpc>
                <a:spcPct val="100000"/>
              </a:lnSpc>
              <a:spcBef>
                <a:spcPts val="700"/>
              </a:spcBef>
              <a:spcAft>
                <a:spcPts val="700"/>
              </a:spcAft>
              <a:buClr>
                <a:schemeClr val="dk2"/>
              </a:buClr>
              <a:buSzPts val="1300"/>
              <a:buNone/>
              <a:defRPr/>
            </a:lvl9pPr>
          </a:lstStyle>
          <a:p/>
        </p:txBody>
      </p:sp>
      <p:grpSp>
        <p:nvGrpSpPr>
          <p:cNvPr id="3238" name="Google Shape;3238;p465"/>
          <p:cNvGrpSpPr/>
          <p:nvPr/>
        </p:nvGrpSpPr>
        <p:grpSpPr>
          <a:xfrm>
            <a:off x="1162502" y="4629153"/>
            <a:ext cx="685616" cy="400109"/>
            <a:chOff x="1550415" y="6172200"/>
            <a:chExt cx="914399" cy="533479"/>
          </a:xfrm>
        </p:grpSpPr>
        <p:sp>
          <p:nvSpPr>
            <p:cNvPr id="3239" name="Google Shape;3239;p465"/>
            <p:cNvSpPr/>
            <p:nvPr/>
          </p:nvSpPr>
          <p:spPr>
            <a:xfrm>
              <a:off x="2105939" y="6172200"/>
              <a:ext cx="228600" cy="52500"/>
            </a:xfrm>
            <a:prstGeom prst="rect">
              <a:avLst/>
            </a:prstGeom>
            <a:solidFill>
              <a:schemeClr val="dk2"/>
            </a:solid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Arial"/>
                <a:ea typeface="Arial"/>
                <a:cs typeface="Arial"/>
                <a:sym typeface="Arial"/>
              </a:endParaRPr>
            </a:p>
          </p:txBody>
        </p:sp>
        <p:sp>
          <p:nvSpPr>
            <p:cNvPr id="3240" name="Google Shape;3240;p465"/>
            <p:cNvSpPr/>
            <p:nvPr/>
          </p:nvSpPr>
          <p:spPr>
            <a:xfrm>
              <a:off x="1550415" y="6361023"/>
              <a:ext cx="914399" cy="344656"/>
            </a:xfrm>
            <a:custGeom>
              <a:rect b="b" l="l" r="r" t="t"/>
              <a:pathLst>
                <a:path extrusionOk="0" h="1544" w="4127">
                  <a:moveTo>
                    <a:pt x="640" y="229"/>
                  </a:moveTo>
                  <a:lnTo>
                    <a:pt x="622" y="229"/>
                  </a:lnTo>
                  <a:lnTo>
                    <a:pt x="603" y="230"/>
                  </a:lnTo>
                  <a:lnTo>
                    <a:pt x="581" y="233"/>
                  </a:lnTo>
                  <a:lnTo>
                    <a:pt x="553" y="235"/>
                  </a:lnTo>
                  <a:lnTo>
                    <a:pt x="521" y="241"/>
                  </a:lnTo>
                  <a:lnTo>
                    <a:pt x="521" y="947"/>
                  </a:lnTo>
                  <a:lnTo>
                    <a:pt x="538" y="949"/>
                  </a:lnTo>
                  <a:lnTo>
                    <a:pt x="553" y="949"/>
                  </a:lnTo>
                  <a:lnTo>
                    <a:pt x="566" y="949"/>
                  </a:lnTo>
                  <a:lnTo>
                    <a:pt x="578" y="949"/>
                  </a:lnTo>
                  <a:lnTo>
                    <a:pt x="630" y="946"/>
                  </a:lnTo>
                  <a:lnTo>
                    <a:pt x="677" y="937"/>
                  </a:lnTo>
                  <a:lnTo>
                    <a:pt x="720" y="924"/>
                  </a:lnTo>
                  <a:lnTo>
                    <a:pt x="758" y="905"/>
                  </a:lnTo>
                  <a:lnTo>
                    <a:pt x="793" y="880"/>
                  </a:lnTo>
                  <a:lnTo>
                    <a:pt x="824" y="850"/>
                  </a:lnTo>
                  <a:lnTo>
                    <a:pt x="849" y="815"/>
                  </a:lnTo>
                  <a:lnTo>
                    <a:pt x="870" y="775"/>
                  </a:lnTo>
                  <a:lnTo>
                    <a:pt x="886" y="728"/>
                  </a:lnTo>
                  <a:lnTo>
                    <a:pt x="897" y="678"/>
                  </a:lnTo>
                  <a:lnTo>
                    <a:pt x="905" y="622"/>
                  </a:lnTo>
                  <a:lnTo>
                    <a:pt x="907" y="561"/>
                  </a:lnTo>
                  <a:lnTo>
                    <a:pt x="905" y="505"/>
                  </a:lnTo>
                  <a:lnTo>
                    <a:pt x="897" y="452"/>
                  </a:lnTo>
                  <a:lnTo>
                    <a:pt x="886" y="407"/>
                  </a:lnTo>
                  <a:lnTo>
                    <a:pt x="870" y="366"/>
                  </a:lnTo>
                  <a:lnTo>
                    <a:pt x="850" y="329"/>
                  </a:lnTo>
                  <a:lnTo>
                    <a:pt x="826" y="299"/>
                  </a:lnTo>
                  <a:lnTo>
                    <a:pt x="797" y="274"/>
                  </a:lnTo>
                  <a:lnTo>
                    <a:pt x="763" y="254"/>
                  </a:lnTo>
                  <a:lnTo>
                    <a:pt x="727" y="241"/>
                  </a:lnTo>
                  <a:lnTo>
                    <a:pt x="686" y="232"/>
                  </a:lnTo>
                  <a:lnTo>
                    <a:pt x="640" y="229"/>
                  </a:lnTo>
                  <a:close/>
                  <a:moveTo>
                    <a:pt x="413" y="3"/>
                  </a:moveTo>
                  <a:lnTo>
                    <a:pt x="521" y="3"/>
                  </a:lnTo>
                  <a:lnTo>
                    <a:pt x="521" y="143"/>
                  </a:lnTo>
                  <a:lnTo>
                    <a:pt x="566" y="117"/>
                  </a:lnTo>
                  <a:lnTo>
                    <a:pt x="607" y="93"/>
                  </a:lnTo>
                  <a:lnTo>
                    <a:pt x="643" y="74"/>
                  </a:lnTo>
                  <a:lnTo>
                    <a:pt x="677" y="57"/>
                  </a:lnTo>
                  <a:lnTo>
                    <a:pt x="707" y="44"/>
                  </a:lnTo>
                  <a:lnTo>
                    <a:pt x="735" y="33"/>
                  </a:lnTo>
                  <a:lnTo>
                    <a:pt x="761" y="24"/>
                  </a:lnTo>
                  <a:lnTo>
                    <a:pt x="785" y="18"/>
                  </a:lnTo>
                  <a:lnTo>
                    <a:pt x="809" y="13"/>
                  </a:lnTo>
                  <a:lnTo>
                    <a:pt x="831" y="10"/>
                  </a:lnTo>
                  <a:lnTo>
                    <a:pt x="855" y="9"/>
                  </a:lnTo>
                  <a:lnTo>
                    <a:pt x="879" y="8"/>
                  </a:lnTo>
                  <a:lnTo>
                    <a:pt x="931" y="12"/>
                  </a:lnTo>
                  <a:lnTo>
                    <a:pt x="980" y="23"/>
                  </a:lnTo>
                  <a:lnTo>
                    <a:pt x="1026" y="40"/>
                  </a:lnTo>
                  <a:lnTo>
                    <a:pt x="1070" y="64"/>
                  </a:lnTo>
                  <a:lnTo>
                    <a:pt x="1110" y="94"/>
                  </a:lnTo>
                  <a:lnTo>
                    <a:pt x="1148" y="130"/>
                  </a:lnTo>
                  <a:lnTo>
                    <a:pt x="1180" y="172"/>
                  </a:lnTo>
                  <a:lnTo>
                    <a:pt x="1209" y="218"/>
                  </a:lnTo>
                  <a:lnTo>
                    <a:pt x="1233" y="268"/>
                  </a:lnTo>
                  <a:lnTo>
                    <a:pt x="1252" y="324"/>
                  </a:lnTo>
                  <a:lnTo>
                    <a:pt x="1265" y="383"/>
                  </a:lnTo>
                  <a:lnTo>
                    <a:pt x="1274" y="446"/>
                  </a:lnTo>
                  <a:lnTo>
                    <a:pt x="1278" y="512"/>
                  </a:lnTo>
                  <a:lnTo>
                    <a:pt x="1274" y="578"/>
                  </a:lnTo>
                  <a:lnTo>
                    <a:pt x="1265" y="641"/>
                  </a:lnTo>
                  <a:lnTo>
                    <a:pt x="1252" y="701"/>
                  </a:lnTo>
                  <a:lnTo>
                    <a:pt x="1232" y="756"/>
                  </a:lnTo>
                  <a:lnTo>
                    <a:pt x="1205" y="809"/>
                  </a:lnTo>
                  <a:lnTo>
                    <a:pt x="1175" y="857"/>
                  </a:lnTo>
                  <a:lnTo>
                    <a:pt x="1140" y="901"/>
                  </a:lnTo>
                  <a:lnTo>
                    <a:pt x="1099" y="941"/>
                  </a:lnTo>
                  <a:lnTo>
                    <a:pt x="1054" y="976"/>
                  </a:lnTo>
                  <a:lnTo>
                    <a:pt x="1005" y="1006"/>
                  </a:lnTo>
                  <a:lnTo>
                    <a:pt x="951" y="1031"/>
                  </a:lnTo>
                  <a:lnTo>
                    <a:pt x="894" y="1051"/>
                  </a:lnTo>
                  <a:lnTo>
                    <a:pt x="831" y="1065"/>
                  </a:lnTo>
                  <a:lnTo>
                    <a:pt x="766" y="1074"/>
                  </a:lnTo>
                  <a:lnTo>
                    <a:pt x="696" y="1078"/>
                  </a:lnTo>
                  <a:lnTo>
                    <a:pt x="670" y="1078"/>
                  </a:lnTo>
                  <a:lnTo>
                    <a:pt x="637" y="1076"/>
                  </a:lnTo>
                  <a:lnTo>
                    <a:pt x="601" y="1074"/>
                  </a:lnTo>
                  <a:lnTo>
                    <a:pt x="561" y="1071"/>
                  </a:lnTo>
                  <a:lnTo>
                    <a:pt x="521" y="1068"/>
                  </a:lnTo>
                  <a:lnTo>
                    <a:pt x="521" y="1408"/>
                  </a:lnTo>
                  <a:lnTo>
                    <a:pt x="692" y="1447"/>
                  </a:lnTo>
                  <a:lnTo>
                    <a:pt x="692" y="1544"/>
                  </a:lnTo>
                  <a:lnTo>
                    <a:pt x="18" y="1544"/>
                  </a:lnTo>
                  <a:lnTo>
                    <a:pt x="18" y="1447"/>
                  </a:lnTo>
                  <a:lnTo>
                    <a:pt x="171" y="1408"/>
                  </a:lnTo>
                  <a:lnTo>
                    <a:pt x="171" y="229"/>
                  </a:lnTo>
                  <a:lnTo>
                    <a:pt x="0" y="229"/>
                  </a:lnTo>
                  <a:lnTo>
                    <a:pt x="0" y="128"/>
                  </a:lnTo>
                  <a:lnTo>
                    <a:pt x="413" y="3"/>
                  </a:lnTo>
                  <a:close/>
                  <a:moveTo>
                    <a:pt x="3711" y="0"/>
                  </a:moveTo>
                  <a:lnTo>
                    <a:pt x="3770" y="3"/>
                  </a:lnTo>
                  <a:lnTo>
                    <a:pt x="3825" y="9"/>
                  </a:lnTo>
                  <a:lnTo>
                    <a:pt x="3876" y="20"/>
                  </a:lnTo>
                  <a:lnTo>
                    <a:pt x="3923" y="34"/>
                  </a:lnTo>
                  <a:lnTo>
                    <a:pt x="3965" y="53"/>
                  </a:lnTo>
                  <a:lnTo>
                    <a:pt x="4004" y="75"/>
                  </a:lnTo>
                  <a:lnTo>
                    <a:pt x="4036" y="100"/>
                  </a:lnTo>
                  <a:lnTo>
                    <a:pt x="4064" y="129"/>
                  </a:lnTo>
                  <a:lnTo>
                    <a:pt x="4086" y="160"/>
                  </a:lnTo>
                  <a:lnTo>
                    <a:pt x="4103" y="194"/>
                  </a:lnTo>
                  <a:lnTo>
                    <a:pt x="4113" y="232"/>
                  </a:lnTo>
                  <a:lnTo>
                    <a:pt x="4117" y="271"/>
                  </a:lnTo>
                  <a:lnTo>
                    <a:pt x="4114" y="304"/>
                  </a:lnTo>
                  <a:lnTo>
                    <a:pt x="4105" y="334"/>
                  </a:lnTo>
                  <a:lnTo>
                    <a:pt x="4091" y="362"/>
                  </a:lnTo>
                  <a:lnTo>
                    <a:pt x="4074" y="387"/>
                  </a:lnTo>
                  <a:lnTo>
                    <a:pt x="4051" y="407"/>
                  </a:lnTo>
                  <a:lnTo>
                    <a:pt x="4025" y="423"/>
                  </a:lnTo>
                  <a:lnTo>
                    <a:pt x="3995" y="436"/>
                  </a:lnTo>
                  <a:lnTo>
                    <a:pt x="3961" y="443"/>
                  </a:lnTo>
                  <a:lnTo>
                    <a:pt x="3925" y="446"/>
                  </a:lnTo>
                  <a:lnTo>
                    <a:pt x="3891" y="444"/>
                  </a:lnTo>
                  <a:lnTo>
                    <a:pt x="3859" y="438"/>
                  </a:lnTo>
                  <a:lnTo>
                    <a:pt x="3826" y="428"/>
                  </a:lnTo>
                  <a:lnTo>
                    <a:pt x="3792" y="413"/>
                  </a:lnTo>
                  <a:lnTo>
                    <a:pt x="3757" y="394"/>
                  </a:lnTo>
                  <a:lnTo>
                    <a:pt x="3757" y="114"/>
                  </a:lnTo>
                  <a:lnTo>
                    <a:pt x="3711" y="125"/>
                  </a:lnTo>
                  <a:lnTo>
                    <a:pt x="3668" y="140"/>
                  </a:lnTo>
                  <a:lnTo>
                    <a:pt x="3631" y="162"/>
                  </a:lnTo>
                  <a:lnTo>
                    <a:pt x="3597" y="187"/>
                  </a:lnTo>
                  <a:lnTo>
                    <a:pt x="3568" y="218"/>
                  </a:lnTo>
                  <a:lnTo>
                    <a:pt x="3543" y="253"/>
                  </a:lnTo>
                  <a:lnTo>
                    <a:pt x="3523" y="294"/>
                  </a:lnTo>
                  <a:lnTo>
                    <a:pt x="3508" y="339"/>
                  </a:lnTo>
                  <a:lnTo>
                    <a:pt x="3497" y="391"/>
                  </a:lnTo>
                  <a:lnTo>
                    <a:pt x="3489" y="447"/>
                  </a:lnTo>
                  <a:lnTo>
                    <a:pt x="3487" y="507"/>
                  </a:lnTo>
                  <a:lnTo>
                    <a:pt x="3489" y="565"/>
                  </a:lnTo>
                  <a:lnTo>
                    <a:pt x="3497" y="617"/>
                  </a:lnTo>
                  <a:lnTo>
                    <a:pt x="3509" y="667"/>
                  </a:lnTo>
                  <a:lnTo>
                    <a:pt x="3526" y="712"/>
                  </a:lnTo>
                  <a:lnTo>
                    <a:pt x="3547" y="753"/>
                  </a:lnTo>
                  <a:lnTo>
                    <a:pt x="3571" y="790"/>
                  </a:lnTo>
                  <a:lnTo>
                    <a:pt x="3600" y="821"/>
                  </a:lnTo>
                  <a:lnTo>
                    <a:pt x="3632" y="847"/>
                  </a:lnTo>
                  <a:lnTo>
                    <a:pt x="3668" y="869"/>
                  </a:lnTo>
                  <a:lnTo>
                    <a:pt x="3707" y="885"/>
                  </a:lnTo>
                  <a:lnTo>
                    <a:pt x="3750" y="894"/>
                  </a:lnTo>
                  <a:lnTo>
                    <a:pt x="3795" y="897"/>
                  </a:lnTo>
                  <a:lnTo>
                    <a:pt x="3821" y="896"/>
                  </a:lnTo>
                  <a:lnTo>
                    <a:pt x="3847" y="894"/>
                  </a:lnTo>
                  <a:lnTo>
                    <a:pt x="3874" y="889"/>
                  </a:lnTo>
                  <a:lnTo>
                    <a:pt x="3901" y="881"/>
                  </a:lnTo>
                  <a:lnTo>
                    <a:pt x="3931" y="872"/>
                  </a:lnTo>
                  <a:lnTo>
                    <a:pt x="3964" y="861"/>
                  </a:lnTo>
                  <a:lnTo>
                    <a:pt x="3999" y="846"/>
                  </a:lnTo>
                  <a:lnTo>
                    <a:pt x="4036" y="830"/>
                  </a:lnTo>
                  <a:lnTo>
                    <a:pt x="4079" y="810"/>
                  </a:lnTo>
                  <a:lnTo>
                    <a:pt x="4127" y="787"/>
                  </a:lnTo>
                  <a:lnTo>
                    <a:pt x="4127" y="976"/>
                  </a:lnTo>
                  <a:lnTo>
                    <a:pt x="4069" y="1001"/>
                  </a:lnTo>
                  <a:lnTo>
                    <a:pt x="4016" y="1024"/>
                  </a:lnTo>
                  <a:lnTo>
                    <a:pt x="3966" y="1041"/>
                  </a:lnTo>
                  <a:lnTo>
                    <a:pt x="3919" y="1058"/>
                  </a:lnTo>
                  <a:lnTo>
                    <a:pt x="3874" y="1070"/>
                  </a:lnTo>
                  <a:lnTo>
                    <a:pt x="3830" y="1080"/>
                  </a:lnTo>
                  <a:lnTo>
                    <a:pt x="3786" y="1086"/>
                  </a:lnTo>
                  <a:lnTo>
                    <a:pt x="3742" y="1091"/>
                  </a:lnTo>
                  <a:lnTo>
                    <a:pt x="3697" y="1094"/>
                  </a:lnTo>
                  <a:lnTo>
                    <a:pt x="3651" y="1095"/>
                  </a:lnTo>
                  <a:lnTo>
                    <a:pt x="3588" y="1093"/>
                  </a:lnTo>
                  <a:lnTo>
                    <a:pt x="3530" y="1086"/>
                  </a:lnTo>
                  <a:lnTo>
                    <a:pt x="3476" y="1075"/>
                  </a:lnTo>
                  <a:lnTo>
                    <a:pt x="3426" y="1060"/>
                  </a:lnTo>
                  <a:lnTo>
                    <a:pt x="3378" y="1039"/>
                  </a:lnTo>
                  <a:lnTo>
                    <a:pt x="3334" y="1014"/>
                  </a:lnTo>
                  <a:lnTo>
                    <a:pt x="3294" y="984"/>
                  </a:lnTo>
                  <a:lnTo>
                    <a:pt x="3255" y="947"/>
                  </a:lnTo>
                  <a:lnTo>
                    <a:pt x="3219" y="907"/>
                  </a:lnTo>
                  <a:lnTo>
                    <a:pt x="3188" y="865"/>
                  </a:lnTo>
                  <a:lnTo>
                    <a:pt x="3162" y="820"/>
                  </a:lnTo>
                  <a:lnTo>
                    <a:pt x="3140" y="772"/>
                  </a:lnTo>
                  <a:lnTo>
                    <a:pt x="3124" y="722"/>
                  </a:lnTo>
                  <a:lnTo>
                    <a:pt x="3111" y="670"/>
                  </a:lnTo>
                  <a:lnTo>
                    <a:pt x="3104" y="616"/>
                  </a:lnTo>
                  <a:lnTo>
                    <a:pt x="3101" y="561"/>
                  </a:lnTo>
                  <a:lnTo>
                    <a:pt x="3105" y="494"/>
                  </a:lnTo>
                  <a:lnTo>
                    <a:pt x="3115" y="433"/>
                  </a:lnTo>
                  <a:lnTo>
                    <a:pt x="3130" y="373"/>
                  </a:lnTo>
                  <a:lnTo>
                    <a:pt x="3153" y="318"/>
                  </a:lnTo>
                  <a:lnTo>
                    <a:pt x="3179" y="267"/>
                  </a:lnTo>
                  <a:lnTo>
                    <a:pt x="3213" y="219"/>
                  </a:lnTo>
                  <a:lnTo>
                    <a:pt x="3250" y="175"/>
                  </a:lnTo>
                  <a:lnTo>
                    <a:pt x="3293" y="135"/>
                  </a:lnTo>
                  <a:lnTo>
                    <a:pt x="3341" y="102"/>
                  </a:lnTo>
                  <a:lnTo>
                    <a:pt x="3392" y="72"/>
                  </a:lnTo>
                  <a:lnTo>
                    <a:pt x="3448" y="47"/>
                  </a:lnTo>
                  <a:lnTo>
                    <a:pt x="3508" y="27"/>
                  </a:lnTo>
                  <a:lnTo>
                    <a:pt x="3573" y="12"/>
                  </a:lnTo>
                  <a:lnTo>
                    <a:pt x="3640" y="3"/>
                  </a:lnTo>
                  <a:lnTo>
                    <a:pt x="3711" y="0"/>
                  </a:lnTo>
                  <a:close/>
                  <a:moveTo>
                    <a:pt x="2910" y="0"/>
                  </a:moveTo>
                  <a:lnTo>
                    <a:pt x="2948" y="4"/>
                  </a:lnTo>
                  <a:lnTo>
                    <a:pt x="2983" y="14"/>
                  </a:lnTo>
                  <a:lnTo>
                    <a:pt x="3014" y="30"/>
                  </a:lnTo>
                  <a:lnTo>
                    <a:pt x="3040" y="52"/>
                  </a:lnTo>
                  <a:lnTo>
                    <a:pt x="3063" y="78"/>
                  </a:lnTo>
                  <a:lnTo>
                    <a:pt x="3079" y="109"/>
                  </a:lnTo>
                  <a:lnTo>
                    <a:pt x="3089" y="142"/>
                  </a:lnTo>
                  <a:lnTo>
                    <a:pt x="3093" y="178"/>
                  </a:lnTo>
                  <a:lnTo>
                    <a:pt x="3091" y="203"/>
                  </a:lnTo>
                  <a:lnTo>
                    <a:pt x="3088" y="227"/>
                  </a:lnTo>
                  <a:lnTo>
                    <a:pt x="3081" y="252"/>
                  </a:lnTo>
                  <a:lnTo>
                    <a:pt x="3071" y="277"/>
                  </a:lnTo>
                  <a:lnTo>
                    <a:pt x="3060" y="303"/>
                  </a:lnTo>
                  <a:lnTo>
                    <a:pt x="3044" y="331"/>
                  </a:lnTo>
                  <a:lnTo>
                    <a:pt x="3025" y="361"/>
                  </a:lnTo>
                  <a:lnTo>
                    <a:pt x="3004" y="393"/>
                  </a:lnTo>
                  <a:lnTo>
                    <a:pt x="2978" y="429"/>
                  </a:lnTo>
                  <a:lnTo>
                    <a:pt x="2948" y="468"/>
                  </a:lnTo>
                  <a:lnTo>
                    <a:pt x="2914" y="512"/>
                  </a:lnTo>
                  <a:lnTo>
                    <a:pt x="2876" y="561"/>
                  </a:lnTo>
                  <a:lnTo>
                    <a:pt x="2472" y="1078"/>
                  </a:lnTo>
                  <a:lnTo>
                    <a:pt x="2182" y="1078"/>
                  </a:lnTo>
                  <a:lnTo>
                    <a:pt x="2182" y="424"/>
                  </a:lnTo>
                  <a:lnTo>
                    <a:pt x="1784" y="1078"/>
                  </a:lnTo>
                  <a:lnTo>
                    <a:pt x="1518" y="1078"/>
                  </a:lnTo>
                  <a:lnTo>
                    <a:pt x="1518" y="234"/>
                  </a:lnTo>
                  <a:lnTo>
                    <a:pt x="1313" y="214"/>
                  </a:lnTo>
                  <a:lnTo>
                    <a:pt x="1313" y="118"/>
                  </a:lnTo>
                  <a:lnTo>
                    <a:pt x="1690" y="25"/>
                  </a:lnTo>
                  <a:lnTo>
                    <a:pt x="1832" y="25"/>
                  </a:lnTo>
                  <a:lnTo>
                    <a:pt x="1832" y="713"/>
                  </a:lnTo>
                  <a:lnTo>
                    <a:pt x="2247" y="25"/>
                  </a:lnTo>
                  <a:lnTo>
                    <a:pt x="2497" y="25"/>
                  </a:lnTo>
                  <a:lnTo>
                    <a:pt x="2497" y="822"/>
                  </a:lnTo>
                  <a:lnTo>
                    <a:pt x="2759" y="473"/>
                  </a:lnTo>
                  <a:lnTo>
                    <a:pt x="2759" y="62"/>
                  </a:lnTo>
                  <a:lnTo>
                    <a:pt x="2779" y="44"/>
                  </a:lnTo>
                  <a:lnTo>
                    <a:pt x="2806" y="27"/>
                  </a:lnTo>
                  <a:lnTo>
                    <a:pt x="2837" y="13"/>
                  </a:lnTo>
                  <a:lnTo>
                    <a:pt x="2872" y="4"/>
                  </a:lnTo>
                  <a:lnTo>
                    <a:pt x="2910" y="0"/>
                  </a:lnTo>
                  <a:close/>
                </a:path>
              </a:pathLst>
            </a:custGeom>
            <a:solidFill>
              <a:srgbClr val="000000"/>
            </a:solid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Arial"/>
                <a:ea typeface="Arial"/>
                <a:cs typeface="Arial"/>
                <a:sym typeface="Arial"/>
              </a:endParaRPr>
            </a:p>
          </p:txBody>
        </p:sp>
      </p:grpSp>
    </p:spTree>
  </p:cSld>
  <p:clrMapOvr>
    <a:masterClrMapping/>
  </p:clrMapOvr>
</p:sldLayout>
</file>

<file path=ppt/slideLayouts/slideLayout4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Full Content - Subtitle">
  <p:cSld name="Title and Full Content - Subtitle">
    <p:spTree>
      <p:nvGrpSpPr>
        <p:cNvPr id="3248" name="Shape 3248"/>
        <p:cNvGrpSpPr/>
        <p:nvPr/>
      </p:nvGrpSpPr>
      <p:grpSpPr>
        <a:xfrm>
          <a:off x="0" y="0"/>
          <a:ext cx="0" cy="0"/>
          <a:chOff x="0" y="0"/>
          <a:chExt cx="0" cy="0"/>
        </a:xfrm>
      </p:grpSpPr>
      <p:sp>
        <p:nvSpPr>
          <p:cNvPr id="3249" name="Google Shape;3249;p467"/>
          <p:cNvSpPr txBox="1"/>
          <p:nvPr>
            <p:ph idx="1" type="body"/>
          </p:nvPr>
        </p:nvSpPr>
        <p:spPr>
          <a:xfrm>
            <a:off x="332185" y="1577579"/>
            <a:ext cx="8479500" cy="3051600"/>
          </a:xfrm>
          <a:prstGeom prst="rect">
            <a:avLst/>
          </a:prstGeom>
          <a:noFill/>
          <a:ln>
            <a:noFill/>
          </a:ln>
        </p:spPr>
        <p:txBody>
          <a:bodyPr anchorCtr="0" anchor="t" bIns="0" lIns="0" spcFirstLastPara="1" rIns="0" wrap="square" tIns="0">
            <a:noAutofit/>
          </a:bodyPr>
          <a:lstStyle>
            <a:lvl1pPr indent="-304800" lvl="0" marL="457200" marR="0" rtl="0" algn="l">
              <a:lnSpc>
                <a:spcPct val="100000"/>
              </a:lnSpc>
              <a:spcBef>
                <a:spcPts val="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indent="-304800" lvl="1" marL="9144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indent="-304800" lvl="2" marL="13716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04800" lvl="5" marL="27432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indent="-304800" lvl="6" marL="32004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indent="-304800" lvl="7" marL="36576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indent="-304800" lvl="8" marL="4114800" marR="0" rtl="0" algn="l">
              <a:lnSpc>
                <a:spcPct val="100000"/>
              </a:lnSpc>
              <a:spcBef>
                <a:spcPts val="500"/>
              </a:spcBef>
              <a:spcAft>
                <a:spcPts val="50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3250" name="Google Shape;3250;p467"/>
          <p:cNvSpPr txBox="1"/>
          <p:nvPr>
            <p:ph type="title"/>
          </p:nvPr>
        </p:nvSpPr>
        <p:spPr>
          <a:xfrm>
            <a:off x="332185" y="322886"/>
            <a:ext cx="8479500" cy="377100"/>
          </a:xfrm>
          <a:prstGeom prst="rect">
            <a:avLst/>
          </a:prstGeom>
          <a:noFill/>
          <a:ln>
            <a:noFill/>
          </a:ln>
        </p:spPr>
        <p:txBody>
          <a:bodyPr anchorCtr="0" anchor="t" bIns="0" lIns="0" spcFirstLastPara="1" rIns="0" wrap="square" tIns="0">
            <a:noAutofit/>
          </a:bodyPr>
          <a:lstStyle>
            <a:lvl1pPr lvl="0" marR="0" rtl="0" algn="l">
              <a:lnSpc>
                <a:spcPct val="85000"/>
              </a:lnSpc>
              <a:spcBef>
                <a:spcPts val="0"/>
              </a:spcBef>
              <a:spcAft>
                <a:spcPts val="0"/>
              </a:spcAft>
              <a:buClr>
                <a:schemeClr val="dk1"/>
              </a:buClr>
              <a:buSzPts val="2400"/>
              <a:buFont typeface="Georgia"/>
              <a:buNone/>
              <a:defRPr b="0" i="0" sz="2400" u="none" cap="none" strike="noStrike">
                <a:solidFill>
                  <a:schemeClr val="dk1"/>
                </a:solidFill>
                <a:latin typeface="Georgia"/>
                <a:ea typeface="Georgia"/>
                <a:cs typeface="Georgia"/>
                <a:sym typeface="Georgia"/>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3251" name="Google Shape;3251;p467"/>
          <p:cNvSpPr txBox="1"/>
          <p:nvPr>
            <p:ph idx="12" type="sldNum"/>
          </p:nvPr>
        </p:nvSpPr>
        <p:spPr>
          <a:xfrm>
            <a:off x="6163867" y="4869180"/>
            <a:ext cx="2648100" cy="1029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3252" name="Google Shape;3252;p467"/>
          <p:cNvSpPr txBox="1"/>
          <p:nvPr>
            <p:ph idx="2" type="subTitle"/>
          </p:nvPr>
        </p:nvSpPr>
        <p:spPr>
          <a:xfrm>
            <a:off x="332184" y="700075"/>
            <a:ext cx="8479500" cy="664500"/>
          </a:xfrm>
          <a:prstGeom prst="rect">
            <a:avLst/>
          </a:prstGeom>
          <a:noFill/>
          <a:ln>
            <a:noFill/>
          </a:ln>
        </p:spPr>
        <p:txBody>
          <a:bodyPr anchorCtr="0" anchor="t" bIns="0" lIns="0" spcFirstLastPara="1" rIns="0" wrap="square" tIns="0">
            <a:noAutofit/>
          </a:bodyPr>
          <a:lstStyle>
            <a:lvl1pPr lvl="0" marR="0" rtl="0" algn="l">
              <a:lnSpc>
                <a:spcPct val="85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1pPr>
            <a:lvl2pPr lvl="1" marR="0" rtl="0" algn="l">
              <a:lnSpc>
                <a:spcPct val="85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2pPr>
            <a:lvl3pPr lvl="2" marR="0" rtl="0" algn="l">
              <a:lnSpc>
                <a:spcPct val="85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l">
              <a:lnSpc>
                <a:spcPct val="85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4pPr>
            <a:lvl5pPr lvl="4" marR="0" rtl="0" algn="l">
              <a:lnSpc>
                <a:spcPct val="85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5pPr>
            <a:lvl6pPr lvl="5" marR="0" rtl="0" algn="l">
              <a:lnSpc>
                <a:spcPct val="85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6pPr>
            <a:lvl7pPr lvl="6" marR="0" rtl="0" algn="l">
              <a:lnSpc>
                <a:spcPct val="85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7pPr>
            <a:lvl8pPr lvl="7" marR="0" rtl="0" algn="l">
              <a:lnSpc>
                <a:spcPct val="85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8pPr>
            <a:lvl9pPr lvl="8" marR="0" rtl="0" algn="l">
              <a:lnSpc>
                <a:spcPct val="85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4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3253" name="Shape 3253"/>
        <p:cNvGrpSpPr/>
        <p:nvPr/>
      </p:nvGrpSpPr>
      <p:grpSpPr>
        <a:xfrm>
          <a:off x="0" y="0"/>
          <a:ext cx="0" cy="0"/>
          <a:chOff x="0" y="0"/>
          <a:chExt cx="0" cy="0"/>
        </a:xfrm>
      </p:grpSpPr>
      <p:sp>
        <p:nvSpPr>
          <p:cNvPr id="3254" name="Google Shape;3254;p468"/>
          <p:cNvSpPr txBox="1"/>
          <p:nvPr>
            <p:ph type="title"/>
          </p:nvPr>
        </p:nvSpPr>
        <p:spPr>
          <a:xfrm>
            <a:off x="332185" y="324001"/>
            <a:ext cx="8479500" cy="1040400"/>
          </a:xfrm>
          <a:prstGeom prst="rect">
            <a:avLst/>
          </a:prstGeom>
          <a:noFill/>
          <a:ln>
            <a:noFill/>
          </a:ln>
        </p:spPr>
        <p:txBody>
          <a:bodyPr anchorCtr="0" anchor="t" bIns="0" lIns="0" spcFirstLastPara="1" rIns="0" wrap="square" tIns="0">
            <a:noAutofit/>
          </a:bodyPr>
          <a:lstStyle>
            <a:lvl1pPr lvl="0" marR="0" rtl="0" algn="l">
              <a:lnSpc>
                <a:spcPct val="85000"/>
              </a:lnSpc>
              <a:spcBef>
                <a:spcPts val="0"/>
              </a:spcBef>
              <a:spcAft>
                <a:spcPts val="0"/>
              </a:spcAft>
              <a:buClr>
                <a:schemeClr val="dk1"/>
              </a:buClr>
              <a:buSzPts val="2400"/>
              <a:buFont typeface="Georgia"/>
              <a:buNone/>
              <a:defRPr b="0" i="0" sz="2400" u="none" cap="none" strike="noStrike">
                <a:solidFill>
                  <a:schemeClr val="dk1"/>
                </a:solidFill>
                <a:latin typeface="Georgia"/>
                <a:ea typeface="Georgia"/>
                <a:cs typeface="Georgia"/>
                <a:sym typeface="Georgia"/>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3255" name="Google Shape;3255;p468"/>
          <p:cNvSpPr txBox="1"/>
          <p:nvPr>
            <p:ph idx="12" type="sldNum"/>
          </p:nvPr>
        </p:nvSpPr>
        <p:spPr>
          <a:xfrm>
            <a:off x="6163867" y="4869180"/>
            <a:ext cx="2648100" cy="1029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1" showMasterSp="0">
  <p:cSld name="Title Slide 1">
    <p:spTree>
      <p:nvGrpSpPr>
        <p:cNvPr id="3256" name="Shape 3256"/>
        <p:cNvGrpSpPr/>
        <p:nvPr/>
      </p:nvGrpSpPr>
      <p:grpSpPr>
        <a:xfrm>
          <a:off x="0" y="0"/>
          <a:ext cx="0" cy="0"/>
          <a:chOff x="0" y="0"/>
          <a:chExt cx="0" cy="0"/>
        </a:xfrm>
      </p:grpSpPr>
      <p:sp>
        <p:nvSpPr>
          <p:cNvPr id="3257" name="Google Shape;3257;p469"/>
          <p:cNvSpPr/>
          <p:nvPr/>
        </p:nvSpPr>
        <p:spPr>
          <a:xfrm>
            <a:off x="0" y="0"/>
            <a:ext cx="6072300" cy="2571900"/>
          </a:xfrm>
          <a:prstGeom prst="rect">
            <a:avLst/>
          </a:prstGeom>
          <a:solidFill>
            <a:srgbClr val="464646"/>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258" name="Google Shape;3258;p469"/>
          <p:cNvSpPr/>
          <p:nvPr/>
        </p:nvSpPr>
        <p:spPr>
          <a:xfrm>
            <a:off x="0" y="2571750"/>
            <a:ext cx="6072300" cy="857400"/>
          </a:xfrm>
          <a:prstGeom prst="rect">
            <a:avLst/>
          </a:prstGeom>
          <a:solidFill>
            <a:srgbClr val="D04A0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259" name="Google Shape;3259;p469"/>
          <p:cNvSpPr/>
          <p:nvPr/>
        </p:nvSpPr>
        <p:spPr>
          <a:xfrm>
            <a:off x="6072188" y="0"/>
            <a:ext cx="3071700" cy="2571900"/>
          </a:xfrm>
          <a:prstGeom prst="rect">
            <a:avLst/>
          </a:prstGeom>
          <a:solidFill>
            <a:srgbClr val="EB8C00"/>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260" name="Google Shape;3260;p469"/>
          <p:cNvSpPr txBox="1"/>
          <p:nvPr>
            <p:ph type="ctrTitle"/>
          </p:nvPr>
        </p:nvSpPr>
        <p:spPr>
          <a:xfrm>
            <a:off x="332184" y="321469"/>
            <a:ext cx="5563800" cy="1988700"/>
          </a:xfrm>
          <a:prstGeom prst="rect">
            <a:avLst/>
          </a:prstGeom>
          <a:noFill/>
          <a:ln>
            <a:noFill/>
          </a:ln>
        </p:spPr>
        <p:txBody>
          <a:bodyPr anchorCtr="0" anchor="b" bIns="0" lIns="0" spcFirstLastPara="1" rIns="0" wrap="square" tIns="0">
            <a:noAutofit/>
          </a:bodyPr>
          <a:lstStyle>
            <a:lvl1pPr lvl="0" marR="0" rtl="0" algn="l">
              <a:lnSpc>
                <a:spcPct val="85000"/>
              </a:lnSpc>
              <a:spcBef>
                <a:spcPts val="0"/>
              </a:spcBef>
              <a:spcAft>
                <a:spcPts val="0"/>
              </a:spcAft>
              <a:buClr>
                <a:schemeClr val="lt1"/>
              </a:buClr>
              <a:buSzPts val="4500"/>
              <a:buFont typeface="Georgia"/>
              <a:buNone/>
              <a:defRPr b="0" i="0" sz="4500" u="none" cap="none" strike="noStrike">
                <a:solidFill>
                  <a:schemeClr val="lt1"/>
                </a:solidFill>
                <a:latin typeface="Georgia"/>
                <a:ea typeface="Georgia"/>
                <a:cs typeface="Georgia"/>
                <a:sym typeface="Georgia"/>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3261" name="Google Shape;3261;p469"/>
          <p:cNvSpPr txBox="1"/>
          <p:nvPr>
            <p:ph idx="1" type="subTitle"/>
          </p:nvPr>
        </p:nvSpPr>
        <p:spPr>
          <a:xfrm>
            <a:off x="332186" y="2811780"/>
            <a:ext cx="4105200" cy="4458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9pPr>
          </a:lstStyle>
          <a:p/>
        </p:txBody>
      </p:sp>
      <p:pic>
        <p:nvPicPr>
          <p:cNvPr id="3262" name="Google Shape;3262;p469"/>
          <p:cNvPicPr preferRelativeResize="0"/>
          <p:nvPr/>
        </p:nvPicPr>
        <p:blipFill rotWithShape="1">
          <a:blip r:embed="rId2">
            <a:alphaModFix/>
          </a:blip>
          <a:srcRect b="0" l="0" r="0" t="0"/>
          <a:stretch/>
        </p:blipFill>
        <p:spPr>
          <a:xfrm>
            <a:off x="138854" y="3998214"/>
            <a:ext cx="1227583" cy="1013388"/>
          </a:xfrm>
          <a:prstGeom prst="rect">
            <a:avLst/>
          </a:prstGeom>
          <a:noFill/>
          <a:ln>
            <a:noFill/>
          </a:ln>
        </p:spPr>
      </p:pic>
    </p:spTree>
  </p:cSld>
  <p:clrMapOvr>
    <a:masterClrMapping/>
  </p:clrMapOvr>
</p:sldLayout>
</file>

<file path=ppt/slideLayouts/slideLayout4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1 Grey" showMasterSp="0">
  <p:cSld name="Title Slide 1 Grey">
    <p:spTree>
      <p:nvGrpSpPr>
        <p:cNvPr id="3263" name="Shape 3263"/>
        <p:cNvGrpSpPr/>
        <p:nvPr/>
      </p:nvGrpSpPr>
      <p:grpSpPr>
        <a:xfrm>
          <a:off x="0" y="0"/>
          <a:ext cx="0" cy="0"/>
          <a:chOff x="0" y="0"/>
          <a:chExt cx="0" cy="0"/>
        </a:xfrm>
      </p:grpSpPr>
      <p:sp>
        <p:nvSpPr>
          <p:cNvPr id="3264" name="Google Shape;3264;p470"/>
          <p:cNvSpPr/>
          <p:nvPr/>
        </p:nvSpPr>
        <p:spPr>
          <a:xfrm>
            <a:off x="0" y="0"/>
            <a:ext cx="6072300" cy="2571900"/>
          </a:xfrm>
          <a:prstGeom prst="rect">
            <a:avLst/>
          </a:prstGeom>
          <a:solidFill>
            <a:srgbClr val="7D7D7D"/>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265" name="Google Shape;3265;p470"/>
          <p:cNvSpPr/>
          <p:nvPr/>
        </p:nvSpPr>
        <p:spPr>
          <a:xfrm>
            <a:off x="0" y="2571750"/>
            <a:ext cx="6072300" cy="857400"/>
          </a:xfrm>
          <a:prstGeom prst="rect">
            <a:avLst/>
          </a:prstGeom>
          <a:solidFill>
            <a:srgbClr val="464646"/>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266" name="Google Shape;3266;p470"/>
          <p:cNvSpPr/>
          <p:nvPr/>
        </p:nvSpPr>
        <p:spPr>
          <a:xfrm>
            <a:off x="6072188" y="0"/>
            <a:ext cx="3071700" cy="2571900"/>
          </a:xfrm>
          <a:prstGeom prst="rect">
            <a:avLst/>
          </a:prstGeom>
          <a:solidFill>
            <a:srgbClr val="DEDEDE"/>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267" name="Google Shape;3267;p470"/>
          <p:cNvSpPr txBox="1"/>
          <p:nvPr>
            <p:ph type="ctrTitle"/>
          </p:nvPr>
        </p:nvSpPr>
        <p:spPr>
          <a:xfrm>
            <a:off x="332184" y="321469"/>
            <a:ext cx="5563800" cy="1988700"/>
          </a:xfrm>
          <a:prstGeom prst="rect">
            <a:avLst/>
          </a:prstGeom>
          <a:noFill/>
          <a:ln>
            <a:noFill/>
          </a:ln>
        </p:spPr>
        <p:txBody>
          <a:bodyPr anchorCtr="0" anchor="b" bIns="0" lIns="0" spcFirstLastPara="1" rIns="0" wrap="square" tIns="0">
            <a:noAutofit/>
          </a:bodyPr>
          <a:lstStyle>
            <a:lvl1pPr lvl="0" marR="0" rtl="0" algn="l">
              <a:lnSpc>
                <a:spcPct val="85000"/>
              </a:lnSpc>
              <a:spcBef>
                <a:spcPts val="0"/>
              </a:spcBef>
              <a:spcAft>
                <a:spcPts val="0"/>
              </a:spcAft>
              <a:buClr>
                <a:schemeClr val="lt1"/>
              </a:buClr>
              <a:buSzPts val="4500"/>
              <a:buFont typeface="Georgia"/>
              <a:buNone/>
              <a:defRPr b="0" i="0" sz="4500" u="none" cap="none" strike="noStrike">
                <a:solidFill>
                  <a:schemeClr val="lt1"/>
                </a:solidFill>
                <a:latin typeface="Georgia"/>
                <a:ea typeface="Georgia"/>
                <a:cs typeface="Georgia"/>
                <a:sym typeface="Georgia"/>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3268" name="Google Shape;3268;p470"/>
          <p:cNvSpPr txBox="1"/>
          <p:nvPr>
            <p:ph idx="1" type="subTitle"/>
          </p:nvPr>
        </p:nvSpPr>
        <p:spPr>
          <a:xfrm>
            <a:off x="332186" y="2811780"/>
            <a:ext cx="4108200" cy="4458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9pPr>
          </a:lstStyle>
          <a:p/>
        </p:txBody>
      </p:sp>
      <p:pic>
        <p:nvPicPr>
          <p:cNvPr id="3269" name="Google Shape;3269;p470"/>
          <p:cNvPicPr preferRelativeResize="0"/>
          <p:nvPr/>
        </p:nvPicPr>
        <p:blipFill rotWithShape="1">
          <a:blip r:embed="rId2">
            <a:alphaModFix/>
          </a:blip>
          <a:srcRect b="0" l="0" r="0" t="0"/>
          <a:stretch/>
        </p:blipFill>
        <p:spPr>
          <a:xfrm>
            <a:off x="138854" y="3998214"/>
            <a:ext cx="1227583" cy="1013388"/>
          </a:xfrm>
          <a:prstGeom prst="rect">
            <a:avLst/>
          </a:prstGeom>
          <a:noFill/>
          <a:ln>
            <a:noFill/>
          </a:ln>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Three">
  <p:cSld name="Content: Three">
    <p:spTree>
      <p:nvGrpSpPr>
        <p:cNvPr id="368" name="Shape 368"/>
        <p:cNvGrpSpPr/>
        <p:nvPr/>
      </p:nvGrpSpPr>
      <p:grpSpPr>
        <a:xfrm>
          <a:off x="0" y="0"/>
          <a:ext cx="0" cy="0"/>
          <a:chOff x="0" y="0"/>
          <a:chExt cx="0" cy="0"/>
        </a:xfrm>
      </p:grpSpPr>
      <p:sp>
        <p:nvSpPr>
          <p:cNvPr id="369" name="Google Shape;369;p48"/>
          <p:cNvSpPr txBox="1"/>
          <p:nvPr>
            <p:ph type="title"/>
          </p:nvPr>
        </p:nvSpPr>
        <p:spPr>
          <a:xfrm>
            <a:off x="533400" y="514351"/>
            <a:ext cx="8077200" cy="6858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Clr>
                <a:schemeClr val="dk1"/>
              </a:buClr>
              <a:buSzPts val="1300"/>
              <a:buNone/>
              <a:defRPr/>
            </a:lvl1pPr>
            <a:lvl2pPr lvl="1" rtl="0">
              <a:spcBef>
                <a:spcPts val="0"/>
              </a:spcBef>
              <a:spcAft>
                <a:spcPts val="0"/>
              </a:spcAft>
              <a:buSzPts val="1000"/>
              <a:buNone/>
              <a:defRPr/>
            </a:lvl2pPr>
            <a:lvl3pPr lvl="2" rtl="0">
              <a:spcBef>
                <a:spcPts val="0"/>
              </a:spcBef>
              <a:spcAft>
                <a:spcPts val="0"/>
              </a:spcAft>
              <a:buSzPts val="1000"/>
              <a:buNone/>
              <a:defRPr/>
            </a:lvl3pPr>
            <a:lvl4pPr lvl="3" rtl="0">
              <a:spcBef>
                <a:spcPts val="0"/>
              </a:spcBef>
              <a:spcAft>
                <a:spcPts val="0"/>
              </a:spcAft>
              <a:buSzPts val="10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000"/>
              <a:buNone/>
              <a:defRPr/>
            </a:lvl7pPr>
            <a:lvl8pPr lvl="7" rtl="0">
              <a:spcBef>
                <a:spcPts val="0"/>
              </a:spcBef>
              <a:spcAft>
                <a:spcPts val="0"/>
              </a:spcAft>
              <a:buSzPts val="1000"/>
              <a:buNone/>
              <a:defRPr/>
            </a:lvl8pPr>
            <a:lvl9pPr lvl="8" rtl="0">
              <a:spcBef>
                <a:spcPts val="0"/>
              </a:spcBef>
              <a:spcAft>
                <a:spcPts val="0"/>
              </a:spcAft>
              <a:buSzPts val="1000"/>
              <a:buNone/>
              <a:defRPr/>
            </a:lvl9pPr>
          </a:lstStyle>
          <a:p/>
        </p:txBody>
      </p:sp>
      <p:sp>
        <p:nvSpPr>
          <p:cNvPr id="370" name="Google Shape;370;p48"/>
          <p:cNvSpPr txBox="1"/>
          <p:nvPr>
            <p:ph idx="1" type="body"/>
          </p:nvPr>
        </p:nvSpPr>
        <p:spPr>
          <a:xfrm>
            <a:off x="533400" y="1314451"/>
            <a:ext cx="2590800" cy="33147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SzPts val="1300"/>
              <a:buNone/>
              <a:defRPr/>
            </a:lvl1pPr>
            <a:lvl2pPr indent="-311150" lvl="1" marL="914400" rtl="0" algn="l">
              <a:lnSpc>
                <a:spcPct val="100000"/>
              </a:lnSpc>
              <a:spcBef>
                <a:spcPts val="700"/>
              </a:spcBef>
              <a:spcAft>
                <a:spcPts val="0"/>
              </a:spcAft>
              <a:buSzPts val="1300"/>
              <a:buChar char="•"/>
              <a:defRPr/>
            </a:lvl2pPr>
            <a:lvl3pPr indent="-311150" lvl="2" marL="1371600" rtl="0" algn="l">
              <a:lnSpc>
                <a:spcPct val="100000"/>
              </a:lnSpc>
              <a:spcBef>
                <a:spcPts val="700"/>
              </a:spcBef>
              <a:spcAft>
                <a:spcPts val="0"/>
              </a:spcAft>
              <a:buSzPts val="1300"/>
              <a:buChar char="-"/>
              <a:defRPr/>
            </a:lvl3pPr>
            <a:lvl4pPr indent="-311150" lvl="3" marL="1828800" rtl="0" algn="l">
              <a:lnSpc>
                <a:spcPct val="100000"/>
              </a:lnSpc>
              <a:spcBef>
                <a:spcPts val="700"/>
              </a:spcBef>
              <a:spcAft>
                <a:spcPts val="0"/>
              </a:spcAft>
              <a:buSzPts val="1300"/>
              <a:buChar char="◦"/>
              <a:defRPr/>
            </a:lvl4pPr>
            <a:lvl5pPr indent="-311150" lvl="4" marL="2286000" rtl="0" algn="l">
              <a:lnSpc>
                <a:spcPct val="100000"/>
              </a:lnSpc>
              <a:spcBef>
                <a:spcPts val="700"/>
              </a:spcBef>
              <a:spcAft>
                <a:spcPts val="0"/>
              </a:spcAft>
              <a:buSzPts val="1300"/>
              <a:buChar char="›"/>
              <a:defRPr/>
            </a:lvl5pPr>
            <a:lvl6pPr indent="-311150" lvl="5" marL="2743200" rtl="0" algn="l">
              <a:lnSpc>
                <a:spcPct val="100000"/>
              </a:lnSpc>
              <a:spcBef>
                <a:spcPts val="700"/>
              </a:spcBef>
              <a:spcAft>
                <a:spcPts val="0"/>
              </a:spcAft>
              <a:buSzPts val="1300"/>
              <a:buAutoNum type="arabicPeriod"/>
              <a:defRPr/>
            </a:lvl6pPr>
            <a:lvl7pPr indent="-311150" lvl="6" marL="3200400" rtl="0" algn="l">
              <a:lnSpc>
                <a:spcPct val="100000"/>
              </a:lnSpc>
              <a:spcBef>
                <a:spcPts val="700"/>
              </a:spcBef>
              <a:spcAft>
                <a:spcPts val="0"/>
              </a:spcAft>
              <a:buClr>
                <a:schemeClr val="dk1"/>
              </a:buClr>
              <a:buSzPts val="1300"/>
              <a:buAutoNum type="alphaLcPeriod"/>
              <a:defRPr/>
            </a:lvl7pPr>
            <a:lvl8pPr indent="-311150" lvl="7" marL="3657600" rtl="0" algn="l">
              <a:lnSpc>
                <a:spcPct val="100000"/>
              </a:lnSpc>
              <a:spcBef>
                <a:spcPts val="700"/>
              </a:spcBef>
              <a:spcAft>
                <a:spcPts val="0"/>
              </a:spcAft>
              <a:buClr>
                <a:schemeClr val="dk1"/>
              </a:buClr>
              <a:buSzPts val="1300"/>
              <a:buAutoNum type="romanLcPeriod"/>
              <a:defRPr/>
            </a:lvl8pPr>
            <a:lvl9pPr indent="-228600" lvl="8" marL="4114800" rtl="0" algn="l">
              <a:lnSpc>
                <a:spcPct val="100000"/>
              </a:lnSpc>
              <a:spcBef>
                <a:spcPts val="700"/>
              </a:spcBef>
              <a:spcAft>
                <a:spcPts val="700"/>
              </a:spcAft>
              <a:buClr>
                <a:schemeClr val="dk2"/>
              </a:buClr>
              <a:buSzPts val="1300"/>
              <a:buNone/>
              <a:defRPr/>
            </a:lvl9pPr>
          </a:lstStyle>
          <a:p/>
        </p:txBody>
      </p:sp>
      <p:sp>
        <p:nvSpPr>
          <p:cNvPr id="371" name="Google Shape;371;p48"/>
          <p:cNvSpPr txBox="1"/>
          <p:nvPr>
            <p:ph idx="2" type="body"/>
          </p:nvPr>
        </p:nvSpPr>
        <p:spPr>
          <a:xfrm>
            <a:off x="3276602" y="1314451"/>
            <a:ext cx="2590800" cy="33147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SzPts val="1300"/>
              <a:buNone/>
              <a:defRPr/>
            </a:lvl1pPr>
            <a:lvl2pPr indent="-311150" lvl="1" marL="914400" rtl="0" algn="l">
              <a:lnSpc>
                <a:spcPct val="100000"/>
              </a:lnSpc>
              <a:spcBef>
                <a:spcPts val="700"/>
              </a:spcBef>
              <a:spcAft>
                <a:spcPts val="0"/>
              </a:spcAft>
              <a:buSzPts val="1300"/>
              <a:buChar char="•"/>
              <a:defRPr/>
            </a:lvl2pPr>
            <a:lvl3pPr indent="-311150" lvl="2" marL="1371600" rtl="0" algn="l">
              <a:lnSpc>
                <a:spcPct val="100000"/>
              </a:lnSpc>
              <a:spcBef>
                <a:spcPts val="700"/>
              </a:spcBef>
              <a:spcAft>
                <a:spcPts val="0"/>
              </a:spcAft>
              <a:buSzPts val="1300"/>
              <a:buChar char="-"/>
              <a:defRPr/>
            </a:lvl3pPr>
            <a:lvl4pPr indent="-311150" lvl="3" marL="1828800" rtl="0" algn="l">
              <a:lnSpc>
                <a:spcPct val="100000"/>
              </a:lnSpc>
              <a:spcBef>
                <a:spcPts val="700"/>
              </a:spcBef>
              <a:spcAft>
                <a:spcPts val="0"/>
              </a:spcAft>
              <a:buSzPts val="1300"/>
              <a:buChar char="◦"/>
              <a:defRPr/>
            </a:lvl4pPr>
            <a:lvl5pPr indent="-311150" lvl="4" marL="2286000" rtl="0" algn="l">
              <a:lnSpc>
                <a:spcPct val="100000"/>
              </a:lnSpc>
              <a:spcBef>
                <a:spcPts val="700"/>
              </a:spcBef>
              <a:spcAft>
                <a:spcPts val="0"/>
              </a:spcAft>
              <a:buSzPts val="1300"/>
              <a:buChar char="›"/>
              <a:defRPr/>
            </a:lvl5pPr>
            <a:lvl6pPr indent="-311150" lvl="5" marL="2743200" rtl="0" algn="l">
              <a:lnSpc>
                <a:spcPct val="100000"/>
              </a:lnSpc>
              <a:spcBef>
                <a:spcPts val="700"/>
              </a:spcBef>
              <a:spcAft>
                <a:spcPts val="0"/>
              </a:spcAft>
              <a:buSzPts val="1300"/>
              <a:buAutoNum type="arabicPeriod"/>
              <a:defRPr/>
            </a:lvl6pPr>
            <a:lvl7pPr indent="-311150" lvl="6" marL="3200400" rtl="0" algn="l">
              <a:lnSpc>
                <a:spcPct val="100000"/>
              </a:lnSpc>
              <a:spcBef>
                <a:spcPts val="700"/>
              </a:spcBef>
              <a:spcAft>
                <a:spcPts val="0"/>
              </a:spcAft>
              <a:buClr>
                <a:schemeClr val="dk1"/>
              </a:buClr>
              <a:buSzPts val="1300"/>
              <a:buAutoNum type="alphaLcPeriod"/>
              <a:defRPr/>
            </a:lvl7pPr>
            <a:lvl8pPr indent="-311150" lvl="7" marL="3657600" rtl="0" algn="l">
              <a:lnSpc>
                <a:spcPct val="100000"/>
              </a:lnSpc>
              <a:spcBef>
                <a:spcPts val="700"/>
              </a:spcBef>
              <a:spcAft>
                <a:spcPts val="0"/>
              </a:spcAft>
              <a:buClr>
                <a:schemeClr val="dk1"/>
              </a:buClr>
              <a:buSzPts val="1300"/>
              <a:buAutoNum type="romanLcPeriod"/>
              <a:defRPr/>
            </a:lvl8pPr>
            <a:lvl9pPr indent="-228600" lvl="8" marL="4114800" rtl="0" algn="l">
              <a:lnSpc>
                <a:spcPct val="100000"/>
              </a:lnSpc>
              <a:spcBef>
                <a:spcPts val="700"/>
              </a:spcBef>
              <a:spcAft>
                <a:spcPts val="700"/>
              </a:spcAft>
              <a:buClr>
                <a:schemeClr val="dk2"/>
              </a:buClr>
              <a:buSzPts val="1300"/>
              <a:buNone/>
              <a:defRPr/>
            </a:lvl9pPr>
          </a:lstStyle>
          <a:p/>
        </p:txBody>
      </p:sp>
      <p:sp>
        <p:nvSpPr>
          <p:cNvPr id="372" name="Google Shape;372;p48"/>
          <p:cNvSpPr txBox="1"/>
          <p:nvPr>
            <p:ph idx="3" type="body"/>
          </p:nvPr>
        </p:nvSpPr>
        <p:spPr>
          <a:xfrm>
            <a:off x="6019800" y="1314451"/>
            <a:ext cx="2590800" cy="33147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SzPts val="1300"/>
              <a:buNone/>
              <a:defRPr/>
            </a:lvl1pPr>
            <a:lvl2pPr indent="-311150" lvl="1" marL="914400" rtl="0" algn="l">
              <a:lnSpc>
                <a:spcPct val="100000"/>
              </a:lnSpc>
              <a:spcBef>
                <a:spcPts val="700"/>
              </a:spcBef>
              <a:spcAft>
                <a:spcPts val="0"/>
              </a:spcAft>
              <a:buSzPts val="1300"/>
              <a:buChar char="•"/>
              <a:defRPr/>
            </a:lvl2pPr>
            <a:lvl3pPr indent="-311150" lvl="2" marL="1371600" rtl="0" algn="l">
              <a:lnSpc>
                <a:spcPct val="100000"/>
              </a:lnSpc>
              <a:spcBef>
                <a:spcPts val="700"/>
              </a:spcBef>
              <a:spcAft>
                <a:spcPts val="0"/>
              </a:spcAft>
              <a:buSzPts val="1300"/>
              <a:buChar char="-"/>
              <a:defRPr/>
            </a:lvl3pPr>
            <a:lvl4pPr indent="-311150" lvl="3" marL="1828800" rtl="0" algn="l">
              <a:lnSpc>
                <a:spcPct val="100000"/>
              </a:lnSpc>
              <a:spcBef>
                <a:spcPts val="700"/>
              </a:spcBef>
              <a:spcAft>
                <a:spcPts val="0"/>
              </a:spcAft>
              <a:buSzPts val="1300"/>
              <a:buChar char="◦"/>
              <a:defRPr/>
            </a:lvl4pPr>
            <a:lvl5pPr indent="-311150" lvl="4" marL="2286000" rtl="0" algn="l">
              <a:lnSpc>
                <a:spcPct val="100000"/>
              </a:lnSpc>
              <a:spcBef>
                <a:spcPts val="700"/>
              </a:spcBef>
              <a:spcAft>
                <a:spcPts val="0"/>
              </a:spcAft>
              <a:buSzPts val="1300"/>
              <a:buChar char="›"/>
              <a:defRPr/>
            </a:lvl5pPr>
            <a:lvl6pPr indent="-311150" lvl="5" marL="2743200" rtl="0" algn="l">
              <a:lnSpc>
                <a:spcPct val="100000"/>
              </a:lnSpc>
              <a:spcBef>
                <a:spcPts val="700"/>
              </a:spcBef>
              <a:spcAft>
                <a:spcPts val="0"/>
              </a:spcAft>
              <a:buSzPts val="1300"/>
              <a:buAutoNum type="arabicPeriod"/>
              <a:defRPr/>
            </a:lvl6pPr>
            <a:lvl7pPr indent="-311150" lvl="6" marL="3200400" rtl="0" algn="l">
              <a:lnSpc>
                <a:spcPct val="100000"/>
              </a:lnSpc>
              <a:spcBef>
                <a:spcPts val="700"/>
              </a:spcBef>
              <a:spcAft>
                <a:spcPts val="0"/>
              </a:spcAft>
              <a:buClr>
                <a:schemeClr val="dk1"/>
              </a:buClr>
              <a:buSzPts val="1300"/>
              <a:buAutoNum type="alphaLcPeriod"/>
              <a:defRPr/>
            </a:lvl7pPr>
            <a:lvl8pPr indent="-311150" lvl="7" marL="3657600" rtl="0" algn="l">
              <a:lnSpc>
                <a:spcPct val="100000"/>
              </a:lnSpc>
              <a:spcBef>
                <a:spcPts val="700"/>
              </a:spcBef>
              <a:spcAft>
                <a:spcPts val="0"/>
              </a:spcAft>
              <a:buClr>
                <a:schemeClr val="dk1"/>
              </a:buClr>
              <a:buSzPts val="1300"/>
              <a:buAutoNum type="romanLcPeriod"/>
              <a:defRPr/>
            </a:lvl8pPr>
            <a:lvl9pPr indent="-228600" lvl="8" marL="4114800" rtl="0" algn="l">
              <a:lnSpc>
                <a:spcPct val="100000"/>
              </a:lnSpc>
              <a:spcBef>
                <a:spcPts val="700"/>
              </a:spcBef>
              <a:spcAft>
                <a:spcPts val="700"/>
              </a:spcAft>
              <a:buClr>
                <a:schemeClr val="dk2"/>
              </a:buClr>
              <a:buSzPts val="1300"/>
              <a:buNone/>
              <a:defRPr/>
            </a:lvl9pPr>
          </a:lstStyle>
          <a:p/>
        </p:txBody>
      </p:sp>
      <p:sp>
        <p:nvSpPr>
          <p:cNvPr id="373" name="Google Shape;373;p48"/>
          <p:cNvSpPr txBox="1"/>
          <p:nvPr>
            <p:ph idx="11" type="ftr"/>
          </p:nvPr>
        </p:nvSpPr>
        <p:spPr>
          <a:xfrm>
            <a:off x="533400" y="4743450"/>
            <a:ext cx="5257800" cy="114300"/>
          </a:xfrm>
          <a:prstGeom prst="rect">
            <a:avLst/>
          </a:prstGeom>
          <a:noFill/>
          <a:ln>
            <a:noFill/>
          </a:ln>
        </p:spPr>
        <p:txBody>
          <a:bodyPr anchorCtr="0" anchor="b" bIns="0" lIns="0" spcFirstLastPara="1" rIns="0" wrap="square" tIns="0">
            <a:noAutofit/>
          </a:bodyPr>
          <a:lstStyle>
            <a:lvl1pPr lvl="0" rtl="0" algn="l">
              <a:spcBef>
                <a:spcPts val="0"/>
              </a:spcBef>
              <a:spcAft>
                <a:spcPts val="0"/>
              </a:spcAft>
              <a:buSzPts val="1000"/>
              <a:buNone/>
              <a:defRPr sz="700">
                <a:solidFill>
                  <a:schemeClr val="dk1"/>
                </a:solidFill>
                <a:latin typeface="Arial"/>
                <a:ea typeface="Arial"/>
                <a:cs typeface="Arial"/>
                <a:sym typeface="Arial"/>
              </a:defRPr>
            </a:lvl1pPr>
            <a:lvl2pPr lvl="1" rtl="0" algn="l">
              <a:spcBef>
                <a:spcPts val="0"/>
              </a:spcBef>
              <a:spcAft>
                <a:spcPts val="0"/>
              </a:spcAft>
              <a:buSzPts val="1000"/>
              <a:buNone/>
              <a:defRPr/>
            </a:lvl2pPr>
            <a:lvl3pPr lvl="2" rtl="0" algn="l">
              <a:spcBef>
                <a:spcPts val="0"/>
              </a:spcBef>
              <a:spcAft>
                <a:spcPts val="0"/>
              </a:spcAft>
              <a:buSzPts val="1000"/>
              <a:buNone/>
              <a:defRPr/>
            </a:lvl3pPr>
            <a:lvl4pPr lvl="3" rtl="0" algn="l">
              <a:spcBef>
                <a:spcPts val="0"/>
              </a:spcBef>
              <a:spcAft>
                <a:spcPts val="0"/>
              </a:spcAft>
              <a:buSzPts val="1000"/>
              <a:buNone/>
              <a:defRPr/>
            </a:lvl4pPr>
            <a:lvl5pPr lvl="4" rtl="0" algn="l">
              <a:spcBef>
                <a:spcPts val="0"/>
              </a:spcBef>
              <a:spcAft>
                <a:spcPts val="0"/>
              </a:spcAft>
              <a:buSzPts val="1000"/>
              <a:buNone/>
              <a:defRPr/>
            </a:lvl5pPr>
            <a:lvl6pPr lvl="5" rtl="0" algn="l">
              <a:spcBef>
                <a:spcPts val="0"/>
              </a:spcBef>
              <a:spcAft>
                <a:spcPts val="0"/>
              </a:spcAft>
              <a:buSzPts val="1000"/>
              <a:buNone/>
              <a:defRPr/>
            </a:lvl6pPr>
            <a:lvl7pPr lvl="6" rtl="0" algn="l">
              <a:spcBef>
                <a:spcPts val="0"/>
              </a:spcBef>
              <a:spcAft>
                <a:spcPts val="0"/>
              </a:spcAft>
              <a:buSzPts val="1000"/>
              <a:buNone/>
              <a:defRPr/>
            </a:lvl7pPr>
            <a:lvl8pPr lvl="7" rtl="0" algn="l">
              <a:spcBef>
                <a:spcPts val="0"/>
              </a:spcBef>
              <a:spcAft>
                <a:spcPts val="0"/>
              </a:spcAft>
              <a:buSzPts val="1000"/>
              <a:buNone/>
              <a:defRPr/>
            </a:lvl8pPr>
            <a:lvl9pPr lvl="8" rtl="0" algn="l">
              <a:spcBef>
                <a:spcPts val="0"/>
              </a:spcBef>
              <a:spcAft>
                <a:spcPts val="0"/>
              </a:spcAft>
              <a:buSzPts val="1000"/>
              <a:buNone/>
              <a:defRPr/>
            </a:lvl9pPr>
          </a:lstStyle>
          <a:p/>
        </p:txBody>
      </p:sp>
      <p:cxnSp>
        <p:nvCxnSpPr>
          <p:cNvPr id="374" name="Google Shape;374;p48"/>
          <p:cNvCxnSpPr/>
          <p:nvPr/>
        </p:nvCxnSpPr>
        <p:spPr>
          <a:xfrm flipH="1" rot="10800000">
            <a:off x="381001" y="457200"/>
            <a:ext cx="8229600" cy="114300"/>
          </a:xfrm>
          <a:prstGeom prst="bentConnector2">
            <a:avLst/>
          </a:prstGeom>
          <a:noFill/>
          <a:ln cap="flat" cmpd="sng" w="12700">
            <a:solidFill>
              <a:schemeClr val="dk2"/>
            </a:solidFill>
            <a:prstDash val="solid"/>
            <a:round/>
            <a:headEnd len="sm" w="sm" type="none"/>
            <a:tailEnd len="sm" w="sm" type="none"/>
          </a:ln>
        </p:spPr>
      </p:cxnSp>
      <p:sp>
        <p:nvSpPr>
          <p:cNvPr id="375" name="Google Shape;375;p48"/>
          <p:cNvSpPr txBox="1"/>
          <p:nvPr>
            <p:ph idx="12" type="sldNum"/>
          </p:nvPr>
        </p:nvSpPr>
        <p:spPr>
          <a:xfrm>
            <a:off x="7086600" y="4857750"/>
            <a:ext cx="1527000" cy="114300"/>
          </a:xfrm>
          <a:prstGeom prst="rect">
            <a:avLst/>
          </a:prstGeom>
          <a:noFill/>
          <a:ln>
            <a:noFill/>
          </a:ln>
        </p:spPr>
        <p:txBody>
          <a:bodyPr anchorCtr="0" anchor="t" bIns="0" lIns="0" spcFirstLastPara="1" rIns="0" wrap="square" tIns="0">
            <a:noAutofit/>
          </a:bodyPr>
          <a:lstStyle>
            <a:lvl1pPr indent="0" lvl="0" marL="0" rtl="0" algn="r">
              <a:spcBef>
                <a:spcPts val="0"/>
              </a:spcBef>
              <a:buNone/>
              <a:defRPr sz="700">
                <a:solidFill>
                  <a:schemeClr val="dk1"/>
                </a:solidFill>
                <a:latin typeface="Arial"/>
                <a:ea typeface="Arial"/>
                <a:cs typeface="Arial"/>
                <a:sym typeface="Arial"/>
              </a:defRPr>
            </a:lvl1pPr>
            <a:lvl2pPr indent="0" lvl="1" marL="0" rtl="0" algn="r">
              <a:spcBef>
                <a:spcPts val="0"/>
              </a:spcBef>
              <a:buNone/>
              <a:defRPr sz="700">
                <a:solidFill>
                  <a:schemeClr val="dk1"/>
                </a:solidFill>
                <a:latin typeface="Arial"/>
                <a:ea typeface="Arial"/>
                <a:cs typeface="Arial"/>
                <a:sym typeface="Arial"/>
              </a:defRPr>
            </a:lvl2pPr>
            <a:lvl3pPr indent="0" lvl="2" marL="0" rtl="0" algn="r">
              <a:spcBef>
                <a:spcPts val="0"/>
              </a:spcBef>
              <a:buNone/>
              <a:defRPr sz="700">
                <a:solidFill>
                  <a:schemeClr val="dk1"/>
                </a:solidFill>
                <a:latin typeface="Arial"/>
                <a:ea typeface="Arial"/>
                <a:cs typeface="Arial"/>
                <a:sym typeface="Arial"/>
              </a:defRPr>
            </a:lvl3pPr>
            <a:lvl4pPr indent="0" lvl="3" marL="0" rtl="0" algn="r">
              <a:spcBef>
                <a:spcPts val="0"/>
              </a:spcBef>
              <a:buNone/>
              <a:defRPr sz="700">
                <a:solidFill>
                  <a:schemeClr val="dk1"/>
                </a:solidFill>
                <a:latin typeface="Arial"/>
                <a:ea typeface="Arial"/>
                <a:cs typeface="Arial"/>
                <a:sym typeface="Arial"/>
              </a:defRPr>
            </a:lvl4pPr>
            <a:lvl5pPr indent="0" lvl="4" marL="0" rtl="0" algn="r">
              <a:spcBef>
                <a:spcPts val="0"/>
              </a:spcBef>
              <a:buNone/>
              <a:defRPr sz="700">
                <a:solidFill>
                  <a:schemeClr val="dk1"/>
                </a:solidFill>
                <a:latin typeface="Arial"/>
                <a:ea typeface="Arial"/>
                <a:cs typeface="Arial"/>
                <a:sym typeface="Arial"/>
              </a:defRPr>
            </a:lvl5pPr>
            <a:lvl6pPr indent="0" lvl="5" marL="0" rtl="0" algn="r">
              <a:spcBef>
                <a:spcPts val="0"/>
              </a:spcBef>
              <a:buNone/>
              <a:defRPr sz="700">
                <a:solidFill>
                  <a:schemeClr val="dk1"/>
                </a:solidFill>
                <a:latin typeface="Arial"/>
                <a:ea typeface="Arial"/>
                <a:cs typeface="Arial"/>
                <a:sym typeface="Arial"/>
              </a:defRPr>
            </a:lvl6pPr>
            <a:lvl7pPr indent="0" lvl="6" marL="0" rtl="0" algn="r">
              <a:spcBef>
                <a:spcPts val="0"/>
              </a:spcBef>
              <a:buNone/>
              <a:defRPr sz="700">
                <a:solidFill>
                  <a:schemeClr val="dk1"/>
                </a:solidFill>
                <a:latin typeface="Arial"/>
                <a:ea typeface="Arial"/>
                <a:cs typeface="Arial"/>
                <a:sym typeface="Arial"/>
              </a:defRPr>
            </a:lvl7pPr>
            <a:lvl8pPr indent="0" lvl="7" marL="0" rtl="0" algn="r">
              <a:spcBef>
                <a:spcPts val="0"/>
              </a:spcBef>
              <a:buNone/>
              <a:defRPr sz="700">
                <a:solidFill>
                  <a:schemeClr val="dk1"/>
                </a:solidFill>
                <a:latin typeface="Arial"/>
                <a:ea typeface="Arial"/>
                <a:cs typeface="Arial"/>
                <a:sym typeface="Arial"/>
              </a:defRPr>
            </a:lvl8pPr>
            <a:lvl9pPr indent="0" lvl="8" marL="0" rtl="0" algn="r">
              <a:spcBef>
                <a:spcPts val="0"/>
              </a:spcBef>
              <a:buNone/>
              <a:defRPr sz="7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376" name="Google Shape;376;p48"/>
          <p:cNvSpPr txBox="1"/>
          <p:nvPr>
            <p:ph idx="10" type="dt"/>
          </p:nvPr>
        </p:nvSpPr>
        <p:spPr>
          <a:xfrm>
            <a:off x="7086600" y="4743450"/>
            <a:ext cx="1524000" cy="114300"/>
          </a:xfrm>
          <a:prstGeom prst="rect">
            <a:avLst/>
          </a:prstGeom>
          <a:noFill/>
          <a:ln>
            <a:noFill/>
          </a:ln>
        </p:spPr>
        <p:txBody>
          <a:bodyPr anchorCtr="0" anchor="t" bIns="0" lIns="0" spcFirstLastPara="1" rIns="0" wrap="square" tIns="0">
            <a:noAutofit/>
          </a:bodyPr>
          <a:lstStyle>
            <a:lvl1pPr lvl="0" rtl="0" algn="r">
              <a:spcBef>
                <a:spcPts val="0"/>
              </a:spcBef>
              <a:spcAft>
                <a:spcPts val="0"/>
              </a:spcAft>
              <a:buSzPts val="1000"/>
              <a:buNone/>
              <a:defRPr sz="700">
                <a:solidFill>
                  <a:schemeClr val="dk1"/>
                </a:solidFill>
                <a:latin typeface="Arial"/>
                <a:ea typeface="Arial"/>
                <a:cs typeface="Arial"/>
                <a:sym typeface="Arial"/>
              </a:defRPr>
            </a:lvl1pPr>
            <a:lvl2pPr lvl="1" rtl="0" algn="l">
              <a:spcBef>
                <a:spcPts val="0"/>
              </a:spcBef>
              <a:spcAft>
                <a:spcPts val="0"/>
              </a:spcAft>
              <a:buSzPts val="1000"/>
              <a:buNone/>
              <a:defRPr/>
            </a:lvl2pPr>
            <a:lvl3pPr lvl="2" rtl="0" algn="l">
              <a:spcBef>
                <a:spcPts val="0"/>
              </a:spcBef>
              <a:spcAft>
                <a:spcPts val="0"/>
              </a:spcAft>
              <a:buSzPts val="1000"/>
              <a:buNone/>
              <a:defRPr/>
            </a:lvl3pPr>
            <a:lvl4pPr lvl="3" rtl="0" algn="l">
              <a:spcBef>
                <a:spcPts val="0"/>
              </a:spcBef>
              <a:spcAft>
                <a:spcPts val="0"/>
              </a:spcAft>
              <a:buSzPts val="1000"/>
              <a:buNone/>
              <a:defRPr/>
            </a:lvl4pPr>
            <a:lvl5pPr lvl="4" rtl="0" algn="l">
              <a:spcBef>
                <a:spcPts val="0"/>
              </a:spcBef>
              <a:spcAft>
                <a:spcPts val="0"/>
              </a:spcAft>
              <a:buSzPts val="1000"/>
              <a:buNone/>
              <a:defRPr/>
            </a:lvl5pPr>
            <a:lvl6pPr lvl="5" rtl="0" algn="l">
              <a:spcBef>
                <a:spcPts val="0"/>
              </a:spcBef>
              <a:spcAft>
                <a:spcPts val="0"/>
              </a:spcAft>
              <a:buSzPts val="1000"/>
              <a:buNone/>
              <a:defRPr/>
            </a:lvl6pPr>
            <a:lvl7pPr lvl="6" rtl="0" algn="l">
              <a:spcBef>
                <a:spcPts val="0"/>
              </a:spcBef>
              <a:spcAft>
                <a:spcPts val="0"/>
              </a:spcAft>
              <a:buSzPts val="1000"/>
              <a:buNone/>
              <a:defRPr/>
            </a:lvl7pPr>
            <a:lvl8pPr lvl="7" rtl="0" algn="l">
              <a:spcBef>
                <a:spcPts val="0"/>
              </a:spcBef>
              <a:spcAft>
                <a:spcPts val="0"/>
              </a:spcAft>
              <a:buSzPts val="1000"/>
              <a:buNone/>
              <a:defRPr/>
            </a:lvl8pPr>
            <a:lvl9pPr lvl="8" rtl="0" algn="l">
              <a:spcBef>
                <a:spcPts val="0"/>
              </a:spcBef>
              <a:spcAft>
                <a:spcPts val="0"/>
              </a:spcAft>
              <a:buSzPts val="1000"/>
              <a:buNone/>
              <a:defRPr/>
            </a:lvl9pPr>
          </a:lstStyle>
          <a:p/>
        </p:txBody>
      </p:sp>
      <p:sp>
        <p:nvSpPr>
          <p:cNvPr id="377" name="Google Shape;377;p48"/>
          <p:cNvSpPr txBox="1"/>
          <p:nvPr/>
        </p:nvSpPr>
        <p:spPr>
          <a:xfrm>
            <a:off x="533400" y="4857751"/>
            <a:ext cx="2590800" cy="1143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 sz="700">
                <a:solidFill>
                  <a:schemeClr val="dk1"/>
                </a:solidFill>
                <a:latin typeface="Arial"/>
                <a:ea typeface="Arial"/>
                <a:cs typeface="Arial"/>
                <a:sym typeface="Arial"/>
              </a:rPr>
              <a:t>PwC</a:t>
            </a:r>
            <a:endParaRPr sz="700">
              <a:solidFill>
                <a:schemeClr val="dk1"/>
              </a:solidFill>
              <a:latin typeface="Arial"/>
              <a:ea typeface="Arial"/>
              <a:cs typeface="Arial"/>
              <a:sym typeface="Arial"/>
            </a:endParaRPr>
          </a:p>
        </p:txBody>
      </p:sp>
    </p:spTree>
  </p:cSld>
  <p:clrMapOvr>
    <a:masterClrMapping/>
  </p:clrMapOvr>
</p:sldLayout>
</file>

<file path=ppt/slideLayouts/slideLayout4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1 Dark Grey" showMasterSp="0">
  <p:cSld name="Title Slide 1 Dark Grey">
    <p:spTree>
      <p:nvGrpSpPr>
        <p:cNvPr id="3270" name="Shape 3270"/>
        <p:cNvGrpSpPr/>
        <p:nvPr/>
      </p:nvGrpSpPr>
      <p:grpSpPr>
        <a:xfrm>
          <a:off x="0" y="0"/>
          <a:ext cx="0" cy="0"/>
          <a:chOff x="0" y="0"/>
          <a:chExt cx="0" cy="0"/>
        </a:xfrm>
      </p:grpSpPr>
      <p:sp>
        <p:nvSpPr>
          <p:cNvPr id="3271" name="Google Shape;3271;p471"/>
          <p:cNvSpPr/>
          <p:nvPr/>
        </p:nvSpPr>
        <p:spPr>
          <a:xfrm>
            <a:off x="0" y="0"/>
            <a:ext cx="6072300" cy="2571900"/>
          </a:xfrm>
          <a:prstGeom prst="rect">
            <a:avLst/>
          </a:prstGeom>
          <a:solidFill>
            <a:srgbClr val="464646"/>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272" name="Google Shape;3272;p471"/>
          <p:cNvSpPr/>
          <p:nvPr/>
        </p:nvSpPr>
        <p:spPr>
          <a:xfrm>
            <a:off x="0" y="2571750"/>
            <a:ext cx="6072300" cy="857400"/>
          </a:xfrm>
          <a:prstGeom prst="rect">
            <a:avLst/>
          </a:prstGeom>
          <a:solidFill>
            <a:srgbClr val="7D7D7D"/>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accent6"/>
              </a:solidFill>
              <a:latin typeface="Arial"/>
              <a:ea typeface="Arial"/>
              <a:cs typeface="Arial"/>
              <a:sym typeface="Arial"/>
            </a:endParaRPr>
          </a:p>
        </p:txBody>
      </p:sp>
      <p:sp>
        <p:nvSpPr>
          <p:cNvPr id="3273" name="Google Shape;3273;p471"/>
          <p:cNvSpPr/>
          <p:nvPr/>
        </p:nvSpPr>
        <p:spPr>
          <a:xfrm>
            <a:off x="6072188" y="0"/>
            <a:ext cx="3071700" cy="2571900"/>
          </a:xfrm>
          <a:prstGeom prst="rect">
            <a:avLst/>
          </a:prstGeom>
          <a:solidFill>
            <a:srgbClr val="DEDEDE"/>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274" name="Google Shape;3274;p471"/>
          <p:cNvSpPr txBox="1"/>
          <p:nvPr>
            <p:ph type="ctrTitle"/>
          </p:nvPr>
        </p:nvSpPr>
        <p:spPr>
          <a:xfrm>
            <a:off x="332184" y="321469"/>
            <a:ext cx="5563800" cy="1988700"/>
          </a:xfrm>
          <a:prstGeom prst="rect">
            <a:avLst/>
          </a:prstGeom>
          <a:noFill/>
          <a:ln>
            <a:noFill/>
          </a:ln>
        </p:spPr>
        <p:txBody>
          <a:bodyPr anchorCtr="0" anchor="b" bIns="0" lIns="0" spcFirstLastPara="1" rIns="0" wrap="square" tIns="0">
            <a:noAutofit/>
          </a:bodyPr>
          <a:lstStyle>
            <a:lvl1pPr lvl="0" marR="0" rtl="0" algn="l">
              <a:lnSpc>
                <a:spcPct val="85000"/>
              </a:lnSpc>
              <a:spcBef>
                <a:spcPts val="0"/>
              </a:spcBef>
              <a:spcAft>
                <a:spcPts val="0"/>
              </a:spcAft>
              <a:buClr>
                <a:schemeClr val="lt1"/>
              </a:buClr>
              <a:buSzPts val="4500"/>
              <a:buFont typeface="Georgia"/>
              <a:buNone/>
              <a:defRPr b="0" i="0" sz="4500" u="none" cap="none" strike="noStrike">
                <a:solidFill>
                  <a:schemeClr val="lt1"/>
                </a:solidFill>
                <a:latin typeface="Georgia"/>
                <a:ea typeface="Georgia"/>
                <a:cs typeface="Georgia"/>
                <a:sym typeface="Georgia"/>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3275" name="Google Shape;3275;p471"/>
          <p:cNvSpPr txBox="1"/>
          <p:nvPr>
            <p:ph idx="1" type="subTitle"/>
          </p:nvPr>
        </p:nvSpPr>
        <p:spPr>
          <a:xfrm>
            <a:off x="332186" y="2811780"/>
            <a:ext cx="4105200" cy="4458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9pPr>
          </a:lstStyle>
          <a:p/>
        </p:txBody>
      </p:sp>
      <p:pic>
        <p:nvPicPr>
          <p:cNvPr id="3276" name="Google Shape;3276;p471"/>
          <p:cNvPicPr preferRelativeResize="0"/>
          <p:nvPr/>
        </p:nvPicPr>
        <p:blipFill rotWithShape="1">
          <a:blip r:embed="rId2">
            <a:alphaModFix/>
          </a:blip>
          <a:srcRect b="0" l="0" r="0" t="0"/>
          <a:stretch/>
        </p:blipFill>
        <p:spPr>
          <a:xfrm>
            <a:off x="138854" y="3998214"/>
            <a:ext cx="1227583" cy="1013388"/>
          </a:xfrm>
          <a:prstGeom prst="rect">
            <a:avLst/>
          </a:prstGeom>
          <a:noFill/>
          <a:ln>
            <a:noFill/>
          </a:ln>
        </p:spPr>
      </p:pic>
    </p:spTree>
  </p:cSld>
  <p:clrMapOvr>
    <a:masterClrMapping/>
  </p:clrMapOvr>
</p:sldLayout>
</file>

<file path=ppt/slideLayouts/slideLayout4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All Grey" showMasterSp="0">
  <p:cSld name="Title Slide All Grey">
    <p:bg>
      <p:bgPr>
        <a:solidFill>
          <a:srgbClr val="464646"/>
        </a:solidFill>
      </p:bgPr>
    </p:bg>
    <p:spTree>
      <p:nvGrpSpPr>
        <p:cNvPr id="3277" name="Shape 3277"/>
        <p:cNvGrpSpPr/>
        <p:nvPr/>
      </p:nvGrpSpPr>
      <p:grpSpPr>
        <a:xfrm>
          <a:off x="0" y="0"/>
          <a:ext cx="0" cy="0"/>
          <a:chOff x="0" y="0"/>
          <a:chExt cx="0" cy="0"/>
        </a:xfrm>
      </p:grpSpPr>
      <p:sp>
        <p:nvSpPr>
          <p:cNvPr id="3278" name="Google Shape;3278;p472"/>
          <p:cNvSpPr txBox="1"/>
          <p:nvPr>
            <p:ph type="ctrTitle"/>
          </p:nvPr>
        </p:nvSpPr>
        <p:spPr>
          <a:xfrm>
            <a:off x="332184" y="321469"/>
            <a:ext cx="5563800" cy="1988700"/>
          </a:xfrm>
          <a:prstGeom prst="rect">
            <a:avLst/>
          </a:prstGeom>
          <a:noFill/>
          <a:ln>
            <a:noFill/>
          </a:ln>
        </p:spPr>
        <p:txBody>
          <a:bodyPr anchorCtr="0" anchor="b" bIns="0" lIns="0" spcFirstLastPara="1" rIns="0" wrap="square" tIns="0">
            <a:noAutofit/>
          </a:bodyPr>
          <a:lstStyle>
            <a:lvl1pPr lvl="0" marR="0" rtl="0" algn="l">
              <a:lnSpc>
                <a:spcPct val="85000"/>
              </a:lnSpc>
              <a:spcBef>
                <a:spcPts val="0"/>
              </a:spcBef>
              <a:spcAft>
                <a:spcPts val="0"/>
              </a:spcAft>
              <a:buClr>
                <a:schemeClr val="lt1"/>
              </a:buClr>
              <a:buSzPts val="4500"/>
              <a:buFont typeface="Georgia"/>
              <a:buNone/>
              <a:defRPr b="0" i="0" sz="4500" u="none" cap="none" strike="noStrike">
                <a:solidFill>
                  <a:schemeClr val="lt1"/>
                </a:solidFill>
                <a:latin typeface="Georgia"/>
                <a:ea typeface="Georgia"/>
                <a:cs typeface="Georgia"/>
                <a:sym typeface="Georgia"/>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3279" name="Google Shape;3279;p472"/>
          <p:cNvSpPr txBox="1"/>
          <p:nvPr>
            <p:ph idx="1" type="subTitle"/>
          </p:nvPr>
        </p:nvSpPr>
        <p:spPr>
          <a:xfrm>
            <a:off x="332185" y="2811780"/>
            <a:ext cx="4105200" cy="4458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9pPr>
          </a:lstStyle>
          <a:p/>
        </p:txBody>
      </p:sp>
      <p:pic>
        <p:nvPicPr>
          <p:cNvPr id="3280" name="Google Shape;3280;p472"/>
          <p:cNvPicPr preferRelativeResize="0"/>
          <p:nvPr/>
        </p:nvPicPr>
        <p:blipFill rotWithShape="1">
          <a:blip r:embed="rId2">
            <a:alphaModFix/>
          </a:blip>
          <a:srcRect b="0" l="0" r="0" t="0"/>
          <a:stretch/>
        </p:blipFill>
        <p:spPr>
          <a:xfrm>
            <a:off x="138854" y="3998214"/>
            <a:ext cx="1227583" cy="1013388"/>
          </a:xfrm>
          <a:prstGeom prst="rect">
            <a:avLst/>
          </a:prstGeom>
          <a:noFill/>
          <a:ln>
            <a:noFill/>
          </a:ln>
        </p:spPr>
      </p:pic>
    </p:spTree>
  </p:cSld>
  <p:clrMapOvr>
    <a:masterClrMapping/>
  </p:clrMapOvr>
</p:sldLayout>
</file>

<file path=ppt/slideLayouts/slideLayout4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All White" showMasterSp="0">
  <p:cSld name="Title Slide All White">
    <p:bg>
      <p:bgPr>
        <a:solidFill>
          <a:schemeClr val="lt1"/>
        </a:solidFill>
      </p:bgPr>
    </p:bg>
    <p:spTree>
      <p:nvGrpSpPr>
        <p:cNvPr id="3281" name="Shape 3281"/>
        <p:cNvGrpSpPr/>
        <p:nvPr/>
      </p:nvGrpSpPr>
      <p:grpSpPr>
        <a:xfrm>
          <a:off x="0" y="0"/>
          <a:ext cx="0" cy="0"/>
          <a:chOff x="0" y="0"/>
          <a:chExt cx="0" cy="0"/>
        </a:xfrm>
      </p:grpSpPr>
      <p:sp>
        <p:nvSpPr>
          <p:cNvPr id="3282" name="Google Shape;3282;p473"/>
          <p:cNvSpPr txBox="1"/>
          <p:nvPr>
            <p:ph type="ctrTitle"/>
          </p:nvPr>
        </p:nvSpPr>
        <p:spPr>
          <a:xfrm>
            <a:off x="332184" y="321469"/>
            <a:ext cx="5563800" cy="1988700"/>
          </a:xfrm>
          <a:prstGeom prst="rect">
            <a:avLst/>
          </a:prstGeom>
          <a:noFill/>
          <a:ln>
            <a:noFill/>
          </a:ln>
        </p:spPr>
        <p:txBody>
          <a:bodyPr anchorCtr="0" anchor="b" bIns="0" lIns="0" spcFirstLastPara="1" rIns="0" wrap="square" tIns="0">
            <a:noAutofit/>
          </a:bodyPr>
          <a:lstStyle>
            <a:lvl1pPr lvl="0" marR="0" rtl="0" algn="l">
              <a:lnSpc>
                <a:spcPct val="85000"/>
              </a:lnSpc>
              <a:spcBef>
                <a:spcPts val="0"/>
              </a:spcBef>
              <a:spcAft>
                <a:spcPts val="0"/>
              </a:spcAft>
              <a:buClr>
                <a:schemeClr val="dk1"/>
              </a:buClr>
              <a:buSzPts val="4500"/>
              <a:buFont typeface="Georgia"/>
              <a:buNone/>
              <a:defRPr b="0" i="0" sz="4500" u="none" cap="none" strike="noStrike">
                <a:solidFill>
                  <a:schemeClr val="dk1"/>
                </a:solidFill>
                <a:latin typeface="Georgia"/>
                <a:ea typeface="Georgia"/>
                <a:cs typeface="Georgia"/>
                <a:sym typeface="Georgia"/>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3283" name="Google Shape;3283;p473"/>
          <p:cNvSpPr txBox="1"/>
          <p:nvPr>
            <p:ph idx="1" type="subTitle"/>
          </p:nvPr>
        </p:nvSpPr>
        <p:spPr>
          <a:xfrm>
            <a:off x="332185" y="2811780"/>
            <a:ext cx="4105200" cy="4458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9pPr>
          </a:lstStyle>
          <a:p/>
        </p:txBody>
      </p:sp>
      <p:pic>
        <p:nvPicPr>
          <p:cNvPr id="3284" name="Google Shape;3284;p473"/>
          <p:cNvPicPr preferRelativeResize="0"/>
          <p:nvPr/>
        </p:nvPicPr>
        <p:blipFill rotWithShape="1">
          <a:blip r:embed="rId2">
            <a:alphaModFix/>
          </a:blip>
          <a:srcRect b="0" l="0" r="0" t="0"/>
          <a:stretch/>
        </p:blipFill>
        <p:spPr>
          <a:xfrm>
            <a:off x="138854" y="3998214"/>
            <a:ext cx="1227583" cy="1013388"/>
          </a:xfrm>
          <a:prstGeom prst="rect">
            <a:avLst/>
          </a:prstGeom>
          <a:noFill/>
          <a:ln>
            <a:noFill/>
          </a:ln>
        </p:spPr>
      </p:pic>
    </p:spTree>
  </p:cSld>
  <p:clrMapOvr>
    <a:masterClrMapping/>
  </p:clrMapOvr>
</p:sldLayout>
</file>

<file path=ppt/slideLayouts/slideLayout4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2" showMasterSp="0">
  <p:cSld name="Title Slide 2">
    <p:spTree>
      <p:nvGrpSpPr>
        <p:cNvPr id="3285" name="Shape 3285"/>
        <p:cNvGrpSpPr/>
        <p:nvPr/>
      </p:nvGrpSpPr>
      <p:grpSpPr>
        <a:xfrm>
          <a:off x="0" y="0"/>
          <a:ext cx="0" cy="0"/>
          <a:chOff x="0" y="0"/>
          <a:chExt cx="0" cy="0"/>
        </a:xfrm>
      </p:grpSpPr>
      <p:sp>
        <p:nvSpPr>
          <p:cNvPr id="3286" name="Google Shape;3286;p474"/>
          <p:cNvSpPr/>
          <p:nvPr/>
        </p:nvSpPr>
        <p:spPr>
          <a:xfrm>
            <a:off x="4572000" y="0"/>
            <a:ext cx="4572000" cy="3432000"/>
          </a:xfrm>
          <a:prstGeom prst="rect">
            <a:avLst/>
          </a:prstGeom>
          <a:solidFill>
            <a:srgbClr val="DEDEDE"/>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chemeClr val="lt1"/>
              </a:solidFill>
              <a:latin typeface="Arial"/>
              <a:ea typeface="Arial"/>
              <a:cs typeface="Arial"/>
              <a:sym typeface="Arial"/>
            </a:endParaRPr>
          </a:p>
        </p:txBody>
      </p:sp>
      <p:sp>
        <p:nvSpPr>
          <p:cNvPr id="3287" name="Google Shape;3287;p474"/>
          <p:cNvSpPr/>
          <p:nvPr/>
        </p:nvSpPr>
        <p:spPr>
          <a:xfrm>
            <a:off x="0" y="0"/>
            <a:ext cx="4572000" cy="3432000"/>
          </a:xfrm>
          <a:prstGeom prst="rect">
            <a:avLst/>
          </a:prstGeom>
          <a:solidFill>
            <a:srgbClr val="464646"/>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288" name="Google Shape;3288;p474"/>
          <p:cNvSpPr/>
          <p:nvPr/>
        </p:nvSpPr>
        <p:spPr>
          <a:xfrm>
            <a:off x="0" y="3431859"/>
            <a:ext cx="4572000" cy="1711500"/>
          </a:xfrm>
          <a:prstGeom prst="rect">
            <a:avLst/>
          </a:prstGeom>
          <a:solidFill>
            <a:srgbClr val="D04A0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289" name="Google Shape;3289;p474"/>
          <p:cNvSpPr txBox="1"/>
          <p:nvPr>
            <p:ph type="ctrTitle"/>
          </p:nvPr>
        </p:nvSpPr>
        <p:spPr>
          <a:xfrm>
            <a:off x="332185" y="321469"/>
            <a:ext cx="4105200" cy="1714500"/>
          </a:xfrm>
          <a:prstGeom prst="rect">
            <a:avLst/>
          </a:prstGeom>
          <a:noFill/>
          <a:ln>
            <a:noFill/>
          </a:ln>
        </p:spPr>
        <p:txBody>
          <a:bodyPr anchorCtr="0" anchor="b" bIns="0" lIns="0" spcFirstLastPara="1" rIns="0" wrap="square" tIns="0">
            <a:noAutofit/>
          </a:bodyPr>
          <a:lstStyle>
            <a:lvl1pPr lvl="0" marR="0" rtl="0" algn="l">
              <a:lnSpc>
                <a:spcPct val="85000"/>
              </a:lnSpc>
              <a:spcBef>
                <a:spcPts val="0"/>
              </a:spcBef>
              <a:spcAft>
                <a:spcPts val="0"/>
              </a:spcAft>
              <a:buClr>
                <a:schemeClr val="lt1"/>
              </a:buClr>
              <a:buSzPts val="3800"/>
              <a:buFont typeface="Georgia"/>
              <a:buNone/>
              <a:defRPr b="0" i="0" sz="3800" u="none" cap="none" strike="noStrike">
                <a:solidFill>
                  <a:schemeClr val="lt1"/>
                </a:solidFill>
                <a:latin typeface="Georgia"/>
                <a:ea typeface="Georgia"/>
                <a:cs typeface="Georgia"/>
                <a:sym typeface="Georgia"/>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3290" name="Google Shape;3290;p474"/>
          <p:cNvSpPr txBox="1"/>
          <p:nvPr>
            <p:ph idx="1" type="subTitle"/>
          </p:nvPr>
        </p:nvSpPr>
        <p:spPr>
          <a:xfrm>
            <a:off x="332185" y="3826196"/>
            <a:ext cx="4105200" cy="4458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9pPr>
          </a:lstStyle>
          <a:p/>
        </p:txBody>
      </p:sp>
      <p:pic>
        <p:nvPicPr>
          <p:cNvPr id="3291" name="Google Shape;3291;p474"/>
          <p:cNvPicPr preferRelativeResize="0"/>
          <p:nvPr/>
        </p:nvPicPr>
        <p:blipFill rotWithShape="1">
          <a:blip r:embed="rId2">
            <a:alphaModFix/>
          </a:blip>
          <a:srcRect b="0" l="0" r="0" t="0"/>
          <a:stretch/>
        </p:blipFill>
        <p:spPr>
          <a:xfrm>
            <a:off x="7753303" y="3998214"/>
            <a:ext cx="1227583" cy="1013388"/>
          </a:xfrm>
          <a:prstGeom prst="rect">
            <a:avLst/>
          </a:prstGeom>
          <a:noFill/>
          <a:ln>
            <a:noFill/>
          </a:ln>
        </p:spPr>
      </p:pic>
    </p:spTree>
  </p:cSld>
  <p:clrMapOvr>
    <a:masterClrMapping/>
  </p:clrMapOvr>
</p:sldLayout>
</file>

<file path=ppt/slideLayouts/slideLayout4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showMasterSp="0">
  <p:cSld name="Title Slide">
    <p:spTree>
      <p:nvGrpSpPr>
        <p:cNvPr id="3292" name="Shape 3292"/>
        <p:cNvGrpSpPr/>
        <p:nvPr/>
      </p:nvGrpSpPr>
      <p:grpSpPr>
        <a:xfrm>
          <a:off x="0" y="0"/>
          <a:ext cx="0" cy="0"/>
          <a:chOff x="0" y="0"/>
          <a:chExt cx="0" cy="0"/>
        </a:xfrm>
      </p:grpSpPr>
      <p:sp>
        <p:nvSpPr>
          <p:cNvPr id="3293" name="Google Shape;3293;p475"/>
          <p:cNvSpPr/>
          <p:nvPr/>
        </p:nvSpPr>
        <p:spPr>
          <a:xfrm>
            <a:off x="4572000" y="0"/>
            <a:ext cx="4572000" cy="5143500"/>
          </a:xfrm>
          <a:prstGeom prst="rect">
            <a:avLst/>
          </a:prstGeom>
          <a:solidFill>
            <a:srgbClr val="DEDEDE"/>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chemeClr val="lt1"/>
              </a:solidFill>
              <a:latin typeface="Arial"/>
              <a:ea typeface="Arial"/>
              <a:cs typeface="Arial"/>
              <a:sym typeface="Arial"/>
            </a:endParaRPr>
          </a:p>
        </p:txBody>
      </p:sp>
      <p:sp>
        <p:nvSpPr>
          <p:cNvPr id="3294" name="Google Shape;3294;p475"/>
          <p:cNvSpPr/>
          <p:nvPr/>
        </p:nvSpPr>
        <p:spPr>
          <a:xfrm>
            <a:off x="0" y="0"/>
            <a:ext cx="4572000" cy="2571900"/>
          </a:xfrm>
          <a:prstGeom prst="rect">
            <a:avLst/>
          </a:prstGeom>
          <a:solidFill>
            <a:srgbClr val="D04A0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295" name="Google Shape;3295;p475"/>
          <p:cNvSpPr/>
          <p:nvPr/>
        </p:nvSpPr>
        <p:spPr>
          <a:xfrm>
            <a:off x="0" y="2571750"/>
            <a:ext cx="4572000" cy="857400"/>
          </a:xfrm>
          <a:prstGeom prst="rect">
            <a:avLst/>
          </a:prstGeom>
          <a:solidFill>
            <a:srgbClr val="464646"/>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296" name="Google Shape;3296;p475"/>
          <p:cNvSpPr txBox="1"/>
          <p:nvPr>
            <p:ph type="ctrTitle"/>
          </p:nvPr>
        </p:nvSpPr>
        <p:spPr>
          <a:xfrm>
            <a:off x="332185" y="321469"/>
            <a:ext cx="4105200" cy="1714500"/>
          </a:xfrm>
          <a:prstGeom prst="rect">
            <a:avLst/>
          </a:prstGeom>
          <a:noFill/>
          <a:ln>
            <a:noFill/>
          </a:ln>
        </p:spPr>
        <p:txBody>
          <a:bodyPr anchorCtr="0" anchor="b" bIns="0" lIns="0" spcFirstLastPara="1" rIns="0" wrap="square" tIns="0">
            <a:noAutofit/>
          </a:bodyPr>
          <a:lstStyle>
            <a:lvl1pPr lvl="0" marR="0" rtl="0" algn="l">
              <a:lnSpc>
                <a:spcPct val="85000"/>
              </a:lnSpc>
              <a:spcBef>
                <a:spcPts val="0"/>
              </a:spcBef>
              <a:spcAft>
                <a:spcPts val="0"/>
              </a:spcAft>
              <a:buClr>
                <a:schemeClr val="lt1"/>
              </a:buClr>
              <a:buSzPts val="3800"/>
              <a:buFont typeface="Georgia"/>
              <a:buNone/>
              <a:defRPr b="0" i="0" sz="3800" u="none" cap="none" strike="noStrike">
                <a:solidFill>
                  <a:schemeClr val="lt1"/>
                </a:solidFill>
                <a:latin typeface="Georgia"/>
                <a:ea typeface="Georgia"/>
                <a:cs typeface="Georgia"/>
                <a:sym typeface="Georgia"/>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3297" name="Google Shape;3297;p475"/>
          <p:cNvSpPr txBox="1"/>
          <p:nvPr>
            <p:ph idx="1" type="subTitle"/>
          </p:nvPr>
        </p:nvSpPr>
        <p:spPr>
          <a:xfrm>
            <a:off x="332185" y="2811780"/>
            <a:ext cx="4105200" cy="4458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9pPr>
          </a:lstStyle>
          <a:p/>
        </p:txBody>
      </p:sp>
      <p:pic>
        <p:nvPicPr>
          <p:cNvPr id="3298" name="Google Shape;3298;p475"/>
          <p:cNvPicPr preferRelativeResize="0"/>
          <p:nvPr/>
        </p:nvPicPr>
        <p:blipFill rotWithShape="1">
          <a:blip r:embed="rId2">
            <a:alphaModFix/>
          </a:blip>
          <a:srcRect b="0" l="0" r="0" t="0"/>
          <a:stretch/>
        </p:blipFill>
        <p:spPr>
          <a:xfrm>
            <a:off x="138854" y="3998214"/>
            <a:ext cx="1227583" cy="1013388"/>
          </a:xfrm>
          <a:prstGeom prst="rect">
            <a:avLst/>
          </a:prstGeom>
          <a:noFill/>
          <a:ln>
            <a:noFill/>
          </a:ln>
        </p:spPr>
      </p:pic>
    </p:spTree>
  </p:cSld>
  <p:clrMapOvr>
    <a:masterClrMapping/>
  </p:clrMapOvr>
</p:sldLayout>
</file>

<file path=ppt/slideLayouts/slideLayout4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Lines" showMasterSp="0">
  <p:cSld name="Title Slide Lines">
    <p:bg>
      <p:bgPr>
        <a:solidFill>
          <a:srgbClr val="DEDEDE"/>
        </a:solidFill>
      </p:bgPr>
    </p:bg>
    <p:spTree>
      <p:nvGrpSpPr>
        <p:cNvPr id="3299" name="Shape 3299"/>
        <p:cNvGrpSpPr/>
        <p:nvPr/>
      </p:nvGrpSpPr>
      <p:grpSpPr>
        <a:xfrm>
          <a:off x="0" y="0"/>
          <a:ext cx="0" cy="0"/>
          <a:chOff x="0" y="0"/>
          <a:chExt cx="0" cy="0"/>
        </a:xfrm>
      </p:grpSpPr>
      <p:grpSp>
        <p:nvGrpSpPr>
          <p:cNvPr id="3300" name="Google Shape;3300;p476"/>
          <p:cNvGrpSpPr/>
          <p:nvPr/>
        </p:nvGrpSpPr>
        <p:grpSpPr>
          <a:xfrm>
            <a:off x="-1" y="-1"/>
            <a:ext cx="9143920" cy="5143482"/>
            <a:chOff x="-1" y="-1"/>
            <a:chExt cx="12191893" cy="6857975"/>
          </a:xfrm>
        </p:grpSpPr>
        <p:grpSp>
          <p:nvGrpSpPr>
            <p:cNvPr id="3301" name="Google Shape;3301;p476"/>
            <p:cNvGrpSpPr/>
            <p:nvPr/>
          </p:nvGrpSpPr>
          <p:grpSpPr>
            <a:xfrm>
              <a:off x="-1" y="-1"/>
              <a:ext cx="12191893" cy="6857975"/>
              <a:chOff x="152400" y="152400"/>
              <a:chExt cx="12196772" cy="6862779"/>
            </a:xfrm>
          </p:grpSpPr>
          <p:sp>
            <p:nvSpPr>
              <p:cNvPr id="3302" name="Google Shape;3302;p476"/>
              <p:cNvSpPr/>
              <p:nvPr/>
            </p:nvSpPr>
            <p:spPr>
              <a:xfrm>
                <a:off x="152400" y="3775075"/>
                <a:ext cx="9142419" cy="777876"/>
              </a:xfrm>
              <a:custGeom>
                <a:rect b="b" l="l" r="r" t="t"/>
                <a:pathLst>
                  <a:path extrusionOk="0" h="1632" w="7908">
                    <a:moveTo>
                      <a:pt x="0" y="0"/>
                    </a:moveTo>
                    <a:lnTo>
                      <a:pt x="0" y="0"/>
                    </a:lnTo>
                    <a:lnTo>
                      <a:pt x="7908" y="0"/>
                    </a:lnTo>
                    <a:lnTo>
                      <a:pt x="7908" y="1632"/>
                    </a:lnTo>
                    <a:lnTo>
                      <a:pt x="0" y="1632"/>
                    </a:lnTo>
                    <a:lnTo>
                      <a:pt x="0" y="0"/>
                    </a:lnTo>
                    <a:close/>
                  </a:path>
                </a:pathLst>
              </a:custGeom>
              <a:solidFill>
                <a:srgbClr val="D04A0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3303" name="Google Shape;3303;p476"/>
              <p:cNvSpPr/>
              <p:nvPr/>
            </p:nvSpPr>
            <p:spPr>
              <a:xfrm>
                <a:off x="152400" y="152400"/>
                <a:ext cx="12196772" cy="6862779"/>
              </a:xfrm>
              <a:custGeom>
                <a:rect b="b" l="l" r="r" t="t"/>
                <a:pathLst>
                  <a:path extrusionOk="0" h="14399" w="25599">
                    <a:moveTo>
                      <a:pt x="19187" y="0"/>
                    </a:moveTo>
                    <a:lnTo>
                      <a:pt x="19187" y="0"/>
                    </a:lnTo>
                    <a:lnTo>
                      <a:pt x="19187" y="6949"/>
                    </a:lnTo>
                    <a:lnTo>
                      <a:pt x="0" y="6949"/>
                    </a:lnTo>
                    <a:lnTo>
                      <a:pt x="0" y="7602"/>
                    </a:lnTo>
                    <a:lnTo>
                      <a:pt x="19187" y="7602"/>
                    </a:lnTo>
                    <a:lnTo>
                      <a:pt x="19187" y="9234"/>
                    </a:lnTo>
                    <a:lnTo>
                      <a:pt x="0" y="9234"/>
                    </a:lnTo>
                    <a:lnTo>
                      <a:pt x="0" y="9887"/>
                    </a:lnTo>
                    <a:lnTo>
                      <a:pt x="19187" y="9887"/>
                    </a:lnTo>
                    <a:lnTo>
                      <a:pt x="19187" y="14399"/>
                    </a:lnTo>
                    <a:lnTo>
                      <a:pt x="19839" y="14399"/>
                    </a:lnTo>
                    <a:lnTo>
                      <a:pt x="19839" y="9887"/>
                    </a:lnTo>
                    <a:lnTo>
                      <a:pt x="25599" y="9887"/>
                    </a:lnTo>
                    <a:lnTo>
                      <a:pt x="25599" y="9234"/>
                    </a:lnTo>
                    <a:lnTo>
                      <a:pt x="19839" y="9234"/>
                    </a:lnTo>
                    <a:lnTo>
                      <a:pt x="19839" y="7602"/>
                    </a:lnTo>
                    <a:lnTo>
                      <a:pt x="25599" y="7602"/>
                    </a:lnTo>
                    <a:lnTo>
                      <a:pt x="25599" y="6949"/>
                    </a:lnTo>
                    <a:lnTo>
                      <a:pt x="19839" y="6949"/>
                    </a:lnTo>
                    <a:lnTo>
                      <a:pt x="19839" y="0"/>
                    </a:lnTo>
                    <a:lnTo>
                      <a:pt x="19187" y="0"/>
                    </a:lnTo>
                    <a:close/>
                  </a:path>
                </a:pathLst>
              </a:custGeom>
              <a:solidFill>
                <a:srgbClr val="FFFFF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grpSp>
        <p:pic>
          <p:nvPicPr>
            <p:cNvPr id="3304" name="Google Shape;3304;p476"/>
            <p:cNvPicPr preferRelativeResize="0"/>
            <p:nvPr/>
          </p:nvPicPr>
          <p:blipFill rotWithShape="1">
            <a:blip r:embed="rId2">
              <a:alphaModFix/>
            </a:blip>
            <a:srcRect b="0" l="0" r="0" t="0"/>
            <a:stretch/>
          </p:blipFill>
          <p:spPr>
            <a:xfrm>
              <a:off x="185139" y="5330952"/>
              <a:ext cx="1636775" cy="1351183"/>
            </a:xfrm>
            <a:prstGeom prst="rect">
              <a:avLst/>
            </a:prstGeom>
            <a:noFill/>
            <a:ln>
              <a:noFill/>
            </a:ln>
          </p:spPr>
        </p:pic>
      </p:grpSp>
      <p:sp>
        <p:nvSpPr>
          <p:cNvPr id="3305" name="Google Shape;3305;p476"/>
          <p:cNvSpPr txBox="1"/>
          <p:nvPr>
            <p:ph idx="1" type="subTitle"/>
          </p:nvPr>
        </p:nvSpPr>
        <p:spPr>
          <a:xfrm>
            <a:off x="332186" y="2785205"/>
            <a:ext cx="4105200" cy="44400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9pPr>
          </a:lstStyle>
          <a:p/>
        </p:txBody>
      </p:sp>
      <p:sp>
        <p:nvSpPr>
          <p:cNvPr id="3306" name="Google Shape;3306;p476"/>
          <p:cNvSpPr txBox="1"/>
          <p:nvPr>
            <p:ph type="ctrTitle"/>
          </p:nvPr>
        </p:nvSpPr>
        <p:spPr>
          <a:xfrm>
            <a:off x="332186" y="321467"/>
            <a:ext cx="5563800" cy="1509000"/>
          </a:xfrm>
          <a:prstGeom prst="rect">
            <a:avLst/>
          </a:prstGeom>
          <a:noFill/>
          <a:ln>
            <a:noFill/>
          </a:ln>
        </p:spPr>
        <p:txBody>
          <a:bodyPr anchorCtr="0" anchor="b" bIns="0" lIns="0" spcFirstLastPara="1" rIns="0" wrap="square" tIns="0">
            <a:noAutofit/>
          </a:bodyPr>
          <a:lstStyle>
            <a:lvl1pPr lvl="0" marR="0" rtl="0" algn="l">
              <a:lnSpc>
                <a:spcPct val="85000"/>
              </a:lnSpc>
              <a:spcBef>
                <a:spcPts val="0"/>
              </a:spcBef>
              <a:spcAft>
                <a:spcPts val="0"/>
              </a:spcAft>
              <a:buClr>
                <a:schemeClr val="lt1"/>
              </a:buClr>
              <a:buSzPts val="3400"/>
              <a:buFont typeface="Georgia"/>
              <a:buNone/>
              <a:defRPr b="0" i="0" sz="3400" u="none" cap="none" strike="noStrike">
                <a:solidFill>
                  <a:schemeClr val="lt1"/>
                </a:solidFill>
                <a:latin typeface="Georgia"/>
                <a:ea typeface="Georgia"/>
                <a:cs typeface="Georgia"/>
                <a:sym typeface="Georgia"/>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Tree>
  </p:cSld>
  <p:clrMapOvr>
    <a:masterClrMapping/>
  </p:clrMapOvr>
</p:sldLayout>
</file>

<file path=ppt/slideLayouts/slideLayout4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Lines 2" showMasterSp="0">
  <p:cSld name="Title Slide Lines 2">
    <p:bg>
      <p:bgPr>
        <a:solidFill>
          <a:srgbClr val="DEDEDE"/>
        </a:solidFill>
      </p:bgPr>
    </p:bg>
    <p:spTree>
      <p:nvGrpSpPr>
        <p:cNvPr id="3307" name="Shape 3307"/>
        <p:cNvGrpSpPr/>
        <p:nvPr/>
      </p:nvGrpSpPr>
      <p:grpSpPr>
        <a:xfrm>
          <a:off x="0" y="0"/>
          <a:ext cx="0" cy="0"/>
          <a:chOff x="0" y="0"/>
          <a:chExt cx="0" cy="0"/>
        </a:xfrm>
      </p:grpSpPr>
      <p:grpSp>
        <p:nvGrpSpPr>
          <p:cNvPr id="3308" name="Google Shape;3308;p477"/>
          <p:cNvGrpSpPr/>
          <p:nvPr/>
        </p:nvGrpSpPr>
        <p:grpSpPr>
          <a:xfrm>
            <a:off x="0" y="0"/>
            <a:ext cx="9144000" cy="5143500"/>
            <a:chOff x="0" y="0"/>
            <a:chExt cx="12192000" cy="6858000"/>
          </a:xfrm>
        </p:grpSpPr>
        <p:sp>
          <p:nvSpPr>
            <p:cNvPr id="3309" name="Google Shape;3309;p477"/>
            <p:cNvSpPr/>
            <p:nvPr/>
          </p:nvSpPr>
          <p:spPr>
            <a:xfrm>
              <a:off x="0" y="0"/>
              <a:ext cx="12192000" cy="6858000"/>
            </a:xfrm>
            <a:custGeom>
              <a:rect b="b" l="l" r="r" t="t"/>
              <a:pathLst>
                <a:path extrusionOk="0" h="6858000" w="12192000">
                  <a:moveTo>
                    <a:pt x="9144000" y="0"/>
                  </a:moveTo>
                  <a:lnTo>
                    <a:pt x="9450000" y="0"/>
                  </a:lnTo>
                  <a:lnTo>
                    <a:pt x="9450000" y="3309692"/>
                  </a:lnTo>
                  <a:lnTo>
                    <a:pt x="12192000" y="3309692"/>
                  </a:lnTo>
                  <a:lnTo>
                    <a:pt x="12192000" y="3615692"/>
                  </a:lnTo>
                  <a:lnTo>
                    <a:pt x="9450000" y="3615692"/>
                  </a:lnTo>
                  <a:lnTo>
                    <a:pt x="9450000" y="4394836"/>
                  </a:lnTo>
                  <a:lnTo>
                    <a:pt x="12192000" y="4394836"/>
                  </a:lnTo>
                  <a:lnTo>
                    <a:pt x="12192000" y="4700836"/>
                  </a:lnTo>
                  <a:lnTo>
                    <a:pt x="9450000" y="4700836"/>
                  </a:lnTo>
                  <a:lnTo>
                    <a:pt x="9450000" y="6858000"/>
                  </a:lnTo>
                  <a:lnTo>
                    <a:pt x="9144000" y="6858000"/>
                  </a:lnTo>
                  <a:lnTo>
                    <a:pt x="9144000" y="4700836"/>
                  </a:lnTo>
                  <a:lnTo>
                    <a:pt x="0" y="4700836"/>
                  </a:lnTo>
                  <a:lnTo>
                    <a:pt x="0" y="4394836"/>
                  </a:lnTo>
                  <a:lnTo>
                    <a:pt x="9144000" y="4394836"/>
                  </a:lnTo>
                  <a:lnTo>
                    <a:pt x="9144000" y="3615692"/>
                  </a:lnTo>
                  <a:lnTo>
                    <a:pt x="0" y="3615692"/>
                  </a:lnTo>
                  <a:lnTo>
                    <a:pt x="0" y="3309692"/>
                  </a:lnTo>
                  <a:lnTo>
                    <a:pt x="9144000" y="3309692"/>
                  </a:lnTo>
                  <a:close/>
                </a:path>
              </a:pathLst>
            </a:custGeom>
            <a:solidFill>
              <a:srgbClr val="FFFFFF"/>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3310" name="Google Shape;3310;p477"/>
            <p:cNvPicPr preferRelativeResize="0"/>
            <p:nvPr/>
          </p:nvPicPr>
          <p:blipFill rotWithShape="1">
            <a:blip r:embed="rId2">
              <a:alphaModFix/>
            </a:blip>
            <a:srcRect b="0" l="0" r="0" t="0"/>
            <a:stretch/>
          </p:blipFill>
          <p:spPr>
            <a:xfrm>
              <a:off x="185139" y="5330952"/>
              <a:ext cx="1636775" cy="1351186"/>
            </a:xfrm>
            <a:prstGeom prst="rect">
              <a:avLst/>
            </a:prstGeom>
            <a:noFill/>
            <a:ln>
              <a:noFill/>
            </a:ln>
          </p:spPr>
        </p:pic>
      </p:grpSp>
      <p:sp>
        <p:nvSpPr>
          <p:cNvPr id="3311" name="Google Shape;3311;p477"/>
          <p:cNvSpPr txBox="1"/>
          <p:nvPr>
            <p:ph idx="1" type="subTitle"/>
          </p:nvPr>
        </p:nvSpPr>
        <p:spPr>
          <a:xfrm>
            <a:off x="332185" y="2785205"/>
            <a:ext cx="4105200" cy="44580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9pPr>
          </a:lstStyle>
          <a:p/>
        </p:txBody>
      </p:sp>
      <p:sp>
        <p:nvSpPr>
          <p:cNvPr id="3312" name="Google Shape;3312;p477"/>
          <p:cNvSpPr txBox="1"/>
          <p:nvPr>
            <p:ph type="ctrTitle"/>
          </p:nvPr>
        </p:nvSpPr>
        <p:spPr>
          <a:xfrm>
            <a:off x="332184" y="321467"/>
            <a:ext cx="5563800" cy="1509000"/>
          </a:xfrm>
          <a:prstGeom prst="rect">
            <a:avLst/>
          </a:prstGeom>
          <a:noFill/>
          <a:ln>
            <a:noFill/>
          </a:ln>
        </p:spPr>
        <p:txBody>
          <a:bodyPr anchorCtr="0" anchor="b" bIns="0" lIns="0" spcFirstLastPara="1" rIns="0" wrap="square" tIns="0">
            <a:noAutofit/>
          </a:bodyPr>
          <a:lstStyle>
            <a:lvl1pPr lvl="0" marR="0" rtl="0" algn="l">
              <a:lnSpc>
                <a:spcPct val="85000"/>
              </a:lnSpc>
              <a:spcBef>
                <a:spcPts val="0"/>
              </a:spcBef>
              <a:spcAft>
                <a:spcPts val="0"/>
              </a:spcAft>
              <a:buClr>
                <a:schemeClr val="dk1"/>
              </a:buClr>
              <a:buSzPts val="3400"/>
              <a:buFont typeface="Georgia"/>
              <a:buNone/>
              <a:defRPr b="0" i="0" sz="3400" u="none" cap="none" strike="noStrike">
                <a:solidFill>
                  <a:schemeClr val="dk1"/>
                </a:solidFill>
                <a:latin typeface="Georgia"/>
                <a:ea typeface="Georgia"/>
                <a:cs typeface="Georgia"/>
                <a:sym typeface="Georgia"/>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Tree>
  </p:cSld>
  <p:clrMapOvr>
    <a:masterClrMapping/>
  </p:clrMapOvr>
</p:sldLayout>
</file>

<file path=ppt/slideLayouts/slideLayout4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Lines 3" showMasterSp="0">
  <p:cSld name="Title Slide Lines 3">
    <p:bg>
      <p:bgPr>
        <a:solidFill>
          <a:srgbClr val="D04A02"/>
        </a:solidFill>
      </p:bgPr>
    </p:bg>
    <p:spTree>
      <p:nvGrpSpPr>
        <p:cNvPr id="3313" name="Shape 3313"/>
        <p:cNvGrpSpPr/>
        <p:nvPr/>
      </p:nvGrpSpPr>
      <p:grpSpPr>
        <a:xfrm>
          <a:off x="0" y="0"/>
          <a:ext cx="0" cy="0"/>
          <a:chOff x="0" y="0"/>
          <a:chExt cx="0" cy="0"/>
        </a:xfrm>
      </p:grpSpPr>
      <p:sp>
        <p:nvSpPr>
          <p:cNvPr id="3314" name="Google Shape;3314;p478"/>
          <p:cNvSpPr/>
          <p:nvPr/>
        </p:nvSpPr>
        <p:spPr>
          <a:xfrm>
            <a:off x="7086600" y="0"/>
            <a:ext cx="2057400" cy="5143500"/>
          </a:xfrm>
          <a:prstGeom prst="rect">
            <a:avLst/>
          </a:prstGeom>
          <a:solidFill>
            <a:srgbClr val="DEDEDE"/>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chemeClr val="lt1"/>
              </a:solidFill>
              <a:latin typeface="Arial"/>
              <a:ea typeface="Arial"/>
              <a:cs typeface="Arial"/>
              <a:sym typeface="Arial"/>
            </a:endParaRPr>
          </a:p>
        </p:txBody>
      </p:sp>
      <p:grpSp>
        <p:nvGrpSpPr>
          <p:cNvPr id="3315" name="Google Shape;3315;p478"/>
          <p:cNvGrpSpPr/>
          <p:nvPr/>
        </p:nvGrpSpPr>
        <p:grpSpPr>
          <a:xfrm>
            <a:off x="0" y="0"/>
            <a:ext cx="9144000" cy="5143500"/>
            <a:chOff x="0" y="0"/>
            <a:chExt cx="12192000" cy="6858000"/>
          </a:xfrm>
        </p:grpSpPr>
        <p:sp>
          <p:nvSpPr>
            <p:cNvPr id="3316" name="Google Shape;3316;p478"/>
            <p:cNvSpPr/>
            <p:nvPr/>
          </p:nvSpPr>
          <p:spPr>
            <a:xfrm>
              <a:off x="0" y="0"/>
              <a:ext cx="12192000" cy="6858000"/>
            </a:xfrm>
            <a:custGeom>
              <a:rect b="b" l="l" r="r" t="t"/>
              <a:pathLst>
                <a:path extrusionOk="0" h="6858000" w="12192000">
                  <a:moveTo>
                    <a:pt x="9144000" y="0"/>
                  </a:moveTo>
                  <a:lnTo>
                    <a:pt x="9450000" y="0"/>
                  </a:lnTo>
                  <a:lnTo>
                    <a:pt x="9450000" y="1022986"/>
                  </a:lnTo>
                  <a:lnTo>
                    <a:pt x="12192000" y="1022986"/>
                  </a:lnTo>
                  <a:lnTo>
                    <a:pt x="12192000" y="1328986"/>
                  </a:lnTo>
                  <a:lnTo>
                    <a:pt x="9450000" y="1328986"/>
                  </a:lnTo>
                  <a:lnTo>
                    <a:pt x="9450000" y="4394836"/>
                  </a:lnTo>
                  <a:lnTo>
                    <a:pt x="12192000" y="4394836"/>
                  </a:lnTo>
                  <a:lnTo>
                    <a:pt x="12192000" y="4700836"/>
                  </a:lnTo>
                  <a:lnTo>
                    <a:pt x="9450000" y="4700836"/>
                  </a:lnTo>
                  <a:lnTo>
                    <a:pt x="9450000" y="6858000"/>
                  </a:lnTo>
                  <a:lnTo>
                    <a:pt x="9144000" y="6858000"/>
                  </a:lnTo>
                  <a:lnTo>
                    <a:pt x="9144000" y="4700836"/>
                  </a:lnTo>
                  <a:lnTo>
                    <a:pt x="0" y="4700836"/>
                  </a:lnTo>
                  <a:lnTo>
                    <a:pt x="0" y="4394836"/>
                  </a:lnTo>
                  <a:lnTo>
                    <a:pt x="9144000" y="4394836"/>
                  </a:lnTo>
                  <a:close/>
                </a:path>
              </a:pathLst>
            </a:custGeom>
            <a:solidFill>
              <a:srgbClr val="FFFFFF"/>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3317" name="Google Shape;3317;p478"/>
            <p:cNvPicPr preferRelativeResize="0"/>
            <p:nvPr/>
          </p:nvPicPr>
          <p:blipFill rotWithShape="1">
            <a:blip r:embed="rId2">
              <a:alphaModFix/>
            </a:blip>
            <a:srcRect b="0" l="0" r="0" t="0"/>
            <a:stretch/>
          </p:blipFill>
          <p:spPr>
            <a:xfrm>
              <a:off x="185139" y="5330952"/>
              <a:ext cx="1636775" cy="1351183"/>
            </a:xfrm>
            <a:prstGeom prst="rect">
              <a:avLst/>
            </a:prstGeom>
            <a:noFill/>
            <a:ln>
              <a:noFill/>
            </a:ln>
          </p:spPr>
        </p:pic>
      </p:grpSp>
      <p:sp>
        <p:nvSpPr>
          <p:cNvPr id="3318" name="Google Shape;3318;p478"/>
          <p:cNvSpPr txBox="1"/>
          <p:nvPr>
            <p:ph type="ctrTitle"/>
          </p:nvPr>
        </p:nvSpPr>
        <p:spPr>
          <a:xfrm>
            <a:off x="332184" y="321469"/>
            <a:ext cx="5563800" cy="2078700"/>
          </a:xfrm>
          <a:prstGeom prst="rect">
            <a:avLst/>
          </a:prstGeom>
          <a:noFill/>
          <a:ln>
            <a:noFill/>
          </a:ln>
        </p:spPr>
        <p:txBody>
          <a:bodyPr anchorCtr="0" anchor="b" bIns="0" lIns="0" spcFirstLastPara="1" rIns="0" wrap="square" tIns="0">
            <a:noAutofit/>
          </a:bodyPr>
          <a:lstStyle>
            <a:lvl1pPr lvl="0" marR="0" rtl="0" algn="l">
              <a:lnSpc>
                <a:spcPct val="86000"/>
              </a:lnSpc>
              <a:spcBef>
                <a:spcPts val="0"/>
              </a:spcBef>
              <a:spcAft>
                <a:spcPts val="0"/>
              </a:spcAft>
              <a:buClr>
                <a:schemeClr val="lt1"/>
              </a:buClr>
              <a:buSzPts val="4500"/>
              <a:buFont typeface="Georgia"/>
              <a:buNone/>
              <a:defRPr b="0" i="0" sz="4500" u="none" cap="none" strike="noStrike">
                <a:solidFill>
                  <a:schemeClr val="lt1"/>
                </a:solidFill>
                <a:latin typeface="Georgia"/>
                <a:ea typeface="Georgia"/>
                <a:cs typeface="Georgia"/>
                <a:sym typeface="Georgia"/>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3319" name="Google Shape;3319;p478"/>
          <p:cNvSpPr txBox="1"/>
          <p:nvPr>
            <p:ph idx="1" type="subTitle"/>
          </p:nvPr>
        </p:nvSpPr>
        <p:spPr>
          <a:xfrm>
            <a:off x="332185" y="2546033"/>
            <a:ext cx="4105200" cy="4458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9pPr>
          </a:lstStyle>
          <a:p/>
        </p:txBody>
      </p:sp>
    </p:spTree>
  </p:cSld>
  <p:clrMapOvr>
    <a:masterClrMapping/>
  </p:clrMapOvr>
</p:sldLayout>
</file>

<file path=ppt/slideLayouts/slideLayout4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Lines 3 Grey" showMasterSp="0">
  <p:cSld name="Title Slide Lines 3 Grey">
    <p:bg>
      <p:bgPr>
        <a:solidFill>
          <a:srgbClr val="464646"/>
        </a:solidFill>
      </p:bgPr>
    </p:bg>
    <p:spTree>
      <p:nvGrpSpPr>
        <p:cNvPr id="3320" name="Shape 3320"/>
        <p:cNvGrpSpPr/>
        <p:nvPr/>
      </p:nvGrpSpPr>
      <p:grpSpPr>
        <a:xfrm>
          <a:off x="0" y="0"/>
          <a:ext cx="0" cy="0"/>
          <a:chOff x="0" y="0"/>
          <a:chExt cx="0" cy="0"/>
        </a:xfrm>
      </p:grpSpPr>
      <p:sp>
        <p:nvSpPr>
          <p:cNvPr id="3321" name="Google Shape;3321;p479"/>
          <p:cNvSpPr/>
          <p:nvPr/>
        </p:nvSpPr>
        <p:spPr>
          <a:xfrm>
            <a:off x="7086600" y="0"/>
            <a:ext cx="2057400" cy="5143500"/>
          </a:xfrm>
          <a:prstGeom prst="rect">
            <a:avLst/>
          </a:prstGeom>
          <a:solidFill>
            <a:srgbClr val="DEDEDE"/>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chemeClr val="lt1"/>
              </a:solidFill>
              <a:latin typeface="Arial"/>
              <a:ea typeface="Arial"/>
              <a:cs typeface="Arial"/>
              <a:sym typeface="Arial"/>
            </a:endParaRPr>
          </a:p>
        </p:txBody>
      </p:sp>
      <p:grpSp>
        <p:nvGrpSpPr>
          <p:cNvPr id="3322" name="Google Shape;3322;p479"/>
          <p:cNvGrpSpPr/>
          <p:nvPr/>
        </p:nvGrpSpPr>
        <p:grpSpPr>
          <a:xfrm>
            <a:off x="0" y="0"/>
            <a:ext cx="9144000" cy="5143500"/>
            <a:chOff x="0" y="0"/>
            <a:chExt cx="12192000" cy="6858000"/>
          </a:xfrm>
        </p:grpSpPr>
        <p:sp>
          <p:nvSpPr>
            <p:cNvPr id="3323" name="Google Shape;3323;p479"/>
            <p:cNvSpPr/>
            <p:nvPr/>
          </p:nvSpPr>
          <p:spPr>
            <a:xfrm>
              <a:off x="0" y="0"/>
              <a:ext cx="12192000" cy="6858000"/>
            </a:xfrm>
            <a:custGeom>
              <a:rect b="b" l="l" r="r" t="t"/>
              <a:pathLst>
                <a:path extrusionOk="0" h="6858000" w="12192000">
                  <a:moveTo>
                    <a:pt x="9144000" y="0"/>
                  </a:moveTo>
                  <a:lnTo>
                    <a:pt x="9450000" y="0"/>
                  </a:lnTo>
                  <a:lnTo>
                    <a:pt x="9450000" y="1022986"/>
                  </a:lnTo>
                  <a:lnTo>
                    <a:pt x="12192000" y="1022986"/>
                  </a:lnTo>
                  <a:lnTo>
                    <a:pt x="12192000" y="1328986"/>
                  </a:lnTo>
                  <a:lnTo>
                    <a:pt x="9450000" y="1328986"/>
                  </a:lnTo>
                  <a:lnTo>
                    <a:pt x="9450000" y="4394836"/>
                  </a:lnTo>
                  <a:lnTo>
                    <a:pt x="12192000" y="4394836"/>
                  </a:lnTo>
                  <a:lnTo>
                    <a:pt x="12192000" y="4700836"/>
                  </a:lnTo>
                  <a:lnTo>
                    <a:pt x="9450000" y="4700836"/>
                  </a:lnTo>
                  <a:lnTo>
                    <a:pt x="9450000" y="6858000"/>
                  </a:lnTo>
                  <a:lnTo>
                    <a:pt x="9144000" y="6858000"/>
                  </a:lnTo>
                  <a:lnTo>
                    <a:pt x="9144000" y="4700836"/>
                  </a:lnTo>
                  <a:lnTo>
                    <a:pt x="0" y="4700836"/>
                  </a:lnTo>
                  <a:lnTo>
                    <a:pt x="0" y="4394836"/>
                  </a:lnTo>
                  <a:lnTo>
                    <a:pt x="9144000" y="4394836"/>
                  </a:lnTo>
                  <a:close/>
                </a:path>
              </a:pathLst>
            </a:custGeom>
            <a:solidFill>
              <a:srgbClr val="FFFFFF"/>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3324" name="Google Shape;3324;p479"/>
            <p:cNvPicPr preferRelativeResize="0"/>
            <p:nvPr/>
          </p:nvPicPr>
          <p:blipFill rotWithShape="1">
            <a:blip r:embed="rId2">
              <a:alphaModFix/>
            </a:blip>
            <a:srcRect b="0" l="0" r="0" t="0"/>
            <a:stretch/>
          </p:blipFill>
          <p:spPr>
            <a:xfrm>
              <a:off x="185139" y="5330952"/>
              <a:ext cx="1636775" cy="1351183"/>
            </a:xfrm>
            <a:prstGeom prst="rect">
              <a:avLst/>
            </a:prstGeom>
            <a:noFill/>
            <a:ln>
              <a:noFill/>
            </a:ln>
          </p:spPr>
        </p:pic>
      </p:grpSp>
      <p:sp>
        <p:nvSpPr>
          <p:cNvPr id="3325" name="Google Shape;3325;p479"/>
          <p:cNvSpPr txBox="1"/>
          <p:nvPr>
            <p:ph type="ctrTitle"/>
          </p:nvPr>
        </p:nvSpPr>
        <p:spPr>
          <a:xfrm>
            <a:off x="332184" y="321469"/>
            <a:ext cx="5563800" cy="2078700"/>
          </a:xfrm>
          <a:prstGeom prst="rect">
            <a:avLst/>
          </a:prstGeom>
          <a:noFill/>
          <a:ln>
            <a:noFill/>
          </a:ln>
        </p:spPr>
        <p:txBody>
          <a:bodyPr anchorCtr="0" anchor="b" bIns="0" lIns="0" spcFirstLastPara="1" rIns="0" wrap="square" tIns="0">
            <a:noAutofit/>
          </a:bodyPr>
          <a:lstStyle>
            <a:lvl1pPr lvl="0" marR="0" rtl="0" algn="l">
              <a:lnSpc>
                <a:spcPct val="85000"/>
              </a:lnSpc>
              <a:spcBef>
                <a:spcPts val="0"/>
              </a:spcBef>
              <a:spcAft>
                <a:spcPts val="0"/>
              </a:spcAft>
              <a:buClr>
                <a:schemeClr val="lt1"/>
              </a:buClr>
              <a:buSzPts val="4500"/>
              <a:buFont typeface="Georgia"/>
              <a:buNone/>
              <a:defRPr b="0" i="0" sz="4500" u="none" cap="none" strike="noStrike">
                <a:solidFill>
                  <a:schemeClr val="lt1"/>
                </a:solidFill>
                <a:latin typeface="Georgia"/>
                <a:ea typeface="Georgia"/>
                <a:cs typeface="Georgia"/>
                <a:sym typeface="Georgia"/>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3326" name="Google Shape;3326;p479"/>
          <p:cNvSpPr txBox="1"/>
          <p:nvPr>
            <p:ph idx="1" type="subTitle"/>
          </p:nvPr>
        </p:nvSpPr>
        <p:spPr>
          <a:xfrm>
            <a:off x="332185" y="2546033"/>
            <a:ext cx="4105200" cy="4458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9pPr>
          </a:lstStyle>
          <a:p/>
        </p:txBody>
      </p:sp>
    </p:spTree>
  </p:cSld>
  <p:clrMapOvr>
    <a:masterClrMapping/>
  </p:clrMapOvr>
</p:sldLayout>
</file>

<file path=ppt/slideLayouts/slideLayout4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Logo Shape Orange" showMasterSp="0">
  <p:cSld name="Title Slide Logo Shape Orange">
    <p:spTree>
      <p:nvGrpSpPr>
        <p:cNvPr id="3327" name="Shape 3327"/>
        <p:cNvGrpSpPr/>
        <p:nvPr/>
      </p:nvGrpSpPr>
      <p:grpSpPr>
        <a:xfrm>
          <a:off x="0" y="0"/>
          <a:ext cx="0" cy="0"/>
          <a:chOff x="0" y="0"/>
          <a:chExt cx="0" cy="0"/>
        </a:xfrm>
      </p:grpSpPr>
      <p:grpSp>
        <p:nvGrpSpPr>
          <p:cNvPr id="3328" name="Google Shape;3328;p480"/>
          <p:cNvGrpSpPr/>
          <p:nvPr/>
        </p:nvGrpSpPr>
        <p:grpSpPr>
          <a:xfrm>
            <a:off x="0" y="0"/>
            <a:ext cx="6685577" cy="5143501"/>
            <a:chOff x="0" y="0"/>
            <a:chExt cx="8914102" cy="6858001"/>
          </a:xfrm>
        </p:grpSpPr>
        <p:sp>
          <p:nvSpPr>
            <p:cNvPr id="3329" name="Google Shape;3329;p480"/>
            <p:cNvSpPr/>
            <p:nvPr/>
          </p:nvSpPr>
          <p:spPr>
            <a:xfrm>
              <a:off x="0" y="0"/>
              <a:ext cx="8914102" cy="6858001"/>
            </a:xfrm>
            <a:custGeom>
              <a:rect b="b" l="l" r="r" t="t"/>
              <a:pathLst>
                <a:path extrusionOk="0" h="6858001" w="8914102">
                  <a:moveTo>
                    <a:pt x="1260764" y="0"/>
                  </a:moveTo>
                  <a:lnTo>
                    <a:pt x="5169189" y="0"/>
                  </a:lnTo>
                  <a:lnTo>
                    <a:pt x="5169189" y="765175"/>
                  </a:lnTo>
                  <a:lnTo>
                    <a:pt x="5937540" y="765175"/>
                  </a:lnTo>
                  <a:lnTo>
                    <a:pt x="5937540" y="1957388"/>
                  </a:lnTo>
                  <a:lnTo>
                    <a:pt x="7920327" y="1957388"/>
                  </a:lnTo>
                  <a:lnTo>
                    <a:pt x="7920327" y="4899025"/>
                  </a:lnTo>
                  <a:lnTo>
                    <a:pt x="8914102" y="4899025"/>
                  </a:lnTo>
                  <a:lnTo>
                    <a:pt x="8914102" y="6858000"/>
                  </a:lnTo>
                  <a:lnTo>
                    <a:pt x="7920327" y="6858000"/>
                  </a:lnTo>
                  <a:lnTo>
                    <a:pt x="5937540" y="6858000"/>
                  </a:lnTo>
                  <a:lnTo>
                    <a:pt x="5169189" y="6858000"/>
                  </a:lnTo>
                  <a:lnTo>
                    <a:pt x="3705515" y="6858000"/>
                  </a:lnTo>
                  <a:lnTo>
                    <a:pt x="1260764" y="6858000"/>
                  </a:lnTo>
                  <a:lnTo>
                    <a:pt x="1260764" y="6858001"/>
                  </a:lnTo>
                  <a:lnTo>
                    <a:pt x="0" y="6858001"/>
                  </a:lnTo>
                  <a:lnTo>
                    <a:pt x="0" y="1"/>
                  </a:lnTo>
                  <a:lnTo>
                    <a:pt x="1260764" y="1"/>
                  </a:lnTo>
                  <a:close/>
                </a:path>
              </a:pathLst>
            </a:custGeom>
            <a:solidFill>
              <a:srgbClr val="D04A0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3330" name="Google Shape;3330;p480"/>
            <p:cNvPicPr preferRelativeResize="0"/>
            <p:nvPr/>
          </p:nvPicPr>
          <p:blipFill rotWithShape="1">
            <a:blip r:embed="rId2">
              <a:alphaModFix/>
            </a:blip>
            <a:srcRect b="0" l="0" r="0" t="0"/>
            <a:stretch/>
          </p:blipFill>
          <p:spPr>
            <a:xfrm>
              <a:off x="185139" y="5330952"/>
              <a:ext cx="1636775" cy="1351183"/>
            </a:xfrm>
            <a:prstGeom prst="rect">
              <a:avLst/>
            </a:prstGeom>
            <a:noFill/>
            <a:ln>
              <a:noFill/>
            </a:ln>
          </p:spPr>
        </p:pic>
      </p:grpSp>
      <p:sp>
        <p:nvSpPr>
          <p:cNvPr id="3331" name="Google Shape;3331;p480"/>
          <p:cNvSpPr txBox="1"/>
          <p:nvPr>
            <p:ph type="ctrTitle"/>
          </p:nvPr>
        </p:nvSpPr>
        <p:spPr>
          <a:xfrm>
            <a:off x="332185" y="752707"/>
            <a:ext cx="3944100" cy="1819200"/>
          </a:xfrm>
          <a:prstGeom prst="rect">
            <a:avLst/>
          </a:prstGeom>
          <a:noFill/>
          <a:ln>
            <a:noFill/>
          </a:ln>
        </p:spPr>
        <p:txBody>
          <a:bodyPr anchorCtr="0" anchor="b" bIns="0" lIns="0" spcFirstLastPara="1" rIns="0" wrap="square" tIns="0">
            <a:noAutofit/>
          </a:bodyPr>
          <a:lstStyle>
            <a:lvl1pPr lvl="0" marR="0" rtl="0" algn="l">
              <a:lnSpc>
                <a:spcPct val="85000"/>
              </a:lnSpc>
              <a:spcBef>
                <a:spcPts val="0"/>
              </a:spcBef>
              <a:spcAft>
                <a:spcPts val="0"/>
              </a:spcAft>
              <a:buClr>
                <a:schemeClr val="lt1"/>
              </a:buClr>
              <a:buSzPts val="3800"/>
              <a:buFont typeface="Georgia"/>
              <a:buNone/>
              <a:defRPr b="0" i="0" sz="3800" u="none" cap="none" strike="noStrike">
                <a:solidFill>
                  <a:schemeClr val="lt1"/>
                </a:solidFill>
                <a:latin typeface="Georgia"/>
                <a:ea typeface="Georgia"/>
                <a:cs typeface="Georgia"/>
                <a:sym typeface="Georgia"/>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3332" name="Google Shape;3332;p480"/>
          <p:cNvSpPr txBox="1"/>
          <p:nvPr>
            <p:ph idx="1" type="subTitle"/>
          </p:nvPr>
        </p:nvSpPr>
        <p:spPr>
          <a:xfrm>
            <a:off x="332186" y="2811780"/>
            <a:ext cx="3944100" cy="4458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Two under Text">
  <p:cSld name="Content: Two under Text">
    <p:spTree>
      <p:nvGrpSpPr>
        <p:cNvPr id="378" name="Shape 378"/>
        <p:cNvGrpSpPr/>
        <p:nvPr/>
      </p:nvGrpSpPr>
      <p:grpSpPr>
        <a:xfrm>
          <a:off x="0" y="0"/>
          <a:ext cx="0" cy="0"/>
          <a:chOff x="0" y="0"/>
          <a:chExt cx="0" cy="0"/>
        </a:xfrm>
      </p:grpSpPr>
      <p:sp>
        <p:nvSpPr>
          <p:cNvPr id="379" name="Google Shape;379;p49"/>
          <p:cNvSpPr txBox="1"/>
          <p:nvPr>
            <p:ph type="title"/>
          </p:nvPr>
        </p:nvSpPr>
        <p:spPr>
          <a:xfrm>
            <a:off x="533400" y="514350"/>
            <a:ext cx="8077200" cy="6858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Clr>
                <a:schemeClr val="dk1"/>
              </a:buClr>
              <a:buSzPts val="1300"/>
              <a:buNone/>
              <a:defRPr/>
            </a:lvl1pPr>
            <a:lvl2pPr lvl="1" rtl="0">
              <a:spcBef>
                <a:spcPts val="0"/>
              </a:spcBef>
              <a:spcAft>
                <a:spcPts val="0"/>
              </a:spcAft>
              <a:buSzPts val="1000"/>
              <a:buNone/>
              <a:defRPr/>
            </a:lvl2pPr>
            <a:lvl3pPr lvl="2" rtl="0">
              <a:spcBef>
                <a:spcPts val="0"/>
              </a:spcBef>
              <a:spcAft>
                <a:spcPts val="0"/>
              </a:spcAft>
              <a:buSzPts val="1000"/>
              <a:buNone/>
              <a:defRPr/>
            </a:lvl3pPr>
            <a:lvl4pPr lvl="3" rtl="0">
              <a:spcBef>
                <a:spcPts val="0"/>
              </a:spcBef>
              <a:spcAft>
                <a:spcPts val="0"/>
              </a:spcAft>
              <a:buSzPts val="10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000"/>
              <a:buNone/>
              <a:defRPr/>
            </a:lvl7pPr>
            <a:lvl8pPr lvl="7" rtl="0">
              <a:spcBef>
                <a:spcPts val="0"/>
              </a:spcBef>
              <a:spcAft>
                <a:spcPts val="0"/>
              </a:spcAft>
              <a:buSzPts val="1000"/>
              <a:buNone/>
              <a:defRPr/>
            </a:lvl8pPr>
            <a:lvl9pPr lvl="8" rtl="0">
              <a:spcBef>
                <a:spcPts val="0"/>
              </a:spcBef>
              <a:spcAft>
                <a:spcPts val="0"/>
              </a:spcAft>
              <a:buSzPts val="1000"/>
              <a:buNone/>
              <a:defRPr/>
            </a:lvl9pPr>
          </a:lstStyle>
          <a:p/>
        </p:txBody>
      </p:sp>
      <p:sp>
        <p:nvSpPr>
          <p:cNvPr id="380" name="Google Shape;380;p49"/>
          <p:cNvSpPr txBox="1"/>
          <p:nvPr>
            <p:ph idx="1" type="body"/>
          </p:nvPr>
        </p:nvSpPr>
        <p:spPr>
          <a:xfrm>
            <a:off x="533400" y="2514600"/>
            <a:ext cx="3962400" cy="21144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SzPts val="1300"/>
              <a:buNone/>
              <a:defRPr/>
            </a:lvl1pPr>
            <a:lvl2pPr indent="-311150" lvl="1" marL="914400" rtl="0" algn="l">
              <a:lnSpc>
                <a:spcPct val="100000"/>
              </a:lnSpc>
              <a:spcBef>
                <a:spcPts val="700"/>
              </a:spcBef>
              <a:spcAft>
                <a:spcPts val="0"/>
              </a:spcAft>
              <a:buSzPts val="1300"/>
              <a:buChar char="•"/>
              <a:defRPr/>
            </a:lvl2pPr>
            <a:lvl3pPr indent="-311150" lvl="2" marL="1371600" rtl="0" algn="l">
              <a:lnSpc>
                <a:spcPct val="100000"/>
              </a:lnSpc>
              <a:spcBef>
                <a:spcPts val="700"/>
              </a:spcBef>
              <a:spcAft>
                <a:spcPts val="0"/>
              </a:spcAft>
              <a:buSzPts val="1300"/>
              <a:buChar char="-"/>
              <a:defRPr/>
            </a:lvl3pPr>
            <a:lvl4pPr indent="-311150" lvl="3" marL="1828800" rtl="0" algn="l">
              <a:lnSpc>
                <a:spcPct val="100000"/>
              </a:lnSpc>
              <a:spcBef>
                <a:spcPts val="700"/>
              </a:spcBef>
              <a:spcAft>
                <a:spcPts val="0"/>
              </a:spcAft>
              <a:buSzPts val="1300"/>
              <a:buChar char="◦"/>
              <a:defRPr/>
            </a:lvl4pPr>
            <a:lvl5pPr indent="-311150" lvl="4" marL="2286000" rtl="0" algn="l">
              <a:lnSpc>
                <a:spcPct val="100000"/>
              </a:lnSpc>
              <a:spcBef>
                <a:spcPts val="700"/>
              </a:spcBef>
              <a:spcAft>
                <a:spcPts val="0"/>
              </a:spcAft>
              <a:buSzPts val="1300"/>
              <a:buChar char="›"/>
              <a:defRPr/>
            </a:lvl5pPr>
            <a:lvl6pPr indent="-311150" lvl="5" marL="2743200" rtl="0" algn="l">
              <a:lnSpc>
                <a:spcPct val="100000"/>
              </a:lnSpc>
              <a:spcBef>
                <a:spcPts val="700"/>
              </a:spcBef>
              <a:spcAft>
                <a:spcPts val="0"/>
              </a:spcAft>
              <a:buSzPts val="1300"/>
              <a:buAutoNum type="arabicPeriod"/>
              <a:defRPr/>
            </a:lvl6pPr>
            <a:lvl7pPr indent="-311150" lvl="6" marL="3200400" rtl="0" algn="l">
              <a:lnSpc>
                <a:spcPct val="100000"/>
              </a:lnSpc>
              <a:spcBef>
                <a:spcPts val="700"/>
              </a:spcBef>
              <a:spcAft>
                <a:spcPts val="0"/>
              </a:spcAft>
              <a:buClr>
                <a:schemeClr val="dk1"/>
              </a:buClr>
              <a:buSzPts val="1300"/>
              <a:buAutoNum type="alphaLcPeriod"/>
              <a:defRPr/>
            </a:lvl7pPr>
            <a:lvl8pPr indent="-311150" lvl="7" marL="3657600" rtl="0" algn="l">
              <a:lnSpc>
                <a:spcPct val="100000"/>
              </a:lnSpc>
              <a:spcBef>
                <a:spcPts val="700"/>
              </a:spcBef>
              <a:spcAft>
                <a:spcPts val="0"/>
              </a:spcAft>
              <a:buClr>
                <a:schemeClr val="dk1"/>
              </a:buClr>
              <a:buSzPts val="1300"/>
              <a:buAutoNum type="romanLcPeriod"/>
              <a:defRPr/>
            </a:lvl8pPr>
            <a:lvl9pPr indent="-228600" lvl="8" marL="4114800" rtl="0" algn="l">
              <a:lnSpc>
                <a:spcPct val="100000"/>
              </a:lnSpc>
              <a:spcBef>
                <a:spcPts val="700"/>
              </a:spcBef>
              <a:spcAft>
                <a:spcPts val="700"/>
              </a:spcAft>
              <a:buClr>
                <a:schemeClr val="dk2"/>
              </a:buClr>
              <a:buSzPts val="1300"/>
              <a:buNone/>
              <a:defRPr/>
            </a:lvl9pPr>
          </a:lstStyle>
          <a:p/>
        </p:txBody>
      </p:sp>
      <p:sp>
        <p:nvSpPr>
          <p:cNvPr id="381" name="Google Shape;381;p49"/>
          <p:cNvSpPr txBox="1"/>
          <p:nvPr>
            <p:ph idx="2" type="body"/>
          </p:nvPr>
        </p:nvSpPr>
        <p:spPr>
          <a:xfrm>
            <a:off x="4648199" y="2514600"/>
            <a:ext cx="3962400" cy="21144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SzPts val="1300"/>
              <a:buNone/>
              <a:defRPr/>
            </a:lvl1pPr>
            <a:lvl2pPr indent="-311150" lvl="1" marL="914400" rtl="0" algn="l">
              <a:lnSpc>
                <a:spcPct val="100000"/>
              </a:lnSpc>
              <a:spcBef>
                <a:spcPts val="700"/>
              </a:spcBef>
              <a:spcAft>
                <a:spcPts val="0"/>
              </a:spcAft>
              <a:buSzPts val="1300"/>
              <a:buChar char="•"/>
              <a:defRPr/>
            </a:lvl2pPr>
            <a:lvl3pPr indent="-311150" lvl="2" marL="1371600" rtl="0" algn="l">
              <a:lnSpc>
                <a:spcPct val="100000"/>
              </a:lnSpc>
              <a:spcBef>
                <a:spcPts val="700"/>
              </a:spcBef>
              <a:spcAft>
                <a:spcPts val="0"/>
              </a:spcAft>
              <a:buSzPts val="1300"/>
              <a:buChar char="-"/>
              <a:defRPr/>
            </a:lvl3pPr>
            <a:lvl4pPr indent="-311150" lvl="3" marL="1828800" rtl="0" algn="l">
              <a:lnSpc>
                <a:spcPct val="100000"/>
              </a:lnSpc>
              <a:spcBef>
                <a:spcPts val="700"/>
              </a:spcBef>
              <a:spcAft>
                <a:spcPts val="0"/>
              </a:spcAft>
              <a:buSzPts val="1300"/>
              <a:buChar char="◦"/>
              <a:defRPr/>
            </a:lvl4pPr>
            <a:lvl5pPr indent="-311150" lvl="4" marL="2286000" rtl="0" algn="l">
              <a:lnSpc>
                <a:spcPct val="100000"/>
              </a:lnSpc>
              <a:spcBef>
                <a:spcPts val="700"/>
              </a:spcBef>
              <a:spcAft>
                <a:spcPts val="0"/>
              </a:spcAft>
              <a:buSzPts val="1300"/>
              <a:buChar char="›"/>
              <a:defRPr/>
            </a:lvl5pPr>
            <a:lvl6pPr indent="-311150" lvl="5" marL="2743200" rtl="0" algn="l">
              <a:lnSpc>
                <a:spcPct val="100000"/>
              </a:lnSpc>
              <a:spcBef>
                <a:spcPts val="700"/>
              </a:spcBef>
              <a:spcAft>
                <a:spcPts val="0"/>
              </a:spcAft>
              <a:buSzPts val="1300"/>
              <a:buAutoNum type="arabicPeriod"/>
              <a:defRPr/>
            </a:lvl6pPr>
            <a:lvl7pPr indent="-311150" lvl="6" marL="3200400" rtl="0" algn="l">
              <a:lnSpc>
                <a:spcPct val="100000"/>
              </a:lnSpc>
              <a:spcBef>
                <a:spcPts val="700"/>
              </a:spcBef>
              <a:spcAft>
                <a:spcPts val="0"/>
              </a:spcAft>
              <a:buClr>
                <a:schemeClr val="dk1"/>
              </a:buClr>
              <a:buSzPts val="1300"/>
              <a:buAutoNum type="alphaLcPeriod"/>
              <a:defRPr/>
            </a:lvl7pPr>
            <a:lvl8pPr indent="-311150" lvl="7" marL="3657600" rtl="0" algn="l">
              <a:lnSpc>
                <a:spcPct val="100000"/>
              </a:lnSpc>
              <a:spcBef>
                <a:spcPts val="700"/>
              </a:spcBef>
              <a:spcAft>
                <a:spcPts val="0"/>
              </a:spcAft>
              <a:buClr>
                <a:schemeClr val="dk1"/>
              </a:buClr>
              <a:buSzPts val="1300"/>
              <a:buAutoNum type="romanLcPeriod"/>
              <a:defRPr/>
            </a:lvl8pPr>
            <a:lvl9pPr indent="-228600" lvl="8" marL="4114800" rtl="0" algn="l">
              <a:lnSpc>
                <a:spcPct val="100000"/>
              </a:lnSpc>
              <a:spcBef>
                <a:spcPts val="700"/>
              </a:spcBef>
              <a:spcAft>
                <a:spcPts val="700"/>
              </a:spcAft>
              <a:buClr>
                <a:schemeClr val="dk2"/>
              </a:buClr>
              <a:buSzPts val="1300"/>
              <a:buNone/>
              <a:defRPr/>
            </a:lvl9pPr>
          </a:lstStyle>
          <a:p/>
        </p:txBody>
      </p:sp>
      <p:sp>
        <p:nvSpPr>
          <p:cNvPr id="382" name="Google Shape;382;p49"/>
          <p:cNvSpPr txBox="1"/>
          <p:nvPr>
            <p:ph idx="11" type="ftr"/>
          </p:nvPr>
        </p:nvSpPr>
        <p:spPr>
          <a:xfrm>
            <a:off x="533400" y="4743450"/>
            <a:ext cx="5257800" cy="114300"/>
          </a:xfrm>
          <a:prstGeom prst="rect">
            <a:avLst/>
          </a:prstGeom>
          <a:noFill/>
          <a:ln>
            <a:noFill/>
          </a:ln>
        </p:spPr>
        <p:txBody>
          <a:bodyPr anchorCtr="0" anchor="b" bIns="0" lIns="0" spcFirstLastPara="1" rIns="0" wrap="square" tIns="0">
            <a:noAutofit/>
          </a:bodyPr>
          <a:lstStyle>
            <a:lvl1pPr lvl="0" rtl="0" algn="l">
              <a:spcBef>
                <a:spcPts val="0"/>
              </a:spcBef>
              <a:spcAft>
                <a:spcPts val="0"/>
              </a:spcAft>
              <a:buSzPts val="1000"/>
              <a:buNone/>
              <a:defRPr sz="700">
                <a:solidFill>
                  <a:schemeClr val="dk1"/>
                </a:solidFill>
                <a:latin typeface="Arial"/>
                <a:ea typeface="Arial"/>
                <a:cs typeface="Arial"/>
                <a:sym typeface="Arial"/>
              </a:defRPr>
            </a:lvl1pPr>
            <a:lvl2pPr lvl="1" rtl="0" algn="l">
              <a:spcBef>
                <a:spcPts val="0"/>
              </a:spcBef>
              <a:spcAft>
                <a:spcPts val="0"/>
              </a:spcAft>
              <a:buSzPts val="1000"/>
              <a:buNone/>
              <a:defRPr/>
            </a:lvl2pPr>
            <a:lvl3pPr lvl="2" rtl="0" algn="l">
              <a:spcBef>
                <a:spcPts val="0"/>
              </a:spcBef>
              <a:spcAft>
                <a:spcPts val="0"/>
              </a:spcAft>
              <a:buSzPts val="1000"/>
              <a:buNone/>
              <a:defRPr/>
            </a:lvl3pPr>
            <a:lvl4pPr lvl="3" rtl="0" algn="l">
              <a:spcBef>
                <a:spcPts val="0"/>
              </a:spcBef>
              <a:spcAft>
                <a:spcPts val="0"/>
              </a:spcAft>
              <a:buSzPts val="1000"/>
              <a:buNone/>
              <a:defRPr/>
            </a:lvl4pPr>
            <a:lvl5pPr lvl="4" rtl="0" algn="l">
              <a:spcBef>
                <a:spcPts val="0"/>
              </a:spcBef>
              <a:spcAft>
                <a:spcPts val="0"/>
              </a:spcAft>
              <a:buSzPts val="1000"/>
              <a:buNone/>
              <a:defRPr/>
            </a:lvl5pPr>
            <a:lvl6pPr lvl="5" rtl="0" algn="l">
              <a:spcBef>
                <a:spcPts val="0"/>
              </a:spcBef>
              <a:spcAft>
                <a:spcPts val="0"/>
              </a:spcAft>
              <a:buSzPts val="1000"/>
              <a:buNone/>
              <a:defRPr/>
            </a:lvl6pPr>
            <a:lvl7pPr lvl="6" rtl="0" algn="l">
              <a:spcBef>
                <a:spcPts val="0"/>
              </a:spcBef>
              <a:spcAft>
                <a:spcPts val="0"/>
              </a:spcAft>
              <a:buSzPts val="1000"/>
              <a:buNone/>
              <a:defRPr/>
            </a:lvl7pPr>
            <a:lvl8pPr lvl="7" rtl="0" algn="l">
              <a:spcBef>
                <a:spcPts val="0"/>
              </a:spcBef>
              <a:spcAft>
                <a:spcPts val="0"/>
              </a:spcAft>
              <a:buSzPts val="1000"/>
              <a:buNone/>
              <a:defRPr/>
            </a:lvl8pPr>
            <a:lvl9pPr lvl="8" rtl="0" algn="l">
              <a:spcBef>
                <a:spcPts val="0"/>
              </a:spcBef>
              <a:spcAft>
                <a:spcPts val="0"/>
              </a:spcAft>
              <a:buSzPts val="1000"/>
              <a:buNone/>
              <a:defRPr/>
            </a:lvl9pPr>
          </a:lstStyle>
          <a:p/>
        </p:txBody>
      </p:sp>
      <p:sp>
        <p:nvSpPr>
          <p:cNvPr id="383" name="Google Shape;383;p49"/>
          <p:cNvSpPr txBox="1"/>
          <p:nvPr>
            <p:ph idx="3" type="body"/>
          </p:nvPr>
        </p:nvSpPr>
        <p:spPr>
          <a:xfrm>
            <a:off x="533400" y="1314450"/>
            <a:ext cx="8077200" cy="10857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SzPts val="1300"/>
              <a:buNone/>
              <a:defRPr/>
            </a:lvl1pPr>
            <a:lvl2pPr indent="-311150" lvl="1" marL="914400" rtl="0" algn="l">
              <a:lnSpc>
                <a:spcPct val="100000"/>
              </a:lnSpc>
              <a:spcBef>
                <a:spcPts val="700"/>
              </a:spcBef>
              <a:spcAft>
                <a:spcPts val="0"/>
              </a:spcAft>
              <a:buSzPts val="1300"/>
              <a:buChar char="•"/>
              <a:defRPr/>
            </a:lvl2pPr>
            <a:lvl3pPr indent="-311150" lvl="2" marL="1371600" rtl="0" algn="l">
              <a:lnSpc>
                <a:spcPct val="100000"/>
              </a:lnSpc>
              <a:spcBef>
                <a:spcPts val="700"/>
              </a:spcBef>
              <a:spcAft>
                <a:spcPts val="0"/>
              </a:spcAft>
              <a:buSzPts val="1300"/>
              <a:buChar char="-"/>
              <a:defRPr/>
            </a:lvl3pPr>
            <a:lvl4pPr indent="-311150" lvl="3" marL="1828800" rtl="0" algn="l">
              <a:lnSpc>
                <a:spcPct val="100000"/>
              </a:lnSpc>
              <a:spcBef>
                <a:spcPts val="700"/>
              </a:spcBef>
              <a:spcAft>
                <a:spcPts val="0"/>
              </a:spcAft>
              <a:buSzPts val="1300"/>
              <a:buChar char="◦"/>
              <a:defRPr/>
            </a:lvl4pPr>
            <a:lvl5pPr indent="-311150" lvl="4" marL="2286000" rtl="0" algn="l">
              <a:lnSpc>
                <a:spcPct val="100000"/>
              </a:lnSpc>
              <a:spcBef>
                <a:spcPts val="700"/>
              </a:spcBef>
              <a:spcAft>
                <a:spcPts val="0"/>
              </a:spcAft>
              <a:buSzPts val="1300"/>
              <a:buChar char="›"/>
              <a:defRPr/>
            </a:lvl5pPr>
            <a:lvl6pPr indent="-311150" lvl="5" marL="2743200" rtl="0" algn="l">
              <a:lnSpc>
                <a:spcPct val="100000"/>
              </a:lnSpc>
              <a:spcBef>
                <a:spcPts val="700"/>
              </a:spcBef>
              <a:spcAft>
                <a:spcPts val="0"/>
              </a:spcAft>
              <a:buSzPts val="1300"/>
              <a:buAutoNum type="arabicPeriod"/>
              <a:defRPr/>
            </a:lvl6pPr>
            <a:lvl7pPr indent="-311150" lvl="6" marL="3200400" rtl="0" algn="l">
              <a:lnSpc>
                <a:spcPct val="100000"/>
              </a:lnSpc>
              <a:spcBef>
                <a:spcPts val="700"/>
              </a:spcBef>
              <a:spcAft>
                <a:spcPts val="0"/>
              </a:spcAft>
              <a:buClr>
                <a:schemeClr val="dk1"/>
              </a:buClr>
              <a:buSzPts val="1300"/>
              <a:buAutoNum type="alphaLcPeriod"/>
              <a:defRPr/>
            </a:lvl7pPr>
            <a:lvl8pPr indent="-311150" lvl="7" marL="3657600" rtl="0" algn="l">
              <a:lnSpc>
                <a:spcPct val="100000"/>
              </a:lnSpc>
              <a:spcBef>
                <a:spcPts val="700"/>
              </a:spcBef>
              <a:spcAft>
                <a:spcPts val="0"/>
              </a:spcAft>
              <a:buClr>
                <a:schemeClr val="dk1"/>
              </a:buClr>
              <a:buSzPts val="1300"/>
              <a:buAutoNum type="romanLcPeriod"/>
              <a:defRPr/>
            </a:lvl8pPr>
            <a:lvl9pPr indent="-228600" lvl="8" marL="4114800" rtl="0" algn="l">
              <a:lnSpc>
                <a:spcPct val="100000"/>
              </a:lnSpc>
              <a:spcBef>
                <a:spcPts val="700"/>
              </a:spcBef>
              <a:spcAft>
                <a:spcPts val="700"/>
              </a:spcAft>
              <a:buClr>
                <a:schemeClr val="dk2"/>
              </a:buClr>
              <a:buSzPts val="1300"/>
              <a:buNone/>
              <a:defRPr/>
            </a:lvl9pPr>
          </a:lstStyle>
          <a:p/>
        </p:txBody>
      </p:sp>
      <p:cxnSp>
        <p:nvCxnSpPr>
          <p:cNvPr id="384" name="Google Shape;384;p49"/>
          <p:cNvCxnSpPr/>
          <p:nvPr/>
        </p:nvCxnSpPr>
        <p:spPr>
          <a:xfrm flipH="1" rot="10800000">
            <a:off x="381001" y="457200"/>
            <a:ext cx="8229600" cy="114300"/>
          </a:xfrm>
          <a:prstGeom prst="bentConnector2">
            <a:avLst/>
          </a:prstGeom>
          <a:noFill/>
          <a:ln cap="flat" cmpd="sng" w="12700">
            <a:solidFill>
              <a:schemeClr val="dk2"/>
            </a:solidFill>
            <a:prstDash val="solid"/>
            <a:round/>
            <a:headEnd len="sm" w="sm" type="none"/>
            <a:tailEnd len="sm" w="sm" type="none"/>
          </a:ln>
        </p:spPr>
      </p:cxnSp>
      <p:sp>
        <p:nvSpPr>
          <p:cNvPr id="385" name="Google Shape;385;p49"/>
          <p:cNvSpPr txBox="1"/>
          <p:nvPr>
            <p:ph idx="12" type="sldNum"/>
          </p:nvPr>
        </p:nvSpPr>
        <p:spPr>
          <a:xfrm>
            <a:off x="7086600" y="4857750"/>
            <a:ext cx="1527000" cy="114300"/>
          </a:xfrm>
          <a:prstGeom prst="rect">
            <a:avLst/>
          </a:prstGeom>
          <a:noFill/>
          <a:ln>
            <a:noFill/>
          </a:ln>
        </p:spPr>
        <p:txBody>
          <a:bodyPr anchorCtr="0" anchor="t" bIns="0" lIns="0" spcFirstLastPara="1" rIns="0" wrap="square" tIns="0">
            <a:noAutofit/>
          </a:bodyPr>
          <a:lstStyle>
            <a:lvl1pPr indent="0" lvl="0" marL="0" rtl="0" algn="r">
              <a:spcBef>
                <a:spcPts val="0"/>
              </a:spcBef>
              <a:buNone/>
              <a:defRPr sz="700">
                <a:solidFill>
                  <a:schemeClr val="dk1"/>
                </a:solidFill>
                <a:latin typeface="Arial"/>
                <a:ea typeface="Arial"/>
                <a:cs typeface="Arial"/>
                <a:sym typeface="Arial"/>
              </a:defRPr>
            </a:lvl1pPr>
            <a:lvl2pPr indent="0" lvl="1" marL="0" rtl="0" algn="r">
              <a:spcBef>
                <a:spcPts val="0"/>
              </a:spcBef>
              <a:buNone/>
              <a:defRPr sz="700">
                <a:solidFill>
                  <a:schemeClr val="dk1"/>
                </a:solidFill>
                <a:latin typeface="Arial"/>
                <a:ea typeface="Arial"/>
                <a:cs typeface="Arial"/>
                <a:sym typeface="Arial"/>
              </a:defRPr>
            </a:lvl2pPr>
            <a:lvl3pPr indent="0" lvl="2" marL="0" rtl="0" algn="r">
              <a:spcBef>
                <a:spcPts val="0"/>
              </a:spcBef>
              <a:buNone/>
              <a:defRPr sz="700">
                <a:solidFill>
                  <a:schemeClr val="dk1"/>
                </a:solidFill>
                <a:latin typeface="Arial"/>
                <a:ea typeface="Arial"/>
                <a:cs typeface="Arial"/>
                <a:sym typeface="Arial"/>
              </a:defRPr>
            </a:lvl3pPr>
            <a:lvl4pPr indent="0" lvl="3" marL="0" rtl="0" algn="r">
              <a:spcBef>
                <a:spcPts val="0"/>
              </a:spcBef>
              <a:buNone/>
              <a:defRPr sz="700">
                <a:solidFill>
                  <a:schemeClr val="dk1"/>
                </a:solidFill>
                <a:latin typeface="Arial"/>
                <a:ea typeface="Arial"/>
                <a:cs typeface="Arial"/>
                <a:sym typeface="Arial"/>
              </a:defRPr>
            </a:lvl4pPr>
            <a:lvl5pPr indent="0" lvl="4" marL="0" rtl="0" algn="r">
              <a:spcBef>
                <a:spcPts val="0"/>
              </a:spcBef>
              <a:buNone/>
              <a:defRPr sz="700">
                <a:solidFill>
                  <a:schemeClr val="dk1"/>
                </a:solidFill>
                <a:latin typeface="Arial"/>
                <a:ea typeface="Arial"/>
                <a:cs typeface="Arial"/>
                <a:sym typeface="Arial"/>
              </a:defRPr>
            </a:lvl5pPr>
            <a:lvl6pPr indent="0" lvl="5" marL="0" rtl="0" algn="r">
              <a:spcBef>
                <a:spcPts val="0"/>
              </a:spcBef>
              <a:buNone/>
              <a:defRPr sz="700">
                <a:solidFill>
                  <a:schemeClr val="dk1"/>
                </a:solidFill>
                <a:latin typeface="Arial"/>
                <a:ea typeface="Arial"/>
                <a:cs typeface="Arial"/>
                <a:sym typeface="Arial"/>
              </a:defRPr>
            </a:lvl6pPr>
            <a:lvl7pPr indent="0" lvl="6" marL="0" rtl="0" algn="r">
              <a:spcBef>
                <a:spcPts val="0"/>
              </a:spcBef>
              <a:buNone/>
              <a:defRPr sz="700">
                <a:solidFill>
                  <a:schemeClr val="dk1"/>
                </a:solidFill>
                <a:latin typeface="Arial"/>
                <a:ea typeface="Arial"/>
                <a:cs typeface="Arial"/>
                <a:sym typeface="Arial"/>
              </a:defRPr>
            </a:lvl7pPr>
            <a:lvl8pPr indent="0" lvl="7" marL="0" rtl="0" algn="r">
              <a:spcBef>
                <a:spcPts val="0"/>
              </a:spcBef>
              <a:buNone/>
              <a:defRPr sz="700">
                <a:solidFill>
                  <a:schemeClr val="dk1"/>
                </a:solidFill>
                <a:latin typeface="Arial"/>
                <a:ea typeface="Arial"/>
                <a:cs typeface="Arial"/>
                <a:sym typeface="Arial"/>
              </a:defRPr>
            </a:lvl8pPr>
            <a:lvl9pPr indent="0" lvl="8" marL="0" rtl="0" algn="r">
              <a:spcBef>
                <a:spcPts val="0"/>
              </a:spcBef>
              <a:buNone/>
              <a:defRPr sz="7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386" name="Google Shape;386;p49"/>
          <p:cNvSpPr txBox="1"/>
          <p:nvPr>
            <p:ph idx="10" type="dt"/>
          </p:nvPr>
        </p:nvSpPr>
        <p:spPr>
          <a:xfrm>
            <a:off x="7086600" y="4743450"/>
            <a:ext cx="1524000" cy="114300"/>
          </a:xfrm>
          <a:prstGeom prst="rect">
            <a:avLst/>
          </a:prstGeom>
          <a:noFill/>
          <a:ln>
            <a:noFill/>
          </a:ln>
        </p:spPr>
        <p:txBody>
          <a:bodyPr anchorCtr="0" anchor="t" bIns="0" lIns="0" spcFirstLastPara="1" rIns="0" wrap="square" tIns="0">
            <a:noAutofit/>
          </a:bodyPr>
          <a:lstStyle>
            <a:lvl1pPr lvl="0" rtl="0" algn="r">
              <a:spcBef>
                <a:spcPts val="0"/>
              </a:spcBef>
              <a:spcAft>
                <a:spcPts val="0"/>
              </a:spcAft>
              <a:buSzPts val="1000"/>
              <a:buNone/>
              <a:defRPr sz="700">
                <a:solidFill>
                  <a:schemeClr val="dk1"/>
                </a:solidFill>
                <a:latin typeface="Arial"/>
                <a:ea typeface="Arial"/>
                <a:cs typeface="Arial"/>
                <a:sym typeface="Arial"/>
              </a:defRPr>
            </a:lvl1pPr>
            <a:lvl2pPr lvl="1" rtl="0" algn="l">
              <a:spcBef>
                <a:spcPts val="0"/>
              </a:spcBef>
              <a:spcAft>
                <a:spcPts val="0"/>
              </a:spcAft>
              <a:buSzPts val="1000"/>
              <a:buNone/>
              <a:defRPr/>
            </a:lvl2pPr>
            <a:lvl3pPr lvl="2" rtl="0" algn="l">
              <a:spcBef>
                <a:spcPts val="0"/>
              </a:spcBef>
              <a:spcAft>
                <a:spcPts val="0"/>
              </a:spcAft>
              <a:buSzPts val="1000"/>
              <a:buNone/>
              <a:defRPr/>
            </a:lvl3pPr>
            <a:lvl4pPr lvl="3" rtl="0" algn="l">
              <a:spcBef>
                <a:spcPts val="0"/>
              </a:spcBef>
              <a:spcAft>
                <a:spcPts val="0"/>
              </a:spcAft>
              <a:buSzPts val="1000"/>
              <a:buNone/>
              <a:defRPr/>
            </a:lvl4pPr>
            <a:lvl5pPr lvl="4" rtl="0" algn="l">
              <a:spcBef>
                <a:spcPts val="0"/>
              </a:spcBef>
              <a:spcAft>
                <a:spcPts val="0"/>
              </a:spcAft>
              <a:buSzPts val="1000"/>
              <a:buNone/>
              <a:defRPr/>
            </a:lvl5pPr>
            <a:lvl6pPr lvl="5" rtl="0" algn="l">
              <a:spcBef>
                <a:spcPts val="0"/>
              </a:spcBef>
              <a:spcAft>
                <a:spcPts val="0"/>
              </a:spcAft>
              <a:buSzPts val="1000"/>
              <a:buNone/>
              <a:defRPr/>
            </a:lvl6pPr>
            <a:lvl7pPr lvl="6" rtl="0" algn="l">
              <a:spcBef>
                <a:spcPts val="0"/>
              </a:spcBef>
              <a:spcAft>
                <a:spcPts val="0"/>
              </a:spcAft>
              <a:buSzPts val="1000"/>
              <a:buNone/>
              <a:defRPr/>
            </a:lvl7pPr>
            <a:lvl8pPr lvl="7" rtl="0" algn="l">
              <a:spcBef>
                <a:spcPts val="0"/>
              </a:spcBef>
              <a:spcAft>
                <a:spcPts val="0"/>
              </a:spcAft>
              <a:buSzPts val="1000"/>
              <a:buNone/>
              <a:defRPr/>
            </a:lvl8pPr>
            <a:lvl9pPr lvl="8" rtl="0" algn="l">
              <a:spcBef>
                <a:spcPts val="0"/>
              </a:spcBef>
              <a:spcAft>
                <a:spcPts val="0"/>
              </a:spcAft>
              <a:buSzPts val="1000"/>
              <a:buNone/>
              <a:defRPr/>
            </a:lvl9pPr>
          </a:lstStyle>
          <a:p/>
        </p:txBody>
      </p:sp>
      <p:sp>
        <p:nvSpPr>
          <p:cNvPr id="387" name="Google Shape;387;p49"/>
          <p:cNvSpPr txBox="1"/>
          <p:nvPr/>
        </p:nvSpPr>
        <p:spPr>
          <a:xfrm>
            <a:off x="533400" y="4857751"/>
            <a:ext cx="2590800" cy="1143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 sz="700">
                <a:solidFill>
                  <a:schemeClr val="dk1"/>
                </a:solidFill>
                <a:latin typeface="Arial"/>
                <a:ea typeface="Arial"/>
                <a:cs typeface="Arial"/>
                <a:sym typeface="Arial"/>
              </a:rPr>
              <a:t>PwC</a:t>
            </a:r>
            <a:endParaRPr sz="700">
              <a:solidFill>
                <a:schemeClr val="dk1"/>
              </a:solidFill>
              <a:latin typeface="Arial"/>
              <a:ea typeface="Arial"/>
              <a:cs typeface="Arial"/>
              <a:sym typeface="Arial"/>
            </a:endParaRPr>
          </a:p>
        </p:txBody>
      </p:sp>
    </p:spTree>
  </p:cSld>
  <p:clrMapOvr>
    <a:masterClrMapping/>
  </p:clrMapOvr>
</p:sldLayout>
</file>

<file path=ppt/slideLayouts/slideLayout4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Logo Shape Red" showMasterSp="0">
  <p:cSld name="Title Slide Logo Shape Red">
    <p:spTree>
      <p:nvGrpSpPr>
        <p:cNvPr id="3333" name="Shape 3333"/>
        <p:cNvGrpSpPr/>
        <p:nvPr/>
      </p:nvGrpSpPr>
      <p:grpSpPr>
        <a:xfrm>
          <a:off x="0" y="0"/>
          <a:ext cx="0" cy="0"/>
          <a:chOff x="0" y="0"/>
          <a:chExt cx="0" cy="0"/>
        </a:xfrm>
      </p:grpSpPr>
      <p:grpSp>
        <p:nvGrpSpPr>
          <p:cNvPr id="3334" name="Google Shape;3334;p481"/>
          <p:cNvGrpSpPr/>
          <p:nvPr/>
        </p:nvGrpSpPr>
        <p:grpSpPr>
          <a:xfrm>
            <a:off x="0" y="0"/>
            <a:ext cx="6685577" cy="5143501"/>
            <a:chOff x="0" y="0"/>
            <a:chExt cx="8914102" cy="6858001"/>
          </a:xfrm>
        </p:grpSpPr>
        <p:sp>
          <p:nvSpPr>
            <p:cNvPr id="3335" name="Google Shape;3335;p481"/>
            <p:cNvSpPr/>
            <p:nvPr/>
          </p:nvSpPr>
          <p:spPr>
            <a:xfrm>
              <a:off x="0" y="0"/>
              <a:ext cx="8914102" cy="6858001"/>
            </a:xfrm>
            <a:custGeom>
              <a:rect b="b" l="l" r="r" t="t"/>
              <a:pathLst>
                <a:path extrusionOk="0" h="6858001" w="8914102">
                  <a:moveTo>
                    <a:pt x="1260764" y="0"/>
                  </a:moveTo>
                  <a:lnTo>
                    <a:pt x="5169189" y="0"/>
                  </a:lnTo>
                  <a:lnTo>
                    <a:pt x="5169189" y="765175"/>
                  </a:lnTo>
                  <a:lnTo>
                    <a:pt x="5937540" y="765175"/>
                  </a:lnTo>
                  <a:lnTo>
                    <a:pt x="5937540" y="1957388"/>
                  </a:lnTo>
                  <a:lnTo>
                    <a:pt x="7920327" y="1957388"/>
                  </a:lnTo>
                  <a:lnTo>
                    <a:pt x="7920327" y="4899025"/>
                  </a:lnTo>
                  <a:lnTo>
                    <a:pt x="8914102" y="4899025"/>
                  </a:lnTo>
                  <a:lnTo>
                    <a:pt x="8914102" y="6858000"/>
                  </a:lnTo>
                  <a:lnTo>
                    <a:pt x="7920327" y="6858000"/>
                  </a:lnTo>
                  <a:lnTo>
                    <a:pt x="5937540" y="6858000"/>
                  </a:lnTo>
                  <a:lnTo>
                    <a:pt x="5169189" y="6858000"/>
                  </a:lnTo>
                  <a:lnTo>
                    <a:pt x="3705515" y="6858000"/>
                  </a:lnTo>
                  <a:lnTo>
                    <a:pt x="1260764" y="6858000"/>
                  </a:lnTo>
                  <a:lnTo>
                    <a:pt x="1260764" y="6858001"/>
                  </a:lnTo>
                  <a:lnTo>
                    <a:pt x="0" y="6858001"/>
                  </a:lnTo>
                  <a:lnTo>
                    <a:pt x="0" y="1"/>
                  </a:lnTo>
                  <a:lnTo>
                    <a:pt x="1260764" y="1"/>
                  </a:lnTo>
                  <a:close/>
                </a:path>
              </a:pathLst>
            </a:custGeom>
            <a:solidFill>
              <a:srgbClr val="E0301E"/>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3336" name="Google Shape;3336;p481"/>
            <p:cNvPicPr preferRelativeResize="0"/>
            <p:nvPr/>
          </p:nvPicPr>
          <p:blipFill rotWithShape="1">
            <a:blip r:embed="rId2">
              <a:alphaModFix/>
            </a:blip>
            <a:srcRect b="0" l="0" r="0" t="0"/>
            <a:stretch/>
          </p:blipFill>
          <p:spPr>
            <a:xfrm>
              <a:off x="185139" y="5330952"/>
              <a:ext cx="1636775" cy="1351183"/>
            </a:xfrm>
            <a:prstGeom prst="rect">
              <a:avLst/>
            </a:prstGeom>
            <a:noFill/>
            <a:ln>
              <a:noFill/>
            </a:ln>
          </p:spPr>
        </p:pic>
      </p:grpSp>
      <p:sp>
        <p:nvSpPr>
          <p:cNvPr id="3337" name="Google Shape;3337;p481"/>
          <p:cNvSpPr txBox="1"/>
          <p:nvPr>
            <p:ph type="ctrTitle"/>
          </p:nvPr>
        </p:nvSpPr>
        <p:spPr>
          <a:xfrm>
            <a:off x="332185" y="752707"/>
            <a:ext cx="3944100" cy="1819200"/>
          </a:xfrm>
          <a:prstGeom prst="rect">
            <a:avLst/>
          </a:prstGeom>
          <a:noFill/>
          <a:ln>
            <a:noFill/>
          </a:ln>
        </p:spPr>
        <p:txBody>
          <a:bodyPr anchorCtr="0" anchor="b" bIns="0" lIns="0" spcFirstLastPara="1" rIns="0" wrap="square" tIns="0">
            <a:noAutofit/>
          </a:bodyPr>
          <a:lstStyle>
            <a:lvl1pPr lvl="0" marR="0" rtl="0" algn="l">
              <a:lnSpc>
                <a:spcPct val="85000"/>
              </a:lnSpc>
              <a:spcBef>
                <a:spcPts val="0"/>
              </a:spcBef>
              <a:spcAft>
                <a:spcPts val="0"/>
              </a:spcAft>
              <a:buClr>
                <a:schemeClr val="lt1"/>
              </a:buClr>
              <a:buSzPts val="3800"/>
              <a:buFont typeface="Georgia"/>
              <a:buNone/>
              <a:defRPr b="0" i="0" sz="3800" u="none" cap="none" strike="noStrike">
                <a:solidFill>
                  <a:schemeClr val="lt1"/>
                </a:solidFill>
                <a:latin typeface="Georgia"/>
                <a:ea typeface="Georgia"/>
                <a:cs typeface="Georgia"/>
                <a:sym typeface="Georgia"/>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3338" name="Google Shape;3338;p481"/>
          <p:cNvSpPr txBox="1"/>
          <p:nvPr>
            <p:ph idx="1" type="subTitle"/>
          </p:nvPr>
        </p:nvSpPr>
        <p:spPr>
          <a:xfrm>
            <a:off x="332186" y="2811780"/>
            <a:ext cx="3944100" cy="4458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9pPr>
          </a:lstStyle>
          <a:p/>
        </p:txBody>
      </p:sp>
    </p:spTree>
  </p:cSld>
  <p:clrMapOvr>
    <a:masterClrMapping/>
  </p:clrMapOvr>
</p:sldLayout>
</file>

<file path=ppt/slideLayouts/slideLayout4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Logo Shape Grey" showMasterSp="0">
  <p:cSld name="Title Slide Logo Shape Grey">
    <p:spTree>
      <p:nvGrpSpPr>
        <p:cNvPr id="3339" name="Shape 3339"/>
        <p:cNvGrpSpPr/>
        <p:nvPr/>
      </p:nvGrpSpPr>
      <p:grpSpPr>
        <a:xfrm>
          <a:off x="0" y="0"/>
          <a:ext cx="0" cy="0"/>
          <a:chOff x="0" y="0"/>
          <a:chExt cx="0" cy="0"/>
        </a:xfrm>
      </p:grpSpPr>
      <p:grpSp>
        <p:nvGrpSpPr>
          <p:cNvPr id="3340" name="Google Shape;3340;p482"/>
          <p:cNvGrpSpPr/>
          <p:nvPr/>
        </p:nvGrpSpPr>
        <p:grpSpPr>
          <a:xfrm>
            <a:off x="0" y="0"/>
            <a:ext cx="6685577" cy="5143501"/>
            <a:chOff x="0" y="0"/>
            <a:chExt cx="8914102" cy="6858001"/>
          </a:xfrm>
        </p:grpSpPr>
        <p:sp>
          <p:nvSpPr>
            <p:cNvPr id="3341" name="Google Shape;3341;p482"/>
            <p:cNvSpPr/>
            <p:nvPr/>
          </p:nvSpPr>
          <p:spPr>
            <a:xfrm>
              <a:off x="0" y="0"/>
              <a:ext cx="8914102" cy="6858001"/>
            </a:xfrm>
            <a:custGeom>
              <a:rect b="b" l="l" r="r" t="t"/>
              <a:pathLst>
                <a:path extrusionOk="0" h="6858001" w="8914102">
                  <a:moveTo>
                    <a:pt x="1260764" y="0"/>
                  </a:moveTo>
                  <a:lnTo>
                    <a:pt x="5169189" y="0"/>
                  </a:lnTo>
                  <a:lnTo>
                    <a:pt x="5169189" y="765175"/>
                  </a:lnTo>
                  <a:lnTo>
                    <a:pt x="5937540" y="765175"/>
                  </a:lnTo>
                  <a:lnTo>
                    <a:pt x="5937540" y="1957388"/>
                  </a:lnTo>
                  <a:lnTo>
                    <a:pt x="7920327" y="1957388"/>
                  </a:lnTo>
                  <a:lnTo>
                    <a:pt x="7920327" y="4899025"/>
                  </a:lnTo>
                  <a:lnTo>
                    <a:pt x="8914102" y="4899025"/>
                  </a:lnTo>
                  <a:lnTo>
                    <a:pt x="8914102" y="6858000"/>
                  </a:lnTo>
                  <a:lnTo>
                    <a:pt x="7920327" y="6858000"/>
                  </a:lnTo>
                  <a:lnTo>
                    <a:pt x="5937540" y="6858000"/>
                  </a:lnTo>
                  <a:lnTo>
                    <a:pt x="5169189" y="6858000"/>
                  </a:lnTo>
                  <a:lnTo>
                    <a:pt x="3705515" y="6858000"/>
                  </a:lnTo>
                  <a:lnTo>
                    <a:pt x="1260764" y="6858000"/>
                  </a:lnTo>
                  <a:lnTo>
                    <a:pt x="1260764" y="6858001"/>
                  </a:lnTo>
                  <a:lnTo>
                    <a:pt x="0" y="6858001"/>
                  </a:lnTo>
                  <a:lnTo>
                    <a:pt x="0" y="1"/>
                  </a:lnTo>
                  <a:lnTo>
                    <a:pt x="1260764" y="1"/>
                  </a:lnTo>
                  <a:close/>
                </a:path>
              </a:pathLst>
            </a:custGeom>
            <a:solidFill>
              <a:srgbClr val="464646"/>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3342" name="Google Shape;3342;p482"/>
            <p:cNvPicPr preferRelativeResize="0"/>
            <p:nvPr/>
          </p:nvPicPr>
          <p:blipFill rotWithShape="1">
            <a:blip r:embed="rId2">
              <a:alphaModFix/>
            </a:blip>
            <a:srcRect b="0" l="0" r="0" t="0"/>
            <a:stretch/>
          </p:blipFill>
          <p:spPr>
            <a:xfrm>
              <a:off x="185139" y="5330952"/>
              <a:ext cx="1636775" cy="1351183"/>
            </a:xfrm>
            <a:prstGeom prst="rect">
              <a:avLst/>
            </a:prstGeom>
            <a:noFill/>
            <a:ln>
              <a:noFill/>
            </a:ln>
          </p:spPr>
        </p:pic>
      </p:grpSp>
      <p:sp>
        <p:nvSpPr>
          <p:cNvPr id="3343" name="Google Shape;3343;p482"/>
          <p:cNvSpPr txBox="1"/>
          <p:nvPr>
            <p:ph type="ctrTitle"/>
          </p:nvPr>
        </p:nvSpPr>
        <p:spPr>
          <a:xfrm>
            <a:off x="332185" y="756889"/>
            <a:ext cx="3944100" cy="1814700"/>
          </a:xfrm>
          <a:prstGeom prst="rect">
            <a:avLst/>
          </a:prstGeom>
          <a:noFill/>
          <a:ln>
            <a:noFill/>
          </a:ln>
        </p:spPr>
        <p:txBody>
          <a:bodyPr anchorCtr="0" anchor="b" bIns="0" lIns="0" spcFirstLastPara="1" rIns="0" wrap="square" tIns="0">
            <a:noAutofit/>
          </a:bodyPr>
          <a:lstStyle>
            <a:lvl1pPr lvl="0" marR="0" rtl="0" algn="l">
              <a:lnSpc>
                <a:spcPct val="85000"/>
              </a:lnSpc>
              <a:spcBef>
                <a:spcPts val="0"/>
              </a:spcBef>
              <a:spcAft>
                <a:spcPts val="0"/>
              </a:spcAft>
              <a:buClr>
                <a:schemeClr val="lt1"/>
              </a:buClr>
              <a:buSzPts val="3800"/>
              <a:buFont typeface="Georgia"/>
              <a:buNone/>
              <a:defRPr b="0" i="0" sz="3800" u="none" cap="none" strike="noStrike">
                <a:solidFill>
                  <a:schemeClr val="lt1"/>
                </a:solidFill>
                <a:latin typeface="Georgia"/>
                <a:ea typeface="Georgia"/>
                <a:cs typeface="Georgia"/>
                <a:sym typeface="Georgia"/>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3344" name="Google Shape;3344;p482"/>
          <p:cNvSpPr txBox="1"/>
          <p:nvPr>
            <p:ph idx="1" type="subTitle"/>
          </p:nvPr>
        </p:nvSpPr>
        <p:spPr>
          <a:xfrm>
            <a:off x="332186" y="2811780"/>
            <a:ext cx="3944100" cy="4458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9pPr>
          </a:lstStyle>
          <a:p/>
        </p:txBody>
      </p:sp>
    </p:spTree>
  </p:cSld>
  <p:clrMapOvr>
    <a:masterClrMapping/>
  </p:clrMapOvr>
</p:sldLayout>
</file>

<file path=ppt/slideLayouts/slideLayout4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Split" showMasterSp="0">
  <p:cSld name="Title Slide Split">
    <p:spTree>
      <p:nvGrpSpPr>
        <p:cNvPr id="3345" name="Shape 3345"/>
        <p:cNvGrpSpPr/>
        <p:nvPr/>
      </p:nvGrpSpPr>
      <p:grpSpPr>
        <a:xfrm>
          <a:off x="0" y="0"/>
          <a:ext cx="0" cy="0"/>
          <a:chOff x="0" y="0"/>
          <a:chExt cx="0" cy="0"/>
        </a:xfrm>
      </p:grpSpPr>
      <p:sp>
        <p:nvSpPr>
          <p:cNvPr id="3346" name="Google Shape;3346;p483"/>
          <p:cNvSpPr/>
          <p:nvPr/>
        </p:nvSpPr>
        <p:spPr>
          <a:xfrm>
            <a:off x="4000500" y="0"/>
            <a:ext cx="5143500" cy="5143500"/>
          </a:xfrm>
          <a:prstGeom prst="rect">
            <a:avLst/>
          </a:prstGeom>
          <a:solidFill>
            <a:srgbClr val="DEDEDE"/>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chemeClr val="lt1"/>
              </a:solidFill>
              <a:latin typeface="Arial"/>
              <a:ea typeface="Arial"/>
              <a:cs typeface="Arial"/>
              <a:sym typeface="Arial"/>
            </a:endParaRPr>
          </a:p>
        </p:txBody>
      </p:sp>
      <p:sp>
        <p:nvSpPr>
          <p:cNvPr id="3347" name="Google Shape;3347;p483"/>
          <p:cNvSpPr txBox="1"/>
          <p:nvPr>
            <p:ph type="ctrTitle"/>
          </p:nvPr>
        </p:nvSpPr>
        <p:spPr>
          <a:xfrm>
            <a:off x="332186" y="563166"/>
            <a:ext cx="3506400" cy="2008500"/>
          </a:xfrm>
          <a:prstGeom prst="rect">
            <a:avLst/>
          </a:prstGeom>
          <a:noFill/>
          <a:ln>
            <a:noFill/>
          </a:ln>
        </p:spPr>
        <p:txBody>
          <a:bodyPr anchorCtr="0" anchor="b" bIns="0" lIns="0" spcFirstLastPara="1" rIns="0" wrap="square" tIns="0">
            <a:noAutofit/>
          </a:bodyPr>
          <a:lstStyle>
            <a:lvl1pPr lvl="0" marR="0" rtl="0" algn="l">
              <a:lnSpc>
                <a:spcPct val="85000"/>
              </a:lnSpc>
              <a:spcBef>
                <a:spcPts val="0"/>
              </a:spcBef>
              <a:spcAft>
                <a:spcPts val="0"/>
              </a:spcAft>
              <a:buClr>
                <a:schemeClr val="dk1"/>
              </a:buClr>
              <a:buSzPts val="3300"/>
              <a:buFont typeface="Georgia"/>
              <a:buNone/>
              <a:defRPr b="0" i="0" sz="3300" u="none" cap="none" strike="noStrike">
                <a:solidFill>
                  <a:schemeClr val="dk1"/>
                </a:solidFill>
                <a:latin typeface="Georgia"/>
                <a:ea typeface="Georgia"/>
                <a:cs typeface="Georgia"/>
                <a:sym typeface="Georgia"/>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3348" name="Google Shape;3348;p483"/>
          <p:cNvSpPr txBox="1"/>
          <p:nvPr>
            <p:ph idx="1" type="subTitle"/>
          </p:nvPr>
        </p:nvSpPr>
        <p:spPr>
          <a:xfrm>
            <a:off x="332185" y="2969514"/>
            <a:ext cx="3506400" cy="4458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9pPr>
          </a:lstStyle>
          <a:p/>
        </p:txBody>
      </p:sp>
      <p:sp>
        <p:nvSpPr>
          <p:cNvPr id="3349" name="Google Shape;3349;p483"/>
          <p:cNvSpPr/>
          <p:nvPr/>
        </p:nvSpPr>
        <p:spPr>
          <a:xfrm>
            <a:off x="4000500" y="0"/>
            <a:ext cx="5143500" cy="51435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3350" name="Google Shape;3350;p483"/>
          <p:cNvSpPr/>
          <p:nvPr/>
        </p:nvSpPr>
        <p:spPr>
          <a:xfrm>
            <a:off x="4000500" y="0"/>
            <a:ext cx="5143500" cy="51435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pic>
        <p:nvPicPr>
          <p:cNvPr id="3351" name="Google Shape;3351;p483"/>
          <p:cNvPicPr preferRelativeResize="0"/>
          <p:nvPr/>
        </p:nvPicPr>
        <p:blipFill rotWithShape="1">
          <a:blip r:embed="rId2">
            <a:alphaModFix/>
          </a:blip>
          <a:srcRect b="0" l="0" r="0" t="0"/>
          <a:stretch/>
        </p:blipFill>
        <p:spPr>
          <a:xfrm>
            <a:off x="138854" y="3998214"/>
            <a:ext cx="1227583" cy="1013388"/>
          </a:xfrm>
          <a:prstGeom prst="rect">
            <a:avLst/>
          </a:prstGeom>
          <a:noFill/>
          <a:ln>
            <a:noFill/>
          </a:ln>
        </p:spPr>
      </p:pic>
    </p:spTree>
  </p:cSld>
  <p:clrMapOvr>
    <a:masterClrMapping/>
  </p:clrMapOvr>
</p:sldLayout>
</file>

<file path=ppt/slideLayouts/slideLayout4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Agenda">
  <p:cSld name="Agenda">
    <p:spTree>
      <p:nvGrpSpPr>
        <p:cNvPr id="3352" name="Shape 3352"/>
        <p:cNvGrpSpPr/>
        <p:nvPr/>
      </p:nvGrpSpPr>
      <p:grpSpPr>
        <a:xfrm>
          <a:off x="0" y="0"/>
          <a:ext cx="0" cy="0"/>
          <a:chOff x="0" y="0"/>
          <a:chExt cx="0" cy="0"/>
        </a:xfrm>
      </p:grpSpPr>
      <p:sp>
        <p:nvSpPr>
          <p:cNvPr id="3353" name="Google Shape;3353;p484"/>
          <p:cNvSpPr txBox="1"/>
          <p:nvPr>
            <p:ph type="title"/>
          </p:nvPr>
        </p:nvSpPr>
        <p:spPr>
          <a:xfrm>
            <a:off x="332185" y="324000"/>
            <a:ext cx="8479500" cy="1040400"/>
          </a:xfrm>
          <a:prstGeom prst="rect">
            <a:avLst/>
          </a:prstGeom>
          <a:noFill/>
          <a:ln>
            <a:noFill/>
          </a:ln>
        </p:spPr>
        <p:txBody>
          <a:bodyPr anchorCtr="0" anchor="t" bIns="0" lIns="0" spcFirstLastPara="1" rIns="0" wrap="square" tIns="0">
            <a:noAutofit/>
          </a:bodyPr>
          <a:lstStyle>
            <a:lvl1pPr lvl="0" marR="0" rtl="0" algn="l">
              <a:lnSpc>
                <a:spcPct val="85000"/>
              </a:lnSpc>
              <a:spcBef>
                <a:spcPts val="0"/>
              </a:spcBef>
              <a:spcAft>
                <a:spcPts val="0"/>
              </a:spcAft>
              <a:buClr>
                <a:schemeClr val="dk1"/>
              </a:buClr>
              <a:buSzPts val="2400"/>
              <a:buFont typeface="Georgia"/>
              <a:buNone/>
              <a:defRPr b="0" i="0" sz="2400" u="none" cap="none" strike="noStrike">
                <a:solidFill>
                  <a:schemeClr val="dk1"/>
                </a:solidFill>
                <a:latin typeface="Georgia"/>
                <a:ea typeface="Georgia"/>
                <a:cs typeface="Georgia"/>
                <a:sym typeface="Georgia"/>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3354" name="Google Shape;3354;p484"/>
          <p:cNvSpPr txBox="1"/>
          <p:nvPr>
            <p:ph idx="12" type="sldNum"/>
          </p:nvPr>
        </p:nvSpPr>
        <p:spPr>
          <a:xfrm>
            <a:off x="6163867" y="4869180"/>
            <a:ext cx="2648100" cy="1029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Orange" showMasterSp="0">
  <p:cSld name="Section Header Orange">
    <p:bg>
      <p:bgPr>
        <a:solidFill>
          <a:srgbClr val="D04A02"/>
        </a:solidFill>
      </p:bgPr>
    </p:bg>
    <p:spTree>
      <p:nvGrpSpPr>
        <p:cNvPr id="3355" name="Shape 3355"/>
        <p:cNvGrpSpPr/>
        <p:nvPr/>
      </p:nvGrpSpPr>
      <p:grpSpPr>
        <a:xfrm>
          <a:off x="0" y="0"/>
          <a:ext cx="0" cy="0"/>
          <a:chOff x="0" y="0"/>
          <a:chExt cx="0" cy="0"/>
        </a:xfrm>
      </p:grpSpPr>
      <p:sp>
        <p:nvSpPr>
          <p:cNvPr id="3356" name="Google Shape;3356;p485"/>
          <p:cNvSpPr txBox="1"/>
          <p:nvPr>
            <p:ph type="title"/>
          </p:nvPr>
        </p:nvSpPr>
        <p:spPr>
          <a:xfrm>
            <a:off x="3713560" y="1577579"/>
            <a:ext cx="3702600" cy="1923300"/>
          </a:xfrm>
          <a:prstGeom prst="rect">
            <a:avLst/>
          </a:prstGeom>
          <a:noFill/>
          <a:ln>
            <a:noFill/>
          </a:ln>
        </p:spPr>
        <p:txBody>
          <a:bodyPr anchorCtr="0" anchor="t" bIns="0" lIns="0" spcFirstLastPara="1" rIns="0" wrap="square" tIns="0">
            <a:noAutofit/>
          </a:bodyPr>
          <a:lstStyle>
            <a:lvl1pPr lvl="0" marR="0" rtl="0" algn="l">
              <a:lnSpc>
                <a:spcPct val="85000"/>
              </a:lnSpc>
              <a:spcBef>
                <a:spcPts val="0"/>
              </a:spcBef>
              <a:spcAft>
                <a:spcPts val="0"/>
              </a:spcAft>
              <a:buClr>
                <a:schemeClr val="lt1"/>
              </a:buClr>
              <a:buSzPts val="3000"/>
              <a:buFont typeface="Arial"/>
              <a:buNone/>
              <a:defRPr b="0" i="0" sz="3000" u="none" cap="none" strike="noStrike">
                <a:solidFill>
                  <a:schemeClr val="lt1"/>
                </a:solidFill>
                <a:latin typeface="Arial"/>
                <a:ea typeface="Arial"/>
                <a:cs typeface="Arial"/>
                <a:sym typeface="Arial"/>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3357" name="Google Shape;3357;p485"/>
          <p:cNvSpPr txBox="1"/>
          <p:nvPr>
            <p:ph idx="1" type="subTitle"/>
          </p:nvPr>
        </p:nvSpPr>
        <p:spPr>
          <a:xfrm>
            <a:off x="332184" y="0"/>
            <a:ext cx="3258600" cy="5143500"/>
          </a:xfrm>
          <a:prstGeom prst="rect">
            <a:avLst/>
          </a:prstGeom>
          <a:noFill/>
          <a:ln>
            <a:noFill/>
          </a:ln>
        </p:spPr>
        <p:txBody>
          <a:bodyPr anchorCtr="0" anchor="ctr" bIns="0" lIns="0" spcFirstLastPara="1" rIns="0" wrap="square" tIns="0">
            <a:noAutofit/>
          </a:bodyPr>
          <a:lstStyle>
            <a:lvl1pPr lvl="0" marR="0" rtl="0" algn="l">
              <a:lnSpc>
                <a:spcPct val="95000"/>
              </a:lnSpc>
              <a:spcBef>
                <a:spcPts val="0"/>
              </a:spcBef>
              <a:spcAft>
                <a:spcPts val="0"/>
              </a:spcAft>
              <a:buClr>
                <a:schemeClr val="lt1"/>
              </a:buClr>
              <a:buSzPts val="48800"/>
              <a:buFont typeface="Arial"/>
              <a:buNone/>
              <a:defRPr b="0" i="0" sz="48800" u="none" cap="none" strike="noStrike">
                <a:solidFill>
                  <a:schemeClr val="lt1"/>
                </a:solidFill>
                <a:latin typeface="Arial"/>
                <a:ea typeface="Arial"/>
                <a:cs typeface="Arial"/>
                <a:sym typeface="Arial"/>
              </a:defRPr>
            </a:lvl1pPr>
            <a:lvl2pPr lvl="1" marR="0" rtl="0" algn="l">
              <a:lnSpc>
                <a:spcPct val="95000"/>
              </a:lnSpc>
              <a:spcBef>
                <a:spcPts val="0"/>
              </a:spcBef>
              <a:spcAft>
                <a:spcPts val="0"/>
              </a:spcAft>
              <a:buClr>
                <a:schemeClr val="lt1"/>
              </a:buClr>
              <a:buSzPts val="48800"/>
              <a:buFont typeface="Arial"/>
              <a:buNone/>
              <a:defRPr b="0" i="0" sz="48800" u="none" cap="none" strike="noStrike">
                <a:solidFill>
                  <a:schemeClr val="lt1"/>
                </a:solidFill>
                <a:latin typeface="Arial"/>
                <a:ea typeface="Arial"/>
                <a:cs typeface="Arial"/>
                <a:sym typeface="Arial"/>
              </a:defRPr>
            </a:lvl2pPr>
            <a:lvl3pPr lvl="2" marR="0" rtl="0" algn="l">
              <a:lnSpc>
                <a:spcPct val="95000"/>
              </a:lnSpc>
              <a:spcBef>
                <a:spcPts val="0"/>
              </a:spcBef>
              <a:spcAft>
                <a:spcPts val="0"/>
              </a:spcAft>
              <a:buClr>
                <a:schemeClr val="lt1"/>
              </a:buClr>
              <a:buSzPts val="48800"/>
              <a:buFont typeface="Arial"/>
              <a:buNone/>
              <a:defRPr b="0" i="0" sz="48800" u="none" cap="none" strike="noStrike">
                <a:solidFill>
                  <a:schemeClr val="lt1"/>
                </a:solidFill>
                <a:latin typeface="Arial"/>
                <a:ea typeface="Arial"/>
                <a:cs typeface="Arial"/>
                <a:sym typeface="Arial"/>
              </a:defRPr>
            </a:lvl3pPr>
            <a:lvl4pPr lvl="3" marR="0" rtl="0" algn="l">
              <a:lnSpc>
                <a:spcPct val="95000"/>
              </a:lnSpc>
              <a:spcBef>
                <a:spcPts val="0"/>
              </a:spcBef>
              <a:spcAft>
                <a:spcPts val="0"/>
              </a:spcAft>
              <a:buClr>
                <a:schemeClr val="lt1"/>
              </a:buClr>
              <a:buSzPts val="48800"/>
              <a:buFont typeface="Arial"/>
              <a:buNone/>
              <a:defRPr b="0" i="0" sz="48800" u="none" cap="none" strike="noStrike">
                <a:solidFill>
                  <a:schemeClr val="lt1"/>
                </a:solidFill>
                <a:latin typeface="Arial"/>
                <a:ea typeface="Arial"/>
                <a:cs typeface="Arial"/>
                <a:sym typeface="Arial"/>
              </a:defRPr>
            </a:lvl4pPr>
            <a:lvl5pPr lvl="4" marR="0" rtl="0" algn="l">
              <a:lnSpc>
                <a:spcPct val="95000"/>
              </a:lnSpc>
              <a:spcBef>
                <a:spcPts val="0"/>
              </a:spcBef>
              <a:spcAft>
                <a:spcPts val="0"/>
              </a:spcAft>
              <a:buClr>
                <a:schemeClr val="lt1"/>
              </a:buClr>
              <a:buSzPts val="48800"/>
              <a:buFont typeface="Arial"/>
              <a:buNone/>
              <a:defRPr b="0" i="0" sz="48800" u="none" cap="none" strike="noStrike">
                <a:solidFill>
                  <a:schemeClr val="lt1"/>
                </a:solidFill>
                <a:latin typeface="Arial"/>
                <a:ea typeface="Arial"/>
                <a:cs typeface="Arial"/>
                <a:sym typeface="Arial"/>
              </a:defRPr>
            </a:lvl5pPr>
            <a:lvl6pPr lvl="5" marR="0" rtl="0" algn="l">
              <a:lnSpc>
                <a:spcPct val="95000"/>
              </a:lnSpc>
              <a:spcBef>
                <a:spcPts val="0"/>
              </a:spcBef>
              <a:spcAft>
                <a:spcPts val="0"/>
              </a:spcAft>
              <a:buClr>
                <a:schemeClr val="lt1"/>
              </a:buClr>
              <a:buSzPts val="48800"/>
              <a:buFont typeface="Arial"/>
              <a:buNone/>
              <a:defRPr b="0" i="0" sz="48800" u="none" cap="none" strike="noStrike">
                <a:solidFill>
                  <a:schemeClr val="lt1"/>
                </a:solidFill>
                <a:latin typeface="Arial"/>
                <a:ea typeface="Arial"/>
                <a:cs typeface="Arial"/>
                <a:sym typeface="Arial"/>
              </a:defRPr>
            </a:lvl6pPr>
            <a:lvl7pPr lvl="6" marR="0" rtl="0" algn="l">
              <a:lnSpc>
                <a:spcPct val="95000"/>
              </a:lnSpc>
              <a:spcBef>
                <a:spcPts val="0"/>
              </a:spcBef>
              <a:spcAft>
                <a:spcPts val="0"/>
              </a:spcAft>
              <a:buClr>
                <a:schemeClr val="lt1"/>
              </a:buClr>
              <a:buSzPts val="48800"/>
              <a:buFont typeface="Arial"/>
              <a:buNone/>
              <a:defRPr b="0" i="0" sz="48800" u="none" cap="none" strike="noStrike">
                <a:solidFill>
                  <a:schemeClr val="lt1"/>
                </a:solidFill>
                <a:latin typeface="Arial"/>
                <a:ea typeface="Arial"/>
                <a:cs typeface="Arial"/>
                <a:sym typeface="Arial"/>
              </a:defRPr>
            </a:lvl7pPr>
            <a:lvl8pPr lvl="7" marR="0" rtl="0" algn="l">
              <a:lnSpc>
                <a:spcPct val="95000"/>
              </a:lnSpc>
              <a:spcBef>
                <a:spcPts val="0"/>
              </a:spcBef>
              <a:spcAft>
                <a:spcPts val="0"/>
              </a:spcAft>
              <a:buClr>
                <a:schemeClr val="lt1"/>
              </a:buClr>
              <a:buSzPts val="48800"/>
              <a:buFont typeface="Arial"/>
              <a:buNone/>
              <a:defRPr b="0" i="0" sz="48800" u="none" cap="none" strike="noStrike">
                <a:solidFill>
                  <a:schemeClr val="lt1"/>
                </a:solidFill>
                <a:latin typeface="Arial"/>
                <a:ea typeface="Arial"/>
                <a:cs typeface="Arial"/>
                <a:sym typeface="Arial"/>
              </a:defRPr>
            </a:lvl8pPr>
            <a:lvl9pPr lvl="8" marR="0" rtl="0" algn="l">
              <a:lnSpc>
                <a:spcPct val="95000"/>
              </a:lnSpc>
              <a:spcBef>
                <a:spcPts val="0"/>
              </a:spcBef>
              <a:spcAft>
                <a:spcPts val="0"/>
              </a:spcAft>
              <a:buClr>
                <a:schemeClr val="lt1"/>
              </a:buClr>
              <a:buSzPts val="48800"/>
              <a:buFont typeface="Arial"/>
              <a:buNone/>
              <a:defRPr b="0" i="0" sz="48800" u="none" cap="none" strike="noStrike">
                <a:solidFill>
                  <a:schemeClr val="lt1"/>
                </a:solidFill>
                <a:latin typeface="Arial"/>
                <a:ea typeface="Arial"/>
                <a:cs typeface="Arial"/>
                <a:sym typeface="Arial"/>
              </a:defRPr>
            </a:lvl9pPr>
          </a:lstStyle>
          <a:p/>
        </p:txBody>
      </p:sp>
    </p:spTree>
  </p:cSld>
  <p:clrMapOvr>
    <a:masterClrMapping/>
  </p:clrMapOvr>
</p:sldLayout>
</file>

<file path=ppt/slideLayouts/slideLayout4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Red" showMasterSp="0">
  <p:cSld name="Section Header Red">
    <p:bg>
      <p:bgPr>
        <a:solidFill>
          <a:srgbClr val="E0301E"/>
        </a:solidFill>
      </p:bgPr>
    </p:bg>
    <p:spTree>
      <p:nvGrpSpPr>
        <p:cNvPr id="3358" name="Shape 3358"/>
        <p:cNvGrpSpPr/>
        <p:nvPr/>
      </p:nvGrpSpPr>
      <p:grpSpPr>
        <a:xfrm>
          <a:off x="0" y="0"/>
          <a:ext cx="0" cy="0"/>
          <a:chOff x="0" y="0"/>
          <a:chExt cx="0" cy="0"/>
        </a:xfrm>
      </p:grpSpPr>
      <p:sp>
        <p:nvSpPr>
          <p:cNvPr id="3359" name="Google Shape;3359;p486"/>
          <p:cNvSpPr txBox="1"/>
          <p:nvPr>
            <p:ph type="title"/>
          </p:nvPr>
        </p:nvSpPr>
        <p:spPr>
          <a:xfrm>
            <a:off x="3713560" y="1577579"/>
            <a:ext cx="3702600" cy="1923300"/>
          </a:xfrm>
          <a:prstGeom prst="rect">
            <a:avLst/>
          </a:prstGeom>
          <a:noFill/>
          <a:ln>
            <a:noFill/>
          </a:ln>
        </p:spPr>
        <p:txBody>
          <a:bodyPr anchorCtr="0" anchor="t" bIns="0" lIns="0" spcFirstLastPara="1" rIns="0" wrap="square" tIns="0">
            <a:noAutofit/>
          </a:bodyPr>
          <a:lstStyle>
            <a:lvl1pPr lvl="0" marR="0" rtl="0" algn="l">
              <a:lnSpc>
                <a:spcPct val="85000"/>
              </a:lnSpc>
              <a:spcBef>
                <a:spcPts val="0"/>
              </a:spcBef>
              <a:spcAft>
                <a:spcPts val="0"/>
              </a:spcAft>
              <a:buClr>
                <a:schemeClr val="lt1"/>
              </a:buClr>
              <a:buSzPts val="3000"/>
              <a:buFont typeface="Arial"/>
              <a:buNone/>
              <a:defRPr b="0" i="0" sz="3000" u="none" cap="none" strike="noStrike">
                <a:solidFill>
                  <a:schemeClr val="lt1"/>
                </a:solidFill>
                <a:latin typeface="Arial"/>
                <a:ea typeface="Arial"/>
                <a:cs typeface="Arial"/>
                <a:sym typeface="Arial"/>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3360" name="Google Shape;3360;p486"/>
          <p:cNvSpPr txBox="1"/>
          <p:nvPr>
            <p:ph idx="1" type="subTitle"/>
          </p:nvPr>
        </p:nvSpPr>
        <p:spPr>
          <a:xfrm>
            <a:off x="332184" y="0"/>
            <a:ext cx="3258600" cy="5143500"/>
          </a:xfrm>
          <a:prstGeom prst="rect">
            <a:avLst/>
          </a:prstGeom>
          <a:noFill/>
          <a:ln>
            <a:noFill/>
          </a:ln>
        </p:spPr>
        <p:txBody>
          <a:bodyPr anchorCtr="0" anchor="ctr" bIns="0" lIns="0" spcFirstLastPara="1" rIns="0" wrap="square" tIns="0">
            <a:noAutofit/>
          </a:bodyPr>
          <a:lstStyle>
            <a:lvl1pPr lvl="0" marR="0" rtl="0" algn="l">
              <a:lnSpc>
                <a:spcPct val="95000"/>
              </a:lnSpc>
              <a:spcBef>
                <a:spcPts val="0"/>
              </a:spcBef>
              <a:spcAft>
                <a:spcPts val="0"/>
              </a:spcAft>
              <a:buClr>
                <a:schemeClr val="lt1"/>
              </a:buClr>
              <a:buSzPts val="48800"/>
              <a:buFont typeface="Arial"/>
              <a:buNone/>
              <a:defRPr b="0" i="0" sz="48800" u="none" cap="none" strike="noStrike">
                <a:solidFill>
                  <a:schemeClr val="lt1"/>
                </a:solidFill>
                <a:latin typeface="Arial"/>
                <a:ea typeface="Arial"/>
                <a:cs typeface="Arial"/>
                <a:sym typeface="Arial"/>
              </a:defRPr>
            </a:lvl1pPr>
            <a:lvl2pPr lvl="1" marR="0" rtl="0" algn="l">
              <a:lnSpc>
                <a:spcPct val="95000"/>
              </a:lnSpc>
              <a:spcBef>
                <a:spcPts val="0"/>
              </a:spcBef>
              <a:spcAft>
                <a:spcPts val="0"/>
              </a:spcAft>
              <a:buClr>
                <a:schemeClr val="lt1"/>
              </a:buClr>
              <a:buSzPts val="48800"/>
              <a:buFont typeface="Arial"/>
              <a:buNone/>
              <a:defRPr b="0" i="0" sz="48800" u="none" cap="none" strike="noStrike">
                <a:solidFill>
                  <a:schemeClr val="lt1"/>
                </a:solidFill>
                <a:latin typeface="Arial"/>
                <a:ea typeface="Arial"/>
                <a:cs typeface="Arial"/>
                <a:sym typeface="Arial"/>
              </a:defRPr>
            </a:lvl2pPr>
            <a:lvl3pPr lvl="2" marR="0" rtl="0" algn="l">
              <a:lnSpc>
                <a:spcPct val="95000"/>
              </a:lnSpc>
              <a:spcBef>
                <a:spcPts val="0"/>
              </a:spcBef>
              <a:spcAft>
                <a:spcPts val="0"/>
              </a:spcAft>
              <a:buClr>
                <a:schemeClr val="lt1"/>
              </a:buClr>
              <a:buSzPts val="48800"/>
              <a:buFont typeface="Arial"/>
              <a:buNone/>
              <a:defRPr b="0" i="0" sz="48800" u="none" cap="none" strike="noStrike">
                <a:solidFill>
                  <a:schemeClr val="lt1"/>
                </a:solidFill>
                <a:latin typeface="Arial"/>
                <a:ea typeface="Arial"/>
                <a:cs typeface="Arial"/>
                <a:sym typeface="Arial"/>
              </a:defRPr>
            </a:lvl3pPr>
            <a:lvl4pPr lvl="3" marR="0" rtl="0" algn="l">
              <a:lnSpc>
                <a:spcPct val="95000"/>
              </a:lnSpc>
              <a:spcBef>
                <a:spcPts val="0"/>
              </a:spcBef>
              <a:spcAft>
                <a:spcPts val="0"/>
              </a:spcAft>
              <a:buClr>
                <a:schemeClr val="lt1"/>
              </a:buClr>
              <a:buSzPts val="48800"/>
              <a:buFont typeface="Arial"/>
              <a:buNone/>
              <a:defRPr b="0" i="0" sz="48800" u="none" cap="none" strike="noStrike">
                <a:solidFill>
                  <a:schemeClr val="lt1"/>
                </a:solidFill>
                <a:latin typeface="Arial"/>
                <a:ea typeface="Arial"/>
                <a:cs typeface="Arial"/>
                <a:sym typeface="Arial"/>
              </a:defRPr>
            </a:lvl4pPr>
            <a:lvl5pPr lvl="4" marR="0" rtl="0" algn="l">
              <a:lnSpc>
                <a:spcPct val="95000"/>
              </a:lnSpc>
              <a:spcBef>
                <a:spcPts val="0"/>
              </a:spcBef>
              <a:spcAft>
                <a:spcPts val="0"/>
              </a:spcAft>
              <a:buClr>
                <a:schemeClr val="lt1"/>
              </a:buClr>
              <a:buSzPts val="48800"/>
              <a:buFont typeface="Arial"/>
              <a:buNone/>
              <a:defRPr b="0" i="0" sz="48800" u="none" cap="none" strike="noStrike">
                <a:solidFill>
                  <a:schemeClr val="lt1"/>
                </a:solidFill>
                <a:latin typeface="Arial"/>
                <a:ea typeface="Arial"/>
                <a:cs typeface="Arial"/>
                <a:sym typeface="Arial"/>
              </a:defRPr>
            </a:lvl5pPr>
            <a:lvl6pPr lvl="5" marR="0" rtl="0" algn="l">
              <a:lnSpc>
                <a:spcPct val="95000"/>
              </a:lnSpc>
              <a:spcBef>
                <a:spcPts val="0"/>
              </a:spcBef>
              <a:spcAft>
                <a:spcPts val="0"/>
              </a:spcAft>
              <a:buClr>
                <a:schemeClr val="lt1"/>
              </a:buClr>
              <a:buSzPts val="48800"/>
              <a:buFont typeface="Arial"/>
              <a:buNone/>
              <a:defRPr b="0" i="0" sz="48800" u="none" cap="none" strike="noStrike">
                <a:solidFill>
                  <a:schemeClr val="lt1"/>
                </a:solidFill>
                <a:latin typeface="Arial"/>
                <a:ea typeface="Arial"/>
                <a:cs typeface="Arial"/>
                <a:sym typeface="Arial"/>
              </a:defRPr>
            </a:lvl6pPr>
            <a:lvl7pPr lvl="6" marR="0" rtl="0" algn="l">
              <a:lnSpc>
                <a:spcPct val="95000"/>
              </a:lnSpc>
              <a:spcBef>
                <a:spcPts val="0"/>
              </a:spcBef>
              <a:spcAft>
                <a:spcPts val="0"/>
              </a:spcAft>
              <a:buClr>
                <a:schemeClr val="lt1"/>
              </a:buClr>
              <a:buSzPts val="48800"/>
              <a:buFont typeface="Arial"/>
              <a:buNone/>
              <a:defRPr b="0" i="0" sz="48800" u="none" cap="none" strike="noStrike">
                <a:solidFill>
                  <a:schemeClr val="lt1"/>
                </a:solidFill>
                <a:latin typeface="Arial"/>
                <a:ea typeface="Arial"/>
                <a:cs typeface="Arial"/>
                <a:sym typeface="Arial"/>
              </a:defRPr>
            </a:lvl7pPr>
            <a:lvl8pPr lvl="7" marR="0" rtl="0" algn="l">
              <a:lnSpc>
                <a:spcPct val="95000"/>
              </a:lnSpc>
              <a:spcBef>
                <a:spcPts val="0"/>
              </a:spcBef>
              <a:spcAft>
                <a:spcPts val="0"/>
              </a:spcAft>
              <a:buClr>
                <a:schemeClr val="lt1"/>
              </a:buClr>
              <a:buSzPts val="48800"/>
              <a:buFont typeface="Arial"/>
              <a:buNone/>
              <a:defRPr b="0" i="0" sz="48800" u="none" cap="none" strike="noStrike">
                <a:solidFill>
                  <a:schemeClr val="lt1"/>
                </a:solidFill>
                <a:latin typeface="Arial"/>
                <a:ea typeface="Arial"/>
                <a:cs typeface="Arial"/>
                <a:sym typeface="Arial"/>
              </a:defRPr>
            </a:lvl8pPr>
            <a:lvl9pPr lvl="8" marR="0" rtl="0" algn="l">
              <a:lnSpc>
                <a:spcPct val="95000"/>
              </a:lnSpc>
              <a:spcBef>
                <a:spcPts val="0"/>
              </a:spcBef>
              <a:spcAft>
                <a:spcPts val="0"/>
              </a:spcAft>
              <a:buClr>
                <a:schemeClr val="lt1"/>
              </a:buClr>
              <a:buSzPts val="48800"/>
              <a:buFont typeface="Arial"/>
              <a:buNone/>
              <a:defRPr b="0" i="0" sz="48800" u="none" cap="none" strike="noStrike">
                <a:solidFill>
                  <a:schemeClr val="lt1"/>
                </a:solidFill>
                <a:latin typeface="Arial"/>
                <a:ea typeface="Arial"/>
                <a:cs typeface="Arial"/>
                <a:sym typeface="Arial"/>
              </a:defRPr>
            </a:lvl9pPr>
          </a:lstStyle>
          <a:p/>
        </p:txBody>
      </p:sp>
    </p:spTree>
  </p:cSld>
  <p:clrMapOvr>
    <a:masterClrMapping/>
  </p:clrMapOvr>
</p:sldLayout>
</file>

<file path=ppt/slideLayouts/slideLayout4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Grey" showMasterSp="0">
  <p:cSld name="Section Header Grey">
    <p:bg>
      <p:bgPr>
        <a:solidFill>
          <a:srgbClr val="464646"/>
        </a:solidFill>
      </p:bgPr>
    </p:bg>
    <p:spTree>
      <p:nvGrpSpPr>
        <p:cNvPr id="3361" name="Shape 3361"/>
        <p:cNvGrpSpPr/>
        <p:nvPr/>
      </p:nvGrpSpPr>
      <p:grpSpPr>
        <a:xfrm>
          <a:off x="0" y="0"/>
          <a:ext cx="0" cy="0"/>
          <a:chOff x="0" y="0"/>
          <a:chExt cx="0" cy="0"/>
        </a:xfrm>
      </p:grpSpPr>
      <p:sp>
        <p:nvSpPr>
          <p:cNvPr id="3362" name="Google Shape;3362;p487"/>
          <p:cNvSpPr txBox="1"/>
          <p:nvPr>
            <p:ph type="title"/>
          </p:nvPr>
        </p:nvSpPr>
        <p:spPr>
          <a:xfrm>
            <a:off x="3713560" y="1577579"/>
            <a:ext cx="3702600" cy="1923300"/>
          </a:xfrm>
          <a:prstGeom prst="rect">
            <a:avLst/>
          </a:prstGeom>
          <a:noFill/>
          <a:ln>
            <a:noFill/>
          </a:ln>
        </p:spPr>
        <p:txBody>
          <a:bodyPr anchorCtr="0" anchor="t" bIns="0" lIns="0" spcFirstLastPara="1" rIns="0" wrap="square" tIns="0">
            <a:noAutofit/>
          </a:bodyPr>
          <a:lstStyle>
            <a:lvl1pPr lvl="0" marR="0" rtl="0" algn="l">
              <a:lnSpc>
                <a:spcPct val="85000"/>
              </a:lnSpc>
              <a:spcBef>
                <a:spcPts val="0"/>
              </a:spcBef>
              <a:spcAft>
                <a:spcPts val="0"/>
              </a:spcAft>
              <a:buClr>
                <a:schemeClr val="lt1"/>
              </a:buClr>
              <a:buSzPts val="3000"/>
              <a:buFont typeface="Arial"/>
              <a:buNone/>
              <a:defRPr b="0" i="0" sz="3000" u="none" cap="none" strike="noStrike">
                <a:solidFill>
                  <a:schemeClr val="lt1"/>
                </a:solidFill>
                <a:latin typeface="Arial"/>
                <a:ea typeface="Arial"/>
                <a:cs typeface="Arial"/>
                <a:sym typeface="Arial"/>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3363" name="Google Shape;3363;p487"/>
          <p:cNvSpPr txBox="1"/>
          <p:nvPr>
            <p:ph idx="1" type="subTitle"/>
          </p:nvPr>
        </p:nvSpPr>
        <p:spPr>
          <a:xfrm>
            <a:off x="332184" y="0"/>
            <a:ext cx="3258600" cy="5143500"/>
          </a:xfrm>
          <a:prstGeom prst="rect">
            <a:avLst/>
          </a:prstGeom>
          <a:noFill/>
          <a:ln>
            <a:noFill/>
          </a:ln>
        </p:spPr>
        <p:txBody>
          <a:bodyPr anchorCtr="0" anchor="ctr" bIns="0" lIns="0" spcFirstLastPara="1" rIns="0" wrap="square" tIns="0">
            <a:noAutofit/>
          </a:bodyPr>
          <a:lstStyle>
            <a:lvl1pPr lvl="0" marR="0" rtl="0" algn="l">
              <a:lnSpc>
                <a:spcPct val="95000"/>
              </a:lnSpc>
              <a:spcBef>
                <a:spcPts val="0"/>
              </a:spcBef>
              <a:spcAft>
                <a:spcPts val="0"/>
              </a:spcAft>
              <a:buClr>
                <a:schemeClr val="lt1"/>
              </a:buClr>
              <a:buSzPts val="48800"/>
              <a:buFont typeface="Arial"/>
              <a:buNone/>
              <a:defRPr b="0" i="0" sz="48800" u="none" cap="none" strike="noStrike">
                <a:solidFill>
                  <a:schemeClr val="lt1"/>
                </a:solidFill>
                <a:latin typeface="Arial"/>
                <a:ea typeface="Arial"/>
                <a:cs typeface="Arial"/>
                <a:sym typeface="Arial"/>
              </a:defRPr>
            </a:lvl1pPr>
            <a:lvl2pPr lvl="1" marR="0" rtl="0" algn="l">
              <a:lnSpc>
                <a:spcPct val="95000"/>
              </a:lnSpc>
              <a:spcBef>
                <a:spcPts val="0"/>
              </a:spcBef>
              <a:spcAft>
                <a:spcPts val="0"/>
              </a:spcAft>
              <a:buClr>
                <a:schemeClr val="lt1"/>
              </a:buClr>
              <a:buSzPts val="48800"/>
              <a:buFont typeface="Arial"/>
              <a:buNone/>
              <a:defRPr b="0" i="0" sz="48800" u="none" cap="none" strike="noStrike">
                <a:solidFill>
                  <a:schemeClr val="lt1"/>
                </a:solidFill>
                <a:latin typeface="Arial"/>
                <a:ea typeface="Arial"/>
                <a:cs typeface="Arial"/>
                <a:sym typeface="Arial"/>
              </a:defRPr>
            </a:lvl2pPr>
            <a:lvl3pPr lvl="2" marR="0" rtl="0" algn="l">
              <a:lnSpc>
                <a:spcPct val="95000"/>
              </a:lnSpc>
              <a:spcBef>
                <a:spcPts val="0"/>
              </a:spcBef>
              <a:spcAft>
                <a:spcPts val="0"/>
              </a:spcAft>
              <a:buClr>
                <a:schemeClr val="lt1"/>
              </a:buClr>
              <a:buSzPts val="48800"/>
              <a:buFont typeface="Arial"/>
              <a:buNone/>
              <a:defRPr b="0" i="0" sz="48800" u="none" cap="none" strike="noStrike">
                <a:solidFill>
                  <a:schemeClr val="lt1"/>
                </a:solidFill>
                <a:latin typeface="Arial"/>
                <a:ea typeface="Arial"/>
                <a:cs typeface="Arial"/>
                <a:sym typeface="Arial"/>
              </a:defRPr>
            </a:lvl3pPr>
            <a:lvl4pPr lvl="3" marR="0" rtl="0" algn="l">
              <a:lnSpc>
                <a:spcPct val="95000"/>
              </a:lnSpc>
              <a:spcBef>
                <a:spcPts val="0"/>
              </a:spcBef>
              <a:spcAft>
                <a:spcPts val="0"/>
              </a:spcAft>
              <a:buClr>
                <a:schemeClr val="lt1"/>
              </a:buClr>
              <a:buSzPts val="48800"/>
              <a:buFont typeface="Arial"/>
              <a:buNone/>
              <a:defRPr b="0" i="0" sz="48800" u="none" cap="none" strike="noStrike">
                <a:solidFill>
                  <a:schemeClr val="lt1"/>
                </a:solidFill>
                <a:latin typeface="Arial"/>
                <a:ea typeface="Arial"/>
                <a:cs typeface="Arial"/>
                <a:sym typeface="Arial"/>
              </a:defRPr>
            </a:lvl4pPr>
            <a:lvl5pPr lvl="4" marR="0" rtl="0" algn="l">
              <a:lnSpc>
                <a:spcPct val="95000"/>
              </a:lnSpc>
              <a:spcBef>
                <a:spcPts val="0"/>
              </a:spcBef>
              <a:spcAft>
                <a:spcPts val="0"/>
              </a:spcAft>
              <a:buClr>
                <a:schemeClr val="lt1"/>
              </a:buClr>
              <a:buSzPts val="48800"/>
              <a:buFont typeface="Arial"/>
              <a:buNone/>
              <a:defRPr b="0" i="0" sz="48800" u="none" cap="none" strike="noStrike">
                <a:solidFill>
                  <a:schemeClr val="lt1"/>
                </a:solidFill>
                <a:latin typeface="Arial"/>
                <a:ea typeface="Arial"/>
                <a:cs typeface="Arial"/>
                <a:sym typeface="Arial"/>
              </a:defRPr>
            </a:lvl5pPr>
            <a:lvl6pPr lvl="5" marR="0" rtl="0" algn="l">
              <a:lnSpc>
                <a:spcPct val="95000"/>
              </a:lnSpc>
              <a:spcBef>
                <a:spcPts val="0"/>
              </a:spcBef>
              <a:spcAft>
                <a:spcPts val="0"/>
              </a:spcAft>
              <a:buClr>
                <a:schemeClr val="lt1"/>
              </a:buClr>
              <a:buSzPts val="48800"/>
              <a:buFont typeface="Arial"/>
              <a:buNone/>
              <a:defRPr b="0" i="0" sz="48800" u="none" cap="none" strike="noStrike">
                <a:solidFill>
                  <a:schemeClr val="lt1"/>
                </a:solidFill>
                <a:latin typeface="Arial"/>
                <a:ea typeface="Arial"/>
                <a:cs typeface="Arial"/>
                <a:sym typeface="Arial"/>
              </a:defRPr>
            </a:lvl6pPr>
            <a:lvl7pPr lvl="6" marR="0" rtl="0" algn="l">
              <a:lnSpc>
                <a:spcPct val="95000"/>
              </a:lnSpc>
              <a:spcBef>
                <a:spcPts val="0"/>
              </a:spcBef>
              <a:spcAft>
                <a:spcPts val="0"/>
              </a:spcAft>
              <a:buClr>
                <a:schemeClr val="lt1"/>
              </a:buClr>
              <a:buSzPts val="48800"/>
              <a:buFont typeface="Arial"/>
              <a:buNone/>
              <a:defRPr b="0" i="0" sz="48800" u="none" cap="none" strike="noStrike">
                <a:solidFill>
                  <a:schemeClr val="lt1"/>
                </a:solidFill>
                <a:latin typeface="Arial"/>
                <a:ea typeface="Arial"/>
                <a:cs typeface="Arial"/>
                <a:sym typeface="Arial"/>
              </a:defRPr>
            </a:lvl7pPr>
            <a:lvl8pPr lvl="7" marR="0" rtl="0" algn="l">
              <a:lnSpc>
                <a:spcPct val="95000"/>
              </a:lnSpc>
              <a:spcBef>
                <a:spcPts val="0"/>
              </a:spcBef>
              <a:spcAft>
                <a:spcPts val="0"/>
              </a:spcAft>
              <a:buClr>
                <a:schemeClr val="lt1"/>
              </a:buClr>
              <a:buSzPts val="48800"/>
              <a:buFont typeface="Arial"/>
              <a:buNone/>
              <a:defRPr b="0" i="0" sz="48800" u="none" cap="none" strike="noStrike">
                <a:solidFill>
                  <a:schemeClr val="lt1"/>
                </a:solidFill>
                <a:latin typeface="Arial"/>
                <a:ea typeface="Arial"/>
                <a:cs typeface="Arial"/>
                <a:sym typeface="Arial"/>
              </a:defRPr>
            </a:lvl8pPr>
            <a:lvl9pPr lvl="8" marR="0" rtl="0" algn="l">
              <a:lnSpc>
                <a:spcPct val="95000"/>
              </a:lnSpc>
              <a:spcBef>
                <a:spcPts val="0"/>
              </a:spcBef>
              <a:spcAft>
                <a:spcPts val="0"/>
              </a:spcAft>
              <a:buClr>
                <a:schemeClr val="lt1"/>
              </a:buClr>
              <a:buSzPts val="48800"/>
              <a:buFont typeface="Arial"/>
              <a:buNone/>
              <a:defRPr b="0" i="0" sz="48800" u="none" cap="none" strike="noStrike">
                <a:solidFill>
                  <a:schemeClr val="lt1"/>
                </a:solidFill>
                <a:latin typeface="Arial"/>
                <a:ea typeface="Arial"/>
                <a:cs typeface="Arial"/>
                <a:sym typeface="Arial"/>
              </a:defRPr>
            </a:lvl9pPr>
          </a:lstStyle>
          <a:p/>
        </p:txBody>
      </p:sp>
    </p:spTree>
  </p:cSld>
  <p:clrMapOvr>
    <a:masterClrMapping/>
  </p:clrMapOvr>
</p:sldLayout>
</file>

<file path=ppt/slideLayouts/slideLayout4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Orange Manual" showMasterSp="0">
  <p:cSld name="Section Header Orange Manual">
    <p:bg>
      <p:bgPr>
        <a:solidFill>
          <a:srgbClr val="D04A02"/>
        </a:solidFill>
      </p:bgPr>
    </p:bg>
    <p:spTree>
      <p:nvGrpSpPr>
        <p:cNvPr id="3364" name="Shape 3364"/>
        <p:cNvGrpSpPr/>
        <p:nvPr/>
      </p:nvGrpSpPr>
      <p:grpSpPr>
        <a:xfrm>
          <a:off x="0" y="0"/>
          <a:ext cx="0" cy="0"/>
          <a:chOff x="0" y="0"/>
          <a:chExt cx="0" cy="0"/>
        </a:xfrm>
      </p:grpSpPr>
      <p:sp>
        <p:nvSpPr>
          <p:cNvPr id="3365" name="Google Shape;3365;p488"/>
          <p:cNvSpPr txBox="1"/>
          <p:nvPr>
            <p:ph type="title"/>
          </p:nvPr>
        </p:nvSpPr>
        <p:spPr>
          <a:xfrm>
            <a:off x="332185" y="321469"/>
            <a:ext cx="1031100" cy="1474500"/>
          </a:xfrm>
          <a:prstGeom prst="rect">
            <a:avLst/>
          </a:prstGeom>
          <a:noFill/>
          <a:ln>
            <a:noFill/>
          </a:ln>
        </p:spPr>
        <p:txBody>
          <a:bodyPr anchorCtr="0" anchor="t" bIns="0" lIns="0" spcFirstLastPara="1" rIns="0" wrap="square" tIns="0">
            <a:noAutofit/>
          </a:bodyPr>
          <a:lstStyle>
            <a:lvl1pPr lvl="0" marR="0" rtl="0" algn="l">
              <a:lnSpc>
                <a:spcPct val="80000"/>
              </a:lnSpc>
              <a:spcBef>
                <a:spcPts val="0"/>
              </a:spcBef>
              <a:spcAft>
                <a:spcPts val="0"/>
              </a:spcAft>
              <a:buClr>
                <a:schemeClr val="lt1"/>
              </a:buClr>
              <a:buSzPts val="10800"/>
              <a:buFont typeface="Arial"/>
              <a:buNone/>
              <a:defRPr b="0" i="0" sz="10800" u="none" cap="none" strike="noStrike">
                <a:solidFill>
                  <a:schemeClr val="lt1"/>
                </a:solidFill>
                <a:latin typeface="Arial"/>
                <a:ea typeface="Arial"/>
                <a:cs typeface="Arial"/>
                <a:sym typeface="Arial"/>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Tree>
  </p:cSld>
  <p:clrMapOvr>
    <a:masterClrMapping/>
  </p:clrMapOvr>
</p:sldLayout>
</file>

<file path=ppt/slideLayouts/slideLayout4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Red Manual" showMasterSp="0">
  <p:cSld name="Section Header Red Manual">
    <p:bg>
      <p:bgPr>
        <a:solidFill>
          <a:srgbClr val="E0301E"/>
        </a:solidFill>
      </p:bgPr>
    </p:bg>
    <p:spTree>
      <p:nvGrpSpPr>
        <p:cNvPr id="3366" name="Shape 3366"/>
        <p:cNvGrpSpPr/>
        <p:nvPr/>
      </p:nvGrpSpPr>
      <p:grpSpPr>
        <a:xfrm>
          <a:off x="0" y="0"/>
          <a:ext cx="0" cy="0"/>
          <a:chOff x="0" y="0"/>
          <a:chExt cx="0" cy="0"/>
        </a:xfrm>
      </p:grpSpPr>
      <p:sp>
        <p:nvSpPr>
          <p:cNvPr id="3367" name="Google Shape;3367;p489"/>
          <p:cNvSpPr txBox="1"/>
          <p:nvPr>
            <p:ph type="title"/>
          </p:nvPr>
        </p:nvSpPr>
        <p:spPr>
          <a:xfrm>
            <a:off x="332185" y="321469"/>
            <a:ext cx="1031100" cy="1474500"/>
          </a:xfrm>
          <a:prstGeom prst="rect">
            <a:avLst/>
          </a:prstGeom>
          <a:noFill/>
          <a:ln>
            <a:noFill/>
          </a:ln>
        </p:spPr>
        <p:txBody>
          <a:bodyPr anchorCtr="0" anchor="t" bIns="0" lIns="0" spcFirstLastPara="1" rIns="0" wrap="square" tIns="0">
            <a:noAutofit/>
          </a:bodyPr>
          <a:lstStyle>
            <a:lvl1pPr lvl="0" marR="0" rtl="0" algn="l">
              <a:lnSpc>
                <a:spcPct val="80000"/>
              </a:lnSpc>
              <a:spcBef>
                <a:spcPts val="0"/>
              </a:spcBef>
              <a:spcAft>
                <a:spcPts val="0"/>
              </a:spcAft>
              <a:buClr>
                <a:schemeClr val="lt1"/>
              </a:buClr>
              <a:buSzPts val="10800"/>
              <a:buFont typeface="Arial"/>
              <a:buNone/>
              <a:defRPr b="0" i="0" sz="10800" u="none" cap="none" strike="noStrike">
                <a:solidFill>
                  <a:schemeClr val="lt1"/>
                </a:solidFill>
                <a:latin typeface="Arial"/>
                <a:ea typeface="Arial"/>
                <a:cs typeface="Arial"/>
                <a:sym typeface="Arial"/>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Tree>
  </p:cSld>
  <p:clrMapOvr>
    <a:masterClrMapping/>
  </p:clrMapOvr>
</p:sldLayout>
</file>

<file path=ppt/slideLayouts/slideLayout4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Grey Manual" showMasterSp="0">
  <p:cSld name="Section Header Grey Manual">
    <p:bg>
      <p:bgPr>
        <a:solidFill>
          <a:srgbClr val="464646"/>
        </a:solidFill>
      </p:bgPr>
    </p:bg>
    <p:spTree>
      <p:nvGrpSpPr>
        <p:cNvPr id="3368" name="Shape 3368"/>
        <p:cNvGrpSpPr/>
        <p:nvPr/>
      </p:nvGrpSpPr>
      <p:grpSpPr>
        <a:xfrm>
          <a:off x="0" y="0"/>
          <a:ext cx="0" cy="0"/>
          <a:chOff x="0" y="0"/>
          <a:chExt cx="0" cy="0"/>
        </a:xfrm>
      </p:grpSpPr>
      <p:sp>
        <p:nvSpPr>
          <p:cNvPr id="3369" name="Google Shape;3369;p490"/>
          <p:cNvSpPr txBox="1"/>
          <p:nvPr>
            <p:ph type="title"/>
          </p:nvPr>
        </p:nvSpPr>
        <p:spPr>
          <a:xfrm>
            <a:off x="332185" y="321469"/>
            <a:ext cx="1031100" cy="1474500"/>
          </a:xfrm>
          <a:prstGeom prst="rect">
            <a:avLst/>
          </a:prstGeom>
          <a:noFill/>
          <a:ln>
            <a:noFill/>
          </a:ln>
        </p:spPr>
        <p:txBody>
          <a:bodyPr anchorCtr="0" anchor="t" bIns="0" lIns="0" spcFirstLastPara="1" rIns="0" wrap="square" tIns="0">
            <a:noAutofit/>
          </a:bodyPr>
          <a:lstStyle>
            <a:lvl1pPr lvl="0" marR="0" rtl="0" algn="l">
              <a:lnSpc>
                <a:spcPct val="80000"/>
              </a:lnSpc>
              <a:spcBef>
                <a:spcPts val="0"/>
              </a:spcBef>
              <a:spcAft>
                <a:spcPts val="0"/>
              </a:spcAft>
              <a:buClr>
                <a:schemeClr val="lt1"/>
              </a:buClr>
              <a:buSzPts val="10800"/>
              <a:buFont typeface="Arial"/>
              <a:buNone/>
              <a:defRPr b="0" i="0" sz="10800" u="none" cap="none" strike="noStrike">
                <a:solidFill>
                  <a:schemeClr val="lt1"/>
                </a:solidFill>
                <a:latin typeface="Arial"/>
                <a:ea typeface="Arial"/>
                <a:cs typeface="Arial"/>
                <a:sym typeface="Arial"/>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Two and Left Text">
  <p:cSld name="Content: Two and Left Text">
    <p:spTree>
      <p:nvGrpSpPr>
        <p:cNvPr id="388" name="Shape 388"/>
        <p:cNvGrpSpPr/>
        <p:nvPr/>
      </p:nvGrpSpPr>
      <p:grpSpPr>
        <a:xfrm>
          <a:off x="0" y="0"/>
          <a:ext cx="0" cy="0"/>
          <a:chOff x="0" y="0"/>
          <a:chExt cx="0" cy="0"/>
        </a:xfrm>
      </p:grpSpPr>
      <p:sp>
        <p:nvSpPr>
          <p:cNvPr id="389" name="Google Shape;389;p50"/>
          <p:cNvSpPr txBox="1"/>
          <p:nvPr>
            <p:ph type="title"/>
          </p:nvPr>
        </p:nvSpPr>
        <p:spPr>
          <a:xfrm>
            <a:off x="533400" y="514350"/>
            <a:ext cx="8077200" cy="6858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Clr>
                <a:schemeClr val="dk1"/>
              </a:buClr>
              <a:buSzPts val="1300"/>
              <a:buNone/>
              <a:defRPr/>
            </a:lvl1pPr>
            <a:lvl2pPr lvl="1" rtl="0">
              <a:spcBef>
                <a:spcPts val="0"/>
              </a:spcBef>
              <a:spcAft>
                <a:spcPts val="0"/>
              </a:spcAft>
              <a:buSzPts val="1000"/>
              <a:buNone/>
              <a:defRPr/>
            </a:lvl2pPr>
            <a:lvl3pPr lvl="2" rtl="0">
              <a:spcBef>
                <a:spcPts val="0"/>
              </a:spcBef>
              <a:spcAft>
                <a:spcPts val="0"/>
              </a:spcAft>
              <a:buSzPts val="1000"/>
              <a:buNone/>
              <a:defRPr/>
            </a:lvl3pPr>
            <a:lvl4pPr lvl="3" rtl="0">
              <a:spcBef>
                <a:spcPts val="0"/>
              </a:spcBef>
              <a:spcAft>
                <a:spcPts val="0"/>
              </a:spcAft>
              <a:buSzPts val="10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000"/>
              <a:buNone/>
              <a:defRPr/>
            </a:lvl7pPr>
            <a:lvl8pPr lvl="7" rtl="0">
              <a:spcBef>
                <a:spcPts val="0"/>
              </a:spcBef>
              <a:spcAft>
                <a:spcPts val="0"/>
              </a:spcAft>
              <a:buSzPts val="1000"/>
              <a:buNone/>
              <a:defRPr/>
            </a:lvl8pPr>
            <a:lvl9pPr lvl="8" rtl="0">
              <a:spcBef>
                <a:spcPts val="0"/>
              </a:spcBef>
              <a:spcAft>
                <a:spcPts val="0"/>
              </a:spcAft>
              <a:buSzPts val="1000"/>
              <a:buNone/>
              <a:defRPr/>
            </a:lvl9pPr>
          </a:lstStyle>
          <a:p/>
        </p:txBody>
      </p:sp>
      <p:sp>
        <p:nvSpPr>
          <p:cNvPr id="390" name="Google Shape;390;p50"/>
          <p:cNvSpPr txBox="1"/>
          <p:nvPr>
            <p:ph idx="1" type="body"/>
          </p:nvPr>
        </p:nvSpPr>
        <p:spPr>
          <a:xfrm>
            <a:off x="6019800" y="1314450"/>
            <a:ext cx="2590800" cy="16002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SzPts val="1300"/>
              <a:buNone/>
              <a:defRPr/>
            </a:lvl1pPr>
            <a:lvl2pPr indent="-311150" lvl="1" marL="914400" rtl="0" algn="l">
              <a:lnSpc>
                <a:spcPct val="100000"/>
              </a:lnSpc>
              <a:spcBef>
                <a:spcPts val="700"/>
              </a:spcBef>
              <a:spcAft>
                <a:spcPts val="0"/>
              </a:spcAft>
              <a:buSzPts val="1300"/>
              <a:buChar char="•"/>
              <a:defRPr/>
            </a:lvl2pPr>
            <a:lvl3pPr indent="-311150" lvl="2" marL="1371600" rtl="0" algn="l">
              <a:lnSpc>
                <a:spcPct val="100000"/>
              </a:lnSpc>
              <a:spcBef>
                <a:spcPts val="700"/>
              </a:spcBef>
              <a:spcAft>
                <a:spcPts val="0"/>
              </a:spcAft>
              <a:buSzPts val="1300"/>
              <a:buChar char="-"/>
              <a:defRPr/>
            </a:lvl3pPr>
            <a:lvl4pPr indent="-311150" lvl="3" marL="1828800" rtl="0" algn="l">
              <a:lnSpc>
                <a:spcPct val="100000"/>
              </a:lnSpc>
              <a:spcBef>
                <a:spcPts val="700"/>
              </a:spcBef>
              <a:spcAft>
                <a:spcPts val="0"/>
              </a:spcAft>
              <a:buSzPts val="1300"/>
              <a:buChar char="◦"/>
              <a:defRPr/>
            </a:lvl4pPr>
            <a:lvl5pPr indent="-311150" lvl="4" marL="2286000" rtl="0" algn="l">
              <a:lnSpc>
                <a:spcPct val="100000"/>
              </a:lnSpc>
              <a:spcBef>
                <a:spcPts val="700"/>
              </a:spcBef>
              <a:spcAft>
                <a:spcPts val="0"/>
              </a:spcAft>
              <a:buSzPts val="1300"/>
              <a:buChar char="›"/>
              <a:defRPr/>
            </a:lvl5pPr>
            <a:lvl6pPr indent="-311150" lvl="5" marL="2743200" rtl="0" algn="l">
              <a:lnSpc>
                <a:spcPct val="100000"/>
              </a:lnSpc>
              <a:spcBef>
                <a:spcPts val="700"/>
              </a:spcBef>
              <a:spcAft>
                <a:spcPts val="0"/>
              </a:spcAft>
              <a:buSzPts val="1300"/>
              <a:buAutoNum type="arabicPeriod"/>
              <a:defRPr/>
            </a:lvl6pPr>
            <a:lvl7pPr indent="-311150" lvl="6" marL="3200400" rtl="0" algn="l">
              <a:lnSpc>
                <a:spcPct val="100000"/>
              </a:lnSpc>
              <a:spcBef>
                <a:spcPts val="700"/>
              </a:spcBef>
              <a:spcAft>
                <a:spcPts val="0"/>
              </a:spcAft>
              <a:buClr>
                <a:schemeClr val="dk1"/>
              </a:buClr>
              <a:buSzPts val="1300"/>
              <a:buAutoNum type="alphaLcPeriod"/>
              <a:defRPr/>
            </a:lvl7pPr>
            <a:lvl8pPr indent="-311150" lvl="7" marL="3657600" rtl="0" algn="l">
              <a:lnSpc>
                <a:spcPct val="100000"/>
              </a:lnSpc>
              <a:spcBef>
                <a:spcPts val="700"/>
              </a:spcBef>
              <a:spcAft>
                <a:spcPts val="0"/>
              </a:spcAft>
              <a:buClr>
                <a:schemeClr val="dk1"/>
              </a:buClr>
              <a:buSzPts val="1300"/>
              <a:buAutoNum type="romanLcPeriod"/>
              <a:defRPr/>
            </a:lvl8pPr>
            <a:lvl9pPr indent="-228600" lvl="8" marL="4114800" rtl="0" algn="l">
              <a:lnSpc>
                <a:spcPct val="100000"/>
              </a:lnSpc>
              <a:spcBef>
                <a:spcPts val="700"/>
              </a:spcBef>
              <a:spcAft>
                <a:spcPts val="700"/>
              </a:spcAft>
              <a:buClr>
                <a:schemeClr val="dk2"/>
              </a:buClr>
              <a:buSzPts val="1300"/>
              <a:buNone/>
              <a:defRPr/>
            </a:lvl9pPr>
          </a:lstStyle>
          <a:p/>
        </p:txBody>
      </p:sp>
      <p:sp>
        <p:nvSpPr>
          <p:cNvPr id="391" name="Google Shape;391;p50"/>
          <p:cNvSpPr txBox="1"/>
          <p:nvPr>
            <p:ph idx="2" type="body"/>
          </p:nvPr>
        </p:nvSpPr>
        <p:spPr>
          <a:xfrm>
            <a:off x="6019800" y="3028950"/>
            <a:ext cx="2590800" cy="16002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SzPts val="1300"/>
              <a:buNone/>
              <a:defRPr/>
            </a:lvl1pPr>
            <a:lvl2pPr indent="-311150" lvl="1" marL="914400" rtl="0" algn="l">
              <a:lnSpc>
                <a:spcPct val="100000"/>
              </a:lnSpc>
              <a:spcBef>
                <a:spcPts val="700"/>
              </a:spcBef>
              <a:spcAft>
                <a:spcPts val="0"/>
              </a:spcAft>
              <a:buSzPts val="1300"/>
              <a:buChar char="•"/>
              <a:defRPr/>
            </a:lvl2pPr>
            <a:lvl3pPr indent="-311150" lvl="2" marL="1371600" rtl="0" algn="l">
              <a:lnSpc>
                <a:spcPct val="100000"/>
              </a:lnSpc>
              <a:spcBef>
                <a:spcPts val="700"/>
              </a:spcBef>
              <a:spcAft>
                <a:spcPts val="0"/>
              </a:spcAft>
              <a:buSzPts val="1300"/>
              <a:buChar char="-"/>
              <a:defRPr/>
            </a:lvl3pPr>
            <a:lvl4pPr indent="-311150" lvl="3" marL="1828800" rtl="0" algn="l">
              <a:lnSpc>
                <a:spcPct val="100000"/>
              </a:lnSpc>
              <a:spcBef>
                <a:spcPts val="700"/>
              </a:spcBef>
              <a:spcAft>
                <a:spcPts val="0"/>
              </a:spcAft>
              <a:buSzPts val="1300"/>
              <a:buChar char="◦"/>
              <a:defRPr/>
            </a:lvl4pPr>
            <a:lvl5pPr indent="-311150" lvl="4" marL="2286000" rtl="0" algn="l">
              <a:lnSpc>
                <a:spcPct val="100000"/>
              </a:lnSpc>
              <a:spcBef>
                <a:spcPts val="700"/>
              </a:spcBef>
              <a:spcAft>
                <a:spcPts val="0"/>
              </a:spcAft>
              <a:buSzPts val="1300"/>
              <a:buChar char="›"/>
              <a:defRPr/>
            </a:lvl5pPr>
            <a:lvl6pPr indent="-311150" lvl="5" marL="2743200" rtl="0" algn="l">
              <a:lnSpc>
                <a:spcPct val="100000"/>
              </a:lnSpc>
              <a:spcBef>
                <a:spcPts val="700"/>
              </a:spcBef>
              <a:spcAft>
                <a:spcPts val="0"/>
              </a:spcAft>
              <a:buSzPts val="1300"/>
              <a:buAutoNum type="arabicPeriod"/>
              <a:defRPr/>
            </a:lvl6pPr>
            <a:lvl7pPr indent="-311150" lvl="6" marL="3200400" rtl="0" algn="l">
              <a:lnSpc>
                <a:spcPct val="100000"/>
              </a:lnSpc>
              <a:spcBef>
                <a:spcPts val="700"/>
              </a:spcBef>
              <a:spcAft>
                <a:spcPts val="0"/>
              </a:spcAft>
              <a:buClr>
                <a:schemeClr val="dk1"/>
              </a:buClr>
              <a:buSzPts val="1300"/>
              <a:buAutoNum type="alphaLcPeriod"/>
              <a:defRPr/>
            </a:lvl7pPr>
            <a:lvl8pPr indent="-311150" lvl="7" marL="3657600" rtl="0" algn="l">
              <a:lnSpc>
                <a:spcPct val="100000"/>
              </a:lnSpc>
              <a:spcBef>
                <a:spcPts val="700"/>
              </a:spcBef>
              <a:spcAft>
                <a:spcPts val="0"/>
              </a:spcAft>
              <a:buClr>
                <a:schemeClr val="dk1"/>
              </a:buClr>
              <a:buSzPts val="1300"/>
              <a:buAutoNum type="romanLcPeriod"/>
              <a:defRPr/>
            </a:lvl8pPr>
            <a:lvl9pPr indent="-228600" lvl="8" marL="4114800" rtl="0" algn="l">
              <a:lnSpc>
                <a:spcPct val="100000"/>
              </a:lnSpc>
              <a:spcBef>
                <a:spcPts val="700"/>
              </a:spcBef>
              <a:spcAft>
                <a:spcPts val="700"/>
              </a:spcAft>
              <a:buClr>
                <a:schemeClr val="dk2"/>
              </a:buClr>
              <a:buSzPts val="1300"/>
              <a:buNone/>
              <a:defRPr/>
            </a:lvl9pPr>
          </a:lstStyle>
          <a:p/>
        </p:txBody>
      </p:sp>
      <p:sp>
        <p:nvSpPr>
          <p:cNvPr id="392" name="Google Shape;392;p50"/>
          <p:cNvSpPr txBox="1"/>
          <p:nvPr>
            <p:ph idx="3" type="body"/>
          </p:nvPr>
        </p:nvSpPr>
        <p:spPr>
          <a:xfrm>
            <a:off x="533400" y="1314450"/>
            <a:ext cx="5334000" cy="33147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SzPts val="1300"/>
              <a:buNone/>
              <a:defRPr/>
            </a:lvl1pPr>
            <a:lvl2pPr indent="-311150" lvl="1" marL="914400" rtl="0" algn="l">
              <a:lnSpc>
                <a:spcPct val="100000"/>
              </a:lnSpc>
              <a:spcBef>
                <a:spcPts val="700"/>
              </a:spcBef>
              <a:spcAft>
                <a:spcPts val="0"/>
              </a:spcAft>
              <a:buSzPts val="1300"/>
              <a:buChar char="•"/>
              <a:defRPr/>
            </a:lvl2pPr>
            <a:lvl3pPr indent="-311150" lvl="2" marL="1371600" rtl="0" algn="l">
              <a:lnSpc>
                <a:spcPct val="100000"/>
              </a:lnSpc>
              <a:spcBef>
                <a:spcPts val="700"/>
              </a:spcBef>
              <a:spcAft>
                <a:spcPts val="0"/>
              </a:spcAft>
              <a:buSzPts val="1300"/>
              <a:buChar char="-"/>
              <a:defRPr/>
            </a:lvl3pPr>
            <a:lvl4pPr indent="-311150" lvl="3" marL="1828800" rtl="0" algn="l">
              <a:lnSpc>
                <a:spcPct val="100000"/>
              </a:lnSpc>
              <a:spcBef>
                <a:spcPts val="700"/>
              </a:spcBef>
              <a:spcAft>
                <a:spcPts val="0"/>
              </a:spcAft>
              <a:buSzPts val="1300"/>
              <a:buChar char="◦"/>
              <a:defRPr/>
            </a:lvl4pPr>
            <a:lvl5pPr indent="-311150" lvl="4" marL="2286000" rtl="0" algn="l">
              <a:lnSpc>
                <a:spcPct val="100000"/>
              </a:lnSpc>
              <a:spcBef>
                <a:spcPts val="700"/>
              </a:spcBef>
              <a:spcAft>
                <a:spcPts val="0"/>
              </a:spcAft>
              <a:buSzPts val="1300"/>
              <a:buChar char="›"/>
              <a:defRPr/>
            </a:lvl5pPr>
            <a:lvl6pPr indent="-311150" lvl="5" marL="2743200" rtl="0" algn="l">
              <a:lnSpc>
                <a:spcPct val="100000"/>
              </a:lnSpc>
              <a:spcBef>
                <a:spcPts val="700"/>
              </a:spcBef>
              <a:spcAft>
                <a:spcPts val="0"/>
              </a:spcAft>
              <a:buSzPts val="1300"/>
              <a:buAutoNum type="arabicPeriod"/>
              <a:defRPr/>
            </a:lvl6pPr>
            <a:lvl7pPr indent="-311150" lvl="6" marL="3200400" rtl="0" algn="l">
              <a:lnSpc>
                <a:spcPct val="100000"/>
              </a:lnSpc>
              <a:spcBef>
                <a:spcPts val="700"/>
              </a:spcBef>
              <a:spcAft>
                <a:spcPts val="0"/>
              </a:spcAft>
              <a:buClr>
                <a:schemeClr val="dk1"/>
              </a:buClr>
              <a:buSzPts val="1300"/>
              <a:buAutoNum type="alphaLcPeriod"/>
              <a:defRPr/>
            </a:lvl7pPr>
            <a:lvl8pPr indent="-311150" lvl="7" marL="3657600" rtl="0" algn="l">
              <a:lnSpc>
                <a:spcPct val="100000"/>
              </a:lnSpc>
              <a:spcBef>
                <a:spcPts val="700"/>
              </a:spcBef>
              <a:spcAft>
                <a:spcPts val="0"/>
              </a:spcAft>
              <a:buClr>
                <a:schemeClr val="dk1"/>
              </a:buClr>
              <a:buSzPts val="1300"/>
              <a:buAutoNum type="romanLcPeriod"/>
              <a:defRPr/>
            </a:lvl8pPr>
            <a:lvl9pPr indent="-228600" lvl="8" marL="4114800" rtl="0" algn="l">
              <a:lnSpc>
                <a:spcPct val="100000"/>
              </a:lnSpc>
              <a:spcBef>
                <a:spcPts val="700"/>
              </a:spcBef>
              <a:spcAft>
                <a:spcPts val="700"/>
              </a:spcAft>
              <a:buClr>
                <a:schemeClr val="dk2"/>
              </a:buClr>
              <a:buSzPts val="1300"/>
              <a:buNone/>
              <a:defRPr/>
            </a:lvl9pPr>
          </a:lstStyle>
          <a:p/>
        </p:txBody>
      </p:sp>
      <p:sp>
        <p:nvSpPr>
          <p:cNvPr id="393" name="Google Shape;393;p50"/>
          <p:cNvSpPr txBox="1"/>
          <p:nvPr>
            <p:ph idx="11" type="ftr"/>
          </p:nvPr>
        </p:nvSpPr>
        <p:spPr>
          <a:xfrm>
            <a:off x="533400" y="4743450"/>
            <a:ext cx="5257800" cy="114300"/>
          </a:xfrm>
          <a:prstGeom prst="rect">
            <a:avLst/>
          </a:prstGeom>
          <a:noFill/>
          <a:ln>
            <a:noFill/>
          </a:ln>
        </p:spPr>
        <p:txBody>
          <a:bodyPr anchorCtr="0" anchor="b" bIns="0" lIns="0" spcFirstLastPara="1" rIns="0" wrap="square" tIns="0">
            <a:noAutofit/>
          </a:bodyPr>
          <a:lstStyle>
            <a:lvl1pPr lvl="0" rtl="0" algn="l">
              <a:spcBef>
                <a:spcPts val="0"/>
              </a:spcBef>
              <a:spcAft>
                <a:spcPts val="0"/>
              </a:spcAft>
              <a:buSzPts val="1000"/>
              <a:buNone/>
              <a:defRPr sz="700">
                <a:solidFill>
                  <a:schemeClr val="dk1"/>
                </a:solidFill>
                <a:latin typeface="Arial"/>
                <a:ea typeface="Arial"/>
                <a:cs typeface="Arial"/>
                <a:sym typeface="Arial"/>
              </a:defRPr>
            </a:lvl1pPr>
            <a:lvl2pPr lvl="1" rtl="0" algn="l">
              <a:spcBef>
                <a:spcPts val="0"/>
              </a:spcBef>
              <a:spcAft>
                <a:spcPts val="0"/>
              </a:spcAft>
              <a:buSzPts val="1000"/>
              <a:buNone/>
              <a:defRPr/>
            </a:lvl2pPr>
            <a:lvl3pPr lvl="2" rtl="0" algn="l">
              <a:spcBef>
                <a:spcPts val="0"/>
              </a:spcBef>
              <a:spcAft>
                <a:spcPts val="0"/>
              </a:spcAft>
              <a:buSzPts val="1000"/>
              <a:buNone/>
              <a:defRPr/>
            </a:lvl3pPr>
            <a:lvl4pPr lvl="3" rtl="0" algn="l">
              <a:spcBef>
                <a:spcPts val="0"/>
              </a:spcBef>
              <a:spcAft>
                <a:spcPts val="0"/>
              </a:spcAft>
              <a:buSzPts val="1000"/>
              <a:buNone/>
              <a:defRPr/>
            </a:lvl4pPr>
            <a:lvl5pPr lvl="4" rtl="0" algn="l">
              <a:spcBef>
                <a:spcPts val="0"/>
              </a:spcBef>
              <a:spcAft>
                <a:spcPts val="0"/>
              </a:spcAft>
              <a:buSzPts val="1000"/>
              <a:buNone/>
              <a:defRPr/>
            </a:lvl5pPr>
            <a:lvl6pPr lvl="5" rtl="0" algn="l">
              <a:spcBef>
                <a:spcPts val="0"/>
              </a:spcBef>
              <a:spcAft>
                <a:spcPts val="0"/>
              </a:spcAft>
              <a:buSzPts val="1000"/>
              <a:buNone/>
              <a:defRPr/>
            </a:lvl6pPr>
            <a:lvl7pPr lvl="6" rtl="0" algn="l">
              <a:spcBef>
                <a:spcPts val="0"/>
              </a:spcBef>
              <a:spcAft>
                <a:spcPts val="0"/>
              </a:spcAft>
              <a:buSzPts val="1000"/>
              <a:buNone/>
              <a:defRPr/>
            </a:lvl7pPr>
            <a:lvl8pPr lvl="7" rtl="0" algn="l">
              <a:spcBef>
                <a:spcPts val="0"/>
              </a:spcBef>
              <a:spcAft>
                <a:spcPts val="0"/>
              </a:spcAft>
              <a:buSzPts val="1000"/>
              <a:buNone/>
              <a:defRPr/>
            </a:lvl8pPr>
            <a:lvl9pPr lvl="8" rtl="0" algn="l">
              <a:spcBef>
                <a:spcPts val="0"/>
              </a:spcBef>
              <a:spcAft>
                <a:spcPts val="0"/>
              </a:spcAft>
              <a:buSzPts val="1000"/>
              <a:buNone/>
              <a:defRPr/>
            </a:lvl9pPr>
          </a:lstStyle>
          <a:p/>
        </p:txBody>
      </p:sp>
      <p:cxnSp>
        <p:nvCxnSpPr>
          <p:cNvPr id="394" name="Google Shape;394;p50"/>
          <p:cNvCxnSpPr/>
          <p:nvPr/>
        </p:nvCxnSpPr>
        <p:spPr>
          <a:xfrm flipH="1" rot="10800000">
            <a:off x="381001" y="457200"/>
            <a:ext cx="8229600" cy="114300"/>
          </a:xfrm>
          <a:prstGeom prst="bentConnector2">
            <a:avLst/>
          </a:prstGeom>
          <a:noFill/>
          <a:ln cap="flat" cmpd="sng" w="12700">
            <a:solidFill>
              <a:schemeClr val="dk2"/>
            </a:solidFill>
            <a:prstDash val="solid"/>
            <a:round/>
            <a:headEnd len="sm" w="sm" type="none"/>
            <a:tailEnd len="sm" w="sm" type="none"/>
          </a:ln>
        </p:spPr>
      </p:cxnSp>
      <p:sp>
        <p:nvSpPr>
          <p:cNvPr id="395" name="Google Shape;395;p50"/>
          <p:cNvSpPr txBox="1"/>
          <p:nvPr>
            <p:ph idx="12" type="sldNum"/>
          </p:nvPr>
        </p:nvSpPr>
        <p:spPr>
          <a:xfrm>
            <a:off x="7086600" y="4857750"/>
            <a:ext cx="1527000" cy="114300"/>
          </a:xfrm>
          <a:prstGeom prst="rect">
            <a:avLst/>
          </a:prstGeom>
          <a:noFill/>
          <a:ln>
            <a:noFill/>
          </a:ln>
        </p:spPr>
        <p:txBody>
          <a:bodyPr anchorCtr="0" anchor="t" bIns="0" lIns="0" spcFirstLastPara="1" rIns="0" wrap="square" tIns="0">
            <a:noAutofit/>
          </a:bodyPr>
          <a:lstStyle>
            <a:lvl1pPr indent="0" lvl="0" marL="0" rtl="0" algn="r">
              <a:spcBef>
                <a:spcPts val="0"/>
              </a:spcBef>
              <a:buNone/>
              <a:defRPr sz="700">
                <a:solidFill>
                  <a:schemeClr val="dk1"/>
                </a:solidFill>
                <a:latin typeface="Arial"/>
                <a:ea typeface="Arial"/>
                <a:cs typeface="Arial"/>
                <a:sym typeface="Arial"/>
              </a:defRPr>
            </a:lvl1pPr>
            <a:lvl2pPr indent="0" lvl="1" marL="0" rtl="0" algn="r">
              <a:spcBef>
                <a:spcPts val="0"/>
              </a:spcBef>
              <a:buNone/>
              <a:defRPr sz="700">
                <a:solidFill>
                  <a:schemeClr val="dk1"/>
                </a:solidFill>
                <a:latin typeface="Arial"/>
                <a:ea typeface="Arial"/>
                <a:cs typeface="Arial"/>
                <a:sym typeface="Arial"/>
              </a:defRPr>
            </a:lvl2pPr>
            <a:lvl3pPr indent="0" lvl="2" marL="0" rtl="0" algn="r">
              <a:spcBef>
                <a:spcPts val="0"/>
              </a:spcBef>
              <a:buNone/>
              <a:defRPr sz="700">
                <a:solidFill>
                  <a:schemeClr val="dk1"/>
                </a:solidFill>
                <a:latin typeface="Arial"/>
                <a:ea typeface="Arial"/>
                <a:cs typeface="Arial"/>
                <a:sym typeface="Arial"/>
              </a:defRPr>
            </a:lvl3pPr>
            <a:lvl4pPr indent="0" lvl="3" marL="0" rtl="0" algn="r">
              <a:spcBef>
                <a:spcPts val="0"/>
              </a:spcBef>
              <a:buNone/>
              <a:defRPr sz="700">
                <a:solidFill>
                  <a:schemeClr val="dk1"/>
                </a:solidFill>
                <a:latin typeface="Arial"/>
                <a:ea typeface="Arial"/>
                <a:cs typeface="Arial"/>
                <a:sym typeface="Arial"/>
              </a:defRPr>
            </a:lvl4pPr>
            <a:lvl5pPr indent="0" lvl="4" marL="0" rtl="0" algn="r">
              <a:spcBef>
                <a:spcPts val="0"/>
              </a:spcBef>
              <a:buNone/>
              <a:defRPr sz="700">
                <a:solidFill>
                  <a:schemeClr val="dk1"/>
                </a:solidFill>
                <a:latin typeface="Arial"/>
                <a:ea typeface="Arial"/>
                <a:cs typeface="Arial"/>
                <a:sym typeface="Arial"/>
              </a:defRPr>
            </a:lvl5pPr>
            <a:lvl6pPr indent="0" lvl="5" marL="0" rtl="0" algn="r">
              <a:spcBef>
                <a:spcPts val="0"/>
              </a:spcBef>
              <a:buNone/>
              <a:defRPr sz="700">
                <a:solidFill>
                  <a:schemeClr val="dk1"/>
                </a:solidFill>
                <a:latin typeface="Arial"/>
                <a:ea typeface="Arial"/>
                <a:cs typeface="Arial"/>
                <a:sym typeface="Arial"/>
              </a:defRPr>
            </a:lvl6pPr>
            <a:lvl7pPr indent="0" lvl="6" marL="0" rtl="0" algn="r">
              <a:spcBef>
                <a:spcPts val="0"/>
              </a:spcBef>
              <a:buNone/>
              <a:defRPr sz="700">
                <a:solidFill>
                  <a:schemeClr val="dk1"/>
                </a:solidFill>
                <a:latin typeface="Arial"/>
                <a:ea typeface="Arial"/>
                <a:cs typeface="Arial"/>
                <a:sym typeface="Arial"/>
              </a:defRPr>
            </a:lvl7pPr>
            <a:lvl8pPr indent="0" lvl="7" marL="0" rtl="0" algn="r">
              <a:spcBef>
                <a:spcPts val="0"/>
              </a:spcBef>
              <a:buNone/>
              <a:defRPr sz="700">
                <a:solidFill>
                  <a:schemeClr val="dk1"/>
                </a:solidFill>
                <a:latin typeface="Arial"/>
                <a:ea typeface="Arial"/>
                <a:cs typeface="Arial"/>
                <a:sym typeface="Arial"/>
              </a:defRPr>
            </a:lvl8pPr>
            <a:lvl9pPr indent="0" lvl="8" marL="0" rtl="0" algn="r">
              <a:spcBef>
                <a:spcPts val="0"/>
              </a:spcBef>
              <a:buNone/>
              <a:defRPr sz="7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396" name="Google Shape;396;p50"/>
          <p:cNvSpPr txBox="1"/>
          <p:nvPr>
            <p:ph idx="10" type="dt"/>
          </p:nvPr>
        </p:nvSpPr>
        <p:spPr>
          <a:xfrm>
            <a:off x="7086600" y="4743450"/>
            <a:ext cx="1524000" cy="114300"/>
          </a:xfrm>
          <a:prstGeom prst="rect">
            <a:avLst/>
          </a:prstGeom>
          <a:noFill/>
          <a:ln>
            <a:noFill/>
          </a:ln>
        </p:spPr>
        <p:txBody>
          <a:bodyPr anchorCtr="0" anchor="t" bIns="0" lIns="0" spcFirstLastPara="1" rIns="0" wrap="square" tIns="0">
            <a:noAutofit/>
          </a:bodyPr>
          <a:lstStyle>
            <a:lvl1pPr lvl="0" rtl="0" algn="r">
              <a:spcBef>
                <a:spcPts val="0"/>
              </a:spcBef>
              <a:spcAft>
                <a:spcPts val="0"/>
              </a:spcAft>
              <a:buSzPts val="1000"/>
              <a:buNone/>
              <a:defRPr sz="700">
                <a:solidFill>
                  <a:schemeClr val="dk1"/>
                </a:solidFill>
                <a:latin typeface="Arial"/>
                <a:ea typeface="Arial"/>
                <a:cs typeface="Arial"/>
                <a:sym typeface="Arial"/>
              </a:defRPr>
            </a:lvl1pPr>
            <a:lvl2pPr lvl="1" rtl="0" algn="l">
              <a:spcBef>
                <a:spcPts val="0"/>
              </a:spcBef>
              <a:spcAft>
                <a:spcPts val="0"/>
              </a:spcAft>
              <a:buSzPts val="1000"/>
              <a:buNone/>
              <a:defRPr/>
            </a:lvl2pPr>
            <a:lvl3pPr lvl="2" rtl="0" algn="l">
              <a:spcBef>
                <a:spcPts val="0"/>
              </a:spcBef>
              <a:spcAft>
                <a:spcPts val="0"/>
              </a:spcAft>
              <a:buSzPts val="1000"/>
              <a:buNone/>
              <a:defRPr/>
            </a:lvl3pPr>
            <a:lvl4pPr lvl="3" rtl="0" algn="l">
              <a:spcBef>
                <a:spcPts val="0"/>
              </a:spcBef>
              <a:spcAft>
                <a:spcPts val="0"/>
              </a:spcAft>
              <a:buSzPts val="1000"/>
              <a:buNone/>
              <a:defRPr/>
            </a:lvl4pPr>
            <a:lvl5pPr lvl="4" rtl="0" algn="l">
              <a:spcBef>
                <a:spcPts val="0"/>
              </a:spcBef>
              <a:spcAft>
                <a:spcPts val="0"/>
              </a:spcAft>
              <a:buSzPts val="1000"/>
              <a:buNone/>
              <a:defRPr/>
            </a:lvl5pPr>
            <a:lvl6pPr lvl="5" rtl="0" algn="l">
              <a:spcBef>
                <a:spcPts val="0"/>
              </a:spcBef>
              <a:spcAft>
                <a:spcPts val="0"/>
              </a:spcAft>
              <a:buSzPts val="1000"/>
              <a:buNone/>
              <a:defRPr/>
            </a:lvl6pPr>
            <a:lvl7pPr lvl="6" rtl="0" algn="l">
              <a:spcBef>
                <a:spcPts val="0"/>
              </a:spcBef>
              <a:spcAft>
                <a:spcPts val="0"/>
              </a:spcAft>
              <a:buSzPts val="1000"/>
              <a:buNone/>
              <a:defRPr/>
            </a:lvl7pPr>
            <a:lvl8pPr lvl="7" rtl="0" algn="l">
              <a:spcBef>
                <a:spcPts val="0"/>
              </a:spcBef>
              <a:spcAft>
                <a:spcPts val="0"/>
              </a:spcAft>
              <a:buSzPts val="1000"/>
              <a:buNone/>
              <a:defRPr/>
            </a:lvl8pPr>
            <a:lvl9pPr lvl="8" rtl="0" algn="l">
              <a:spcBef>
                <a:spcPts val="0"/>
              </a:spcBef>
              <a:spcAft>
                <a:spcPts val="0"/>
              </a:spcAft>
              <a:buSzPts val="1000"/>
              <a:buNone/>
              <a:defRPr/>
            </a:lvl9pPr>
          </a:lstStyle>
          <a:p/>
        </p:txBody>
      </p:sp>
      <p:sp>
        <p:nvSpPr>
          <p:cNvPr id="397" name="Google Shape;397;p50"/>
          <p:cNvSpPr txBox="1"/>
          <p:nvPr/>
        </p:nvSpPr>
        <p:spPr>
          <a:xfrm>
            <a:off x="533400" y="4857751"/>
            <a:ext cx="2590800" cy="1143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 sz="700">
                <a:solidFill>
                  <a:schemeClr val="dk1"/>
                </a:solidFill>
                <a:latin typeface="Arial"/>
                <a:ea typeface="Arial"/>
                <a:cs typeface="Arial"/>
                <a:sym typeface="Arial"/>
              </a:rPr>
              <a:t>PwC</a:t>
            </a:r>
            <a:endParaRPr sz="700">
              <a:solidFill>
                <a:schemeClr val="dk1"/>
              </a:solidFill>
              <a:latin typeface="Arial"/>
              <a:ea typeface="Arial"/>
              <a:cs typeface="Arial"/>
              <a:sym typeface="Arial"/>
            </a:endParaRPr>
          </a:p>
        </p:txBody>
      </p:sp>
    </p:spTree>
  </p:cSld>
  <p:clrMapOvr>
    <a:masterClrMapping/>
  </p:clrMapOvr>
</p:sldLayout>
</file>

<file path=ppt/slideLayouts/slideLayout4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 1 Image Full" showMasterSp="0">
  <p:cSld name="Quote 1 Image Full">
    <p:bg>
      <p:bgPr>
        <a:solidFill>
          <a:srgbClr val="DEDEDE"/>
        </a:solidFill>
      </p:bgPr>
    </p:bg>
    <p:spTree>
      <p:nvGrpSpPr>
        <p:cNvPr id="3370" name="Shape 3370"/>
        <p:cNvGrpSpPr/>
        <p:nvPr/>
      </p:nvGrpSpPr>
      <p:grpSpPr>
        <a:xfrm>
          <a:off x="0" y="0"/>
          <a:ext cx="0" cy="0"/>
          <a:chOff x="0" y="0"/>
          <a:chExt cx="0" cy="0"/>
        </a:xfrm>
      </p:grpSpPr>
      <p:sp>
        <p:nvSpPr>
          <p:cNvPr id="3371" name="Google Shape;3371;p491"/>
          <p:cNvSpPr txBox="1"/>
          <p:nvPr>
            <p:ph idx="1" type="body"/>
          </p:nvPr>
        </p:nvSpPr>
        <p:spPr>
          <a:xfrm>
            <a:off x="0" y="857250"/>
            <a:ext cx="3429000" cy="3429000"/>
          </a:xfrm>
          <a:prstGeom prst="rect">
            <a:avLst/>
          </a:prstGeom>
          <a:solidFill>
            <a:srgbClr val="E0301E"/>
          </a:solidFill>
          <a:ln>
            <a:noFill/>
          </a:ln>
        </p:spPr>
        <p:txBody>
          <a:bodyPr anchorCtr="0" anchor="t" bIns="135000" lIns="329175" spcFirstLastPara="1" rIns="189000" wrap="square" tIns="1080000">
            <a:noAutofit/>
          </a:bodyPr>
          <a:lstStyle>
            <a:lvl1pPr indent="-228600" lvl="0" marL="457200" marR="0" rtl="0" algn="l">
              <a:lnSpc>
                <a:spcPct val="90000"/>
              </a:lnSpc>
              <a:spcBef>
                <a:spcPts val="0"/>
              </a:spcBef>
              <a:spcAft>
                <a:spcPts val="0"/>
              </a:spcAft>
              <a:buClr>
                <a:schemeClr val="lt1"/>
              </a:buClr>
              <a:buSzPts val="2000"/>
              <a:buFont typeface="Arial"/>
              <a:buNone/>
              <a:defRPr b="0" i="0" sz="2000" u="none" cap="none" strike="noStrike">
                <a:solidFill>
                  <a:schemeClr val="lt1"/>
                </a:solidFill>
                <a:latin typeface="Georgia"/>
                <a:ea typeface="Georgia"/>
                <a:cs typeface="Georgia"/>
                <a:sym typeface="Georgia"/>
              </a:defRPr>
            </a:lvl1pPr>
            <a:lvl2pPr indent="-228600" lvl="1" marL="914400" marR="0" rtl="0" algn="l">
              <a:lnSpc>
                <a:spcPct val="100000"/>
              </a:lnSpc>
              <a:spcBef>
                <a:spcPts val="2300"/>
              </a:spcBef>
              <a:spcAft>
                <a:spcPts val="0"/>
              </a:spcAft>
              <a:buClr>
                <a:schemeClr val="lt1"/>
              </a:buClr>
              <a:buSzPts val="1200"/>
              <a:buFont typeface="Arial"/>
              <a:buNone/>
              <a:defRPr b="1" i="0" sz="1200" u="none" cap="none" strike="noStrike">
                <a:solidFill>
                  <a:schemeClr val="lt1"/>
                </a:solidFill>
                <a:latin typeface="Arial"/>
                <a:ea typeface="Arial"/>
                <a:cs typeface="Arial"/>
                <a:sym typeface="Arial"/>
              </a:defRPr>
            </a:lvl2pPr>
            <a:lvl3pPr indent="-228600" lvl="2" marL="1371600"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3pPr>
            <a:lvl4pPr indent="-228600" lvl="3" marL="1828800"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4pPr>
            <a:lvl5pPr indent="-228600" lvl="4" marL="2286000"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5pPr>
            <a:lvl6pPr indent="-228600" lvl="5" marL="2743200"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6pPr>
            <a:lvl7pPr indent="-228600" lvl="6" marL="3200400"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7pPr>
            <a:lvl8pPr indent="-228600" lvl="7" marL="3657600"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8pPr>
            <a:lvl9pPr indent="-228600" lvl="8" marL="4114800"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9pPr>
          </a:lstStyle>
          <a:p/>
        </p:txBody>
      </p:sp>
      <p:sp>
        <p:nvSpPr>
          <p:cNvPr id="3372" name="Google Shape;3372;p491"/>
          <p:cNvSpPr/>
          <p:nvPr/>
        </p:nvSpPr>
        <p:spPr>
          <a:xfrm>
            <a:off x="332185" y="1217777"/>
            <a:ext cx="653653" cy="509589"/>
          </a:xfrm>
          <a:custGeom>
            <a:rect b="b" l="l" r="r" t="t"/>
            <a:pathLst>
              <a:path extrusionOk="0" h="1424" w="1811">
                <a:moveTo>
                  <a:pt x="1757" y="1424"/>
                </a:moveTo>
                <a:lnTo>
                  <a:pt x="1757" y="1424"/>
                </a:lnTo>
                <a:lnTo>
                  <a:pt x="1099" y="1424"/>
                </a:lnTo>
                <a:lnTo>
                  <a:pt x="1099" y="953"/>
                </a:lnTo>
                <a:cubicBezTo>
                  <a:pt x="1099" y="761"/>
                  <a:pt x="1115" y="610"/>
                  <a:pt x="1149" y="501"/>
                </a:cubicBezTo>
                <a:cubicBezTo>
                  <a:pt x="1183" y="392"/>
                  <a:pt x="1245" y="293"/>
                  <a:pt x="1337" y="206"/>
                </a:cubicBezTo>
                <a:cubicBezTo>
                  <a:pt x="1428" y="118"/>
                  <a:pt x="1543" y="50"/>
                  <a:pt x="1682" y="0"/>
                </a:cubicBezTo>
                <a:lnTo>
                  <a:pt x="1811" y="271"/>
                </a:lnTo>
                <a:cubicBezTo>
                  <a:pt x="1680" y="315"/>
                  <a:pt x="1586" y="376"/>
                  <a:pt x="1529" y="454"/>
                </a:cubicBezTo>
                <a:cubicBezTo>
                  <a:pt x="1472" y="532"/>
                  <a:pt x="1442" y="636"/>
                  <a:pt x="1439" y="766"/>
                </a:cubicBezTo>
                <a:lnTo>
                  <a:pt x="1757" y="766"/>
                </a:lnTo>
                <a:lnTo>
                  <a:pt x="1757" y="1424"/>
                </a:lnTo>
                <a:close/>
                <a:moveTo>
                  <a:pt x="658" y="1424"/>
                </a:moveTo>
                <a:lnTo>
                  <a:pt x="658" y="1424"/>
                </a:lnTo>
                <a:lnTo>
                  <a:pt x="0" y="1424"/>
                </a:lnTo>
                <a:lnTo>
                  <a:pt x="0" y="953"/>
                </a:lnTo>
                <a:cubicBezTo>
                  <a:pt x="0" y="763"/>
                  <a:pt x="16" y="612"/>
                  <a:pt x="50" y="502"/>
                </a:cubicBezTo>
                <a:cubicBezTo>
                  <a:pt x="83" y="392"/>
                  <a:pt x="146" y="293"/>
                  <a:pt x="236" y="206"/>
                </a:cubicBezTo>
                <a:cubicBezTo>
                  <a:pt x="327" y="118"/>
                  <a:pt x="442" y="50"/>
                  <a:pt x="583" y="0"/>
                </a:cubicBezTo>
                <a:lnTo>
                  <a:pt x="712" y="271"/>
                </a:lnTo>
                <a:cubicBezTo>
                  <a:pt x="581" y="315"/>
                  <a:pt x="487" y="376"/>
                  <a:pt x="430" y="454"/>
                </a:cubicBezTo>
                <a:cubicBezTo>
                  <a:pt x="373" y="532"/>
                  <a:pt x="342" y="636"/>
                  <a:pt x="339" y="766"/>
                </a:cubicBezTo>
                <a:lnTo>
                  <a:pt x="658" y="766"/>
                </a:lnTo>
                <a:lnTo>
                  <a:pt x="658" y="1424"/>
                </a:lnTo>
                <a:close/>
              </a:path>
            </a:pathLst>
          </a:custGeom>
          <a:solidFill>
            <a:srgbClr val="FFFFF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3373" name="Google Shape;3373;p491"/>
          <p:cNvSpPr txBox="1"/>
          <p:nvPr>
            <p:ph idx="12" type="sldNum"/>
          </p:nvPr>
        </p:nvSpPr>
        <p:spPr>
          <a:xfrm>
            <a:off x="6163867" y="4869180"/>
            <a:ext cx="2648100" cy="1029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 1 Image Orange" showMasterSp="0">
  <p:cSld name="Quote 1 Image Orange">
    <p:bg>
      <p:bgPr>
        <a:solidFill>
          <a:srgbClr val="D04A02"/>
        </a:solidFill>
      </p:bgPr>
    </p:bg>
    <p:spTree>
      <p:nvGrpSpPr>
        <p:cNvPr id="3374" name="Shape 3374"/>
        <p:cNvGrpSpPr/>
        <p:nvPr/>
      </p:nvGrpSpPr>
      <p:grpSpPr>
        <a:xfrm>
          <a:off x="0" y="0"/>
          <a:ext cx="0" cy="0"/>
          <a:chOff x="0" y="0"/>
          <a:chExt cx="0" cy="0"/>
        </a:xfrm>
      </p:grpSpPr>
      <p:sp>
        <p:nvSpPr>
          <p:cNvPr id="3375" name="Google Shape;3375;p492"/>
          <p:cNvSpPr/>
          <p:nvPr/>
        </p:nvSpPr>
        <p:spPr>
          <a:xfrm>
            <a:off x="4572000" y="0"/>
            <a:ext cx="4572000" cy="5143500"/>
          </a:xfrm>
          <a:prstGeom prst="rect">
            <a:avLst/>
          </a:prstGeom>
          <a:solidFill>
            <a:srgbClr val="DEDEDE"/>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chemeClr val="lt1"/>
              </a:solidFill>
              <a:latin typeface="Arial"/>
              <a:ea typeface="Arial"/>
              <a:cs typeface="Arial"/>
              <a:sym typeface="Arial"/>
            </a:endParaRPr>
          </a:p>
        </p:txBody>
      </p:sp>
      <p:sp>
        <p:nvSpPr>
          <p:cNvPr id="3376" name="Google Shape;3376;p492"/>
          <p:cNvSpPr txBox="1"/>
          <p:nvPr>
            <p:ph idx="1" type="body"/>
          </p:nvPr>
        </p:nvSpPr>
        <p:spPr>
          <a:xfrm>
            <a:off x="332185" y="1285875"/>
            <a:ext cx="3974700" cy="3343200"/>
          </a:xfrm>
          <a:prstGeom prst="rect">
            <a:avLst/>
          </a:prstGeom>
          <a:noFill/>
          <a:ln>
            <a:noFill/>
          </a:ln>
        </p:spPr>
        <p:txBody>
          <a:bodyPr anchorCtr="0" anchor="t" bIns="0" lIns="0" spcFirstLastPara="1" rIns="0" wrap="square" tIns="0">
            <a:noAutofit/>
          </a:bodyPr>
          <a:lstStyle>
            <a:lvl1pPr indent="-228600" lvl="0" marL="457200" marR="0" rtl="0" algn="l">
              <a:lnSpc>
                <a:spcPct val="85000"/>
              </a:lnSpc>
              <a:spcBef>
                <a:spcPts val="0"/>
              </a:spcBef>
              <a:spcAft>
                <a:spcPts val="0"/>
              </a:spcAft>
              <a:buClr>
                <a:schemeClr val="lt1"/>
              </a:buClr>
              <a:buSzPts val="2900"/>
              <a:buFont typeface="Arial"/>
              <a:buNone/>
              <a:defRPr b="0" i="0" sz="2900" u="none" cap="none" strike="noStrike">
                <a:solidFill>
                  <a:schemeClr val="lt1"/>
                </a:solidFill>
                <a:latin typeface="Georgia"/>
                <a:ea typeface="Georgia"/>
                <a:cs typeface="Georgia"/>
                <a:sym typeface="Georgia"/>
              </a:defRPr>
            </a:lvl1pPr>
            <a:lvl2pPr indent="-228600" lvl="1" marL="914400" marR="0" rtl="0" algn="l">
              <a:lnSpc>
                <a:spcPct val="100000"/>
              </a:lnSpc>
              <a:spcBef>
                <a:spcPts val="2300"/>
              </a:spcBef>
              <a:spcAft>
                <a:spcPts val="0"/>
              </a:spcAft>
              <a:buClr>
                <a:schemeClr val="lt1"/>
              </a:buClr>
              <a:buSzPts val="1200"/>
              <a:buFont typeface="Arial"/>
              <a:buNone/>
              <a:defRPr b="1" i="0" sz="1200" u="none" cap="none" strike="noStrike">
                <a:solidFill>
                  <a:schemeClr val="lt1"/>
                </a:solidFill>
                <a:latin typeface="Arial"/>
                <a:ea typeface="Arial"/>
                <a:cs typeface="Arial"/>
                <a:sym typeface="Arial"/>
              </a:defRPr>
            </a:lvl2pPr>
            <a:lvl3pPr indent="-228600" lvl="2" marL="1371600"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3pPr>
            <a:lvl4pPr indent="-228600" lvl="3" marL="1828800"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4pPr>
            <a:lvl5pPr indent="-228600" lvl="4" marL="2286000"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5pPr>
            <a:lvl6pPr indent="-228600" lvl="5" marL="2743200"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6pPr>
            <a:lvl7pPr indent="-228600" lvl="6" marL="3200400"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7pPr>
            <a:lvl8pPr indent="-228600" lvl="7" marL="3657600"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8pPr>
            <a:lvl9pPr indent="-228600" lvl="8" marL="4114800"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9pPr>
          </a:lstStyle>
          <a:p/>
        </p:txBody>
      </p:sp>
      <p:sp>
        <p:nvSpPr>
          <p:cNvPr id="3377" name="Google Shape;3377;p492"/>
          <p:cNvSpPr/>
          <p:nvPr/>
        </p:nvSpPr>
        <p:spPr>
          <a:xfrm>
            <a:off x="332185" y="515251"/>
            <a:ext cx="653653" cy="509589"/>
          </a:xfrm>
          <a:custGeom>
            <a:rect b="b" l="l" r="r" t="t"/>
            <a:pathLst>
              <a:path extrusionOk="0" h="1424" w="1811">
                <a:moveTo>
                  <a:pt x="1757" y="1424"/>
                </a:moveTo>
                <a:lnTo>
                  <a:pt x="1757" y="1424"/>
                </a:lnTo>
                <a:lnTo>
                  <a:pt x="1099" y="1424"/>
                </a:lnTo>
                <a:lnTo>
                  <a:pt x="1099" y="953"/>
                </a:lnTo>
                <a:cubicBezTo>
                  <a:pt x="1099" y="761"/>
                  <a:pt x="1115" y="610"/>
                  <a:pt x="1149" y="501"/>
                </a:cubicBezTo>
                <a:cubicBezTo>
                  <a:pt x="1183" y="392"/>
                  <a:pt x="1245" y="293"/>
                  <a:pt x="1337" y="206"/>
                </a:cubicBezTo>
                <a:cubicBezTo>
                  <a:pt x="1428" y="118"/>
                  <a:pt x="1543" y="50"/>
                  <a:pt x="1682" y="0"/>
                </a:cubicBezTo>
                <a:lnTo>
                  <a:pt x="1811" y="271"/>
                </a:lnTo>
                <a:cubicBezTo>
                  <a:pt x="1680" y="315"/>
                  <a:pt x="1586" y="376"/>
                  <a:pt x="1529" y="454"/>
                </a:cubicBezTo>
                <a:cubicBezTo>
                  <a:pt x="1472" y="532"/>
                  <a:pt x="1442" y="636"/>
                  <a:pt x="1439" y="766"/>
                </a:cubicBezTo>
                <a:lnTo>
                  <a:pt x="1757" y="766"/>
                </a:lnTo>
                <a:lnTo>
                  <a:pt x="1757" y="1424"/>
                </a:lnTo>
                <a:close/>
                <a:moveTo>
                  <a:pt x="658" y="1424"/>
                </a:moveTo>
                <a:lnTo>
                  <a:pt x="658" y="1424"/>
                </a:lnTo>
                <a:lnTo>
                  <a:pt x="0" y="1424"/>
                </a:lnTo>
                <a:lnTo>
                  <a:pt x="0" y="953"/>
                </a:lnTo>
                <a:cubicBezTo>
                  <a:pt x="0" y="763"/>
                  <a:pt x="16" y="612"/>
                  <a:pt x="50" y="502"/>
                </a:cubicBezTo>
                <a:cubicBezTo>
                  <a:pt x="83" y="392"/>
                  <a:pt x="146" y="293"/>
                  <a:pt x="236" y="206"/>
                </a:cubicBezTo>
                <a:cubicBezTo>
                  <a:pt x="327" y="118"/>
                  <a:pt x="442" y="50"/>
                  <a:pt x="583" y="0"/>
                </a:cubicBezTo>
                <a:lnTo>
                  <a:pt x="712" y="271"/>
                </a:lnTo>
                <a:cubicBezTo>
                  <a:pt x="581" y="315"/>
                  <a:pt x="487" y="376"/>
                  <a:pt x="430" y="454"/>
                </a:cubicBezTo>
                <a:cubicBezTo>
                  <a:pt x="373" y="532"/>
                  <a:pt x="342" y="636"/>
                  <a:pt x="339" y="766"/>
                </a:cubicBezTo>
                <a:lnTo>
                  <a:pt x="658" y="766"/>
                </a:lnTo>
                <a:lnTo>
                  <a:pt x="658" y="1424"/>
                </a:lnTo>
                <a:close/>
              </a:path>
            </a:pathLst>
          </a:custGeom>
          <a:solidFill>
            <a:srgbClr val="FFFFF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3378" name="Google Shape;3378;p492"/>
          <p:cNvSpPr txBox="1"/>
          <p:nvPr>
            <p:ph idx="12" type="sldNum"/>
          </p:nvPr>
        </p:nvSpPr>
        <p:spPr>
          <a:xfrm>
            <a:off x="6163867" y="4869180"/>
            <a:ext cx="2648100" cy="1029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3379" name="Google Shape;3379;p492"/>
          <p:cNvSpPr txBox="1"/>
          <p:nvPr/>
        </p:nvSpPr>
        <p:spPr>
          <a:xfrm>
            <a:off x="332185" y="4869180"/>
            <a:ext cx="4105200" cy="1029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chemeClr val="lt1"/>
                </a:solidFill>
                <a:latin typeface="Arial"/>
                <a:ea typeface="Arial"/>
                <a:cs typeface="Arial"/>
                <a:sym typeface="Arial"/>
              </a:rPr>
              <a:t>PwC</a:t>
            </a:r>
            <a:endParaRPr b="0" i="0" sz="11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4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 1 Image">
  <p:cSld name="Quote 1 Image">
    <p:spTree>
      <p:nvGrpSpPr>
        <p:cNvPr id="3380" name="Shape 3380"/>
        <p:cNvGrpSpPr/>
        <p:nvPr/>
      </p:nvGrpSpPr>
      <p:grpSpPr>
        <a:xfrm>
          <a:off x="0" y="0"/>
          <a:ext cx="0" cy="0"/>
          <a:chOff x="0" y="0"/>
          <a:chExt cx="0" cy="0"/>
        </a:xfrm>
      </p:grpSpPr>
      <p:sp>
        <p:nvSpPr>
          <p:cNvPr id="3381" name="Google Shape;3381;p493"/>
          <p:cNvSpPr/>
          <p:nvPr/>
        </p:nvSpPr>
        <p:spPr>
          <a:xfrm>
            <a:off x="4572000" y="0"/>
            <a:ext cx="4572000" cy="5143500"/>
          </a:xfrm>
          <a:prstGeom prst="rect">
            <a:avLst/>
          </a:prstGeom>
          <a:solidFill>
            <a:srgbClr val="DEDEDE"/>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chemeClr val="lt1"/>
              </a:solidFill>
              <a:latin typeface="Arial"/>
              <a:ea typeface="Arial"/>
              <a:cs typeface="Arial"/>
              <a:sym typeface="Arial"/>
            </a:endParaRPr>
          </a:p>
        </p:txBody>
      </p:sp>
      <p:sp>
        <p:nvSpPr>
          <p:cNvPr id="3382" name="Google Shape;3382;p493"/>
          <p:cNvSpPr txBox="1"/>
          <p:nvPr>
            <p:ph idx="1" type="body"/>
          </p:nvPr>
        </p:nvSpPr>
        <p:spPr>
          <a:xfrm>
            <a:off x="332185" y="1285875"/>
            <a:ext cx="3974700" cy="3343200"/>
          </a:xfrm>
          <a:prstGeom prst="rect">
            <a:avLst/>
          </a:prstGeom>
          <a:noFill/>
          <a:ln>
            <a:noFill/>
          </a:ln>
        </p:spPr>
        <p:txBody>
          <a:bodyPr anchorCtr="0" anchor="t" bIns="0" lIns="0" spcFirstLastPara="1" rIns="0" wrap="square" tIns="0">
            <a:noAutofit/>
          </a:bodyPr>
          <a:lstStyle>
            <a:lvl1pPr indent="-228600" lvl="0" marL="457200" marR="0" rtl="0" algn="l">
              <a:lnSpc>
                <a:spcPct val="85000"/>
              </a:lnSpc>
              <a:spcBef>
                <a:spcPts val="0"/>
              </a:spcBef>
              <a:spcAft>
                <a:spcPts val="0"/>
              </a:spcAft>
              <a:buClr>
                <a:schemeClr val="dk1"/>
              </a:buClr>
              <a:buSzPts val="2900"/>
              <a:buFont typeface="Arial"/>
              <a:buNone/>
              <a:defRPr b="0" i="0" sz="2900" u="none" cap="none" strike="noStrike">
                <a:solidFill>
                  <a:schemeClr val="dk1"/>
                </a:solidFill>
                <a:latin typeface="Georgia"/>
                <a:ea typeface="Georgia"/>
                <a:cs typeface="Georgia"/>
                <a:sym typeface="Georgia"/>
              </a:defRPr>
            </a:lvl1pPr>
            <a:lvl2pPr indent="-228600" lvl="1" marL="914400" marR="0" rtl="0" algn="l">
              <a:lnSpc>
                <a:spcPct val="100000"/>
              </a:lnSpc>
              <a:spcBef>
                <a:spcPts val="2300"/>
              </a:spcBef>
              <a:spcAft>
                <a:spcPts val="0"/>
              </a:spcAft>
              <a:buClr>
                <a:schemeClr val="dk1"/>
              </a:buClr>
              <a:buSzPts val="1200"/>
              <a:buFont typeface="Arial"/>
              <a:buNone/>
              <a:defRPr b="1" i="0" sz="1200" u="none" cap="none" strike="noStrike">
                <a:solidFill>
                  <a:schemeClr val="dk1"/>
                </a:solidFill>
                <a:latin typeface="Arial"/>
                <a:ea typeface="Arial"/>
                <a:cs typeface="Arial"/>
                <a:sym typeface="Arial"/>
              </a:defRPr>
            </a:lvl2pPr>
            <a:lvl3pPr indent="-228600" lvl="2" marL="1371600" marR="0" rtl="0" algn="l">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4pPr>
            <a:lvl5pPr indent="-228600" lvl="4" marL="2286000" marR="0" rtl="0" algn="l">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5pPr>
            <a:lvl6pPr indent="-228600" lvl="5" marL="2743200" marR="0" rtl="0" algn="l">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6pPr>
            <a:lvl7pPr indent="-228600" lvl="6" marL="3200400" marR="0" rtl="0" algn="l">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7pPr>
            <a:lvl8pPr indent="-228600" lvl="7" marL="3657600" marR="0" rtl="0" algn="l">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8pPr>
            <a:lvl9pPr indent="-228600" lvl="8" marL="4114800" marR="0" rtl="0" algn="l">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9pPr>
          </a:lstStyle>
          <a:p/>
        </p:txBody>
      </p:sp>
      <p:sp>
        <p:nvSpPr>
          <p:cNvPr id="3383" name="Google Shape;3383;p493"/>
          <p:cNvSpPr/>
          <p:nvPr/>
        </p:nvSpPr>
        <p:spPr>
          <a:xfrm>
            <a:off x="332185" y="515251"/>
            <a:ext cx="653653" cy="509589"/>
          </a:xfrm>
          <a:custGeom>
            <a:rect b="b" l="l" r="r" t="t"/>
            <a:pathLst>
              <a:path extrusionOk="0" h="1424" w="1811">
                <a:moveTo>
                  <a:pt x="1757" y="1424"/>
                </a:moveTo>
                <a:lnTo>
                  <a:pt x="1757" y="1424"/>
                </a:lnTo>
                <a:lnTo>
                  <a:pt x="1099" y="1424"/>
                </a:lnTo>
                <a:lnTo>
                  <a:pt x="1099" y="953"/>
                </a:lnTo>
                <a:cubicBezTo>
                  <a:pt x="1099" y="761"/>
                  <a:pt x="1115" y="610"/>
                  <a:pt x="1149" y="501"/>
                </a:cubicBezTo>
                <a:cubicBezTo>
                  <a:pt x="1183" y="392"/>
                  <a:pt x="1245" y="293"/>
                  <a:pt x="1337" y="206"/>
                </a:cubicBezTo>
                <a:cubicBezTo>
                  <a:pt x="1428" y="118"/>
                  <a:pt x="1543" y="50"/>
                  <a:pt x="1682" y="0"/>
                </a:cubicBezTo>
                <a:lnTo>
                  <a:pt x="1811" y="271"/>
                </a:lnTo>
                <a:cubicBezTo>
                  <a:pt x="1680" y="315"/>
                  <a:pt x="1586" y="376"/>
                  <a:pt x="1529" y="454"/>
                </a:cubicBezTo>
                <a:cubicBezTo>
                  <a:pt x="1472" y="532"/>
                  <a:pt x="1442" y="636"/>
                  <a:pt x="1439" y="766"/>
                </a:cubicBezTo>
                <a:lnTo>
                  <a:pt x="1757" y="766"/>
                </a:lnTo>
                <a:lnTo>
                  <a:pt x="1757" y="1424"/>
                </a:lnTo>
                <a:close/>
                <a:moveTo>
                  <a:pt x="658" y="1424"/>
                </a:moveTo>
                <a:lnTo>
                  <a:pt x="658" y="1424"/>
                </a:lnTo>
                <a:lnTo>
                  <a:pt x="0" y="1424"/>
                </a:lnTo>
                <a:lnTo>
                  <a:pt x="0" y="953"/>
                </a:lnTo>
                <a:cubicBezTo>
                  <a:pt x="0" y="763"/>
                  <a:pt x="16" y="612"/>
                  <a:pt x="50" y="502"/>
                </a:cubicBezTo>
                <a:cubicBezTo>
                  <a:pt x="83" y="392"/>
                  <a:pt x="146" y="293"/>
                  <a:pt x="236" y="206"/>
                </a:cubicBezTo>
                <a:cubicBezTo>
                  <a:pt x="327" y="118"/>
                  <a:pt x="442" y="50"/>
                  <a:pt x="583" y="0"/>
                </a:cubicBezTo>
                <a:lnTo>
                  <a:pt x="712" y="271"/>
                </a:lnTo>
                <a:cubicBezTo>
                  <a:pt x="581" y="315"/>
                  <a:pt x="487" y="376"/>
                  <a:pt x="430" y="454"/>
                </a:cubicBezTo>
                <a:cubicBezTo>
                  <a:pt x="373" y="532"/>
                  <a:pt x="342" y="636"/>
                  <a:pt x="339" y="766"/>
                </a:cubicBezTo>
                <a:lnTo>
                  <a:pt x="658" y="766"/>
                </a:lnTo>
                <a:lnTo>
                  <a:pt x="658" y="1424"/>
                </a:lnTo>
                <a:close/>
              </a:path>
            </a:pathLst>
          </a:custGeom>
          <a:solidFill>
            <a:srgbClr val="000000"/>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3384" name="Google Shape;3384;p493"/>
          <p:cNvSpPr txBox="1"/>
          <p:nvPr>
            <p:ph idx="12" type="sldNum"/>
          </p:nvPr>
        </p:nvSpPr>
        <p:spPr>
          <a:xfrm>
            <a:off x="6163867" y="4869180"/>
            <a:ext cx="2648100" cy="1029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 2 Orange" showMasterSp="0">
  <p:cSld name="Quote 2 Orange">
    <p:bg>
      <p:bgPr>
        <a:solidFill>
          <a:srgbClr val="D04A02"/>
        </a:solidFill>
      </p:bgPr>
    </p:bg>
    <p:spTree>
      <p:nvGrpSpPr>
        <p:cNvPr id="3385" name="Shape 3385"/>
        <p:cNvGrpSpPr/>
        <p:nvPr/>
      </p:nvGrpSpPr>
      <p:grpSpPr>
        <a:xfrm>
          <a:off x="0" y="0"/>
          <a:ext cx="0" cy="0"/>
          <a:chOff x="0" y="0"/>
          <a:chExt cx="0" cy="0"/>
        </a:xfrm>
      </p:grpSpPr>
      <p:sp>
        <p:nvSpPr>
          <p:cNvPr id="3386" name="Google Shape;3386;p494"/>
          <p:cNvSpPr txBox="1"/>
          <p:nvPr>
            <p:ph idx="1" type="body"/>
          </p:nvPr>
        </p:nvSpPr>
        <p:spPr>
          <a:xfrm>
            <a:off x="332186" y="1705927"/>
            <a:ext cx="7155300" cy="2923200"/>
          </a:xfrm>
          <a:prstGeom prst="rect">
            <a:avLst/>
          </a:prstGeom>
          <a:noFill/>
          <a:ln>
            <a:noFill/>
          </a:ln>
        </p:spPr>
        <p:txBody>
          <a:bodyPr anchorCtr="0" anchor="t" bIns="0" lIns="0" spcFirstLastPara="1" rIns="0" wrap="square" tIns="0">
            <a:noAutofit/>
          </a:bodyPr>
          <a:lstStyle>
            <a:lvl1pPr indent="-228600" lvl="0" marL="457200" marR="0" rtl="0" algn="l">
              <a:lnSpc>
                <a:spcPct val="85000"/>
              </a:lnSpc>
              <a:spcBef>
                <a:spcPts val="0"/>
              </a:spcBef>
              <a:spcAft>
                <a:spcPts val="0"/>
              </a:spcAft>
              <a:buClr>
                <a:schemeClr val="lt1"/>
              </a:buClr>
              <a:buSzPts val="2900"/>
              <a:buFont typeface="Arial"/>
              <a:buNone/>
              <a:defRPr b="0" i="0" sz="2900" u="none" cap="none" strike="noStrike">
                <a:solidFill>
                  <a:schemeClr val="lt1"/>
                </a:solidFill>
                <a:latin typeface="Georgia"/>
                <a:ea typeface="Georgia"/>
                <a:cs typeface="Georgia"/>
                <a:sym typeface="Georgia"/>
              </a:defRPr>
            </a:lvl1pPr>
            <a:lvl2pPr indent="-228600" lvl="1" marL="914400" marR="0" rtl="0" algn="l">
              <a:lnSpc>
                <a:spcPct val="100000"/>
              </a:lnSpc>
              <a:spcBef>
                <a:spcPts val="2300"/>
              </a:spcBef>
              <a:spcAft>
                <a:spcPts val="0"/>
              </a:spcAft>
              <a:buClr>
                <a:schemeClr val="lt1"/>
              </a:buClr>
              <a:buSzPts val="1200"/>
              <a:buFont typeface="Arial"/>
              <a:buNone/>
              <a:defRPr b="1" i="0" sz="1200" u="none" cap="none" strike="noStrike">
                <a:solidFill>
                  <a:schemeClr val="lt1"/>
                </a:solidFill>
                <a:latin typeface="Arial"/>
                <a:ea typeface="Arial"/>
                <a:cs typeface="Arial"/>
                <a:sym typeface="Arial"/>
              </a:defRPr>
            </a:lvl2pPr>
            <a:lvl3pPr indent="-228600" lvl="2" marL="1371600"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3pPr>
            <a:lvl4pPr indent="-228600" lvl="3" marL="1828800"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4pPr>
            <a:lvl5pPr indent="-228600" lvl="4" marL="2286000"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5pPr>
            <a:lvl6pPr indent="-228600" lvl="5" marL="2743200"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6pPr>
            <a:lvl7pPr indent="-228600" lvl="6" marL="3200400"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7pPr>
            <a:lvl8pPr indent="-228600" lvl="7" marL="3657600"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8pPr>
            <a:lvl9pPr indent="-228600" lvl="8" marL="4114800"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9pPr>
          </a:lstStyle>
          <a:p/>
        </p:txBody>
      </p:sp>
      <p:sp>
        <p:nvSpPr>
          <p:cNvPr id="3387" name="Google Shape;3387;p494"/>
          <p:cNvSpPr/>
          <p:nvPr/>
        </p:nvSpPr>
        <p:spPr>
          <a:xfrm>
            <a:off x="332185" y="1022219"/>
            <a:ext cx="653653" cy="509589"/>
          </a:xfrm>
          <a:custGeom>
            <a:rect b="b" l="l" r="r" t="t"/>
            <a:pathLst>
              <a:path extrusionOk="0" h="1424" w="1811">
                <a:moveTo>
                  <a:pt x="1757" y="1424"/>
                </a:moveTo>
                <a:lnTo>
                  <a:pt x="1757" y="1424"/>
                </a:lnTo>
                <a:lnTo>
                  <a:pt x="1099" y="1424"/>
                </a:lnTo>
                <a:lnTo>
                  <a:pt x="1099" y="953"/>
                </a:lnTo>
                <a:cubicBezTo>
                  <a:pt x="1099" y="761"/>
                  <a:pt x="1115" y="610"/>
                  <a:pt x="1149" y="501"/>
                </a:cubicBezTo>
                <a:cubicBezTo>
                  <a:pt x="1183" y="392"/>
                  <a:pt x="1245" y="293"/>
                  <a:pt x="1337" y="206"/>
                </a:cubicBezTo>
                <a:cubicBezTo>
                  <a:pt x="1428" y="118"/>
                  <a:pt x="1543" y="50"/>
                  <a:pt x="1682" y="0"/>
                </a:cubicBezTo>
                <a:lnTo>
                  <a:pt x="1811" y="271"/>
                </a:lnTo>
                <a:cubicBezTo>
                  <a:pt x="1680" y="315"/>
                  <a:pt x="1586" y="376"/>
                  <a:pt x="1529" y="454"/>
                </a:cubicBezTo>
                <a:cubicBezTo>
                  <a:pt x="1472" y="532"/>
                  <a:pt x="1442" y="636"/>
                  <a:pt x="1439" y="766"/>
                </a:cubicBezTo>
                <a:lnTo>
                  <a:pt x="1757" y="766"/>
                </a:lnTo>
                <a:lnTo>
                  <a:pt x="1757" y="1424"/>
                </a:lnTo>
                <a:close/>
                <a:moveTo>
                  <a:pt x="658" y="1424"/>
                </a:moveTo>
                <a:lnTo>
                  <a:pt x="658" y="1424"/>
                </a:lnTo>
                <a:lnTo>
                  <a:pt x="0" y="1424"/>
                </a:lnTo>
                <a:lnTo>
                  <a:pt x="0" y="953"/>
                </a:lnTo>
                <a:cubicBezTo>
                  <a:pt x="0" y="763"/>
                  <a:pt x="16" y="612"/>
                  <a:pt x="50" y="502"/>
                </a:cubicBezTo>
                <a:cubicBezTo>
                  <a:pt x="83" y="392"/>
                  <a:pt x="146" y="293"/>
                  <a:pt x="236" y="206"/>
                </a:cubicBezTo>
                <a:cubicBezTo>
                  <a:pt x="327" y="118"/>
                  <a:pt x="442" y="50"/>
                  <a:pt x="583" y="0"/>
                </a:cubicBezTo>
                <a:lnTo>
                  <a:pt x="712" y="271"/>
                </a:lnTo>
                <a:cubicBezTo>
                  <a:pt x="581" y="315"/>
                  <a:pt x="487" y="376"/>
                  <a:pt x="430" y="454"/>
                </a:cubicBezTo>
                <a:cubicBezTo>
                  <a:pt x="373" y="532"/>
                  <a:pt x="342" y="636"/>
                  <a:pt x="339" y="766"/>
                </a:cubicBezTo>
                <a:lnTo>
                  <a:pt x="658" y="766"/>
                </a:lnTo>
                <a:lnTo>
                  <a:pt x="658" y="1424"/>
                </a:lnTo>
                <a:close/>
              </a:path>
            </a:pathLst>
          </a:custGeom>
          <a:solidFill>
            <a:srgbClr val="FFFFF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3388" name="Google Shape;3388;p494"/>
          <p:cNvSpPr txBox="1"/>
          <p:nvPr>
            <p:ph idx="12" type="sldNum"/>
          </p:nvPr>
        </p:nvSpPr>
        <p:spPr>
          <a:xfrm>
            <a:off x="6163867" y="4869180"/>
            <a:ext cx="2648100" cy="1029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3389" name="Google Shape;3389;p494"/>
          <p:cNvSpPr txBox="1"/>
          <p:nvPr/>
        </p:nvSpPr>
        <p:spPr>
          <a:xfrm>
            <a:off x="332185" y="4869180"/>
            <a:ext cx="4105200" cy="1029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chemeClr val="lt1"/>
                </a:solidFill>
                <a:latin typeface="Arial"/>
                <a:ea typeface="Arial"/>
                <a:cs typeface="Arial"/>
                <a:sym typeface="Arial"/>
              </a:rPr>
              <a:t>PwC</a:t>
            </a:r>
            <a:endParaRPr b="0" i="0" sz="11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4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 2 Red" showMasterSp="0">
  <p:cSld name="Quote 2 Red">
    <p:bg>
      <p:bgPr>
        <a:solidFill>
          <a:srgbClr val="E0301E"/>
        </a:solidFill>
      </p:bgPr>
    </p:bg>
    <p:spTree>
      <p:nvGrpSpPr>
        <p:cNvPr id="3390" name="Shape 3390"/>
        <p:cNvGrpSpPr/>
        <p:nvPr/>
      </p:nvGrpSpPr>
      <p:grpSpPr>
        <a:xfrm>
          <a:off x="0" y="0"/>
          <a:ext cx="0" cy="0"/>
          <a:chOff x="0" y="0"/>
          <a:chExt cx="0" cy="0"/>
        </a:xfrm>
      </p:grpSpPr>
      <p:sp>
        <p:nvSpPr>
          <p:cNvPr id="3391" name="Google Shape;3391;p495"/>
          <p:cNvSpPr txBox="1"/>
          <p:nvPr>
            <p:ph idx="1" type="body"/>
          </p:nvPr>
        </p:nvSpPr>
        <p:spPr>
          <a:xfrm>
            <a:off x="332186" y="1705927"/>
            <a:ext cx="7155300" cy="2923200"/>
          </a:xfrm>
          <a:prstGeom prst="rect">
            <a:avLst/>
          </a:prstGeom>
          <a:noFill/>
          <a:ln>
            <a:noFill/>
          </a:ln>
        </p:spPr>
        <p:txBody>
          <a:bodyPr anchorCtr="0" anchor="t" bIns="0" lIns="0" spcFirstLastPara="1" rIns="0" wrap="square" tIns="0">
            <a:noAutofit/>
          </a:bodyPr>
          <a:lstStyle>
            <a:lvl1pPr indent="-228600" lvl="0" marL="457200" marR="0" rtl="0" algn="l">
              <a:lnSpc>
                <a:spcPct val="85000"/>
              </a:lnSpc>
              <a:spcBef>
                <a:spcPts val="0"/>
              </a:spcBef>
              <a:spcAft>
                <a:spcPts val="0"/>
              </a:spcAft>
              <a:buClr>
                <a:schemeClr val="lt1"/>
              </a:buClr>
              <a:buSzPts val="2900"/>
              <a:buFont typeface="Arial"/>
              <a:buNone/>
              <a:defRPr b="0" i="0" sz="2900" u="none" cap="none" strike="noStrike">
                <a:solidFill>
                  <a:schemeClr val="lt1"/>
                </a:solidFill>
                <a:latin typeface="Georgia"/>
                <a:ea typeface="Georgia"/>
                <a:cs typeface="Georgia"/>
                <a:sym typeface="Georgia"/>
              </a:defRPr>
            </a:lvl1pPr>
            <a:lvl2pPr indent="-228600" lvl="1" marL="914400" marR="0" rtl="0" algn="l">
              <a:lnSpc>
                <a:spcPct val="100000"/>
              </a:lnSpc>
              <a:spcBef>
                <a:spcPts val="2300"/>
              </a:spcBef>
              <a:spcAft>
                <a:spcPts val="0"/>
              </a:spcAft>
              <a:buClr>
                <a:schemeClr val="lt1"/>
              </a:buClr>
              <a:buSzPts val="1200"/>
              <a:buFont typeface="Arial"/>
              <a:buNone/>
              <a:defRPr b="1" i="0" sz="1200" u="none" cap="none" strike="noStrike">
                <a:solidFill>
                  <a:schemeClr val="lt1"/>
                </a:solidFill>
                <a:latin typeface="Arial"/>
                <a:ea typeface="Arial"/>
                <a:cs typeface="Arial"/>
                <a:sym typeface="Arial"/>
              </a:defRPr>
            </a:lvl2pPr>
            <a:lvl3pPr indent="-228600" lvl="2" marL="1371600"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3pPr>
            <a:lvl4pPr indent="-228600" lvl="3" marL="1828800"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4pPr>
            <a:lvl5pPr indent="-228600" lvl="4" marL="2286000"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5pPr>
            <a:lvl6pPr indent="-228600" lvl="5" marL="2743200"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6pPr>
            <a:lvl7pPr indent="-228600" lvl="6" marL="3200400"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7pPr>
            <a:lvl8pPr indent="-228600" lvl="7" marL="3657600"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8pPr>
            <a:lvl9pPr indent="-228600" lvl="8" marL="4114800"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9pPr>
          </a:lstStyle>
          <a:p/>
        </p:txBody>
      </p:sp>
      <p:sp>
        <p:nvSpPr>
          <p:cNvPr id="3392" name="Google Shape;3392;p495"/>
          <p:cNvSpPr/>
          <p:nvPr/>
        </p:nvSpPr>
        <p:spPr>
          <a:xfrm>
            <a:off x="332185" y="1022219"/>
            <a:ext cx="653653" cy="509589"/>
          </a:xfrm>
          <a:custGeom>
            <a:rect b="b" l="l" r="r" t="t"/>
            <a:pathLst>
              <a:path extrusionOk="0" h="1424" w="1811">
                <a:moveTo>
                  <a:pt x="1757" y="1424"/>
                </a:moveTo>
                <a:lnTo>
                  <a:pt x="1757" y="1424"/>
                </a:lnTo>
                <a:lnTo>
                  <a:pt x="1099" y="1424"/>
                </a:lnTo>
                <a:lnTo>
                  <a:pt x="1099" y="953"/>
                </a:lnTo>
                <a:cubicBezTo>
                  <a:pt x="1099" y="761"/>
                  <a:pt x="1115" y="610"/>
                  <a:pt x="1149" y="501"/>
                </a:cubicBezTo>
                <a:cubicBezTo>
                  <a:pt x="1183" y="392"/>
                  <a:pt x="1245" y="293"/>
                  <a:pt x="1337" y="206"/>
                </a:cubicBezTo>
                <a:cubicBezTo>
                  <a:pt x="1428" y="118"/>
                  <a:pt x="1543" y="50"/>
                  <a:pt x="1682" y="0"/>
                </a:cubicBezTo>
                <a:lnTo>
                  <a:pt x="1811" y="271"/>
                </a:lnTo>
                <a:cubicBezTo>
                  <a:pt x="1680" y="315"/>
                  <a:pt x="1586" y="376"/>
                  <a:pt x="1529" y="454"/>
                </a:cubicBezTo>
                <a:cubicBezTo>
                  <a:pt x="1472" y="532"/>
                  <a:pt x="1442" y="636"/>
                  <a:pt x="1439" y="766"/>
                </a:cubicBezTo>
                <a:lnTo>
                  <a:pt x="1757" y="766"/>
                </a:lnTo>
                <a:lnTo>
                  <a:pt x="1757" y="1424"/>
                </a:lnTo>
                <a:close/>
                <a:moveTo>
                  <a:pt x="658" y="1424"/>
                </a:moveTo>
                <a:lnTo>
                  <a:pt x="658" y="1424"/>
                </a:lnTo>
                <a:lnTo>
                  <a:pt x="0" y="1424"/>
                </a:lnTo>
                <a:lnTo>
                  <a:pt x="0" y="953"/>
                </a:lnTo>
                <a:cubicBezTo>
                  <a:pt x="0" y="763"/>
                  <a:pt x="16" y="612"/>
                  <a:pt x="50" y="502"/>
                </a:cubicBezTo>
                <a:cubicBezTo>
                  <a:pt x="83" y="392"/>
                  <a:pt x="146" y="293"/>
                  <a:pt x="236" y="206"/>
                </a:cubicBezTo>
                <a:cubicBezTo>
                  <a:pt x="327" y="118"/>
                  <a:pt x="442" y="50"/>
                  <a:pt x="583" y="0"/>
                </a:cubicBezTo>
                <a:lnTo>
                  <a:pt x="712" y="271"/>
                </a:lnTo>
                <a:cubicBezTo>
                  <a:pt x="581" y="315"/>
                  <a:pt x="487" y="376"/>
                  <a:pt x="430" y="454"/>
                </a:cubicBezTo>
                <a:cubicBezTo>
                  <a:pt x="373" y="532"/>
                  <a:pt x="342" y="636"/>
                  <a:pt x="339" y="766"/>
                </a:cubicBezTo>
                <a:lnTo>
                  <a:pt x="658" y="766"/>
                </a:lnTo>
                <a:lnTo>
                  <a:pt x="658" y="1424"/>
                </a:lnTo>
                <a:close/>
              </a:path>
            </a:pathLst>
          </a:custGeom>
          <a:solidFill>
            <a:srgbClr val="FFFFF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3393" name="Google Shape;3393;p495"/>
          <p:cNvSpPr txBox="1"/>
          <p:nvPr>
            <p:ph idx="12" type="sldNum"/>
          </p:nvPr>
        </p:nvSpPr>
        <p:spPr>
          <a:xfrm>
            <a:off x="6163867" y="4869180"/>
            <a:ext cx="2648100" cy="1029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3394" name="Google Shape;3394;p495"/>
          <p:cNvSpPr txBox="1"/>
          <p:nvPr/>
        </p:nvSpPr>
        <p:spPr>
          <a:xfrm>
            <a:off x="332185" y="4869180"/>
            <a:ext cx="4105200" cy="1029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chemeClr val="lt1"/>
                </a:solidFill>
                <a:latin typeface="Arial"/>
                <a:ea typeface="Arial"/>
                <a:cs typeface="Arial"/>
                <a:sym typeface="Arial"/>
              </a:rPr>
              <a:t>PwC</a:t>
            </a:r>
            <a:endParaRPr b="0" i="0" sz="11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4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 2 Rose" showMasterSp="0">
  <p:cSld name="Quote 2 Rose">
    <p:bg>
      <p:bgPr>
        <a:solidFill>
          <a:srgbClr val="D93954"/>
        </a:solidFill>
      </p:bgPr>
    </p:bg>
    <p:spTree>
      <p:nvGrpSpPr>
        <p:cNvPr id="3395" name="Shape 3395"/>
        <p:cNvGrpSpPr/>
        <p:nvPr/>
      </p:nvGrpSpPr>
      <p:grpSpPr>
        <a:xfrm>
          <a:off x="0" y="0"/>
          <a:ext cx="0" cy="0"/>
          <a:chOff x="0" y="0"/>
          <a:chExt cx="0" cy="0"/>
        </a:xfrm>
      </p:grpSpPr>
      <p:sp>
        <p:nvSpPr>
          <p:cNvPr id="3396" name="Google Shape;3396;p496"/>
          <p:cNvSpPr txBox="1"/>
          <p:nvPr>
            <p:ph idx="1" type="body"/>
          </p:nvPr>
        </p:nvSpPr>
        <p:spPr>
          <a:xfrm>
            <a:off x="332186" y="1705927"/>
            <a:ext cx="7155300" cy="2923200"/>
          </a:xfrm>
          <a:prstGeom prst="rect">
            <a:avLst/>
          </a:prstGeom>
          <a:noFill/>
          <a:ln>
            <a:noFill/>
          </a:ln>
        </p:spPr>
        <p:txBody>
          <a:bodyPr anchorCtr="0" anchor="t" bIns="0" lIns="0" spcFirstLastPara="1" rIns="0" wrap="square" tIns="0">
            <a:noAutofit/>
          </a:bodyPr>
          <a:lstStyle>
            <a:lvl1pPr indent="-228600" lvl="0" marL="457200" marR="0" rtl="0" algn="l">
              <a:lnSpc>
                <a:spcPct val="85000"/>
              </a:lnSpc>
              <a:spcBef>
                <a:spcPts val="0"/>
              </a:spcBef>
              <a:spcAft>
                <a:spcPts val="0"/>
              </a:spcAft>
              <a:buClr>
                <a:schemeClr val="lt1"/>
              </a:buClr>
              <a:buSzPts val="2900"/>
              <a:buFont typeface="Arial"/>
              <a:buNone/>
              <a:defRPr b="0" i="0" sz="2900" u="none" cap="none" strike="noStrike">
                <a:solidFill>
                  <a:schemeClr val="lt1"/>
                </a:solidFill>
                <a:latin typeface="Georgia"/>
                <a:ea typeface="Georgia"/>
                <a:cs typeface="Georgia"/>
                <a:sym typeface="Georgia"/>
              </a:defRPr>
            </a:lvl1pPr>
            <a:lvl2pPr indent="-228600" lvl="1" marL="914400" marR="0" rtl="0" algn="l">
              <a:lnSpc>
                <a:spcPct val="100000"/>
              </a:lnSpc>
              <a:spcBef>
                <a:spcPts val="2300"/>
              </a:spcBef>
              <a:spcAft>
                <a:spcPts val="0"/>
              </a:spcAft>
              <a:buClr>
                <a:schemeClr val="lt1"/>
              </a:buClr>
              <a:buSzPts val="1200"/>
              <a:buFont typeface="Arial"/>
              <a:buNone/>
              <a:defRPr b="1" i="0" sz="1200" u="none" cap="none" strike="noStrike">
                <a:solidFill>
                  <a:schemeClr val="lt1"/>
                </a:solidFill>
                <a:latin typeface="Arial"/>
                <a:ea typeface="Arial"/>
                <a:cs typeface="Arial"/>
                <a:sym typeface="Arial"/>
              </a:defRPr>
            </a:lvl2pPr>
            <a:lvl3pPr indent="-228600" lvl="2" marL="1371600"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3pPr>
            <a:lvl4pPr indent="-228600" lvl="3" marL="1828800"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4pPr>
            <a:lvl5pPr indent="-228600" lvl="4" marL="2286000"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5pPr>
            <a:lvl6pPr indent="-228600" lvl="5" marL="2743200"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6pPr>
            <a:lvl7pPr indent="-228600" lvl="6" marL="3200400"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7pPr>
            <a:lvl8pPr indent="-228600" lvl="7" marL="3657600"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8pPr>
            <a:lvl9pPr indent="-228600" lvl="8" marL="4114800"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9pPr>
          </a:lstStyle>
          <a:p/>
        </p:txBody>
      </p:sp>
      <p:sp>
        <p:nvSpPr>
          <p:cNvPr id="3397" name="Google Shape;3397;p496"/>
          <p:cNvSpPr/>
          <p:nvPr/>
        </p:nvSpPr>
        <p:spPr>
          <a:xfrm>
            <a:off x="332185" y="1022219"/>
            <a:ext cx="653653" cy="509589"/>
          </a:xfrm>
          <a:custGeom>
            <a:rect b="b" l="l" r="r" t="t"/>
            <a:pathLst>
              <a:path extrusionOk="0" h="1424" w="1811">
                <a:moveTo>
                  <a:pt x="1757" y="1424"/>
                </a:moveTo>
                <a:lnTo>
                  <a:pt x="1757" y="1424"/>
                </a:lnTo>
                <a:lnTo>
                  <a:pt x="1099" y="1424"/>
                </a:lnTo>
                <a:lnTo>
                  <a:pt x="1099" y="953"/>
                </a:lnTo>
                <a:cubicBezTo>
                  <a:pt x="1099" y="761"/>
                  <a:pt x="1115" y="610"/>
                  <a:pt x="1149" y="501"/>
                </a:cubicBezTo>
                <a:cubicBezTo>
                  <a:pt x="1183" y="392"/>
                  <a:pt x="1245" y="293"/>
                  <a:pt x="1337" y="206"/>
                </a:cubicBezTo>
                <a:cubicBezTo>
                  <a:pt x="1428" y="118"/>
                  <a:pt x="1543" y="50"/>
                  <a:pt x="1682" y="0"/>
                </a:cubicBezTo>
                <a:lnTo>
                  <a:pt x="1811" y="271"/>
                </a:lnTo>
                <a:cubicBezTo>
                  <a:pt x="1680" y="315"/>
                  <a:pt x="1586" y="376"/>
                  <a:pt x="1529" y="454"/>
                </a:cubicBezTo>
                <a:cubicBezTo>
                  <a:pt x="1472" y="532"/>
                  <a:pt x="1442" y="636"/>
                  <a:pt x="1439" y="766"/>
                </a:cubicBezTo>
                <a:lnTo>
                  <a:pt x="1757" y="766"/>
                </a:lnTo>
                <a:lnTo>
                  <a:pt x="1757" y="1424"/>
                </a:lnTo>
                <a:close/>
                <a:moveTo>
                  <a:pt x="658" y="1424"/>
                </a:moveTo>
                <a:lnTo>
                  <a:pt x="658" y="1424"/>
                </a:lnTo>
                <a:lnTo>
                  <a:pt x="0" y="1424"/>
                </a:lnTo>
                <a:lnTo>
                  <a:pt x="0" y="953"/>
                </a:lnTo>
                <a:cubicBezTo>
                  <a:pt x="0" y="763"/>
                  <a:pt x="16" y="612"/>
                  <a:pt x="50" y="502"/>
                </a:cubicBezTo>
                <a:cubicBezTo>
                  <a:pt x="83" y="392"/>
                  <a:pt x="146" y="293"/>
                  <a:pt x="236" y="206"/>
                </a:cubicBezTo>
                <a:cubicBezTo>
                  <a:pt x="327" y="118"/>
                  <a:pt x="442" y="50"/>
                  <a:pt x="583" y="0"/>
                </a:cubicBezTo>
                <a:lnTo>
                  <a:pt x="712" y="271"/>
                </a:lnTo>
                <a:cubicBezTo>
                  <a:pt x="581" y="315"/>
                  <a:pt x="487" y="376"/>
                  <a:pt x="430" y="454"/>
                </a:cubicBezTo>
                <a:cubicBezTo>
                  <a:pt x="373" y="532"/>
                  <a:pt x="342" y="636"/>
                  <a:pt x="339" y="766"/>
                </a:cubicBezTo>
                <a:lnTo>
                  <a:pt x="658" y="766"/>
                </a:lnTo>
                <a:lnTo>
                  <a:pt x="658" y="1424"/>
                </a:lnTo>
                <a:close/>
              </a:path>
            </a:pathLst>
          </a:custGeom>
          <a:solidFill>
            <a:srgbClr val="FFFFF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3398" name="Google Shape;3398;p496"/>
          <p:cNvSpPr txBox="1"/>
          <p:nvPr>
            <p:ph idx="12" type="sldNum"/>
          </p:nvPr>
        </p:nvSpPr>
        <p:spPr>
          <a:xfrm>
            <a:off x="6163867" y="4869180"/>
            <a:ext cx="2648100" cy="1029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3399" name="Google Shape;3399;p496"/>
          <p:cNvSpPr txBox="1"/>
          <p:nvPr/>
        </p:nvSpPr>
        <p:spPr>
          <a:xfrm>
            <a:off x="332185" y="4869180"/>
            <a:ext cx="4105200" cy="1029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chemeClr val="lt1"/>
                </a:solidFill>
                <a:latin typeface="Arial"/>
                <a:ea typeface="Arial"/>
                <a:cs typeface="Arial"/>
                <a:sym typeface="Arial"/>
              </a:rPr>
              <a:t>PwC</a:t>
            </a:r>
            <a:endParaRPr b="0" i="0" sz="11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4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 2 Grey" showMasterSp="0">
  <p:cSld name="Quote 2 Grey">
    <p:bg>
      <p:bgPr>
        <a:solidFill>
          <a:srgbClr val="464646"/>
        </a:solidFill>
      </p:bgPr>
    </p:bg>
    <p:spTree>
      <p:nvGrpSpPr>
        <p:cNvPr id="3400" name="Shape 3400"/>
        <p:cNvGrpSpPr/>
        <p:nvPr/>
      </p:nvGrpSpPr>
      <p:grpSpPr>
        <a:xfrm>
          <a:off x="0" y="0"/>
          <a:ext cx="0" cy="0"/>
          <a:chOff x="0" y="0"/>
          <a:chExt cx="0" cy="0"/>
        </a:xfrm>
      </p:grpSpPr>
      <p:sp>
        <p:nvSpPr>
          <p:cNvPr id="3401" name="Google Shape;3401;p497"/>
          <p:cNvSpPr txBox="1"/>
          <p:nvPr>
            <p:ph idx="1" type="body"/>
          </p:nvPr>
        </p:nvSpPr>
        <p:spPr>
          <a:xfrm>
            <a:off x="332186" y="1705927"/>
            <a:ext cx="7155300" cy="2923200"/>
          </a:xfrm>
          <a:prstGeom prst="rect">
            <a:avLst/>
          </a:prstGeom>
          <a:noFill/>
          <a:ln>
            <a:noFill/>
          </a:ln>
        </p:spPr>
        <p:txBody>
          <a:bodyPr anchorCtr="0" anchor="t" bIns="0" lIns="0" spcFirstLastPara="1" rIns="0" wrap="square" tIns="0">
            <a:noAutofit/>
          </a:bodyPr>
          <a:lstStyle>
            <a:lvl1pPr indent="-228600" lvl="0" marL="457200" marR="0" rtl="0" algn="l">
              <a:lnSpc>
                <a:spcPct val="85000"/>
              </a:lnSpc>
              <a:spcBef>
                <a:spcPts val="0"/>
              </a:spcBef>
              <a:spcAft>
                <a:spcPts val="0"/>
              </a:spcAft>
              <a:buClr>
                <a:schemeClr val="lt1"/>
              </a:buClr>
              <a:buSzPts val="2900"/>
              <a:buFont typeface="Arial"/>
              <a:buNone/>
              <a:defRPr b="0" i="0" sz="2900" u="none" cap="none" strike="noStrike">
                <a:solidFill>
                  <a:schemeClr val="lt1"/>
                </a:solidFill>
                <a:latin typeface="Georgia"/>
                <a:ea typeface="Georgia"/>
                <a:cs typeface="Georgia"/>
                <a:sym typeface="Georgia"/>
              </a:defRPr>
            </a:lvl1pPr>
            <a:lvl2pPr indent="-228600" lvl="1" marL="914400" marR="0" rtl="0" algn="l">
              <a:lnSpc>
                <a:spcPct val="100000"/>
              </a:lnSpc>
              <a:spcBef>
                <a:spcPts val="2300"/>
              </a:spcBef>
              <a:spcAft>
                <a:spcPts val="0"/>
              </a:spcAft>
              <a:buClr>
                <a:schemeClr val="lt1"/>
              </a:buClr>
              <a:buSzPts val="1200"/>
              <a:buFont typeface="Arial"/>
              <a:buNone/>
              <a:defRPr b="1" i="0" sz="1200" u="none" cap="none" strike="noStrike">
                <a:solidFill>
                  <a:schemeClr val="lt1"/>
                </a:solidFill>
                <a:latin typeface="Arial"/>
                <a:ea typeface="Arial"/>
                <a:cs typeface="Arial"/>
                <a:sym typeface="Arial"/>
              </a:defRPr>
            </a:lvl2pPr>
            <a:lvl3pPr indent="-228600" lvl="2" marL="1371600"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3pPr>
            <a:lvl4pPr indent="-228600" lvl="3" marL="1828800"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4pPr>
            <a:lvl5pPr indent="-228600" lvl="4" marL="2286000"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5pPr>
            <a:lvl6pPr indent="-228600" lvl="5" marL="2743200"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6pPr>
            <a:lvl7pPr indent="-228600" lvl="6" marL="3200400"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7pPr>
            <a:lvl8pPr indent="-228600" lvl="7" marL="3657600"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8pPr>
            <a:lvl9pPr indent="-228600" lvl="8" marL="4114800"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9pPr>
          </a:lstStyle>
          <a:p/>
        </p:txBody>
      </p:sp>
      <p:sp>
        <p:nvSpPr>
          <p:cNvPr id="3402" name="Google Shape;3402;p497"/>
          <p:cNvSpPr/>
          <p:nvPr/>
        </p:nvSpPr>
        <p:spPr>
          <a:xfrm>
            <a:off x="332185" y="1022219"/>
            <a:ext cx="653653" cy="509589"/>
          </a:xfrm>
          <a:custGeom>
            <a:rect b="b" l="l" r="r" t="t"/>
            <a:pathLst>
              <a:path extrusionOk="0" h="1424" w="1811">
                <a:moveTo>
                  <a:pt x="1757" y="1424"/>
                </a:moveTo>
                <a:lnTo>
                  <a:pt x="1757" y="1424"/>
                </a:lnTo>
                <a:lnTo>
                  <a:pt x="1099" y="1424"/>
                </a:lnTo>
                <a:lnTo>
                  <a:pt x="1099" y="953"/>
                </a:lnTo>
                <a:cubicBezTo>
                  <a:pt x="1099" y="761"/>
                  <a:pt x="1115" y="610"/>
                  <a:pt x="1149" y="501"/>
                </a:cubicBezTo>
                <a:cubicBezTo>
                  <a:pt x="1183" y="392"/>
                  <a:pt x="1245" y="293"/>
                  <a:pt x="1337" y="206"/>
                </a:cubicBezTo>
                <a:cubicBezTo>
                  <a:pt x="1428" y="118"/>
                  <a:pt x="1543" y="50"/>
                  <a:pt x="1682" y="0"/>
                </a:cubicBezTo>
                <a:lnTo>
                  <a:pt x="1811" y="271"/>
                </a:lnTo>
                <a:cubicBezTo>
                  <a:pt x="1680" y="315"/>
                  <a:pt x="1586" y="376"/>
                  <a:pt x="1529" y="454"/>
                </a:cubicBezTo>
                <a:cubicBezTo>
                  <a:pt x="1472" y="532"/>
                  <a:pt x="1442" y="636"/>
                  <a:pt x="1439" y="766"/>
                </a:cubicBezTo>
                <a:lnTo>
                  <a:pt x="1757" y="766"/>
                </a:lnTo>
                <a:lnTo>
                  <a:pt x="1757" y="1424"/>
                </a:lnTo>
                <a:close/>
                <a:moveTo>
                  <a:pt x="658" y="1424"/>
                </a:moveTo>
                <a:lnTo>
                  <a:pt x="658" y="1424"/>
                </a:lnTo>
                <a:lnTo>
                  <a:pt x="0" y="1424"/>
                </a:lnTo>
                <a:lnTo>
                  <a:pt x="0" y="953"/>
                </a:lnTo>
                <a:cubicBezTo>
                  <a:pt x="0" y="763"/>
                  <a:pt x="16" y="612"/>
                  <a:pt x="50" y="502"/>
                </a:cubicBezTo>
                <a:cubicBezTo>
                  <a:pt x="83" y="392"/>
                  <a:pt x="146" y="293"/>
                  <a:pt x="236" y="206"/>
                </a:cubicBezTo>
                <a:cubicBezTo>
                  <a:pt x="327" y="118"/>
                  <a:pt x="442" y="50"/>
                  <a:pt x="583" y="0"/>
                </a:cubicBezTo>
                <a:lnTo>
                  <a:pt x="712" y="271"/>
                </a:lnTo>
                <a:cubicBezTo>
                  <a:pt x="581" y="315"/>
                  <a:pt x="487" y="376"/>
                  <a:pt x="430" y="454"/>
                </a:cubicBezTo>
                <a:cubicBezTo>
                  <a:pt x="373" y="532"/>
                  <a:pt x="342" y="636"/>
                  <a:pt x="339" y="766"/>
                </a:cubicBezTo>
                <a:lnTo>
                  <a:pt x="658" y="766"/>
                </a:lnTo>
                <a:lnTo>
                  <a:pt x="658" y="1424"/>
                </a:lnTo>
                <a:close/>
              </a:path>
            </a:pathLst>
          </a:custGeom>
          <a:solidFill>
            <a:srgbClr val="FFFFF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3403" name="Google Shape;3403;p497"/>
          <p:cNvSpPr txBox="1"/>
          <p:nvPr>
            <p:ph idx="12" type="sldNum"/>
          </p:nvPr>
        </p:nvSpPr>
        <p:spPr>
          <a:xfrm>
            <a:off x="6163867" y="4869180"/>
            <a:ext cx="2648100" cy="1029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3404" name="Google Shape;3404;p497"/>
          <p:cNvSpPr txBox="1"/>
          <p:nvPr/>
        </p:nvSpPr>
        <p:spPr>
          <a:xfrm>
            <a:off x="332185" y="4869180"/>
            <a:ext cx="4105200" cy="1029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chemeClr val="lt1"/>
                </a:solidFill>
                <a:latin typeface="Arial"/>
                <a:ea typeface="Arial"/>
                <a:cs typeface="Arial"/>
                <a:sym typeface="Arial"/>
              </a:rPr>
              <a:t>PwC</a:t>
            </a:r>
            <a:endParaRPr b="0" i="0" sz="11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4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 2">
  <p:cSld name="Quote 2">
    <p:spTree>
      <p:nvGrpSpPr>
        <p:cNvPr id="3405" name="Shape 3405"/>
        <p:cNvGrpSpPr/>
        <p:nvPr/>
      </p:nvGrpSpPr>
      <p:grpSpPr>
        <a:xfrm>
          <a:off x="0" y="0"/>
          <a:ext cx="0" cy="0"/>
          <a:chOff x="0" y="0"/>
          <a:chExt cx="0" cy="0"/>
        </a:xfrm>
      </p:grpSpPr>
      <p:sp>
        <p:nvSpPr>
          <p:cNvPr id="3406" name="Google Shape;3406;p498"/>
          <p:cNvSpPr txBox="1"/>
          <p:nvPr>
            <p:ph idx="1" type="body"/>
          </p:nvPr>
        </p:nvSpPr>
        <p:spPr>
          <a:xfrm>
            <a:off x="332186" y="1705927"/>
            <a:ext cx="7155300" cy="2923200"/>
          </a:xfrm>
          <a:prstGeom prst="rect">
            <a:avLst/>
          </a:prstGeom>
          <a:noFill/>
          <a:ln>
            <a:noFill/>
          </a:ln>
        </p:spPr>
        <p:txBody>
          <a:bodyPr anchorCtr="0" anchor="t" bIns="0" lIns="0" spcFirstLastPara="1" rIns="0" wrap="square" tIns="0">
            <a:noAutofit/>
          </a:bodyPr>
          <a:lstStyle>
            <a:lvl1pPr indent="-228600" lvl="0" marL="457200" marR="0" rtl="0" algn="l">
              <a:lnSpc>
                <a:spcPct val="85000"/>
              </a:lnSpc>
              <a:spcBef>
                <a:spcPts val="0"/>
              </a:spcBef>
              <a:spcAft>
                <a:spcPts val="0"/>
              </a:spcAft>
              <a:buClr>
                <a:schemeClr val="dk1"/>
              </a:buClr>
              <a:buSzPts val="2900"/>
              <a:buFont typeface="Arial"/>
              <a:buNone/>
              <a:defRPr b="0" i="0" sz="2900" u="none" cap="none" strike="noStrike">
                <a:solidFill>
                  <a:schemeClr val="dk1"/>
                </a:solidFill>
                <a:latin typeface="Georgia"/>
                <a:ea typeface="Georgia"/>
                <a:cs typeface="Georgia"/>
                <a:sym typeface="Georgia"/>
              </a:defRPr>
            </a:lvl1pPr>
            <a:lvl2pPr indent="-228600" lvl="1" marL="914400" marR="0" rtl="0" algn="l">
              <a:lnSpc>
                <a:spcPct val="100000"/>
              </a:lnSpc>
              <a:spcBef>
                <a:spcPts val="2300"/>
              </a:spcBef>
              <a:spcAft>
                <a:spcPts val="0"/>
              </a:spcAft>
              <a:buClr>
                <a:schemeClr val="dk1"/>
              </a:buClr>
              <a:buSzPts val="1200"/>
              <a:buFont typeface="Arial"/>
              <a:buNone/>
              <a:defRPr b="1" i="0" sz="1200" u="none" cap="none" strike="noStrike">
                <a:solidFill>
                  <a:schemeClr val="dk1"/>
                </a:solidFill>
                <a:latin typeface="Arial"/>
                <a:ea typeface="Arial"/>
                <a:cs typeface="Arial"/>
                <a:sym typeface="Arial"/>
              </a:defRPr>
            </a:lvl2pPr>
            <a:lvl3pPr indent="-228600" lvl="2" marL="1371600" marR="0" rtl="0" algn="l">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4pPr>
            <a:lvl5pPr indent="-228600" lvl="4" marL="2286000" marR="0" rtl="0" algn="l">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5pPr>
            <a:lvl6pPr indent="-228600" lvl="5" marL="2743200" marR="0" rtl="0" algn="l">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6pPr>
            <a:lvl7pPr indent="-228600" lvl="6" marL="3200400" marR="0" rtl="0" algn="l">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7pPr>
            <a:lvl8pPr indent="-228600" lvl="7" marL="3657600" marR="0" rtl="0" algn="l">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8pPr>
            <a:lvl9pPr indent="-228600" lvl="8" marL="4114800" marR="0" rtl="0" algn="l">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9pPr>
          </a:lstStyle>
          <a:p/>
        </p:txBody>
      </p:sp>
      <p:sp>
        <p:nvSpPr>
          <p:cNvPr id="3407" name="Google Shape;3407;p498"/>
          <p:cNvSpPr/>
          <p:nvPr/>
        </p:nvSpPr>
        <p:spPr>
          <a:xfrm>
            <a:off x="332185" y="1022219"/>
            <a:ext cx="653653" cy="509589"/>
          </a:xfrm>
          <a:custGeom>
            <a:rect b="b" l="l" r="r" t="t"/>
            <a:pathLst>
              <a:path extrusionOk="0" h="1424" w="1811">
                <a:moveTo>
                  <a:pt x="1757" y="1424"/>
                </a:moveTo>
                <a:lnTo>
                  <a:pt x="1757" y="1424"/>
                </a:lnTo>
                <a:lnTo>
                  <a:pt x="1099" y="1424"/>
                </a:lnTo>
                <a:lnTo>
                  <a:pt x="1099" y="953"/>
                </a:lnTo>
                <a:cubicBezTo>
                  <a:pt x="1099" y="761"/>
                  <a:pt x="1115" y="610"/>
                  <a:pt x="1149" y="501"/>
                </a:cubicBezTo>
                <a:cubicBezTo>
                  <a:pt x="1183" y="392"/>
                  <a:pt x="1245" y="293"/>
                  <a:pt x="1337" y="206"/>
                </a:cubicBezTo>
                <a:cubicBezTo>
                  <a:pt x="1428" y="118"/>
                  <a:pt x="1543" y="50"/>
                  <a:pt x="1682" y="0"/>
                </a:cubicBezTo>
                <a:lnTo>
                  <a:pt x="1811" y="271"/>
                </a:lnTo>
                <a:cubicBezTo>
                  <a:pt x="1680" y="315"/>
                  <a:pt x="1586" y="376"/>
                  <a:pt x="1529" y="454"/>
                </a:cubicBezTo>
                <a:cubicBezTo>
                  <a:pt x="1472" y="532"/>
                  <a:pt x="1442" y="636"/>
                  <a:pt x="1439" y="766"/>
                </a:cubicBezTo>
                <a:lnTo>
                  <a:pt x="1757" y="766"/>
                </a:lnTo>
                <a:lnTo>
                  <a:pt x="1757" y="1424"/>
                </a:lnTo>
                <a:close/>
                <a:moveTo>
                  <a:pt x="658" y="1424"/>
                </a:moveTo>
                <a:lnTo>
                  <a:pt x="658" y="1424"/>
                </a:lnTo>
                <a:lnTo>
                  <a:pt x="0" y="1424"/>
                </a:lnTo>
                <a:lnTo>
                  <a:pt x="0" y="953"/>
                </a:lnTo>
                <a:cubicBezTo>
                  <a:pt x="0" y="763"/>
                  <a:pt x="16" y="612"/>
                  <a:pt x="50" y="502"/>
                </a:cubicBezTo>
                <a:cubicBezTo>
                  <a:pt x="83" y="392"/>
                  <a:pt x="146" y="293"/>
                  <a:pt x="236" y="206"/>
                </a:cubicBezTo>
                <a:cubicBezTo>
                  <a:pt x="327" y="118"/>
                  <a:pt x="442" y="50"/>
                  <a:pt x="583" y="0"/>
                </a:cubicBezTo>
                <a:lnTo>
                  <a:pt x="712" y="271"/>
                </a:lnTo>
                <a:cubicBezTo>
                  <a:pt x="581" y="315"/>
                  <a:pt x="487" y="376"/>
                  <a:pt x="430" y="454"/>
                </a:cubicBezTo>
                <a:cubicBezTo>
                  <a:pt x="373" y="532"/>
                  <a:pt x="342" y="636"/>
                  <a:pt x="339" y="766"/>
                </a:cubicBezTo>
                <a:lnTo>
                  <a:pt x="658" y="766"/>
                </a:lnTo>
                <a:lnTo>
                  <a:pt x="658" y="1424"/>
                </a:lnTo>
                <a:close/>
              </a:path>
            </a:pathLst>
          </a:custGeom>
          <a:solidFill>
            <a:srgbClr val="000000"/>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3408" name="Google Shape;3408;p498"/>
          <p:cNvSpPr txBox="1"/>
          <p:nvPr>
            <p:ph idx="12" type="sldNum"/>
          </p:nvPr>
        </p:nvSpPr>
        <p:spPr>
          <a:xfrm>
            <a:off x="6163867" y="4869180"/>
            <a:ext cx="2648100" cy="1029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3409" name="Shape 3409"/>
        <p:cNvGrpSpPr/>
        <p:nvPr/>
      </p:nvGrpSpPr>
      <p:grpSpPr>
        <a:xfrm>
          <a:off x="0" y="0"/>
          <a:ext cx="0" cy="0"/>
          <a:chOff x="0" y="0"/>
          <a:chExt cx="0" cy="0"/>
        </a:xfrm>
      </p:grpSpPr>
      <p:sp>
        <p:nvSpPr>
          <p:cNvPr id="3410" name="Google Shape;3410;p499"/>
          <p:cNvSpPr txBox="1"/>
          <p:nvPr>
            <p:ph type="title"/>
          </p:nvPr>
        </p:nvSpPr>
        <p:spPr>
          <a:xfrm>
            <a:off x="332185" y="324000"/>
            <a:ext cx="8479500" cy="1040400"/>
          </a:xfrm>
          <a:prstGeom prst="rect">
            <a:avLst/>
          </a:prstGeom>
          <a:noFill/>
          <a:ln>
            <a:noFill/>
          </a:ln>
        </p:spPr>
        <p:txBody>
          <a:bodyPr anchorCtr="0" anchor="t" bIns="0" lIns="0" spcFirstLastPara="1" rIns="0" wrap="square" tIns="0">
            <a:noAutofit/>
          </a:bodyPr>
          <a:lstStyle>
            <a:lvl1pPr lvl="0" marR="0" rtl="0" algn="l">
              <a:lnSpc>
                <a:spcPct val="85000"/>
              </a:lnSpc>
              <a:spcBef>
                <a:spcPts val="0"/>
              </a:spcBef>
              <a:spcAft>
                <a:spcPts val="0"/>
              </a:spcAft>
              <a:buClr>
                <a:schemeClr val="dk1"/>
              </a:buClr>
              <a:buSzPts val="2400"/>
              <a:buFont typeface="Georgia"/>
              <a:buNone/>
              <a:defRPr b="0" i="0" sz="2400" u="none" cap="none" strike="noStrike">
                <a:solidFill>
                  <a:schemeClr val="dk1"/>
                </a:solidFill>
                <a:latin typeface="Georgia"/>
                <a:ea typeface="Georgia"/>
                <a:cs typeface="Georgia"/>
                <a:sym typeface="Georgia"/>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3411" name="Google Shape;3411;p499"/>
          <p:cNvSpPr txBox="1"/>
          <p:nvPr>
            <p:ph idx="1" type="body"/>
          </p:nvPr>
        </p:nvSpPr>
        <p:spPr>
          <a:xfrm>
            <a:off x="332185" y="1577340"/>
            <a:ext cx="5563800" cy="3055200"/>
          </a:xfrm>
          <a:prstGeom prst="rect">
            <a:avLst/>
          </a:prstGeom>
          <a:noFill/>
          <a:ln>
            <a:noFill/>
          </a:ln>
        </p:spPr>
        <p:txBody>
          <a:bodyPr anchorCtr="0" anchor="t" bIns="0" lIns="0" spcFirstLastPara="1" rIns="0" wrap="square" tIns="0">
            <a:noAutofit/>
          </a:bodyPr>
          <a:lstStyle>
            <a:lvl1pPr indent="-304800" lvl="0" marL="457200" marR="0" rtl="0" algn="l">
              <a:lnSpc>
                <a:spcPct val="100000"/>
              </a:lnSpc>
              <a:spcBef>
                <a:spcPts val="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indent="-304800" lvl="1" marL="9144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indent="-304800" lvl="2" marL="13716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04800" lvl="5" marL="27432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indent="-304800" lvl="6" marL="32004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indent="-304800" lvl="7" marL="36576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indent="-304800" lvl="8" marL="4114800" marR="0" rtl="0" algn="l">
              <a:lnSpc>
                <a:spcPct val="100000"/>
              </a:lnSpc>
              <a:spcBef>
                <a:spcPts val="500"/>
              </a:spcBef>
              <a:spcAft>
                <a:spcPts val="50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3412" name="Google Shape;3412;p499"/>
          <p:cNvSpPr txBox="1"/>
          <p:nvPr>
            <p:ph idx="12" type="sldNum"/>
          </p:nvPr>
        </p:nvSpPr>
        <p:spPr>
          <a:xfrm>
            <a:off x="6163867" y="4869180"/>
            <a:ext cx="2648100" cy="1029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 Subtitle">
  <p:cSld name="Title and Content - Subtitle">
    <p:spTree>
      <p:nvGrpSpPr>
        <p:cNvPr id="3413" name="Shape 3413"/>
        <p:cNvGrpSpPr/>
        <p:nvPr/>
      </p:nvGrpSpPr>
      <p:grpSpPr>
        <a:xfrm>
          <a:off x="0" y="0"/>
          <a:ext cx="0" cy="0"/>
          <a:chOff x="0" y="0"/>
          <a:chExt cx="0" cy="0"/>
        </a:xfrm>
      </p:grpSpPr>
      <p:sp>
        <p:nvSpPr>
          <p:cNvPr id="3414" name="Google Shape;3414;p500"/>
          <p:cNvSpPr txBox="1"/>
          <p:nvPr>
            <p:ph type="title"/>
          </p:nvPr>
        </p:nvSpPr>
        <p:spPr>
          <a:xfrm>
            <a:off x="332185" y="322886"/>
            <a:ext cx="8479500" cy="377100"/>
          </a:xfrm>
          <a:prstGeom prst="rect">
            <a:avLst/>
          </a:prstGeom>
          <a:noFill/>
          <a:ln>
            <a:noFill/>
          </a:ln>
        </p:spPr>
        <p:txBody>
          <a:bodyPr anchorCtr="0" anchor="t" bIns="0" lIns="0" spcFirstLastPara="1" rIns="0" wrap="square" tIns="0">
            <a:noAutofit/>
          </a:bodyPr>
          <a:lstStyle>
            <a:lvl1pPr lvl="0" marR="0" rtl="0" algn="l">
              <a:lnSpc>
                <a:spcPct val="85000"/>
              </a:lnSpc>
              <a:spcBef>
                <a:spcPts val="0"/>
              </a:spcBef>
              <a:spcAft>
                <a:spcPts val="0"/>
              </a:spcAft>
              <a:buClr>
                <a:schemeClr val="dk1"/>
              </a:buClr>
              <a:buSzPts val="2400"/>
              <a:buFont typeface="Georgia"/>
              <a:buNone/>
              <a:defRPr b="0" i="0" sz="2400" u="none" cap="none" strike="noStrike">
                <a:solidFill>
                  <a:schemeClr val="dk1"/>
                </a:solidFill>
                <a:latin typeface="Georgia"/>
                <a:ea typeface="Georgia"/>
                <a:cs typeface="Georgia"/>
                <a:sym typeface="Georgia"/>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3415" name="Google Shape;3415;p500"/>
          <p:cNvSpPr txBox="1"/>
          <p:nvPr>
            <p:ph idx="1" type="body"/>
          </p:nvPr>
        </p:nvSpPr>
        <p:spPr>
          <a:xfrm>
            <a:off x="332185" y="1577579"/>
            <a:ext cx="5563800" cy="3051600"/>
          </a:xfrm>
          <a:prstGeom prst="rect">
            <a:avLst/>
          </a:prstGeom>
          <a:noFill/>
          <a:ln>
            <a:noFill/>
          </a:ln>
        </p:spPr>
        <p:txBody>
          <a:bodyPr anchorCtr="0" anchor="t" bIns="0" lIns="0" spcFirstLastPara="1" rIns="0" wrap="square" tIns="0">
            <a:noAutofit/>
          </a:bodyPr>
          <a:lstStyle>
            <a:lvl1pPr indent="-304800" lvl="0" marL="457200" marR="0" rtl="0" algn="l">
              <a:lnSpc>
                <a:spcPct val="100000"/>
              </a:lnSpc>
              <a:spcBef>
                <a:spcPts val="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indent="-304800" lvl="1" marL="9144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indent="-304800" lvl="2" marL="13716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04800" lvl="5" marL="27432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indent="-304800" lvl="6" marL="32004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indent="-304800" lvl="7" marL="36576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indent="-304800" lvl="8" marL="4114800" marR="0" rtl="0" algn="l">
              <a:lnSpc>
                <a:spcPct val="100000"/>
              </a:lnSpc>
              <a:spcBef>
                <a:spcPts val="500"/>
              </a:spcBef>
              <a:spcAft>
                <a:spcPts val="50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3416" name="Google Shape;3416;p500"/>
          <p:cNvSpPr txBox="1"/>
          <p:nvPr>
            <p:ph idx="12" type="sldNum"/>
          </p:nvPr>
        </p:nvSpPr>
        <p:spPr>
          <a:xfrm>
            <a:off x="6163867" y="4869180"/>
            <a:ext cx="2648100" cy="1029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3417" name="Google Shape;3417;p500"/>
          <p:cNvSpPr txBox="1"/>
          <p:nvPr>
            <p:ph idx="2" type="subTitle"/>
          </p:nvPr>
        </p:nvSpPr>
        <p:spPr>
          <a:xfrm>
            <a:off x="332184" y="700075"/>
            <a:ext cx="8479500" cy="664500"/>
          </a:xfrm>
          <a:prstGeom prst="rect">
            <a:avLst/>
          </a:prstGeom>
          <a:noFill/>
          <a:ln>
            <a:noFill/>
          </a:ln>
        </p:spPr>
        <p:txBody>
          <a:bodyPr anchorCtr="0" anchor="t" bIns="0" lIns="0" spcFirstLastPara="1" rIns="0" wrap="square" tIns="0">
            <a:noAutofit/>
          </a:bodyPr>
          <a:lstStyle>
            <a:lvl1pPr lvl="0" marR="0" rtl="0" algn="l">
              <a:lnSpc>
                <a:spcPct val="85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1pPr>
            <a:lvl2pPr lvl="1" marR="0" rtl="0" algn="l">
              <a:lnSpc>
                <a:spcPct val="85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2pPr>
            <a:lvl3pPr lvl="2" marR="0" rtl="0" algn="l">
              <a:lnSpc>
                <a:spcPct val="85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l">
              <a:lnSpc>
                <a:spcPct val="85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4pPr>
            <a:lvl5pPr lvl="4" marR="0" rtl="0" algn="l">
              <a:lnSpc>
                <a:spcPct val="85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5pPr>
            <a:lvl6pPr lvl="5" marR="0" rtl="0" algn="l">
              <a:lnSpc>
                <a:spcPct val="85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6pPr>
            <a:lvl7pPr lvl="6" marR="0" rtl="0" algn="l">
              <a:lnSpc>
                <a:spcPct val="85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7pPr>
            <a:lvl8pPr lvl="7" marR="0" rtl="0" algn="l">
              <a:lnSpc>
                <a:spcPct val="85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8pPr>
            <a:lvl9pPr lvl="8" marR="0" rtl="0" algn="l">
              <a:lnSpc>
                <a:spcPct val="85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Two and Right Text">
  <p:cSld name="Content: Two and Right Text">
    <p:spTree>
      <p:nvGrpSpPr>
        <p:cNvPr id="398" name="Shape 398"/>
        <p:cNvGrpSpPr/>
        <p:nvPr/>
      </p:nvGrpSpPr>
      <p:grpSpPr>
        <a:xfrm>
          <a:off x="0" y="0"/>
          <a:ext cx="0" cy="0"/>
          <a:chOff x="0" y="0"/>
          <a:chExt cx="0" cy="0"/>
        </a:xfrm>
      </p:grpSpPr>
      <p:sp>
        <p:nvSpPr>
          <p:cNvPr id="399" name="Google Shape;399;p51"/>
          <p:cNvSpPr txBox="1"/>
          <p:nvPr>
            <p:ph idx="1" type="body"/>
          </p:nvPr>
        </p:nvSpPr>
        <p:spPr>
          <a:xfrm>
            <a:off x="533400" y="1314450"/>
            <a:ext cx="2590800" cy="16002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SzPts val="1300"/>
              <a:buNone/>
              <a:defRPr/>
            </a:lvl1pPr>
            <a:lvl2pPr indent="-311150" lvl="1" marL="914400" rtl="0" algn="l">
              <a:lnSpc>
                <a:spcPct val="100000"/>
              </a:lnSpc>
              <a:spcBef>
                <a:spcPts val="700"/>
              </a:spcBef>
              <a:spcAft>
                <a:spcPts val="0"/>
              </a:spcAft>
              <a:buSzPts val="1300"/>
              <a:buChar char="•"/>
              <a:defRPr/>
            </a:lvl2pPr>
            <a:lvl3pPr indent="-311150" lvl="2" marL="1371600" rtl="0" algn="l">
              <a:lnSpc>
                <a:spcPct val="100000"/>
              </a:lnSpc>
              <a:spcBef>
                <a:spcPts val="700"/>
              </a:spcBef>
              <a:spcAft>
                <a:spcPts val="0"/>
              </a:spcAft>
              <a:buSzPts val="1300"/>
              <a:buChar char="-"/>
              <a:defRPr/>
            </a:lvl3pPr>
            <a:lvl4pPr indent="-311150" lvl="3" marL="1828800" rtl="0" algn="l">
              <a:lnSpc>
                <a:spcPct val="100000"/>
              </a:lnSpc>
              <a:spcBef>
                <a:spcPts val="700"/>
              </a:spcBef>
              <a:spcAft>
                <a:spcPts val="0"/>
              </a:spcAft>
              <a:buSzPts val="1300"/>
              <a:buChar char="◦"/>
              <a:defRPr/>
            </a:lvl4pPr>
            <a:lvl5pPr indent="-311150" lvl="4" marL="2286000" rtl="0" algn="l">
              <a:lnSpc>
                <a:spcPct val="100000"/>
              </a:lnSpc>
              <a:spcBef>
                <a:spcPts val="700"/>
              </a:spcBef>
              <a:spcAft>
                <a:spcPts val="0"/>
              </a:spcAft>
              <a:buSzPts val="1300"/>
              <a:buChar char="›"/>
              <a:defRPr/>
            </a:lvl5pPr>
            <a:lvl6pPr indent="-311150" lvl="5" marL="2743200" rtl="0" algn="l">
              <a:lnSpc>
                <a:spcPct val="100000"/>
              </a:lnSpc>
              <a:spcBef>
                <a:spcPts val="700"/>
              </a:spcBef>
              <a:spcAft>
                <a:spcPts val="0"/>
              </a:spcAft>
              <a:buSzPts val="1300"/>
              <a:buAutoNum type="arabicPeriod"/>
              <a:defRPr/>
            </a:lvl6pPr>
            <a:lvl7pPr indent="-311150" lvl="6" marL="3200400" rtl="0" algn="l">
              <a:lnSpc>
                <a:spcPct val="100000"/>
              </a:lnSpc>
              <a:spcBef>
                <a:spcPts val="700"/>
              </a:spcBef>
              <a:spcAft>
                <a:spcPts val="0"/>
              </a:spcAft>
              <a:buClr>
                <a:schemeClr val="dk1"/>
              </a:buClr>
              <a:buSzPts val="1300"/>
              <a:buAutoNum type="alphaLcPeriod"/>
              <a:defRPr/>
            </a:lvl7pPr>
            <a:lvl8pPr indent="-311150" lvl="7" marL="3657600" rtl="0" algn="l">
              <a:lnSpc>
                <a:spcPct val="100000"/>
              </a:lnSpc>
              <a:spcBef>
                <a:spcPts val="700"/>
              </a:spcBef>
              <a:spcAft>
                <a:spcPts val="0"/>
              </a:spcAft>
              <a:buClr>
                <a:schemeClr val="dk1"/>
              </a:buClr>
              <a:buSzPts val="1300"/>
              <a:buAutoNum type="romanLcPeriod"/>
              <a:defRPr/>
            </a:lvl8pPr>
            <a:lvl9pPr indent="-228600" lvl="8" marL="4114800" rtl="0" algn="l">
              <a:lnSpc>
                <a:spcPct val="100000"/>
              </a:lnSpc>
              <a:spcBef>
                <a:spcPts val="700"/>
              </a:spcBef>
              <a:spcAft>
                <a:spcPts val="700"/>
              </a:spcAft>
              <a:buClr>
                <a:schemeClr val="dk2"/>
              </a:buClr>
              <a:buSzPts val="1300"/>
              <a:buNone/>
              <a:defRPr/>
            </a:lvl9pPr>
          </a:lstStyle>
          <a:p/>
        </p:txBody>
      </p:sp>
      <p:sp>
        <p:nvSpPr>
          <p:cNvPr id="400" name="Google Shape;400;p51"/>
          <p:cNvSpPr txBox="1"/>
          <p:nvPr>
            <p:ph type="title"/>
          </p:nvPr>
        </p:nvSpPr>
        <p:spPr>
          <a:xfrm>
            <a:off x="533400" y="514350"/>
            <a:ext cx="8077200" cy="6858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Clr>
                <a:schemeClr val="dk1"/>
              </a:buClr>
              <a:buSzPts val="1300"/>
              <a:buNone/>
              <a:defRPr/>
            </a:lvl1pPr>
            <a:lvl2pPr lvl="1" rtl="0">
              <a:spcBef>
                <a:spcPts val="0"/>
              </a:spcBef>
              <a:spcAft>
                <a:spcPts val="0"/>
              </a:spcAft>
              <a:buSzPts val="1000"/>
              <a:buNone/>
              <a:defRPr/>
            </a:lvl2pPr>
            <a:lvl3pPr lvl="2" rtl="0">
              <a:spcBef>
                <a:spcPts val="0"/>
              </a:spcBef>
              <a:spcAft>
                <a:spcPts val="0"/>
              </a:spcAft>
              <a:buSzPts val="1000"/>
              <a:buNone/>
              <a:defRPr/>
            </a:lvl3pPr>
            <a:lvl4pPr lvl="3" rtl="0">
              <a:spcBef>
                <a:spcPts val="0"/>
              </a:spcBef>
              <a:spcAft>
                <a:spcPts val="0"/>
              </a:spcAft>
              <a:buSzPts val="10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000"/>
              <a:buNone/>
              <a:defRPr/>
            </a:lvl7pPr>
            <a:lvl8pPr lvl="7" rtl="0">
              <a:spcBef>
                <a:spcPts val="0"/>
              </a:spcBef>
              <a:spcAft>
                <a:spcPts val="0"/>
              </a:spcAft>
              <a:buSzPts val="1000"/>
              <a:buNone/>
              <a:defRPr/>
            </a:lvl8pPr>
            <a:lvl9pPr lvl="8" rtl="0">
              <a:spcBef>
                <a:spcPts val="0"/>
              </a:spcBef>
              <a:spcAft>
                <a:spcPts val="0"/>
              </a:spcAft>
              <a:buSzPts val="1000"/>
              <a:buNone/>
              <a:defRPr/>
            </a:lvl9pPr>
          </a:lstStyle>
          <a:p/>
        </p:txBody>
      </p:sp>
      <p:sp>
        <p:nvSpPr>
          <p:cNvPr id="401" name="Google Shape;401;p51"/>
          <p:cNvSpPr txBox="1"/>
          <p:nvPr>
            <p:ph idx="2" type="body"/>
          </p:nvPr>
        </p:nvSpPr>
        <p:spPr>
          <a:xfrm>
            <a:off x="533400" y="3028950"/>
            <a:ext cx="2590800" cy="16002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SzPts val="1300"/>
              <a:buNone/>
              <a:defRPr/>
            </a:lvl1pPr>
            <a:lvl2pPr indent="-311150" lvl="1" marL="914400" rtl="0" algn="l">
              <a:lnSpc>
                <a:spcPct val="100000"/>
              </a:lnSpc>
              <a:spcBef>
                <a:spcPts val="700"/>
              </a:spcBef>
              <a:spcAft>
                <a:spcPts val="0"/>
              </a:spcAft>
              <a:buSzPts val="1300"/>
              <a:buChar char="•"/>
              <a:defRPr/>
            </a:lvl2pPr>
            <a:lvl3pPr indent="-311150" lvl="2" marL="1371600" rtl="0" algn="l">
              <a:lnSpc>
                <a:spcPct val="100000"/>
              </a:lnSpc>
              <a:spcBef>
                <a:spcPts val="700"/>
              </a:spcBef>
              <a:spcAft>
                <a:spcPts val="0"/>
              </a:spcAft>
              <a:buSzPts val="1300"/>
              <a:buChar char="-"/>
              <a:defRPr/>
            </a:lvl3pPr>
            <a:lvl4pPr indent="-311150" lvl="3" marL="1828800" rtl="0" algn="l">
              <a:lnSpc>
                <a:spcPct val="100000"/>
              </a:lnSpc>
              <a:spcBef>
                <a:spcPts val="700"/>
              </a:spcBef>
              <a:spcAft>
                <a:spcPts val="0"/>
              </a:spcAft>
              <a:buSzPts val="1300"/>
              <a:buChar char="◦"/>
              <a:defRPr/>
            </a:lvl4pPr>
            <a:lvl5pPr indent="-311150" lvl="4" marL="2286000" rtl="0" algn="l">
              <a:lnSpc>
                <a:spcPct val="100000"/>
              </a:lnSpc>
              <a:spcBef>
                <a:spcPts val="700"/>
              </a:spcBef>
              <a:spcAft>
                <a:spcPts val="0"/>
              </a:spcAft>
              <a:buSzPts val="1300"/>
              <a:buChar char="›"/>
              <a:defRPr/>
            </a:lvl5pPr>
            <a:lvl6pPr indent="-311150" lvl="5" marL="2743200" rtl="0" algn="l">
              <a:lnSpc>
                <a:spcPct val="100000"/>
              </a:lnSpc>
              <a:spcBef>
                <a:spcPts val="700"/>
              </a:spcBef>
              <a:spcAft>
                <a:spcPts val="0"/>
              </a:spcAft>
              <a:buSzPts val="1300"/>
              <a:buAutoNum type="arabicPeriod"/>
              <a:defRPr/>
            </a:lvl6pPr>
            <a:lvl7pPr indent="-311150" lvl="6" marL="3200400" rtl="0" algn="l">
              <a:lnSpc>
                <a:spcPct val="100000"/>
              </a:lnSpc>
              <a:spcBef>
                <a:spcPts val="700"/>
              </a:spcBef>
              <a:spcAft>
                <a:spcPts val="0"/>
              </a:spcAft>
              <a:buClr>
                <a:schemeClr val="dk1"/>
              </a:buClr>
              <a:buSzPts val="1300"/>
              <a:buAutoNum type="alphaLcPeriod"/>
              <a:defRPr/>
            </a:lvl7pPr>
            <a:lvl8pPr indent="-311150" lvl="7" marL="3657600" rtl="0" algn="l">
              <a:lnSpc>
                <a:spcPct val="100000"/>
              </a:lnSpc>
              <a:spcBef>
                <a:spcPts val="700"/>
              </a:spcBef>
              <a:spcAft>
                <a:spcPts val="0"/>
              </a:spcAft>
              <a:buClr>
                <a:schemeClr val="dk1"/>
              </a:buClr>
              <a:buSzPts val="1300"/>
              <a:buAutoNum type="romanLcPeriod"/>
              <a:defRPr/>
            </a:lvl8pPr>
            <a:lvl9pPr indent="-228600" lvl="8" marL="4114800" rtl="0" algn="l">
              <a:lnSpc>
                <a:spcPct val="100000"/>
              </a:lnSpc>
              <a:spcBef>
                <a:spcPts val="700"/>
              </a:spcBef>
              <a:spcAft>
                <a:spcPts val="700"/>
              </a:spcAft>
              <a:buClr>
                <a:schemeClr val="dk2"/>
              </a:buClr>
              <a:buSzPts val="1300"/>
              <a:buNone/>
              <a:defRPr/>
            </a:lvl9pPr>
          </a:lstStyle>
          <a:p/>
        </p:txBody>
      </p:sp>
      <p:sp>
        <p:nvSpPr>
          <p:cNvPr id="402" name="Google Shape;402;p51"/>
          <p:cNvSpPr txBox="1"/>
          <p:nvPr>
            <p:ph idx="3" type="body"/>
          </p:nvPr>
        </p:nvSpPr>
        <p:spPr>
          <a:xfrm>
            <a:off x="3276600" y="1314450"/>
            <a:ext cx="5334000" cy="33147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SzPts val="1300"/>
              <a:buNone/>
              <a:defRPr/>
            </a:lvl1pPr>
            <a:lvl2pPr indent="-311150" lvl="1" marL="914400" rtl="0" algn="l">
              <a:lnSpc>
                <a:spcPct val="100000"/>
              </a:lnSpc>
              <a:spcBef>
                <a:spcPts val="700"/>
              </a:spcBef>
              <a:spcAft>
                <a:spcPts val="0"/>
              </a:spcAft>
              <a:buSzPts val="1300"/>
              <a:buChar char="•"/>
              <a:defRPr/>
            </a:lvl2pPr>
            <a:lvl3pPr indent="-311150" lvl="2" marL="1371600" rtl="0" algn="l">
              <a:lnSpc>
                <a:spcPct val="100000"/>
              </a:lnSpc>
              <a:spcBef>
                <a:spcPts val="700"/>
              </a:spcBef>
              <a:spcAft>
                <a:spcPts val="0"/>
              </a:spcAft>
              <a:buSzPts val="1300"/>
              <a:buChar char="-"/>
              <a:defRPr/>
            </a:lvl3pPr>
            <a:lvl4pPr indent="-311150" lvl="3" marL="1828800" rtl="0" algn="l">
              <a:lnSpc>
                <a:spcPct val="100000"/>
              </a:lnSpc>
              <a:spcBef>
                <a:spcPts val="700"/>
              </a:spcBef>
              <a:spcAft>
                <a:spcPts val="0"/>
              </a:spcAft>
              <a:buSzPts val="1300"/>
              <a:buChar char="◦"/>
              <a:defRPr/>
            </a:lvl4pPr>
            <a:lvl5pPr indent="-311150" lvl="4" marL="2286000" rtl="0" algn="l">
              <a:lnSpc>
                <a:spcPct val="100000"/>
              </a:lnSpc>
              <a:spcBef>
                <a:spcPts val="700"/>
              </a:spcBef>
              <a:spcAft>
                <a:spcPts val="0"/>
              </a:spcAft>
              <a:buSzPts val="1300"/>
              <a:buChar char="›"/>
              <a:defRPr/>
            </a:lvl5pPr>
            <a:lvl6pPr indent="-311150" lvl="5" marL="2743200" rtl="0" algn="l">
              <a:lnSpc>
                <a:spcPct val="100000"/>
              </a:lnSpc>
              <a:spcBef>
                <a:spcPts val="700"/>
              </a:spcBef>
              <a:spcAft>
                <a:spcPts val="0"/>
              </a:spcAft>
              <a:buSzPts val="1300"/>
              <a:buAutoNum type="arabicPeriod"/>
              <a:defRPr/>
            </a:lvl6pPr>
            <a:lvl7pPr indent="-311150" lvl="6" marL="3200400" rtl="0" algn="l">
              <a:lnSpc>
                <a:spcPct val="100000"/>
              </a:lnSpc>
              <a:spcBef>
                <a:spcPts val="700"/>
              </a:spcBef>
              <a:spcAft>
                <a:spcPts val="0"/>
              </a:spcAft>
              <a:buClr>
                <a:schemeClr val="dk1"/>
              </a:buClr>
              <a:buSzPts val="1300"/>
              <a:buAutoNum type="alphaLcPeriod"/>
              <a:defRPr/>
            </a:lvl7pPr>
            <a:lvl8pPr indent="-311150" lvl="7" marL="3657600" rtl="0" algn="l">
              <a:lnSpc>
                <a:spcPct val="100000"/>
              </a:lnSpc>
              <a:spcBef>
                <a:spcPts val="700"/>
              </a:spcBef>
              <a:spcAft>
                <a:spcPts val="0"/>
              </a:spcAft>
              <a:buClr>
                <a:schemeClr val="dk1"/>
              </a:buClr>
              <a:buSzPts val="1300"/>
              <a:buAutoNum type="romanLcPeriod"/>
              <a:defRPr/>
            </a:lvl8pPr>
            <a:lvl9pPr indent="-228600" lvl="8" marL="4114800" rtl="0" algn="l">
              <a:lnSpc>
                <a:spcPct val="100000"/>
              </a:lnSpc>
              <a:spcBef>
                <a:spcPts val="700"/>
              </a:spcBef>
              <a:spcAft>
                <a:spcPts val="700"/>
              </a:spcAft>
              <a:buClr>
                <a:schemeClr val="dk2"/>
              </a:buClr>
              <a:buSzPts val="1300"/>
              <a:buNone/>
              <a:defRPr/>
            </a:lvl9pPr>
          </a:lstStyle>
          <a:p/>
        </p:txBody>
      </p:sp>
      <p:sp>
        <p:nvSpPr>
          <p:cNvPr id="403" name="Google Shape;403;p51"/>
          <p:cNvSpPr txBox="1"/>
          <p:nvPr>
            <p:ph idx="11" type="ftr"/>
          </p:nvPr>
        </p:nvSpPr>
        <p:spPr>
          <a:xfrm>
            <a:off x="533400" y="4743450"/>
            <a:ext cx="5257800" cy="114300"/>
          </a:xfrm>
          <a:prstGeom prst="rect">
            <a:avLst/>
          </a:prstGeom>
          <a:noFill/>
          <a:ln>
            <a:noFill/>
          </a:ln>
        </p:spPr>
        <p:txBody>
          <a:bodyPr anchorCtr="0" anchor="b" bIns="0" lIns="0" spcFirstLastPara="1" rIns="0" wrap="square" tIns="0">
            <a:noAutofit/>
          </a:bodyPr>
          <a:lstStyle>
            <a:lvl1pPr lvl="0" rtl="0" algn="l">
              <a:spcBef>
                <a:spcPts val="0"/>
              </a:spcBef>
              <a:spcAft>
                <a:spcPts val="0"/>
              </a:spcAft>
              <a:buSzPts val="1000"/>
              <a:buNone/>
              <a:defRPr sz="700">
                <a:solidFill>
                  <a:schemeClr val="dk1"/>
                </a:solidFill>
                <a:latin typeface="Arial"/>
                <a:ea typeface="Arial"/>
                <a:cs typeface="Arial"/>
                <a:sym typeface="Arial"/>
              </a:defRPr>
            </a:lvl1pPr>
            <a:lvl2pPr lvl="1" rtl="0" algn="l">
              <a:spcBef>
                <a:spcPts val="0"/>
              </a:spcBef>
              <a:spcAft>
                <a:spcPts val="0"/>
              </a:spcAft>
              <a:buSzPts val="1000"/>
              <a:buNone/>
              <a:defRPr/>
            </a:lvl2pPr>
            <a:lvl3pPr lvl="2" rtl="0" algn="l">
              <a:spcBef>
                <a:spcPts val="0"/>
              </a:spcBef>
              <a:spcAft>
                <a:spcPts val="0"/>
              </a:spcAft>
              <a:buSzPts val="1000"/>
              <a:buNone/>
              <a:defRPr/>
            </a:lvl3pPr>
            <a:lvl4pPr lvl="3" rtl="0" algn="l">
              <a:spcBef>
                <a:spcPts val="0"/>
              </a:spcBef>
              <a:spcAft>
                <a:spcPts val="0"/>
              </a:spcAft>
              <a:buSzPts val="1000"/>
              <a:buNone/>
              <a:defRPr/>
            </a:lvl4pPr>
            <a:lvl5pPr lvl="4" rtl="0" algn="l">
              <a:spcBef>
                <a:spcPts val="0"/>
              </a:spcBef>
              <a:spcAft>
                <a:spcPts val="0"/>
              </a:spcAft>
              <a:buSzPts val="1000"/>
              <a:buNone/>
              <a:defRPr/>
            </a:lvl5pPr>
            <a:lvl6pPr lvl="5" rtl="0" algn="l">
              <a:spcBef>
                <a:spcPts val="0"/>
              </a:spcBef>
              <a:spcAft>
                <a:spcPts val="0"/>
              </a:spcAft>
              <a:buSzPts val="1000"/>
              <a:buNone/>
              <a:defRPr/>
            </a:lvl6pPr>
            <a:lvl7pPr lvl="6" rtl="0" algn="l">
              <a:spcBef>
                <a:spcPts val="0"/>
              </a:spcBef>
              <a:spcAft>
                <a:spcPts val="0"/>
              </a:spcAft>
              <a:buSzPts val="1000"/>
              <a:buNone/>
              <a:defRPr/>
            </a:lvl7pPr>
            <a:lvl8pPr lvl="7" rtl="0" algn="l">
              <a:spcBef>
                <a:spcPts val="0"/>
              </a:spcBef>
              <a:spcAft>
                <a:spcPts val="0"/>
              </a:spcAft>
              <a:buSzPts val="1000"/>
              <a:buNone/>
              <a:defRPr/>
            </a:lvl8pPr>
            <a:lvl9pPr lvl="8" rtl="0" algn="l">
              <a:spcBef>
                <a:spcPts val="0"/>
              </a:spcBef>
              <a:spcAft>
                <a:spcPts val="0"/>
              </a:spcAft>
              <a:buSzPts val="1000"/>
              <a:buNone/>
              <a:defRPr/>
            </a:lvl9pPr>
          </a:lstStyle>
          <a:p/>
        </p:txBody>
      </p:sp>
      <p:cxnSp>
        <p:nvCxnSpPr>
          <p:cNvPr id="404" name="Google Shape;404;p51"/>
          <p:cNvCxnSpPr/>
          <p:nvPr/>
        </p:nvCxnSpPr>
        <p:spPr>
          <a:xfrm flipH="1" rot="10800000">
            <a:off x="381001" y="457200"/>
            <a:ext cx="8229600" cy="114300"/>
          </a:xfrm>
          <a:prstGeom prst="bentConnector2">
            <a:avLst/>
          </a:prstGeom>
          <a:noFill/>
          <a:ln cap="flat" cmpd="sng" w="12700">
            <a:solidFill>
              <a:schemeClr val="dk2"/>
            </a:solidFill>
            <a:prstDash val="solid"/>
            <a:round/>
            <a:headEnd len="sm" w="sm" type="none"/>
            <a:tailEnd len="sm" w="sm" type="none"/>
          </a:ln>
        </p:spPr>
      </p:cxnSp>
      <p:sp>
        <p:nvSpPr>
          <p:cNvPr id="405" name="Google Shape;405;p51"/>
          <p:cNvSpPr txBox="1"/>
          <p:nvPr>
            <p:ph idx="12" type="sldNum"/>
          </p:nvPr>
        </p:nvSpPr>
        <p:spPr>
          <a:xfrm>
            <a:off x="7086600" y="4857750"/>
            <a:ext cx="1527000" cy="114300"/>
          </a:xfrm>
          <a:prstGeom prst="rect">
            <a:avLst/>
          </a:prstGeom>
          <a:noFill/>
          <a:ln>
            <a:noFill/>
          </a:ln>
        </p:spPr>
        <p:txBody>
          <a:bodyPr anchorCtr="0" anchor="t" bIns="0" lIns="0" spcFirstLastPara="1" rIns="0" wrap="square" tIns="0">
            <a:noAutofit/>
          </a:bodyPr>
          <a:lstStyle>
            <a:lvl1pPr indent="0" lvl="0" marL="0" rtl="0" algn="r">
              <a:spcBef>
                <a:spcPts val="0"/>
              </a:spcBef>
              <a:buNone/>
              <a:defRPr sz="700">
                <a:solidFill>
                  <a:schemeClr val="dk1"/>
                </a:solidFill>
                <a:latin typeface="Arial"/>
                <a:ea typeface="Arial"/>
                <a:cs typeface="Arial"/>
                <a:sym typeface="Arial"/>
              </a:defRPr>
            </a:lvl1pPr>
            <a:lvl2pPr indent="0" lvl="1" marL="0" rtl="0" algn="r">
              <a:spcBef>
                <a:spcPts val="0"/>
              </a:spcBef>
              <a:buNone/>
              <a:defRPr sz="700">
                <a:solidFill>
                  <a:schemeClr val="dk1"/>
                </a:solidFill>
                <a:latin typeface="Arial"/>
                <a:ea typeface="Arial"/>
                <a:cs typeface="Arial"/>
                <a:sym typeface="Arial"/>
              </a:defRPr>
            </a:lvl2pPr>
            <a:lvl3pPr indent="0" lvl="2" marL="0" rtl="0" algn="r">
              <a:spcBef>
                <a:spcPts val="0"/>
              </a:spcBef>
              <a:buNone/>
              <a:defRPr sz="700">
                <a:solidFill>
                  <a:schemeClr val="dk1"/>
                </a:solidFill>
                <a:latin typeface="Arial"/>
                <a:ea typeface="Arial"/>
                <a:cs typeface="Arial"/>
                <a:sym typeface="Arial"/>
              </a:defRPr>
            </a:lvl3pPr>
            <a:lvl4pPr indent="0" lvl="3" marL="0" rtl="0" algn="r">
              <a:spcBef>
                <a:spcPts val="0"/>
              </a:spcBef>
              <a:buNone/>
              <a:defRPr sz="700">
                <a:solidFill>
                  <a:schemeClr val="dk1"/>
                </a:solidFill>
                <a:latin typeface="Arial"/>
                <a:ea typeface="Arial"/>
                <a:cs typeface="Arial"/>
                <a:sym typeface="Arial"/>
              </a:defRPr>
            </a:lvl4pPr>
            <a:lvl5pPr indent="0" lvl="4" marL="0" rtl="0" algn="r">
              <a:spcBef>
                <a:spcPts val="0"/>
              </a:spcBef>
              <a:buNone/>
              <a:defRPr sz="700">
                <a:solidFill>
                  <a:schemeClr val="dk1"/>
                </a:solidFill>
                <a:latin typeface="Arial"/>
                <a:ea typeface="Arial"/>
                <a:cs typeface="Arial"/>
                <a:sym typeface="Arial"/>
              </a:defRPr>
            </a:lvl5pPr>
            <a:lvl6pPr indent="0" lvl="5" marL="0" rtl="0" algn="r">
              <a:spcBef>
                <a:spcPts val="0"/>
              </a:spcBef>
              <a:buNone/>
              <a:defRPr sz="700">
                <a:solidFill>
                  <a:schemeClr val="dk1"/>
                </a:solidFill>
                <a:latin typeface="Arial"/>
                <a:ea typeface="Arial"/>
                <a:cs typeface="Arial"/>
                <a:sym typeface="Arial"/>
              </a:defRPr>
            </a:lvl6pPr>
            <a:lvl7pPr indent="0" lvl="6" marL="0" rtl="0" algn="r">
              <a:spcBef>
                <a:spcPts val="0"/>
              </a:spcBef>
              <a:buNone/>
              <a:defRPr sz="700">
                <a:solidFill>
                  <a:schemeClr val="dk1"/>
                </a:solidFill>
                <a:latin typeface="Arial"/>
                <a:ea typeface="Arial"/>
                <a:cs typeface="Arial"/>
                <a:sym typeface="Arial"/>
              </a:defRPr>
            </a:lvl7pPr>
            <a:lvl8pPr indent="0" lvl="7" marL="0" rtl="0" algn="r">
              <a:spcBef>
                <a:spcPts val="0"/>
              </a:spcBef>
              <a:buNone/>
              <a:defRPr sz="700">
                <a:solidFill>
                  <a:schemeClr val="dk1"/>
                </a:solidFill>
                <a:latin typeface="Arial"/>
                <a:ea typeface="Arial"/>
                <a:cs typeface="Arial"/>
                <a:sym typeface="Arial"/>
              </a:defRPr>
            </a:lvl8pPr>
            <a:lvl9pPr indent="0" lvl="8" marL="0" rtl="0" algn="r">
              <a:spcBef>
                <a:spcPts val="0"/>
              </a:spcBef>
              <a:buNone/>
              <a:defRPr sz="7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406" name="Google Shape;406;p51"/>
          <p:cNvSpPr txBox="1"/>
          <p:nvPr>
            <p:ph idx="10" type="dt"/>
          </p:nvPr>
        </p:nvSpPr>
        <p:spPr>
          <a:xfrm>
            <a:off x="7086600" y="4743450"/>
            <a:ext cx="1524000" cy="114300"/>
          </a:xfrm>
          <a:prstGeom prst="rect">
            <a:avLst/>
          </a:prstGeom>
          <a:noFill/>
          <a:ln>
            <a:noFill/>
          </a:ln>
        </p:spPr>
        <p:txBody>
          <a:bodyPr anchorCtr="0" anchor="t" bIns="0" lIns="0" spcFirstLastPara="1" rIns="0" wrap="square" tIns="0">
            <a:noAutofit/>
          </a:bodyPr>
          <a:lstStyle>
            <a:lvl1pPr lvl="0" rtl="0" algn="r">
              <a:spcBef>
                <a:spcPts val="0"/>
              </a:spcBef>
              <a:spcAft>
                <a:spcPts val="0"/>
              </a:spcAft>
              <a:buSzPts val="1000"/>
              <a:buNone/>
              <a:defRPr sz="700">
                <a:solidFill>
                  <a:schemeClr val="dk1"/>
                </a:solidFill>
                <a:latin typeface="Arial"/>
                <a:ea typeface="Arial"/>
                <a:cs typeface="Arial"/>
                <a:sym typeface="Arial"/>
              </a:defRPr>
            </a:lvl1pPr>
            <a:lvl2pPr lvl="1" rtl="0" algn="l">
              <a:spcBef>
                <a:spcPts val="0"/>
              </a:spcBef>
              <a:spcAft>
                <a:spcPts val="0"/>
              </a:spcAft>
              <a:buSzPts val="1000"/>
              <a:buNone/>
              <a:defRPr/>
            </a:lvl2pPr>
            <a:lvl3pPr lvl="2" rtl="0" algn="l">
              <a:spcBef>
                <a:spcPts val="0"/>
              </a:spcBef>
              <a:spcAft>
                <a:spcPts val="0"/>
              </a:spcAft>
              <a:buSzPts val="1000"/>
              <a:buNone/>
              <a:defRPr/>
            </a:lvl3pPr>
            <a:lvl4pPr lvl="3" rtl="0" algn="l">
              <a:spcBef>
                <a:spcPts val="0"/>
              </a:spcBef>
              <a:spcAft>
                <a:spcPts val="0"/>
              </a:spcAft>
              <a:buSzPts val="1000"/>
              <a:buNone/>
              <a:defRPr/>
            </a:lvl4pPr>
            <a:lvl5pPr lvl="4" rtl="0" algn="l">
              <a:spcBef>
                <a:spcPts val="0"/>
              </a:spcBef>
              <a:spcAft>
                <a:spcPts val="0"/>
              </a:spcAft>
              <a:buSzPts val="1000"/>
              <a:buNone/>
              <a:defRPr/>
            </a:lvl5pPr>
            <a:lvl6pPr lvl="5" rtl="0" algn="l">
              <a:spcBef>
                <a:spcPts val="0"/>
              </a:spcBef>
              <a:spcAft>
                <a:spcPts val="0"/>
              </a:spcAft>
              <a:buSzPts val="1000"/>
              <a:buNone/>
              <a:defRPr/>
            </a:lvl6pPr>
            <a:lvl7pPr lvl="6" rtl="0" algn="l">
              <a:spcBef>
                <a:spcPts val="0"/>
              </a:spcBef>
              <a:spcAft>
                <a:spcPts val="0"/>
              </a:spcAft>
              <a:buSzPts val="1000"/>
              <a:buNone/>
              <a:defRPr/>
            </a:lvl7pPr>
            <a:lvl8pPr lvl="7" rtl="0" algn="l">
              <a:spcBef>
                <a:spcPts val="0"/>
              </a:spcBef>
              <a:spcAft>
                <a:spcPts val="0"/>
              </a:spcAft>
              <a:buSzPts val="1000"/>
              <a:buNone/>
              <a:defRPr/>
            </a:lvl8pPr>
            <a:lvl9pPr lvl="8" rtl="0" algn="l">
              <a:spcBef>
                <a:spcPts val="0"/>
              </a:spcBef>
              <a:spcAft>
                <a:spcPts val="0"/>
              </a:spcAft>
              <a:buSzPts val="1000"/>
              <a:buNone/>
              <a:defRPr/>
            </a:lvl9pPr>
          </a:lstStyle>
          <a:p/>
        </p:txBody>
      </p:sp>
      <p:sp>
        <p:nvSpPr>
          <p:cNvPr id="407" name="Google Shape;407;p51"/>
          <p:cNvSpPr txBox="1"/>
          <p:nvPr/>
        </p:nvSpPr>
        <p:spPr>
          <a:xfrm>
            <a:off x="533400" y="4857751"/>
            <a:ext cx="2590800" cy="1143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 sz="700">
                <a:solidFill>
                  <a:schemeClr val="dk1"/>
                </a:solidFill>
                <a:latin typeface="Arial"/>
                <a:ea typeface="Arial"/>
                <a:cs typeface="Arial"/>
                <a:sym typeface="Arial"/>
              </a:rPr>
              <a:t>PwC</a:t>
            </a:r>
            <a:endParaRPr sz="700">
              <a:solidFill>
                <a:schemeClr val="dk1"/>
              </a:solidFill>
              <a:latin typeface="Arial"/>
              <a:ea typeface="Arial"/>
              <a:cs typeface="Arial"/>
              <a:sym typeface="Arial"/>
            </a:endParaRPr>
          </a:p>
        </p:txBody>
      </p:sp>
    </p:spTree>
  </p:cSld>
  <p:clrMapOvr>
    <a:masterClrMapping/>
  </p:clrMapOvr>
</p:sldLayout>
</file>

<file path=ppt/slideLayouts/slideLayout4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Content">
  <p:cSld name="One Column Content">
    <p:spTree>
      <p:nvGrpSpPr>
        <p:cNvPr id="3418" name="Shape 3418"/>
        <p:cNvGrpSpPr/>
        <p:nvPr/>
      </p:nvGrpSpPr>
      <p:grpSpPr>
        <a:xfrm>
          <a:off x="0" y="0"/>
          <a:ext cx="0" cy="0"/>
          <a:chOff x="0" y="0"/>
          <a:chExt cx="0" cy="0"/>
        </a:xfrm>
      </p:grpSpPr>
      <p:sp>
        <p:nvSpPr>
          <p:cNvPr id="3419" name="Google Shape;3419;p501"/>
          <p:cNvSpPr txBox="1"/>
          <p:nvPr>
            <p:ph idx="1" type="body"/>
          </p:nvPr>
        </p:nvSpPr>
        <p:spPr>
          <a:xfrm>
            <a:off x="332186" y="1577579"/>
            <a:ext cx="2646600" cy="3051600"/>
          </a:xfrm>
          <a:prstGeom prst="rect">
            <a:avLst/>
          </a:prstGeom>
          <a:noFill/>
          <a:ln>
            <a:noFill/>
          </a:ln>
        </p:spPr>
        <p:txBody>
          <a:bodyPr anchorCtr="0" anchor="t" bIns="0" lIns="0" spcFirstLastPara="1" rIns="0" wrap="square" tIns="0">
            <a:noAutofit/>
          </a:bodyPr>
          <a:lstStyle>
            <a:lvl1pPr indent="-304800" lvl="0" marL="457200" marR="0" rtl="0" algn="l">
              <a:lnSpc>
                <a:spcPct val="100000"/>
              </a:lnSpc>
              <a:spcBef>
                <a:spcPts val="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indent="-304800" lvl="1" marL="9144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indent="-304800" lvl="2" marL="13716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04800" lvl="5" marL="27432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indent="-304800" lvl="6" marL="32004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indent="-304800" lvl="7" marL="36576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indent="-304800" lvl="8" marL="4114800" marR="0" rtl="0" algn="l">
              <a:lnSpc>
                <a:spcPct val="100000"/>
              </a:lnSpc>
              <a:spcBef>
                <a:spcPts val="500"/>
              </a:spcBef>
              <a:spcAft>
                <a:spcPts val="50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3420" name="Google Shape;3420;p501"/>
          <p:cNvSpPr txBox="1"/>
          <p:nvPr>
            <p:ph type="title"/>
          </p:nvPr>
        </p:nvSpPr>
        <p:spPr>
          <a:xfrm>
            <a:off x="332185" y="324000"/>
            <a:ext cx="8479500" cy="1040400"/>
          </a:xfrm>
          <a:prstGeom prst="rect">
            <a:avLst/>
          </a:prstGeom>
          <a:noFill/>
          <a:ln>
            <a:noFill/>
          </a:ln>
        </p:spPr>
        <p:txBody>
          <a:bodyPr anchorCtr="0" anchor="t" bIns="0" lIns="0" spcFirstLastPara="1" rIns="0" wrap="square" tIns="0">
            <a:noAutofit/>
          </a:bodyPr>
          <a:lstStyle>
            <a:lvl1pPr lvl="0" marR="0" rtl="0" algn="l">
              <a:lnSpc>
                <a:spcPct val="85000"/>
              </a:lnSpc>
              <a:spcBef>
                <a:spcPts val="0"/>
              </a:spcBef>
              <a:spcAft>
                <a:spcPts val="0"/>
              </a:spcAft>
              <a:buClr>
                <a:schemeClr val="dk1"/>
              </a:buClr>
              <a:buSzPts val="2400"/>
              <a:buFont typeface="Georgia"/>
              <a:buNone/>
              <a:defRPr b="0" i="0" sz="2400" u="none" cap="none" strike="noStrike">
                <a:solidFill>
                  <a:schemeClr val="dk1"/>
                </a:solidFill>
                <a:latin typeface="Georgia"/>
                <a:ea typeface="Georgia"/>
                <a:cs typeface="Georgia"/>
                <a:sym typeface="Georgia"/>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3421" name="Google Shape;3421;p501"/>
          <p:cNvSpPr txBox="1"/>
          <p:nvPr>
            <p:ph idx="12" type="sldNum"/>
          </p:nvPr>
        </p:nvSpPr>
        <p:spPr>
          <a:xfrm>
            <a:off x="6163867" y="4869180"/>
            <a:ext cx="2648100" cy="1029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p:cSld name="Two Content">
    <p:spTree>
      <p:nvGrpSpPr>
        <p:cNvPr id="3422" name="Shape 3422"/>
        <p:cNvGrpSpPr/>
        <p:nvPr/>
      </p:nvGrpSpPr>
      <p:grpSpPr>
        <a:xfrm>
          <a:off x="0" y="0"/>
          <a:ext cx="0" cy="0"/>
          <a:chOff x="0" y="0"/>
          <a:chExt cx="0" cy="0"/>
        </a:xfrm>
      </p:grpSpPr>
      <p:sp>
        <p:nvSpPr>
          <p:cNvPr id="3423" name="Google Shape;3423;p502"/>
          <p:cNvSpPr txBox="1"/>
          <p:nvPr>
            <p:ph idx="1" type="body"/>
          </p:nvPr>
        </p:nvSpPr>
        <p:spPr>
          <a:xfrm>
            <a:off x="332185" y="1577579"/>
            <a:ext cx="4105200" cy="3051600"/>
          </a:xfrm>
          <a:prstGeom prst="rect">
            <a:avLst/>
          </a:prstGeom>
          <a:noFill/>
          <a:ln>
            <a:noFill/>
          </a:ln>
        </p:spPr>
        <p:txBody>
          <a:bodyPr anchorCtr="0" anchor="t" bIns="0" lIns="0" spcFirstLastPara="1" rIns="0" wrap="square" tIns="0">
            <a:noAutofit/>
          </a:bodyPr>
          <a:lstStyle>
            <a:lvl1pPr indent="-304800" lvl="0" marL="457200" marR="0" rtl="0" algn="l">
              <a:lnSpc>
                <a:spcPct val="100000"/>
              </a:lnSpc>
              <a:spcBef>
                <a:spcPts val="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indent="-304800" lvl="1" marL="9144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indent="-304800" lvl="2" marL="13716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04800" lvl="5" marL="27432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indent="-304800" lvl="6" marL="32004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indent="-304800" lvl="7" marL="36576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indent="-304800" lvl="8" marL="4114800" marR="0" rtl="0" algn="l">
              <a:lnSpc>
                <a:spcPct val="100000"/>
              </a:lnSpc>
              <a:spcBef>
                <a:spcPts val="500"/>
              </a:spcBef>
              <a:spcAft>
                <a:spcPts val="50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3424" name="Google Shape;3424;p502"/>
          <p:cNvSpPr txBox="1"/>
          <p:nvPr>
            <p:ph idx="2" type="body"/>
          </p:nvPr>
        </p:nvSpPr>
        <p:spPr>
          <a:xfrm>
            <a:off x="4706541" y="1577579"/>
            <a:ext cx="4105200" cy="3051600"/>
          </a:xfrm>
          <a:prstGeom prst="rect">
            <a:avLst/>
          </a:prstGeom>
          <a:noFill/>
          <a:ln>
            <a:noFill/>
          </a:ln>
        </p:spPr>
        <p:txBody>
          <a:bodyPr anchorCtr="0" anchor="t" bIns="0" lIns="0" spcFirstLastPara="1" rIns="0" wrap="square" tIns="0">
            <a:noAutofit/>
          </a:bodyPr>
          <a:lstStyle>
            <a:lvl1pPr indent="-304800" lvl="0" marL="457200" marR="0" rtl="0" algn="l">
              <a:lnSpc>
                <a:spcPct val="100000"/>
              </a:lnSpc>
              <a:spcBef>
                <a:spcPts val="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indent="-304800" lvl="1" marL="9144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indent="-304800" lvl="2" marL="13716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04800" lvl="5" marL="27432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indent="-304800" lvl="6" marL="32004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indent="-304800" lvl="7" marL="36576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indent="-304800" lvl="8" marL="4114800" marR="0" rtl="0" algn="l">
              <a:lnSpc>
                <a:spcPct val="100000"/>
              </a:lnSpc>
              <a:spcBef>
                <a:spcPts val="500"/>
              </a:spcBef>
              <a:spcAft>
                <a:spcPts val="50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3425" name="Google Shape;3425;p502"/>
          <p:cNvSpPr txBox="1"/>
          <p:nvPr>
            <p:ph type="title"/>
          </p:nvPr>
        </p:nvSpPr>
        <p:spPr>
          <a:xfrm>
            <a:off x="332185" y="324000"/>
            <a:ext cx="8479500" cy="1040400"/>
          </a:xfrm>
          <a:prstGeom prst="rect">
            <a:avLst/>
          </a:prstGeom>
          <a:noFill/>
          <a:ln>
            <a:noFill/>
          </a:ln>
        </p:spPr>
        <p:txBody>
          <a:bodyPr anchorCtr="0" anchor="t" bIns="0" lIns="0" spcFirstLastPara="1" rIns="0" wrap="square" tIns="0">
            <a:noAutofit/>
          </a:bodyPr>
          <a:lstStyle>
            <a:lvl1pPr lvl="0" marR="0" rtl="0" algn="l">
              <a:lnSpc>
                <a:spcPct val="85000"/>
              </a:lnSpc>
              <a:spcBef>
                <a:spcPts val="0"/>
              </a:spcBef>
              <a:spcAft>
                <a:spcPts val="0"/>
              </a:spcAft>
              <a:buClr>
                <a:schemeClr val="dk1"/>
              </a:buClr>
              <a:buSzPts val="2400"/>
              <a:buFont typeface="Georgia"/>
              <a:buNone/>
              <a:defRPr b="0" i="0" sz="2400" u="none" cap="none" strike="noStrike">
                <a:solidFill>
                  <a:schemeClr val="dk1"/>
                </a:solidFill>
                <a:latin typeface="Georgia"/>
                <a:ea typeface="Georgia"/>
                <a:cs typeface="Georgia"/>
                <a:sym typeface="Georgia"/>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3426" name="Google Shape;3426;p502"/>
          <p:cNvSpPr txBox="1"/>
          <p:nvPr>
            <p:ph idx="12" type="sldNum"/>
          </p:nvPr>
        </p:nvSpPr>
        <p:spPr>
          <a:xfrm>
            <a:off x="6163867" y="4869180"/>
            <a:ext cx="2648100" cy="1029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hree Content">
  <p:cSld name="Three Content">
    <p:spTree>
      <p:nvGrpSpPr>
        <p:cNvPr id="3427" name="Shape 3427"/>
        <p:cNvGrpSpPr/>
        <p:nvPr/>
      </p:nvGrpSpPr>
      <p:grpSpPr>
        <a:xfrm>
          <a:off x="0" y="0"/>
          <a:ext cx="0" cy="0"/>
          <a:chOff x="0" y="0"/>
          <a:chExt cx="0" cy="0"/>
        </a:xfrm>
      </p:grpSpPr>
      <p:sp>
        <p:nvSpPr>
          <p:cNvPr id="3428" name="Google Shape;3428;p503"/>
          <p:cNvSpPr txBox="1"/>
          <p:nvPr>
            <p:ph idx="1" type="body"/>
          </p:nvPr>
        </p:nvSpPr>
        <p:spPr>
          <a:xfrm>
            <a:off x="332185" y="1577579"/>
            <a:ext cx="2646600" cy="3051600"/>
          </a:xfrm>
          <a:prstGeom prst="rect">
            <a:avLst/>
          </a:prstGeom>
          <a:noFill/>
          <a:ln>
            <a:noFill/>
          </a:ln>
        </p:spPr>
        <p:txBody>
          <a:bodyPr anchorCtr="0" anchor="t" bIns="0" lIns="0" spcFirstLastPara="1" rIns="0" wrap="square" tIns="0">
            <a:noAutofit/>
          </a:bodyPr>
          <a:lstStyle>
            <a:lvl1pPr indent="-304800" lvl="0" marL="457200" marR="0" rtl="0" algn="l">
              <a:lnSpc>
                <a:spcPct val="100000"/>
              </a:lnSpc>
              <a:spcBef>
                <a:spcPts val="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indent="-304800" lvl="1" marL="9144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indent="-304800" lvl="2" marL="13716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04800" lvl="5" marL="27432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indent="-304800" lvl="6" marL="32004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indent="-304800" lvl="7" marL="36576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indent="-304800" lvl="8" marL="4114800" marR="0" rtl="0" algn="l">
              <a:lnSpc>
                <a:spcPct val="100000"/>
              </a:lnSpc>
              <a:spcBef>
                <a:spcPts val="500"/>
              </a:spcBef>
              <a:spcAft>
                <a:spcPts val="50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3429" name="Google Shape;3429;p503"/>
          <p:cNvSpPr txBox="1"/>
          <p:nvPr>
            <p:ph idx="2" type="body"/>
          </p:nvPr>
        </p:nvSpPr>
        <p:spPr>
          <a:xfrm>
            <a:off x="3249216" y="1577579"/>
            <a:ext cx="2646600" cy="3051600"/>
          </a:xfrm>
          <a:prstGeom prst="rect">
            <a:avLst/>
          </a:prstGeom>
          <a:noFill/>
          <a:ln>
            <a:noFill/>
          </a:ln>
        </p:spPr>
        <p:txBody>
          <a:bodyPr anchorCtr="0" anchor="t" bIns="0" lIns="0" spcFirstLastPara="1" rIns="0" wrap="square" tIns="0">
            <a:noAutofit/>
          </a:bodyPr>
          <a:lstStyle>
            <a:lvl1pPr indent="-304800" lvl="0" marL="457200" marR="0" rtl="0" algn="l">
              <a:lnSpc>
                <a:spcPct val="100000"/>
              </a:lnSpc>
              <a:spcBef>
                <a:spcPts val="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indent="-304800" lvl="1" marL="9144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indent="-304800" lvl="2" marL="13716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04800" lvl="5" marL="27432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indent="-304800" lvl="6" marL="32004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indent="-304800" lvl="7" marL="36576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indent="-304800" lvl="8" marL="4114800" marR="0" rtl="0" algn="l">
              <a:lnSpc>
                <a:spcPct val="100000"/>
              </a:lnSpc>
              <a:spcBef>
                <a:spcPts val="500"/>
              </a:spcBef>
              <a:spcAft>
                <a:spcPts val="50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3430" name="Google Shape;3430;p503"/>
          <p:cNvSpPr txBox="1"/>
          <p:nvPr>
            <p:ph idx="3" type="body"/>
          </p:nvPr>
        </p:nvSpPr>
        <p:spPr>
          <a:xfrm>
            <a:off x="6165057" y="1577579"/>
            <a:ext cx="2646600" cy="3051600"/>
          </a:xfrm>
          <a:prstGeom prst="rect">
            <a:avLst/>
          </a:prstGeom>
          <a:noFill/>
          <a:ln>
            <a:noFill/>
          </a:ln>
        </p:spPr>
        <p:txBody>
          <a:bodyPr anchorCtr="0" anchor="t" bIns="0" lIns="0" spcFirstLastPara="1" rIns="0" wrap="square" tIns="0">
            <a:noAutofit/>
          </a:bodyPr>
          <a:lstStyle>
            <a:lvl1pPr indent="-304800" lvl="0" marL="457200" marR="0" rtl="0" algn="l">
              <a:lnSpc>
                <a:spcPct val="100000"/>
              </a:lnSpc>
              <a:spcBef>
                <a:spcPts val="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indent="-304800" lvl="1" marL="9144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indent="-304800" lvl="2" marL="13716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04800" lvl="5" marL="27432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indent="-304800" lvl="6" marL="32004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indent="-304800" lvl="7" marL="36576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indent="-304800" lvl="8" marL="4114800" marR="0" rtl="0" algn="l">
              <a:lnSpc>
                <a:spcPct val="100000"/>
              </a:lnSpc>
              <a:spcBef>
                <a:spcPts val="500"/>
              </a:spcBef>
              <a:spcAft>
                <a:spcPts val="50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3431" name="Google Shape;3431;p503"/>
          <p:cNvSpPr txBox="1"/>
          <p:nvPr>
            <p:ph type="title"/>
          </p:nvPr>
        </p:nvSpPr>
        <p:spPr>
          <a:xfrm>
            <a:off x="332185" y="324000"/>
            <a:ext cx="8479500" cy="1040400"/>
          </a:xfrm>
          <a:prstGeom prst="rect">
            <a:avLst/>
          </a:prstGeom>
          <a:noFill/>
          <a:ln>
            <a:noFill/>
          </a:ln>
        </p:spPr>
        <p:txBody>
          <a:bodyPr anchorCtr="0" anchor="t" bIns="0" lIns="0" spcFirstLastPara="1" rIns="0" wrap="square" tIns="0">
            <a:noAutofit/>
          </a:bodyPr>
          <a:lstStyle>
            <a:lvl1pPr lvl="0" marR="0" rtl="0" algn="l">
              <a:lnSpc>
                <a:spcPct val="85000"/>
              </a:lnSpc>
              <a:spcBef>
                <a:spcPts val="0"/>
              </a:spcBef>
              <a:spcAft>
                <a:spcPts val="0"/>
              </a:spcAft>
              <a:buClr>
                <a:schemeClr val="dk1"/>
              </a:buClr>
              <a:buSzPts val="2400"/>
              <a:buFont typeface="Georgia"/>
              <a:buNone/>
              <a:defRPr b="0" i="0" sz="2400" u="none" cap="none" strike="noStrike">
                <a:solidFill>
                  <a:schemeClr val="dk1"/>
                </a:solidFill>
                <a:latin typeface="Georgia"/>
                <a:ea typeface="Georgia"/>
                <a:cs typeface="Georgia"/>
                <a:sym typeface="Georgia"/>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3432" name="Google Shape;3432;p503"/>
          <p:cNvSpPr txBox="1"/>
          <p:nvPr>
            <p:ph idx="12" type="sldNum"/>
          </p:nvPr>
        </p:nvSpPr>
        <p:spPr>
          <a:xfrm>
            <a:off x="6163867" y="4869180"/>
            <a:ext cx="2648100" cy="1029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Four Content">
  <p:cSld name="Four Content">
    <p:spTree>
      <p:nvGrpSpPr>
        <p:cNvPr id="3433" name="Shape 3433"/>
        <p:cNvGrpSpPr/>
        <p:nvPr/>
      </p:nvGrpSpPr>
      <p:grpSpPr>
        <a:xfrm>
          <a:off x="0" y="0"/>
          <a:ext cx="0" cy="0"/>
          <a:chOff x="0" y="0"/>
          <a:chExt cx="0" cy="0"/>
        </a:xfrm>
      </p:grpSpPr>
      <p:sp>
        <p:nvSpPr>
          <p:cNvPr id="3434" name="Google Shape;3434;p504"/>
          <p:cNvSpPr txBox="1"/>
          <p:nvPr>
            <p:ph idx="1" type="body"/>
          </p:nvPr>
        </p:nvSpPr>
        <p:spPr>
          <a:xfrm>
            <a:off x="332185" y="1577579"/>
            <a:ext cx="1917000" cy="3051600"/>
          </a:xfrm>
          <a:prstGeom prst="rect">
            <a:avLst/>
          </a:prstGeom>
          <a:noFill/>
          <a:ln>
            <a:noFill/>
          </a:ln>
        </p:spPr>
        <p:txBody>
          <a:bodyPr anchorCtr="0" anchor="t" bIns="0" lIns="0" spcFirstLastPara="1" rIns="0" wrap="square" tIns="0">
            <a:noAutofit/>
          </a:bodyPr>
          <a:lstStyle>
            <a:lvl1pPr indent="-304800" lvl="0" marL="457200" marR="0" rtl="0" algn="l">
              <a:lnSpc>
                <a:spcPct val="100000"/>
              </a:lnSpc>
              <a:spcBef>
                <a:spcPts val="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indent="-304800" lvl="1" marL="9144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indent="-304800" lvl="2" marL="13716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04800" lvl="5" marL="27432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indent="-304800" lvl="6" marL="32004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indent="-304800" lvl="7" marL="36576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indent="-304800" lvl="8" marL="4114800" marR="0" rtl="0" algn="l">
              <a:lnSpc>
                <a:spcPct val="100000"/>
              </a:lnSpc>
              <a:spcBef>
                <a:spcPts val="500"/>
              </a:spcBef>
              <a:spcAft>
                <a:spcPts val="50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3435" name="Google Shape;3435;p504"/>
          <p:cNvSpPr txBox="1"/>
          <p:nvPr>
            <p:ph idx="2" type="body"/>
          </p:nvPr>
        </p:nvSpPr>
        <p:spPr>
          <a:xfrm>
            <a:off x="2520460" y="1577579"/>
            <a:ext cx="1917000" cy="3051600"/>
          </a:xfrm>
          <a:prstGeom prst="rect">
            <a:avLst/>
          </a:prstGeom>
          <a:noFill/>
          <a:ln>
            <a:noFill/>
          </a:ln>
        </p:spPr>
        <p:txBody>
          <a:bodyPr anchorCtr="0" anchor="t" bIns="0" lIns="0" spcFirstLastPara="1" rIns="0" wrap="square" tIns="0">
            <a:noAutofit/>
          </a:bodyPr>
          <a:lstStyle>
            <a:lvl1pPr indent="-304800" lvl="0" marL="457200" marR="0" rtl="0" algn="l">
              <a:lnSpc>
                <a:spcPct val="100000"/>
              </a:lnSpc>
              <a:spcBef>
                <a:spcPts val="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indent="-304800" lvl="1" marL="9144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indent="-304800" lvl="2" marL="13716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04800" lvl="5" marL="27432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indent="-304800" lvl="6" marL="32004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indent="-304800" lvl="7" marL="36576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indent="-304800" lvl="8" marL="4114800" marR="0" rtl="0" algn="l">
              <a:lnSpc>
                <a:spcPct val="100000"/>
              </a:lnSpc>
              <a:spcBef>
                <a:spcPts val="500"/>
              </a:spcBef>
              <a:spcAft>
                <a:spcPts val="50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3436" name="Google Shape;3436;p504"/>
          <p:cNvSpPr txBox="1"/>
          <p:nvPr>
            <p:ph idx="3" type="body"/>
          </p:nvPr>
        </p:nvSpPr>
        <p:spPr>
          <a:xfrm>
            <a:off x="4706541" y="1577579"/>
            <a:ext cx="1917000" cy="3051600"/>
          </a:xfrm>
          <a:prstGeom prst="rect">
            <a:avLst/>
          </a:prstGeom>
          <a:noFill/>
          <a:ln>
            <a:noFill/>
          </a:ln>
        </p:spPr>
        <p:txBody>
          <a:bodyPr anchorCtr="0" anchor="t" bIns="0" lIns="0" spcFirstLastPara="1" rIns="0" wrap="square" tIns="0">
            <a:noAutofit/>
          </a:bodyPr>
          <a:lstStyle>
            <a:lvl1pPr indent="-304800" lvl="0" marL="457200" marR="0" rtl="0" algn="l">
              <a:lnSpc>
                <a:spcPct val="100000"/>
              </a:lnSpc>
              <a:spcBef>
                <a:spcPts val="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indent="-304800" lvl="1" marL="9144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indent="-304800" lvl="2" marL="13716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04800" lvl="5" marL="27432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indent="-304800" lvl="6" marL="32004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indent="-304800" lvl="7" marL="36576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indent="-304800" lvl="8" marL="4114800" marR="0" rtl="0" algn="l">
              <a:lnSpc>
                <a:spcPct val="100000"/>
              </a:lnSpc>
              <a:spcBef>
                <a:spcPts val="500"/>
              </a:spcBef>
              <a:spcAft>
                <a:spcPts val="50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3437" name="Google Shape;3437;p504"/>
          <p:cNvSpPr txBox="1"/>
          <p:nvPr>
            <p:ph idx="4" type="body"/>
          </p:nvPr>
        </p:nvSpPr>
        <p:spPr>
          <a:xfrm>
            <a:off x="6892622" y="1577579"/>
            <a:ext cx="1917000" cy="3051600"/>
          </a:xfrm>
          <a:prstGeom prst="rect">
            <a:avLst/>
          </a:prstGeom>
          <a:noFill/>
          <a:ln>
            <a:noFill/>
          </a:ln>
        </p:spPr>
        <p:txBody>
          <a:bodyPr anchorCtr="0" anchor="t" bIns="0" lIns="0" spcFirstLastPara="1" rIns="0" wrap="square" tIns="0">
            <a:noAutofit/>
          </a:bodyPr>
          <a:lstStyle>
            <a:lvl1pPr indent="-304800" lvl="0" marL="457200" marR="0" rtl="0" algn="l">
              <a:lnSpc>
                <a:spcPct val="100000"/>
              </a:lnSpc>
              <a:spcBef>
                <a:spcPts val="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indent="-304800" lvl="1" marL="9144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indent="-304800" lvl="2" marL="13716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04800" lvl="5" marL="27432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indent="-304800" lvl="6" marL="32004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indent="-304800" lvl="7" marL="36576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indent="-304800" lvl="8" marL="4114800" marR="0" rtl="0" algn="l">
              <a:lnSpc>
                <a:spcPct val="100000"/>
              </a:lnSpc>
              <a:spcBef>
                <a:spcPts val="500"/>
              </a:spcBef>
              <a:spcAft>
                <a:spcPts val="50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3438" name="Google Shape;3438;p504"/>
          <p:cNvSpPr txBox="1"/>
          <p:nvPr>
            <p:ph type="title"/>
          </p:nvPr>
        </p:nvSpPr>
        <p:spPr>
          <a:xfrm>
            <a:off x="332185" y="324000"/>
            <a:ext cx="8479500" cy="1040400"/>
          </a:xfrm>
          <a:prstGeom prst="rect">
            <a:avLst/>
          </a:prstGeom>
          <a:noFill/>
          <a:ln>
            <a:noFill/>
          </a:ln>
        </p:spPr>
        <p:txBody>
          <a:bodyPr anchorCtr="0" anchor="t" bIns="0" lIns="0" spcFirstLastPara="1" rIns="0" wrap="square" tIns="0">
            <a:noAutofit/>
          </a:bodyPr>
          <a:lstStyle>
            <a:lvl1pPr lvl="0" marR="0" rtl="0" algn="l">
              <a:lnSpc>
                <a:spcPct val="85000"/>
              </a:lnSpc>
              <a:spcBef>
                <a:spcPts val="0"/>
              </a:spcBef>
              <a:spcAft>
                <a:spcPts val="0"/>
              </a:spcAft>
              <a:buClr>
                <a:schemeClr val="dk1"/>
              </a:buClr>
              <a:buSzPts val="2400"/>
              <a:buFont typeface="Georgia"/>
              <a:buNone/>
              <a:defRPr b="0" i="0" sz="2400" u="none" cap="none" strike="noStrike">
                <a:solidFill>
                  <a:schemeClr val="dk1"/>
                </a:solidFill>
                <a:latin typeface="Georgia"/>
                <a:ea typeface="Georgia"/>
                <a:cs typeface="Georgia"/>
                <a:sym typeface="Georgia"/>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3439" name="Google Shape;3439;p504"/>
          <p:cNvSpPr txBox="1"/>
          <p:nvPr>
            <p:ph idx="12" type="sldNum"/>
          </p:nvPr>
        </p:nvSpPr>
        <p:spPr>
          <a:xfrm>
            <a:off x="6163867" y="4869180"/>
            <a:ext cx="2648100" cy="1029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Five Content">
  <p:cSld name="Five Content">
    <p:spTree>
      <p:nvGrpSpPr>
        <p:cNvPr id="3440" name="Shape 3440"/>
        <p:cNvGrpSpPr/>
        <p:nvPr/>
      </p:nvGrpSpPr>
      <p:grpSpPr>
        <a:xfrm>
          <a:off x="0" y="0"/>
          <a:ext cx="0" cy="0"/>
          <a:chOff x="0" y="0"/>
          <a:chExt cx="0" cy="0"/>
        </a:xfrm>
      </p:grpSpPr>
      <p:sp>
        <p:nvSpPr>
          <p:cNvPr id="3441" name="Google Shape;3441;p505"/>
          <p:cNvSpPr txBox="1"/>
          <p:nvPr>
            <p:ph idx="1" type="body"/>
          </p:nvPr>
        </p:nvSpPr>
        <p:spPr>
          <a:xfrm>
            <a:off x="332185" y="1577579"/>
            <a:ext cx="1479600" cy="3051600"/>
          </a:xfrm>
          <a:prstGeom prst="rect">
            <a:avLst/>
          </a:prstGeom>
          <a:noFill/>
          <a:ln>
            <a:noFill/>
          </a:ln>
        </p:spPr>
        <p:txBody>
          <a:bodyPr anchorCtr="0" anchor="t" bIns="0" lIns="0" spcFirstLastPara="1" rIns="0" wrap="square" tIns="0">
            <a:noAutofit/>
          </a:bodyPr>
          <a:lstStyle>
            <a:lvl1pPr indent="-304800" lvl="0" marL="457200" marR="0" rtl="0" algn="l">
              <a:lnSpc>
                <a:spcPct val="100000"/>
              </a:lnSpc>
              <a:spcBef>
                <a:spcPts val="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indent="-304800" lvl="1" marL="9144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indent="-304800" lvl="2" marL="13716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04800" lvl="5" marL="27432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indent="-304800" lvl="6" marL="32004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indent="-304800" lvl="7" marL="36576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indent="-304800" lvl="8" marL="4114800" marR="0" rtl="0" algn="l">
              <a:lnSpc>
                <a:spcPct val="100000"/>
              </a:lnSpc>
              <a:spcBef>
                <a:spcPts val="500"/>
              </a:spcBef>
              <a:spcAft>
                <a:spcPts val="50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3442" name="Google Shape;3442;p505"/>
          <p:cNvSpPr txBox="1"/>
          <p:nvPr>
            <p:ph idx="2" type="body"/>
          </p:nvPr>
        </p:nvSpPr>
        <p:spPr>
          <a:xfrm>
            <a:off x="2082784" y="1577579"/>
            <a:ext cx="1479600" cy="3051600"/>
          </a:xfrm>
          <a:prstGeom prst="rect">
            <a:avLst/>
          </a:prstGeom>
          <a:noFill/>
          <a:ln>
            <a:noFill/>
          </a:ln>
        </p:spPr>
        <p:txBody>
          <a:bodyPr anchorCtr="0" anchor="t" bIns="0" lIns="0" spcFirstLastPara="1" rIns="0" wrap="square" tIns="0">
            <a:noAutofit/>
          </a:bodyPr>
          <a:lstStyle>
            <a:lvl1pPr indent="-304800" lvl="0" marL="457200" marR="0" rtl="0" algn="l">
              <a:lnSpc>
                <a:spcPct val="100000"/>
              </a:lnSpc>
              <a:spcBef>
                <a:spcPts val="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indent="-304800" lvl="1" marL="9144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indent="-304800" lvl="2" marL="13716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04800" lvl="5" marL="27432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indent="-304800" lvl="6" marL="32004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indent="-304800" lvl="7" marL="36576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indent="-304800" lvl="8" marL="4114800" marR="0" rtl="0" algn="l">
              <a:lnSpc>
                <a:spcPct val="100000"/>
              </a:lnSpc>
              <a:spcBef>
                <a:spcPts val="500"/>
              </a:spcBef>
              <a:spcAft>
                <a:spcPts val="50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3443" name="Google Shape;3443;p505"/>
          <p:cNvSpPr txBox="1"/>
          <p:nvPr>
            <p:ph idx="3" type="body"/>
          </p:nvPr>
        </p:nvSpPr>
        <p:spPr>
          <a:xfrm>
            <a:off x="3833383" y="1577579"/>
            <a:ext cx="1479600" cy="3051600"/>
          </a:xfrm>
          <a:prstGeom prst="rect">
            <a:avLst/>
          </a:prstGeom>
          <a:noFill/>
          <a:ln>
            <a:noFill/>
          </a:ln>
        </p:spPr>
        <p:txBody>
          <a:bodyPr anchorCtr="0" anchor="t" bIns="0" lIns="0" spcFirstLastPara="1" rIns="0" wrap="square" tIns="0">
            <a:noAutofit/>
          </a:bodyPr>
          <a:lstStyle>
            <a:lvl1pPr indent="-304800" lvl="0" marL="457200" marR="0" rtl="0" algn="l">
              <a:lnSpc>
                <a:spcPct val="100000"/>
              </a:lnSpc>
              <a:spcBef>
                <a:spcPts val="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indent="-304800" lvl="1" marL="9144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indent="-304800" lvl="2" marL="13716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04800" lvl="5" marL="27432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indent="-304800" lvl="6" marL="32004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indent="-304800" lvl="7" marL="36576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indent="-304800" lvl="8" marL="4114800" marR="0" rtl="0" algn="l">
              <a:lnSpc>
                <a:spcPct val="100000"/>
              </a:lnSpc>
              <a:spcBef>
                <a:spcPts val="500"/>
              </a:spcBef>
              <a:spcAft>
                <a:spcPts val="50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3444" name="Google Shape;3444;p505"/>
          <p:cNvSpPr txBox="1"/>
          <p:nvPr>
            <p:ph idx="4" type="body"/>
          </p:nvPr>
        </p:nvSpPr>
        <p:spPr>
          <a:xfrm>
            <a:off x="5583982" y="1577579"/>
            <a:ext cx="1479600" cy="3051600"/>
          </a:xfrm>
          <a:prstGeom prst="rect">
            <a:avLst/>
          </a:prstGeom>
          <a:noFill/>
          <a:ln>
            <a:noFill/>
          </a:ln>
        </p:spPr>
        <p:txBody>
          <a:bodyPr anchorCtr="0" anchor="t" bIns="0" lIns="0" spcFirstLastPara="1" rIns="0" wrap="square" tIns="0">
            <a:noAutofit/>
          </a:bodyPr>
          <a:lstStyle>
            <a:lvl1pPr indent="-304800" lvl="0" marL="457200" marR="0" rtl="0" algn="l">
              <a:lnSpc>
                <a:spcPct val="100000"/>
              </a:lnSpc>
              <a:spcBef>
                <a:spcPts val="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indent="-304800" lvl="1" marL="9144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indent="-304800" lvl="2" marL="13716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04800" lvl="5" marL="27432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indent="-304800" lvl="6" marL="32004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indent="-304800" lvl="7" marL="36576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indent="-304800" lvl="8" marL="4114800" marR="0" rtl="0" algn="l">
              <a:lnSpc>
                <a:spcPct val="100000"/>
              </a:lnSpc>
              <a:spcBef>
                <a:spcPts val="500"/>
              </a:spcBef>
              <a:spcAft>
                <a:spcPts val="50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3445" name="Google Shape;3445;p505"/>
          <p:cNvSpPr txBox="1"/>
          <p:nvPr>
            <p:ph idx="5" type="body"/>
          </p:nvPr>
        </p:nvSpPr>
        <p:spPr>
          <a:xfrm>
            <a:off x="7334582" y="1577579"/>
            <a:ext cx="1479600" cy="3051600"/>
          </a:xfrm>
          <a:prstGeom prst="rect">
            <a:avLst/>
          </a:prstGeom>
          <a:noFill/>
          <a:ln>
            <a:noFill/>
          </a:ln>
        </p:spPr>
        <p:txBody>
          <a:bodyPr anchorCtr="0" anchor="t" bIns="0" lIns="0" spcFirstLastPara="1" rIns="0" wrap="square" tIns="0">
            <a:noAutofit/>
          </a:bodyPr>
          <a:lstStyle>
            <a:lvl1pPr indent="-304800" lvl="0" marL="457200" marR="0" rtl="0" algn="l">
              <a:lnSpc>
                <a:spcPct val="100000"/>
              </a:lnSpc>
              <a:spcBef>
                <a:spcPts val="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indent="-304800" lvl="1" marL="9144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indent="-304800" lvl="2" marL="13716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04800" lvl="5" marL="27432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indent="-304800" lvl="6" marL="32004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indent="-304800" lvl="7" marL="36576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indent="-304800" lvl="8" marL="4114800" marR="0" rtl="0" algn="l">
              <a:lnSpc>
                <a:spcPct val="100000"/>
              </a:lnSpc>
              <a:spcBef>
                <a:spcPts val="500"/>
              </a:spcBef>
              <a:spcAft>
                <a:spcPts val="50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3446" name="Google Shape;3446;p505"/>
          <p:cNvSpPr txBox="1"/>
          <p:nvPr>
            <p:ph type="title"/>
          </p:nvPr>
        </p:nvSpPr>
        <p:spPr>
          <a:xfrm>
            <a:off x="332185" y="324000"/>
            <a:ext cx="8479500" cy="1040400"/>
          </a:xfrm>
          <a:prstGeom prst="rect">
            <a:avLst/>
          </a:prstGeom>
          <a:noFill/>
          <a:ln>
            <a:noFill/>
          </a:ln>
        </p:spPr>
        <p:txBody>
          <a:bodyPr anchorCtr="0" anchor="t" bIns="0" lIns="0" spcFirstLastPara="1" rIns="0" wrap="square" tIns="0">
            <a:noAutofit/>
          </a:bodyPr>
          <a:lstStyle>
            <a:lvl1pPr lvl="0" marR="0" rtl="0" algn="l">
              <a:lnSpc>
                <a:spcPct val="85000"/>
              </a:lnSpc>
              <a:spcBef>
                <a:spcPts val="0"/>
              </a:spcBef>
              <a:spcAft>
                <a:spcPts val="0"/>
              </a:spcAft>
              <a:buClr>
                <a:schemeClr val="dk1"/>
              </a:buClr>
              <a:buSzPts val="2400"/>
              <a:buFont typeface="Georgia"/>
              <a:buNone/>
              <a:defRPr b="0" i="0" sz="2400" u="none" cap="none" strike="noStrike">
                <a:solidFill>
                  <a:schemeClr val="dk1"/>
                </a:solidFill>
                <a:latin typeface="Georgia"/>
                <a:ea typeface="Georgia"/>
                <a:cs typeface="Georgia"/>
                <a:sym typeface="Georgia"/>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3447" name="Google Shape;3447;p505"/>
          <p:cNvSpPr txBox="1"/>
          <p:nvPr>
            <p:ph idx="12" type="sldNum"/>
          </p:nvPr>
        </p:nvSpPr>
        <p:spPr>
          <a:xfrm>
            <a:off x="6163867" y="4869180"/>
            <a:ext cx="2648100" cy="1029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Full Content">
  <p:cSld name="Title and Full Content">
    <p:spTree>
      <p:nvGrpSpPr>
        <p:cNvPr id="3448" name="Shape 3448"/>
        <p:cNvGrpSpPr/>
        <p:nvPr/>
      </p:nvGrpSpPr>
      <p:grpSpPr>
        <a:xfrm>
          <a:off x="0" y="0"/>
          <a:ext cx="0" cy="0"/>
          <a:chOff x="0" y="0"/>
          <a:chExt cx="0" cy="0"/>
        </a:xfrm>
      </p:grpSpPr>
      <p:sp>
        <p:nvSpPr>
          <p:cNvPr id="3449" name="Google Shape;3449;p506"/>
          <p:cNvSpPr txBox="1"/>
          <p:nvPr>
            <p:ph type="title"/>
          </p:nvPr>
        </p:nvSpPr>
        <p:spPr>
          <a:xfrm>
            <a:off x="332185" y="324000"/>
            <a:ext cx="8479500" cy="1040400"/>
          </a:xfrm>
          <a:prstGeom prst="rect">
            <a:avLst/>
          </a:prstGeom>
          <a:noFill/>
          <a:ln>
            <a:noFill/>
          </a:ln>
        </p:spPr>
        <p:txBody>
          <a:bodyPr anchorCtr="0" anchor="t" bIns="0" lIns="0" spcFirstLastPara="1" rIns="0" wrap="square" tIns="0">
            <a:noAutofit/>
          </a:bodyPr>
          <a:lstStyle>
            <a:lvl1pPr lvl="0" marR="0" rtl="0" algn="l">
              <a:lnSpc>
                <a:spcPct val="85000"/>
              </a:lnSpc>
              <a:spcBef>
                <a:spcPts val="0"/>
              </a:spcBef>
              <a:spcAft>
                <a:spcPts val="0"/>
              </a:spcAft>
              <a:buClr>
                <a:schemeClr val="dk1"/>
              </a:buClr>
              <a:buSzPts val="2400"/>
              <a:buFont typeface="Georgia"/>
              <a:buNone/>
              <a:defRPr b="0" i="0" sz="2400" u="none" cap="none" strike="noStrike">
                <a:solidFill>
                  <a:schemeClr val="dk1"/>
                </a:solidFill>
                <a:latin typeface="Georgia"/>
                <a:ea typeface="Georgia"/>
                <a:cs typeface="Georgia"/>
                <a:sym typeface="Georgia"/>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3450" name="Google Shape;3450;p506"/>
          <p:cNvSpPr txBox="1"/>
          <p:nvPr>
            <p:ph idx="1" type="body"/>
          </p:nvPr>
        </p:nvSpPr>
        <p:spPr>
          <a:xfrm>
            <a:off x="332185" y="1577340"/>
            <a:ext cx="8479500" cy="3055200"/>
          </a:xfrm>
          <a:prstGeom prst="rect">
            <a:avLst/>
          </a:prstGeom>
          <a:noFill/>
          <a:ln>
            <a:noFill/>
          </a:ln>
        </p:spPr>
        <p:txBody>
          <a:bodyPr anchorCtr="0" anchor="t" bIns="0" lIns="0" spcFirstLastPara="1" rIns="0" wrap="square" tIns="0">
            <a:noAutofit/>
          </a:bodyPr>
          <a:lstStyle>
            <a:lvl1pPr indent="-304800" lvl="0" marL="457200" marR="0" rtl="0" algn="l">
              <a:lnSpc>
                <a:spcPct val="100000"/>
              </a:lnSpc>
              <a:spcBef>
                <a:spcPts val="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indent="-304800" lvl="1" marL="9144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indent="-304800" lvl="2" marL="13716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04800" lvl="5" marL="27432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indent="-304800" lvl="6" marL="32004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indent="-304800" lvl="7" marL="36576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indent="-304800" lvl="8" marL="4114800" marR="0" rtl="0" algn="l">
              <a:lnSpc>
                <a:spcPct val="100000"/>
              </a:lnSpc>
              <a:spcBef>
                <a:spcPts val="500"/>
              </a:spcBef>
              <a:spcAft>
                <a:spcPts val="50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3451" name="Google Shape;3451;p506"/>
          <p:cNvSpPr txBox="1"/>
          <p:nvPr>
            <p:ph idx="12" type="sldNum"/>
          </p:nvPr>
        </p:nvSpPr>
        <p:spPr>
          <a:xfrm>
            <a:off x="6163867" y="4869180"/>
            <a:ext cx="2648100" cy="1029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Rose" showMasterSp="0">
  <p:cSld name="Section Header Rose">
    <p:bg>
      <p:bgPr>
        <a:solidFill>
          <a:srgbClr val="D93954"/>
        </a:solidFill>
      </p:bgPr>
    </p:bg>
    <p:spTree>
      <p:nvGrpSpPr>
        <p:cNvPr id="3452" name="Shape 3452"/>
        <p:cNvGrpSpPr/>
        <p:nvPr/>
      </p:nvGrpSpPr>
      <p:grpSpPr>
        <a:xfrm>
          <a:off x="0" y="0"/>
          <a:ext cx="0" cy="0"/>
          <a:chOff x="0" y="0"/>
          <a:chExt cx="0" cy="0"/>
        </a:xfrm>
      </p:grpSpPr>
      <p:sp>
        <p:nvSpPr>
          <p:cNvPr id="3453" name="Google Shape;3453;p507"/>
          <p:cNvSpPr txBox="1"/>
          <p:nvPr>
            <p:ph type="title"/>
          </p:nvPr>
        </p:nvSpPr>
        <p:spPr>
          <a:xfrm>
            <a:off x="3713560" y="1577579"/>
            <a:ext cx="3702600" cy="1923300"/>
          </a:xfrm>
          <a:prstGeom prst="rect">
            <a:avLst/>
          </a:prstGeom>
          <a:noFill/>
          <a:ln>
            <a:noFill/>
          </a:ln>
        </p:spPr>
        <p:txBody>
          <a:bodyPr anchorCtr="0" anchor="t" bIns="0" lIns="0" spcFirstLastPara="1" rIns="0" wrap="square" tIns="0">
            <a:noAutofit/>
          </a:bodyPr>
          <a:lstStyle>
            <a:lvl1pPr lvl="0" marR="0" rtl="0" algn="l">
              <a:lnSpc>
                <a:spcPct val="85000"/>
              </a:lnSpc>
              <a:spcBef>
                <a:spcPts val="0"/>
              </a:spcBef>
              <a:spcAft>
                <a:spcPts val="0"/>
              </a:spcAft>
              <a:buClr>
                <a:schemeClr val="lt1"/>
              </a:buClr>
              <a:buSzPts val="3000"/>
              <a:buFont typeface="Arial"/>
              <a:buNone/>
              <a:defRPr b="0" i="0" sz="3000" u="none" cap="none" strike="noStrike">
                <a:solidFill>
                  <a:schemeClr val="lt1"/>
                </a:solidFill>
                <a:latin typeface="Arial"/>
                <a:ea typeface="Arial"/>
                <a:cs typeface="Arial"/>
                <a:sym typeface="Arial"/>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3454" name="Google Shape;3454;p507"/>
          <p:cNvSpPr txBox="1"/>
          <p:nvPr>
            <p:ph idx="1" type="subTitle"/>
          </p:nvPr>
        </p:nvSpPr>
        <p:spPr>
          <a:xfrm>
            <a:off x="332184" y="0"/>
            <a:ext cx="3258600" cy="5143500"/>
          </a:xfrm>
          <a:prstGeom prst="rect">
            <a:avLst/>
          </a:prstGeom>
          <a:noFill/>
          <a:ln>
            <a:noFill/>
          </a:ln>
        </p:spPr>
        <p:txBody>
          <a:bodyPr anchorCtr="0" anchor="ctr" bIns="0" lIns="0" spcFirstLastPara="1" rIns="0" wrap="square" tIns="0">
            <a:noAutofit/>
          </a:bodyPr>
          <a:lstStyle>
            <a:lvl1pPr lvl="0" marR="0" rtl="0" algn="l">
              <a:lnSpc>
                <a:spcPct val="95000"/>
              </a:lnSpc>
              <a:spcBef>
                <a:spcPts val="0"/>
              </a:spcBef>
              <a:spcAft>
                <a:spcPts val="0"/>
              </a:spcAft>
              <a:buClr>
                <a:schemeClr val="lt1"/>
              </a:buClr>
              <a:buSzPts val="48800"/>
              <a:buFont typeface="Arial"/>
              <a:buNone/>
              <a:defRPr b="0" i="0" sz="48800" u="none" cap="none" strike="noStrike">
                <a:solidFill>
                  <a:schemeClr val="lt1"/>
                </a:solidFill>
                <a:latin typeface="Arial"/>
                <a:ea typeface="Arial"/>
                <a:cs typeface="Arial"/>
                <a:sym typeface="Arial"/>
              </a:defRPr>
            </a:lvl1pPr>
            <a:lvl2pPr lvl="1" marR="0" rtl="0" algn="l">
              <a:lnSpc>
                <a:spcPct val="95000"/>
              </a:lnSpc>
              <a:spcBef>
                <a:spcPts val="0"/>
              </a:spcBef>
              <a:spcAft>
                <a:spcPts val="0"/>
              </a:spcAft>
              <a:buClr>
                <a:schemeClr val="lt1"/>
              </a:buClr>
              <a:buSzPts val="48800"/>
              <a:buFont typeface="Arial"/>
              <a:buNone/>
              <a:defRPr b="0" i="0" sz="48800" u="none" cap="none" strike="noStrike">
                <a:solidFill>
                  <a:schemeClr val="lt1"/>
                </a:solidFill>
                <a:latin typeface="Arial"/>
                <a:ea typeface="Arial"/>
                <a:cs typeface="Arial"/>
                <a:sym typeface="Arial"/>
              </a:defRPr>
            </a:lvl2pPr>
            <a:lvl3pPr lvl="2" marR="0" rtl="0" algn="l">
              <a:lnSpc>
                <a:spcPct val="95000"/>
              </a:lnSpc>
              <a:spcBef>
                <a:spcPts val="0"/>
              </a:spcBef>
              <a:spcAft>
                <a:spcPts val="0"/>
              </a:spcAft>
              <a:buClr>
                <a:schemeClr val="lt1"/>
              </a:buClr>
              <a:buSzPts val="48800"/>
              <a:buFont typeface="Arial"/>
              <a:buNone/>
              <a:defRPr b="0" i="0" sz="48800" u="none" cap="none" strike="noStrike">
                <a:solidFill>
                  <a:schemeClr val="lt1"/>
                </a:solidFill>
                <a:latin typeface="Arial"/>
                <a:ea typeface="Arial"/>
                <a:cs typeface="Arial"/>
                <a:sym typeface="Arial"/>
              </a:defRPr>
            </a:lvl3pPr>
            <a:lvl4pPr lvl="3" marR="0" rtl="0" algn="l">
              <a:lnSpc>
                <a:spcPct val="95000"/>
              </a:lnSpc>
              <a:spcBef>
                <a:spcPts val="0"/>
              </a:spcBef>
              <a:spcAft>
                <a:spcPts val="0"/>
              </a:spcAft>
              <a:buClr>
                <a:schemeClr val="lt1"/>
              </a:buClr>
              <a:buSzPts val="48800"/>
              <a:buFont typeface="Arial"/>
              <a:buNone/>
              <a:defRPr b="0" i="0" sz="48800" u="none" cap="none" strike="noStrike">
                <a:solidFill>
                  <a:schemeClr val="lt1"/>
                </a:solidFill>
                <a:latin typeface="Arial"/>
                <a:ea typeface="Arial"/>
                <a:cs typeface="Arial"/>
                <a:sym typeface="Arial"/>
              </a:defRPr>
            </a:lvl4pPr>
            <a:lvl5pPr lvl="4" marR="0" rtl="0" algn="l">
              <a:lnSpc>
                <a:spcPct val="95000"/>
              </a:lnSpc>
              <a:spcBef>
                <a:spcPts val="0"/>
              </a:spcBef>
              <a:spcAft>
                <a:spcPts val="0"/>
              </a:spcAft>
              <a:buClr>
                <a:schemeClr val="lt1"/>
              </a:buClr>
              <a:buSzPts val="48800"/>
              <a:buFont typeface="Arial"/>
              <a:buNone/>
              <a:defRPr b="0" i="0" sz="48800" u="none" cap="none" strike="noStrike">
                <a:solidFill>
                  <a:schemeClr val="lt1"/>
                </a:solidFill>
                <a:latin typeface="Arial"/>
                <a:ea typeface="Arial"/>
                <a:cs typeface="Arial"/>
                <a:sym typeface="Arial"/>
              </a:defRPr>
            </a:lvl5pPr>
            <a:lvl6pPr lvl="5" marR="0" rtl="0" algn="l">
              <a:lnSpc>
                <a:spcPct val="95000"/>
              </a:lnSpc>
              <a:spcBef>
                <a:spcPts val="0"/>
              </a:spcBef>
              <a:spcAft>
                <a:spcPts val="0"/>
              </a:spcAft>
              <a:buClr>
                <a:schemeClr val="lt1"/>
              </a:buClr>
              <a:buSzPts val="48800"/>
              <a:buFont typeface="Arial"/>
              <a:buNone/>
              <a:defRPr b="0" i="0" sz="48800" u="none" cap="none" strike="noStrike">
                <a:solidFill>
                  <a:schemeClr val="lt1"/>
                </a:solidFill>
                <a:latin typeface="Arial"/>
                <a:ea typeface="Arial"/>
                <a:cs typeface="Arial"/>
                <a:sym typeface="Arial"/>
              </a:defRPr>
            </a:lvl6pPr>
            <a:lvl7pPr lvl="6" marR="0" rtl="0" algn="l">
              <a:lnSpc>
                <a:spcPct val="95000"/>
              </a:lnSpc>
              <a:spcBef>
                <a:spcPts val="0"/>
              </a:spcBef>
              <a:spcAft>
                <a:spcPts val="0"/>
              </a:spcAft>
              <a:buClr>
                <a:schemeClr val="lt1"/>
              </a:buClr>
              <a:buSzPts val="48800"/>
              <a:buFont typeface="Arial"/>
              <a:buNone/>
              <a:defRPr b="0" i="0" sz="48800" u="none" cap="none" strike="noStrike">
                <a:solidFill>
                  <a:schemeClr val="lt1"/>
                </a:solidFill>
                <a:latin typeface="Arial"/>
                <a:ea typeface="Arial"/>
                <a:cs typeface="Arial"/>
                <a:sym typeface="Arial"/>
              </a:defRPr>
            </a:lvl7pPr>
            <a:lvl8pPr lvl="7" marR="0" rtl="0" algn="l">
              <a:lnSpc>
                <a:spcPct val="95000"/>
              </a:lnSpc>
              <a:spcBef>
                <a:spcPts val="0"/>
              </a:spcBef>
              <a:spcAft>
                <a:spcPts val="0"/>
              </a:spcAft>
              <a:buClr>
                <a:schemeClr val="lt1"/>
              </a:buClr>
              <a:buSzPts val="48800"/>
              <a:buFont typeface="Arial"/>
              <a:buNone/>
              <a:defRPr b="0" i="0" sz="48800" u="none" cap="none" strike="noStrike">
                <a:solidFill>
                  <a:schemeClr val="lt1"/>
                </a:solidFill>
                <a:latin typeface="Arial"/>
                <a:ea typeface="Arial"/>
                <a:cs typeface="Arial"/>
                <a:sym typeface="Arial"/>
              </a:defRPr>
            </a:lvl8pPr>
            <a:lvl9pPr lvl="8" marR="0" rtl="0" algn="l">
              <a:lnSpc>
                <a:spcPct val="95000"/>
              </a:lnSpc>
              <a:spcBef>
                <a:spcPts val="0"/>
              </a:spcBef>
              <a:spcAft>
                <a:spcPts val="0"/>
              </a:spcAft>
              <a:buClr>
                <a:schemeClr val="lt1"/>
              </a:buClr>
              <a:buSzPts val="48800"/>
              <a:buFont typeface="Arial"/>
              <a:buNone/>
              <a:defRPr b="0" i="0" sz="48800" u="none" cap="none" strike="noStrike">
                <a:solidFill>
                  <a:schemeClr val="lt1"/>
                </a:solidFill>
                <a:latin typeface="Arial"/>
                <a:ea typeface="Arial"/>
                <a:cs typeface="Arial"/>
                <a:sym typeface="Arial"/>
              </a:defRPr>
            </a:lvl9pPr>
          </a:lstStyle>
          <a:p/>
        </p:txBody>
      </p:sp>
    </p:spTree>
  </p:cSld>
  <p:clrMapOvr>
    <a:masterClrMapping/>
  </p:clrMapOvr>
</p:sldLayout>
</file>

<file path=ppt/slideLayouts/slideLayout4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and Image">
  <p:cSld name="Content and Image">
    <p:spTree>
      <p:nvGrpSpPr>
        <p:cNvPr id="3455" name="Shape 3455"/>
        <p:cNvGrpSpPr/>
        <p:nvPr/>
      </p:nvGrpSpPr>
      <p:grpSpPr>
        <a:xfrm>
          <a:off x="0" y="0"/>
          <a:ext cx="0" cy="0"/>
          <a:chOff x="0" y="0"/>
          <a:chExt cx="0" cy="0"/>
        </a:xfrm>
      </p:grpSpPr>
      <p:sp>
        <p:nvSpPr>
          <p:cNvPr id="3456" name="Google Shape;3456;p508"/>
          <p:cNvSpPr/>
          <p:nvPr/>
        </p:nvSpPr>
        <p:spPr>
          <a:xfrm>
            <a:off x="4572000" y="0"/>
            <a:ext cx="4572000" cy="5143500"/>
          </a:xfrm>
          <a:prstGeom prst="rect">
            <a:avLst/>
          </a:prstGeom>
          <a:solidFill>
            <a:srgbClr val="DEDEDE"/>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chemeClr val="lt1"/>
              </a:solidFill>
              <a:latin typeface="Arial"/>
              <a:ea typeface="Arial"/>
              <a:cs typeface="Arial"/>
              <a:sym typeface="Arial"/>
            </a:endParaRPr>
          </a:p>
        </p:txBody>
      </p:sp>
      <p:sp>
        <p:nvSpPr>
          <p:cNvPr id="3457" name="Google Shape;3457;p508"/>
          <p:cNvSpPr txBox="1"/>
          <p:nvPr>
            <p:ph idx="1" type="body"/>
          </p:nvPr>
        </p:nvSpPr>
        <p:spPr>
          <a:xfrm>
            <a:off x="332185" y="1577579"/>
            <a:ext cx="3988500" cy="3051600"/>
          </a:xfrm>
          <a:prstGeom prst="rect">
            <a:avLst/>
          </a:prstGeom>
          <a:noFill/>
          <a:ln>
            <a:noFill/>
          </a:ln>
        </p:spPr>
        <p:txBody>
          <a:bodyPr anchorCtr="0" anchor="t" bIns="0" lIns="0" spcFirstLastPara="1" rIns="0" wrap="square" tIns="0">
            <a:noAutofit/>
          </a:bodyPr>
          <a:lstStyle>
            <a:lvl1pPr indent="-304800" lvl="0" marL="457200" marR="0" rtl="0" algn="l">
              <a:lnSpc>
                <a:spcPct val="100000"/>
              </a:lnSpc>
              <a:spcBef>
                <a:spcPts val="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indent="-304800" lvl="1" marL="9144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indent="-304800" lvl="2" marL="13716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04800" lvl="5" marL="27432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indent="-304800" lvl="6" marL="32004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indent="-304800" lvl="7" marL="36576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indent="-304800" lvl="8" marL="4114800" marR="0" rtl="0" algn="l">
              <a:lnSpc>
                <a:spcPct val="100000"/>
              </a:lnSpc>
              <a:spcBef>
                <a:spcPts val="500"/>
              </a:spcBef>
              <a:spcAft>
                <a:spcPts val="50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3458" name="Google Shape;3458;p508"/>
          <p:cNvSpPr txBox="1"/>
          <p:nvPr>
            <p:ph type="title"/>
          </p:nvPr>
        </p:nvSpPr>
        <p:spPr>
          <a:xfrm>
            <a:off x="332185" y="324000"/>
            <a:ext cx="3988500" cy="1040400"/>
          </a:xfrm>
          <a:prstGeom prst="rect">
            <a:avLst/>
          </a:prstGeom>
          <a:noFill/>
          <a:ln>
            <a:noFill/>
          </a:ln>
        </p:spPr>
        <p:txBody>
          <a:bodyPr anchorCtr="0" anchor="t" bIns="0" lIns="0" spcFirstLastPara="1" rIns="0" wrap="square" tIns="0">
            <a:noAutofit/>
          </a:bodyPr>
          <a:lstStyle>
            <a:lvl1pPr lvl="0" marR="0" rtl="0" algn="l">
              <a:lnSpc>
                <a:spcPct val="85000"/>
              </a:lnSpc>
              <a:spcBef>
                <a:spcPts val="0"/>
              </a:spcBef>
              <a:spcAft>
                <a:spcPts val="0"/>
              </a:spcAft>
              <a:buClr>
                <a:schemeClr val="dk1"/>
              </a:buClr>
              <a:buSzPts val="2400"/>
              <a:buFont typeface="Georgia"/>
              <a:buNone/>
              <a:defRPr b="0" i="0" sz="2400" u="none" cap="none" strike="noStrike">
                <a:solidFill>
                  <a:schemeClr val="dk1"/>
                </a:solidFill>
                <a:latin typeface="Georgia"/>
                <a:ea typeface="Georgia"/>
                <a:cs typeface="Georgia"/>
                <a:sym typeface="Georgia"/>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3459" name="Google Shape;3459;p508"/>
          <p:cNvSpPr txBox="1"/>
          <p:nvPr>
            <p:ph idx="12" type="sldNum"/>
          </p:nvPr>
        </p:nvSpPr>
        <p:spPr>
          <a:xfrm>
            <a:off x="6163867" y="4869180"/>
            <a:ext cx="2648100" cy="1029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hree Images">
  <p:cSld name="Three Images">
    <p:spTree>
      <p:nvGrpSpPr>
        <p:cNvPr id="3460" name="Shape 3460"/>
        <p:cNvGrpSpPr/>
        <p:nvPr/>
      </p:nvGrpSpPr>
      <p:grpSpPr>
        <a:xfrm>
          <a:off x="0" y="0"/>
          <a:ext cx="0" cy="0"/>
          <a:chOff x="0" y="0"/>
          <a:chExt cx="0" cy="0"/>
        </a:xfrm>
      </p:grpSpPr>
      <p:sp>
        <p:nvSpPr>
          <p:cNvPr id="3461" name="Google Shape;3461;p509"/>
          <p:cNvSpPr/>
          <p:nvPr/>
        </p:nvSpPr>
        <p:spPr>
          <a:xfrm>
            <a:off x="332183" y="1575197"/>
            <a:ext cx="2646600" cy="2263200"/>
          </a:xfrm>
          <a:prstGeom prst="rect">
            <a:avLst/>
          </a:prstGeom>
          <a:solidFill>
            <a:srgbClr val="DEDEDE"/>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chemeClr val="lt1"/>
              </a:solidFill>
              <a:latin typeface="Arial"/>
              <a:ea typeface="Arial"/>
              <a:cs typeface="Arial"/>
              <a:sym typeface="Arial"/>
            </a:endParaRPr>
          </a:p>
        </p:txBody>
      </p:sp>
      <p:sp>
        <p:nvSpPr>
          <p:cNvPr id="3462" name="Google Shape;3462;p509"/>
          <p:cNvSpPr/>
          <p:nvPr/>
        </p:nvSpPr>
        <p:spPr>
          <a:xfrm>
            <a:off x="3248620" y="1575197"/>
            <a:ext cx="2646600" cy="2263200"/>
          </a:xfrm>
          <a:prstGeom prst="rect">
            <a:avLst/>
          </a:prstGeom>
          <a:solidFill>
            <a:srgbClr val="DEDEDE"/>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chemeClr val="lt1"/>
              </a:solidFill>
              <a:latin typeface="Arial"/>
              <a:ea typeface="Arial"/>
              <a:cs typeface="Arial"/>
              <a:sym typeface="Arial"/>
            </a:endParaRPr>
          </a:p>
        </p:txBody>
      </p:sp>
      <p:sp>
        <p:nvSpPr>
          <p:cNvPr id="3463" name="Google Shape;3463;p509"/>
          <p:cNvSpPr/>
          <p:nvPr/>
        </p:nvSpPr>
        <p:spPr>
          <a:xfrm>
            <a:off x="6165056" y="1575197"/>
            <a:ext cx="2646600" cy="2263200"/>
          </a:xfrm>
          <a:prstGeom prst="rect">
            <a:avLst/>
          </a:prstGeom>
          <a:solidFill>
            <a:srgbClr val="DEDEDE"/>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chemeClr val="lt1"/>
              </a:solidFill>
              <a:latin typeface="Arial"/>
              <a:ea typeface="Arial"/>
              <a:cs typeface="Arial"/>
              <a:sym typeface="Arial"/>
            </a:endParaRPr>
          </a:p>
        </p:txBody>
      </p:sp>
      <p:sp>
        <p:nvSpPr>
          <p:cNvPr id="3464" name="Google Shape;3464;p509"/>
          <p:cNvSpPr txBox="1"/>
          <p:nvPr>
            <p:ph idx="1" type="body"/>
          </p:nvPr>
        </p:nvSpPr>
        <p:spPr>
          <a:xfrm>
            <a:off x="332185" y="3960019"/>
            <a:ext cx="2646600" cy="669000"/>
          </a:xfrm>
          <a:prstGeom prst="rect">
            <a:avLst/>
          </a:prstGeom>
          <a:noFill/>
          <a:ln>
            <a:noFill/>
          </a:ln>
        </p:spPr>
        <p:txBody>
          <a:bodyPr anchorCtr="0" anchor="t" bIns="0" lIns="0" spcFirstLastPara="1" rIns="0" wrap="square" tIns="0">
            <a:noAutofit/>
          </a:bodyPr>
          <a:lstStyle>
            <a:lvl1pPr indent="-304800" lvl="0" marL="457200" marR="0" rtl="0" algn="l">
              <a:lnSpc>
                <a:spcPct val="100000"/>
              </a:lnSpc>
              <a:spcBef>
                <a:spcPts val="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indent="-304800" lvl="1" marL="914400" marR="0" rtl="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indent="-304800" lvl="2" marL="1371600" marR="0" rtl="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rtl="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rtl="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04800" lvl="5" marL="2743200" marR="0" rtl="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indent="-304800" lvl="6" marL="3200400" marR="0" rtl="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indent="-304800" lvl="7" marL="3657600" marR="0" rtl="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indent="-304800" lvl="8" marL="4114800" marR="0" rtl="0" algn="l">
              <a:lnSpc>
                <a:spcPct val="100000"/>
              </a:lnSpc>
              <a:spcBef>
                <a:spcPts val="200"/>
              </a:spcBef>
              <a:spcAft>
                <a:spcPts val="20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3465" name="Google Shape;3465;p509"/>
          <p:cNvSpPr txBox="1"/>
          <p:nvPr>
            <p:ph idx="2" type="body"/>
          </p:nvPr>
        </p:nvSpPr>
        <p:spPr>
          <a:xfrm>
            <a:off x="3248621" y="3960019"/>
            <a:ext cx="2646600" cy="669000"/>
          </a:xfrm>
          <a:prstGeom prst="rect">
            <a:avLst/>
          </a:prstGeom>
          <a:noFill/>
          <a:ln>
            <a:noFill/>
          </a:ln>
        </p:spPr>
        <p:txBody>
          <a:bodyPr anchorCtr="0" anchor="t" bIns="0" lIns="0" spcFirstLastPara="1" rIns="0" wrap="square" tIns="0">
            <a:noAutofit/>
          </a:bodyPr>
          <a:lstStyle>
            <a:lvl1pPr indent="-304800" lvl="0" marL="457200" marR="0" rtl="0" algn="l">
              <a:lnSpc>
                <a:spcPct val="100000"/>
              </a:lnSpc>
              <a:spcBef>
                <a:spcPts val="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indent="-304800" lvl="1" marL="914400" marR="0" rtl="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indent="-304800" lvl="2" marL="1371600" marR="0" rtl="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rtl="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rtl="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04800" lvl="5" marL="2743200" marR="0" rtl="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indent="-304800" lvl="6" marL="3200400" marR="0" rtl="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indent="-304800" lvl="7" marL="3657600" marR="0" rtl="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indent="-304800" lvl="8" marL="4114800" marR="0" rtl="0" algn="l">
              <a:lnSpc>
                <a:spcPct val="100000"/>
              </a:lnSpc>
              <a:spcBef>
                <a:spcPts val="200"/>
              </a:spcBef>
              <a:spcAft>
                <a:spcPts val="20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3466" name="Google Shape;3466;p509"/>
          <p:cNvSpPr txBox="1"/>
          <p:nvPr>
            <p:ph idx="3" type="body"/>
          </p:nvPr>
        </p:nvSpPr>
        <p:spPr>
          <a:xfrm>
            <a:off x="6165057" y="3960019"/>
            <a:ext cx="2646600" cy="669000"/>
          </a:xfrm>
          <a:prstGeom prst="rect">
            <a:avLst/>
          </a:prstGeom>
          <a:noFill/>
          <a:ln>
            <a:noFill/>
          </a:ln>
        </p:spPr>
        <p:txBody>
          <a:bodyPr anchorCtr="0" anchor="t" bIns="0" lIns="0" spcFirstLastPara="1" rIns="0" wrap="square" tIns="0">
            <a:noAutofit/>
          </a:bodyPr>
          <a:lstStyle>
            <a:lvl1pPr indent="-304800" lvl="0" marL="457200" marR="0" rtl="0" algn="l">
              <a:lnSpc>
                <a:spcPct val="100000"/>
              </a:lnSpc>
              <a:spcBef>
                <a:spcPts val="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indent="-304800" lvl="1" marL="914400" marR="0" rtl="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indent="-304800" lvl="2" marL="1371600" marR="0" rtl="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rtl="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rtl="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04800" lvl="5" marL="2743200" marR="0" rtl="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indent="-304800" lvl="6" marL="3200400" marR="0" rtl="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indent="-304800" lvl="7" marL="3657600" marR="0" rtl="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indent="-304800" lvl="8" marL="4114800" marR="0" rtl="0" algn="l">
              <a:lnSpc>
                <a:spcPct val="100000"/>
              </a:lnSpc>
              <a:spcBef>
                <a:spcPts val="200"/>
              </a:spcBef>
              <a:spcAft>
                <a:spcPts val="20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3467" name="Google Shape;3467;p509"/>
          <p:cNvSpPr txBox="1"/>
          <p:nvPr>
            <p:ph type="title"/>
          </p:nvPr>
        </p:nvSpPr>
        <p:spPr>
          <a:xfrm>
            <a:off x="332185" y="324000"/>
            <a:ext cx="8479500" cy="1040400"/>
          </a:xfrm>
          <a:prstGeom prst="rect">
            <a:avLst/>
          </a:prstGeom>
          <a:noFill/>
          <a:ln>
            <a:noFill/>
          </a:ln>
        </p:spPr>
        <p:txBody>
          <a:bodyPr anchorCtr="0" anchor="t" bIns="0" lIns="0" spcFirstLastPara="1" rIns="0" wrap="square" tIns="0">
            <a:noAutofit/>
          </a:bodyPr>
          <a:lstStyle>
            <a:lvl1pPr lvl="0" marR="0" rtl="0" algn="l">
              <a:lnSpc>
                <a:spcPct val="85000"/>
              </a:lnSpc>
              <a:spcBef>
                <a:spcPts val="0"/>
              </a:spcBef>
              <a:spcAft>
                <a:spcPts val="0"/>
              </a:spcAft>
              <a:buClr>
                <a:schemeClr val="dk1"/>
              </a:buClr>
              <a:buSzPts val="2400"/>
              <a:buFont typeface="Georgia"/>
              <a:buNone/>
              <a:defRPr b="0" i="0" sz="2400" u="none" cap="none" strike="noStrike">
                <a:solidFill>
                  <a:schemeClr val="dk1"/>
                </a:solidFill>
                <a:latin typeface="Georgia"/>
                <a:ea typeface="Georgia"/>
                <a:cs typeface="Georgia"/>
                <a:sym typeface="Georgia"/>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3468" name="Google Shape;3468;p509"/>
          <p:cNvSpPr txBox="1"/>
          <p:nvPr>
            <p:ph idx="12" type="sldNum"/>
          </p:nvPr>
        </p:nvSpPr>
        <p:spPr>
          <a:xfrm>
            <a:off x="6163867" y="4869180"/>
            <a:ext cx="2648100" cy="1029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hree Content Infographic">
  <p:cSld name="Three Content Infographic">
    <p:spTree>
      <p:nvGrpSpPr>
        <p:cNvPr id="3469" name="Shape 3469"/>
        <p:cNvGrpSpPr/>
        <p:nvPr/>
      </p:nvGrpSpPr>
      <p:grpSpPr>
        <a:xfrm>
          <a:off x="0" y="0"/>
          <a:ext cx="0" cy="0"/>
          <a:chOff x="0" y="0"/>
          <a:chExt cx="0" cy="0"/>
        </a:xfrm>
      </p:grpSpPr>
      <p:sp>
        <p:nvSpPr>
          <p:cNvPr id="3470" name="Google Shape;3470;p510"/>
          <p:cNvSpPr txBox="1"/>
          <p:nvPr>
            <p:ph idx="1" type="body"/>
          </p:nvPr>
        </p:nvSpPr>
        <p:spPr>
          <a:xfrm>
            <a:off x="332185" y="2699657"/>
            <a:ext cx="2646600" cy="1933800"/>
          </a:xfrm>
          <a:prstGeom prst="rect">
            <a:avLst/>
          </a:prstGeom>
          <a:noFill/>
          <a:ln>
            <a:noFill/>
          </a:ln>
        </p:spPr>
        <p:txBody>
          <a:bodyPr anchorCtr="0" anchor="t" bIns="0" lIns="0" spcFirstLastPara="1" rIns="0" wrap="square" tIns="0">
            <a:noAutofit/>
          </a:bodyPr>
          <a:lstStyle>
            <a:lvl1pPr indent="-304800" lvl="0" marL="457200" marR="0" rtl="0" algn="l">
              <a:lnSpc>
                <a:spcPct val="100000"/>
              </a:lnSpc>
              <a:spcBef>
                <a:spcPts val="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indent="-304800" lvl="1" marL="9144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indent="-304800" lvl="2" marL="13716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04800" lvl="5" marL="27432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indent="-304800" lvl="6" marL="32004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indent="-304800" lvl="7" marL="36576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indent="-304800" lvl="8" marL="4114800" marR="0" rtl="0" algn="l">
              <a:lnSpc>
                <a:spcPct val="100000"/>
              </a:lnSpc>
              <a:spcBef>
                <a:spcPts val="500"/>
              </a:spcBef>
              <a:spcAft>
                <a:spcPts val="50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3471" name="Google Shape;3471;p510"/>
          <p:cNvSpPr txBox="1"/>
          <p:nvPr>
            <p:ph idx="2" type="body"/>
          </p:nvPr>
        </p:nvSpPr>
        <p:spPr>
          <a:xfrm>
            <a:off x="332185" y="1571625"/>
            <a:ext cx="2646600" cy="1000200"/>
          </a:xfrm>
          <a:prstGeom prst="rect">
            <a:avLst/>
          </a:prstGeom>
          <a:noFill/>
          <a:ln>
            <a:noFill/>
          </a:ln>
        </p:spPr>
        <p:txBody>
          <a:bodyPr anchorCtr="0" anchor="ctr" bIns="0" lIns="0" spcFirstLastPara="1" rIns="0" wrap="square" tIns="0">
            <a:noAutofit/>
          </a:bodyPr>
          <a:lstStyle>
            <a:lvl1pPr indent="-228600" lvl="0" marL="457200" marR="0" rtl="0" algn="l">
              <a:lnSpc>
                <a:spcPct val="100000"/>
              </a:lnSpc>
              <a:spcBef>
                <a:spcPts val="0"/>
              </a:spcBef>
              <a:spcAft>
                <a:spcPts val="0"/>
              </a:spcAft>
              <a:buClr>
                <a:schemeClr val="accent3"/>
              </a:buClr>
              <a:buSzPts val="6400"/>
              <a:buFont typeface="Arial"/>
              <a:buNone/>
              <a:defRPr b="0" i="0" sz="6400" u="none" cap="none" strike="noStrike">
                <a:solidFill>
                  <a:schemeClr val="accent3"/>
                </a:solidFill>
                <a:latin typeface="Arial"/>
                <a:ea typeface="Arial"/>
                <a:cs typeface="Arial"/>
                <a:sym typeface="Arial"/>
              </a:defRPr>
            </a:lvl1pPr>
            <a:lvl2pPr indent="-304800" lvl="1" marL="9144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indent="-304800" lvl="2" marL="13716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04800" lvl="5" marL="27432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indent="-304800" lvl="6" marL="32004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indent="-304800" lvl="7" marL="36576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indent="-304800" lvl="8" marL="4114800" marR="0" rtl="0" algn="l">
              <a:lnSpc>
                <a:spcPct val="100000"/>
              </a:lnSpc>
              <a:spcBef>
                <a:spcPts val="500"/>
              </a:spcBef>
              <a:spcAft>
                <a:spcPts val="50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3472" name="Google Shape;3472;p510"/>
          <p:cNvSpPr txBox="1"/>
          <p:nvPr>
            <p:ph idx="3" type="body"/>
          </p:nvPr>
        </p:nvSpPr>
        <p:spPr>
          <a:xfrm>
            <a:off x="3245643" y="1571625"/>
            <a:ext cx="2650200" cy="1000200"/>
          </a:xfrm>
          <a:prstGeom prst="rect">
            <a:avLst/>
          </a:prstGeom>
          <a:noFill/>
          <a:ln>
            <a:noFill/>
          </a:ln>
        </p:spPr>
        <p:txBody>
          <a:bodyPr anchorCtr="0" anchor="ctr" bIns="0" lIns="0" spcFirstLastPara="1" rIns="0" wrap="square" tIns="0">
            <a:noAutofit/>
          </a:bodyPr>
          <a:lstStyle>
            <a:lvl1pPr indent="-228600" lvl="0" marL="457200" marR="0" rtl="0" algn="l">
              <a:lnSpc>
                <a:spcPct val="100000"/>
              </a:lnSpc>
              <a:spcBef>
                <a:spcPts val="0"/>
              </a:spcBef>
              <a:spcAft>
                <a:spcPts val="0"/>
              </a:spcAft>
              <a:buClr>
                <a:schemeClr val="dk2"/>
              </a:buClr>
              <a:buSzPts val="6400"/>
              <a:buFont typeface="Arial"/>
              <a:buNone/>
              <a:defRPr b="0" i="0" sz="6400" u="none" cap="none" strike="noStrike">
                <a:solidFill>
                  <a:schemeClr val="dk2"/>
                </a:solidFill>
                <a:latin typeface="Arial"/>
                <a:ea typeface="Arial"/>
                <a:cs typeface="Arial"/>
                <a:sym typeface="Arial"/>
              </a:defRPr>
            </a:lvl1pPr>
            <a:lvl2pPr indent="-304800" lvl="1" marL="9144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indent="-304800" lvl="2" marL="13716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04800" lvl="5" marL="27432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indent="-304800" lvl="6" marL="32004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indent="-304800" lvl="7" marL="36576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indent="-304800" lvl="8" marL="4114800" marR="0" rtl="0" algn="l">
              <a:lnSpc>
                <a:spcPct val="100000"/>
              </a:lnSpc>
              <a:spcBef>
                <a:spcPts val="500"/>
              </a:spcBef>
              <a:spcAft>
                <a:spcPts val="50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3473" name="Google Shape;3473;p510"/>
          <p:cNvSpPr txBox="1"/>
          <p:nvPr>
            <p:ph idx="4" type="body"/>
          </p:nvPr>
        </p:nvSpPr>
        <p:spPr>
          <a:xfrm>
            <a:off x="6166928" y="1571625"/>
            <a:ext cx="2646600" cy="1000200"/>
          </a:xfrm>
          <a:prstGeom prst="rect">
            <a:avLst/>
          </a:prstGeom>
          <a:noFill/>
          <a:ln>
            <a:noFill/>
          </a:ln>
        </p:spPr>
        <p:txBody>
          <a:bodyPr anchorCtr="0" anchor="ctr" bIns="0" lIns="0" spcFirstLastPara="1" rIns="0" wrap="square" tIns="0">
            <a:noAutofit/>
          </a:bodyPr>
          <a:lstStyle>
            <a:lvl1pPr indent="-228600" lvl="0" marL="457200" marR="0" rtl="0" algn="l">
              <a:lnSpc>
                <a:spcPct val="100000"/>
              </a:lnSpc>
              <a:spcBef>
                <a:spcPts val="0"/>
              </a:spcBef>
              <a:spcAft>
                <a:spcPts val="0"/>
              </a:spcAft>
              <a:buClr>
                <a:schemeClr val="accent1"/>
              </a:buClr>
              <a:buSzPts val="6400"/>
              <a:buFont typeface="Arial"/>
              <a:buNone/>
              <a:defRPr b="0" i="0" sz="6400" u="none" cap="none" strike="noStrike">
                <a:solidFill>
                  <a:schemeClr val="accent1"/>
                </a:solidFill>
                <a:latin typeface="Arial"/>
                <a:ea typeface="Arial"/>
                <a:cs typeface="Arial"/>
                <a:sym typeface="Arial"/>
              </a:defRPr>
            </a:lvl1pPr>
            <a:lvl2pPr indent="-304800" lvl="1" marL="9144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indent="-304800" lvl="2" marL="13716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04800" lvl="5" marL="27432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indent="-304800" lvl="6" marL="32004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indent="-304800" lvl="7" marL="36576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indent="-304800" lvl="8" marL="4114800" marR="0" rtl="0" algn="l">
              <a:lnSpc>
                <a:spcPct val="100000"/>
              </a:lnSpc>
              <a:spcBef>
                <a:spcPts val="500"/>
              </a:spcBef>
              <a:spcAft>
                <a:spcPts val="50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3474" name="Google Shape;3474;p510"/>
          <p:cNvSpPr txBox="1"/>
          <p:nvPr>
            <p:ph type="title"/>
          </p:nvPr>
        </p:nvSpPr>
        <p:spPr>
          <a:xfrm>
            <a:off x="332185" y="324001"/>
            <a:ext cx="8479500" cy="1040400"/>
          </a:xfrm>
          <a:prstGeom prst="rect">
            <a:avLst/>
          </a:prstGeom>
          <a:noFill/>
          <a:ln>
            <a:noFill/>
          </a:ln>
        </p:spPr>
        <p:txBody>
          <a:bodyPr anchorCtr="0" anchor="t" bIns="0" lIns="0" spcFirstLastPara="1" rIns="0" wrap="square" tIns="0">
            <a:noAutofit/>
          </a:bodyPr>
          <a:lstStyle>
            <a:lvl1pPr lvl="0" marR="0" rtl="0" algn="l">
              <a:lnSpc>
                <a:spcPct val="85000"/>
              </a:lnSpc>
              <a:spcBef>
                <a:spcPts val="0"/>
              </a:spcBef>
              <a:spcAft>
                <a:spcPts val="0"/>
              </a:spcAft>
              <a:buClr>
                <a:schemeClr val="dk1"/>
              </a:buClr>
              <a:buSzPts val="2400"/>
              <a:buFont typeface="Georgia"/>
              <a:buNone/>
              <a:defRPr b="0" i="0" sz="2400" u="none" cap="none" strike="noStrike">
                <a:solidFill>
                  <a:schemeClr val="dk1"/>
                </a:solidFill>
                <a:latin typeface="Georgia"/>
                <a:ea typeface="Georgia"/>
                <a:cs typeface="Georgia"/>
                <a:sym typeface="Georgia"/>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3475" name="Google Shape;3475;p510"/>
          <p:cNvSpPr txBox="1"/>
          <p:nvPr>
            <p:ph idx="12" type="sldNum"/>
          </p:nvPr>
        </p:nvSpPr>
        <p:spPr>
          <a:xfrm>
            <a:off x="6163867" y="4869180"/>
            <a:ext cx="2648100" cy="1029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3476" name="Google Shape;3476;p510"/>
          <p:cNvSpPr txBox="1"/>
          <p:nvPr>
            <p:ph idx="5" type="body"/>
          </p:nvPr>
        </p:nvSpPr>
        <p:spPr>
          <a:xfrm>
            <a:off x="3245644" y="2699657"/>
            <a:ext cx="2650200" cy="1933800"/>
          </a:xfrm>
          <a:prstGeom prst="rect">
            <a:avLst/>
          </a:prstGeom>
          <a:noFill/>
          <a:ln>
            <a:noFill/>
          </a:ln>
        </p:spPr>
        <p:txBody>
          <a:bodyPr anchorCtr="0" anchor="t" bIns="0" lIns="0" spcFirstLastPara="1" rIns="0" wrap="square" tIns="0">
            <a:noAutofit/>
          </a:bodyPr>
          <a:lstStyle>
            <a:lvl1pPr indent="-304800" lvl="0" marL="457200" marR="0" rtl="0" algn="l">
              <a:lnSpc>
                <a:spcPct val="100000"/>
              </a:lnSpc>
              <a:spcBef>
                <a:spcPts val="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indent="-304800" lvl="1" marL="9144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indent="-304800" lvl="2" marL="13716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04800" lvl="5" marL="27432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indent="-304800" lvl="6" marL="32004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indent="-304800" lvl="7" marL="36576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indent="-304800" lvl="8" marL="4114800" marR="0" rtl="0" algn="l">
              <a:lnSpc>
                <a:spcPct val="100000"/>
              </a:lnSpc>
              <a:spcBef>
                <a:spcPts val="500"/>
              </a:spcBef>
              <a:spcAft>
                <a:spcPts val="50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3477" name="Google Shape;3477;p510"/>
          <p:cNvSpPr txBox="1"/>
          <p:nvPr>
            <p:ph idx="6" type="body"/>
          </p:nvPr>
        </p:nvSpPr>
        <p:spPr>
          <a:xfrm>
            <a:off x="6166928" y="2699657"/>
            <a:ext cx="2646600" cy="1933800"/>
          </a:xfrm>
          <a:prstGeom prst="rect">
            <a:avLst/>
          </a:prstGeom>
          <a:noFill/>
          <a:ln>
            <a:noFill/>
          </a:ln>
        </p:spPr>
        <p:txBody>
          <a:bodyPr anchorCtr="0" anchor="t" bIns="0" lIns="0" spcFirstLastPara="1" rIns="0" wrap="square" tIns="0">
            <a:noAutofit/>
          </a:bodyPr>
          <a:lstStyle>
            <a:lvl1pPr indent="-304800" lvl="0" marL="457200" marR="0" rtl="0" algn="l">
              <a:lnSpc>
                <a:spcPct val="100000"/>
              </a:lnSpc>
              <a:spcBef>
                <a:spcPts val="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indent="-304800" lvl="1" marL="9144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indent="-304800" lvl="2" marL="13716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04800" lvl="5" marL="27432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indent="-304800" lvl="6" marL="32004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indent="-304800" lvl="7" marL="36576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indent="-304800" lvl="8" marL="4114800" marR="0" rtl="0" algn="l">
              <a:lnSpc>
                <a:spcPct val="100000"/>
              </a:lnSpc>
              <a:spcBef>
                <a:spcPts val="500"/>
              </a:spcBef>
              <a:spcAft>
                <a:spcPts val="50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1" showMasterSp="0">
  <p:cSld name="Title Slide 1">
    <p:spTree>
      <p:nvGrpSpPr>
        <p:cNvPr id="38" name="Shape 38"/>
        <p:cNvGrpSpPr/>
        <p:nvPr/>
      </p:nvGrpSpPr>
      <p:grpSpPr>
        <a:xfrm>
          <a:off x="0" y="0"/>
          <a:ext cx="0" cy="0"/>
          <a:chOff x="0" y="0"/>
          <a:chExt cx="0" cy="0"/>
        </a:xfrm>
      </p:grpSpPr>
      <p:sp>
        <p:nvSpPr>
          <p:cNvPr id="39" name="Google Shape;39;p6"/>
          <p:cNvSpPr/>
          <p:nvPr/>
        </p:nvSpPr>
        <p:spPr>
          <a:xfrm>
            <a:off x="0" y="0"/>
            <a:ext cx="6072300" cy="2571900"/>
          </a:xfrm>
          <a:prstGeom prst="rect">
            <a:avLst/>
          </a:prstGeom>
          <a:solidFill>
            <a:srgbClr val="46464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40" name="Google Shape;40;p6"/>
          <p:cNvSpPr/>
          <p:nvPr/>
        </p:nvSpPr>
        <p:spPr>
          <a:xfrm>
            <a:off x="0" y="2571750"/>
            <a:ext cx="6072300" cy="857400"/>
          </a:xfrm>
          <a:prstGeom prst="rect">
            <a:avLst/>
          </a:prstGeom>
          <a:solidFill>
            <a:srgbClr val="D04A0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41" name="Google Shape;41;p6"/>
          <p:cNvSpPr/>
          <p:nvPr/>
        </p:nvSpPr>
        <p:spPr>
          <a:xfrm>
            <a:off x="6072188" y="0"/>
            <a:ext cx="3071700" cy="2571900"/>
          </a:xfrm>
          <a:prstGeom prst="rect">
            <a:avLst/>
          </a:prstGeom>
          <a:solidFill>
            <a:srgbClr val="EB8C0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42" name="Google Shape;42;p6"/>
          <p:cNvSpPr txBox="1"/>
          <p:nvPr>
            <p:ph type="ctrTitle"/>
          </p:nvPr>
        </p:nvSpPr>
        <p:spPr>
          <a:xfrm>
            <a:off x="332184" y="321469"/>
            <a:ext cx="5563800" cy="1821600"/>
          </a:xfrm>
          <a:prstGeom prst="rect">
            <a:avLst/>
          </a:prstGeom>
          <a:noFill/>
          <a:ln>
            <a:noFill/>
          </a:ln>
        </p:spPr>
        <p:txBody>
          <a:bodyPr anchorCtr="0" anchor="b" bIns="0" lIns="0" spcFirstLastPara="1" rIns="0" wrap="square" tIns="0">
            <a:noAutofit/>
          </a:bodyPr>
          <a:lstStyle>
            <a:lvl1pPr lvl="0" algn="l">
              <a:lnSpc>
                <a:spcPct val="85000"/>
              </a:lnSpc>
              <a:spcBef>
                <a:spcPts val="0"/>
              </a:spcBef>
              <a:spcAft>
                <a:spcPts val="0"/>
              </a:spcAft>
              <a:buClr>
                <a:schemeClr val="lt1"/>
              </a:buClr>
              <a:buSzPts val="4500"/>
              <a:buFont typeface="Georgia"/>
              <a:buNone/>
              <a:defRPr sz="4500">
                <a:solidFill>
                  <a:schemeClr val="l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43" name="Google Shape;43;p6"/>
          <p:cNvSpPr txBox="1"/>
          <p:nvPr>
            <p:ph idx="1" type="subTitle"/>
          </p:nvPr>
        </p:nvSpPr>
        <p:spPr>
          <a:xfrm>
            <a:off x="332186" y="2811780"/>
            <a:ext cx="4105200" cy="4458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lt1"/>
              </a:buClr>
              <a:buSzPts val="1200"/>
              <a:buNone/>
              <a:defRPr b="0" sz="1200">
                <a:solidFill>
                  <a:schemeClr val="lt1"/>
                </a:solidFill>
              </a:defRPr>
            </a:lvl1pPr>
            <a:lvl2pPr lvl="1" algn="l">
              <a:lnSpc>
                <a:spcPct val="100000"/>
              </a:lnSpc>
              <a:spcBef>
                <a:spcPts val="0"/>
              </a:spcBef>
              <a:spcAft>
                <a:spcPts val="0"/>
              </a:spcAft>
              <a:buClr>
                <a:schemeClr val="lt1"/>
              </a:buClr>
              <a:buSzPts val="1200"/>
              <a:buNone/>
              <a:defRPr sz="1200">
                <a:solidFill>
                  <a:schemeClr val="lt1"/>
                </a:solidFill>
              </a:defRPr>
            </a:lvl2pPr>
            <a:lvl3pPr lvl="2" algn="l">
              <a:lnSpc>
                <a:spcPct val="100000"/>
              </a:lnSpc>
              <a:spcBef>
                <a:spcPts val="0"/>
              </a:spcBef>
              <a:spcAft>
                <a:spcPts val="0"/>
              </a:spcAft>
              <a:buClr>
                <a:schemeClr val="lt1"/>
              </a:buClr>
              <a:buSzPts val="1200"/>
              <a:buNone/>
              <a:defRPr sz="1200">
                <a:solidFill>
                  <a:schemeClr val="lt1"/>
                </a:solidFill>
              </a:defRPr>
            </a:lvl3pPr>
            <a:lvl4pPr lvl="3" algn="l">
              <a:lnSpc>
                <a:spcPct val="100000"/>
              </a:lnSpc>
              <a:spcBef>
                <a:spcPts val="0"/>
              </a:spcBef>
              <a:spcAft>
                <a:spcPts val="0"/>
              </a:spcAft>
              <a:buClr>
                <a:schemeClr val="lt1"/>
              </a:buClr>
              <a:buSzPts val="1200"/>
              <a:buNone/>
              <a:defRPr sz="1200">
                <a:solidFill>
                  <a:schemeClr val="lt1"/>
                </a:solidFill>
              </a:defRPr>
            </a:lvl4pPr>
            <a:lvl5pPr lvl="4" algn="l">
              <a:lnSpc>
                <a:spcPct val="100000"/>
              </a:lnSpc>
              <a:spcBef>
                <a:spcPts val="0"/>
              </a:spcBef>
              <a:spcAft>
                <a:spcPts val="0"/>
              </a:spcAft>
              <a:buClr>
                <a:schemeClr val="lt1"/>
              </a:buClr>
              <a:buSzPts val="1200"/>
              <a:buNone/>
              <a:defRPr sz="1200">
                <a:solidFill>
                  <a:schemeClr val="lt1"/>
                </a:solidFill>
              </a:defRPr>
            </a:lvl5pPr>
            <a:lvl6pPr lvl="5" algn="l">
              <a:lnSpc>
                <a:spcPct val="100000"/>
              </a:lnSpc>
              <a:spcBef>
                <a:spcPts val="0"/>
              </a:spcBef>
              <a:spcAft>
                <a:spcPts val="0"/>
              </a:spcAft>
              <a:buClr>
                <a:schemeClr val="lt1"/>
              </a:buClr>
              <a:buSzPts val="1200"/>
              <a:buNone/>
              <a:defRPr sz="1200">
                <a:solidFill>
                  <a:schemeClr val="lt1"/>
                </a:solidFill>
              </a:defRPr>
            </a:lvl6pPr>
            <a:lvl7pPr lvl="6" algn="l">
              <a:lnSpc>
                <a:spcPct val="100000"/>
              </a:lnSpc>
              <a:spcBef>
                <a:spcPts val="0"/>
              </a:spcBef>
              <a:spcAft>
                <a:spcPts val="0"/>
              </a:spcAft>
              <a:buClr>
                <a:schemeClr val="lt1"/>
              </a:buClr>
              <a:buSzPts val="1200"/>
              <a:buNone/>
              <a:defRPr sz="1200">
                <a:solidFill>
                  <a:schemeClr val="lt1"/>
                </a:solidFill>
              </a:defRPr>
            </a:lvl7pPr>
            <a:lvl8pPr lvl="7" algn="l">
              <a:lnSpc>
                <a:spcPct val="100000"/>
              </a:lnSpc>
              <a:spcBef>
                <a:spcPts val="0"/>
              </a:spcBef>
              <a:spcAft>
                <a:spcPts val="0"/>
              </a:spcAft>
              <a:buClr>
                <a:schemeClr val="lt1"/>
              </a:buClr>
              <a:buSzPts val="1200"/>
              <a:buNone/>
              <a:defRPr sz="1200">
                <a:solidFill>
                  <a:schemeClr val="lt1"/>
                </a:solidFill>
              </a:defRPr>
            </a:lvl8pPr>
            <a:lvl9pPr lvl="8" algn="l">
              <a:lnSpc>
                <a:spcPct val="100000"/>
              </a:lnSpc>
              <a:spcBef>
                <a:spcPts val="0"/>
              </a:spcBef>
              <a:spcAft>
                <a:spcPts val="0"/>
              </a:spcAft>
              <a:buClr>
                <a:schemeClr val="lt1"/>
              </a:buClr>
              <a:buSzPts val="1200"/>
              <a:buNone/>
              <a:defRPr sz="1200">
                <a:solidFill>
                  <a:schemeClr val="lt1"/>
                </a:solidFill>
              </a:defRPr>
            </a:lvl9pPr>
          </a:lstStyle>
          <a:p/>
        </p:txBody>
      </p:sp>
      <p:pic>
        <p:nvPicPr>
          <p:cNvPr id="44" name="Google Shape;44;p6"/>
          <p:cNvPicPr preferRelativeResize="0"/>
          <p:nvPr/>
        </p:nvPicPr>
        <p:blipFill rotWithShape="1">
          <a:blip r:embed="rId2">
            <a:alphaModFix/>
          </a:blip>
          <a:srcRect b="0" l="0" r="0" t="0"/>
          <a:stretch/>
        </p:blipFill>
        <p:spPr>
          <a:xfrm>
            <a:off x="138854" y="3998214"/>
            <a:ext cx="1227583" cy="1013388"/>
          </a:xfrm>
          <a:prstGeom prst="rect">
            <a:avLst/>
          </a:prstGeom>
          <a:noFill/>
          <a:ln>
            <a:noFill/>
          </a:ln>
        </p:spPr>
      </p:pic>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One with Impact">
  <p:cSld name="Content: One with Impact">
    <p:spTree>
      <p:nvGrpSpPr>
        <p:cNvPr id="408" name="Shape 408"/>
        <p:cNvGrpSpPr/>
        <p:nvPr/>
      </p:nvGrpSpPr>
      <p:grpSpPr>
        <a:xfrm>
          <a:off x="0" y="0"/>
          <a:ext cx="0" cy="0"/>
          <a:chOff x="0" y="0"/>
          <a:chExt cx="0" cy="0"/>
        </a:xfrm>
      </p:grpSpPr>
      <p:sp>
        <p:nvSpPr>
          <p:cNvPr id="409" name="Google Shape;409;p52"/>
          <p:cNvSpPr txBox="1"/>
          <p:nvPr>
            <p:ph type="title"/>
          </p:nvPr>
        </p:nvSpPr>
        <p:spPr>
          <a:xfrm>
            <a:off x="3276600" y="514350"/>
            <a:ext cx="5334000" cy="6858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Clr>
                <a:schemeClr val="dk1"/>
              </a:buClr>
              <a:buSzPts val="1800"/>
              <a:buFont typeface="Georgia"/>
              <a:buNone/>
              <a:defRPr/>
            </a:lvl1pPr>
            <a:lvl2pPr lvl="1" rtl="0">
              <a:spcBef>
                <a:spcPts val="0"/>
              </a:spcBef>
              <a:spcAft>
                <a:spcPts val="0"/>
              </a:spcAft>
              <a:buSzPts val="1000"/>
              <a:buNone/>
              <a:defRPr/>
            </a:lvl2pPr>
            <a:lvl3pPr lvl="2" rtl="0">
              <a:spcBef>
                <a:spcPts val="0"/>
              </a:spcBef>
              <a:spcAft>
                <a:spcPts val="0"/>
              </a:spcAft>
              <a:buSzPts val="1000"/>
              <a:buNone/>
              <a:defRPr/>
            </a:lvl3pPr>
            <a:lvl4pPr lvl="3" rtl="0">
              <a:spcBef>
                <a:spcPts val="0"/>
              </a:spcBef>
              <a:spcAft>
                <a:spcPts val="0"/>
              </a:spcAft>
              <a:buSzPts val="10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000"/>
              <a:buNone/>
              <a:defRPr/>
            </a:lvl7pPr>
            <a:lvl8pPr lvl="7" rtl="0">
              <a:spcBef>
                <a:spcPts val="0"/>
              </a:spcBef>
              <a:spcAft>
                <a:spcPts val="0"/>
              </a:spcAft>
              <a:buSzPts val="1000"/>
              <a:buNone/>
              <a:defRPr/>
            </a:lvl8pPr>
            <a:lvl9pPr lvl="8" rtl="0">
              <a:spcBef>
                <a:spcPts val="0"/>
              </a:spcBef>
              <a:spcAft>
                <a:spcPts val="0"/>
              </a:spcAft>
              <a:buSzPts val="1000"/>
              <a:buNone/>
              <a:defRPr/>
            </a:lvl9pPr>
          </a:lstStyle>
          <a:p/>
        </p:txBody>
      </p:sp>
      <p:sp>
        <p:nvSpPr>
          <p:cNvPr id="410" name="Google Shape;410;p52"/>
          <p:cNvSpPr txBox="1"/>
          <p:nvPr>
            <p:ph idx="1" type="body"/>
          </p:nvPr>
        </p:nvSpPr>
        <p:spPr>
          <a:xfrm>
            <a:off x="3276600" y="1314450"/>
            <a:ext cx="5334000" cy="33147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SzPts val="1500"/>
              <a:buFont typeface="Georgia"/>
              <a:buNone/>
              <a:defRPr/>
            </a:lvl1pPr>
            <a:lvl2pPr indent="-311150" lvl="1" marL="914400" rtl="0" algn="l">
              <a:lnSpc>
                <a:spcPct val="100000"/>
              </a:lnSpc>
              <a:spcBef>
                <a:spcPts val="700"/>
              </a:spcBef>
              <a:spcAft>
                <a:spcPts val="0"/>
              </a:spcAft>
              <a:buSzPts val="1300"/>
              <a:buChar char="•"/>
              <a:defRPr/>
            </a:lvl2pPr>
            <a:lvl3pPr indent="-311150" lvl="2" marL="1371600" rtl="0" algn="l">
              <a:lnSpc>
                <a:spcPct val="100000"/>
              </a:lnSpc>
              <a:spcBef>
                <a:spcPts val="700"/>
              </a:spcBef>
              <a:spcAft>
                <a:spcPts val="0"/>
              </a:spcAft>
              <a:buSzPts val="1300"/>
              <a:buChar char="-"/>
              <a:defRPr/>
            </a:lvl3pPr>
            <a:lvl4pPr indent="-311150" lvl="3" marL="1828800" rtl="0" algn="l">
              <a:lnSpc>
                <a:spcPct val="100000"/>
              </a:lnSpc>
              <a:spcBef>
                <a:spcPts val="700"/>
              </a:spcBef>
              <a:spcAft>
                <a:spcPts val="0"/>
              </a:spcAft>
              <a:buSzPts val="1300"/>
              <a:buChar char="◦"/>
              <a:defRPr/>
            </a:lvl4pPr>
            <a:lvl5pPr indent="-311150" lvl="4" marL="2286000" rtl="0" algn="l">
              <a:lnSpc>
                <a:spcPct val="100000"/>
              </a:lnSpc>
              <a:spcBef>
                <a:spcPts val="700"/>
              </a:spcBef>
              <a:spcAft>
                <a:spcPts val="0"/>
              </a:spcAft>
              <a:buSzPts val="1300"/>
              <a:buChar char="›"/>
              <a:defRPr/>
            </a:lvl5pPr>
            <a:lvl6pPr indent="-311150" lvl="5" marL="2743200" rtl="0" algn="l">
              <a:lnSpc>
                <a:spcPct val="100000"/>
              </a:lnSpc>
              <a:spcBef>
                <a:spcPts val="700"/>
              </a:spcBef>
              <a:spcAft>
                <a:spcPts val="0"/>
              </a:spcAft>
              <a:buSzPts val="1300"/>
              <a:buAutoNum type="arabicPeriod"/>
              <a:defRPr/>
            </a:lvl6pPr>
            <a:lvl7pPr indent="-311150" lvl="6" marL="3200400" rtl="0" algn="l">
              <a:lnSpc>
                <a:spcPct val="100000"/>
              </a:lnSpc>
              <a:spcBef>
                <a:spcPts val="700"/>
              </a:spcBef>
              <a:spcAft>
                <a:spcPts val="0"/>
              </a:spcAft>
              <a:buClr>
                <a:schemeClr val="dk1"/>
              </a:buClr>
              <a:buSzPts val="1300"/>
              <a:buAutoNum type="alphaLcPeriod"/>
              <a:defRPr/>
            </a:lvl7pPr>
            <a:lvl8pPr indent="-311150" lvl="7" marL="3657600" rtl="0" algn="l">
              <a:lnSpc>
                <a:spcPct val="100000"/>
              </a:lnSpc>
              <a:spcBef>
                <a:spcPts val="700"/>
              </a:spcBef>
              <a:spcAft>
                <a:spcPts val="0"/>
              </a:spcAft>
              <a:buClr>
                <a:schemeClr val="dk1"/>
              </a:buClr>
              <a:buSzPts val="1300"/>
              <a:buAutoNum type="romanLcPeriod"/>
              <a:defRPr/>
            </a:lvl8pPr>
            <a:lvl9pPr indent="-228600" lvl="8" marL="4114800" rtl="0" algn="l">
              <a:lnSpc>
                <a:spcPct val="100000"/>
              </a:lnSpc>
              <a:spcBef>
                <a:spcPts val="700"/>
              </a:spcBef>
              <a:spcAft>
                <a:spcPts val="700"/>
              </a:spcAft>
              <a:buClr>
                <a:schemeClr val="dk2"/>
              </a:buClr>
              <a:buSzPts val="1300"/>
              <a:buNone/>
              <a:defRPr/>
            </a:lvl9pPr>
          </a:lstStyle>
          <a:p/>
        </p:txBody>
      </p:sp>
      <p:sp>
        <p:nvSpPr>
          <p:cNvPr id="411" name="Google Shape;411;p52"/>
          <p:cNvSpPr txBox="1"/>
          <p:nvPr>
            <p:ph idx="2" type="body"/>
          </p:nvPr>
        </p:nvSpPr>
        <p:spPr>
          <a:xfrm>
            <a:off x="533400" y="1314450"/>
            <a:ext cx="2590800" cy="15981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SzPts val="1800"/>
              <a:buFont typeface="Georgia"/>
              <a:buNone/>
              <a:defRPr b="1" i="1" sz="1800">
                <a:solidFill>
                  <a:schemeClr val="dk2"/>
                </a:solidFill>
              </a:defRPr>
            </a:lvl1pPr>
            <a:lvl2pPr indent="-311150" lvl="1" marL="914400" rtl="0" algn="l">
              <a:lnSpc>
                <a:spcPct val="100000"/>
              </a:lnSpc>
              <a:spcBef>
                <a:spcPts val="700"/>
              </a:spcBef>
              <a:spcAft>
                <a:spcPts val="0"/>
              </a:spcAft>
              <a:buSzPts val="1300"/>
              <a:buChar char="•"/>
              <a:defRPr/>
            </a:lvl2pPr>
            <a:lvl3pPr indent="-311150" lvl="2" marL="1371600" rtl="0" algn="l">
              <a:lnSpc>
                <a:spcPct val="100000"/>
              </a:lnSpc>
              <a:spcBef>
                <a:spcPts val="700"/>
              </a:spcBef>
              <a:spcAft>
                <a:spcPts val="0"/>
              </a:spcAft>
              <a:buSzPts val="1300"/>
              <a:buChar char="-"/>
              <a:defRPr/>
            </a:lvl3pPr>
            <a:lvl4pPr indent="-311150" lvl="3" marL="1828800" rtl="0" algn="l">
              <a:lnSpc>
                <a:spcPct val="100000"/>
              </a:lnSpc>
              <a:spcBef>
                <a:spcPts val="700"/>
              </a:spcBef>
              <a:spcAft>
                <a:spcPts val="0"/>
              </a:spcAft>
              <a:buSzPts val="1300"/>
              <a:buChar char="◦"/>
              <a:defRPr/>
            </a:lvl4pPr>
            <a:lvl5pPr indent="-311150" lvl="4" marL="2286000" rtl="0" algn="l">
              <a:lnSpc>
                <a:spcPct val="100000"/>
              </a:lnSpc>
              <a:spcBef>
                <a:spcPts val="700"/>
              </a:spcBef>
              <a:spcAft>
                <a:spcPts val="0"/>
              </a:spcAft>
              <a:buSzPts val="1300"/>
              <a:buChar char="›"/>
              <a:defRPr/>
            </a:lvl5pPr>
            <a:lvl6pPr indent="-311150" lvl="5" marL="2743200" rtl="0" algn="l">
              <a:lnSpc>
                <a:spcPct val="100000"/>
              </a:lnSpc>
              <a:spcBef>
                <a:spcPts val="700"/>
              </a:spcBef>
              <a:spcAft>
                <a:spcPts val="0"/>
              </a:spcAft>
              <a:buSzPts val="1300"/>
              <a:buAutoNum type="arabicPeriod"/>
              <a:defRPr/>
            </a:lvl6pPr>
            <a:lvl7pPr indent="-311150" lvl="6" marL="3200400" rtl="0" algn="l">
              <a:lnSpc>
                <a:spcPct val="100000"/>
              </a:lnSpc>
              <a:spcBef>
                <a:spcPts val="700"/>
              </a:spcBef>
              <a:spcAft>
                <a:spcPts val="0"/>
              </a:spcAft>
              <a:buClr>
                <a:schemeClr val="dk1"/>
              </a:buClr>
              <a:buSzPts val="1300"/>
              <a:buAutoNum type="alphaLcPeriod"/>
              <a:defRPr/>
            </a:lvl7pPr>
            <a:lvl8pPr indent="-311150" lvl="7" marL="3657600" rtl="0" algn="l">
              <a:lnSpc>
                <a:spcPct val="100000"/>
              </a:lnSpc>
              <a:spcBef>
                <a:spcPts val="700"/>
              </a:spcBef>
              <a:spcAft>
                <a:spcPts val="0"/>
              </a:spcAft>
              <a:buClr>
                <a:schemeClr val="dk1"/>
              </a:buClr>
              <a:buSzPts val="1300"/>
              <a:buAutoNum type="romanLcPeriod"/>
              <a:defRPr/>
            </a:lvl8pPr>
            <a:lvl9pPr indent="-228600" lvl="8" marL="4114800" rtl="0" algn="l">
              <a:lnSpc>
                <a:spcPct val="100000"/>
              </a:lnSpc>
              <a:spcBef>
                <a:spcPts val="700"/>
              </a:spcBef>
              <a:spcAft>
                <a:spcPts val="700"/>
              </a:spcAft>
              <a:buClr>
                <a:schemeClr val="dk2"/>
              </a:buClr>
              <a:buSzPts val="1300"/>
              <a:buNone/>
              <a:defRPr/>
            </a:lvl9pPr>
          </a:lstStyle>
          <a:p/>
        </p:txBody>
      </p:sp>
      <p:sp>
        <p:nvSpPr>
          <p:cNvPr id="412" name="Google Shape;412;p52"/>
          <p:cNvSpPr txBox="1"/>
          <p:nvPr>
            <p:ph idx="11" type="ftr"/>
          </p:nvPr>
        </p:nvSpPr>
        <p:spPr>
          <a:xfrm>
            <a:off x="533400" y="4743450"/>
            <a:ext cx="5257800" cy="114300"/>
          </a:xfrm>
          <a:prstGeom prst="rect">
            <a:avLst/>
          </a:prstGeom>
          <a:noFill/>
          <a:ln>
            <a:noFill/>
          </a:ln>
        </p:spPr>
        <p:txBody>
          <a:bodyPr anchorCtr="0" anchor="b" bIns="0" lIns="0" spcFirstLastPara="1" rIns="0" wrap="square" tIns="0">
            <a:noAutofit/>
          </a:bodyPr>
          <a:lstStyle>
            <a:lvl1pPr lvl="0" rtl="0" algn="l">
              <a:spcBef>
                <a:spcPts val="0"/>
              </a:spcBef>
              <a:spcAft>
                <a:spcPts val="0"/>
              </a:spcAft>
              <a:buSzPts val="1000"/>
              <a:buNone/>
              <a:defRPr sz="700">
                <a:solidFill>
                  <a:schemeClr val="dk1"/>
                </a:solidFill>
                <a:latin typeface="Arial"/>
                <a:ea typeface="Arial"/>
                <a:cs typeface="Arial"/>
                <a:sym typeface="Arial"/>
              </a:defRPr>
            </a:lvl1pPr>
            <a:lvl2pPr lvl="1" rtl="0" algn="l">
              <a:spcBef>
                <a:spcPts val="0"/>
              </a:spcBef>
              <a:spcAft>
                <a:spcPts val="0"/>
              </a:spcAft>
              <a:buSzPts val="1000"/>
              <a:buNone/>
              <a:defRPr/>
            </a:lvl2pPr>
            <a:lvl3pPr lvl="2" rtl="0" algn="l">
              <a:spcBef>
                <a:spcPts val="0"/>
              </a:spcBef>
              <a:spcAft>
                <a:spcPts val="0"/>
              </a:spcAft>
              <a:buSzPts val="1000"/>
              <a:buNone/>
              <a:defRPr/>
            </a:lvl3pPr>
            <a:lvl4pPr lvl="3" rtl="0" algn="l">
              <a:spcBef>
                <a:spcPts val="0"/>
              </a:spcBef>
              <a:spcAft>
                <a:spcPts val="0"/>
              </a:spcAft>
              <a:buSzPts val="1000"/>
              <a:buNone/>
              <a:defRPr/>
            </a:lvl4pPr>
            <a:lvl5pPr lvl="4" rtl="0" algn="l">
              <a:spcBef>
                <a:spcPts val="0"/>
              </a:spcBef>
              <a:spcAft>
                <a:spcPts val="0"/>
              </a:spcAft>
              <a:buSzPts val="1000"/>
              <a:buNone/>
              <a:defRPr/>
            </a:lvl5pPr>
            <a:lvl6pPr lvl="5" rtl="0" algn="l">
              <a:spcBef>
                <a:spcPts val="0"/>
              </a:spcBef>
              <a:spcAft>
                <a:spcPts val="0"/>
              </a:spcAft>
              <a:buSzPts val="1000"/>
              <a:buNone/>
              <a:defRPr/>
            </a:lvl6pPr>
            <a:lvl7pPr lvl="6" rtl="0" algn="l">
              <a:spcBef>
                <a:spcPts val="0"/>
              </a:spcBef>
              <a:spcAft>
                <a:spcPts val="0"/>
              </a:spcAft>
              <a:buSzPts val="1000"/>
              <a:buNone/>
              <a:defRPr/>
            </a:lvl7pPr>
            <a:lvl8pPr lvl="7" rtl="0" algn="l">
              <a:spcBef>
                <a:spcPts val="0"/>
              </a:spcBef>
              <a:spcAft>
                <a:spcPts val="0"/>
              </a:spcAft>
              <a:buSzPts val="1000"/>
              <a:buNone/>
              <a:defRPr/>
            </a:lvl8pPr>
            <a:lvl9pPr lvl="8" rtl="0" algn="l">
              <a:spcBef>
                <a:spcPts val="0"/>
              </a:spcBef>
              <a:spcAft>
                <a:spcPts val="0"/>
              </a:spcAft>
              <a:buSzPts val="1000"/>
              <a:buNone/>
              <a:defRPr/>
            </a:lvl9pPr>
          </a:lstStyle>
          <a:p/>
        </p:txBody>
      </p:sp>
      <p:cxnSp>
        <p:nvCxnSpPr>
          <p:cNvPr id="413" name="Google Shape;413;p52"/>
          <p:cNvCxnSpPr/>
          <p:nvPr/>
        </p:nvCxnSpPr>
        <p:spPr>
          <a:xfrm flipH="1" rot="10800000">
            <a:off x="3124201" y="457199"/>
            <a:ext cx="5486400" cy="114300"/>
          </a:xfrm>
          <a:prstGeom prst="bentConnector2">
            <a:avLst/>
          </a:prstGeom>
          <a:noFill/>
          <a:ln cap="flat" cmpd="sng" w="12700">
            <a:solidFill>
              <a:schemeClr val="dk2"/>
            </a:solidFill>
            <a:prstDash val="solid"/>
            <a:round/>
            <a:headEnd len="sm" w="sm" type="none"/>
            <a:tailEnd len="sm" w="sm" type="none"/>
          </a:ln>
        </p:spPr>
      </p:cxnSp>
      <p:sp>
        <p:nvSpPr>
          <p:cNvPr id="414" name="Google Shape;414;p52"/>
          <p:cNvSpPr txBox="1"/>
          <p:nvPr>
            <p:ph idx="12" type="sldNum"/>
          </p:nvPr>
        </p:nvSpPr>
        <p:spPr>
          <a:xfrm>
            <a:off x="7086600" y="4857750"/>
            <a:ext cx="1527000" cy="114300"/>
          </a:xfrm>
          <a:prstGeom prst="rect">
            <a:avLst/>
          </a:prstGeom>
          <a:noFill/>
          <a:ln>
            <a:noFill/>
          </a:ln>
        </p:spPr>
        <p:txBody>
          <a:bodyPr anchorCtr="0" anchor="t" bIns="0" lIns="0" spcFirstLastPara="1" rIns="0" wrap="square" tIns="0">
            <a:noAutofit/>
          </a:bodyPr>
          <a:lstStyle>
            <a:lvl1pPr indent="0" lvl="0" marL="0" rtl="0" algn="r">
              <a:spcBef>
                <a:spcPts val="0"/>
              </a:spcBef>
              <a:buNone/>
              <a:defRPr sz="700">
                <a:solidFill>
                  <a:schemeClr val="dk1"/>
                </a:solidFill>
                <a:latin typeface="Arial"/>
                <a:ea typeface="Arial"/>
                <a:cs typeface="Arial"/>
                <a:sym typeface="Arial"/>
              </a:defRPr>
            </a:lvl1pPr>
            <a:lvl2pPr indent="0" lvl="1" marL="0" rtl="0" algn="r">
              <a:spcBef>
                <a:spcPts val="0"/>
              </a:spcBef>
              <a:buNone/>
              <a:defRPr sz="700">
                <a:solidFill>
                  <a:schemeClr val="dk1"/>
                </a:solidFill>
                <a:latin typeface="Arial"/>
                <a:ea typeface="Arial"/>
                <a:cs typeface="Arial"/>
                <a:sym typeface="Arial"/>
              </a:defRPr>
            </a:lvl2pPr>
            <a:lvl3pPr indent="0" lvl="2" marL="0" rtl="0" algn="r">
              <a:spcBef>
                <a:spcPts val="0"/>
              </a:spcBef>
              <a:buNone/>
              <a:defRPr sz="700">
                <a:solidFill>
                  <a:schemeClr val="dk1"/>
                </a:solidFill>
                <a:latin typeface="Arial"/>
                <a:ea typeface="Arial"/>
                <a:cs typeface="Arial"/>
                <a:sym typeface="Arial"/>
              </a:defRPr>
            </a:lvl3pPr>
            <a:lvl4pPr indent="0" lvl="3" marL="0" rtl="0" algn="r">
              <a:spcBef>
                <a:spcPts val="0"/>
              </a:spcBef>
              <a:buNone/>
              <a:defRPr sz="700">
                <a:solidFill>
                  <a:schemeClr val="dk1"/>
                </a:solidFill>
                <a:latin typeface="Arial"/>
                <a:ea typeface="Arial"/>
                <a:cs typeface="Arial"/>
                <a:sym typeface="Arial"/>
              </a:defRPr>
            </a:lvl4pPr>
            <a:lvl5pPr indent="0" lvl="4" marL="0" rtl="0" algn="r">
              <a:spcBef>
                <a:spcPts val="0"/>
              </a:spcBef>
              <a:buNone/>
              <a:defRPr sz="700">
                <a:solidFill>
                  <a:schemeClr val="dk1"/>
                </a:solidFill>
                <a:latin typeface="Arial"/>
                <a:ea typeface="Arial"/>
                <a:cs typeface="Arial"/>
                <a:sym typeface="Arial"/>
              </a:defRPr>
            </a:lvl5pPr>
            <a:lvl6pPr indent="0" lvl="5" marL="0" rtl="0" algn="r">
              <a:spcBef>
                <a:spcPts val="0"/>
              </a:spcBef>
              <a:buNone/>
              <a:defRPr sz="700">
                <a:solidFill>
                  <a:schemeClr val="dk1"/>
                </a:solidFill>
                <a:latin typeface="Arial"/>
                <a:ea typeface="Arial"/>
                <a:cs typeface="Arial"/>
                <a:sym typeface="Arial"/>
              </a:defRPr>
            </a:lvl6pPr>
            <a:lvl7pPr indent="0" lvl="6" marL="0" rtl="0" algn="r">
              <a:spcBef>
                <a:spcPts val="0"/>
              </a:spcBef>
              <a:buNone/>
              <a:defRPr sz="700">
                <a:solidFill>
                  <a:schemeClr val="dk1"/>
                </a:solidFill>
                <a:latin typeface="Arial"/>
                <a:ea typeface="Arial"/>
                <a:cs typeface="Arial"/>
                <a:sym typeface="Arial"/>
              </a:defRPr>
            </a:lvl7pPr>
            <a:lvl8pPr indent="0" lvl="7" marL="0" rtl="0" algn="r">
              <a:spcBef>
                <a:spcPts val="0"/>
              </a:spcBef>
              <a:buNone/>
              <a:defRPr sz="700">
                <a:solidFill>
                  <a:schemeClr val="dk1"/>
                </a:solidFill>
                <a:latin typeface="Arial"/>
                <a:ea typeface="Arial"/>
                <a:cs typeface="Arial"/>
                <a:sym typeface="Arial"/>
              </a:defRPr>
            </a:lvl8pPr>
            <a:lvl9pPr indent="0" lvl="8" marL="0" rtl="0" algn="r">
              <a:spcBef>
                <a:spcPts val="0"/>
              </a:spcBef>
              <a:buNone/>
              <a:defRPr sz="7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415" name="Google Shape;415;p52"/>
          <p:cNvSpPr txBox="1"/>
          <p:nvPr>
            <p:ph idx="10" type="dt"/>
          </p:nvPr>
        </p:nvSpPr>
        <p:spPr>
          <a:xfrm>
            <a:off x="7086600" y="4743450"/>
            <a:ext cx="1524000" cy="114300"/>
          </a:xfrm>
          <a:prstGeom prst="rect">
            <a:avLst/>
          </a:prstGeom>
          <a:noFill/>
          <a:ln>
            <a:noFill/>
          </a:ln>
        </p:spPr>
        <p:txBody>
          <a:bodyPr anchorCtr="0" anchor="t" bIns="0" lIns="0" spcFirstLastPara="1" rIns="0" wrap="square" tIns="0">
            <a:noAutofit/>
          </a:bodyPr>
          <a:lstStyle>
            <a:lvl1pPr lvl="0" rtl="0" algn="r">
              <a:spcBef>
                <a:spcPts val="0"/>
              </a:spcBef>
              <a:spcAft>
                <a:spcPts val="0"/>
              </a:spcAft>
              <a:buSzPts val="1000"/>
              <a:buNone/>
              <a:defRPr sz="700">
                <a:solidFill>
                  <a:schemeClr val="dk1"/>
                </a:solidFill>
                <a:latin typeface="Arial"/>
                <a:ea typeface="Arial"/>
                <a:cs typeface="Arial"/>
                <a:sym typeface="Arial"/>
              </a:defRPr>
            </a:lvl1pPr>
            <a:lvl2pPr lvl="1" rtl="0" algn="l">
              <a:spcBef>
                <a:spcPts val="0"/>
              </a:spcBef>
              <a:spcAft>
                <a:spcPts val="0"/>
              </a:spcAft>
              <a:buSzPts val="1000"/>
              <a:buNone/>
              <a:defRPr/>
            </a:lvl2pPr>
            <a:lvl3pPr lvl="2" rtl="0" algn="l">
              <a:spcBef>
                <a:spcPts val="0"/>
              </a:spcBef>
              <a:spcAft>
                <a:spcPts val="0"/>
              </a:spcAft>
              <a:buSzPts val="1000"/>
              <a:buNone/>
              <a:defRPr/>
            </a:lvl3pPr>
            <a:lvl4pPr lvl="3" rtl="0" algn="l">
              <a:spcBef>
                <a:spcPts val="0"/>
              </a:spcBef>
              <a:spcAft>
                <a:spcPts val="0"/>
              </a:spcAft>
              <a:buSzPts val="1000"/>
              <a:buNone/>
              <a:defRPr/>
            </a:lvl4pPr>
            <a:lvl5pPr lvl="4" rtl="0" algn="l">
              <a:spcBef>
                <a:spcPts val="0"/>
              </a:spcBef>
              <a:spcAft>
                <a:spcPts val="0"/>
              </a:spcAft>
              <a:buSzPts val="1000"/>
              <a:buNone/>
              <a:defRPr/>
            </a:lvl5pPr>
            <a:lvl6pPr lvl="5" rtl="0" algn="l">
              <a:spcBef>
                <a:spcPts val="0"/>
              </a:spcBef>
              <a:spcAft>
                <a:spcPts val="0"/>
              </a:spcAft>
              <a:buSzPts val="1000"/>
              <a:buNone/>
              <a:defRPr/>
            </a:lvl6pPr>
            <a:lvl7pPr lvl="6" rtl="0" algn="l">
              <a:spcBef>
                <a:spcPts val="0"/>
              </a:spcBef>
              <a:spcAft>
                <a:spcPts val="0"/>
              </a:spcAft>
              <a:buSzPts val="1000"/>
              <a:buNone/>
              <a:defRPr/>
            </a:lvl7pPr>
            <a:lvl8pPr lvl="7" rtl="0" algn="l">
              <a:spcBef>
                <a:spcPts val="0"/>
              </a:spcBef>
              <a:spcAft>
                <a:spcPts val="0"/>
              </a:spcAft>
              <a:buSzPts val="1000"/>
              <a:buNone/>
              <a:defRPr/>
            </a:lvl8pPr>
            <a:lvl9pPr lvl="8" rtl="0" algn="l">
              <a:spcBef>
                <a:spcPts val="0"/>
              </a:spcBef>
              <a:spcAft>
                <a:spcPts val="0"/>
              </a:spcAft>
              <a:buSzPts val="1000"/>
              <a:buNone/>
              <a:defRPr/>
            </a:lvl9pPr>
          </a:lstStyle>
          <a:p/>
        </p:txBody>
      </p:sp>
      <p:sp>
        <p:nvSpPr>
          <p:cNvPr id="416" name="Google Shape;416;p52"/>
          <p:cNvSpPr txBox="1"/>
          <p:nvPr/>
        </p:nvSpPr>
        <p:spPr>
          <a:xfrm>
            <a:off x="533400" y="4857751"/>
            <a:ext cx="2590800" cy="1143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 sz="700">
                <a:solidFill>
                  <a:schemeClr val="dk1"/>
                </a:solidFill>
                <a:latin typeface="Arial"/>
                <a:ea typeface="Arial"/>
                <a:cs typeface="Arial"/>
                <a:sym typeface="Arial"/>
              </a:rPr>
              <a:t>PwC</a:t>
            </a:r>
            <a:endParaRPr sz="700">
              <a:solidFill>
                <a:schemeClr val="dk1"/>
              </a:solidFill>
              <a:latin typeface="Arial"/>
              <a:ea typeface="Arial"/>
              <a:cs typeface="Arial"/>
              <a:sym typeface="Arial"/>
            </a:endParaRPr>
          </a:p>
        </p:txBody>
      </p:sp>
    </p:spTree>
  </p:cSld>
  <p:clrMapOvr>
    <a:masterClrMapping/>
  </p:clrMapOvr>
</p:sldLayout>
</file>

<file path=ppt/slideLayouts/slideLayout5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nfographic and Chart">
  <p:cSld name="Infographic and Chart">
    <p:spTree>
      <p:nvGrpSpPr>
        <p:cNvPr id="3478" name="Shape 3478"/>
        <p:cNvGrpSpPr/>
        <p:nvPr/>
      </p:nvGrpSpPr>
      <p:grpSpPr>
        <a:xfrm>
          <a:off x="0" y="0"/>
          <a:ext cx="0" cy="0"/>
          <a:chOff x="0" y="0"/>
          <a:chExt cx="0" cy="0"/>
        </a:xfrm>
      </p:grpSpPr>
      <p:sp>
        <p:nvSpPr>
          <p:cNvPr id="3479" name="Google Shape;3479;p511"/>
          <p:cNvSpPr/>
          <p:nvPr/>
        </p:nvSpPr>
        <p:spPr>
          <a:xfrm>
            <a:off x="0" y="1577579"/>
            <a:ext cx="2979000" cy="3051600"/>
          </a:xfrm>
          <a:prstGeom prst="rect">
            <a:avLst/>
          </a:prstGeom>
          <a:solidFill>
            <a:srgbClr val="D04A0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480" name="Google Shape;3480;p511"/>
          <p:cNvSpPr txBox="1"/>
          <p:nvPr>
            <p:ph idx="1" type="body"/>
          </p:nvPr>
        </p:nvSpPr>
        <p:spPr>
          <a:xfrm>
            <a:off x="270277" y="1577340"/>
            <a:ext cx="2709000" cy="1302900"/>
          </a:xfrm>
          <a:prstGeom prst="rect">
            <a:avLst/>
          </a:prstGeom>
          <a:noFill/>
          <a:ln>
            <a:noFill/>
          </a:ln>
        </p:spPr>
        <p:txBody>
          <a:bodyPr anchorCtr="0" anchor="t" bIns="0" lIns="0" spcFirstLastPara="1" rIns="0" wrap="square" tIns="0">
            <a:noAutofit/>
          </a:bodyPr>
          <a:lstStyle>
            <a:lvl1pPr indent="-228600" lvl="0" marL="457200" marR="0" rtl="0" algn="l">
              <a:lnSpc>
                <a:spcPct val="80000"/>
              </a:lnSpc>
              <a:spcBef>
                <a:spcPts val="0"/>
              </a:spcBef>
              <a:spcAft>
                <a:spcPts val="0"/>
              </a:spcAft>
              <a:buClr>
                <a:schemeClr val="lt1"/>
              </a:buClr>
              <a:buSzPts val="10200"/>
              <a:buFont typeface="Arial"/>
              <a:buNone/>
              <a:defRPr b="1" i="0" sz="10200" u="none" cap="none" strike="noStrike">
                <a:solidFill>
                  <a:schemeClr val="lt1"/>
                </a:solidFill>
                <a:latin typeface="Arial"/>
                <a:ea typeface="Arial"/>
                <a:cs typeface="Arial"/>
                <a:sym typeface="Arial"/>
              </a:defRPr>
            </a:lvl1pPr>
            <a:lvl2pPr indent="-304800" lvl="1" marL="914400" marR="0" rtl="0" algn="l">
              <a:lnSpc>
                <a:spcPct val="100000"/>
              </a:lnSpc>
              <a:spcBef>
                <a:spcPts val="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indent="-304800" lvl="2" marL="13716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04800" lvl="5" marL="27432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indent="-304800" lvl="6" marL="32004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indent="-304800" lvl="7" marL="36576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indent="-304800" lvl="8" marL="4114800" marR="0" rtl="0" algn="l">
              <a:lnSpc>
                <a:spcPct val="100000"/>
              </a:lnSpc>
              <a:spcBef>
                <a:spcPts val="500"/>
              </a:spcBef>
              <a:spcAft>
                <a:spcPts val="50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3481" name="Google Shape;3481;p511"/>
          <p:cNvSpPr txBox="1"/>
          <p:nvPr>
            <p:ph idx="2" type="body"/>
          </p:nvPr>
        </p:nvSpPr>
        <p:spPr>
          <a:xfrm>
            <a:off x="332186" y="2948940"/>
            <a:ext cx="2496900" cy="15465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1pPr>
            <a:lvl2pPr indent="-228600" lvl="1" marL="914400"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2pPr>
            <a:lvl3pPr indent="-228600" lvl="2" marL="1371600"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3pPr>
            <a:lvl4pPr indent="-228600" lvl="3" marL="1828800"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4pPr>
            <a:lvl5pPr indent="-228600" lvl="4" marL="2286000"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5pPr>
            <a:lvl6pPr indent="-228600" lvl="5" marL="2743200"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6pPr>
            <a:lvl7pPr indent="-228600" lvl="6" marL="3200400"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7pPr>
            <a:lvl8pPr indent="-228600" lvl="7" marL="3657600"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8pPr>
            <a:lvl9pPr indent="-228600" lvl="8" marL="4114800"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9pPr>
          </a:lstStyle>
          <a:p/>
        </p:txBody>
      </p:sp>
      <p:sp>
        <p:nvSpPr>
          <p:cNvPr id="3482" name="Google Shape;3482;p511"/>
          <p:cNvSpPr txBox="1"/>
          <p:nvPr>
            <p:ph type="title"/>
          </p:nvPr>
        </p:nvSpPr>
        <p:spPr>
          <a:xfrm>
            <a:off x="332185" y="324001"/>
            <a:ext cx="8479500" cy="1040400"/>
          </a:xfrm>
          <a:prstGeom prst="rect">
            <a:avLst/>
          </a:prstGeom>
          <a:noFill/>
          <a:ln>
            <a:noFill/>
          </a:ln>
        </p:spPr>
        <p:txBody>
          <a:bodyPr anchorCtr="0" anchor="t" bIns="0" lIns="0" spcFirstLastPara="1" rIns="0" wrap="square" tIns="0">
            <a:noAutofit/>
          </a:bodyPr>
          <a:lstStyle>
            <a:lvl1pPr lvl="0" marR="0" rtl="0" algn="l">
              <a:lnSpc>
                <a:spcPct val="85000"/>
              </a:lnSpc>
              <a:spcBef>
                <a:spcPts val="0"/>
              </a:spcBef>
              <a:spcAft>
                <a:spcPts val="0"/>
              </a:spcAft>
              <a:buClr>
                <a:schemeClr val="dk1"/>
              </a:buClr>
              <a:buSzPts val="2400"/>
              <a:buFont typeface="Georgia"/>
              <a:buNone/>
              <a:defRPr b="0" i="0" sz="2400" u="none" cap="none" strike="noStrike">
                <a:solidFill>
                  <a:schemeClr val="dk1"/>
                </a:solidFill>
                <a:latin typeface="Georgia"/>
                <a:ea typeface="Georgia"/>
                <a:cs typeface="Georgia"/>
                <a:sym typeface="Georgia"/>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3483" name="Google Shape;3483;p511"/>
          <p:cNvSpPr txBox="1"/>
          <p:nvPr>
            <p:ph idx="12" type="sldNum"/>
          </p:nvPr>
        </p:nvSpPr>
        <p:spPr>
          <a:xfrm>
            <a:off x="6163867" y="4869180"/>
            <a:ext cx="2648100" cy="1029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Content Dark" showMasterSp="0">
  <p:cSld name="One Column Content Dark">
    <p:bg>
      <p:bgPr>
        <a:solidFill>
          <a:srgbClr val="464646"/>
        </a:solidFill>
      </p:bgPr>
    </p:bg>
    <p:spTree>
      <p:nvGrpSpPr>
        <p:cNvPr id="3484" name="Shape 3484"/>
        <p:cNvGrpSpPr/>
        <p:nvPr/>
      </p:nvGrpSpPr>
      <p:grpSpPr>
        <a:xfrm>
          <a:off x="0" y="0"/>
          <a:ext cx="0" cy="0"/>
          <a:chOff x="0" y="0"/>
          <a:chExt cx="0" cy="0"/>
        </a:xfrm>
      </p:grpSpPr>
      <p:sp>
        <p:nvSpPr>
          <p:cNvPr id="3485" name="Google Shape;3485;p512"/>
          <p:cNvSpPr txBox="1"/>
          <p:nvPr>
            <p:ph idx="1" type="body"/>
          </p:nvPr>
        </p:nvSpPr>
        <p:spPr>
          <a:xfrm>
            <a:off x="332186" y="1577579"/>
            <a:ext cx="2646600" cy="3051600"/>
          </a:xfrm>
          <a:prstGeom prst="rect">
            <a:avLst/>
          </a:prstGeom>
          <a:noFill/>
          <a:ln>
            <a:noFill/>
          </a:ln>
        </p:spPr>
        <p:txBody>
          <a:bodyPr anchorCtr="0" anchor="t" bIns="0" lIns="0" spcFirstLastPara="1" rIns="0" wrap="square" tIns="0">
            <a:noAutofit/>
          </a:bodyPr>
          <a:lstStyle>
            <a:lvl1pPr indent="-304800" lvl="0" marL="457200" marR="0" rtl="0" algn="l">
              <a:lnSpc>
                <a:spcPct val="100000"/>
              </a:lnSpc>
              <a:spcBef>
                <a:spcPts val="0"/>
              </a:spcBef>
              <a:spcAft>
                <a:spcPts val="0"/>
              </a:spcAft>
              <a:buClr>
                <a:schemeClr val="lt1"/>
              </a:buClr>
              <a:buSzPts val="1200"/>
              <a:buFont typeface="Arial"/>
              <a:buChar char="•"/>
              <a:defRPr b="0" i="0" sz="1200" u="none" cap="none" strike="noStrike">
                <a:solidFill>
                  <a:schemeClr val="lt1"/>
                </a:solidFill>
                <a:latin typeface="Arial"/>
                <a:ea typeface="Arial"/>
                <a:cs typeface="Arial"/>
                <a:sym typeface="Arial"/>
              </a:defRPr>
            </a:lvl1pPr>
            <a:lvl2pPr indent="-304800" lvl="1" marL="914400" marR="0" rtl="0" algn="l">
              <a:lnSpc>
                <a:spcPct val="100000"/>
              </a:lnSpc>
              <a:spcBef>
                <a:spcPts val="500"/>
              </a:spcBef>
              <a:spcAft>
                <a:spcPts val="0"/>
              </a:spcAft>
              <a:buClr>
                <a:schemeClr val="lt1"/>
              </a:buClr>
              <a:buSzPts val="1200"/>
              <a:buFont typeface="Arial"/>
              <a:buChar char="–"/>
              <a:defRPr b="0" i="0" sz="1200" u="none" cap="none" strike="noStrike">
                <a:solidFill>
                  <a:schemeClr val="lt1"/>
                </a:solidFill>
                <a:latin typeface="Arial"/>
                <a:ea typeface="Arial"/>
                <a:cs typeface="Arial"/>
                <a:sym typeface="Arial"/>
              </a:defRPr>
            </a:lvl2pPr>
            <a:lvl3pPr indent="-304800" lvl="2" marL="1371600" marR="0" rtl="0" algn="l">
              <a:lnSpc>
                <a:spcPct val="100000"/>
              </a:lnSpc>
              <a:spcBef>
                <a:spcPts val="500"/>
              </a:spcBef>
              <a:spcAft>
                <a:spcPts val="0"/>
              </a:spcAft>
              <a:buClr>
                <a:schemeClr val="lt1"/>
              </a:buClr>
              <a:buSzPts val="1200"/>
              <a:buFont typeface="Arial"/>
              <a:buChar char="•"/>
              <a:defRPr b="0" i="0" sz="1200" u="none" cap="none" strike="noStrike">
                <a:solidFill>
                  <a:schemeClr val="lt1"/>
                </a:solidFill>
                <a:latin typeface="Arial"/>
                <a:ea typeface="Arial"/>
                <a:cs typeface="Arial"/>
                <a:sym typeface="Arial"/>
              </a:defRPr>
            </a:lvl3pPr>
            <a:lvl4pPr indent="-304800" lvl="3" marL="1828800" marR="0" rtl="0" algn="l">
              <a:lnSpc>
                <a:spcPct val="100000"/>
              </a:lnSpc>
              <a:spcBef>
                <a:spcPts val="500"/>
              </a:spcBef>
              <a:spcAft>
                <a:spcPts val="0"/>
              </a:spcAft>
              <a:buClr>
                <a:schemeClr val="lt1"/>
              </a:buClr>
              <a:buSzPts val="1200"/>
              <a:buFont typeface="Arial"/>
              <a:buChar char="–"/>
              <a:defRPr b="0" i="0" sz="1200" u="none" cap="none" strike="noStrike">
                <a:solidFill>
                  <a:schemeClr val="lt1"/>
                </a:solidFill>
                <a:latin typeface="Arial"/>
                <a:ea typeface="Arial"/>
                <a:cs typeface="Arial"/>
                <a:sym typeface="Arial"/>
              </a:defRPr>
            </a:lvl4pPr>
            <a:lvl5pPr indent="-304800" lvl="4" marL="2286000" marR="0" rtl="0" algn="l">
              <a:lnSpc>
                <a:spcPct val="100000"/>
              </a:lnSpc>
              <a:spcBef>
                <a:spcPts val="500"/>
              </a:spcBef>
              <a:spcAft>
                <a:spcPts val="0"/>
              </a:spcAft>
              <a:buClr>
                <a:schemeClr val="lt1"/>
              </a:buClr>
              <a:buSzPts val="1200"/>
              <a:buFont typeface="Arial"/>
              <a:buChar char="•"/>
              <a:defRPr b="0" i="0" sz="1200" u="none" cap="none" strike="noStrike">
                <a:solidFill>
                  <a:schemeClr val="lt1"/>
                </a:solidFill>
                <a:latin typeface="Arial"/>
                <a:ea typeface="Arial"/>
                <a:cs typeface="Arial"/>
                <a:sym typeface="Arial"/>
              </a:defRPr>
            </a:lvl5pPr>
            <a:lvl6pPr indent="-304800" lvl="5" marL="2743200" marR="0" rtl="0" algn="l">
              <a:lnSpc>
                <a:spcPct val="100000"/>
              </a:lnSpc>
              <a:spcBef>
                <a:spcPts val="500"/>
              </a:spcBef>
              <a:spcAft>
                <a:spcPts val="0"/>
              </a:spcAft>
              <a:buClr>
                <a:schemeClr val="lt1"/>
              </a:buClr>
              <a:buSzPts val="1200"/>
              <a:buFont typeface="Arial"/>
              <a:buChar char="–"/>
              <a:defRPr b="0" i="0" sz="1200" u="none" cap="none" strike="noStrike">
                <a:solidFill>
                  <a:schemeClr val="lt1"/>
                </a:solidFill>
                <a:latin typeface="Arial"/>
                <a:ea typeface="Arial"/>
                <a:cs typeface="Arial"/>
                <a:sym typeface="Arial"/>
              </a:defRPr>
            </a:lvl6pPr>
            <a:lvl7pPr indent="-304800" lvl="6" marL="3200400" marR="0" rtl="0" algn="l">
              <a:lnSpc>
                <a:spcPct val="100000"/>
              </a:lnSpc>
              <a:spcBef>
                <a:spcPts val="500"/>
              </a:spcBef>
              <a:spcAft>
                <a:spcPts val="0"/>
              </a:spcAft>
              <a:buClr>
                <a:schemeClr val="lt1"/>
              </a:buClr>
              <a:buSzPts val="1200"/>
              <a:buFont typeface="Arial"/>
              <a:buChar char="•"/>
              <a:defRPr b="0" i="0" sz="1200" u="none" cap="none" strike="noStrike">
                <a:solidFill>
                  <a:schemeClr val="lt1"/>
                </a:solidFill>
                <a:latin typeface="Arial"/>
                <a:ea typeface="Arial"/>
                <a:cs typeface="Arial"/>
                <a:sym typeface="Arial"/>
              </a:defRPr>
            </a:lvl7pPr>
            <a:lvl8pPr indent="-304800" lvl="7" marL="3657600" marR="0" rtl="0" algn="l">
              <a:lnSpc>
                <a:spcPct val="100000"/>
              </a:lnSpc>
              <a:spcBef>
                <a:spcPts val="500"/>
              </a:spcBef>
              <a:spcAft>
                <a:spcPts val="0"/>
              </a:spcAft>
              <a:buClr>
                <a:schemeClr val="lt1"/>
              </a:buClr>
              <a:buSzPts val="1200"/>
              <a:buFont typeface="Arial"/>
              <a:buChar char="–"/>
              <a:defRPr b="0" i="0" sz="1200" u="none" cap="none" strike="noStrike">
                <a:solidFill>
                  <a:schemeClr val="lt1"/>
                </a:solidFill>
                <a:latin typeface="Arial"/>
                <a:ea typeface="Arial"/>
                <a:cs typeface="Arial"/>
                <a:sym typeface="Arial"/>
              </a:defRPr>
            </a:lvl8pPr>
            <a:lvl9pPr indent="-304800" lvl="8" marL="4114800" marR="0" rtl="0" algn="l">
              <a:lnSpc>
                <a:spcPct val="100000"/>
              </a:lnSpc>
              <a:spcBef>
                <a:spcPts val="500"/>
              </a:spcBef>
              <a:spcAft>
                <a:spcPts val="500"/>
              </a:spcAft>
              <a:buClr>
                <a:schemeClr val="lt1"/>
              </a:buClr>
              <a:buSzPts val="1200"/>
              <a:buFont typeface="Arial"/>
              <a:buChar char="•"/>
              <a:defRPr b="0" i="0" sz="1200" u="none" cap="none" strike="noStrike">
                <a:solidFill>
                  <a:schemeClr val="lt1"/>
                </a:solidFill>
                <a:latin typeface="Arial"/>
                <a:ea typeface="Arial"/>
                <a:cs typeface="Arial"/>
                <a:sym typeface="Arial"/>
              </a:defRPr>
            </a:lvl9pPr>
          </a:lstStyle>
          <a:p/>
        </p:txBody>
      </p:sp>
      <p:sp>
        <p:nvSpPr>
          <p:cNvPr id="3486" name="Google Shape;3486;p512"/>
          <p:cNvSpPr txBox="1"/>
          <p:nvPr>
            <p:ph type="title"/>
          </p:nvPr>
        </p:nvSpPr>
        <p:spPr>
          <a:xfrm>
            <a:off x="332185" y="324001"/>
            <a:ext cx="8479500" cy="1040400"/>
          </a:xfrm>
          <a:prstGeom prst="rect">
            <a:avLst/>
          </a:prstGeom>
          <a:noFill/>
          <a:ln>
            <a:noFill/>
          </a:ln>
        </p:spPr>
        <p:txBody>
          <a:bodyPr anchorCtr="0" anchor="t" bIns="0" lIns="0" spcFirstLastPara="1" rIns="0" wrap="square" tIns="0">
            <a:noAutofit/>
          </a:bodyPr>
          <a:lstStyle>
            <a:lvl1pPr lvl="0" marR="0" rtl="0" algn="l">
              <a:lnSpc>
                <a:spcPct val="85000"/>
              </a:lnSpc>
              <a:spcBef>
                <a:spcPts val="0"/>
              </a:spcBef>
              <a:spcAft>
                <a:spcPts val="0"/>
              </a:spcAft>
              <a:buClr>
                <a:schemeClr val="lt1"/>
              </a:buClr>
              <a:buSzPts val="2400"/>
              <a:buFont typeface="Georgia"/>
              <a:buNone/>
              <a:defRPr b="0" i="0" sz="2400" u="none" cap="none" strike="noStrike">
                <a:solidFill>
                  <a:schemeClr val="lt1"/>
                </a:solidFill>
                <a:latin typeface="Georgia"/>
                <a:ea typeface="Georgia"/>
                <a:cs typeface="Georgia"/>
                <a:sym typeface="Georgia"/>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3487" name="Google Shape;3487;p512"/>
          <p:cNvSpPr txBox="1"/>
          <p:nvPr>
            <p:ph idx="12" type="sldNum"/>
          </p:nvPr>
        </p:nvSpPr>
        <p:spPr>
          <a:xfrm>
            <a:off x="6163867" y="4869180"/>
            <a:ext cx="2648100" cy="1029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3488" name="Google Shape;3488;p512"/>
          <p:cNvSpPr txBox="1"/>
          <p:nvPr/>
        </p:nvSpPr>
        <p:spPr>
          <a:xfrm>
            <a:off x="332185" y="4869180"/>
            <a:ext cx="4105200" cy="1029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chemeClr val="lt1"/>
                </a:solidFill>
                <a:latin typeface="Arial"/>
                <a:ea typeface="Arial"/>
                <a:cs typeface="Arial"/>
                <a:sym typeface="Arial"/>
              </a:rPr>
              <a:t>PwC</a:t>
            </a:r>
            <a:endParaRPr b="0" i="0" sz="11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5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hart Dark" showMasterSp="0">
  <p:cSld name="Title and Chart Dark">
    <p:bg>
      <p:bgPr>
        <a:solidFill>
          <a:srgbClr val="464646"/>
        </a:solidFill>
      </p:bgPr>
    </p:bg>
    <p:spTree>
      <p:nvGrpSpPr>
        <p:cNvPr id="3489" name="Shape 3489"/>
        <p:cNvGrpSpPr/>
        <p:nvPr/>
      </p:nvGrpSpPr>
      <p:grpSpPr>
        <a:xfrm>
          <a:off x="0" y="0"/>
          <a:ext cx="0" cy="0"/>
          <a:chOff x="0" y="0"/>
          <a:chExt cx="0" cy="0"/>
        </a:xfrm>
      </p:grpSpPr>
      <p:sp>
        <p:nvSpPr>
          <p:cNvPr id="3490" name="Google Shape;3490;p513"/>
          <p:cNvSpPr txBox="1"/>
          <p:nvPr>
            <p:ph type="title"/>
          </p:nvPr>
        </p:nvSpPr>
        <p:spPr>
          <a:xfrm>
            <a:off x="332185" y="324001"/>
            <a:ext cx="8479500" cy="1040400"/>
          </a:xfrm>
          <a:prstGeom prst="rect">
            <a:avLst/>
          </a:prstGeom>
          <a:noFill/>
          <a:ln>
            <a:noFill/>
          </a:ln>
        </p:spPr>
        <p:txBody>
          <a:bodyPr anchorCtr="0" anchor="t" bIns="0" lIns="0" spcFirstLastPara="1" rIns="0" wrap="square" tIns="0">
            <a:noAutofit/>
          </a:bodyPr>
          <a:lstStyle>
            <a:lvl1pPr lvl="0" marR="0" rtl="0" algn="l">
              <a:lnSpc>
                <a:spcPct val="85000"/>
              </a:lnSpc>
              <a:spcBef>
                <a:spcPts val="0"/>
              </a:spcBef>
              <a:spcAft>
                <a:spcPts val="0"/>
              </a:spcAft>
              <a:buClr>
                <a:schemeClr val="lt1"/>
              </a:buClr>
              <a:buSzPts val="2400"/>
              <a:buFont typeface="Georgia"/>
              <a:buNone/>
              <a:defRPr b="0" i="0" sz="2400" u="none" cap="none" strike="noStrike">
                <a:solidFill>
                  <a:schemeClr val="lt1"/>
                </a:solidFill>
                <a:latin typeface="Georgia"/>
                <a:ea typeface="Georgia"/>
                <a:cs typeface="Georgia"/>
                <a:sym typeface="Georgia"/>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3491" name="Google Shape;3491;p513"/>
          <p:cNvSpPr txBox="1"/>
          <p:nvPr>
            <p:ph idx="12" type="sldNum"/>
          </p:nvPr>
        </p:nvSpPr>
        <p:spPr>
          <a:xfrm>
            <a:off x="6163867" y="4869180"/>
            <a:ext cx="2648100" cy="1029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3492" name="Google Shape;3492;p513"/>
          <p:cNvSpPr txBox="1"/>
          <p:nvPr/>
        </p:nvSpPr>
        <p:spPr>
          <a:xfrm>
            <a:off x="332185" y="4869180"/>
            <a:ext cx="4105200" cy="1029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chemeClr val="lt1"/>
                </a:solidFill>
                <a:latin typeface="Arial"/>
                <a:ea typeface="Arial"/>
                <a:cs typeface="Arial"/>
                <a:sym typeface="Arial"/>
              </a:rPr>
              <a:t>PwC</a:t>
            </a:r>
            <a:endParaRPr b="0" i="0" sz="11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5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Chart">
  <p:cSld name="One Column Chart">
    <p:spTree>
      <p:nvGrpSpPr>
        <p:cNvPr id="3493" name="Shape 3493"/>
        <p:cNvGrpSpPr/>
        <p:nvPr/>
      </p:nvGrpSpPr>
      <p:grpSpPr>
        <a:xfrm>
          <a:off x="0" y="0"/>
          <a:ext cx="0" cy="0"/>
          <a:chOff x="0" y="0"/>
          <a:chExt cx="0" cy="0"/>
        </a:xfrm>
      </p:grpSpPr>
      <p:sp>
        <p:nvSpPr>
          <p:cNvPr id="3494" name="Google Shape;3494;p514"/>
          <p:cNvSpPr txBox="1"/>
          <p:nvPr>
            <p:ph idx="1" type="body"/>
          </p:nvPr>
        </p:nvSpPr>
        <p:spPr>
          <a:xfrm>
            <a:off x="332186" y="1577579"/>
            <a:ext cx="2646600" cy="3051600"/>
          </a:xfrm>
          <a:prstGeom prst="rect">
            <a:avLst/>
          </a:prstGeom>
          <a:noFill/>
          <a:ln>
            <a:noFill/>
          </a:ln>
        </p:spPr>
        <p:txBody>
          <a:bodyPr anchorCtr="0" anchor="t" bIns="0" lIns="0" spcFirstLastPara="1" rIns="0" wrap="square" tIns="0">
            <a:noAutofit/>
          </a:bodyPr>
          <a:lstStyle>
            <a:lvl1pPr indent="-304800" lvl="0" marL="457200" marR="0" rtl="0" algn="l">
              <a:lnSpc>
                <a:spcPct val="100000"/>
              </a:lnSpc>
              <a:spcBef>
                <a:spcPts val="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indent="-304800" lvl="1" marL="9144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indent="-304800" lvl="2" marL="13716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04800" lvl="5" marL="27432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indent="-304800" lvl="6" marL="32004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indent="-304800" lvl="7" marL="36576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indent="-304800" lvl="8" marL="4114800" marR="0" rtl="0" algn="l">
              <a:lnSpc>
                <a:spcPct val="100000"/>
              </a:lnSpc>
              <a:spcBef>
                <a:spcPts val="500"/>
              </a:spcBef>
              <a:spcAft>
                <a:spcPts val="50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3495" name="Google Shape;3495;p514"/>
          <p:cNvSpPr txBox="1"/>
          <p:nvPr>
            <p:ph type="title"/>
          </p:nvPr>
        </p:nvSpPr>
        <p:spPr>
          <a:xfrm>
            <a:off x="332185" y="324000"/>
            <a:ext cx="8479500" cy="1040400"/>
          </a:xfrm>
          <a:prstGeom prst="rect">
            <a:avLst/>
          </a:prstGeom>
          <a:noFill/>
          <a:ln>
            <a:noFill/>
          </a:ln>
        </p:spPr>
        <p:txBody>
          <a:bodyPr anchorCtr="0" anchor="t" bIns="0" lIns="0" spcFirstLastPara="1" rIns="0" wrap="square" tIns="0">
            <a:noAutofit/>
          </a:bodyPr>
          <a:lstStyle>
            <a:lvl1pPr lvl="0" marR="0" rtl="0" algn="l">
              <a:lnSpc>
                <a:spcPct val="85000"/>
              </a:lnSpc>
              <a:spcBef>
                <a:spcPts val="0"/>
              </a:spcBef>
              <a:spcAft>
                <a:spcPts val="0"/>
              </a:spcAft>
              <a:buClr>
                <a:schemeClr val="dk1"/>
              </a:buClr>
              <a:buSzPts val="2400"/>
              <a:buFont typeface="Georgia"/>
              <a:buNone/>
              <a:defRPr b="0" i="0" sz="2400" u="none" cap="none" strike="noStrike">
                <a:solidFill>
                  <a:schemeClr val="dk1"/>
                </a:solidFill>
                <a:latin typeface="Georgia"/>
                <a:ea typeface="Georgia"/>
                <a:cs typeface="Georgia"/>
                <a:sym typeface="Georgia"/>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3496" name="Google Shape;3496;p514"/>
          <p:cNvSpPr txBox="1"/>
          <p:nvPr>
            <p:ph idx="12" type="sldNum"/>
          </p:nvPr>
        </p:nvSpPr>
        <p:spPr>
          <a:xfrm>
            <a:off x="6163867" y="4869180"/>
            <a:ext cx="2648100" cy="1029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Chart Dark" showMasterSp="0">
  <p:cSld name="One Column Chart Dark">
    <p:bg>
      <p:bgPr>
        <a:solidFill>
          <a:srgbClr val="464646"/>
        </a:solidFill>
      </p:bgPr>
    </p:bg>
    <p:spTree>
      <p:nvGrpSpPr>
        <p:cNvPr id="3497" name="Shape 3497"/>
        <p:cNvGrpSpPr/>
        <p:nvPr/>
      </p:nvGrpSpPr>
      <p:grpSpPr>
        <a:xfrm>
          <a:off x="0" y="0"/>
          <a:ext cx="0" cy="0"/>
          <a:chOff x="0" y="0"/>
          <a:chExt cx="0" cy="0"/>
        </a:xfrm>
      </p:grpSpPr>
      <p:sp>
        <p:nvSpPr>
          <p:cNvPr id="3498" name="Google Shape;3498;p515"/>
          <p:cNvSpPr txBox="1"/>
          <p:nvPr>
            <p:ph idx="1" type="body"/>
          </p:nvPr>
        </p:nvSpPr>
        <p:spPr>
          <a:xfrm>
            <a:off x="332186" y="1577579"/>
            <a:ext cx="2646600" cy="3051600"/>
          </a:xfrm>
          <a:prstGeom prst="rect">
            <a:avLst/>
          </a:prstGeom>
          <a:noFill/>
          <a:ln>
            <a:noFill/>
          </a:ln>
        </p:spPr>
        <p:txBody>
          <a:bodyPr anchorCtr="0" anchor="t" bIns="0" lIns="0" spcFirstLastPara="1" rIns="0" wrap="square" tIns="0">
            <a:noAutofit/>
          </a:bodyPr>
          <a:lstStyle>
            <a:lvl1pPr indent="-304800" lvl="0" marL="457200" marR="0" rtl="0" algn="l">
              <a:lnSpc>
                <a:spcPct val="100000"/>
              </a:lnSpc>
              <a:spcBef>
                <a:spcPts val="0"/>
              </a:spcBef>
              <a:spcAft>
                <a:spcPts val="0"/>
              </a:spcAft>
              <a:buClr>
                <a:schemeClr val="lt1"/>
              </a:buClr>
              <a:buSzPts val="1200"/>
              <a:buFont typeface="Arial"/>
              <a:buChar char="•"/>
              <a:defRPr b="0" i="0" sz="1200" u="none" cap="none" strike="noStrike">
                <a:solidFill>
                  <a:schemeClr val="lt1"/>
                </a:solidFill>
                <a:latin typeface="Arial"/>
                <a:ea typeface="Arial"/>
                <a:cs typeface="Arial"/>
                <a:sym typeface="Arial"/>
              </a:defRPr>
            </a:lvl1pPr>
            <a:lvl2pPr indent="-304800" lvl="1" marL="914400" marR="0" rtl="0" algn="l">
              <a:lnSpc>
                <a:spcPct val="100000"/>
              </a:lnSpc>
              <a:spcBef>
                <a:spcPts val="500"/>
              </a:spcBef>
              <a:spcAft>
                <a:spcPts val="0"/>
              </a:spcAft>
              <a:buClr>
                <a:schemeClr val="lt1"/>
              </a:buClr>
              <a:buSzPts val="1200"/>
              <a:buFont typeface="Arial"/>
              <a:buChar char="–"/>
              <a:defRPr b="0" i="0" sz="1200" u="none" cap="none" strike="noStrike">
                <a:solidFill>
                  <a:schemeClr val="lt1"/>
                </a:solidFill>
                <a:latin typeface="Arial"/>
                <a:ea typeface="Arial"/>
                <a:cs typeface="Arial"/>
                <a:sym typeface="Arial"/>
              </a:defRPr>
            </a:lvl2pPr>
            <a:lvl3pPr indent="-304800" lvl="2" marL="1371600" marR="0" rtl="0" algn="l">
              <a:lnSpc>
                <a:spcPct val="100000"/>
              </a:lnSpc>
              <a:spcBef>
                <a:spcPts val="500"/>
              </a:spcBef>
              <a:spcAft>
                <a:spcPts val="0"/>
              </a:spcAft>
              <a:buClr>
                <a:schemeClr val="lt1"/>
              </a:buClr>
              <a:buSzPts val="1200"/>
              <a:buFont typeface="Arial"/>
              <a:buChar char="•"/>
              <a:defRPr b="0" i="0" sz="1200" u="none" cap="none" strike="noStrike">
                <a:solidFill>
                  <a:schemeClr val="lt1"/>
                </a:solidFill>
                <a:latin typeface="Arial"/>
                <a:ea typeface="Arial"/>
                <a:cs typeface="Arial"/>
                <a:sym typeface="Arial"/>
              </a:defRPr>
            </a:lvl3pPr>
            <a:lvl4pPr indent="-304800" lvl="3" marL="1828800" marR="0" rtl="0" algn="l">
              <a:lnSpc>
                <a:spcPct val="100000"/>
              </a:lnSpc>
              <a:spcBef>
                <a:spcPts val="500"/>
              </a:spcBef>
              <a:spcAft>
                <a:spcPts val="0"/>
              </a:spcAft>
              <a:buClr>
                <a:schemeClr val="lt1"/>
              </a:buClr>
              <a:buSzPts val="1200"/>
              <a:buFont typeface="Arial"/>
              <a:buChar char="–"/>
              <a:defRPr b="0" i="0" sz="1200" u="none" cap="none" strike="noStrike">
                <a:solidFill>
                  <a:schemeClr val="lt1"/>
                </a:solidFill>
                <a:latin typeface="Arial"/>
                <a:ea typeface="Arial"/>
                <a:cs typeface="Arial"/>
                <a:sym typeface="Arial"/>
              </a:defRPr>
            </a:lvl4pPr>
            <a:lvl5pPr indent="-304800" lvl="4" marL="2286000" marR="0" rtl="0" algn="l">
              <a:lnSpc>
                <a:spcPct val="100000"/>
              </a:lnSpc>
              <a:spcBef>
                <a:spcPts val="500"/>
              </a:spcBef>
              <a:spcAft>
                <a:spcPts val="0"/>
              </a:spcAft>
              <a:buClr>
                <a:schemeClr val="lt1"/>
              </a:buClr>
              <a:buSzPts val="1200"/>
              <a:buFont typeface="Arial"/>
              <a:buChar char="•"/>
              <a:defRPr b="0" i="0" sz="1200" u="none" cap="none" strike="noStrike">
                <a:solidFill>
                  <a:schemeClr val="lt1"/>
                </a:solidFill>
                <a:latin typeface="Arial"/>
                <a:ea typeface="Arial"/>
                <a:cs typeface="Arial"/>
                <a:sym typeface="Arial"/>
              </a:defRPr>
            </a:lvl5pPr>
            <a:lvl6pPr indent="-304800" lvl="5" marL="2743200" marR="0" rtl="0" algn="l">
              <a:lnSpc>
                <a:spcPct val="100000"/>
              </a:lnSpc>
              <a:spcBef>
                <a:spcPts val="500"/>
              </a:spcBef>
              <a:spcAft>
                <a:spcPts val="0"/>
              </a:spcAft>
              <a:buClr>
                <a:schemeClr val="lt1"/>
              </a:buClr>
              <a:buSzPts val="1200"/>
              <a:buFont typeface="Arial"/>
              <a:buChar char="–"/>
              <a:defRPr b="0" i="0" sz="1200" u="none" cap="none" strike="noStrike">
                <a:solidFill>
                  <a:schemeClr val="lt1"/>
                </a:solidFill>
                <a:latin typeface="Arial"/>
                <a:ea typeface="Arial"/>
                <a:cs typeface="Arial"/>
                <a:sym typeface="Arial"/>
              </a:defRPr>
            </a:lvl6pPr>
            <a:lvl7pPr indent="-304800" lvl="6" marL="3200400" marR="0" rtl="0" algn="l">
              <a:lnSpc>
                <a:spcPct val="100000"/>
              </a:lnSpc>
              <a:spcBef>
                <a:spcPts val="500"/>
              </a:spcBef>
              <a:spcAft>
                <a:spcPts val="0"/>
              </a:spcAft>
              <a:buClr>
                <a:schemeClr val="lt1"/>
              </a:buClr>
              <a:buSzPts val="1200"/>
              <a:buFont typeface="Arial"/>
              <a:buChar char="•"/>
              <a:defRPr b="0" i="0" sz="1200" u="none" cap="none" strike="noStrike">
                <a:solidFill>
                  <a:schemeClr val="lt1"/>
                </a:solidFill>
                <a:latin typeface="Arial"/>
                <a:ea typeface="Arial"/>
                <a:cs typeface="Arial"/>
                <a:sym typeface="Arial"/>
              </a:defRPr>
            </a:lvl7pPr>
            <a:lvl8pPr indent="-304800" lvl="7" marL="3657600" marR="0" rtl="0" algn="l">
              <a:lnSpc>
                <a:spcPct val="100000"/>
              </a:lnSpc>
              <a:spcBef>
                <a:spcPts val="500"/>
              </a:spcBef>
              <a:spcAft>
                <a:spcPts val="0"/>
              </a:spcAft>
              <a:buClr>
                <a:schemeClr val="lt1"/>
              </a:buClr>
              <a:buSzPts val="1200"/>
              <a:buFont typeface="Arial"/>
              <a:buChar char="–"/>
              <a:defRPr b="0" i="0" sz="1200" u="none" cap="none" strike="noStrike">
                <a:solidFill>
                  <a:schemeClr val="lt1"/>
                </a:solidFill>
                <a:latin typeface="Arial"/>
                <a:ea typeface="Arial"/>
                <a:cs typeface="Arial"/>
                <a:sym typeface="Arial"/>
              </a:defRPr>
            </a:lvl8pPr>
            <a:lvl9pPr indent="-304800" lvl="8" marL="4114800" marR="0" rtl="0" algn="l">
              <a:lnSpc>
                <a:spcPct val="100000"/>
              </a:lnSpc>
              <a:spcBef>
                <a:spcPts val="500"/>
              </a:spcBef>
              <a:spcAft>
                <a:spcPts val="500"/>
              </a:spcAft>
              <a:buClr>
                <a:schemeClr val="lt1"/>
              </a:buClr>
              <a:buSzPts val="1200"/>
              <a:buFont typeface="Arial"/>
              <a:buChar char="•"/>
              <a:defRPr b="0" i="0" sz="1200" u="none" cap="none" strike="noStrike">
                <a:solidFill>
                  <a:schemeClr val="lt1"/>
                </a:solidFill>
                <a:latin typeface="Arial"/>
                <a:ea typeface="Arial"/>
                <a:cs typeface="Arial"/>
                <a:sym typeface="Arial"/>
              </a:defRPr>
            </a:lvl9pPr>
          </a:lstStyle>
          <a:p/>
        </p:txBody>
      </p:sp>
      <p:sp>
        <p:nvSpPr>
          <p:cNvPr id="3499" name="Google Shape;3499;p515"/>
          <p:cNvSpPr txBox="1"/>
          <p:nvPr>
            <p:ph type="title"/>
          </p:nvPr>
        </p:nvSpPr>
        <p:spPr>
          <a:xfrm>
            <a:off x="332185" y="324001"/>
            <a:ext cx="8479500" cy="1040400"/>
          </a:xfrm>
          <a:prstGeom prst="rect">
            <a:avLst/>
          </a:prstGeom>
          <a:noFill/>
          <a:ln>
            <a:noFill/>
          </a:ln>
        </p:spPr>
        <p:txBody>
          <a:bodyPr anchorCtr="0" anchor="t" bIns="0" lIns="0" spcFirstLastPara="1" rIns="0" wrap="square" tIns="0">
            <a:noAutofit/>
          </a:bodyPr>
          <a:lstStyle>
            <a:lvl1pPr lvl="0" marR="0" rtl="0" algn="l">
              <a:lnSpc>
                <a:spcPct val="85000"/>
              </a:lnSpc>
              <a:spcBef>
                <a:spcPts val="0"/>
              </a:spcBef>
              <a:spcAft>
                <a:spcPts val="0"/>
              </a:spcAft>
              <a:buClr>
                <a:schemeClr val="lt1"/>
              </a:buClr>
              <a:buSzPts val="2400"/>
              <a:buFont typeface="Georgia"/>
              <a:buNone/>
              <a:defRPr b="0" i="0" sz="2400" u="none" cap="none" strike="noStrike">
                <a:solidFill>
                  <a:schemeClr val="lt1"/>
                </a:solidFill>
                <a:latin typeface="Georgia"/>
                <a:ea typeface="Georgia"/>
                <a:cs typeface="Georgia"/>
                <a:sym typeface="Georgia"/>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3500" name="Google Shape;3500;p515"/>
          <p:cNvSpPr txBox="1"/>
          <p:nvPr>
            <p:ph idx="12" type="sldNum"/>
          </p:nvPr>
        </p:nvSpPr>
        <p:spPr>
          <a:xfrm>
            <a:off x="6163867" y="4869180"/>
            <a:ext cx="2648100" cy="1029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3501" name="Google Shape;3501;p515"/>
          <p:cNvSpPr txBox="1"/>
          <p:nvPr/>
        </p:nvSpPr>
        <p:spPr>
          <a:xfrm>
            <a:off x="332185" y="4869180"/>
            <a:ext cx="4105200" cy="1029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chemeClr val="lt1"/>
                </a:solidFill>
                <a:latin typeface="Arial"/>
                <a:ea typeface="Arial"/>
                <a:cs typeface="Arial"/>
                <a:sym typeface="Arial"/>
              </a:rPr>
              <a:t>PwC</a:t>
            </a:r>
            <a:endParaRPr b="0" i="0" sz="11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5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Four Text Boxes for Icons">
  <p:cSld name="Four Text Boxes for Icons">
    <p:spTree>
      <p:nvGrpSpPr>
        <p:cNvPr id="3502" name="Shape 3502"/>
        <p:cNvGrpSpPr/>
        <p:nvPr/>
      </p:nvGrpSpPr>
      <p:grpSpPr>
        <a:xfrm>
          <a:off x="0" y="0"/>
          <a:ext cx="0" cy="0"/>
          <a:chOff x="0" y="0"/>
          <a:chExt cx="0" cy="0"/>
        </a:xfrm>
      </p:grpSpPr>
      <p:sp>
        <p:nvSpPr>
          <p:cNvPr id="3503" name="Google Shape;3503;p516"/>
          <p:cNvSpPr txBox="1"/>
          <p:nvPr>
            <p:ph idx="1" type="body"/>
          </p:nvPr>
        </p:nvSpPr>
        <p:spPr>
          <a:xfrm>
            <a:off x="332185" y="2571750"/>
            <a:ext cx="1920300" cy="2057400"/>
          </a:xfrm>
          <a:prstGeom prst="rect">
            <a:avLst/>
          </a:prstGeom>
          <a:noFill/>
          <a:ln>
            <a:noFill/>
          </a:ln>
        </p:spPr>
        <p:txBody>
          <a:bodyPr anchorCtr="0" anchor="t" bIns="0" lIns="0" spcFirstLastPara="1" rIns="0" wrap="square" tIns="0">
            <a:noAutofit/>
          </a:bodyPr>
          <a:lstStyle>
            <a:lvl1pPr indent="-304800" lvl="0" marL="457200" marR="0" rtl="0" algn="l">
              <a:lnSpc>
                <a:spcPct val="100000"/>
              </a:lnSpc>
              <a:spcBef>
                <a:spcPts val="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indent="-304800" lvl="1" marL="914400" marR="0" rtl="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indent="-304800" lvl="2" marL="1371600" marR="0" rtl="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rtl="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rtl="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04800" lvl="5" marL="2743200" marR="0" rtl="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indent="-304800" lvl="6" marL="3200400" marR="0" rtl="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indent="-304800" lvl="7" marL="3657600" marR="0" rtl="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indent="-304800" lvl="8" marL="4114800" marR="0" rtl="0" algn="l">
              <a:lnSpc>
                <a:spcPct val="100000"/>
              </a:lnSpc>
              <a:spcBef>
                <a:spcPts val="200"/>
              </a:spcBef>
              <a:spcAft>
                <a:spcPts val="20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3504" name="Google Shape;3504;p516"/>
          <p:cNvSpPr txBox="1"/>
          <p:nvPr>
            <p:ph idx="2" type="body"/>
          </p:nvPr>
        </p:nvSpPr>
        <p:spPr>
          <a:xfrm>
            <a:off x="2519728" y="2571750"/>
            <a:ext cx="1920300" cy="2057400"/>
          </a:xfrm>
          <a:prstGeom prst="rect">
            <a:avLst/>
          </a:prstGeom>
          <a:noFill/>
          <a:ln>
            <a:noFill/>
          </a:ln>
        </p:spPr>
        <p:txBody>
          <a:bodyPr anchorCtr="0" anchor="t" bIns="0" lIns="0" spcFirstLastPara="1" rIns="0" wrap="square" tIns="0">
            <a:noAutofit/>
          </a:bodyPr>
          <a:lstStyle>
            <a:lvl1pPr indent="-304800" lvl="0" marL="457200" marR="0" rtl="0" algn="l">
              <a:lnSpc>
                <a:spcPct val="100000"/>
              </a:lnSpc>
              <a:spcBef>
                <a:spcPts val="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indent="-304800" lvl="1" marL="914400" marR="0" rtl="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indent="-304800" lvl="2" marL="1371600" marR="0" rtl="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rtl="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rtl="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04800" lvl="5" marL="2743200" marR="0" rtl="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indent="-304800" lvl="6" marL="3200400" marR="0" rtl="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indent="-304800" lvl="7" marL="3657600" marR="0" rtl="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indent="-304800" lvl="8" marL="4114800" marR="0" rtl="0" algn="l">
              <a:lnSpc>
                <a:spcPct val="100000"/>
              </a:lnSpc>
              <a:spcBef>
                <a:spcPts val="200"/>
              </a:spcBef>
              <a:spcAft>
                <a:spcPts val="20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3505" name="Google Shape;3505;p516"/>
          <p:cNvSpPr txBox="1"/>
          <p:nvPr>
            <p:ph idx="3" type="body"/>
          </p:nvPr>
        </p:nvSpPr>
        <p:spPr>
          <a:xfrm>
            <a:off x="4707272" y="2571750"/>
            <a:ext cx="1920300" cy="2057400"/>
          </a:xfrm>
          <a:prstGeom prst="rect">
            <a:avLst/>
          </a:prstGeom>
          <a:noFill/>
          <a:ln>
            <a:noFill/>
          </a:ln>
        </p:spPr>
        <p:txBody>
          <a:bodyPr anchorCtr="0" anchor="t" bIns="0" lIns="0" spcFirstLastPara="1" rIns="0" wrap="square" tIns="0">
            <a:noAutofit/>
          </a:bodyPr>
          <a:lstStyle>
            <a:lvl1pPr indent="-304800" lvl="0" marL="457200" marR="0" rtl="0" algn="l">
              <a:lnSpc>
                <a:spcPct val="100000"/>
              </a:lnSpc>
              <a:spcBef>
                <a:spcPts val="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indent="-304800" lvl="1" marL="914400" marR="0" rtl="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indent="-304800" lvl="2" marL="1371600" marR="0" rtl="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rtl="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rtl="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04800" lvl="5" marL="2743200" marR="0" rtl="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indent="-304800" lvl="6" marL="3200400" marR="0" rtl="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indent="-304800" lvl="7" marL="3657600" marR="0" rtl="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indent="-304800" lvl="8" marL="4114800" marR="0" rtl="0" algn="l">
              <a:lnSpc>
                <a:spcPct val="100000"/>
              </a:lnSpc>
              <a:spcBef>
                <a:spcPts val="200"/>
              </a:spcBef>
              <a:spcAft>
                <a:spcPts val="20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3506" name="Google Shape;3506;p516"/>
          <p:cNvSpPr txBox="1"/>
          <p:nvPr>
            <p:ph idx="4" type="body"/>
          </p:nvPr>
        </p:nvSpPr>
        <p:spPr>
          <a:xfrm>
            <a:off x="6894816" y="2571750"/>
            <a:ext cx="1920300" cy="2057400"/>
          </a:xfrm>
          <a:prstGeom prst="rect">
            <a:avLst/>
          </a:prstGeom>
          <a:noFill/>
          <a:ln>
            <a:noFill/>
          </a:ln>
        </p:spPr>
        <p:txBody>
          <a:bodyPr anchorCtr="0" anchor="t" bIns="0" lIns="0" spcFirstLastPara="1" rIns="0" wrap="square" tIns="0">
            <a:noAutofit/>
          </a:bodyPr>
          <a:lstStyle>
            <a:lvl1pPr indent="-304800" lvl="0" marL="457200" marR="0" rtl="0" algn="l">
              <a:lnSpc>
                <a:spcPct val="100000"/>
              </a:lnSpc>
              <a:spcBef>
                <a:spcPts val="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indent="-304800" lvl="1" marL="914400" marR="0" rtl="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indent="-304800" lvl="2" marL="1371600" marR="0" rtl="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rtl="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rtl="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04800" lvl="5" marL="2743200" marR="0" rtl="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indent="-304800" lvl="6" marL="3200400" marR="0" rtl="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indent="-304800" lvl="7" marL="3657600" marR="0" rtl="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indent="-304800" lvl="8" marL="4114800" marR="0" rtl="0" algn="l">
              <a:lnSpc>
                <a:spcPct val="100000"/>
              </a:lnSpc>
              <a:spcBef>
                <a:spcPts val="200"/>
              </a:spcBef>
              <a:spcAft>
                <a:spcPts val="20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3507" name="Google Shape;3507;p516"/>
          <p:cNvSpPr txBox="1"/>
          <p:nvPr>
            <p:ph type="title"/>
          </p:nvPr>
        </p:nvSpPr>
        <p:spPr>
          <a:xfrm>
            <a:off x="332185" y="324000"/>
            <a:ext cx="8479500" cy="1040400"/>
          </a:xfrm>
          <a:prstGeom prst="rect">
            <a:avLst/>
          </a:prstGeom>
          <a:noFill/>
          <a:ln>
            <a:noFill/>
          </a:ln>
        </p:spPr>
        <p:txBody>
          <a:bodyPr anchorCtr="0" anchor="t" bIns="0" lIns="0" spcFirstLastPara="1" rIns="0" wrap="square" tIns="0">
            <a:noAutofit/>
          </a:bodyPr>
          <a:lstStyle>
            <a:lvl1pPr lvl="0" marR="0" rtl="0" algn="l">
              <a:lnSpc>
                <a:spcPct val="85000"/>
              </a:lnSpc>
              <a:spcBef>
                <a:spcPts val="0"/>
              </a:spcBef>
              <a:spcAft>
                <a:spcPts val="0"/>
              </a:spcAft>
              <a:buClr>
                <a:schemeClr val="dk1"/>
              </a:buClr>
              <a:buSzPts val="2400"/>
              <a:buFont typeface="Georgia"/>
              <a:buNone/>
              <a:defRPr b="0" i="0" sz="2400" u="none" cap="none" strike="noStrike">
                <a:solidFill>
                  <a:schemeClr val="dk1"/>
                </a:solidFill>
                <a:latin typeface="Georgia"/>
                <a:ea typeface="Georgia"/>
                <a:cs typeface="Georgia"/>
                <a:sym typeface="Georgia"/>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3508" name="Google Shape;3508;p516"/>
          <p:cNvSpPr txBox="1"/>
          <p:nvPr>
            <p:ph idx="12" type="sldNum"/>
          </p:nvPr>
        </p:nvSpPr>
        <p:spPr>
          <a:xfrm>
            <a:off x="6163867" y="4869180"/>
            <a:ext cx="2648100" cy="1029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Four Team Images">
  <p:cSld name="Four Team Images">
    <p:spTree>
      <p:nvGrpSpPr>
        <p:cNvPr id="3509" name="Shape 3509"/>
        <p:cNvGrpSpPr/>
        <p:nvPr/>
      </p:nvGrpSpPr>
      <p:grpSpPr>
        <a:xfrm>
          <a:off x="0" y="0"/>
          <a:ext cx="0" cy="0"/>
          <a:chOff x="0" y="0"/>
          <a:chExt cx="0" cy="0"/>
        </a:xfrm>
      </p:grpSpPr>
      <p:sp>
        <p:nvSpPr>
          <p:cNvPr id="3510" name="Google Shape;3510;p517"/>
          <p:cNvSpPr/>
          <p:nvPr/>
        </p:nvSpPr>
        <p:spPr>
          <a:xfrm>
            <a:off x="332184" y="1575197"/>
            <a:ext cx="994500" cy="996600"/>
          </a:xfrm>
          <a:prstGeom prst="rect">
            <a:avLst/>
          </a:prstGeom>
          <a:solidFill>
            <a:srgbClr val="DEDEDE"/>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chemeClr val="lt1"/>
              </a:solidFill>
              <a:latin typeface="Arial"/>
              <a:ea typeface="Arial"/>
              <a:cs typeface="Arial"/>
              <a:sym typeface="Arial"/>
            </a:endParaRPr>
          </a:p>
        </p:txBody>
      </p:sp>
      <p:sp>
        <p:nvSpPr>
          <p:cNvPr id="3511" name="Google Shape;3511;p517"/>
          <p:cNvSpPr/>
          <p:nvPr/>
        </p:nvSpPr>
        <p:spPr>
          <a:xfrm>
            <a:off x="2519728" y="1575197"/>
            <a:ext cx="994500" cy="996600"/>
          </a:xfrm>
          <a:prstGeom prst="rect">
            <a:avLst/>
          </a:prstGeom>
          <a:solidFill>
            <a:srgbClr val="DEDEDE"/>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chemeClr val="lt1"/>
              </a:solidFill>
              <a:latin typeface="Arial"/>
              <a:ea typeface="Arial"/>
              <a:cs typeface="Arial"/>
              <a:sym typeface="Arial"/>
            </a:endParaRPr>
          </a:p>
        </p:txBody>
      </p:sp>
      <p:sp>
        <p:nvSpPr>
          <p:cNvPr id="3512" name="Google Shape;3512;p517"/>
          <p:cNvSpPr/>
          <p:nvPr/>
        </p:nvSpPr>
        <p:spPr>
          <a:xfrm>
            <a:off x="4707272" y="1575197"/>
            <a:ext cx="994500" cy="996600"/>
          </a:xfrm>
          <a:prstGeom prst="rect">
            <a:avLst/>
          </a:prstGeom>
          <a:solidFill>
            <a:srgbClr val="DEDEDE"/>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chemeClr val="lt1"/>
              </a:solidFill>
              <a:latin typeface="Arial"/>
              <a:ea typeface="Arial"/>
              <a:cs typeface="Arial"/>
              <a:sym typeface="Arial"/>
            </a:endParaRPr>
          </a:p>
        </p:txBody>
      </p:sp>
      <p:sp>
        <p:nvSpPr>
          <p:cNvPr id="3513" name="Google Shape;3513;p517"/>
          <p:cNvSpPr/>
          <p:nvPr/>
        </p:nvSpPr>
        <p:spPr>
          <a:xfrm>
            <a:off x="6894816" y="1575197"/>
            <a:ext cx="994500" cy="996600"/>
          </a:xfrm>
          <a:prstGeom prst="rect">
            <a:avLst/>
          </a:prstGeom>
          <a:solidFill>
            <a:srgbClr val="DEDEDE"/>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chemeClr val="lt1"/>
              </a:solidFill>
              <a:latin typeface="Arial"/>
              <a:ea typeface="Arial"/>
              <a:cs typeface="Arial"/>
              <a:sym typeface="Arial"/>
            </a:endParaRPr>
          </a:p>
        </p:txBody>
      </p:sp>
      <p:sp>
        <p:nvSpPr>
          <p:cNvPr id="3514" name="Google Shape;3514;p517"/>
          <p:cNvSpPr txBox="1"/>
          <p:nvPr>
            <p:ph idx="1" type="body"/>
          </p:nvPr>
        </p:nvSpPr>
        <p:spPr>
          <a:xfrm>
            <a:off x="332184" y="2743200"/>
            <a:ext cx="1920300" cy="18858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1pPr>
            <a:lvl2pPr indent="-228600" lvl="1" marL="914400" marR="0" rtl="0" algn="l">
              <a:lnSpc>
                <a:spcPct val="100000"/>
              </a:lnSpc>
              <a:spcBef>
                <a:spcPts val="2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indent="-228600" lvl="2" marL="1371600" marR="0" rtl="0" algn="l">
              <a:lnSpc>
                <a:spcPct val="100000"/>
              </a:lnSpc>
              <a:spcBef>
                <a:spcPts val="2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lnSpc>
                <a:spcPct val="100000"/>
              </a:lnSpc>
              <a:spcBef>
                <a:spcPts val="2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4pPr>
            <a:lvl5pPr indent="-228600" lvl="4" marL="2286000" marR="0" rtl="0" algn="l">
              <a:lnSpc>
                <a:spcPct val="100000"/>
              </a:lnSpc>
              <a:spcBef>
                <a:spcPts val="2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5pPr>
            <a:lvl6pPr indent="-228600" lvl="5" marL="2743200" marR="0" rtl="0" algn="l">
              <a:lnSpc>
                <a:spcPct val="100000"/>
              </a:lnSpc>
              <a:spcBef>
                <a:spcPts val="2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6pPr>
            <a:lvl7pPr indent="-228600" lvl="6" marL="3200400" marR="0" rtl="0" algn="l">
              <a:lnSpc>
                <a:spcPct val="100000"/>
              </a:lnSpc>
              <a:spcBef>
                <a:spcPts val="2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7pPr>
            <a:lvl8pPr indent="-228600" lvl="7" marL="3657600" marR="0" rtl="0" algn="l">
              <a:lnSpc>
                <a:spcPct val="100000"/>
              </a:lnSpc>
              <a:spcBef>
                <a:spcPts val="2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8pPr>
            <a:lvl9pPr indent="-228600" lvl="8" marL="4114800" marR="0" rtl="0" algn="l">
              <a:lnSpc>
                <a:spcPct val="100000"/>
              </a:lnSpc>
              <a:spcBef>
                <a:spcPts val="200"/>
              </a:spcBef>
              <a:spcAft>
                <a:spcPts val="200"/>
              </a:spcAft>
              <a:buClr>
                <a:schemeClr val="dk1"/>
              </a:buClr>
              <a:buSzPts val="1200"/>
              <a:buFont typeface="Arial"/>
              <a:buNone/>
              <a:defRPr b="0" i="0" sz="1200" u="none" cap="none" strike="noStrike">
                <a:solidFill>
                  <a:schemeClr val="dk1"/>
                </a:solidFill>
                <a:latin typeface="Arial"/>
                <a:ea typeface="Arial"/>
                <a:cs typeface="Arial"/>
                <a:sym typeface="Arial"/>
              </a:defRPr>
            </a:lvl9pPr>
          </a:lstStyle>
          <a:p/>
        </p:txBody>
      </p:sp>
      <p:sp>
        <p:nvSpPr>
          <p:cNvPr id="3515" name="Google Shape;3515;p517"/>
          <p:cNvSpPr txBox="1"/>
          <p:nvPr>
            <p:ph idx="2" type="body"/>
          </p:nvPr>
        </p:nvSpPr>
        <p:spPr>
          <a:xfrm>
            <a:off x="2519728" y="2743200"/>
            <a:ext cx="1920300" cy="18858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1pPr>
            <a:lvl2pPr indent="-228600" lvl="1" marL="914400" marR="0" rtl="0" algn="l">
              <a:lnSpc>
                <a:spcPct val="100000"/>
              </a:lnSpc>
              <a:spcBef>
                <a:spcPts val="2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indent="-228600" lvl="2" marL="1371600" marR="0" rtl="0" algn="l">
              <a:lnSpc>
                <a:spcPct val="100000"/>
              </a:lnSpc>
              <a:spcBef>
                <a:spcPts val="2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lnSpc>
                <a:spcPct val="100000"/>
              </a:lnSpc>
              <a:spcBef>
                <a:spcPts val="2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4pPr>
            <a:lvl5pPr indent="-228600" lvl="4" marL="2286000" marR="0" rtl="0" algn="l">
              <a:lnSpc>
                <a:spcPct val="100000"/>
              </a:lnSpc>
              <a:spcBef>
                <a:spcPts val="2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5pPr>
            <a:lvl6pPr indent="-228600" lvl="5" marL="2743200" marR="0" rtl="0" algn="l">
              <a:lnSpc>
                <a:spcPct val="100000"/>
              </a:lnSpc>
              <a:spcBef>
                <a:spcPts val="2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6pPr>
            <a:lvl7pPr indent="-228600" lvl="6" marL="3200400" marR="0" rtl="0" algn="l">
              <a:lnSpc>
                <a:spcPct val="100000"/>
              </a:lnSpc>
              <a:spcBef>
                <a:spcPts val="2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7pPr>
            <a:lvl8pPr indent="-228600" lvl="7" marL="3657600" marR="0" rtl="0" algn="l">
              <a:lnSpc>
                <a:spcPct val="100000"/>
              </a:lnSpc>
              <a:spcBef>
                <a:spcPts val="2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8pPr>
            <a:lvl9pPr indent="-228600" lvl="8" marL="4114800" marR="0" rtl="0" algn="l">
              <a:lnSpc>
                <a:spcPct val="100000"/>
              </a:lnSpc>
              <a:spcBef>
                <a:spcPts val="200"/>
              </a:spcBef>
              <a:spcAft>
                <a:spcPts val="200"/>
              </a:spcAft>
              <a:buClr>
                <a:schemeClr val="dk1"/>
              </a:buClr>
              <a:buSzPts val="1200"/>
              <a:buFont typeface="Arial"/>
              <a:buNone/>
              <a:defRPr b="0" i="0" sz="1200" u="none" cap="none" strike="noStrike">
                <a:solidFill>
                  <a:schemeClr val="dk1"/>
                </a:solidFill>
                <a:latin typeface="Arial"/>
                <a:ea typeface="Arial"/>
                <a:cs typeface="Arial"/>
                <a:sym typeface="Arial"/>
              </a:defRPr>
            </a:lvl9pPr>
          </a:lstStyle>
          <a:p/>
        </p:txBody>
      </p:sp>
      <p:sp>
        <p:nvSpPr>
          <p:cNvPr id="3516" name="Google Shape;3516;p517"/>
          <p:cNvSpPr txBox="1"/>
          <p:nvPr>
            <p:ph idx="3" type="body"/>
          </p:nvPr>
        </p:nvSpPr>
        <p:spPr>
          <a:xfrm>
            <a:off x="4707272" y="2743200"/>
            <a:ext cx="1920300" cy="18858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1pPr>
            <a:lvl2pPr indent="-228600" lvl="1" marL="914400" marR="0" rtl="0" algn="l">
              <a:lnSpc>
                <a:spcPct val="100000"/>
              </a:lnSpc>
              <a:spcBef>
                <a:spcPts val="2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indent="-228600" lvl="2" marL="1371600" marR="0" rtl="0" algn="l">
              <a:lnSpc>
                <a:spcPct val="100000"/>
              </a:lnSpc>
              <a:spcBef>
                <a:spcPts val="2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lnSpc>
                <a:spcPct val="100000"/>
              </a:lnSpc>
              <a:spcBef>
                <a:spcPts val="2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4pPr>
            <a:lvl5pPr indent="-228600" lvl="4" marL="2286000" marR="0" rtl="0" algn="l">
              <a:lnSpc>
                <a:spcPct val="100000"/>
              </a:lnSpc>
              <a:spcBef>
                <a:spcPts val="2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5pPr>
            <a:lvl6pPr indent="-228600" lvl="5" marL="2743200" marR="0" rtl="0" algn="l">
              <a:lnSpc>
                <a:spcPct val="100000"/>
              </a:lnSpc>
              <a:spcBef>
                <a:spcPts val="2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6pPr>
            <a:lvl7pPr indent="-228600" lvl="6" marL="3200400" marR="0" rtl="0" algn="l">
              <a:lnSpc>
                <a:spcPct val="100000"/>
              </a:lnSpc>
              <a:spcBef>
                <a:spcPts val="2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7pPr>
            <a:lvl8pPr indent="-228600" lvl="7" marL="3657600" marR="0" rtl="0" algn="l">
              <a:lnSpc>
                <a:spcPct val="100000"/>
              </a:lnSpc>
              <a:spcBef>
                <a:spcPts val="2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8pPr>
            <a:lvl9pPr indent="-228600" lvl="8" marL="4114800" marR="0" rtl="0" algn="l">
              <a:lnSpc>
                <a:spcPct val="100000"/>
              </a:lnSpc>
              <a:spcBef>
                <a:spcPts val="200"/>
              </a:spcBef>
              <a:spcAft>
                <a:spcPts val="200"/>
              </a:spcAft>
              <a:buClr>
                <a:schemeClr val="dk1"/>
              </a:buClr>
              <a:buSzPts val="1200"/>
              <a:buFont typeface="Arial"/>
              <a:buNone/>
              <a:defRPr b="0" i="0" sz="1200" u="none" cap="none" strike="noStrike">
                <a:solidFill>
                  <a:schemeClr val="dk1"/>
                </a:solidFill>
                <a:latin typeface="Arial"/>
                <a:ea typeface="Arial"/>
                <a:cs typeface="Arial"/>
                <a:sym typeface="Arial"/>
              </a:defRPr>
            </a:lvl9pPr>
          </a:lstStyle>
          <a:p/>
        </p:txBody>
      </p:sp>
      <p:sp>
        <p:nvSpPr>
          <p:cNvPr id="3517" name="Google Shape;3517;p517"/>
          <p:cNvSpPr txBox="1"/>
          <p:nvPr>
            <p:ph idx="4" type="body"/>
          </p:nvPr>
        </p:nvSpPr>
        <p:spPr>
          <a:xfrm>
            <a:off x="6894816" y="2743200"/>
            <a:ext cx="1920300" cy="18858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1pPr>
            <a:lvl2pPr indent="-228600" lvl="1" marL="914400" marR="0" rtl="0" algn="l">
              <a:lnSpc>
                <a:spcPct val="100000"/>
              </a:lnSpc>
              <a:spcBef>
                <a:spcPts val="2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indent="-228600" lvl="2" marL="1371600" marR="0" rtl="0" algn="l">
              <a:lnSpc>
                <a:spcPct val="100000"/>
              </a:lnSpc>
              <a:spcBef>
                <a:spcPts val="2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lnSpc>
                <a:spcPct val="100000"/>
              </a:lnSpc>
              <a:spcBef>
                <a:spcPts val="2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4pPr>
            <a:lvl5pPr indent="-228600" lvl="4" marL="2286000" marR="0" rtl="0" algn="l">
              <a:lnSpc>
                <a:spcPct val="100000"/>
              </a:lnSpc>
              <a:spcBef>
                <a:spcPts val="2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5pPr>
            <a:lvl6pPr indent="-228600" lvl="5" marL="2743200" marR="0" rtl="0" algn="l">
              <a:lnSpc>
                <a:spcPct val="100000"/>
              </a:lnSpc>
              <a:spcBef>
                <a:spcPts val="2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6pPr>
            <a:lvl7pPr indent="-228600" lvl="6" marL="3200400" marR="0" rtl="0" algn="l">
              <a:lnSpc>
                <a:spcPct val="100000"/>
              </a:lnSpc>
              <a:spcBef>
                <a:spcPts val="2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7pPr>
            <a:lvl8pPr indent="-228600" lvl="7" marL="3657600" marR="0" rtl="0" algn="l">
              <a:lnSpc>
                <a:spcPct val="100000"/>
              </a:lnSpc>
              <a:spcBef>
                <a:spcPts val="2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8pPr>
            <a:lvl9pPr indent="-228600" lvl="8" marL="4114800" marR="0" rtl="0" algn="l">
              <a:lnSpc>
                <a:spcPct val="100000"/>
              </a:lnSpc>
              <a:spcBef>
                <a:spcPts val="200"/>
              </a:spcBef>
              <a:spcAft>
                <a:spcPts val="200"/>
              </a:spcAft>
              <a:buClr>
                <a:schemeClr val="dk1"/>
              </a:buClr>
              <a:buSzPts val="1200"/>
              <a:buFont typeface="Arial"/>
              <a:buNone/>
              <a:defRPr b="0" i="0" sz="1200" u="none" cap="none" strike="noStrike">
                <a:solidFill>
                  <a:schemeClr val="dk1"/>
                </a:solidFill>
                <a:latin typeface="Arial"/>
                <a:ea typeface="Arial"/>
                <a:cs typeface="Arial"/>
                <a:sym typeface="Arial"/>
              </a:defRPr>
            </a:lvl9pPr>
          </a:lstStyle>
          <a:p/>
        </p:txBody>
      </p:sp>
      <p:sp>
        <p:nvSpPr>
          <p:cNvPr id="3518" name="Google Shape;3518;p517"/>
          <p:cNvSpPr txBox="1"/>
          <p:nvPr>
            <p:ph type="title"/>
          </p:nvPr>
        </p:nvSpPr>
        <p:spPr>
          <a:xfrm>
            <a:off x="332185" y="324000"/>
            <a:ext cx="8479500" cy="1040400"/>
          </a:xfrm>
          <a:prstGeom prst="rect">
            <a:avLst/>
          </a:prstGeom>
          <a:noFill/>
          <a:ln>
            <a:noFill/>
          </a:ln>
        </p:spPr>
        <p:txBody>
          <a:bodyPr anchorCtr="0" anchor="t" bIns="0" lIns="0" spcFirstLastPara="1" rIns="0" wrap="square" tIns="0">
            <a:noAutofit/>
          </a:bodyPr>
          <a:lstStyle>
            <a:lvl1pPr lvl="0" marR="0" rtl="0" algn="l">
              <a:lnSpc>
                <a:spcPct val="85000"/>
              </a:lnSpc>
              <a:spcBef>
                <a:spcPts val="0"/>
              </a:spcBef>
              <a:spcAft>
                <a:spcPts val="0"/>
              </a:spcAft>
              <a:buClr>
                <a:schemeClr val="dk1"/>
              </a:buClr>
              <a:buSzPts val="2400"/>
              <a:buFont typeface="Georgia"/>
              <a:buNone/>
              <a:defRPr b="0" i="0" sz="2400" u="none" cap="none" strike="noStrike">
                <a:solidFill>
                  <a:schemeClr val="dk1"/>
                </a:solidFill>
                <a:latin typeface="Georgia"/>
                <a:ea typeface="Georgia"/>
                <a:cs typeface="Georgia"/>
                <a:sym typeface="Georgia"/>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3519" name="Google Shape;3519;p517"/>
          <p:cNvSpPr txBox="1"/>
          <p:nvPr>
            <p:ph idx="12" type="sldNum"/>
          </p:nvPr>
        </p:nvSpPr>
        <p:spPr>
          <a:xfrm>
            <a:off x="6163867" y="4869180"/>
            <a:ext cx="2648100" cy="1029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hank You Light" showMasterSp="0">
  <p:cSld name="Thank You Light">
    <p:bg>
      <p:bgPr>
        <a:solidFill>
          <a:schemeClr val="lt1"/>
        </a:solidFill>
      </p:bgPr>
    </p:bg>
    <p:spTree>
      <p:nvGrpSpPr>
        <p:cNvPr id="3520" name="Shape 3520"/>
        <p:cNvGrpSpPr/>
        <p:nvPr/>
      </p:nvGrpSpPr>
      <p:grpSpPr>
        <a:xfrm>
          <a:off x="0" y="0"/>
          <a:ext cx="0" cy="0"/>
          <a:chOff x="0" y="0"/>
          <a:chExt cx="0" cy="0"/>
        </a:xfrm>
      </p:grpSpPr>
      <p:sp>
        <p:nvSpPr>
          <p:cNvPr id="3521" name="Google Shape;3521;p518"/>
          <p:cNvSpPr/>
          <p:nvPr/>
        </p:nvSpPr>
        <p:spPr>
          <a:xfrm>
            <a:off x="0" y="3705640"/>
            <a:ext cx="9144000" cy="1437900"/>
          </a:xfrm>
          <a:prstGeom prst="rect">
            <a:avLst/>
          </a:prstGeom>
          <a:solidFill>
            <a:srgbClr val="D04A0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522" name="Google Shape;3522;p518"/>
          <p:cNvSpPr txBox="1"/>
          <p:nvPr>
            <p:ph type="ctrTitle"/>
          </p:nvPr>
        </p:nvSpPr>
        <p:spPr>
          <a:xfrm>
            <a:off x="332186" y="321469"/>
            <a:ext cx="4105200" cy="1821600"/>
          </a:xfrm>
          <a:prstGeom prst="rect">
            <a:avLst/>
          </a:prstGeom>
          <a:noFill/>
          <a:ln>
            <a:noFill/>
          </a:ln>
        </p:spPr>
        <p:txBody>
          <a:bodyPr anchorCtr="0" anchor="b" bIns="0" lIns="0" spcFirstLastPara="1" rIns="0" wrap="square" tIns="0">
            <a:noAutofit/>
          </a:bodyPr>
          <a:lstStyle>
            <a:lvl1pPr lvl="0" marR="0" rtl="0" algn="l">
              <a:lnSpc>
                <a:spcPct val="85000"/>
              </a:lnSpc>
              <a:spcBef>
                <a:spcPts val="0"/>
              </a:spcBef>
              <a:spcAft>
                <a:spcPts val="0"/>
              </a:spcAft>
              <a:buClr>
                <a:schemeClr val="dk1"/>
              </a:buClr>
              <a:buSzPts val="4400"/>
              <a:buFont typeface="Georgia"/>
              <a:buNone/>
              <a:defRPr b="0" i="0" sz="4400" u="none" cap="none" strike="noStrike">
                <a:solidFill>
                  <a:schemeClr val="dk1"/>
                </a:solidFill>
                <a:latin typeface="Georgia"/>
                <a:ea typeface="Georgia"/>
                <a:cs typeface="Georgia"/>
                <a:sym typeface="Georgia"/>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3523" name="Google Shape;3523;p518"/>
          <p:cNvSpPr/>
          <p:nvPr/>
        </p:nvSpPr>
        <p:spPr>
          <a:xfrm>
            <a:off x="4000500" y="0"/>
            <a:ext cx="5143500" cy="51435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3524" name="Google Shape;3524;p518"/>
          <p:cNvSpPr txBox="1"/>
          <p:nvPr>
            <p:ph idx="1" type="body"/>
          </p:nvPr>
        </p:nvSpPr>
        <p:spPr>
          <a:xfrm>
            <a:off x="332184" y="3944700"/>
            <a:ext cx="8479500" cy="10887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lt1"/>
              </a:buClr>
              <a:buSzPts val="900"/>
              <a:buFont typeface="Arial"/>
              <a:buNone/>
              <a:defRPr b="0" i="0" sz="900" u="none" cap="none" strike="noStrike">
                <a:solidFill>
                  <a:schemeClr val="lt1"/>
                </a:solidFill>
                <a:latin typeface="Arial"/>
                <a:ea typeface="Arial"/>
                <a:cs typeface="Arial"/>
                <a:sym typeface="Arial"/>
              </a:defRPr>
            </a:lvl1pPr>
            <a:lvl2pPr indent="-228600" lvl="1" marL="914400" marR="0" rtl="0" algn="l">
              <a:lnSpc>
                <a:spcPct val="100000"/>
              </a:lnSpc>
              <a:spcBef>
                <a:spcPts val="0"/>
              </a:spcBef>
              <a:spcAft>
                <a:spcPts val="0"/>
              </a:spcAft>
              <a:buClr>
                <a:schemeClr val="lt1"/>
              </a:buClr>
              <a:buSzPts val="900"/>
              <a:buFont typeface="Arial"/>
              <a:buNone/>
              <a:defRPr b="0" i="0" sz="900" u="none" cap="none" strike="noStrike">
                <a:solidFill>
                  <a:schemeClr val="lt1"/>
                </a:solidFill>
                <a:latin typeface="Arial"/>
                <a:ea typeface="Arial"/>
                <a:cs typeface="Arial"/>
                <a:sym typeface="Arial"/>
              </a:defRPr>
            </a:lvl2pPr>
            <a:lvl3pPr indent="-228600" lvl="2" marL="1371600" marR="0" rtl="0" algn="l">
              <a:lnSpc>
                <a:spcPct val="100000"/>
              </a:lnSpc>
              <a:spcBef>
                <a:spcPts val="0"/>
              </a:spcBef>
              <a:spcAft>
                <a:spcPts val="0"/>
              </a:spcAft>
              <a:buClr>
                <a:schemeClr val="lt1"/>
              </a:buClr>
              <a:buSzPts val="900"/>
              <a:buFont typeface="Arial"/>
              <a:buNone/>
              <a:defRPr b="0" i="0" sz="900" u="none" cap="none" strike="noStrike">
                <a:solidFill>
                  <a:schemeClr val="lt1"/>
                </a:solidFill>
                <a:latin typeface="Arial"/>
                <a:ea typeface="Arial"/>
                <a:cs typeface="Arial"/>
                <a:sym typeface="Arial"/>
              </a:defRPr>
            </a:lvl3pPr>
            <a:lvl4pPr indent="-228600" lvl="3" marL="1828800" marR="0" rtl="0" algn="l">
              <a:lnSpc>
                <a:spcPct val="100000"/>
              </a:lnSpc>
              <a:spcBef>
                <a:spcPts val="0"/>
              </a:spcBef>
              <a:spcAft>
                <a:spcPts val="0"/>
              </a:spcAft>
              <a:buClr>
                <a:schemeClr val="lt1"/>
              </a:buClr>
              <a:buSzPts val="900"/>
              <a:buFont typeface="Arial"/>
              <a:buNone/>
              <a:defRPr b="0" i="0" sz="900" u="none" cap="none" strike="noStrike">
                <a:solidFill>
                  <a:schemeClr val="lt1"/>
                </a:solidFill>
                <a:latin typeface="Arial"/>
                <a:ea typeface="Arial"/>
                <a:cs typeface="Arial"/>
                <a:sym typeface="Arial"/>
              </a:defRPr>
            </a:lvl4pPr>
            <a:lvl5pPr indent="-228600" lvl="4" marL="2286000" marR="0" rtl="0" algn="l">
              <a:lnSpc>
                <a:spcPct val="100000"/>
              </a:lnSpc>
              <a:spcBef>
                <a:spcPts val="0"/>
              </a:spcBef>
              <a:spcAft>
                <a:spcPts val="0"/>
              </a:spcAft>
              <a:buClr>
                <a:schemeClr val="lt1"/>
              </a:buClr>
              <a:buSzPts val="900"/>
              <a:buFont typeface="Arial"/>
              <a:buNone/>
              <a:defRPr b="0" i="0" sz="900" u="none" cap="none" strike="noStrike">
                <a:solidFill>
                  <a:schemeClr val="lt1"/>
                </a:solidFill>
                <a:latin typeface="Arial"/>
                <a:ea typeface="Arial"/>
                <a:cs typeface="Arial"/>
                <a:sym typeface="Arial"/>
              </a:defRPr>
            </a:lvl5pPr>
            <a:lvl6pPr indent="-228600" lvl="5" marL="2743200" marR="0" rtl="0" algn="l">
              <a:lnSpc>
                <a:spcPct val="100000"/>
              </a:lnSpc>
              <a:spcBef>
                <a:spcPts val="0"/>
              </a:spcBef>
              <a:spcAft>
                <a:spcPts val="0"/>
              </a:spcAft>
              <a:buClr>
                <a:schemeClr val="lt1"/>
              </a:buClr>
              <a:buSzPts val="900"/>
              <a:buFont typeface="Arial"/>
              <a:buNone/>
              <a:defRPr b="0" i="0" sz="900" u="none" cap="none" strike="noStrike">
                <a:solidFill>
                  <a:schemeClr val="lt1"/>
                </a:solidFill>
                <a:latin typeface="Arial"/>
                <a:ea typeface="Arial"/>
                <a:cs typeface="Arial"/>
                <a:sym typeface="Arial"/>
              </a:defRPr>
            </a:lvl6pPr>
            <a:lvl7pPr indent="-228600" lvl="6" marL="3200400" marR="0" rtl="0" algn="l">
              <a:lnSpc>
                <a:spcPct val="100000"/>
              </a:lnSpc>
              <a:spcBef>
                <a:spcPts val="0"/>
              </a:spcBef>
              <a:spcAft>
                <a:spcPts val="0"/>
              </a:spcAft>
              <a:buClr>
                <a:schemeClr val="lt1"/>
              </a:buClr>
              <a:buSzPts val="900"/>
              <a:buFont typeface="Arial"/>
              <a:buNone/>
              <a:defRPr b="0" i="0" sz="900" u="none" cap="none" strike="noStrike">
                <a:solidFill>
                  <a:schemeClr val="lt1"/>
                </a:solidFill>
                <a:latin typeface="Arial"/>
                <a:ea typeface="Arial"/>
                <a:cs typeface="Arial"/>
                <a:sym typeface="Arial"/>
              </a:defRPr>
            </a:lvl7pPr>
            <a:lvl8pPr indent="-228600" lvl="7" marL="3657600" marR="0" rtl="0" algn="l">
              <a:lnSpc>
                <a:spcPct val="100000"/>
              </a:lnSpc>
              <a:spcBef>
                <a:spcPts val="0"/>
              </a:spcBef>
              <a:spcAft>
                <a:spcPts val="0"/>
              </a:spcAft>
              <a:buClr>
                <a:schemeClr val="lt1"/>
              </a:buClr>
              <a:buSzPts val="900"/>
              <a:buFont typeface="Arial"/>
              <a:buNone/>
              <a:defRPr b="0" i="0" sz="900" u="none" cap="none" strike="noStrike">
                <a:solidFill>
                  <a:schemeClr val="lt1"/>
                </a:solidFill>
                <a:latin typeface="Arial"/>
                <a:ea typeface="Arial"/>
                <a:cs typeface="Arial"/>
                <a:sym typeface="Arial"/>
              </a:defRPr>
            </a:lvl8pPr>
            <a:lvl9pPr indent="-228600" lvl="8" marL="4114800" marR="0" rtl="0" algn="l">
              <a:lnSpc>
                <a:spcPct val="100000"/>
              </a:lnSpc>
              <a:spcBef>
                <a:spcPts val="0"/>
              </a:spcBef>
              <a:spcAft>
                <a:spcPts val="0"/>
              </a:spcAft>
              <a:buClr>
                <a:schemeClr val="lt1"/>
              </a:buClr>
              <a:buSzPts val="900"/>
              <a:buFont typeface="Arial"/>
              <a:buNone/>
              <a:defRPr b="0" i="0" sz="900" u="none" cap="none" strike="noStrike">
                <a:solidFill>
                  <a:schemeClr val="lt1"/>
                </a:solidFill>
                <a:latin typeface="Arial"/>
                <a:ea typeface="Arial"/>
                <a:cs typeface="Arial"/>
                <a:sym typeface="Arial"/>
              </a:defRPr>
            </a:lvl9pPr>
          </a:lstStyle>
          <a:p/>
        </p:txBody>
      </p:sp>
      <p:sp>
        <p:nvSpPr>
          <p:cNvPr id="3525" name="Google Shape;3525;p518"/>
          <p:cNvSpPr/>
          <p:nvPr/>
        </p:nvSpPr>
        <p:spPr>
          <a:xfrm>
            <a:off x="4000500" y="0"/>
            <a:ext cx="5143500" cy="51435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3526" name="Google Shape;3526;p518"/>
          <p:cNvSpPr txBox="1"/>
          <p:nvPr/>
        </p:nvSpPr>
        <p:spPr>
          <a:xfrm>
            <a:off x="332185" y="3300411"/>
            <a:ext cx="4105200" cy="2553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900"/>
              <a:buFont typeface="Arial"/>
              <a:buNone/>
            </a:pPr>
            <a:r>
              <a:rPr b="0" i="0" lang="en" sz="900" u="none" cap="none" strike="noStrike">
                <a:solidFill>
                  <a:schemeClr val="dk1"/>
                </a:solidFill>
                <a:latin typeface="Arial"/>
                <a:ea typeface="Arial"/>
                <a:cs typeface="Arial"/>
                <a:sym typeface="Arial"/>
              </a:rPr>
              <a:t>pwc.be</a:t>
            </a:r>
            <a:endParaRPr b="0" i="0" sz="900" u="none" cap="none" strike="noStrike">
              <a:solidFill>
                <a:schemeClr val="dk1"/>
              </a:solidFill>
              <a:latin typeface="Arial"/>
              <a:ea typeface="Arial"/>
              <a:cs typeface="Arial"/>
              <a:sym typeface="Arial"/>
            </a:endParaRPr>
          </a:p>
        </p:txBody>
      </p:sp>
    </p:spTree>
  </p:cSld>
  <p:clrMapOvr>
    <a:masterClrMapping/>
  </p:clrMapOvr>
</p:sldLayout>
</file>

<file path=ppt/slideLayouts/slideLayout5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hank You Dark" showMasterSp="0">
  <p:cSld name="Thank You Dark">
    <p:bg>
      <p:bgPr>
        <a:solidFill>
          <a:srgbClr val="464646"/>
        </a:solidFill>
      </p:bgPr>
    </p:bg>
    <p:spTree>
      <p:nvGrpSpPr>
        <p:cNvPr id="3527" name="Shape 3527"/>
        <p:cNvGrpSpPr/>
        <p:nvPr/>
      </p:nvGrpSpPr>
      <p:grpSpPr>
        <a:xfrm>
          <a:off x="0" y="0"/>
          <a:ext cx="0" cy="0"/>
          <a:chOff x="0" y="0"/>
          <a:chExt cx="0" cy="0"/>
        </a:xfrm>
      </p:grpSpPr>
      <p:sp>
        <p:nvSpPr>
          <p:cNvPr id="3528" name="Google Shape;3528;p519"/>
          <p:cNvSpPr/>
          <p:nvPr/>
        </p:nvSpPr>
        <p:spPr>
          <a:xfrm>
            <a:off x="0" y="3705640"/>
            <a:ext cx="9144000" cy="1437900"/>
          </a:xfrm>
          <a:prstGeom prst="rect">
            <a:avLst/>
          </a:prstGeom>
          <a:solidFill>
            <a:srgbClr val="D04A0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529" name="Google Shape;3529;p519"/>
          <p:cNvSpPr txBox="1"/>
          <p:nvPr>
            <p:ph type="ctrTitle"/>
          </p:nvPr>
        </p:nvSpPr>
        <p:spPr>
          <a:xfrm>
            <a:off x="332186" y="321469"/>
            <a:ext cx="4105200" cy="1821600"/>
          </a:xfrm>
          <a:prstGeom prst="rect">
            <a:avLst/>
          </a:prstGeom>
          <a:noFill/>
          <a:ln>
            <a:noFill/>
          </a:ln>
        </p:spPr>
        <p:txBody>
          <a:bodyPr anchorCtr="0" anchor="b" bIns="0" lIns="0" spcFirstLastPara="1" rIns="0" wrap="square" tIns="0">
            <a:noAutofit/>
          </a:bodyPr>
          <a:lstStyle>
            <a:lvl1pPr lvl="0" marR="0" rtl="0" algn="l">
              <a:lnSpc>
                <a:spcPct val="85000"/>
              </a:lnSpc>
              <a:spcBef>
                <a:spcPts val="0"/>
              </a:spcBef>
              <a:spcAft>
                <a:spcPts val="0"/>
              </a:spcAft>
              <a:buClr>
                <a:schemeClr val="lt1"/>
              </a:buClr>
              <a:buSzPts val="4400"/>
              <a:buFont typeface="Georgia"/>
              <a:buNone/>
              <a:defRPr b="0" i="0" sz="4400" u="none" cap="none" strike="noStrike">
                <a:solidFill>
                  <a:schemeClr val="lt1"/>
                </a:solidFill>
                <a:latin typeface="Georgia"/>
                <a:ea typeface="Georgia"/>
                <a:cs typeface="Georgia"/>
                <a:sym typeface="Georgia"/>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3530" name="Google Shape;3530;p519"/>
          <p:cNvSpPr/>
          <p:nvPr/>
        </p:nvSpPr>
        <p:spPr>
          <a:xfrm>
            <a:off x="4000500" y="0"/>
            <a:ext cx="5143500" cy="51435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3531" name="Google Shape;3531;p519"/>
          <p:cNvSpPr txBox="1"/>
          <p:nvPr>
            <p:ph idx="1" type="body"/>
          </p:nvPr>
        </p:nvSpPr>
        <p:spPr>
          <a:xfrm>
            <a:off x="332184" y="3944700"/>
            <a:ext cx="8479500" cy="10887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lt1"/>
              </a:buClr>
              <a:buSzPts val="900"/>
              <a:buFont typeface="Arial"/>
              <a:buNone/>
              <a:defRPr b="0" i="0" sz="900" u="none" cap="none" strike="noStrike">
                <a:solidFill>
                  <a:schemeClr val="lt1"/>
                </a:solidFill>
                <a:latin typeface="Arial"/>
                <a:ea typeface="Arial"/>
                <a:cs typeface="Arial"/>
                <a:sym typeface="Arial"/>
              </a:defRPr>
            </a:lvl1pPr>
            <a:lvl2pPr indent="-228600" lvl="1" marL="914400" marR="0" rtl="0" algn="l">
              <a:lnSpc>
                <a:spcPct val="100000"/>
              </a:lnSpc>
              <a:spcBef>
                <a:spcPts val="0"/>
              </a:spcBef>
              <a:spcAft>
                <a:spcPts val="0"/>
              </a:spcAft>
              <a:buClr>
                <a:schemeClr val="lt1"/>
              </a:buClr>
              <a:buSzPts val="900"/>
              <a:buFont typeface="Arial"/>
              <a:buNone/>
              <a:defRPr b="0" i="0" sz="900" u="none" cap="none" strike="noStrike">
                <a:solidFill>
                  <a:schemeClr val="lt1"/>
                </a:solidFill>
                <a:latin typeface="Arial"/>
                <a:ea typeface="Arial"/>
                <a:cs typeface="Arial"/>
                <a:sym typeface="Arial"/>
              </a:defRPr>
            </a:lvl2pPr>
            <a:lvl3pPr indent="-228600" lvl="2" marL="1371600" marR="0" rtl="0" algn="l">
              <a:lnSpc>
                <a:spcPct val="100000"/>
              </a:lnSpc>
              <a:spcBef>
                <a:spcPts val="0"/>
              </a:spcBef>
              <a:spcAft>
                <a:spcPts val="0"/>
              </a:spcAft>
              <a:buClr>
                <a:schemeClr val="lt1"/>
              </a:buClr>
              <a:buSzPts val="900"/>
              <a:buFont typeface="Arial"/>
              <a:buNone/>
              <a:defRPr b="0" i="0" sz="900" u="none" cap="none" strike="noStrike">
                <a:solidFill>
                  <a:schemeClr val="lt1"/>
                </a:solidFill>
                <a:latin typeface="Arial"/>
                <a:ea typeface="Arial"/>
                <a:cs typeface="Arial"/>
                <a:sym typeface="Arial"/>
              </a:defRPr>
            </a:lvl3pPr>
            <a:lvl4pPr indent="-228600" lvl="3" marL="1828800" marR="0" rtl="0" algn="l">
              <a:lnSpc>
                <a:spcPct val="100000"/>
              </a:lnSpc>
              <a:spcBef>
                <a:spcPts val="0"/>
              </a:spcBef>
              <a:spcAft>
                <a:spcPts val="0"/>
              </a:spcAft>
              <a:buClr>
                <a:schemeClr val="lt1"/>
              </a:buClr>
              <a:buSzPts val="900"/>
              <a:buFont typeface="Arial"/>
              <a:buNone/>
              <a:defRPr b="0" i="0" sz="900" u="none" cap="none" strike="noStrike">
                <a:solidFill>
                  <a:schemeClr val="lt1"/>
                </a:solidFill>
                <a:latin typeface="Arial"/>
                <a:ea typeface="Arial"/>
                <a:cs typeface="Arial"/>
                <a:sym typeface="Arial"/>
              </a:defRPr>
            </a:lvl4pPr>
            <a:lvl5pPr indent="-228600" lvl="4" marL="2286000" marR="0" rtl="0" algn="l">
              <a:lnSpc>
                <a:spcPct val="100000"/>
              </a:lnSpc>
              <a:spcBef>
                <a:spcPts val="0"/>
              </a:spcBef>
              <a:spcAft>
                <a:spcPts val="0"/>
              </a:spcAft>
              <a:buClr>
                <a:schemeClr val="lt1"/>
              </a:buClr>
              <a:buSzPts val="900"/>
              <a:buFont typeface="Arial"/>
              <a:buNone/>
              <a:defRPr b="0" i="0" sz="900" u="none" cap="none" strike="noStrike">
                <a:solidFill>
                  <a:schemeClr val="lt1"/>
                </a:solidFill>
                <a:latin typeface="Arial"/>
                <a:ea typeface="Arial"/>
                <a:cs typeface="Arial"/>
                <a:sym typeface="Arial"/>
              </a:defRPr>
            </a:lvl5pPr>
            <a:lvl6pPr indent="-228600" lvl="5" marL="2743200" marR="0" rtl="0" algn="l">
              <a:lnSpc>
                <a:spcPct val="100000"/>
              </a:lnSpc>
              <a:spcBef>
                <a:spcPts val="0"/>
              </a:spcBef>
              <a:spcAft>
                <a:spcPts val="0"/>
              </a:spcAft>
              <a:buClr>
                <a:schemeClr val="lt1"/>
              </a:buClr>
              <a:buSzPts val="900"/>
              <a:buFont typeface="Arial"/>
              <a:buNone/>
              <a:defRPr b="0" i="0" sz="900" u="none" cap="none" strike="noStrike">
                <a:solidFill>
                  <a:schemeClr val="lt1"/>
                </a:solidFill>
                <a:latin typeface="Arial"/>
                <a:ea typeface="Arial"/>
                <a:cs typeface="Arial"/>
                <a:sym typeface="Arial"/>
              </a:defRPr>
            </a:lvl6pPr>
            <a:lvl7pPr indent="-228600" lvl="6" marL="3200400" marR="0" rtl="0" algn="l">
              <a:lnSpc>
                <a:spcPct val="100000"/>
              </a:lnSpc>
              <a:spcBef>
                <a:spcPts val="0"/>
              </a:spcBef>
              <a:spcAft>
                <a:spcPts val="0"/>
              </a:spcAft>
              <a:buClr>
                <a:schemeClr val="lt1"/>
              </a:buClr>
              <a:buSzPts val="900"/>
              <a:buFont typeface="Arial"/>
              <a:buNone/>
              <a:defRPr b="0" i="0" sz="900" u="none" cap="none" strike="noStrike">
                <a:solidFill>
                  <a:schemeClr val="lt1"/>
                </a:solidFill>
                <a:latin typeface="Arial"/>
                <a:ea typeface="Arial"/>
                <a:cs typeface="Arial"/>
                <a:sym typeface="Arial"/>
              </a:defRPr>
            </a:lvl7pPr>
            <a:lvl8pPr indent="-228600" lvl="7" marL="3657600" marR="0" rtl="0" algn="l">
              <a:lnSpc>
                <a:spcPct val="100000"/>
              </a:lnSpc>
              <a:spcBef>
                <a:spcPts val="0"/>
              </a:spcBef>
              <a:spcAft>
                <a:spcPts val="0"/>
              </a:spcAft>
              <a:buClr>
                <a:schemeClr val="lt1"/>
              </a:buClr>
              <a:buSzPts val="900"/>
              <a:buFont typeface="Arial"/>
              <a:buNone/>
              <a:defRPr b="0" i="0" sz="900" u="none" cap="none" strike="noStrike">
                <a:solidFill>
                  <a:schemeClr val="lt1"/>
                </a:solidFill>
                <a:latin typeface="Arial"/>
                <a:ea typeface="Arial"/>
                <a:cs typeface="Arial"/>
                <a:sym typeface="Arial"/>
              </a:defRPr>
            </a:lvl8pPr>
            <a:lvl9pPr indent="-228600" lvl="8" marL="4114800" marR="0" rtl="0" algn="l">
              <a:lnSpc>
                <a:spcPct val="100000"/>
              </a:lnSpc>
              <a:spcBef>
                <a:spcPts val="0"/>
              </a:spcBef>
              <a:spcAft>
                <a:spcPts val="0"/>
              </a:spcAft>
              <a:buClr>
                <a:schemeClr val="lt1"/>
              </a:buClr>
              <a:buSzPts val="900"/>
              <a:buFont typeface="Arial"/>
              <a:buNone/>
              <a:defRPr b="0" i="0" sz="900" u="none" cap="none" strike="noStrike">
                <a:solidFill>
                  <a:schemeClr val="lt1"/>
                </a:solidFill>
                <a:latin typeface="Arial"/>
                <a:ea typeface="Arial"/>
                <a:cs typeface="Arial"/>
                <a:sym typeface="Arial"/>
              </a:defRPr>
            </a:lvl9pPr>
          </a:lstStyle>
          <a:p/>
        </p:txBody>
      </p:sp>
      <p:sp>
        <p:nvSpPr>
          <p:cNvPr id="3532" name="Google Shape;3532;p519"/>
          <p:cNvSpPr/>
          <p:nvPr/>
        </p:nvSpPr>
        <p:spPr>
          <a:xfrm>
            <a:off x="4000500" y="0"/>
            <a:ext cx="5143500" cy="51435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3533" name="Google Shape;3533;p519"/>
          <p:cNvSpPr txBox="1"/>
          <p:nvPr/>
        </p:nvSpPr>
        <p:spPr>
          <a:xfrm>
            <a:off x="332185" y="3300411"/>
            <a:ext cx="4105200" cy="2553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lt1"/>
              </a:buClr>
              <a:buSzPts val="900"/>
              <a:buFont typeface="Arial"/>
              <a:buNone/>
            </a:pPr>
            <a:r>
              <a:rPr b="0" i="0" lang="en" sz="900" u="none" cap="none" strike="noStrike">
                <a:solidFill>
                  <a:schemeClr val="lt1"/>
                </a:solidFill>
                <a:latin typeface="Arial"/>
                <a:ea typeface="Arial"/>
                <a:cs typeface="Arial"/>
                <a:sym typeface="Arial"/>
              </a:rPr>
              <a:t>pwc.com</a:t>
            </a:r>
            <a:endParaRPr b="0" i="0" sz="900" u="none" cap="none" strike="noStrike">
              <a:solidFill>
                <a:schemeClr val="lt1"/>
              </a:solidFill>
              <a:latin typeface="Arial"/>
              <a:ea typeface="Arial"/>
              <a:cs typeface="Arial"/>
              <a:sym typeface="Arial"/>
            </a:endParaRPr>
          </a:p>
        </p:txBody>
      </p:sp>
    </p:spTree>
  </p:cSld>
  <p:clrMapOvr>
    <a:masterClrMapping/>
  </p:clrMapOvr>
</p:sldLayout>
</file>

<file path=ppt/slideLayouts/slideLayout5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Logo Shape Rose" showMasterSp="0">
  <p:cSld name="Title Slide Logo Shape Rose">
    <p:spTree>
      <p:nvGrpSpPr>
        <p:cNvPr id="3534" name="Shape 3534"/>
        <p:cNvGrpSpPr/>
        <p:nvPr/>
      </p:nvGrpSpPr>
      <p:grpSpPr>
        <a:xfrm>
          <a:off x="0" y="0"/>
          <a:ext cx="0" cy="0"/>
          <a:chOff x="0" y="0"/>
          <a:chExt cx="0" cy="0"/>
        </a:xfrm>
      </p:grpSpPr>
      <p:grpSp>
        <p:nvGrpSpPr>
          <p:cNvPr id="3535" name="Google Shape;3535;p520"/>
          <p:cNvGrpSpPr/>
          <p:nvPr/>
        </p:nvGrpSpPr>
        <p:grpSpPr>
          <a:xfrm>
            <a:off x="0" y="0"/>
            <a:ext cx="6685577" cy="5143501"/>
            <a:chOff x="0" y="0"/>
            <a:chExt cx="8914102" cy="6858001"/>
          </a:xfrm>
        </p:grpSpPr>
        <p:sp>
          <p:nvSpPr>
            <p:cNvPr id="3536" name="Google Shape;3536;p520"/>
            <p:cNvSpPr/>
            <p:nvPr/>
          </p:nvSpPr>
          <p:spPr>
            <a:xfrm>
              <a:off x="0" y="0"/>
              <a:ext cx="8914102" cy="6858001"/>
            </a:xfrm>
            <a:custGeom>
              <a:rect b="b" l="l" r="r" t="t"/>
              <a:pathLst>
                <a:path extrusionOk="0" h="6858001" w="8914102">
                  <a:moveTo>
                    <a:pt x="1260764" y="0"/>
                  </a:moveTo>
                  <a:lnTo>
                    <a:pt x="5169189" y="0"/>
                  </a:lnTo>
                  <a:lnTo>
                    <a:pt x="5169189" y="765175"/>
                  </a:lnTo>
                  <a:lnTo>
                    <a:pt x="5937540" y="765175"/>
                  </a:lnTo>
                  <a:lnTo>
                    <a:pt x="5937540" y="1957388"/>
                  </a:lnTo>
                  <a:lnTo>
                    <a:pt x="7920327" y="1957388"/>
                  </a:lnTo>
                  <a:lnTo>
                    <a:pt x="7920327" y="4899025"/>
                  </a:lnTo>
                  <a:lnTo>
                    <a:pt x="8914102" y="4899025"/>
                  </a:lnTo>
                  <a:lnTo>
                    <a:pt x="8914102" y="6858000"/>
                  </a:lnTo>
                  <a:lnTo>
                    <a:pt x="7920327" y="6858000"/>
                  </a:lnTo>
                  <a:lnTo>
                    <a:pt x="5937540" y="6858000"/>
                  </a:lnTo>
                  <a:lnTo>
                    <a:pt x="5169189" y="6858000"/>
                  </a:lnTo>
                  <a:lnTo>
                    <a:pt x="3705515" y="6858000"/>
                  </a:lnTo>
                  <a:lnTo>
                    <a:pt x="1260764" y="6858000"/>
                  </a:lnTo>
                  <a:lnTo>
                    <a:pt x="1260764" y="6858001"/>
                  </a:lnTo>
                  <a:lnTo>
                    <a:pt x="0" y="6858001"/>
                  </a:lnTo>
                  <a:lnTo>
                    <a:pt x="0" y="1"/>
                  </a:lnTo>
                  <a:lnTo>
                    <a:pt x="1260764" y="1"/>
                  </a:lnTo>
                  <a:close/>
                </a:path>
              </a:pathLst>
            </a:custGeom>
            <a:solidFill>
              <a:srgbClr val="D9395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3537" name="Google Shape;3537;p520"/>
            <p:cNvPicPr preferRelativeResize="0"/>
            <p:nvPr/>
          </p:nvPicPr>
          <p:blipFill rotWithShape="1">
            <a:blip r:embed="rId2">
              <a:alphaModFix/>
            </a:blip>
            <a:srcRect b="0" l="0" r="0" t="0"/>
            <a:stretch/>
          </p:blipFill>
          <p:spPr>
            <a:xfrm>
              <a:off x="185139" y="5330952"/>
              <a:ext cx="1636775" cy="1351183"/>
            </a:xfrm>
            <a:prstGeom prst="rect">
              <a:avLst/>
            </a:prstGeom>
            <a:noFill/>
            <a:ln>
              <a:noFill/>
            </a:ln>
          </p:spPr>
        </p:pic>
      </p:grpSp>
      <p:sp>
        <p:nvSpPr>
          <p:cNvPr id="3538" name="Google Shape;3538;p520"/>
          <p:cNvSpPr txBox="1"/>
          <p:nvPr>
            <p:ph type="ctrTitle"/>
          </p:nvPr>
        </p:nvSpPr>
        <p:spPr>
          <a:xfrm>
            <a:off x="332185" y="756889"/>
            <a:ext cx="3944100" cy="1814700"/>
          </a:xfrm>
          <a:prstGeom prst="rect">
            <a:avLst/>
          </a:prstGeom>
          <a:noFill/>
          <a:ln>
            <a:noFill/>
          </a:ln>
        </p:spPr>
        <p:txBody>
          <a:bodyPr anchorCtr="0" anchor="b" bIns="0" lIns="0" spcFirstLastPara="1" rIns="0" wrap="square" tIns="0">
            <a:noAutofit/>
          </a:bodyPr>
          <a:lstStyle>
            <a:lvl1pPr lvl="0" marR="0" rtl="0" algn="l">
              <a:lnSpc>
                <a:spcPct val="85000"/>
              </a:lnSpc>
              <a:spcBef>
                <a:spcPts val="0"/>
              </a:spcBef>
              <a:spcAft>
                <a:spcPts val="0"/>
              </a:spcAft>
              <a:buClr>
                <a:schemeClr val="lt1"/>
              </a:buClr>
              <a:buSzPts val="3800"/>
              <a:buFont typeface="Georgia"/>
              <a:buNone/>
              <a:defRPr b="0" i="0" sz="3800" u="none" cap="none" strike="noStrike">
                <a:solidFill>
                  <a:schemeClr val="lt1"/>
                </a:solidFill>
                <a:latin typeface="Georgia"/>
                <a:ea typeface="Georgia"/>
                <a:cs typeface="Georgia"/>
                <a:sym typeface="Georgia"/>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3539" name="Google Shape;3539;p520"/>
          <p:cNvSpPr txBox="1"/>
          <p:nvPr>
            <p:ph idx="1" type="subTitle"/>
          </p:nvPr>
        </p:nvSpPr>
        <p:spPr>
          <a:xfrm>
            <a:off x="332186" y="2811780"/>
            <a:ext cx="3944100" cy="4458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9pPr>
          </a:lstStyle>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ver Only">
  <p:cSld name="Cover Only">
    <p:spTree>
      <p:nvGrpSpPr>
        <p:cNvPr id="417" name="Shape 417"/>
        <p:cNvGrpSpPr/>
        <p:nvPr/>
      </p:nvGrpSpPr>
      <p:grpSpPr>
        <a:xfrm>
          <a:off x="0" y="0"/>
          <a:ext cx="0" cy="0"/>
          <a:chOff x="0" y="0"/>
          <a:chExt cx="0" cy="0"/>
        </a:xfrm>
      </p:grpSpPr>
      <p:sp>
        <p:nvSpPr>
          <p:cNvPr id="418" name="Google Shape;418;p53"/>
          <p:cNvSpPr txBox="1"/>
          <p:nvPr>
            <p:ph type="title"/>
          </p:nvPr>
        </p:nvSpPr>
        <p:spPr>
          <a:xfrm>
            <a:off x="533400" y="514350"/>
            <a:ext cx="8077200" cy="6858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Clr>
                <a:schemeClr val="dk1"/>
              </a:buClr>
              <a:buSzPts val="1300"/>
              <a:buNone/>
              <a:defRPr/>
            </a:lvl1pPr>
            <a:lvl2pPr lvl="1" rtl="0">
              <a:spcBef>
                <a:spcPts val="0"/>
              </a:spcBef>
              <a:spcAft>
                <a:spcPts val="0"/>
              </a:spcAft>
              <a:buSzPts val="1000"/>
              <a:buNone/>
              <a:defRPr/>
            </a:lvl2pPr>
            <a:lvl3pPr lvl="2" rtl="0">
              <a:spcBef>
                <a:spcPts val="0"/>
              </a:spcBef>
              <a:spcAft>
                <a:spcPts val="0"/>
              </a:spcAft>
              <a:buSzPts val="1000"/>
              <a:buNone/>
              <a:defRPr/>
            </a:lvl3pPr>
            <a:lvl4pPr lvl="3" rtl="0">
              <a:spcBef>
                <a:spcPts val="0"/>
              </a:spcBef>
              <a:spcAft>
                <a:spcPts val="0"/>
              </a:spcAft>
              <a:buSzPts val="10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000"/>
              <a:buNone/>
              <a:defRPr/>
            </a:lvl7pPr>
            <a:lvl8pPr lvl="7" rtl="0">
              <a:spcBef>
                <a:spcPts val="0"/>
              </a:spcBef>
              <a:spcAft>
                <a:spcPts val="0"/>
              </a:spcAft>
              <a:buSzPts val="1000"/>
              <a:buNone/>
              <a:defRPr/>
            </a:lvl8pPr>
            <a:lvl9pPr lvl="8" rtl="0">
              <a:spcBef>
                <a:spcPts val="0"/>
              </a:spcBef>
              <a:spcAft>
                <a:spcPts val="0"/>
              </a:spcAft>
              <a:buSzPts val="1000"/>
              <a:buNone/>
              <a:defRPr/>
            </a:lvl9pPr>
          </a:lstStyle>
          <a:p/>
        </p:txBody>
      </p:sp>
      <p:sp>
        <p:nvSpPr>
          <p:cNvPr id="419" name="Google Shape;419;p53"/>
          <p:cNvSpPr txBox="1"/>
          <p:nvPr>
            <p:ph idx="11" type="ftr"/>
          </p:nvPr>
        </p:nvSpPr>
        <p:spPr>
          <a:xfrm>
            <a:off x="533400" y="4743450"/>
            <a:ext cx="5257800" cy="114300"/>
          </a:xfrm>
          <a:prstGeom prst="rect">
            <a:avLst/>
          </a:prstGeom>
          <a:noFill/>
          <a:ln>
            <a:noFill/>
          </a:ln>
        </p:spPr>
        <p:txBody>
          <a:bodyPr anchorCtr="0" anchor="b" bIns="0" lIns="0" spcFirstLastPara="1" rIns="0" wrap="square" tIns="0">
            <a:noAutofit/>
          </a:bodyPr>
          <a:lstStyle>
            <a:lvl1pPr lvl="0" rtl="0" algn="l">
              <a:spcBef>
                <a:spcPts val="0"/>
              </a:spcBef>
              <a:spcAft>
                <a:spcPts val="0"/>
              </a:spcAft>
              <a:buSzPts val="1000"/>
              <a:buNone/>
              <a:defRPr sz="700">
                <a:solidFill>
                  <a:schemeClr val="dk1"/>
                </a:solidFill>
                <a:latin typeface="Arial"/>
                <a:ea typeface="Arial"/>
                <a:cs typeface="Arial"/>
                <a:sym typeface="Arial"/>
              </a:defRPr>
            </a:lvl1pPr>
            <a:lvl2pPr lvl="1" rtl="0" algn="l">
              <a:spcBef>
                <a:spcPts val="0"/>
              </a:spcBef>
              <a:spcAft>
                <a:spcPts val="0"/>
              </a:spcAft>
              <a:buSzPts val="1000"/>
              <a:buNone/>
              <a:defRPr/>
            </a:lvl2pPr>
            <a:lvl3pPr lvl="2" rtl="0" algn="l">
              <a:spcBef>
                <a:spcPts val="0"/>
              </a:spcBef>
              <a:spcAft>
                <a:spcPts val="0"/>
              </a:spcAft>
              <a:buSzPts val="1000"/>
              <a:buNone/>
              <a:defRPr/>
            </a:lvl3pPr>
            <a:lvl4pPr lvl="3" rtl="0" algn="l">
              <a:spcBef>
                <a:spcPts val="0"/>
              </a:spcBef>
              <a:spcAft>
                <a:spcPts val="0"/>
              </a:spcAft>
              <a:buSzPts val="1000"/>
              <a:buNone/>
              <a:defRPr/>
            </a:lvl4pPr>
            <a:lvl5pPr lvl="4" rtl="0" algn="l">
              <a:spcBef>
                <a:spcPts val="0"/>
              </a:spcBef>
              <a:spcAft>
                <a:spcPts val="0"/>
              </a:spcAft>
              <a:buSzPts val="1000"/>
              <a:buNone/>
              <a:defRPr/>
            </a:lvl5pPr>
            <a:lvl6pPr lvl="5" rtl="0" algn="l">
              <a:spcBef>
                <a:spcPts val="0"/>
              </a:spcBef>
              <a:spcAft>
                <a:spcPts val="0"/>
              </a:spcAft>
              <a:buSzPts val="1000"/>
              <a:buNone/>
              <a:defRPr/>
            </a:lvl6pPr>
            <a:lvl7pPr lvl="6" rtl="0" algn="l">
              <a:spcBef>
                <a:spcPts val="0"/>
              </a:spcBef>
              <a:spcAft>
                <a:spcPts val="0"/>
              </a:spcAft>
              <a:buSzPts val="1000"/>
              <a:buNone/>
              <a:defRPr/>
            </a:lvl7pPr>
            <a:lvl8pPr lvl="7" rtl="0" algn="l">
              <a:spcBef>
                <a:spcPts val="0"/>
              </a:spcBef>
              <a:spcAft>
                <a:spcPts val="0"/>
              </a:spcAft>
              <a:buSzPts val="1000"/>
              <a:buNone/>
              <a:defRPr/>
            </a:lvl8pPr>
            <a:lvl9pPr lvl="8" rtl="0" algn="l">
              <a:spcBef>
                <a:spcPts val="0"/>
              </a:spcBef>
              <a:spcAft>
                <a:spcPts val="0"/>
              </a:spcAft>
              <a:buSzPts val="1000"/>
              <a:buNone/>
              <a:defRPr/>
            </a:lvl9pPr>
          </a:lstStyle>
          <a:p/>
        </p:txBody>
      </p:sp>
      <p:cxnSp>
        <p:nvCxnSpPr>
          <p:cNvPr id="420" name="Google Shape;420;p53"/>
          <p:cNvCxnSpPr/>
          <p:nvPr/>
        </p:nvCxnSpPr>
        <p:spPr>
          <a:xfrm flipH="1" rot="10800000">
            <a:off x="381001" y="457200"/>
            <a:ext cx="8229600" cy="114300"/>
          </a:xfrm>
          <a:prstGeom prst="bentConnector2">
            <a:avLst/>
          </a:prstGeom>
          <a:noFill/>
          <a:ln cap="flat" cmpd="sng" w="12700">
            <a:solidFill>
              <a:schemeClr val="dk2"/>
            </a:solidFill>
            <a:prstDash val="solid"/>
            <a:round/>
            <a:headEnd len="sm" w="sm" type="none"/>
            <a:tailEnd len="sm" w="sm" type="none"/>
          </a:ln>
        </p:spPr>
      </p:cxnSp>
      <p:sp>
        <p:nvSpPr>
          <p:cNvPr id="421" name="Google Shape;421;p53"/>
          <p:cNvSpPr txBox="1"/>
          <p:nvPr>
            <p:ph idx="12" type="sldNum"/>
          </p:nvPr>
        </p:nvSpPr>
        <p:spPr>
          <a:xfrm>
            <a:off x="7086600" y="4857750"/>
            <a:ext cx="1527000" cy="114300"/>
          </a:xfrm>
          <a:prstGeom prst="rect">
            <a:avLst/>
          </a:prstGeom>
          <a:noFill/>
          <a:ln>
            <a:noFill/>
          </a:ln>
        </p:spPr>
        <p:txBody>
          <a:bodyPr anchorCtr="0" anchor="t" bIns="0" lIns="0" spcFirstLastPara="1" rIns="0" wrap="square" tIns="0">
            <a:noAutofit/>
          </a:bodyPr>
          <a:lstStyle>
            <a:lvl1pPr indent="0" lvl="0" marL="0" rtl="0" algn="r">
              <a:spcBef>
                <a:spcPts val="0"/>
              </a:spcBef>
              <a:buNone/>
              <a:defRPr sz="700">
                <a:solidFill>
                  <a:schemeClr val="dk1"/>
                </a:solidFill>
                <a:latin typeface="Arial"/>
                <a:ea typeface="Arial"/>
                <a:cs typeface="Arial"/>
                <a:sym typeface="Arial"/>
              </a:defRPr>
            </a:lvl1pPr>
            <a:lvl2pPr indent="0" lvl="1" marL="0" rtl="0" algn="r">
              <a:spcBef>
                <a:spcPts val="0"/>
              </a:spcBef>
              <a:buNone/>
              <a:defRPr sz="700">
                <a:solidFill>
                  <a:schemeClr val="dk1"/>
                </a:solidFill>
                <a:latin typeface="Arial"/>
                <a:ea typeface="Arial"/>
                <a:cs typeface="Arial"/>
                <a:sym typeface="Arial"/>
              </a:defRPr>
            </a:lvl2pPr>
            <a:lvl3pPr indent="0" lvl="2" marL="0" rtl="0" algn="r">
              <a:spcBef>
                <a:spcPts val="0"/>
              </a:spcBef>
              <a:buNone/>
              <a:defRPr sz="700">
                <a:solidFill>
                  <a:schemeClr val="dk1"/>
                </a:solidFill>
                <a:latin typeface="Arial"/>
                <a:ea typeface="Arial"/>
                <a:cs typeface="Arial"/>
                <a:sym typeface="Arial"/>
              </a:defRPr>
            </a:lvl3pPr>
            <a:lvl4pPr indent="0" lvl="3" marL="0" rtl="0" algn="r">
              <a:spcBef>
                <a:spcPts val="0"/>
              </a:spcBef>
              <a:buNone/>
              <a:defRPr sz="700">
                <a:solidFill>
                  <a:schemeClr val="dk1"/>
                </a:solidFill>
                <a:latin typeface="Arial"/>
                <a:ea typeface="Arial"/>
                <a:cs typeface="Arial"/>
                <a:sym typeface="Arial"/>
              </a:defRPr>
            </a:lvl4pPr>
            <a:lvl5pPr indent="0" lvl="4" marL="0" rtl="0" algn="r">
              <a:spcBef>
                <a:spcPts val="0"/>
              </a:spcBef>
              <a:buNone/>
              <a:defRPr sz="700">
                <a:solidFill>
                  <a:schemeClr val="dk1"/>
                </a:solidFill>
                <a:latin typeface="Arial"/>
                <a:ea typeface="Arial"/>
                <a:cs typeface="Arial"/>
                <a:sym typeface="Arial"/>
              </a:defRPr>
            </a:lvl5pPr>
            <a:lvl6pPr indent="0" lvl="5" marL="0" rtl="0" algn="r">
              <a:spcBef>
                <a:spcPts val="0"/>
              </a:spcBef>
              <a:buNone/>
              <a:defRPr sz="700">
                <a:solidFill>
                  <a:schemeClr val="dk1"/>
                </a:solidFill>
                <a:latin typeface="Arial"/>
                <a:ea typeface="Arial"/>
                <a:cs typeface="Arial"/>
                <a:sym typeface="Arial"/>
              </a:defRPr>
            </a:lvl6pPr>
            <a:lvl7pPr indent="0" lvl="6" marL="0" rtl="0" algn="r">
              <a:spcBef>
                <a:spcPts val="0"/>
              </a:spcBef>
              <a:buNone/>
              <a:defRPr sz="700">
                <a:solidFill>
                  <a:schemeClr val="dk1"/>
                </a:solidFill>
                <a:latin typeface="Arial"/>
                <a:ea typeface="Arial"/>
                <a:cs typeface="Arial"/>
                <a:sym typeface="Arial"/>
              </a:defRPr>
            </a:lvl7pPr>
            <a:lvl8pPr indent="0" lvl="7" marL="0" rtl="0" algn="r">
              <a:spcBef>
                <a:spcPts val="0"/>
              </a:spcBef>
              <a:buNone/>
              <a:defRPr sz="700">
                <a:solidFill>
                  <a:schemeClr val="dk1"/>
                </a:solidFill>
                <a:latin typeface="Arial"/>
                <a:ea typeface="Arial"/>
                <a:cs typeface="Arial"/>
                <a:sym typeface="Arial"/>
              </a:defRPr>
            </a:lvl8pPr>
            <a:lvl9pPr indent="0" lvl="8" marL="0" rtl="0" algn="r">
              <a:spcBef>
                <a:spcPts val="0"/>
              </a:spcBef>
              <a:buNone/>
              <a:defRPr sz="7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422" name="Google Shape;422;p53"/>
          <p:cNvSpPr txBox="1"/>
          <p:nvPr>
            <p:ph idx="10" type="dt"/>
          </p:nvPr>
        </p:nvSpPr>
        <p:spPr>
          <a:xfrm>
            <a:off x="7086600" y="4743450"/>
            <a:ext cx="1524000" cy="114300"/>
          </a:xfrm>
          <a:prstGeom prst="rect">
            <a:avLst/>
          </a:prstGeom>
          <a:noFill/>
          <a:ln>
            <a:noFill/>
          </a:ln>
        </p:spPr>
        <p:txBody>
          <a:bodyPr anchorCtr="0" anchor="t" bIns="0" lIns="0" spcFirstLastPara="1" rIns="0" wrap="square" tIns="0">
            <a:noAutofit/>
          </a:bodyPr>
          <a:lstStyle>
            <a:lvl1pPr lvl="0" rtl="0" algn="r">
              <a:spcBef>
                <a:spcPts val="0"/>
              </a:spcBef>
              <a:spcAft>
                <a:spcPts val="0"/>
              </a:spcAft>
              <a:buSzPts val="1000"/>
              <a:buNone/>
              <a:defRPr sz="700">
                <a:solidFill>
                  <a:schemeClr val="dk1"/>
                </a:solidFill>
                <a:latin typeface="Arial"/>
                <a:ea typeface="Arial"/>
                <a:cs typeface="Arial"/>
                <a:sym typeface="Arial"/>
              </a:defRPr>
            </a:lvl1pPr>
            <a:lvl2pPr lvl="1" rtl="0" algn="l">
              <a:spcBef>
                <a:spcPts val="0"/>
              </a:spcBef>
              <a:spcAft>
                <a:spcPts val="0"/>
              </a:spcAft>
              <a:buSzPts val="1000"/>
              <a:buNone/>
              <a:defRPr/>
            </a:lvl2pPr>
            <a:lvl3pPr lvl="2" rtl="0" algn="l">
              <a:spcBef>
                <a:spcPts val="0"/>
              </a:spcBef>
              <a:spcAft>
                <a:spcPts val="0"/>
              </a:spcAft>
              <a:buSzPts val="1000"/>
              <a:buNone/>
              <a:defRPr/>
            </a:lvl3pPr>
            <a:lvl4pPr lvl="3" rtl="0" algn="l">
              <a:spcBef>
                <a:spcPts val="0"/>
              </a:spcBef>
              <a:spcAft>
                <a:spcPts val="0"/>
              </a:spcAft>
              <a:buSzPts val="1000"/>
              <a:buNone/>
              <a:defRPr/>
            </a:lvl4pPr>
            <a:lvl5pPr lvl="4" rtl="0" algn="l">
              <a:spcBef>
                <a:spcPts val="0"/>
              </a:spcBef>
              <a:spcAft>
                <a:spcPts val="0"/>
              </a:spcAft>
              <a:buSzPts val="1000"/>
              <a:buNone/>
              <a:defRPr/>
            </a:lvl5pPr>
            <a:lvl6pPr lvl="5" rtl="0" algn="l">
              <a:spcBef>
                <a:spcPts val="0"/>
              </a:spcBef>
              <a:spcAft>
                <a:spcPts val="0"/>
              </a:spcAft>
              <a:buSzPts val="1000"/>
              <a:buNone/>
              <a:defRPr/>
            </a:lvl6pPr>
            <a:lvl7pPr lvl="6" rtl="0" algn="l">
              <a:spcBef>
                <a:spcPts val="0"/>
              </a:spcBef>
              <a:spcAft>
                <a:spcPts val="0"/>
              </a:spcAft>
              <a:buSzPts val="1000"/>
              <a:buNone/>
              <a:defRPr/>
            </a:lvl7pPr>
            <a:lvl8pPr lvl="7" rtl="0" algn="l">
              <a:spcBef>
                <a:spcPts val="0"/>
              </a:spcBef>
              <a:spcAft>
                <a:spcPts val="0"/>
              </a:spcAft>
              <a:buSzPts val="1000"/>
              <a:buNone/>
              <a:defRPr/>
            </a:lvl8pPr>
            <a:lvl9pPr lvl="8" rtl="0" algn="l">
              <a:spcBef>
                <a:spcPts val="0"/>
              </a:spcBef>
              <a:spcAft>
                <a:spcPts val="0"/>
              </a:spcAft>
              <a:buSzPts val="1000"/>
              <a:buNone/>
              <a:defRPr/>
            </a:lvl9pPr>
          </a:lstStyle>
          <a:p/>
        </p:txBody>
      </p:sp>
      <p:sp>
        <p:nvSpPr>
          <p:cNvPr id="423" name="Google Shape;423;p53"/>
          <p:cNvSpPr txBox="1"/>
          <p:nvPr/>
        </p:nvSpPr>
        <p:spPr>
          <a:xfrm>
            <a:off x="533400" y="4857751"/>
            <a:ext cx="2590800" cy="1143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 sz="700">
                <a:solidFill>
                  <a:schemeClr val="dk1"/>
                </a:solidFill>
                <a:latin typeface="Arial"/>
                <a:ea typeface="Arial"/>
                <a:cs typeface="Arial"/>
                <a:sym typeface="Arial"/>
              </a:rPr>
              <a:t>PwC</a:t>
            </a:r>
            <a:endParaRPr sz="700">
              <a:solidFill>
                <a:schemeClr val="dk1"/>
              </a:solidFill>
              <a:latin typeface="Arial"/>
              <a:ea typeface="Arial"/>
              <a:cs typeface="Arial"/>
              <a:sym typeface="Arial"/>
            </a:endParaRPr>
          </a:p>
        </p:txBody>
      </p:sp>
    </p:spTree>
  </p:cSld>
  <p:clrMapOvr>
    <a:masterClrMapping/>
  </p:clrMapOvr>
</p:sldLayout>
</file>

<file path=ppt/slideLayouts/slideLayout5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Content - Subtitle">
  <p:cSld name="One Column Content - Subtitle">
    <p:spTree>
      <p:nvGrpSpPr>
        <p:cNvPr id="3540" name="Shape 3540"/>
        <p:cNvGrpSpPr/>
        <p:nvPr/>
      </p:nvGrpSpPr>
      <p:grpSpPr>
        <a:xfrm>
          <a:off x="0" y="0"/>
          <a:ext cx="0" cy="0"/>
          <a:chOff x="0" y="0"/>
          <a:chExt cx="0" cy="0"/>
        </a:xfrm>
      </p:grpSpPr>
      <p:sp>
        <p:nvSpPr>
          <p:cNvPr id="3541" name="Google Shape;3541;p521"/>
          <p:cNvSpPr txBox="1"/>
          <p:nvPr>
            <p:ph idx="1" type="body"/>
          </p:nvPr>
        </p:nvSpPr>
        <p:spPr>
          <a:xfrm>
            <a:off x="332186" y="1577579"/>
            <a:ext cx="2646600" cy="3051600"/>
          </a:xfrm>
          <a:prstGeom prst="rect">
            <a:avLst/>
          </a:prstGeom>
          <a:noFill/>
          <a:ln>
            <a:noFill/>
          </a:ln>
        </p:spPr>
        <p:txBody>
          <a:bodyPr anchorCtr="0" anchor="t" bIns="0" lIns="0" spcFirstLastPara="1" rIns="0" wrap="square" tIns="0">
            <a:noAutofit/>
          </a:bodyPr>
          <a:lstStyle>
            <a:lvl1pPr indent="-304800" lvl="0" marL="457200" marR="0" rtl="0" algn="l">
              <a:lnSpc>
                <a:spcPct val="100000"/>
              </a:lnSpc>
              <a:spcBef>
                <a:spcPts val="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indent="-304800" lvl="1" marL="9144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indent="-304800" lvl="2" marL="13716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04800" lvl="5" marL="27432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indent="-304800" lvl="6" marL="32004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indent="-304800" lvl="7" marL="36576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indent="-304800" lvl="8" marL="4114800" marR="0" rtl="0" algn="l">
              <a:lnSpc>
                <a:spcPct val="100000"/>
              </a:lnSpc>
              <a:spcBef>
                <a:spcPts val="500"/>
              </a:spcBef>
              <a:spcAft>
                <a:spcPts val="50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3542" name="Google Shape;3542;p521"/>
          <p:cNvSpPr txBox="1"/>
          <p:nvPr>
            <p:ph type="title"/>
          </p:nvPr>
        </p:nvSpPr>
        <p:spPr>
          <a:xfrm>
            <a:off x="332185" y="322886"/>
            <a:ext cx="8479500" cy="377100"/>
          </a:xfrm>
          <a:prstGeom prst="rect">
            <a:avLst/>
          </a:prstGeom>
          <a:noFill/>
          <a:ln>
            <a:noFill/>
          </a:ln>
        </p:spPr>
        <p:txBody>
          <a:bodyPr anchorCtr="0" anchor="t" bIns="0" lIns="0" spcFirstLastPara="1" rIns="0" wrap="square" tIns="0">
            <a:noAutofit/>
          </a:bodyPr>
          <a:lstStyle>
            <a:lvl1pPr lvl="0" marR="0" rtl="0" algn="l">
              <a:lnSpc>
                <a:spcPct val="85000"/>
              </a:lnSpc>
              <a:spcBef>
                <a:spcPts val="0"/>
              </a:spcBef>
              <a:spcAft>
                <a:spcPts val="0"/>
              </a:spcAft>
              <a:buClr>
                <a:schemeClr val="dk1"/>
              </a:buClr>
              <a:buSzPts val="2400"/>
              <a:buFont typeface="Georgia"/>
              <a:buNone/>
              <a:defRPr b="0" i="0" sz="2400" u="none" cap="none" strike="noStrike">
                <a:solidFill>
                  <a:schemeClr val="dk1"/>
                </a:solidFill>
                <a:latin typeface="Georgia"/>
                <a:ea typeface="Georgia"/>
                <a:cs typeface="Georgia"/>
                <a:sym typeface="Georgia"/>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3543" name="Google Shape;3543;p521"/>
          <p:cNvSpPr txBox="1"/>
          <p:nvPr>
            <p:ph idx="12" type="sldNum"/>
          </p:nvPr>
        </p:nvSpPr>
        <p:spPr>
          <a:xfrm>
            <a:off x="6163867" y="4869180"/>
            <a:ext cx="2648100" cy="1029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3544" name="Google Shape;3544;p521"/>
          <p:cNvSpPr txBox="1"/>
          <p:nvPr>
            <p:ph idx="2" type="subTitle"/>
          </p:nvPr>
        </p:nvSpPr>
        <p:spPr>
          <a:xfrm>
            <a:off x="332184" y="700075"/>
            <a:ext cx="8479500" cy="664500"/>
          </a:xfrm>
          <a:prstGeom prst="rect">
            <a:avLst/>
          </a:prstGeom>
          <a:noFill/>
          <a:ln>
            <a:noFill/>
          </a:ln>
        </p:spPr>
        <p:txBody>
          <a:bodyPr anchorCtr="0" anchor="t" bIns="0" lIns="0" spcFirstLastPara="1" rIns="0" wrap="square" tIns="0">
            <a:noAutofit/>
          </a:bodyPr>
          <a:lstStyle>
            <a:lvl1pPr lvl="0" marR="0" rtl="0" algn="l">
              <a:lnSpc>
                <a:spcPct val="85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1pPr>
            <a:lvl2pPr lvl="1" marR="0" rtl="0" algn="l">
              <a:lnSpc>
                <a:spcPct val="85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2pPr>
            <a:lvl3pPr lvl="2" marR="0" rtl="0" algn="l">
              <a:lnSpc>
                <a:spcPct val="85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l">
              <a:lnSpc>
                <a:spcPct val="85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4pPr>
            <a:lvl5pPr lvl="4" marR="0" rtl="0" algn="l">
              <a:lnSpc>
                <a:spcPct val="85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5pPr>
            <a:lvl6pPr lvl="5" marR="0" rtl="0" algn="l">
              <a:lnSpc>
                <a:spcPct val="85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6pPr>
            <a:lvl7pPr lvl="6" marR="0" rtl="0" algn="l">
              <a:lnSpc>
                <a:spcPct val="85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7pPr>
            <a:lvl8pPr lvl="7" marR="0" rtl="0" algn="l">
              <a:lnSpc>
                <a:spcPct val="85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8pPr>
            <a:lvl9pPr lvl="8" marR="0" rtl="0" algn="l">
              <a:lnSpc>
                <a:spcPct val="85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 Subtitle">
  <p:cSld name="Two Content - Subtitle">
    <p:spTree>
      <p:nvGrpSpPr>
        <p:cNvPr id="3545" name="Shape 3545"/>
        <p:cNvGrpSpPr/>
        <p:nvPr/>
      </p:nvGrpSpPr>
      <p:grpSpPr>
        <a:xfrm>
          <a:off x="0" y="0"/>
          <a:ext cx="0" cy="0"/>
          <a:chOff x="0" y="0"/>
          <a:chExt cx="0" cy="0"/>
        </a:xfrm>
      </p:grpSpPr>
      <p:sp>
        <p:nvSpPr>
          <p:cNvPr id="3546" name="Google Shape;3546;p522"/>
          <p:cNvSpPr txBox="1"/>
          <p:nvPr>
            <p:ph idx="1" type="body"/>
          </p:nvPr>
        </p:nvSpPr>
        <p:spPr>
          <a:xfrm>
            <a:off x="332185" y="1577579"/>
            <a:ext cx="4105200" cy="3051600"/>
          </a:xfrm>
          <a:prstGeom prst="rect">
            <a:avLst/>
          </a:prstGeom>
          <a:noFill/>
          <a:ln>
            <a:noFill/>
          </a:ln>
        </p:spPr>
        <p:txBody>
          <a:bodyPr anchorCtr="0" anchor="t" bIns="0" lIns="0" spcFirstLastPara="1" rIns="0" wrap="square" tIns="0">
            <a:noAutofit/>
          </a:bodyPr>
          <a:lstStyle>
            <a:lvl1pPr indent="-304800" lvl="0" marL="457200" marR="0" rtl="0" algn="l">
              <a:lnSpc>
                <a:spcPct val="100000"/>
              </a:lnSpc>
              <a:spcBef>
                <a:spcPts val="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indent="-304800" lvl="1" marL="9144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indent="-304800" lvl="2" marL="13716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04800" lvl="5" marL="27432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indent="-304800" lvl="6" marL="32004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indent="-304800" lvl="7" marL="36576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indent="-304800" lvl="8" marL="4114800" marR="0" rtl="0" algn="l">
              <a:lnSpc>
                <a:spcPct val="100000"/>
              </a:lnSpc>
              <a:spcBef>
                <a:spcPts val="500"/>
              </a:spcBef>
              <a:spcAft>
                <a:spcPts val="50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3547" name="Google Shape;3547;p522"/>
          <p:cNvSpPr txBox="1"/>
          <p:nvPr>
            <p:ph idx="2" type="body"/>
          </p:nvPr>
        </p:nvSpPr>
        <p:spPr>
          <a:xfrm>
            <a:off x="4706541" y="1577578"/>
            <a:ext cx="4105200" cy="3051600"/>
          </a:xfrm>
          <a:prstGeom prst="rect">
            <a:avLst/>
          </a:prstGeom>
          <a:noFill/>
          <a:ln>
            <a:noFill/>
          </a:ln>
        </p:spPr>
        <p:txBody>
          <a:bodyPr anchorCtr="0" anchor="t" bIns="0" lIns="0" spcFirstLastPara="1" rIns="0" wrap="square" tIns="0">
            <a:noAutofit/>
          </a:bodyPr>
          <a:lstStyle>
            <a:lvl1pPr indent="-304800" lvl="0" marL="457200" marR="0" rtl="0" algn="l">
              <a:lnSpc>
                <a:spcPct val="100000"/>
              </a:lnSpc>
              <a:spcBef>
                <a:spcPts val="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indent="-304800" lvl="1" marL="9144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indent="-304800" lvl="2" marL="13716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04800" lvl="5" marL="27432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indent="-304800" lvl="6" marL="32004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indent="-304800" lvl="7" marL="36576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indent="-304800" lvl="8" marL="4114800" marR="0" rtl="0" algn="l">
              <a:lnSpc>
                <a:spcPct val="100000"/>
              </a:lnSpc>
              <a:spcBef>
                <a:spcPts val="500"/>
              </a:spcBef>
              <a:spcAft>
                <a:spcPts val="50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3548" name="Google Shape;3548;p522"/>
          <p:cNvSpPr txBox="1"/>
          <p:nvPr>
            <p:ph type="title"/>
          </p:nvPr>
        </p:nvSpPr>
        <p:spPr>
          <a:xfrm>
            <a:off x="332185" y="322886"/>
            <a:ext cx="8479500" cy="377100"/>
          </a:xfrm>
          <a:prstGeom prst="rect">
            <a:avLst/>
          </a:prstGeom>
          <a:noFill/>
          <a:ln>
            <a:noFill/>
          </a:ln>
        </p:spPr>
        <p:txBody>
          <a:bodyPr anchorCtr="0" anchor="t" bIns="0" lIns="0" spcFirstLastPara="1" rIns="0" wrap="square" tIns="0">
            <a:noAutofit/>
          </a:bodyPr>
          <a:lstStyle>
            <a:lvl1pPr lvl="0" marR="0" rtl="0" algn="l">
              <a:lnSpc>
                <a:spcPct val="85000"/>
              </a:lnSpc>
              <a:spcBef>
                <a:spcPts val="0"/>
              </a:spcBef>
              <a:spcAft>
                <a:spcPts val="0"/>
              </a:spcAft>
              <a:buClr>
                <a:schemeClr val="dk1"/>
              </a:buClr>
              <a:buSzPts val="2400"/>
              <a:buFont typeface="Georgia"/>
              <a:buNone/>
              <a:defRPr b="0" i="0" sz="2400" u="none" cap="none" strike="noStrike">
                <a:solidFill>
                  <a:schemeClr val="dk1"/>
                </a:solidFill>
                <a:latin typeface="Georgia"/>
                <a:ea typeface="Georgia"/>
                <a:cs typeface="Georgia"/>
                <a:sym typeface="Georgia"/>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3549" name="Google Shape;3549;p522"/>
          <p:cNvSpPr txBox="1"/>
          <p:nvPr>
            <p:ph idx="12" type="sldNum"/>
          </p:nvPr>
        </p:nvSpPr>
        <p:spPr>
          <a:xfrm>
            <a:off x="6163867" y="4869180"/>
            <a:ext cx="2648100" cy="1029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3550" name="Google Shape;3550;p522"/>
          <p:cNvSpPr txBox="1"/>
          <p:nvPr>
            <p:ph idx="3" type="subTitle"/>
          </p:nvPr>
        </p:nvSpPr>
        <p:spPr>
          <a:xfrm>
            <a:off x="332184" y="700075"/>
            <a:ext cx="8479500" cy="664500"/>
          </a:xfrm>
          <a:prstGeom prst="rect">
            <a:avLst/>
          </a:prstGeom>
          <a:noFill/>
          <a:ln>
            <a:noFill/>
          </a:ln>
        </p:spPr>
        <p:txBody>
          <a:bodyPr anchorCtr="0" anchor="t" bIns="0" lIns="0" spcFirstLastPara="1" rIns="0" wrap="square" tIns="0">
            <a:noAutofit/>
          </a:bodyPr>
          <a:lstStyle>
            <a:lvl1pPr lvl="0" marR="0" rtl="0" algn="l">
              <a:lnSpc>
                <a:spcPct val="85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1pPr>
            <a:lvl2pPr lvl="1" marR="0" rtl="0" algn="l">
              <a:lnSpc>
                <a:spcPct val="85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2pPr>
            <a:lvl3pPr lvl="2" marR="0" rtl="0" algn="l">
              <a:lnSpc>
                <a:spcPct val="85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l">
              <a:lnSpc>
                <a:spcPct val="85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4pPr>
            <a:lvl5pPr lvl="4" marR="0" rtl="0" algn="l">
              <a:lnSpc>
                <a:spcPct val="85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5pPr>
            <a:lvl6pPr lvl="5" marR="0" rtl="0" algn="l">
              <a:lnSpc>
                <a:spcPct val="85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6pPr>
            <a:lvl7pPr lvl="6" marR="0" rtl="0" algn="l">
              <a:lnSpc>
                <a:spcPct val="85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7pPr>
            <a:lvl8pPr lvl="7" marR="0" rtl="0" algn="l">
              <a:lnSpc>
                <a:spcPct val="85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8pPr>
            <a:lvl9pPr lvl="8" marR="0" rtl="0" algn="l">
              <a:lnSpc>
                <a:spcPct val="85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and Image - Subtitle">
  <p:cSld name="Content and Image - Subtitle">
    <p:spTree>
      <p:nvGrpSpPr>
        <p:cNvPr id="3551" name="Shape 3551"/>
        <p:cNvGrpSpPr/>
        <p:nvPr/>
      </p:nvGrpSpPr>
      <p:grpSpPr>
        <a:xfrm>
          <a:off x="0" y="0"/>
          <a:ext cx="0" cy="0"/>
          <a:chOff x="0" y="0"/>
          <a:chExt cx="0" cy="0"/>
        </a:xfrm>
      </p:grpSpPr>
      <p:sp>
        <p:nvSpPr>
          <p:cNvPr id="3552" name="Google Shape;3552;p523"/>
          <p:cNvSpPr/>
          <p:nvPr/>
        </p:nvSpPr>
        <p:spPr>
          <a:xfrm>
            <a:off x="4572000" y="0"/>
            <a:ext cx="4572000" cy="5143500"/>
          </a:xfrm>
          <a:prstGeom prst="rect">
            <a:avLst/>
          </a:prstGeom>
          <a:solidFill>
            <a:srgbClr val="DEDEDE"/>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chemeClr val="lt1"/>
              </a:solidFill>
              <a:latin typeface="Arial"/>
              <a:ea typeface="Arial"/>
              <a:cs typeface="Arial"/>
              <a:sym typeface="Arial"/>
            </a:endParaRPr>
          </a:p>
        </p:txBody>
      </p:sp>
      <p:sp>
        <p:nvSpPr>
          <p:cNvPr id="3553" name="Google Shape;3553;p523"/>
          <p:cNvSpPr txBox="1"/>
          <p:nvPr>
            <p:ph idx="1" type="body"/>
          </p:nvPr>
        </p:nvSpPr>
        <p:spPr>
          <a:xfrm>
            <a:off x="332185" y="1577579"/>
            <a:ext cx="3988500" cy="3051600"/>
          </a:xfrm>
          <a:prstGeom prst="rect">
            <a:avLst/>
          </a:prstGeom>
          <a:noFill/>
          <a:ln>
            <a:noFill/>
          </a:ln>
        </p:spPr>
        <p:txBody>
          <a:bodyPr anchorCtr="0" anchor="t" bIns="0" lIns="0" spcFirstLastPara="1" rIns="0" wrap="square" tIns="0">
            <a:noAutofit/>
          </a:bodyPr>
          <a:lstStyle>
            <a:lvl1pPr indent="-304800" lvl="0" marL="457200" marR="0" rtl="0" algn="l">
              <a:lnSpc>
                <a:spcPct val="100000"/>
              </a:lnSpc>
              <a:spcBef>
                <a:spcPts val="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indent="-304800" lvl="1" marL="9144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indent="-304800" lvl="2" marL="13716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04800" lvl="5" marL="27432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indent="-304800" lvl="6" marL="32004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indent="-304800" lvl="7" marL="36576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indent="-304800" lvl="8" marL="4114800" marR="0" rtl="0" algn="l">
              <a:lnSpc>
                <a:spcPct val="100000"/>
              </a:lnSpc>
              <a:spcBef>
                <a:spcPts val="500"/>
              </a:spcBef>
              <a:spcAft>
                <a:spcPts val="50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3554" name="Google Shape;3554;p523"/>
          <p:cNvSpPr txBox="1"/>
          <p:nvPr>
            <p:ph type="title"/>
          </p:nvPr>
        </p:nvSpPr>
        <p:spPr>
          <a:xfrm>
            <a:off x="332186" y="322886"/>
            <a:ext cx="3988500" cy="377100"/>
          </a:xfrm>
          <a:prstGeom prst="rect">
            <a:avLst/>
          </a:prstGeom>
          <a:noFill/>
          <a:ln>
            <a:noFill/>
          </a:ln>
        </p:spPr>
        <p:txBody>
          <a:bodyPr anchorCtr="0" anchor="t" bIns="0" lIns="0" spcFirstLastPara="1" rIns="0" wrap="square" tIns="0">
            <a:noAutofit/>
          </a:bodyPr>
          <a:lstStyle>
            <a:lvl1pPr lvl="0" marR="0" rtl="0" algn="l">
              <a:lnSpc>
                <a:spcPct val="85000"/>
              </a:lnSpc>
              <a:spcBef>
                <a:spcPts val="0"/>
              </a:spcBef>
              <a:spcAft>
                <a:spcPts val="0"/>
              </a:spcAft>
              <a:buClr>
                <a:schemeClr val="dk1"/>
              </a:buClr>
              <a:buSzPts val="2400"/>
              <a:buFont typeface="Georgia"/>
              <a:buNone/>
              <a:defRPr b="0" i="0" sz="2400" u="none" cap="none" strike="noStrike">
                <a:solidFill>
                  <a:schemeClr val="dk1"/>
                </a:solidFill>
                <a:latin typeface="Georgia"/>
                <a:ea typeface="Georgia"/>
                <a:cs typeface="Georgia"/>
                <a:sym typeface="Georgia"/>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3555" name="Google Shape;3555;p523"/>
          <p:cNvSpPr txBox="1"/>
          <p:nvPr>
            <p:ph idx="12" type="sldNum"/>
          </p:nvPr>
        </p:nvSpPr>
        <p:spPr>
          <a:xfrm>
            <a:off x="6163867" y="4869180"/>
            <a:ext cx="2648100" cy="1029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3556" name="Google Shape;3556;p523"/>
          <p:cNvSpPr txBox="1"/>
          <p:nvPr>
            <p:ph idx="2" type="subTitle"/>
          </p:nvPr>
        </p:nvSpPr>
        <p:spPr>
          <a:xfrm>
            <a:off x="332184" y="700075"/>
            <a:ext cx="3988500" cy="664500"/>
          </a:xfrm>
          <a:prstGeom prst="rect">
            <a:avLst/>
          </a:prstGeom>
          <a:noFill/>
          <a:ln>
            <a:noFill/>
          </a:ln>
        </p:spPr>
        <p:txBody>
          <a:bodyPr anchorCtr="0" anchor="t" bIns="0" lIns="0" spcFirstLastPara="1" rIns="0" wrap="square" tIns="0">
            <a:noAutofit/>
          </a:bodyPr>
          <a:lstStyle>
            <a:lvl1pPr lvl="0" marR="0" rtl="0" algn="l">
              <a:lnSpc>
                <a:spcPct val="85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1pPr>
            <a:lvl2pPr lvl="1" marR="0" rtl="0" algn="l">
              <a:lnSpc>
                <a:spcPct val="85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2pPr>
            <a:lvl3pPr lvl="2" marR="0" rtl="0" algn="l">
              <a:lnSpc>
                <a:spcPct val="85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l">
              <a:lnSpc>
                <a:spcPct val="85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4pPr>
            <a:lvl5pPr lvl="4" marR="0" rtl="0" algn="l">
              <a:lnSpc>
                <a:spcPct val="85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5pPr>
            <a:lvl6pPr lvl="5" marR="0" rtl="0" algn="l">
              <a:lnSpc>
                <a:spcPct val="85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6pPr>
            <a:lvl7pPr lvl="6" marR="0" rtl="0" algn="l">
              <a:lnSpc>
                <a:spcPct val="85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7pPr>
            <a:lvl8pPr lvl="7" marR="0" rtl="0" algn="l">
              <a:lnSpc>
                <a:spcPct val="85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8pPr>
            <a:lvl9pPr lvl="8" marR="0" rtl="0" algn="l">
              <a:lnSpc>
                <a:spcPct val="85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hree Content - Subtitle">
  <p:cSld name="Three Content - Subtitle">
    <p:spTree>
      <p:nvGrpSpPr>
        <p:cNvPr id="3557" name="Shape 3557"/>
        <p:cNvGrpSpPr/>
        <p:nvPr/>
      </p:nvGrpSpPr>
      <p:grpSpPr>
        <a:xfrm>
          <a:off x="0" y="0"/>
          <a:ext cx="0" cy="0"/>
          <a:chOff x="0" y="0"/>
          <a:chExt cx="0" cy="0"/>
        </a:xfrm>
      </p:grpSpPr>
      <p:sp>
        <p:nvSpPr>
          <p:cNvPr id="3558" name="Google Shape;3558;p524"/>
          <p:cNvSpPr txBox="1"/>
          <p:nvPr>
            <p:ph idx="1" type="body"/>
          </p:nvPr>
        </p:nvSpPr>
        <p:spPr>
          <a:xfrm>
            <a:off x="332185" y="1577579"/>
            <a:ext cx="2646600" cy="3051600"/>
          </a:xfrm>
          <a:prstGeom prst="rect">
            <a:avLst/>
          </a:prstGeom>
          <a:noFill/>
          <a:ln>
            <a:noFill/>
          </a:ln>
        </p:spPr>
        <p:txBody>
          <a:bodyPr anchorCtr="0" anchor="t" bIns="0" lIns="0" spcFirstLastPara="1" rIns="0" wrap="square" tIns="0">
            <a:noAutofit/>
          </a:bodyPr>
          <a:lstStyle>
            <a:lvl1pPr indent="-304800" lvl="0" marL="457200" marR="0" rtl="0" algn="l">
              <a:lnSpc>
                <a:spcPct val="100000"/>
              </a:lnSpc>
              <a:spcBef>
                <a:spcPts val="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indent="-304800" lvl="1" marL="9144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indent="-304800" lvl="2" marL="13716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04800" lvl="5" marL="27432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indent="-304800" lvl="6" marL="32004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indent="-304800" lvl="7" marL="36576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indent="-304800" lvl="8" marL="4114800" marR="0" rtl="0" algn="l">
              <a:lnSpc>
                <a:spcPct val="100000"/>
              </a:lnSpc>
              <a:spcBef>
                <a:spcPts val="500"/>
              </a:spcBef>
              <a:spcAft>
                <a:spcPts val="50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3559" name="Google Shape;3559;p524"/>
          <p:cNvSpPr txBox="1"/>
          <p:nvPr>
            <p:ph idx="2" type="body"/>
          </p:nvPr>
        </p:nvSpPr>
        <p:spPr>
          <a:xfrm>
            <a:off x="3249216" y="1577579"/>
            <a:ext cx="2646600" cy="3051600"/>
          </a:xfrm>
          <a:prstGeom prst="rect">
            <a:avLst/>
          </a:prstGeom>
          <a:noFill/>
          <a:ln>
            <a:noFill/>
          </a:ln>
        </p:spPr>
        <p:txBody>
          <a:bodyPr anchorCtr="0" anchor="t" bIns="0" lIns="0" spcFirstLastPara="1" rIns="0" wrap="square" tIns="0">
            <a:noAutofit/>
          </a:bodyPr>
          <a:lstStyle>
            <a:lvl1pPr indent="-304800" lvl="0" marL="457200" marR="0" rtl="0" algn="l">
              <a:lnSpc>
                <a:spcPct val="100000"/>
              </a:lnSpc>
              <a:spcBef>
                <a:spcPts val="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indent="-304800" lvl="1" marL="9144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indent="-304800" lvl="2" marL="13716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04800" lvl="5" marL="27432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indent="-304800" lvl="6" marL="32004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indent="-304800" lvl="7" marL="36576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indent="-304800" lvl="8" marL="4114800" marR="0" rtl="0" algn="l">
              <a:lnSpc>
                <a:spcPct val="100000"/>
              </a:lnSpc>
              <a:spcBef>
                <a:spcPts val="500"/>
              </a:spcBef>
              <a:spcAft>
                <a:spcPts val="50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3560" name="Google Shape;3560;p524"/>
          <p:cNvSpPr txBox="1"/>
          <p:nvPr>
            <p:ph idx="3" type="body"/>
          </p:nvPr>
        </p:nvSpPr>
        <p:spPr>
          <a:xfrm>
            <a:off x="6165057" y="1577579"/>
            <a:ext cx="2646600" cy="3051600"/>
          </a:xfrm>
          <a:prstGeom prst="rect">
            <a:avLst/>
          </a:prstGeom>
          <a:noFill/>
          <a:ln>
            <a:noFill/>
          </a:ln>
        </p:spPr>
        <p:txBody>
          <a:bodyPr anchorCtr="0" anchor="t" bIns="0" lIns="0" spcFirstLastPara="1" rIns="0" wrap="square" tIns="0">
            <a:noAutofit/>
          </a:bodyPr>
          <a:lstStyle>
            <a:lvl1pPr indent="-304800" lvl="0" marL="457200" marR="0" rtl="0" algn="l">
              <a:lnSpc>
                <a:spcPct val="100000"/>
              </a:lnSpc>
              <a:spcBef>
                <a:spcPts val="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indent="-304800" lvl="1" marL="9144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indent="-304800" lvl="2" marL="13716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04800" lvl="5" marL="27432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indent="-304800" lvl="6" marL="32004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indent="-304800" lvl="7" marL="36576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indent="-304800" lvl="8" marL="4114800" marR="0" rtl="0" algn="l">
              <a:lnSpc>
                <a:spcPct val="100000"/>
              </a:lnSpc>
              <a:spcBef>
                <a:spcPts val="500"/>
              </a:spcBef>
              <a:spcAft>
                <a:spcPts val="50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3561" name="Google Shape;3561;p524"/>
          <p:cNvSpPr txBox="1"/>
          <p:nvPr>
            <p:ph type="title"/>
          </p:nvPr>
        </p:nvSpPr>
        <p:spPr>
          <a:xfrm>
            <a:off x="332185" y="322886"/>
            <a:ext cx="8479500" cy="377100"/>
          </a:xfrm>
          <a:prstGeom prst="rect">
            <a:avLst/>
          </a:prstGeom>
          <a:noFill/>
          <a:ln>
            <a:noFill/>
          </a:ln>
        </p:spPr>
        <p:txBody>
          <a:bodyPr anchorCtr="0" anchor="t" bIns="0" lIns="0" spcFirstLastPara="1" rIns="0" wrap="square" tIns="0">
            <a:noAutofit/>
          </a:bodyPr>
          <a:lstStyle>
            <a:lvl1pPr lvl="0" marR="0" rtl="0" algn="l">
              <a:lnSpc>
                <a:spcPct val="85000"/>
              </a:lnSpc>
              <a:spcBef>
                <a:spcPts val="0"/>
              </a:spcBef>
              <a:spcAft>
                <a:spcPts val="0"/>
              </a:spcAft>
              <a:buClr>
                <a:schemeClr val="dk1"/>
              </a:buClr>
              <a:buSzPts val="2400"/>
              <a:buFont typeface="Georgia"/>
              <a:buNone/>
              <a:defRPr b="0" i="0" sz="2400" u="none" cap="none" strike="noStrike">
                <a:solidFill>
                  <a:schemeClr val="dk1"/>
                </a:solidFill>
                <a:latin typeface="Georgia"/>
                <a:ea typeface="Georgia"/>
                <a:cs typeface="Georgia"/>
                <a:sym typeface="Georgia"/>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3562" name="Google Shape;3562;p524"/>
          <p:cNvSpPr txBox="1"/>
          <p:nvPr>
            <p:ph idx="12" type="sldNum"/>
          </p:nvPr>
        </p:nvSpPr>
        <p:spPr>
          <a:xfrm>
            <a:off x="6163867" y="4869180"/>
            <a:ext cx="2648100" cy="1029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3563" name="Google Shape;3563;p524"/>
          <p:cNvSpPr txBox="1"/>
          <p:nvPr>
            <p:ph idx="4" type="subTitle"/>
          </p:nvPr>
        </p:nvSpPr>
        <p:spPr>
          <a:xfrm>
            <a:off x="332184" y="700075"/>
            <a:ext cx="8479500" cy="664500"/>
          </a:xfrm>
          <a:prstGeom prst="rect">
            <a:avLst/>
          </a:prstGeom>
          <a:noFill/>
          <a:ln>
            <a:noFill/>
          </a:ln>
        </p:spPr>
        <p:txBody>
          <a:bodyPr anchorCtr="0" anchor="t" bIns="0" lIns="0" spcFirstLastPara="1" rIns="0" wrap="square" tIns="0">
            <a:noAutofit/>
          </a:bodyPr>
          <a:lstStyle>
            <a:lvl1pPr lvl="0" marR="0" rtl="0" algn="l">
              <a:lnSpc>
                <a:spcPct val="85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1pPr>
            <a:lvl2pPr lvl="1" marR="0" rtl="0" algn="l">
              <a:lnSpc>
                <a:spcPct val="85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2pPr>
            <a:lvl3pPr lvl="2" marR="0" rtl="0" algn="l">
              <a:lnSpc>
                <a:spcPct val="85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l">
              <a:lnSpc>
                <a:spcPct val="85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4pPr>
            <a:lvl5pPr lvl="4" marR="0" rtl="0" algn="l">
              <a:lnSpc>
                <a:spcPct val="85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5pPr>
            <a:lvl6pPr lvl="5" marR="0" rtl="0" algn="l">
              <a:lnSpc>
                <a:spcPct val="85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6pPr>
            <a:lvl7pPr lvl="6" marR="0" rtl="0" algn="l">
              <a:lnSpc>
                <a:spcPct val="85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7pPr>
            <a:lvl8pPr lvl="7" marR="0" rtl="0" algn="l">
              <a:lnSpc>
                <a:spcPct val="85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8pPr>
            <a:lvl9pPr lvl="8" marR="0" rtl="0" algn="l">
              <a:lnSpc>
                <a:spcPct val="85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Four Content - Subtitle">
  <p:cSld name="Four Content - Subtitle">
    <p:spTree>
      <p:nvGrpSpPr>
        <p:cNvPr id="3564" name="Shape 3564"/>
        <p:cNvGrpSpPr/>
        <p:nvPr/>
      </p:nvGrpSpPr>
      <p:grpSpPr>
        <a:xfrm>
          <a:off x="0" y="0"/>
          <a:ext cx="0" cy="0"/>
          <a:chOff x="0" y="0"/>
          <a:chExt cx="0" cy="0"/>
        </a:xfrm>
      </p:grpSpPr>
      <p:sp>
        <p:nvSpPr>
          <p:cNvPr id="3565" name="Google Shape;3565;p525"/>
          <p:cNvSpPr txBox="1"/>
          <p:nvPr>
            <p:ph idx="1" type="body"/>
          </p:nvPr>
        </p:nvSpPr>
        <p:spPr>
          <a:xfrm>
            <a:off x="332185" y="1577579"/>
            <a:ext cx="1917000" cy="3051600"/>
          </a:xfrm>
          <a:prstGeom prst="rect">
            <a:avLst/>
          </a:prstGeom>
          <a:noFill/>
          <a:ln>
            <a:noFill/>
          </a:ln>
        </p:spPr>
        <p:txBody>
          <a:bodyPr anchorCtr="0" anchor="t" bIns="0" lIns="0" spcFirstLastPara="1" rIns="0" wrap="square" tIns="0">
            <a:noAutofit/>
          </a:bodyPr>
          <a:lstStyle>
            <a:lvl1pPr indent="-304800" lvl="0" marL="457200" marR="0" rtl="0" algn="l">
              <a:lnSpc>
                <a:spcPct val="100000"/>
              </a:lnSpc>
              <a:spcBef>
                <a:spcPts val="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indent="-304800" lvl="1" marL="9144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indent="-304800" lvl="2" marL="13716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04800" lvl="5" marL="27432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indent="-304800" lvl="6" marL="32004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indent="-304800" lvl="7" marL="36576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indent="-304800" lvl="8" marL="4114800" marR="0" rtl="0" algn="l">
              <a:lnSpc>
                <a:spcPct val="100000"/>
              </a:lnSpc>
              <a:spcBef>
                <a:spcPts val="500"/>
              </a:spcBef>
              <a:spcAft>
                <a:spcPts val="50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3566" name="Google Shape;3566;p525"/>
          <p:cNvSpPr txBox="1"/>
          <p:nvPr>
            <p:ph idx="2" type="body"/>
          </p:nvPr>
        </p:nvSpPr>
        <p:spPr>
          <a:xfrm>
            <a:off x="2520460" y="1577579"/>
            <a:ext cx="1917000" cy="3051600"/>
          </a:xfrm>
          <a:prstGeom prst="rect">
            <a:avLst/>
          </a:prstGeom>
          <a:noFill/>
          <a:ln>
            <a:noFill/>
          </a:ln>
        </p:spPr>
        <p:txBody>
          <a:bodyPr anchorCtr="0" anchor="t" bIns="0" lIns="0" spcFirstLastPara="1" rIns="0" wrap="square" tIns="0">
            <a:noAutofit/>
          </a:bodyPr>
          <a:lstStyle>
            <a:lvl1pPr indent="-304800" lvl="0" marL="457200" marR="0" rtl="0" algn="l">
              <a:lnSpc>
                <a:spcPct val="100000"/>
              </a:lnSpc>
              <a:spcBef>
                <a:spcPts val="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indent="-304800" lvl="1" marL="9144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indent="-304800" lvl="2" marL="13716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04800" lvl="5" marL="27432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indent="-304800" lvl="6" marL="32004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indent="-304800" lvl="7" marL="36576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indent="-304800" lvl="8" marL="4114800" marR="0" rtl="0" algn="l">
              <a:lnSpc>
                <a:spcPct val="100000"/>
              </a:lnSpc>
              <a:spcBef>
                <a:spcPts val="500"/>
              </a:spcBef>
              <a:spcAft>
                <a:spcPts val="50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3567" name="Google Shape;3567;p525"/>
          <p:cNvSpPr txBox="1"/>
          <p:nvPr>
            <p:ph idx="3" type="body"/>
          </p:nvPr>
        </p:nvSpPr>
        <p:spPr>
          <a:xfrm>
            <a:off x="4706541" y="1577579"/>
            <a:ext cx="1917000" cy="3051600"/>
          </a:xfrm>
          <a:prstGeom prst="rect">
            <a:avLst/>
          </a:prstGeom>
          <a:noFill/>
          <a:ln>
            <a:noFill/>
          </a:ln>
        </p:spPr>
        <p:txBody>
          <a:bodyPr anchorCtr="0" anchor="t" bIns="0" lIns="0" spcFirstLastPara="1" rIns="0" wrap="square" tIns="0">
            <a:noAutofit/>
          </a:bodyPr>
          <a:lstStyle>
            <a:lvl1pPr indent="-304800" lvl="0" marL="457200" marR="0" rtl="0" algn="l">
              <a:lnSpc>
                <a:spcPct val="100000"/>
              </a:lnSpc>
              <a:spcBef>
                <a:spcPts val="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indent="-304800" lvl="1" marL="9144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indent="-304800" lvl="2" marL="13716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04800" lvl="5" marL="27432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indent="-304800" lvl="6" marL="32004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indent="-304800" lvl="7" marL="36576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indent="-304800" lvl="8" marL="4114800" marR="0" rtl="0" algn="l">
              <a:lnSpc>
                <a:spcPct val="100000"/>
              </a:lnSpc>
              <a:spcBef>
                <a:spcPts val="500"/>
              </a:spcBef>
              <a:spcAft>
                <a:spcPts val="50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3568" name="Google Shape;3568;p525"/>
          <p:cNvSpPr txBox="1"/>
          <p:nvPr>
            <p:ph idx="4" type="body"/>
          </p:nvPr>
        </p:nvSpPr>
        <p:spPr>
          <a:xfrm>
            <a:off x="6892622" y="1577579"/>
            <a:ext cx="1917000" cy="3051600"/>
          </a:xfrm>
          <a:prstGeom prst="rect">
            <a:avLst/>
          </a:prstGeom>
          <a:noFill/>
          <a:ln>
            <a:noFill/>
          </a:ln>
        </p:spPr>
        <p:txBody>
          <a:bodyPr anchorCtr="0" anchor="t" bIns="0" lIns="0" spcFirstLastPara="1" rIns="0" wrap="square" tIns="0">
            <a:noAutofit/>
          </a:bodyPr>
          <a:lstStyle>
            <a:lvl1pPr indent="-304800" lvl="0" marL="457200" marR="0" rtl="0" algn="l">
              <a:lnSpc>
                <a:spcPct val="100000"/>
              </a:lnSpc>
              <a:spcBef>
                <a:spcPts val="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indent="-304800" lvl="1" marL="9144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indent="-304800" lvl="2" marL="13716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04800" lvl="5" marL="27432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indent="-304800" lvl="6" marL="32004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indent="-304800" lvl="7" marL="36576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indent="-304800" lvl="8" marL="4114800" marR="0" rtl="0" algn="l">
              <a:lnSpc>
                <a:spcPct val="100000"/>
              </a:lnSpc>
              <a:spcBef>
                <a:spcPts val="500"/>
              </a:spcBef>
              <a:spcAft>
                <a:spcPts val="50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3569" name="Google Shape;3569;p525"/>
          <p:cNvSpPr txBox="1"/>
          <p:nvPr>
            <p:ph type="title"/>
          </p:nvPr>
        </p:nvSpPr>
        <p:spPr>
          <a:xfrm>
            <a:off x="332185" y="322886"/>
            <a:ext cx="8479500" cy="377100"/>
          </a:xfrm>
          <a:prstGeom prst="rect">
            <a:avLst/>
          </a:prstGeom>
          <a:noFill/>
          <a:ln>
            <a:noFill/>
          </a:ln>
        </p:spPr>
        <p:txBody>
          <a:bodyPr anchorCtr="0" anchor="t" bIns="0" lIns="0" spcFirstLastPara="1" rIns="0" wrap="square" tIns="0">
            <a:noAutofit/>
          </a:bodyPr>
          <a:lstStyle>
            <a:lvl1pPr lvl="0" marR="0" rtl="0" algn="l">
              <a:lnSpc>
                <a:spcPct val="85000"/>
              </a:lnSpc>
              <a:spcBef>
                <a:spcPts val="0"/>
              </a:spcBef>
              <a:spcAft>
                <a:spcPts val="0"/>
              </a:spcAft>
              <a:buClr>
                <a:schemeClr val="dk1"/>
              </a:buClr>
              <a:buSzPts val="2400"/>
              <a:buFont typeface="Georgia"/>
              <a:buNone/>
              <a:defRPr b="0" i="0" sz="2400" u="none" cap="none" strike="noStrike">
                <a:solidFill>
                  <a:schemeClr val="dk1"/>
                </a:solidFill>
                <a:latin typeface="Georgia"/>
                <a:ea typeface="Georgia"/>
                <a:cs typeface="Georgia"/>
                <a:sym typeface="Georgia"/>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3570" name="Google Shape;3570;p525"/>
          <p:cNvSpPr txBox="1"/>
          <p:nvPr>
            <p:ph idx="12" type="sldNum"/>
          </p:nvPr>
        </p:nvSpPr>
        <p:spPr>
          <a:xfrm>
            <a:off x="6163867" y="4869180"/>
            <a:ext cx="2648100" cy="1029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3571" name="Google Shape;3571;p525"/>
          <p:cNvSpPr txBox="1"/>
          <p:nvPr>
            <p:ph idx="5" type="subTitle"/>
          </p:nvPr>
        </p:nvSpPr>
        <p:spPr>
          <a:xfrm>
            <a:off x="332184" y="700075"/>
            <a:ext cx="8479500" cy="664500"/>
          </a:xfrm>
          <a:prstGeom prst="rect">
            <a:avLst/>
          </a:prstGeom>
          <a:noFill/>
          <a:ln>
            <a:noFill/>
          </a:ln>
        </p:spPr>
        <p:txBody>
          <a:bodyPr anchorCtr="0" anchor="t" bIns="0" lIns="0" spcFirstLastPara="1" rIns="0" wrap="square" tIns="0">
            <a:noAutofit/>
          </a:bodyPr>
          <a:lstStyle>
            <a:lvl1pPr lvl="0" marR="0" rtl="0" algn="l">
              <a:lnSpc>
                <a:spcPct val="85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1pPr>
            <a:lvl2pPr lvl="1" marR="0" rtl="0" algn="l">
              <a:lnSpc>
                <a:spcPct val="85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2pPr>
            <a:lvl3pPr lvl="2" marR="0" rtl="0" algn="l">
              <a:lnSpc>
                <a:spcPct val="85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l">
              <a:lnSpc>
                <a:spcPct val="85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4pPr>
            <a:lvl5pPr lvl="4" marR="0" rtl="0" algn="l">
              <a:lnSpc>
                <a:spcPct val="85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5pPr>
            <a:lvl6pPr lvl="5" marR="0" rtl="0" algn="l">
              <a:lnSpc>
                <a:spcPct val="85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6pPr>
            <a:lvl7pPr lvl="6" marR="0" rtl="0" algn="l">
              <a:lnSpc>
                <a:spcPct val="85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7pPr>
            <a:lvl8pPr lvl="7" marR="0" rtl="0" algn="l">
              <a:lnSpc>
                <a:spcPct val="85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8pPr>
            <a:lvl9pPr lvl="8" marR="0" rtl="0" algn="l">
              <a:lnSpc>
                <a:spcPct val="85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Five Content - Subtitle">
  <p:cSld name="Five Content - Subtitle">
    <p:spTree>
      <p:nvGrpSpPr>
        <p:cNvPr id="3572" name="Shape 3572"/>
        <p:cNvGrpSpPr/>
        <p:nvPr/>
      </p:nvGrpSpPr>
      <p:grpSpPr>
        <a:xfrm>
          <a:off x="0" y="0"/>
          <a:ext cx="0" cy="0"/>
          <a:chOff x="0" y="0"/>
          <a:chExt cx="0" cy="0"/>
        </a:xfrm>
      </p:grpSpPr>
      <p:sp>
        <p:nvSpPr>
          <p:cNvPr id="3573" name="Google Shape;3573;p526"/>
          <p:cNvSpPr txBox="1"/>
          <p:nvPr>
            <p:ph idx="1" type="body"/>
          </p:nvPr>
        </p:nvSpPr>
        <p:spPr>
          <a:xfrm>
            <a:off x="332185" y="1577579"/>
            <a:ext cx="1479600" cy="3051600"/>
          </a:xfrm>
          <a:prstGeom prst="rect">
            <a:avLst/>
          </a:prstGeom>
          <a:noFill/>
          <a:ln>
            <a:noFill/>
          </a:ln>
        </p:spPr>
        <p:txBody>
          <a:bodyPr anchorCtr="0" anchor="t" bIns="0" lIns="0" spcFirstLastPara="1" rIns="0" wrap="square" tIns="0">
            <a:noAutofit/>
          </a:bodyPr>
          <a:lstStyle>
            <a:lvl1pPr indent="-304800" lvl="0" marL="457200" marR="0" rtl="0" algn="l">
              <a:lnSpc>
                <a:spcPct val="100000"/>
              </a:lnSpc>
              <a:spcBef>
                <a:spcPts val="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indent="-304800" lvl="1" marL="9144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indent="-304800" lvl="2" marL="13716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04800" lvl="5" marL="27432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indent="-304800" lvl="6" marL="32004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indent="-304800" lvl="7" marL="36576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indent="-304800" lvl="8" marL="4114800" marR="0" rtl="0" algn="l">
              <a:lnSpc>
                <a:spcPct val="100000"/>
              </a:lnSpc>
              <a:spcBef>
                <a:spcPts val="500"/>
              </a:spcBef>
              <a:spcAft>
                <a:spcPts val="50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3574" name="Google Shape;3574;p526"/>
          <p:cNvSpPr txBox="1"/>
          <p:nvPr>
            <p:ph idx="2" type="body"/>
          </p:nvPr>
        </p:nvSpPr>
        <p:spPr>
          <a:xfrm>
            <a:off x="2082784" y="1577579"/>
            <a:ext cx="1479600" cy="3051600"/>
          </a:xfrm>
          <a:prstGeom prst="rect">
            <a:avLst/>
          </a:prstGeom>
          <a:noFill/>
          <a:ln>
            <a:noFill/>
          </a:ln>
        </p:spPr>
        <p:txBody>
          <a:bodyPr anchorCtr="0" anchor="t" bIns="0" lIns="0" spcFirstLastPara="1" rIns="0" wrap="square" tIns="0">
            <a:noAutofit/>
          </a:bodyPr>
          <a:lstStyle>
            <a:lvl1pPr indent="-304800" lvl="0" marL="457200" marR="0" rtl="0" algn="l">
              <a:lnSpc>
                <a:spcPct val="100000"/>
              </a:lnSpc>
              <a:spcBef>
                <a:spcPts val="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indent="-304800" lvl="1" marL="9144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indent="-304800" lvl="2" marL="13716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04800" lvl="5" marL="27432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indent="-304800" lvl="6" marL="32004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indent="-304800" lvl="7" marL="36576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indent="-304800" lvl="8" marL="4114800" marR="0" rtl="0" algn="l">
              <a:lnSpc>
                <a:spcPct val="100000"/>
              </a:lnSpc>
              <a:spcBef>
                <a:spcPts val="500"/>
              </a:spcBef>
              <a:spcAft>
                <a:spcPts val="50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3575" name="Google Shape;3575;p526"/>
          <p:cNvSpPr txBox="1"/>
          <p:nvPr>
            <p:ph idx="3" type="body"/>
          </p:nvPr>
        </p:nvSpPr>
        <p:spPr>
          <a:xfrm>
            <a:off x="3833383" y="1577579"/>
            <a:ext cx="1479600" cy="3051600"/>
          </a:xfrm>
          <a:prstGeom prst="rect">
            <a:avLst/>
          </a:prstGeom>
          <a:noFill/>
          <a:ln>
            <a:noFill/>
          </a:ln>
        </p:spPr>
        <p:txBody>
          <a:bodyPr anchorCtr="0" anchor="t" bIns="0" lIns="0" spcFirstLastPara="1" rIns="0" wrap="square" tIns="0">
            <a:noAutofit/>
          </a:bodyPr>
          <a:lstStyle>
            <a:lvl1pPr indent="-304800" lvl="0" marL="457200" marR="0" rtl="0" algn="l">
              <a:lnSpc>
                <a:spcPct val="100000"/>
              </a:lnSpc>
              <a:spcBef>
                <a:spcPts val="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indent="-304800" lvl="1" marL="9144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indent="-304800" lvl="2" marL="13716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04800" lvl="5" marL="27432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indent="-304800" lvl="6" marL="32004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indent="-304800" lvl="7" marL="36576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indent="-304800" lvl="8" marL="4114800" marR="0" rtl="0" algn="l">
              <a:lnSpc>
                <a:spcPct val="100000"/>
              </a:lnSpc>
              <a:spcBef>
                <a:spcPts val="500"/>
              </a:spcBef>
              <a:spcAft>
                <a:spcPts val="50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3576" name="Google Shape;3576;p526"/>
          <p:cNvSpPr txBox="1"/>
          <p:nvPr>
            <p:ph idx="4" type="body"/>
          </p:nvPr>
        </p:nvSpPr>
        <p:spPr>
          <a:xfrm>
            <a:off x="5583982" y="1577579"/>
            <a:ext cx="1479600" cy="3051600"/>
          </a:xfrm>
          <a:prstGeom prst="rect">
            <a:avLst/>
          </a:prstGeom>
          <a:noFill/>
          <a:ln>
            <a:noFill/>
          </a:ln>
        </p:spPr>
        <p:txBody>
          <a:bodyPr anchorCtr="0" anchor="t" bIns="0" lIns="0" spcFirstLastPara="1" rIns="0" wrap="square" tIns="0">
            <a:noAutofit/>
          </a:bodyPr>
          <a:lstStyle>
            <a:lvl1pPr indent="-304800" lvl="0" marL="457200" marR="0" rtl="0" algn="l">
              <a:lnSpc>
                <a:spcPct val="100000"/>
              </a:lnSpc>
              <a:spcBef>
                <a:spcPts val="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indent="-304800" lvl="1" marL="9144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indent="-304800" lvl="2" marL="13716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04800" lvl="5" marL="27432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indent="-304800" lvl="6" marL="32004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indent="-304800" lvl="7" marL="36576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indent="-304800" lvl="8" marL="4114800" marR="0" rtl="0" algn="l">
              <a:lnSpc>
                <a:spcPct val="100000"/>
              </a:lnSpc>
              <a:spcBef>
                <a:spcPts val="500"/>
              </a:spcBef>
              <a:spcAft>
                <a:spcPts val="50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3577" name="Google Shape;3577;p526"/>
          <p:cNvSpPr txBox="1"/>
          <p:nvPr>
            <p:ph idx="5" type="body"/>
          </p:nvPr>
        </p:nvSpPr>
        <p:spPr>
          <a:xfrm>
            <a:off x="7334582" y="1577579"/>
            <a:ext cx="1479600" cy="3051600"/>
          </a:xfrm>
          <a:prstGeom prst="rect">
            <a:avLst/>
          </a:prstGeom>
          <a:noFill/>
          <a:ln>
            <a:noFill/>
          </a:ln>
        </p:spPr>
        <p:txBody>
          <a:bodyPr anchorCtr="0" anchor="t" bIns="0" lIns="0" spcFirstLastPara="1" rIns="0" wrap="square" tIns="0">
            <a:noAutofit/>
          </a:bodyPr>
          <a:lstStyle>
            <a:lvl1pPr indent="-304800" lvl="0" marL="457200" marR="0" rtl="0" algn="l">
              <a:lnSpc>
                <a:spcPct val="100000"/>
              </a:lnSpc>
              <a:spcBef>
                <a:spcPts val="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indent="-304800" lvl="1" marL="9144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indent="-304800" lvl="2" marL="13716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04800" lvl="5" marL="27432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indent="-304800" lvl="6" marL="32004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indent="-304800" lvl="7" marL="36576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indent="-304800" lvl="8" marL="4114800" marR="0" rtl="0" algn="l">
              <a:lnSpc>
                <a:spcPct val="100000"/>
              </a:lnSpc>
              <a:spcBef>
                <a:spcPts val="500"/>
              </a:spcBef>
              <a:spcAft>
                <a:spcPts val="50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3578" name="Google Shape;3578;p526"/>
          <p:cNvSpPr txBox="1"/>
          <p:nvPr>
            <p:ph type="title"/>
          </p:nvPr>
        </p:nvSpPr>
        <p:spPr>
          <a:xfrm>
            <a:off x="332185" y="322886"/>
            <a:ext cx="8479500" cy="377100"/>
          </a:xfrm>
          <a:prstGeom prst="rect">
            <a:avLst/>
          </a:prstGeom>
          <a:noFill/>
          <a:ln>
            <a:noFill/>
          </a:ln>
        </p:spPr>
        <p:txBody>
          <a:bodyPr anchorCtr="0" anchor="t" bIns="0" lIns="0" spcFirstLastPara="1" rIns="0" wrap="square" tIns="0">
            <a:noAutofit/>
          </a:bodyPr>
          <a:lstStyle>
            <a:lvl1pPr lvl="0" marR="0" rtl="0" algn="l">
              <a:lnSpc>
                <a:spcPct val="85000"/>
              </a:lnSpc>
              <a:spcBef>
                <a:spcPts val="0"/>
              </a:spcBef>
              <a:spcAft>
                <a:spcPts val="0"/>
              </a:spcAft>
              <a:buClr>
                <a:schemeClr val="dk1"/>
              </a:buClr>
              <a:buSzPts val="2400"/>
              <a:buFont typeface="Georgia"/>
              <a:buNone/>
              <a:defRPr b="0" i="0" sz="2400" u="none" cap="none" strike="noStrike">
                <a:solidFill>
                  <a:schemeClr val="dk1"/>
                </a:solidFill>
                <a:latin typeface="Georgia"/>
                <a:ea typeface="Georgia"/>
                <a:cs typeface="Georgia"/>
                <a:sym typeface="Georgia"/>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3579" name="Google Shape;3579;p526"/>
          <p:cNvSpPr txBox="1"/>
          <p:nvPr>
            <p:ph idx="12" type="sldNum"/>
          </p:nvPr>
        </p:nvSpPr>
        <p:spPr>
          <a:xfrm>
            <a:off x="6163867" y="4869180"/>
            <a:ext cx="2648100" cy="1029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3580" name="Google Shape;3580;p526"/>
          <p:cNvSpPr txBox="1"/>
          <p:nvPr>
            <p:ph idx="6" type="subTitle"/>
          </p:nvPr>
        </p:nvSpPr>
        <p:spPr>
          <a:xfrm>
            <a:off x="332184" y="700075"/>
            <a:ext cx="8479500" cy="664500"/>
          </a:xfrm>
          <a:prstGeom prst="rect">
            <a:avLst/>
          </a:prstGeom>
          <a:noFill/>
          <a:ln>
            <a:noFill/>
          </a:ln>
        </p:spPr>
        <p:txBody>
          <a:bodyPr anchorCtr="0" anchor="t" bIns="0" lIns="0" spcFirstLastPara="1" rIns="0" wrap="square" tIns="0">
            <a:noAutofit/>
          </a:bodyPr>
          <a:lstStyle>
            <a:lvl1pPr lvl="0" marR="0" rtl="0" algn="l">
              <a:lnSpc>
                <a:spcPct val="85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1pPr>
            <a:lvl2pPr lvl="1" marR="0" rtl="0" algn="l">
              <a:lnSpc>
                <a:spcPct val="85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2pPr>
            <a:lvl3pPr lvl="2" marR="0" rtl="0" algn="l">
              <a:lnSpc>
                <a:spcPct val="85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l">
              <a:lnSpc>
                <a:spcPct val="85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4pPr>
            <a:lvl5pPr lvl="4" marR="0" rtl="0" algn="l">
              <a:lnSpc>
                <a:spcPct val="85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5pPr>
            <a:lvl6pPr lvl="5" marR="0" rtl="0" algn="l">
              <a:lnSpc>
                <a:spcPct val="85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6pPr>
            <a:lvl7pPr lvl="6" marR="0" rtl="0" algn="l">
              <a:lnSpc>
                <a:spcPct val="85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7pPr>
            <a:lvl8pPr lvl="7" marR="0" rtl="0" algn="l">
              <a:lnSpc>
                <a:spcPct val="85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8pPr>
            <a:lvl9pPr lvl="8" marR="0" rtl="0" algn="l">
              <a:lnSpc>
                <a:spcPct val="85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hree Images - Subtitle">
  <p:cSld name="Three Images - Subtitle">
    <p:spTree>
      <p:nvGrpSpPr>
        <p:cNvPr id="3581" name="Shape 3581"/>
        <p:cNvGrpSpPr/>
        <p:nvPr/>
      </p:nvGrpSpPr>
      <p:grpSpPr>
        <a:xfrm>
          <a:off x="0" y="0"/>
          <a:ext cx="0" cy="0"/>
          <a:chOff x="0" y="0"/>
          <a:chExt cx="0" cy="0"/>
        </a:xfrm>
      </p:grpSpPr>
      <p:sp>
        <p:nvSpPr>
          <p:cNvPr id="3582" name="Google Shape;3582;p527"/>
          <p:cNvSpPr/>
          <p:nvPr/>
        </p:nvSpPr>
        <p:spPr>
          <a:xfrm>
            <a:off x="332183" y="1575197"/>
            <a:ext cx="2646600" cy="2263200"/>
          </a:xfrm>
          <a:prstGeom prst="rect">
            <a:avLst/>
          </a:prstGeom>
          <a:solidFill>
            <a:srgbClr val="DEDEDE"/>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chemeClr val="lt1"/>
              </a:solidFill>
              <a:latin typeface="Arial"/>
              <a:ea typeface="Arial"/>
              <a:cs typeface="Arial"/>
              <a:sym typeface="Arial"/>
            </a:endParaRPr>
          </a:p>
        </p:txBody>
      </p:sp>
      <p:sp>
        <p:nvSpPr>
          <p:cNvPr id="3583" name="Google Shape;3583;p527"/>
          <p:cNvSpPr/>
          <p:nvPr/>
        </p:nvSpPr>
        <p:spPr>
          <a:xfrm>
            <a:off x="3248620" y="1575197"/>
            <a:ext cx="2646600" cy="2263200"/>
          </a:xfrm>
          <a:prstGeom prst="rect">
            <a:avLst/>
          </a:prstGeom>
          <a:solidFill>
            <a:srgbClr val="DEDEDE"/>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chemeClr val="lt1"/>
              </a:solidFill>
              <a:latin typeface="Arial"/>
              <a:ea typeface="Arial"/>
              <a:cs typeface="Arial"/>
              <a:sym typeface="Arial"/>
            </a:endParaRPr>
          </a:p>
        </p:txBody>
      </p:sp>
      <p:sp>
        <p:nvSpPr>
          <p:cNvPr id="3584" name="Google Shape;3584;p527"/>
          <p:cNvSpPr/>
          <p:nvPr/>
        </p:nvSpPr>
        <p:spPr>
          <a:xfrm>
            <a:off x="6165056" y="1575197"/>
            <a:ext cx="2646600" cy="2263200"/>
          </a:xfrm>
          <a:prstGeom prst="rect">
            <a:avLst/>
          </a:prstGeom>
          <a:solidFill>
            <a:srgbClr val="DEDEDE"/>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chemeClr val="lt1"/>
              </a:solidFill>
              <a:latin typeface="Arial"/>
              <a:ea typeface="Arial"/>
              <a:cs typeface="Arial"/>
              <a:sym typeface="Arial"/>
            </a:endParaRPr>
          </a:p>
        </p:txBody>
      </p:sp>
      <p:sp>
        <p:nvSpPr>
          <p:cNvPr id="3585" name="Google Shape;3585;p527"/>
          <p:cNvSpPr txBox="1"/>
          <p:nvPr>
            <p:ph idx="1" type="body"/>
          </p:nvPr>
        </p:nvSpPr>
        <p:spPr>
          <a:xfrm>
            <a:off x="332185" y="3960019"/>
            <a:ext cx="2646600" cy="669000"/>
          </a:xfrm>
          <a:prstGeom prst="rect">
            <a:avLst/>
          </a:prstGeom>
          <a:noFill/>
          <a:ln>
            <a:noFill/>
          </a:ln>
        </p:spPr>
        <p:txBody>
          <a:bodyPr anchorCtr="0" anchor="t" bIns="0" lIns="0" spcFirstLastPara="1" rIns="0" wrap="square" tIns="0">
            <a:noAutofit/>
          </a:bodyPr>
          <a:lstStyle>
            <a:lvl1pPr indent="-304800" lvl="0" marL="457200" marR="0" rtl="0" algn="l">
              <a:lnSpc>
                <a:spcPct val="100000"/>
              </a:lnSpc>
              <a:spcBef>
                <a:spcPts val="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indent="-304800" lvl="1" marL="914400" marR="0" rtl="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indent="-304800" lvl="2" marL="1371600" marR="0" rtl="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rtl="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rtl="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04800" lvl="5" marL="2743200" marR="0" rtl="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indent="-304800" lvl="6" marL="3200400" marR="0" rtl="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indent="-304800" lvl="7" marL="3657600" marR="0" rtl="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indent="-304800" lvl="8" marL="4114800" marR="0" rtl="0" algn="l">
              <a:lnSpc>
                <a:spcPct val="100000"/>
              </a:lnSpc>
              <a:spcBef>
                <a:spcPts val="200"/>
              </a:spcBef>
              <a:spcAft>
                <a:spcPts val="20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3586" name="Google Shape;3586;p527"/>
          <p:cNvSpPr txBox="1"/>
          <p:nvPr>
            <p:ph idx="2" type="body"/>
          </p:nvPr>
        </p:nvSpPr>
        <p:spPr>
          <a:xfrm>
            <a:off x="3248621" y="3960019"/>
            <a:ext cx="2646600" cy="669000"/>
          </a:xfrm>
          <a:prstGeom prst="rect">
            <a:avLst/>
          </a:prstGeom>
          <a:noFill/>
          <a:ln>
            <a:noFill/>
          </a:ln>
        </p:spPr>
        <p:txBody>
          <a:bodyPr anchorCtr="0" anchor="t" bIns="0" lIns="0" spcFirstLastPara="1" rIns="0" wrap="square" tIns="0">
            <a:noAutofit/>
          </a:bodyPr>
          <a:lstStyle>
            <a:lvl1pPr indent="-304800" lvl="0" marL="457200" marR="0" rtl="0" algn="l">
              <a:lnSpc>
                <a:spcPct val="100000"/>
              </a:lnSpc>
              <a:spcBef>
                <a:spcPts val="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indent="-304800" lvl="1" marL="914400" marR="0" rtl="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indent="-304800" lvl="2" marL="1371600" marR="0" rtl="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rtl="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rtl="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04800" lvl="5" marL="2743200" marR="0" rtl="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indent="-304800" lvl="6" marL="3200400" marR="0" rtl="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indent="-304800" lvl="7" marL="3657600" marR="0" rtl="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indent="-304800" lvl="8" marL="4114800" marR="0" rtl="0" algn="l">
              <a:lnSpc>
                <a:spcPct val="100000"/>
              </a:lnSpc>
              <a:spcBef>
                <a:spcPts val="200"/>
              </a:spcBef>
              <a:spcAft>
                <a:spcPts val="20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3587" name="Google Shape;3587;p527"/>
          <p:cNvSpPr txBox="1"/>
          <p:nvPr>
            <p:ph idx="3" type="body"/>
          </p:nvPr>
        </p:nvSpPr>
        <p:spPr>
          <a:xfrm>
            <a:off x="6165057" y="3960019"/>
            <a:ext cx="2646600" cy="669000"/>
          </a:xfrm>
          <a:prstGeom prst="rect">
            <a:avLst/>
          </a:prstGeom>
          <a:noFill/>
          <a:ln>
            <a:noFill/>
          </a:ln>
        </p:spPr>
        <p:txBody>
          <a:bodyPr anchorCtr="0" anchor="t" bIns="0" lIns="0" spcFirstLastPara="1" rIns="0" wrap="square" tIns="0">
            <a:noAutofit/>
          </a:bodyPr>
          <a:lstStyle>
            <a:lvl1pPr indent="-304800" lvl="0" marL="457200" marR="0" rtl="0" algn="l">
              <a:lnSpc>
                <a:spcPct val="100000"/>
              </a:lnSpc>
              <a:spcBef>
                <a:spcPts val="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indent="-304800" lvl="1" marL="914400" marR="0" rtl="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indent="-304800" lvl="2" marL="1371600" marR="0" rtl="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rtl="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rtl="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04800" lvl="5" marL="2743200" marR="0" rtl="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indent="-304800" lvl="6" marL="3200400" marR="0" rtl="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indent="-304800" lvl="7" marL="3657600" marR="0" rtl="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indent="-304800" lvl="8" marL="4114800" marR="0" rtl="0" algn="l">
              <a:lnSpc>
                <a:spcPct val="100000"/>
              </a:lnSpc>
              <a:spcBef>
                <a:spcPts val="200"/>
              </a:spcBef>
              <a:spcAft>
                <a:spcPts val="20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3588" name="Google Shape;3588;p527"/>
          <p:cNvSpPr txBox="1"/>
          <p:nvPr>
            <p:ph type="title"/>
          </p:nvPr>
        </p:nvSpPr>
        <p:spPr>
          <a:xfrm>
            <a:off x="332185" y="322886"/>
            <a:ext cx="8479500" cy="377100"/>
          </a:xfrm>
          <a:prstGeom prst="rect">
            <a:avLst/>
          </a:prstGeom>
          <a:noFill/>
          <a:ln>
            <a:noFill/>
          </a:ln>
        </p:spPr>
        <p:txBody>
          <a:bodyPr anchorCtr="0" anchor="t" bIns="0" lIns="0" spcFirstLastPara="1" rIns="0" wrap="square" tIns="0">
            <a:noAutofit/>
          </a:bodyPr>
          <a:lstStyle>
            <a:lvl1pPr lvl="0" marR="0" rtl="0" algn="l">
              <a:lnSpc>
                <a:spcPct val="85000"/>
              </a:lnSpc>
              <a:spcBef>
                <a:spcPts val="0"/>
              </a:spcBef>
              <a:spcAft>
                <a:spcPts val="0"/>
              </a:spcAft>
              <a:buClr>
                <a:schemeClr val="dk1"/>
              </a:buClr>
              <a:buSzPts val="2400"/>
              <a:buFont typeface="Georgia"/>
              <a:buNone/>
              <a:defRPr b="0" i="0" sz="2400" u="none" cap="none" strike="noStrike">
                <a:solidFill>
                  <a:schemeClr val="dk1"/>
                </a:solidFill>
                <a:latin typeface="Georgia"/>
                <a:ea typeface="Georgia"/>
                <a:cs typeface="Georgia"/>
                <a:sym typeface="Georgia"/>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3589" name="Google Shape;3589;p527"/>
          <p:cNvSpPr txBox="1"/>
          <p:nvPr>
            <p:ph idx="12" type="sldNum"/>
          </p:nvPr>
        </p:nvSpPr>
        <p:spPr>
          <a:xfrm>
            <a:off x="6163867" y="4869180"/>
            <a:ext cx="2648100" cy="1029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3590" name="Google Shape;3590;p527"/>
          <p:cNvSpPr txBox="1"/>
          <p:nvPr>
            <p:ph idx="4" type="subTitle"/>
          </p:nvPr>
        </p:nvSpPr>
        <p:spPr>
          <a:xfrm>
            <a:off x="332184" y="700075"/>
            <a:ext cx="8479500" cy="664500"/>
          </a:xfrm>
          <a:prstGeom prst="rect">
            <a:avLst/>
          </a:prstGeom>
          <a:noFill/>
          <a:ln>
            <a:noFill/>
          </a:ln>
        </p:spPr>
        <p:txBody>
          <a:bodyPr anchorCtr="0" anchor="t" bIns="0" lIns="0" spcFirstLastPara="1" rIns="0" wrap="square" tIns="0">
            <a:noAutofit/>
          </a:bodyPr>
          <a:lstStyle>
            <a:lvl1pPr lvl="0" marR="0" rtl="0" algn="l">
              <a:lnSpc>
                <a:spcPct val="85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1pPr>
            <a:lvl2pPr lvl="1" marR="0" rtl="0" algn="l">
              <a:lnSpc>
                <a:spcPct val="85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2pPr>
            <a:lvl3pPr lvl="2" marR="0" rtl="0" algn="l">
              <a:lnSpc>
                <a:spcPct val="85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l">
              <a:lnSpc>
                <a:spcPct val="85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4pPr>
            <a:lvl5pPr lvl="4" marR="0" rtl="0" algn="l">
              <a:lnSpc>
                <a:spcPct val="85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5pPr>
            <a:lvl6pPr lvl="5" marR="0" rtl="0" algn="l">
              <a:lnSpc>
                <a:spcPct val="85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6pPr>
            <a:lvl7pPr lvl="6" marR="0" rtl="0" algn="l">
              <a:lnSpc>
                <a:spcPct val="85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7pPr>
            <a:lvl8pPr lvl="7" marR="0" rtl="0" algn="l">
              <a:lnSpc>
                <a:spcPct val="85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8pPr>
            <a:lvl9pPr lvl="8" marR="0" rtl="0" algn="l">
              <a:lnSpc>
                <a:spcPct val="85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Four Text Boxes for Icons - Subtitle">
  <p:cSld name="Four Text Boxes for Icons - Subtitle">
    <p:spTree>
      <p:nvGrpSpPr>
        <p:cNvPr id="3591" name="Shape 3591"/>
        <p:cNvGrpSpPr/>
        <p:nvPr/>
      </p:nvGrpSpPr>
      <p:grpSpPr>
        <a:xfrm>
          <a:off x="0" y="0"/>
          <a:ext cx="0" cy="0"/>
          <a:chOff x="0" y="0"/>
          <a:chExt cx="0" cy="0"/>
        </a:xfrm>
      </p:grpSpPr>
      <p:sp>
        <p:nvSpPr>
          <p:cNvPr id="3592" name="Google Shape;3592;p528"/>
          <p:cNvSpPr txBox="1"/>
          <p:nvPr>
            <p:ph idx="1" type="body"/>
          </p:nvPr>
        </p:nvSpPr>
        <p:spPr>
          <a:xfrm>
            <a:off x="332185" y="2571750"/>
            <a:ext cx="1920300" cy="2057400"/>
          </a:xfrm>
          <a:prstGeom prst="rect">
            <a:avLst/>
          </a:prstGeom>
          <a:noFill/>
          <a:ln>
            <a:noFill/>
          </a:ln>
        </p:spPr>
        <p:txBody>
          <a:bodyPr anchorCtr="0" anchor="t" bIns="0" lIns="0" spcFirstLastPara="1" rIns="0" wrap="square" tIns="0">
            <a:noAutofit/>
          </a:bodyPr>
          <a:lstStyle>
            <a:lvl1pPr indent="-304800" lvl="0" marL="457200" marR="0" rtl="0" algn="l">
              <a:lnSpc>
                <a:spcPct val="100000"/>
              </a:lnSpc>
              <a:spcBef>
                <a:spcPts val="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indent="-304800" lvl="1" marL="914400" marR="0" rtl="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indent="-304800" lvl="2" marL="1371600" marR="0" rtl="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rtl="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rtl="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04800" lvl="5" marL="2743200" marR="0" rtl="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indent="-304800" lvl="6" marL="3200400" marR="0" rtl="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indent="-304800" lvl="7" marL="3657600" marR="0" rtl="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indent="-304800" lvl="8" marL="4114800" marR="0" rtl="0" algn="l">
              <a:lnSpc>
                <a:spcPct val="100000"/>
              </a:lnSpc>
              <a:spcBef>
                <a:spcPts val="200"/>
              </a:spcBef>
              <a:spcAft>
                <a:spcPts val="20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3593" name="Google Shape;3593;p528"/>
          <p:cNvSpPr txBox="1"/>
          <p:nvPr>
            <p:ph idx="2" type="body"/>
          </p:nvPr>
        </p:nvSpPr>
        <p:spPr>
          <a:xfrm>
            <a:off x="2518649" y="2571750"/>
            <a:ext cx="1920300" cy="2057400"/>
          </a:xfrm>
          <a:prstGeom prst="rect">
            <a:avLst/>
          </a:prstGeom>
          <a:noFill/>
          <a:ln>
            <a:noFill/>
          </a:ln>
        </p:spPr>
        <p:txBody>
          <a:bodyPr anchorCtr="0" anchor="t" bIns="0" lIns="0" spcFirstLastPara="1" rIns="0" wrap="square" tIns="0">
            <a:noAutofit/>
          </a:bodyPr>
          <a:lstStyle>
            <a:lvl1pPr indent="-304800" lvl="0" marL="457200" marR="0" rtl="0" algn="l">
              <a:lnSpc>
                <a:spcPct val="100000"/>
              </a:lnSpc>
              <a:spcBef>
                <a:spcPts val="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indent="-304800" lvl="1" marL="914400" marR="0" rtl="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indent="-304800" lvl="2" marL="1371600" marR="0" rtl="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rtl="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rtl="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04800" lvl="5" marL="2743200" marR="0" rtl="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indent="-304800" lvl="6" marL="3200400" marR="0" rtl="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indent="-304800" lvl="7" marL="3657600" marR="0" rtl="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indent="-304800" lvl="8" marL="4114800" marR="0" rtl="0" algn="l">
              <a:lnSpc>
                <a:spcPct val="100000"/>
              </a:lnSpc>
              <a:spcBef>
                <a:spcPts val="200"/>
              </a:spcBef>
              <a:spcAft>
                <a:spcPts val="20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3594" name="Google Shape;3594;p528"/>
          <p:cNvSpPr txBox="1"/>
          <p:nvPr>
            <p:ph idx="3" type="body"/>
          </p:nvPr>
        </p:nvSpPr>
        <p:spPr>
          <a:xfrm>
            <a:off x="4705112" y="2571750"/>
            <a:ext cx="1920300" cy="2057400"/>
          </a:xfrm>
          <a:prstGeom prst="rect">
            <a:avLst/>
          </a:prstGeom>
          <a:noFill/>
          <a:ln>
            <a:noFill/>
          </a:ln>
        </p:spPr>
        <p:txBody>
          <a:bodyPr anchorCtr="0" anchor="t" bIns="0" lIns="0" spcFirstLastPara="1" rIns="0" wrap="square" tIns="0">
            <a:noAutofit/>
          </a:bodyPr>
          <a:lstStyle>
            <a:lvl1pPr indent="-304800" lvl="0" marL="457200" marR="0" rtl="0" algn="l">
              <a:lnSpc>
                <a:spcPct val="100000"/>
              </a:lnSpc>
              <a:spcBef>
                <a:spcPts val="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indent="-304800" lvl="1" marL="914400" marR="0" rtl="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indent="-304800" lvl="2" marL="1371600" marR="0" rtl="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rtl="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rtl="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04800" lvl="5" marL="2743200" marR="0" rtl="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indent="-304800" lvl="6" marL="3200400" marR="0" rtl="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indent="-304800" lvl="7" marL="3657600" marR="0" rtl="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indent="-304800" lvl="8" marL="4114800" marR="0" rtl="0" algn="l">
              <a:lnSpc>
                <a:spcPct val="100000"/>
              </a:lnSpc>
              <a:spcBef>
                <a:spcPts val="200"/>
              </a:spcBef>
              <a:spcAft>
                <a:spcPts val="20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3595" name="Google Shape;3595;p528"/>
          <p:cNvSpPr txBox="1"/>
          <p:nvPr>
            <p:ph idx="4" type="body"/>
          </p:nvPr>
        </p:nvSpPr>
        <p:spPr>
          <a:xfrm>
            <a:off x="6891575" y="2571750"/>
            <a:ext cx="1920300" cy="2057400"/>
          </a:xfrm>
          <a:prstGeom prst="rect">
            <a:avLst/>
          </a:prstGeom>
          <a:noFill/>
          <a:ln>
            <a:noFill/>
          </a:ln>
        </p:spPr>
        <p:txBody>
          <a:bodyPr anchorCtr="0" anchor="t" bIns="0" lIns="0" spcFirstLastPara="1" rIns="0" wrap="square" tIns="0">
            <a:noAutofit/>
          </a:bodyPr>
          <a:lstStyle>
            <a:lvl1pPr indent="-304800" lvl="0" marL="457200" marR="0" rtl="0" algn="l">
              <a:lnSpc>
                <a:spcPct val="100000"/>
              </a:lnSpc>
              <a:spcBef>
                <a:spcPts val="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indent="-304800" lvl="1" marL="914400" marR="0" rtl="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indent="-304800" lvl="2" marL="1371600" marR="0" rtl="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rtl="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rtl="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04800" lvl="5" marL="2743200" marR="0" rtl="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indent="-304800" lvl="6" marL="3200400" marR="0" rtl="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indent="-304800" lvl="7" marL="3657600" marR="0" rtl="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indent="-304800" lvl="8" marL="4114800" marR="0" rtl="0" algn="l">
              <a:lnSpc>
                <a:spcPct val="100000"/>
              </a:lnSpc>
              <a:spcBef>
                <a:spcPts val="200"/>
              </a:spcBef>
              <a:spcAft>
                <a:spcPts val="20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3596" name="Google Shape;3596;p528"/>
          <p:cNvSpPr txBox="1"/>
          <p:nvPr>
            <p:ph type="title"/>
          </p:nvPr>
        </p:nvSpPr>
        <p:spPr>
          <a:xfrm>
            <a:off x="332185" y="322886"/>
            <a:ext cx="8479500" cy="377100"/>
          </a:xfrm>
          <a:prstGeom prst="rect">
            <a:avLst/>
          </a:prstGeom>
          <a:noFill/>
          <a:ln>
            <a:noFill/>
          </a:ln>
        </p:spPr>
        <p:txBody>
          <a:bodyPr anchorCtr="0" anchor="t" bIns="0" lIns="0" spcFirstLastPara="1" rIns="0" wrap="square" tIns="0">
            <a:noAutofit/>
          </a:bodyPr>
          <a:lstStyle>
            <a:lvl1pPr lvl="0" marR="0" rtl="0" algn="l">
              <a:lnSpc>
                <a:spcPct val="85000"/>
              </a:lnSpc>
              <a:spcBef>
                <a:spcPts val="0"/>
              </a:spcBef>
              <a:spcAft>
                <a:spcPts val="0"/>
              </a:spcAft>
              <a:buClr>
                <a:schemeClr val="dk1"/>
              </a:buClr>
              <a:buSzPts val="2400"/>
              <a:buFont typeface="Georgia"/>
              <a:buNone/>
              <a:defRPr b="0" i="0" sz="2400" u="none" cap="none" strike="noStrike">
                <a:solidFill>
                  <a:schemeClr val="dk1"/>
                </a:solidFill>
                <a:latin typeface="Georgia"/>
                <a:ea typeface="Georgia"/>
                <a:cs typeface="Georgia"/>
                <a:sym typeface="Georgia"/>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3597" name="Google Shape;3597;p528"/>
          <p:cNvSpPr txBox="1"/>
          <p:nvPr>
            <p:ph idx="12" type="sldNum"/>
          </p:nvPr>
        </p:nvSpPr>
        <p:spPr>
          <a:xfrm>
            <a:off x="6163867" y="4869180"/>
            <a:ext cx="2648100" cy="1029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3598" name="Google Shape;3598;p528"/>
          <p:cNvSpPr txBox="1"/>
          <p:nvPr>
            <p:ph idx="5" type="subTitle"/>
          </p:nvPr>
        </p:nvSpPr>
        <p:spPr>
          <a:xfrm>
            <a:off x="332184" y="700075"/>
            <a:ext cx="8479500" cy="664500"/>
          </a:xfrm>
          <a:prstGeom prst="rect">
            <a:avLst/>
          </a:prstGeom>
          <a:noFill/>
          <a:ln>
            <a:noFill/>
          </a:ln>
        </p:spPr>
        <p:txBody>
          <a:bodyPr anchorCtr="0" anchor="t" bIns="0" lIns="0" spcFirstLastPara="1" rIns="0" wrap="square" tIns="0">
            <a:noAutofit/>
          </a:bodyPr>
          <a:lstStyle>
            <a:lvl1pPr lvl="0" marR="0" rtl="0" algn="l">
              <a:lnSpc>
                <a:spcPct val="85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1pPr>
            <a:lvl2pPr lvl="1" marR="0" rtl="0" algn="l">
              <a:lnSpc>
                <a:spcPct val="85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2pPr>
            <a:lvl3pPr lvl="2" marR="0" rtl="0" algn="l">
              <a:lnSpc>
                <a:spcPct val="85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l">
              <a:lnSpc>
                <a:spcPct val="85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4pPr>
            <a:lvl5pPr lvl="4" marR="0" rtl="0" algn="l">
              <a:lnSpc>
                <a:spcPct val="85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5pPr>
            <a:lvl6pPr lvl="5" marR="0" rtl="0" algn="l">
              <a:lnSpc>
                <a:spcPct val="85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6pPr>
            <a:lvl7pPr lvl="6" marR="0" rtl="0" algn="l">
              <a:lnSpc>
                <a:spcPct val="85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7pPr>
            <a:lvl8pPr lvl="7" marR="0" rtl="0" algn="l">
              <a:lnSpc>
                <a:spcPct val="85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8pPr>
            <a:lvl9pPr lvl="8" marR="0" rtl="0" algn="l">
              <a:lnSpc>
                <a:spcPct val="85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Four Team Images - Subtitle">
  <p:cSld name="Four Team Images - Subtitle">
    <p:spTree>
      <p:nvGrpSpPr>
        <p:cNvPr id="3599" name="Shape 3599"/>
        <p:cNvGrpSpPr/>
        <p:nvPr/>
      </p:nvGrpSpPr>
      <p:grpSpPr>
        <a:xfrm>
          <a:off x="0" y="0"/>
          <a:ext cx="0" cy="0"/>
          <a:chOff x="0" y="0"/>
          <a:chExt cx="0" cy="0"/>
        </a:xfrm>
      </p:grpSpPr>
      <p:sp>
        <p:nvSpPr>
          <p:cNvPr id="3600" name="Google Shape;3600;p529"/>
          <p:cNvSpPr/>
          <p:nvPr/>
        </p:nvSpPr>
        <p:spPr>
          <a:xfrm>
            <a:off x="332184" y="1575197"/>
            <a:ext cx="994500" cy="996600"/>
          </a:xfrm>
          <a:prstGeom prst="rect">
            <a:avLst/>
          </a:prstGeom>
          <a:solidFill>
            <a:srgbClr val="DEDEDE"/>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chemeClr val="lt1"/>
              </a:solidFill>
              <a:latin typeface="Arial"/>
              <a:ea typeface="Arial"/>
              <a:cs typeface="Arial"/>
              <a:sym typeface="Arial"/>
            </a:endParaRPr>
          </a:p>
        </p:txBody>
      </p:sp>
      <p:sp>
        <p:nvSpPr>
          <p:cNvPr id="3601" name="Google Shape;3601;p529"/>
          <p:cNvSpPr/>
          <p:nvPr/>
        </p:nvSpPr>
        <p:spPr>
          <a:xfrm>
            <a:off x="2519728" y="1575197"/>
            <a:ext cx="994500" cy="996600"/>
          </a:xfrm>
          <a:prstGeom prst="rect">
            <a:avLst/>
          </a:prstGeom>
          <a:solidFill>
            <a:srgbClr val="DEDEDE"/>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chemeClr val="lt1"/>
              </a:solidFill>
              <a:latin typeface="Arial"/>
              <a:ea typeface="Arial"/>
              <a:cs typeface="Arial"/>
              <a:sym typeface="Arial"/>
            </a:endParaRPr>
          </a:p>
        </p:txBody>
      </p:sp>
      <p:sp>
        <p:nvSpPr>
          <p:cNvPr id="3602" name="Google Shape;3602;p529"/>
          <p:cNvSpPr/>
          <p:nvPr/>
        </p:nvSpPr>
        <p:spPr>
          <a:xfrm>
            <a:off x="4707272" y="1575197"/>
            <a:ext cx="994500" cy="996600"/>
          </a:xfrm>
          <a:prstGeom prst="rect">
            <a:avLst/>
          </a:prstGeom>
          <a:solidFill>
            <a:srgbClr val="DEDEDE"/>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chemeClr val="lt1"/>
              </a:solidFill>
              <a:latin typeface="Arial"/>
              <a:ea typeface="Arial"/>
              <a:cs typeface="Arial"/>
              <a:sym typeface="Arial"/>
            </a:endParaRPr>
          </a:p>
        </p:txBody>
      </p:sp>
      <p:sp>
        <p:nvSpPr>
          <p:cNvPr id="3603" name="Google Shape;3603;p529"/>
          <p:cNvSpPr/>
          <p:nvPr/>
        </p:nvSpPr>
        <p:spPr>
          <a:xfrm>
            <a:off x="6894816" y="1575197"/>
            <a:ext cx="994500" cy="996600"/>
          </a:xfrm>
          <a:prstGeom prst="rect">
            <a:avLst/>
          </a:prstGeom>
          <a:solidFill>
            <a:srgbClr val="DEDEDE"/>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chemeClr val="lt1"/>
              </a:solidFill>
              <a:latin typeface="Arial"/>
              <a:ea typeface="Arial"/>
              <a:cs typeface="Arial"/>
              <a:sym typeface="Arial"/>
            </a:endParaRPr>
          </a:p>
        </p:txBody>
      </p:sp>
      <p:sp>
        <p:nvSpPr>
          <p:cNvPr id="3604" name="Google Shape;3604;p529"/>
          <p:cNvSpPr txBox="1"/>
          <p:nvPr>
            <p:ph idx="1" type="body"/>
          </p:nvPr>
        </p:nvSpPr>
        <p:spPr>
          <a:xfrm>
            <a:off x="332184" y="2743200"/>
            <a:ext cx="1920300" cy="18858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1pPr>
            <a:lvl2pPr indent="-228600" lvl="1" marL="914400" marR="0" rtl="0" algn="l">
              <a:lnSpc>
                <a:spcPct val="100000"/>
              </a:lnSpc>
              <a:spcBef>
                <a:spcPts val="2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indent="-228600" lvl="2" marL="1371600" marR="0" rtl="0" algn="l">
              <a:lnSpc>
                <a:spcPct val="100000"/>
              </a:lnSpc>
              <a:spcBef>
                <a:spcPts val="2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lnSpc>
                <a:spcPct val="100000"/>
              </a:lnSpc>
              <a:spcBef>
                <a:spcPts val="2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4pPr>
            <a:lvl5pPr indent="-228600" lvl="4" marL="2286000" marR="0" rtl="0" algn="l">
              <a:lnSpc>
                <a:spcPct val="100000"/>
              </a:lnSpc>
              <a:spcBef>
                <a:spcPts val="2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5pPr>
            <a:lvl6pPr indent="-228600" lvl="5" marL="2743200" marR="0" rtl="0" algn="l">
              <a:lnSpc>
                <a:spcPct val="100000"/>
              </a:lnSpc>
              <a:spcBef>
                <a:spcPts val="2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6pPr>
            <a:lvl7pPr indent="-228600" lvl="6" marL="3200400" marR="0" rtl="0" algn="l">
              <a:lnSpc>
                <a:spcPct val="100000"/>
              </a:lnSpc>
              <a:spcBef>
                <a:spcPts val="2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7pPr>
            <a:lvl8pPr indent="-228600" lvl="7" marL="3657600" marR="0" rtl="0" algn="l">
              <a:lnSpc>
                <a:spcPct val="100000"/>
              </a:lnSpc>
              <a:spcBef>
                <a:spcPts val="2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8pPr>
            <a:lvl9pPr indent="-228600" lvl="8" marL="4114800" marR="0" rtl="0" algn="l">
              <a:lnSpc>
                <a:spcPct val="100000"/>
              </a:lnSpc>
              <a:spcBef>
                <a:spcPts val="200"/>
              </a:spcBef>
              <a:spcAft>
                <a:spcPts val="200"/>
              </a:spcAft>
              <a:buClr>
                <a:schemeClr val="dk1"/>
              </a:buClr>
              <a:buSzPts val="1200"/>
              <a:buFont typeface="Arial"/>
              <a:buNone/>
              <a:defRPr b="0" i="0" sz="1200" u="none" cap="none" strike="noStrike">
                <a:solidFill>
                  <a:schemeClr val="dk1"/>
                </a:solidFill>
                <a:latin typeface="Arial"/>
                <a:ea typeface="Arial"/>
                <a:cs typeface="Arial"/>
                <a:sym typeface="Arial"/>
              </a:defRPr>
            </a:lvl9pPr>
          </a:lstStyle>
          <a:p/>
        </p:txBody>
      </p:sp>
      <p:sp>
        <p:nvSpPr>
          <p:cNvPr id="3605" name="Google Shape;3605;p529"/>
          <p:cNvSpPr txBox="1"/>
          <p:nvPr>
            <p:ph idx="2" type="body"/>
          </p:nvPr>
        </p:nvSpPr>
        <p:spPr>
          <a:xfrm>
            <a:off x="2518648" y="2743200"/>
            <a:ext cx="1920300" cy="18858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1pPr>
            <a:lvl2pPr indent="-228600" lvl="1" marL="914400" marR="0" rtl="0" algn="l">
              <a:lnSpc>
                <a:spcPct val="100000"/>
              </a:lnSpc>
              <a:spcBef>
                <a:spcPts val="2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indent="-228600" lvl="2" marL="1371600" marR="0" rtl="0" algn="l">
              <a:lnSpc>
                <a:spcPct val="100000"/>
              </a:lnSpc>
              <a:spcBef>
                <a:spcPts val="2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lnSpc>
                <a:spcPct val="100000"/>
              </a:lnSpc>
              <a:spcBef>
                <a:spcPts val="2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4pPr>
            <a:lvl5pPr indent="-228600" lvl="4" marL="2286000" marR="0" rtl="0" algn="l">
              <a:lnSpc>
                <a:spcPct val="100000"/>
              </a:lnSpc>
              <a:spcBef>
                <a:spcPts val="2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5pPr>
            <a:lvl6pPr indent="-228600" lvl="5" marL="2743200" marR="0" rtl="0" algn="l">
              <a:lnSpc>
                <a:spcPct val="100000"/>
              </a:lnSpc>
              <a:spcBef>
                <a:spcPts val="2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6pPr>
            <a:lvl7pPr indent="-228600" lvl="6" marL="3200400" marR="0" rtl="0" algn="l">
              <a:lnSpc>
                <a:spcPct val="100000"/>
              </a:lnSpc>
              <a:spcBef>
                <a:spcPts val="2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7pPr>
            <a:lvl8pPr indent="-228600" lvl="7" marL="3657600" marR="0" rtl="0" algn="l">
              <a:lnSpc>
                <a:spcPct val="100000"/>
              </a:lnSpc>
              <a:spcBef>
                <a:spcPts val="2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8pPr>
            <a:lvl9pPr indent="-228600" lvl="8" marL="4114800" marR="0" rtl="0" algn="l">
              <a:lnSpc>
                <a:spcPct val="100000"/>
              </a:lnSpc>
              <a:spcBef>
                <a:spcPts val="200"/>
              </a:spcBef>
              <a:spcAft>
                <a:spcPts val="200"/>
              </a:spcAft>
              <a:buClr>
                <a:schemeClr val="dk1"/>
              </a:buClr>
              <a:buSzPts val="1200"/>
              <a:buFont typeface="Arial"/>
              <a:buNone/>
              <a:defRPr b="0" i="0" sz="1200" u="none" cap="none" strike="noStrike">
                <a:solidFill>
                  <a:schemeClr val="dk1"/>
                </a:solidFill>
                <a:latin typeface="Arial"/>
                <a:ea typeface="Arial"/>
                <a:cs typeface="Arial"/>
                <a:sym typeface="Arial"/>
              </a:defRPr>
            </a:lvl9pPr>
          </a:lstStyle>
          <a:p/>
        </p:txBody>
      </p:sp>
      <p:sp>
        <p:nvSpPr>
          <p:cNvPr id="3606" name="Google Shape;3606;p529"/>
          <p:cNvSpPr txBox="1"/>
          <p:nvPr>
            <p:ph idx="3" type="body"/>
          </p:nvPr>
        </p:nvSpPr>
        <p:spPr>
          <a:xfrm>
            <a:off x="4705112" y="2743200"/>
            <a:ext cx="1920300" cy="18858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1pPr>
            <a:lvl2pPr indent="-228600" lvl="1" marL="914400" marR="0" rtl="0" algn="l">
              <a:lnSpc>
                <a:spcPct val="100000"/>
              </a:lnSpc>
              <a:spcBef>
                <a:spcPts val="2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indent="-228600" lvl="2" marL="1371600" marR="0" rtl="0" algn="l">
              <a:lnSpc>
                <a:spcPct val="100000"/>
              </a:lnSpc>
              <a:spcBef>
                <a:spcPts val="2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lnSpc>
                <a:spcPct val="100000"/>
              </a:lnSpc>
              <a:spcBef>
                <a:spcPts val="2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4pPr>
            <a:lvl5pPr indent="-228600" lvl="4" marL="2286000" marR="0" rtl="0" algn="l">
              <a:lnSpc>
                <a:spcPct val="100000"/>
              </a:lnSpc>
              <a:spcBef>
                <a:spcPts val="2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5pPr>
            <a:lvl6pPr indent="-228600" lvl="5" marL="2743200" marR="0" rtl="0" algn="l">
              <a:lnSpc>
                <a:spcPct val="100000"/>
              </a:lnSpc>
              <a:spcBef>
                <a:spcPts val="2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6pPr>
            <a:lvl7pPr indent="-228600" lvl="6" marL="3200400" marR="0" rtl="0" algn="l">
              <a:lnSpc>
                <a:spcPct val="100000"/>
              </a:lnSpc>
              <a:spcBef>
                <a:spcPts val="2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7pPr>
            <a:lvl8pPr indent="-228600" lvl="7" marL="3657600" marR="0" rtl="0" algn="l">
              <a:lnSpc>
                <a:spcPct val="100000"/>
              </a:lnSpc>
              <a:spcBef>
                <a:spcPts val="2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8pPr>
            <a:lvl9pPr indent="-228600" lvl="8" marL="4114800" marR="0" rtl="0" algn="l">
              <a:lnSpc>
                <a:spcPct val="100000"/>
              </a:lnSpc>
              <a:spcBef>
                <a:spcPts val="200"/>
              </a:spcBef>
              <a:spcAft>
                <a:spcPts val="200"/>
              </a:spcAft>
              <a:buClr>
                <a:schemeClr val="dk1"/>
              </a:buClr>
              <a:buSzPts val="1200"/>
              <a:buFont typeface="Arial"/>
              <a:buNone/>
              <a:defRPr b="0" i="0" sz="1200" u="none" cap="none" strike="noStrike">
                <a:solidFill>
                  <a:schemeClr val="dk1"/>
                </a:solidFill>
                <a:latin typeface="Arial"/>
                <a:ea typeface="Arial"/>
                <a:cs typeface="Arial"/>
                <a:sym typeface="Arial"/>
              </a:defRPr>
            </a:lvl9pPr>
          </a:lstStyle>
          <a:p/>
        </p:txBody>
      </p:sp>
      <p:sp>
        <p:nvSpPr>
          <p:cNvPr id="3607" name="Google Shape;3607;p529"/>
          <p:cNvSpPr txBox="1"/>
          <p:nvPr>
            <p:ph idx="4" type="body"/>
          </p:nvPr>
        </p:nvSpPr>
        <p:spPr>
          <a:xfrm>
            <a:off x="6891575" y="2743200"/>
            <a:ext cx="1920300" cy="18858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1pPr>
            <a:lvl2pPr indent="-228600" lvl="1" marL="914400" marR="0" rtl="0" algn="l">
              <a:lnSpc>
                <a:spcPct val="100000"/>
              </a:lnSpc>
              <a:spcBef>
                <a:spcPts val="2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indent="-228600" lvl="2" marL="1371600" marR="0" rtl="0" algn="l">
              <a:lnSpc>
                <a:spcPct val="100000"/>
              </a:lnSpc>
              <a:spcBef>
                <a:spcPts val="2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lnSpc>
                <a:spcPct val="100000"/>
              </a:lnSpc>
              <a:spcBef>
                <a:spcPts val="2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4pPr>
            <a:lvl5pPr indent="-228600" lvl="4" marL="2286000" marR="0" rtl="0" algn="l">
              <a:lnSpc>
                <a:spcPct val="100000"/>
              </a:lnSpc>
              <a:spcBef>
                <a:spcPts val="2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5pPr>
            <a:lvl6pPr indent="-228600" lvl="5" marL="2743200" marR="0" rtl="0" algn="l">
              <a:lnSpc>
                <a:spcPct val="100000"/>
              </a:lnSpc>
              <a:spcBef>
                <a:spcPts val="2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6pPr>
            <a:lvl7pPr indent="-228600" lvl="6" marL="3200400" marR="0" rtl="0" algn="l">
              <a:lnSpc>
                <a:spcPct val="100000"/>
              </a:lnSpc>
              <a:spcBef>
                <a:spcPts val="2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7pPr>
            <a:lvl8pPr indent="-228600" lvl="7" marL="3657600" marR="0" rtl="0" algn="l">
              <a:lnSpc>
                <a:spcPct val="100000"/>
              </a:lnSpc>
              <a:spcBef>
                <a:spcPts val="2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8pPr>
            <a:lvl9pPr indent="-228600" lvl="8" marL="4114800" marR="0" rtl="0" algn="l">
              <a:lnSpc>
                <a:spcPct val="100000"/>
              </a:lnSpc>
              <a:spcBef>
                <a:spcPts val="200"/>
              </a:spcBef>
              <a:spcAft>
                <a:spcPts val="200"/>
              </a:spcAft>
              <a:buClr>
                <a:schemeClr val="dk1"/>
              </a:buClr>
              <a:buSzPts val="1200"/>
              <a:buFont typeface="Arial"/>
              <a:buNone/>
              <a:defRPr b="0" i="0" sz="1200" u="none" cap="none" strike="noStrike">
                <a:solidFill>
                  <a:schemeClr val="dk1"/>
                </a:solidFill>
                <a:latin typeface="Arial"/>
                <a:ea typeface="Arial"/>
                <a:cs typeface="Arial"/>
                <a:sym typeface="Arial"/>
              </a:defRPr>
            </a:lvl9pPr>
          </a:lstStyle>
          <a:p/>
        </p:txBody>
      </p:sp>
      <p:sp>
        <p:nvSpPr>
          <p:cNvPr id="3608" name="Google Shape;3608;p529"/>
          <p:cNvSpPr txBox="1"/>
          <p:nvPr>
            <p:ph type="title"/>
          </p:nvPr>
        </p:nvSpPr>
        <p:spPr>
          <a:xfrm>
            <a:off x="332185" y="322886"/>
            <a:ext cx="8479500" cy="377100"/>
          </a:xfrm>
          <a:prstGeom prst="rect">
            <a:avLst/>
          </a:prstGeom>
          <a:noFill/>
          <a:ln>
            <a:noFill/>
          </a:ln>
        </p:spPr>
        <p:txBody>
          <a:bodyPr anchorCtr="0" anchor="t" bIns="0" lIns="0" spcFirstLastPara="1" rIns="0" wrap="square" tIns="0">
            <a:noAutofit/>
          </a:bodyPr>
          <a:lstStyle>
            <a:lvl1pPr lvl="0" marR="0" rtl="0" algn="l">
              <a:lnSpc>
                <a:spcPct val="85000"/>
              </a:lnSpc>
              <a:spcBef>
                <a:spcPts val="0"/>
              </a:spcBef>
              <a:spcAft>
                <a:spcPts val="0"/>
              </a:spcAft>
              <a:buClr>
                <a:schemeClr val="dk1"/>
              </a:buClr>
              <a:buSzPts val="2400"/>
              <a:buFont typeface="Georgia"/>
              <a:buNone/>
              <a:defRPr b="0" i="0" sz="2400" u="none" cap="none" strike="noStrike">
                <a:solidFill>
                  <a:schemeClr val="dk1"/>
                </a:solidFill>
                <a:latin typeface="Georgia"/>
                <a:ea typeface="Georgia"/>
                <a:cs typeface="Georgia"/>
                <a:sym typeface="Georgia"/>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3609" name="Google Shape;3609;p529"/>
          <p:cNvSpPr txBox="1"/>
          <p:nvPr>
            <p:ph idx="12" type="sldNum"/>
          </p:nvPr>
        </p:nvSpPr>
        <p:spPr>
          <a:xfrm>
            <a:off x="6163867" y="4869180"/>
            <a:ext cx="2648100" cy="1029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3610" name="Google Shape;3610;p529"/>
          <p:cNvSpPr txBox="1"/>
          <p:nvPr>
            <p:ph idx="5" type="subTitle"/>
          </p:nvPr>
        </p:nvSpPr>
        <p:spPr>
          <a:xfrm>
            <a:off x="332184" y="700075"/>
            <a:ext cx="8479500" cy="664500"/>
          </a:xfrm>
          <a:prstGeom prst="rect">
            <a:avLst/>
          </a:prstGeom>
          <a:noFill/>
          <a:ln>
            <a:noFill/>
          </a:ln>
        </p:spPr>
        <p:txBody>
          <a:bodyPr anchorCtr="0" anchor="t" bIns="0" lIns="0" spcFirstLastPara="1" rIns="0" wrap="square" tIns="0">
            <a:noAutofit/>
          </a:bodyPr>
          <a:lstStyle>
            <a:lvl1pPr lvl="0" marR="0" rtl="0" algn="l">
              <a:lnSpc>
                <a:spcPct val="85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1pPr>
            <a:lvl2pPr lvl="1" marR="0" rtl="0" algn="l">
              <a:lnSpc>
                <a:spcPct val="85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2pPr>
            <a:lvl3pPr lvl="2" marR="0" rtl="0" algn="l">
              <a:lnSpc>
                <a:spcPct val="85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l">
              <a:lnSpc>
                <a:spcPct val="85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4pPr>
            <a:lvl5pPr lvl="4" marR="0" rtl="0" algn="l">
              <a:lnSpc>
                <a:spcPct val="85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5pPr>
            <a:lvl6pPr lvl="5" marR="0" rtl="0" algn="l">
              <a:lnSpc>
                <a:spcPct val="85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6pPr>
            <a:lvl7pPr lvl="6" marR="0" rtl="0" algn="l">
              <a:lnSpc>
                <a:spcPct val="85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7pPr>
            <a:lvl8pPr lvl="7" marR="0" rtl="0" algn="l">
              <a:lnSpc>
                <a:spcPct val="85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8pPr>
            <a:lvl9pPr lvl="8" marR="0" rtl="0" algn="l">
              <a:lnSpc>
                <a:spcPct val="85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Chart - Subtitle">
  <p:cSld name="One Column Chart - Subtitle">
    <p:spTree>
      <p:nvGrpSpPr>
        <p:cNvPr id="3611" name="Shape 3611"/>
        <p:cNvGrpSpPr/>
        <p:nvPr/>
      </p:nvGrpSpPr>
      <p:grpSpPr>
        <a:xfrm>
          <a:off x="0" y="0"/>
          <a:ext cx="0" cy="0"/>
          <a:chOff x="0" y="0"/>
          <a:chExt cx="0" cy="0"/>
        </a:xfrm>
      </p:grpSpPr>
      <p:sp>
        <p:nvSpPr>
          <p:cNvPr id="3612" name="Google Shape;3612;p530"/>
          <p:cNvSpPr txBox="1"/>
          <p:nvPr>
            <p:ph idx="1" type="body"/>
          </p:nvPr>
        </p:nvSpPr>
        <p:spPr>
          <a:xfrm>
            <a:off x="332186" y="1577579"/>
            <a:ext cx="2646600" cy="3051600"/>
          </a:xfrm>
          <a:prstGeom prst="rect">
            <a:avLst/>
          </a:prstGeom>
          <a:noFill/>
          <a:ln>
            <a:noFill/>
          </a:ln>
        </p:spPr>
        <p:txBody>
          <a:bodyPr anchorCtr="0" anchor="t" bIns="0" lIns="0" spcFirstLastPara="1" rIns="0" wrap="square" tIns="0">
            <a:noAutofit/>
          </a:bodyPr>
          <a:lstStyle>
            <a:lvl1pPr indent="-304800" lvl="0" marL="457200" marR="0" rtl="0" algn="l">
              <a:lnSpc>
                <a:spcPct val="100000"/>
              </a:lnSpc>
              <a:spcBef>
                <a:spcPts val="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indent="-304800" lvl="1" marL="9144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indent="-304800" lvl="2" marL="13716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04800" lvl="5" marL="27432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indent="-304800" lvl="6" marL="32004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indent="-304800" lvl="7" marL="36576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indent="-304800" lvl="8" marL="4114800" marR="0" rtl="0" algn="l">
              <a:lnSpc>
                <a:spcPct val="100000"/>
              </a:lnSpc>
              <a:spcBef>
                <a:spcPts val="500"/>
              </a:spcBef>
              <a:spcAft>
                <a:spcPts val="50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3613" name="Google Shape;3613;p530"/>
          <p:cNvSpPr txBox="1"/>
          <p:nvPr>
            <p:ph type="title"/>
          </p:nvPr>
        </p:nvSpPr>
        <p:spPr>
          <a:xfrm>
            <a:off x="332185" y="322886"/>
            <a:ext cx="8479500" cy="377100"/>
          </a:xfrm>
          <a:prstGeom prst="rect">
            <a:avLst/>
          </a:prstGeom>
          <a:noFill/>
          <a:ln>
            <a:noFill/>
          </a:ln>
        </p:spPr>
        <p:txBody>
          <a:bodyPr anchorCtr="0" anchor="t" bIns="0" lIns="0" spcFirstLastPara="1" rIns="0" wrap="square" tIns="0">
            <a:noAutofit/>
          </a:bodyPr>
          <a:lstStyle>
            <a:lvl1pPr lvl="0" marR="0" rtl="0" algn="l">
              <a:lnSpc>
                <a:spcPct val="85000"/>
              </a:lnSpc>
              <a:spcBef>
                <a:spcPts val="0"/>
              </a:spcBef>
              <a:spcAft>
                <a:spcPts val="0"/>
              </a:spcAft>
              <a:buClr>
                <a:schemeClr val="dk1"/>
              </a:buClr>
              <a:buSzPts val="2400"/>
              <a:buFont typeface="Georgia"/>
              <a:buNone/>
              <a:defRPr b="0" i="0" sz="2400" u="none" cap="none" strike="noStrike">
                <a:solidFill>
                  <a:schemeClr val="dk1"/>
                </a:solidFill>
                <a:latin typeface="Georgia"/>
                <a:ea typeface="Georgia"/>
                <a:cs typeface="Georgia"/>
                <a:sym typeface="Georgia"/>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3614" name="Google Shape;3614;p530"/>
          <p:cNvSpPr txBox="1"/>
          <p:nvPr>
            <p:ph idx="12" type="sldNum"/>
          </p:nvPr>
        </p:nvSpPr>
        <p:spPr>
          <a:xfrm>
            <a:off x="6163867" y="4869180"/>
            <a:ext cx="2648100" cy="1029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3615" name="Google Shape;3615;p530"/>
          <p:cNvSpPr txBox="1"/>
          <p:nvPr>
            <p:ph idx="2" type="subTitle"/>
          </p:nvPr>
        </p:nvSpPr>
        <p:spPr>
          <a:xfrm>
            <a:off x="332184" y="700075"/>
            <a:ext cx="8479500" cy="664500"/>
          </a:xfrm>
          <a:prstGeom prst="rect">
            <a:avLst/>
          </a:prstGeom>
          <a:noFill/>
          <a:ln>
            <a:noFill/>
          </a:ln>
        </p:spPr>
        <p:txBody>
          <a:bodyPr anchorCtr="0" anchor="t" bIns="0" lIns="0" spcFirstLastPara="1" rIns="0" wrap="square" tIns="0">
            <a:noAutofit/>
          </a:bodyPr>
          <a:lstStyle>
            <a:lvl1pPr lvl="0" marR="0" rtl="0" algn="l">
              <a:lnSpc>
                <a:spcPct val="85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1pPr>
            <a:lvl2pPr lvl="1" marR="0" rtl="0" algn="l">
              <a:lnSpc>
                <a:spcPct val="85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2pPr>
            <a:lvl3pPr lvl="2" marR="0" rtl="0" algn="l">
              <a:lnSpc>
                <a:spcPct val="85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l">
              <a:lnSpc>
                <a:spcPct val="85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4pPr>
            <a:lvl5pPr lvl="4" marR="0" rtl="0" algn="l">
              <a:lnSpc>
                <a:spcPct val="85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5pPr>
            <a:lvl6pPr lvl="5" marR="0" rtl="0" algn="l">
              <a:lnSpc>
                <a:spcPct val="85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6pPr>
            <a:lvl7pPr lvl="6" marR="0" rtl="0" algn="l">
              <a:lnSpc>
                <a:spcPct val="85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7pPr>
            <a:lvl8pPr lvl="7" marR="0" rtl="0" algn="l">
              <a:lnSpc>
                <a:spcPct val="85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8pPr>
            <a:lvl9pPr lvl="8" marR="0" rtl="0" algn="l">
              <a:lnSpc>
                <a:spcPct val="85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Empty" type="blank">
  <p:cSld name="BLANK">
    <p:spTree>
      <p:nvGrpSpPr>
        <p:cNvPr id="424" name="Shape 424"/>
        <p:cNvGrpSpPr/>
        <p:nvPr/>
      </p:nvGrpSpPr>
      <p:grpSpPr>
        <a:xfrm>
          <a:off x="0" y="0"/>
          <a:ext cx="0" cy="0"/>
          <a:chOff x="0" y="0"/>
          <a:chExt cx="0" cy="0"/>
        </a:xfrm>
      </p:grpSpPr>
      <p:sp>
        <p:nvSpPr>
          <p:cNvPr id="425" name="Google Shape;425;p54"/>
          <p:cNvSpPr txBox="1"/>
          <p:nvPr>
            <p:ph idx="11" type="ftr"/>
          </p:nvPr>
        </p:nvSpPr>
        <p:spPr>
          <a:xfrm>
            <a:off x="533400" y="4743450"/>
            <a:ext cx="5257800" cy="114300"/>
          </a:xfrm>
          <a:prstGeom prst="rect">
            <a:avLst/>
          </a:prstGeom>
          <a:noFill/>
          <a:ln>
            <a:noFill/>
          </a:ln>
        </p:spPr>
        <p:txBody>
          <a:bodyPr anchorCtr="0" anchor="b" bIns="0" lIns="0" spcFirstLastPara="1" rIns="0" wrap="square" tIns="0">
            <a:noAutofit/>
          </a:bodyPr>
          <a:lstStyle>
            <a:lvl1pPr lvl="0" rtl="0" algn="l">
              <a:spcBef>
                <a:spcPts val="0"/>
              </a:spcBef>
              <a:spcAft>
                <a:spcPts val="0"/>
              </a:spcAft>
              <a:buSzPts val="1000"/>
              <a:buNone/>
              <a:defRPr sz="700">
                <a:solidFill>
                  <a:schemeClr val="dk1"/>
                </a:solidFill>
                <a:latin typeface="Arial"/>
                <a:ea typeface="Arial"/>
                <a:cs typeface="Arial"/>
                <a:sym typeface="Arial"/>
              </a:defRPr>
            </a:lvl1pPr>
            <a:lvl2pPr lvl="1" rtl="0" algn="l">
              <a:spcBef>
                <a:spcPts val="0"/>
              </a:spcBef>
              <a:spcAft>
                <a:spcPts val="0"/>
              </a:spcAft>
              <a:buSzPts val="1000"/>
              <a:buNone/>
              <a:defRPr/>
            </a:lvl2pPr>
            <a:lvl3pPr lvl="2" rtl="0" algn="l">
              <a:spcBef>
                <a:spcPts val="0"/>
              </a:spcBef>
              <a:spcAft>
                <a:spcPts val="0"/>
              </a:spcAft>
              <a:buSzPts val="1000"/>
              <a:buNone/>
              <a:defRPr/>
            </a:lvl3pPr>
            <a:lvl4pPr lvl="3" rtl="0" algn="l">
              <a:spcBef>
                <a:spcPts val="0"/>
              </a:spcBef>
              <a:spcAft>
                <a:spcPts val="0"/>
              </a:spcAft>
              <a:buSzPts val="1000"/>
              <a:buNone/>
              <a:defRPr/>
            </a:lvl4pPr>
            <a:lvl5pPr lvl="4" rtl="0" algn="l">
              <a:spcBef>
                <a:spcPts val="0"/>
              </a:spcBef>
              <a:spcAft>
                <a:spcPts val="0"/>
              </a:spcAft>
              <a:buSzPts val="1000"/>
              <a:buNone/>
              <a:defRPr/>
            </a:lvl5pPr>
            <a:lvl6pPr lvl="5" rtl="0" algn="l">
              <a:spcBef>
                <a:spcPts val="0"/>
              </a:spcBef>
              <a:spcAft>
                <a:spcPts val="0"/>
              </a:spcAft>
              <a:buSzPts val="1000"/>
              <a:buNone/>
              <a:defRPr/>
            </a:lvl6pPr>
            <a:lvl7pPr lvl="6" rtl="0" algn="l">
              <a:spcBef>
                <a:spcPts val="0"/>
              </a:spcBef>
              <a:spcAft>
                <a:spcPts val="0"/>
              </a:spcAft>
              <a:buSzPts val="1000"/>
              <a:buNone/>
              <a:defRPr/>
            </a:lvl7pPr>
            <a:lvl8pPr lvl="7" rtl="0" algn="l">
              <a:spcBef>
                <a:spcPts val="0"/>
              </a:spcBef>
              <a:spcAft>
                <a:spcPts val="0"/>
              </a:spcAft>
              <a:buSzPts val="1000"/>
              <a:buNone/>
              <a:defRPr/>
            </a:lvl8pPr>
            <a:lvl9pPr lvl="8" rtl="0" algn="l">
              <a:spcBef>
                <a:spcPts val="0"/>
              </a:spcBef>
              <a:spcAft>
                <a:spcPts val="0"/>
              </a:spcAft>
              <a:buSzPts val="1000"/>
              <a:buNone/>
              <a:defRPr/>
            </a:lvl9pPr>
          </a:lstStyle>
          <a:p/>
        </p:txBody>
      </p:sp>
      <p:sp>
        <p:nvSpPr>
          <p:cNvPr id="426" name="Google Shape;426;p54"/>
          <p:cNvSpPr txBox="1"/>
          <p:nvPr>
            <p:ph idx="12" type="sldNum"/>
          </p:nvPr>
        </p:nvSpPr>
        <p:spPr>
          <a:xfrm>
            <a:off x="7086600" y="4857750"/>
            <a:ext cx="1527000" cy="114300"/>
          </a:xfrm>
          <a:prstGeom prst="rect">
            <a:avLst/>
          </a:prstGeom>
          <a:noFill/>
          <a:ln>
            <a:noFill/>
          </a:ln>
        </p:spPr>
        <p:txBody>
          <a:bodyPr anchorCtr="0" anchor="t" bIns="0" lIns="0" spcFirstLastPara="1" rIns="0" wrap="square" tIns="0">
            <a:noAutofit/>
          </a:bodyPr>
          <a:lstStyle>
            <a:lvl1pPr indent="0" lvl="0" marL="0" rtl="0" algn="r">
              <a:spcBef>
                <a:spcPts val="0"/>
              </a:spcBef>
              <a:buNone/>
              <a:defRPr sz="700">
                <a:solidFill>
                  <a:schemeClr val="dk1"/>
                </a:solidFill>
                <a:latin typeface="Arial"/>
                <a:ea typeface="Arial"/>
                <a:cs typeface="Arial"/>
                <a:sym typeface="Arial"/>
              </a:defRPr>
            </a:lvl1pPr>
            <a:lvl2pPr indent="0" lvl="1" marL="0" rtl="0" algn="r">
              <a:spcBef>
                <a:spcPts val="0"/>
              </a:spcBef>
              <a:buNone/>
              <a:defRPr sz="700">
                <a:solidFill>
                  <a:schemeClr val="dk1"/>
                </a:solidFill>
                <a:latin typeface="Arial"/>
                <a:ea typeface="Arial"/>
                <a:cs typeface="Arial"/>
                <a:sym typeface="Arial"/>
              </a:defRPr>
            </a:lvl2pPr>
            <a:lvl3pPr indent="0" lvl="2" marL="0" rtl="0" algn="r">
              <a:spcBef>
                <a:spcPts val="0"/>
              </a:spcBef>
              <a:buNone/>
              <a:defRPr sz="700">
                <a:solidFill>
                  <a:schemeClr val="dk1"/>
                </a:solidFill>
                <a:latin typeface="Arial"/>
                <a:ea typeface="Arial"/>
                <a:cs typeface="Arial"/>
                <a:sym typeface="Arial"/>
              </a:defRPr>
            </a:lvl3pPr>
            <a:lvl4pPr indent="0" lvl="3" marL="0" rtl="0" algn="r">
              <a:spcBef>
                <a:spcPts val="0"/>
              </a:spcBef>
              <a:buNone/>
              <a:defRPr sz="700">
                <a:solidFill>
                  <a:schemeClr val="dk1"/>
                </a:solidFill>
                <a:latin typeface="Arial"/>
                <a:ea typeface="Arial"/>
                <a:cs typeface="Arial"/>
                <a:sym typeface="Arial"/>
              </a:defRPr>
            </a:lvl4pPr>
            <a:lvl5pPr indent="0" lvl="4" marL="0" rtl="0" algn="r">
              <a:spcBef>
                <a:spcPts val="0"/>
              </a:spcBef>
              <a:buNone/>
              <a:defRPr sz="700">
                <a:solidFill>
                  <a:schemeClr val="dk1"/>
                </a:solidFill>
                <a:latin typeface="Arial"/>
                <a:ea typeface="Arial"/>
                <a:cs typeface="Arial"/>
                <a:sym typeface="Arial"/>
              </a:defRPr>
            </a:lvl5pPr>
            <a:lvl6pPr indent="0" lvl="5" marL="0" rtl="0" algn="r">
              <a:spcBef>
                <a:spcPts val="0"/>
              </a:spcBef>
              <a:buNone/>
              <a:defRPr sz="700">
                <a:solidFill>
                  <a:schemeClr val="dk1"/>
                </a:solidFill>
                <a:latin typeface="Arial"/>
                <a:ea typeface="Arial"/>
                <a:cs typeface="Arial"/>
                <a:sym typeface="Arial"/>
              </a:defRPr>
            </a:lvl6pPr>
            <a:lvl7pPr indent="0" lvl="6" marL="0" rtl="0" algn="r">
              <a:spcBef>
                <a:spcPts val="0"/>
              </a:spcBef>
              <a:buNone/>
              <a:defRPr sz="700">
                <a:solidFill>
                  <a:schemeClr val="dk1"/>
                </a:solidFill>
                <a:latin typeface="Arial"/>
                <a:ea typeface="Arial"/>
                <a:cs typeface="Arial"/>
                <a:sym typeface="Arial"/>
              </a:defRPr>
            </a:lvl7pPr>
            <a:lvl8pPr indent="0" lvl="7" marL="0" rtl="0" algn="r">
              <a:spcBef>
                <a:spcPts val="0"/>
              </a:spcBef>
              <a:buNone/>
              <a:defRPr sz="700">
                <a:solidFill>
                  <a:schemeClr val="dk1"/>
                </a:solidFill>
                <a:latin typeface="Arial"/>
                <a:ea typeface="Arial"/>
                <a:cs typeface="Arial"/>
                <a:sym typeface="Arial"/>
              </a:defRPr>
            </a:lvl8pPr>
            <a:lvl9pPr indent="0" lvl="8" marL="0" rtl="0" algn="r">
              <a:spcBef>
                <a:spcPts val="0"/>
              </a:spcBef>
              <a:buNone/>
              <a:defRPr sz="7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427" name="Google Shape;427;p54"/>
          <p:cNvSpPr txBox="1"/>
          <p:nvPr>
            <p:ph idx="10" type="dt"/>
          </p:nvPr>
        </p:nvSpPr>
        <p:spPr>
          <a:xfrm>
            <a:off x="7086600" y="4743450"/>
            <a:ext cx="1524000" cy="114300"/>
          </a:xfrm>
          <a:prstGeom prst="rect">
            <a:avLst/>
          </a:prstGeom>
          <a:noFill/>
          <a:ln>
            <a:noFill/>
          </a:ln>
        </p:spPr>
        <p:txBody>
          <a:bodyPr anchorCtr="0" anchor="t" bIns="0" lIns="0" spcFirstLastPara="1" rIns="0" wrap="square" tIns="0">
            <a:noAutofit/>
          </a:bodyPr>
          <a:lstStyle>
            <a:lvl1pPr lvl="0" rtl="0" algn="r">
              <a:spcBef>
                <a:spcPts val="0"/>
              </a:spcBef>
              <a:spcAft>
                <a:spcPts val="0"/>
              </a:spcAft>
              <a:buSzPts val="1000"/>
              <a:buNone/>
              <a:defRPr sz="700">
                <a:solidFill>
                  <a:schemeClr val="dk1"/>
                </a:solidFill>
                <a:latin typeface="Arial"/>
                <a:ea typeface="Arial"/>
                <a:cs typeface="Arial"/>
                <a:sym typeface="Arial"/>
              </a:defRPr>
            </a:lvl1pPr>
            <a:lvl2pPr lvl="1" rtl="0" algn="l">
              <a:spcBef>
                <a:spcPts val="0"/>
              </a:spcBef>
              <a:spcAft>
                <a:spcPts val="0"/>
              </a:spcAft>
              <a:buSzPts val="1000"/>
              <a:buNone/>
              <a:defRPr/>
            </a:lvl2pPr>
            <a:lvl3pPr lvl="2" rtl="0" algn="l">
              <a:spcBef>
                <a:spcPts val="0"/>
              </a:spcBef>
              <a:spcAft>
                <a:spcPts val="0"/>
              </a:spcAft>
              <a:buSzPts val="1000"/>
              <a:buNone/>
              <a:defRPr/>
            </a:lvl3pPr>
            <a:lvl4pPr lvl="3" rtl="0" algn="l">
              <a:spcBef>
                <a:spcPts val="0"/>
              </a:spcBef>
              <a:spcAft>
                <a:spcPts val="0"/>
              </a:spcAft>
              <a:buSzPts val="1000"/>
              <a:buNone/>
              <a:defRPr/>
            </a:lvl4pPr>
            <a:lvl5pPr lvl="4" rtl="0" algn="l">
              <a:spcBef>
                <a:spcPts val="0"/>
              </a:spcBef>
              <a:spcAft>
                <a:spcPts val="0"/>
              </a:spcAft>
              <a:buSzPts val="1000"/>
              <a:buNone/>
              <a:defRPr/>
            </a:lvl5pPr>
            <a:lvl6pPr lvl="5" rtl="0" algn="l">
              <a:spcBef>
                <a:spcPts val="0"/>
              </a:spcBef>
              <a:spcAft>
                <a:spcPts val="0"/>
              </a:spcAft>
              <a:buSzPts val="1000"/>
              <a:buNone/>
              <a:defRPr/>
            </a:lvl6pPr>
            <a:lvl7pPr lvl="6" rtl="0" algn="l">
              <a:spcBef>
                <a:spcPts val="0"/>
              </a:spcBef>
              <a:spcAft>
                <a:spcPts val="0"/>
              </a:spcAft>
              <a:buSzPts val="1000"/>
              <a:buNone/>
              <a:defRPr/>
            </a:lvl7pPr>
            <a:lvl8pPr lvl="7" rtl="0" algn="l">
              <a:spcBef>
                <a:spcPts val="0"/>
              </a:spcBef>
              <a:spcAft>
                <a:spcPts val="0"/>
              </a:spcAft>
              <a:buSzPts val="1000"/>
              <a:buNone/>
              <a:defRPr/>
            </a:lvl8pPr>
            <a:lvl9pPr lvl="8" rtl="0" algn="l">
              <a:spcBef>
                <a:spcPts val="0"/>
              </a:spcBef>
              <a:spcAft>
                <a:spcPts val="0"/>
              </a:spcAft>
              <a:buSzPts val="1000"/>
              <a:buNone/>
              <a:defRPr/>
            </a:lvl9pPr>
          </a:lstStyle>
          <a:p/>
        </p:txBody>
      </p:sp>
      <p:sp>
        <p:nvSpPr>
          <p:cNvPr id="428" name="Google Shape;428;p54"/>
          <p:cNvSpPr txBox="1"/>
          <p:nvPr/>
        </p:nvSpPr>
        <p:spPr>
          <a:xfrm>
            <a:off x="533400" y="4857751"/>
            <a:ext cx="2590800" cy="1143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 sz="700">
                <a:solidFill>
                  <a:schemeClr val="dk1"/>
                </a:solidFill>
                <a:latin typeface="Arial"/>
                <a:ea typeface="Arial"/>
                <a:cs typeface="Arial"/>
                <a:sym typeface="Arial"/>
              </a:rPr>
              <a:t>PwC</a:t>
            </a:r>
            <a:endParaRPr sz="700">
              <a:solidFill>
                <a:schemeClr val="dk1"/>
              </a:solidFill>
              <a:latin typeface="Arial"/>
              <a:ea typeface="Arial"/>
              <a:cs typeface="Arial"/>
              <a:sym typeface="Arial"/>
            </a:endParaRPr>
          </a:p>
        </p:txBody>
      </p:sp>
    </p:spTree>
  </p:cSld>
  <p:clrMapOvr>
    <a:masterClrMapping/>
  </p:clrMapOvr>
</p:sldLayout>
</file>

<file path=ppt/slideLayouts/slideLayout5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Rose Manual" showMasterSp="0">
  <p:cSld name="Section Header Rose Manual">
    <p:bg>
      <p:bgPr>
        <a:solidFill>
          <a:srgbClr val="D93954"/>
        </a:solidFill>
      </p:bgPr>
    </p:bg>
    <p:spTree>
      <p:nvGrpSpPr>
        <p:cNvPr id="3616" name="Shape 3616"/>
        <p:cNvGrpSpPr/>
        <p:nvPr/>
      </p:nvGrpSpPr>
      <p:grpSpPr>
        <a:xfrm>
          <a:off x="0" y="0"/>
          <a:ext cx="0" cy="0"/>
          <a:chOff x="0" y="0"/>
          <a:chExt cx="0" cy="0"/>
        </a:xfrm>
      </p:grpSpPr>
      <p:sp>
        <p:nvSpPr>
          <p:cNvPr id="3617" name="Google Shape;3617;p531"/>
          <p:cNvSpPr txBox="1"/>
          <p:nvPr>
            <p:ph type="title"/>
          </p:nvPr>
        </p:nvSpPr>
        <p:spPr>
          <a:xfrm>
            <a:off x="332185" y="321469"/>
            <a:ext cx="1031100" cy="1474500"/>
          </a:xfrm>
          <a:prstGeom prst="rect">
            <a:avLst/>
          </a:prstGeom>
          <a:noFill/>
          <a:ln>
            <a:noFill/>
          </a:ln>
        </p:spPr>
        <p:txBody>
          <a:bodyPr anchorCtr="0" anchor="t" bIns="0" lIns="0" spcFirstLastPara="1" rIns="0" wrap="square" tIns="0">
            <a:noAutofit/>
          </a:bodyPr>
          <a:lstStyle>
            <a:lvl1pPr lvl="0" marR="0" rtl="0" algn="l">
              <a:lnSpc>
                <a:spcPct val="80000"/>
              </a:lnSpc>
              <a:spcBef>
                <a:spcPts val="0"/>
              </a:spcBef>
              <a:spcAft>
                <a:spcPts val="0"/>
              </a:spcAft>
              <a:buClr>
                <a:schemeClr val="lt1"/>
              </a:buClr>
              <a:buSzPts val="10800"/>
              <a:buFont typeface="Arial"/>
              <a:buNone/>
              <a:defRPr b="0" i="0" sz="10800" u="none" cap="none" strike="noStrike">
                <a:solidFill>
                  <a:schemeClr val="lt1"/>
                </a:solidFill>
                <a:latin typeface="Arial"/>
                <a:ea typeface="Arial"/>
                <a:cs typeface="Arial"/>
                <a:sym typeface="Arial"/>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Tree>
  </p:cSld>
  <p:clrMapOvr>
    <a:masterClrMapping/>
  </p:clrMapOvr>
</p:sldLayout>
</file>

<file path=ppt/slideLayouts/slideLayout5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3618" name="Shape 3618"/>
        <p:cNvGrpSpPr/>
        <p:nvPr/>
      </p:nvGrpSpPr>
      <p:grpSpPr>
        <a:xfrm>
          <a:off x="0" y="0"/>
          <a:ext cx="0" cy="0"/>
          <a:chOff x="0" y="0"/>
          <a:chExt cx="0" cy="0"/>
        </a:xfrm>
      </p:grpSpPr>
      <p:sp>
        <p:nvSpPr>
          <p:cNvPr id="3619" name="Google Shape;3619;p532"/>
          <p:cNvSpPr txBox="1"/>
          <p:nvPr>
            <p:ph idx="12" type="sldNum"/>
          </p:nvPr>
        </p:nvSpPr>
        <p:spPr>
          <a:xfrm>
            <a:off x="6163867" y="4869180"/>
            <a:ext cx="2648100" cy="1029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Key point">
  <p:cSld name="Key point">
    <p:bg>
      <p:bgPr>
        <a:solidFill>
          <a:schemeClr val="lt1"/>
        </a:solidFill>
      </p:bgPr>
    </p:bg>
    <p:spTree>
      <p:nvGrpSpPr>
        <p:cNvPr id="429" name="Shape 429"/>
        <p:cNvGrpSpPr/>
        <p:nvPr/>
      </p:nvGrpSpPr>
      <p:grpSpPr>
        <a:xfrm>
          <a:off x="0" y="0"/>
          <a:ext cx="0" cy="0"/>
          <a:chOff x="0" y="0"/>
          <a:chExt cx="0" cy="0"/>
        </a:xfrm>
      </p:grpSpPr>
      <p:sp>
        <p:nvSpPr>
          <p:cNvPr id="430" name="Google Shape;430;p55"/>
          <p:cNvSpPr txBox="1"/>
          <p:nvPr>
            <p:ph type="title"/>
          </p:nvPr>
        </p:nvSpPr>
        <p:spPr>
          <a:xfrm>
            <a:off x="533400" y="514350"/>
            <a:ext cx="8077200" cy="6858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Clr>
                <a:schemeClr val="dk1"/>
              </a:buClr>
              <a:buSzPts val="1800"/>
              <a:buFont typeface="Georgia"/>
              <a:buNone/>
              <a:defRPr>
                <a:solidFill>
                  <a:schemeClr val="dk1"/>
                </a:solidFill>
              </a:defRPr>
            </a:lvl1pPr>
            <a:lvl2pPr lvl="1" rtl="0">
              <a:spcBef>
                <a:spcPts val="0"/>
              </a:spcBef>
              <a:spcAft>
                <a:spcPts val="0"/>
              </a:spcAft>
              <a:buSzPts val="1000"/>
              <a:buNone/>
              <a:defRPr/>
            </a:lvl2pPr>
            <a:lvl3pPr lvl="2" rtl="0">
              <a:spcBef>
                <a:spcPts val="0"/>
              </a:spcBef>
              <a:spcAft>
                <a:spcPts val="0"/>
              </a:spcAft>
              <a:buSzPts val="1000"/>
              <a:buNone/>
              <a:defRPr/>
            </a:lvl3pPr>
            <a:lvl4pPr lvl="3" rtl="0">
              <a:spcBef>
                <a:spcPts val="0"/>
              </a:spcBef>
              <a:spcAft>
                <a:spcPts val="0"/>
              </a:spcAft>
              <a:buSzPts val="10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000"/>
              <a:buNone/>
              <a:defRPr/>
            </a:lvl7pPr>
            <a:lvl8pPr lvl="7" rtl="0">
              <a:spcBef>
                <a:spcPts val="0"/>
              </a:spcBef>
              <a:spcAft>
                <a:spcPts val="0"/>
              </a:spcAft>
              <a:buSzPts val="1000"/>
              <a:buNone/>
              <a:defRPr/>
            </a:lvl8pPr>
            <a:lvl9pPr lvl="8" rtl="0">
              <a:spcBef>
                <a:spcPts val="0"/>
              </a:spcBef>
              <a:spcAft>
                <a:spcPts val="0"/>
              </a:spcAft>
              <a:buSzPts val="1000"/>
              <a:buNone/>
              <a:defRPr/>
            </a:lvl9pPr>
          </a:lstStyle>
          <a:p/>
        </p:txBody>
      </p:sp>
      <p:cxnSp>
        <p:nvCxnSpPr>
          <p:cNvPr id="431" name="Google Shape;431;p55"/>
          <p:cNvCxnSpPr/>
          <p:nvPr/>
        </p:nvCxnSpPr>
        <p:spPr>
          <a:xfrm flipH="1" rot="10800000">
            <a:off x="381001" y="457200"/>
            <a:ext cx="8229600" cy="114300"/>
          </a:xfrm>
          <a:prstGeom prst="bentConnector2">
            <a:avLst/>
          </a:prstGeom>
          <a:noFill/>
          <a:ln cap="flat" cmpd="sng" w="12700">
            <a:solidFill>
              <a:schemeClr val="dk2"/>
            </a:solidFill>
            <a:prstDash val="solid"/>
            <a:round/>
            <a:headEnd len="sm" w="sm" type="none"/>
            <a:tailEnd len="sm" w="sm" type="none"/>
          </a:ln>
        </p:spPr>
      </p:cxnSp>
      <p:sp>
        <p:nvSpPr>
          <p:cNvPr id="432" name="Google Shape;432;p55"/>
          <p:cNvSpPr txBox="1"/>
          <p:nvPr>
            <p:ph idx="11" type="ftr"/>
          </p:nvPr>
        </p:nvSpPr>
        <p:spPr>
          <a:xfrm>
            <a:off x="533400" y="4743450"/>
            <a:ext cx="5257800" cy="114300"/>
          </a:xfrm>
          <a:prstGeom prst="rect">
            <a:avLst/>
          </a:prstGeom>
          <a:noFill/>
          <a:ln>
            <a:noFill/>
          </a:ln>
        </p:spPr>
        <p:txBody>
          <a:bodyPr anchorCtr="0" anchor="b" bIns="0" lIns="0" spcFirstLastPara="1" rIns="0" wrap="square" tIns="0">
            <a:noAutofit/>
          </a:bodyPr>
          <a:lstStyle>
            <a:lvl1pPr lvl="0" rtl="0" algn="l">
              <a:spcBef>
                <a:spcPts val="0"/>
              </a:spcBef>
              <a:spcAft>
                <a:spcPts val="0"/>
              </a:spcAft>
              <a:buSzPts val="1000"/>
              <a:buNone/>
              <a:defRPr sz="700">
                <a:solidFill>
                  <a:schemeClr val="dk1"/>
                </a:solidFill>
                <a:latin typeface="Arial"/>
                <a:ea typeface="Arial"/>
                <a:cs typeface="Arial"/>
                <a:sym typeface="Arial"/>
              </a:defRPr>
            </a:lvl1pPr>
            <a:lvl2pPr lvl="1" rtl="0" algn="l">
              <a:spcBef>
                <a:spcPts val="0"/>
              </a:spcBef>
              <a:spcAft>
                <a:spcPts val="0"/>
              </a:spcAft>
              <a:buSzPts val="1000"/>
              <a:buNone/>
              <a:defRPr/>
            </a:lvl2pPr>
            <a:lvl3pPr lvl="2" rtl="0" algn="l">
              <a:spcBef>
                <a:spcPts val="0"/>
              </a:spcBef>
              <a:spcAft>
                <a:spcPts val="0"/>
              </a:spcAft>
              <a:buSzPts val="1000"/>
              <a:buNone/>
              <a:defRPr/>
            </a:lvl3pPr>
            <a:lvl4pPr lvl="3" rtl="0" algn="l">
              <a:spcBef>
                <a:spcPts val="0"/>
              </a:spcBef>
              <a:spcAft>
                <a:spcPts val="0"/>
              </a:spcAft>
              <a:buSzPts val="1000"/>
              <a:buNone/>
              <a:defRPr/>
            </a:lvl4pPr>
            <a:lvl5pPr lvl="4" rtl="0" algn="l">
              <a:spcBef>
                <a:spcPts val="0"/>
              </a:spcBef>
              <a:spcAft>
                <a:spcPts val="0"/>
              </a:spcAft>
              <a:buSzPts val="1000"/>
              <a:buNone/>
              <a:defRPr/>
            </a:lvl5pPr>
            <a:lvl6pPr lvl="5" rtl="0" algn="l">
              <a:spcBef>
                <a:spcPts val="0"/>
              </a:spcBef>
              <a:spcAft>
                <a:spcPts val="0"/>
              </a:spcAft>
              <a:buSzPts val="1000"/>
              <a:buNone/>
              <a:defRPr/>
            </a:lvl6pPr>
            <a:lvl7pPr lvl="6" rtl="0" algn="l">
              <a:spcBef>
                <a:spcPts val="0"/>
              </a:spcBef>
              <a:spcAft>
                <a:spcPts val="0"/>
              </a:spcAft>
              <a:buSzPts val="1000"/>
              <a:buNone/>
              <a:defRPr/>
            </a:lvl7pPr>
            <a:lvl8pPr lvl="7" rtl="0" algn="l">
              <a:spcBef>
                <a:spcPts val="0"/>
              </a:spcBef>
              <a:spcAft>
                <a:spcPts val="0"/>
              </a:spcAft>
              <a:buSzPts val="1000"/>
              <a:buNone/>
              <a:defRPr/>
            </a:lvl8pPr>
            <a:lvl9pPr lvl="8" rtl="0" algn="l">
              <a:spcBef>
                <a:spcPts val="0"/>
              </a:spcBef>
              <a:spcAft>
                <a:spcPts val="0"/>
              </a:spcAft>
              <a:buSzPts val="1000"/>
              <a:buNone/>
              <a:defRPr/>
            </a:lvl9pPr>
          </a:lstStyle>
          <a:p/>
        </p:txBody>
      </p:sp>
      <p:sp>
        <p:nvSpPr>
          <p:cNvPr id="433" name="Google Shape;433;p55"/>
          <p:cNvSpPr txBox="1"/>
          <p:nvPr>
            <p:ph idx="1" type="body"/>
          </p:nvPr>
        </p:nvSpPr>
        <p:spPr>
          <a:xfrm>
            <a:off x="533400" y="1314450"/>
            <a:ext cx="8077200" cy="33147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SzPts val="2400"/>
              <a:buFont typeface="Georgia"/>
              <a:buNone/>
              <a:defRPr sz="2400">
                <a:solidFill>
                  <a:schemeClr val="dk2"/>
                </a:solidFill>
              </a:defRPr>
            </a:lvl1pPr>
            <a:lvl2pPr indent="-381000" lvl="1" marL="914400" rtl="0" algn="l">
              <a:lnSpc>
                <a:spcPct val="100000"/>
              </a:lnSpc>
              <a:spcBef>
                <a:spcPts val="700"/>
              </a:spcBef>
              <a:spcAft>
                <a:spcPts val="0"/>
              </a:spcAft>
              <a:buClr>
                <a:schemeClr val="dk2"/>
              </a:buClr>
              <a:buSzPts val="2400"/>
              <a:buChar char="•"/>
              <a:defRPr sz="2400">
                <a:solidFill>
                  <a:schemeClr val="dk2"/>
                </a:solidFill>
              </a:defRPr>
            </a:lvl2pPr>
            <a:lvl3pPr indent="-381000" lvl="2" marL="1371600" rtl="0" algn="l">
              <a:lnSpc>
                <a:spcPct val="100000"/>
              </a:lnSpc>
              <a:spcBef>
                <a:spcPts val="700"/>
              </a:spcBef>
              <a:spcAft>
                <a:spcPts val="0"/>
              </a:spcAft>
              <a:buClr>
                <a:schemeClr val="dk2"/>
              </a:buClr>
              <a:buSzPts val="2400"/>
              <a:buChar char="-"/>
              <a:defRPr sz="2400">
                <a:solidFill>
                  <a:schemeClr val="dk2"/>
                </a:solidFill>
              </a:defRPr>
            </a:lvl3pPr>
            <a:lvl4pPr indent="-381000" lvl="3" marL="1828800" rtl="0" algn="l">
              <a:lnSpc>
                <a:spcPct val="100000"/>
              </a:lnSpc>
              <a:spcBef>
                <a:spcPts val="700"/>
              </a:spcBef>
              <a:spcAft>
                <a:spcPts val="0"/>
              </a:spcAft>
              <a:buClr>
                <a:schemeClr val="dk2"/>
              </a:buClr>
              <a:buSzPts val="2400"/>
              <a:buChar char="◦"/>
              <a:defRPr sz="2400">
                <a:solidFill>
                  <a:schemeClr val="dk2"/>
                </a:solidFill>
              </a:defRPr>
            </a:lvl4pPr>
            <a:lvl5pPr indent="-381000" lvl="4" marL="2286000" rtl="0" algn="l">
              <a:lnSpc>
                <a:spcPct val="100000"/>
              </a:lnSpc>
              <a:spcBef>
                <a:spcPts val="700"/>
              </a:spcBef>
              <a:spcAft>
                <a:spcPts val="0"/>
              </a:spcAft>
              <a:buClr>
                <a:schemeClr val="dk2"/>
              </a:buClr>
              <a:buSzPts val="2400"/>
              <a:buChar char="›"/>
              <a:defRPr sz="2400">
                <a:solidFill>
                  <a:schemeClr val="dk2"/>
                </a:solidFill>
              </a:defRPr>
            </a:lvl5pPr>
            <a:lvl6pPr indent="-381000" lvl="5" marL="2743200" rtl="0" algn="l">
              <a:lnSpc>
                <a:spcPct val="100000"/>
              </a:lnSpc>
              <a:spcBef>
                <a:spcPts val="700"/>
              </a:spcBef>
              <a:spcAft>
                <a:spcPts val="0"/>
              </a:spcAft>
              <a:buClr>
                <a:schemeClr val="dk2"/>
              </a:buClr>
              <a:buSzPts val="2400"/>
              <a:buAutoNum type="arabicPeriod"/>
              <a:defRPr sz="2400">
                <a:solidFill>
                  <a:schemeClr val="dk2"/>
                </a:solidFill>
              </a:defRPr>
            </a:lvl6pPr>
            <a:lvl7pPr indent="-381000" lvl="6" marL="3200400" rtl="0" algn="l">
              <a:lnSpc>
                <a:spcPct val="100000"/>
              </a:lnSpc>
              <a:spcBef>
                <a:spcPts val="700"/>
              </a:spcBef>
              <a:spcAft>
                <a:spcPts val="0"/>
              </a:spcAft>
              <a:buClr>
                <a:schemeClr val="dk2"/>
              </a:buClr>
              <a:buSzPts val="2400"/>
              <a:buAutoNum type="alphaLcPeriod"/>
              <a:defRPr sz="2400">
                <a:solidFill>
                  <a:schemeClr val="dk2"/>
                </a:solidFill>
              </a:defRPr>
            </a:lvl7pPr>
            <a:lvl8pPr indent="-228600" lvl="7" marL="3657600" rtl="0" algn="l">
              <a:lnSpc>
                <a:spcPct val="100000"/>
              </a:lnSpc>
              <a:spcBef>
                <a:spcPts val="700"/>
              </a:spcBef>
              <a:spcAft>
                <a:spcPts val="0"/>
              </a:spcAft>
              <a:buClr>
                <a:schemeClr val="dk2"/>
              </a:buClr>
              <a:buSzPts val="2400"/>
              <a:buNone/>
              <a:defRPr sz="2400">
                <a:solidFill>
                  <a:schemeClr val="dk2"/>
                </a:solidFill>
              </a:defRPr>
            </a:lvl8pPr>
            <a:lvl9pPr indent="-228600" lvl="8" marL="4114800" rtl="0" algn="l">
              <a:lnSpc>
                <a:spcPct val="100000"/>
              </a:lnSpc>
              <a:spcBef>
                <a:spcPts val="700"/>
              </a:spcBef>
              <a:spcAft>
                <a:spcPts val="700"/>
              </a:spcAft>
              <a:buClr>
                <a:schemeClr val="dk2"/>
              </a:buClr>
              <a:buSzPts val="2400"/>
              <a:buNone/>
              <a:defRPr sz="2400"/>
            </a:lvl9pPr>
          </a:lstStyle>
          <a:p/>
        </p:txBody>
      </p:sp>
      <p:sp>
        <p:nvSpPr>
          <p:cNvPr id="434" name="Google Shape;434;p55"/>
          <p:cNvSpPr txBox="1"/>
          <p:nvPr>
            <p:ph idx="12" type="sldNum"/>
          </p:nvPr>
        </p:nvSpPr>
        <p:spPr>
          <a:xfrm>
            <a:off x="7086600" y="4857750"/>
            <a:ext cx="1527000" cy="114300"/>
          </a:xfrm>
          <a:prstGeom prst="rect">
            <a:avLst/>
          </a:prstGeom>
          <a:noFill/>
          <a:ln>
            <a:noFill/>
          </a:ln>
        </p:spPr>
        <p:txBody>
          <a:bodyPr anchorCtr="0" anchor="t" bIns="0" lIns="0" spcFirstLastPara="1" rIns="0" wrap="square" tIns="0">
            <a:noAutofit/>
          </a:bodyPr>
          <a:lstStyle>
            <a:lvl1pPr indent="0" lvl="0" marL="0" rtl="0" algn="r">
              <a:spcBef>
                <a:spcPts val="0"/>
              </a:spcBef>
              <a:buNone/>
              <a:defRPr sz="700">
                <a:solidFill>
                  <a:schemeClr val="dk1"/>
                </a:solidFill>
                <a:latin typeface="Arial"/>
                <a:ea typeface="Arial"/>
                <a:cs typeface="Arial"/>
                <a:sym typeface="Arial"/>
              </a:defRPr>
            </a:lvl1pPr>
            <a:lvl2pPr indent="0" lvl="1" marL="0" rtl="0" algn="r">
              <a:spcBef>
                <a:spcPts val="0"/>
              </a:spcBef>
              <a:buNone/>
              <a:defRPr sz="700">
                <a:solidFill>
                  <a:schemeClr val="dk1"/>
                </a:solidFill>
                <a:latin typeface="Arial"/>
                <a:ea typeface="Arial"/>
                <a:cs typeface="Arial"/>
                <a:sym typeface="Arial"/>
              </a:defRPr>
            </a:lvl2pPr>
            <a:lvl3pPr indent="0" lvl="2" marL="0" rtl="0" algn="r">
              <a:spcBef>
                <a:spcPts val="0"/>
              </a:spcBef>
              <a:buNone/>
              <a:defRPr sz="700">
                <a:solidFill>
                  <a:schemeClr val="dk1"/>
                </a:solidFill>
                <a:latin typeface="Arial"/>
                <a:ea typeface="Arial"/>
                <a:cs typeface="Arial"/>
                <a:sym typeface="Arial"/>
              </a:defRPr>
            </a:lvl3pPr>
            <a:lvl4pPr indent="0" lvl="3" marL="0" rtl="0" algn="r">
              <a:spcBef>
                <a:spcPts val="0"/>
              </a:spcBef>
              <a:buNone/>
              <a:defRPr sz="700">
                <a:solidFill>
                  <a:schemeClr val="dk1"/>
                </a:solidFill>
                <a:latin typeface="Arial"/>
                <a:ea typeface="Arial"/>
                <a:cs typeface="Arial"/>
                <a:sym typeface="Arial"/>
              </a:defRPr>
            </a:lvl4pPr>
            <a:lvl5pPr indent="0" lvl="4" marL="0" rtl="0" algn="r">
              <a:spcBef>
                <a:spcPts val="0"/>
              </a:spcBef>
              <a:buNone/>
              <a:defRPr sz="700">
                <a:solidFill>
                  <a:schemeClr val="dk1"/>
                </a:solidFill>
                <a:latin typeface="Arial"/>
                <a:ea typeface="Arial"/>
                <a:cs typeface="Arial"/>
                <a:sym typeface="Arial"/>
              </a:defRPr>
            </a:lvl5pPr>
            <a:lvl6pPr indent="0" lvl="5" marL="0" rtl="0" algn="r">
              <a:spcBef>
                <a:spcPts val="0"/>
              </a:spcBef>
              <a:buNone/>
              <a:defRPr sz="700">
                <a:solidFill>
                  <a:schemeClr val="dk1"/>
                </a:solidFill>
                <a:latin typeface="Arial"/>
                <a:ea typeface="Arial"/>
                <a:cs typeface="Arial"/>
                <a:sym typeface="Arial"/>
              </a:defRPr>
            </a:lvl6pPr>
            <a:lvl7pPr indent="0" lvl="6" marL="0" rtl="0" algn="r">
              <a:spcBef>
                <a:spcPts val="0"/>
              </a:spcBef>
              <a:buNone/>
              <a:defRPr sz="700">
                <a:solidFill>
                  <a:schemeClr val="dk1"/>
                </a:solidFill>
                <a:latin typeface="Arial"/>
                <a:ea typeface="Arial"/>
                <a:cs typeface="Arial"/>
                <a:sym typeface="Arial"/>
              </a:defRPr>
            </a:lvl7pPr>
            <a:lvl8pPr indent="0" lvl="7" marL="0" rtl="0" algn="r">
              <a:spcBef>
                <a:spcPts val="0"/>
              </a:spcBef>
              <a:buNone/>
              <a:defRPr sz="700">
                <a:solidFill>
                  <a:schemeClr val="dk1"/>
                </a:solidFill>
                <a:latin typeface="Arial"/>
                <a:ea typeface="Arial"/>
                <a:cs typeface="Arial"/>
                <a:sym typeface="Arial"/>
              </a:defRPr>
            </a:lvl8pPr>
            <a:lvl9pPr indent="0" lvl="8" marL="0" rtl="0" algn="r">
              <a:spcBef>
                <a:spcPts val="0"/>
              </a:spcBef>
              <a:buNone/>
              <a:defRPr sz="7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435" name="Google Shape;435;p55"/>
          <p:cNvSpPr txBox="1"/>
          <p:nvPr>
            <p:ph idx="10" type="dt"/>
          </p:nvPr>
        </p:nvSpPr>
        <p:spPr>
          <a:xfrm>
            <a:off x="7086600" y="4743450"/>
            <a:ext cx="1524000" cy="114300"/>
          </a:xfrm>
          <a:prstGeom prst="rect">
            <a:avLst/>
          </a:prstGeom>
          <a:noFill/>
          <a:ln>
            <a:noFill/>
          </a:ln>
        </p:spPr>
        <p:txBody>
          <a:bodyPr anchorCtr="0" anchor="t" bIns="0" lIns="0" spcFirstLastPara="1" rIns="0" wrap="square" tIns="0">
            <a:noAutofit/>
          </a:bodyPr>
          <a:lstStyle>
            <a:lvl1pPr lvl="0" rtl="0" algn="r">
              <a:spcBef>
                <a:spcPts val="0"/>
              </a:spcBef>
              <a:spcAft>
                <a:spcPts val="0"/>
              </a:spcAft>
              <a:buSzPts val="1000"/>
              <a:buNone/>
              <a:defRPr sz="700">
                <a:solidFill>
                  <a:schemeClr val="dk1"/>
                </a:solidFill>
                <a:latin typeface="Arial"/>
                <a:ea typeface="Arial"/>
                <a:cs typeface="Arial"/>
                <a:sym typeface="Arial"/>
              </a:defRPr>
            </a:lvl1pPr>
            <a:lvl2pPr lvl="1" rtl="0" algn="l">
              <a:spcBef>
                <a:spcPts val="0"/>
              </a:spcBef>
              <a:spcAft>
                <a:spcPts val="0"/>
              </a:spcAft>
              <a:buSzPts val="1000"/>
              <a:buNone/>
              <a:defRPr/>
            </a:lvl2pPr>
            <a:lvl3pPr lvl="2" rtl="0" algn="l">
              <a:spcBef>
                <a:spcPts val="0"/>
              </a:spcBef>
              <a:spcAft>
                <a:spcPts val="0"/>
              </a:spcAft>
              <a:buSzPts val="1000"/>
              <a:buNone/>
              <a:defRPr/>
            </a:lvl3pPr>
            <a:lvl4pPr lvl="3" rtl="0" algn="l">
              <a:spcBef>
                <a:spcPts val="0"/>
              </a:spcBef>
              <a:spcAft>
                <a:spcPts val="0"/>
              </a:spcAft>
              <a:buSzPts val="1000"/>
              <a:buNone/>
              <a:defRPr/>
            </a:lvl4pPr>
            <a:lvl5pPr lvl="4" rtl="0" algn="l">
              <a:spcBef>
                <a:spcPts val="0"/>
              </a:spcBef>
              <a:spcAft>
                <a:spcPts val="0"/>
              </a:spcAft>
              <a:buSzPts val="1000"/>
              <a:buNone/>
              <a:defRPr/>
            </a:lvl5pPr>
            <a:lvl6pPr lvl="5" rtl="0" algn="l">
              <a:spcBef>
                <a:spcPts val="0"/>
              </a:spcBef>
              <a:spcAft>
                <a:spcPts val="0"/>
              </a:spcAft>
              <a:buSzPts val="1000"/>
              <a:buNone/>
              <a:defRPr/>
            </a:lvl6pPr>
            <a:lvl7pPr lvl="6" rtl="0" algn="l">
              <a:spcBef>
                <a:spcPts val="0"/>
              </a:spcBef>
              <a:spcAft>
                <a:spcPts val="0"/>
              </a:spcAft>
              <a:buSzPts val="1000"/>
              <a:buNone/>
              <a:defRPr/>
            </a:lvl7pPr>
            <a:lvl8pPr lvl="7" rtl="0" algn="l">
              <a:spcBef>
                <a:spcPts val="0"/>
              </a:spcBef>
              <a:spcAft>
                <a:spcPts val="0"/>
              </a:spcAft>
              <a:buSzPts val="1000"/>
              <a:buNone/>
              <a:defRPr/>
            </a:lvl8pPr>
            <a:lvl9pPr lvl="8" rtl="0" algn="l">
              <a:spcBef>
                <a:spcPts val="0"/>
              </a:spcBef>
              <a:spcAft>
                <a:spcPts val="0"/>
              </a:spcAft>
              <a:buSzPts val="1000"/>
              <a:buNone/>
              <a:defRPr/>
            </a:lvl9pPr>
          </a:lstStyle>
          <a:p/>
        </p:txBody>
      </p:sp>
      <p:sp>
        <p:nvSpPr>
          <p:cNvPr id="436" name="Google Shape;436;p55"/>
          <p:cNvSpPr txBox="1"/>
          <p:nvPr/>
        </p:nvSpPr>
        <p:spPr>
          <a:xfrm>
            <a:off x="533400" y="4857751"/>
            <a:ext cx="2590800" cy="1143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 sz="700">
                <a:solidFill>
                  <a:schemeClr val="dk1"/>
                </a:solidFill>
                <a:latin typeface="Arial"/>
                <a:ea typeface="Arial"/>
                <a:cs typeface="Arial"/>
                <a:sym typeface="Arial"/>
              </a:rPr>
              <a:t>PwC</a:t>
            </a:r>
            <a:endParaRPr sz="700">
              <a:solidFill>
                <a:schemeClr val="dk1"/>
              </a:solidFill>
              <a:latin typeface="Arial"/>
              <a:ea typeface="Arial"/>
              <a:cs typeface="Arial"/>
              <a:sym typeface="Arial"/>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Divider">
  <p:cSld name="Section Divider">
    <p:spTree>
      <p:nvGrpSpPr>
        <p:cNvPr id="437" name="Shape 437"/>
        <p:cNvGrpSpPr/>
        <p:nvPr/>
      </p:nvGrpSpPr>
      <p:grpSpPr>
        <a:xfrm>
          <a:off x="0" y="0"/>
          <a:ext cx="0" cy="0"/>
          <a:chOff x="0" y="0"/>
          <a:chExt cx="0" cy="0"/>
        </a:xfrm>
      </p:grpSpPr>
      <p:sp>
        <p:nvSpPr>
          <p:cNvPr id="438" name="Google Shape;438;p56"/>
          <p:cNvSpPr txBox="1"/>
          <p:nvPr>
            <p:ph type="ctrTitle"/>
          </p:nvPr>
        </p:nvSpPr>
        <p:spPr>
          <a:xfrm>
            <a:off x="533400" y="514352"/>
            <a:ext cx="8077200" cy="8001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chemeClr val="dk1"/>
              </a:buClr>
              <a:buSzPts val="2400"/>
              <a:buFont typeface="Georgia"/>
              <a:buNone/>
              <a:defRPr sz="2400">
                <a:solidFill>
                  <a:schemeClr val="dk1"/>
                </a:solidFill>
              </a:defRPr>
            </a:lvl1pPr>
            <a:lvl2pPr lvl="1" rtl="0">
              <a:spcBef>
                <a:spcPts val="0"/>
              </a:spcBef>
              <a:spcAft>
                <a:spcPts val="0"/>
              </a:spcAft>
              <a:buSzPts val="1000"/>
              <a:buNone/>
              <a:defRPr/>
            </a:lvl2pPr>
            <a:lvl3pPr lvl="2" rtl="0">
              <a:spcBef>
                <a:spcPts val="0"/>
              </a:spcBef>
              <a:spcAft>
                <a:spcPts val="0"/>
              </a:spcAft>
              <a:buSzPts val="1000"/>
              <a:buNone/>
              <a:defRPr/>
            </a:lvl3pPr>
            <a:lvl4pPr lvl="3" rtl="0">
              <a:spcBef>
                <a:spcPts val="0"/>
              </a:spcBef>
              <a:spcAft>
                <a:spcPts val="0"/>
              </a:spcAft>
              <a:buSzPts val="10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000"/>
              <a:buNone/>
              <a:defRPr/>
            </a:lvl7pPr>
            <a:lvl8pPr lvl="7" rtl="0">
              <a:spcBef>
                <a:spcPts val="0"/>
              </a:spcBef>
              <a:spcAft>
                <a:spcPts val="0"/>
              </a:spcAft>
              <a:buSzPts val="1000"/>
              <a:buNone/>
              <a:defRPr/>
            </a:lvl8pPr>
            <a:lvl9pPr lvl="8" rtl="0">
              <a:spcBef>
                <a:spcPts val="0"/>
              </a:spcBef>
              <a:spcAft>
                <a:spcPts val="0"/>
              </a:spcAft>
              <a:buSzPts val="1000"/>
              <a:buNone/>
              <a:defRPr/>
            </a:lvl9pPr>
          </a:lstStyle>
          <a:p/>
        </p:txBody>
      </p:sp>
      <p:sp>
        <p:nvSpPr>
          <p:cNvPr id="439" name="Google Shape;439;p56"/>
          <p:cNvSpPr txBox="1"/>
          <p:nvPr>
            <p:ph idx="1" type="subTitle"/>
          </p:nvPr>
        </p:nvSpPr>
        <p:spPr>
          <a:xfrm>
            <a:off x="533400" y="1428751"/>
            <a:ext cx="8077200" cy="10287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SzPts val="2400"/>
              <a:buFont typeface="Georgia"/>
              <a:buNone/>
              <a:defRPr sz="2400">
                <a:solidFill>
                  <a:schemeClr val="dk1"/>
                </a:solidFill>
              </a:defRPr>
            </a:lvl1pPr>
            <a:lvl2pPr lvl="1" rtl="0" algn="ctr">
              <a:lnSpc>
                <a:spcPct val="100000"/>
              </a:lnSpc>
              <a:spcBef>
                <a:spcPts val="700"/>
              </a:spcBef>
              <a:spcAft>
                <a:spcPts val="0"/>
              </a:spcAft>
              <a:buSzPts val="1500"/>
              <a:buNone/>
              <a:defRPr>
                <a:solidFill>
                  <a:srgbClr val="888888"/>
                </a:solidFill>
              </a:defRPr>
            </a:lvl2pPr>
            <a:lvl3pPr lvl="2" rtl="0" algn="ctr">
              <a:lnSpc>
                <a:spcPct val="100000"/>
              </a:lnSpc>
              <a:spcBef>
                <a:spcPts val="700"/>
              </a:spcBef>
              <a:spcAft>
                <a:spcPts val="0"/>
              </a:spcAft>
              <a:buSzPts val="1500"/>
              <a:buNone/>
              <a:defRPr>
                <a:solidFill>
                  <a:srgbClr val="888888"/>
                </a:solidFill>
              </a:defRPr>
            </a:lvl3pPr>
            <a:lvl4pPr lvl="3" rtl="0" algn="ctr">
              <a:lnSpc>
                <a:spcPct val="100000"/>
              </a:lnSpc>
              <a:spcBef>
                <a:spcPts val="700"/>
              </a:spcBef>
              <a:spcAft>
                <a:spcPts val="0"/>
              </a:spcAft>
              <a:buSzPts val="1500"/>
              <a:buNone/>
              <a:defRPr>
                <a:solidFill>
                  <a:srgbClr val="888888"/>
                </a:solidFill>
              </a:defRPr>
            </a:lvl4pPr>
            <a:lvl5pPr lvl="4" rtl="0" algn="ctr">
              <a:lnSpc>
                <a:spcPct val="100000"/>
              </a:lnSpc>
              <a:spcBef>
                <a:spcPts val="700"/>
              </a:spcBef>
              <a:spcAft>
                <a:spcPts val="0"/>
              </a:spcAft>
              <a:buSzPts val="1500"/>
              <a:buNone/>
              <a:defRPr>
                <a:solidFill>
                  <a:srgbClr val="888888"/>
                </a:solidFill>
              </a:defRPr>
            </a:lvl5pPr>
            <a:lvl6pPr lvl="5" rtl="0" algn="ctr">
              <a:lnSpc>
                <a:spcPct val="100000"/>
              </a:lnSpc>
              <a:spcBef>
                <a:spcPts val="700"/>
              </a:spcBef>
              <a:spcAft>
                <a:spcPts val="0"/>
              </a:spcAft>
              <a:buSzPts val="1500"/>
              <a:buNone/>
              <a:defRPr>
                <a:solidFill>
                  <a:srgbClr val="888888"/>
                </a:solidFill>
              </a:defRPr>
            </a:lvl6pPr>
            <a:lvl7pPr lvl="6" rtl="0" algn="ctr">
              <a:lnSpc>
                <a:spcPct val="100000"/>
              </a:lnSpc>
              <a:spcBef>
                <a:spcPts val="700"/>
              </a:spcBef>
              <a:spcAft>
                <a:spcPts val="0"/>
              </a:spcAft>
              <a:buClr>
                <a:srgbClr val="888888"/>
              </a:buClr>
              <a:buSzPts val="1500"/>
              <a:buNone/>
              <a:defRPr>
                <a:solidFill>
                  <a:srgbClr val="888888"/>
                </a:solidFill>
              </a:defRPr>
            </a:lvl7pPr>
            <a:lvl8pPr lvl="7" rtl="0" algn="ctr">
              <a:lnSpc>
                <a:spcPct val="100000"/>
              </a:lnSpc>
              <a:spcBef>
                <a:spcPts val="700"/>
              </a:spcBef>
              <a:spcAft>
                <a:spcPts val="0"/>
              </a:spcAft>
              <a:buClr>
                <a:srgbClr val="888888"/>
              </a:buClr>
              <a:buSzPts val="1500"/>
              <a:buNone/>
              <a:defRPr>
                <a:solidFill>
                  <a:srgbClr val="888888"/>
                </a:solidFill>
              </a:defRPr>
            </a:lvl8pPr>
            <a:lvl9pPr lvl="8" rtl="0" algn="ctr">
              <a:lnSpc>
                <a:spcPct val="100000"/>
              </a:lnSpc>
              <a:spcBef>
                <a:spcPts val="700"/>
              </a:spcBef>
              <a:spcAft>
                <a:spcPts val="700"/>
              </a:spcAft>
              <a:buClr>
                <a:srgbClr val="888888"/>
              </a:buClr>
              <a:buSzPts val="1500"/>
              <a:buNone/>
              <a:defRPr>
                <a:solidFill>
                  <a:srgbClr val="888888"/>
                </a:solidFill>
              </a:defRPr>
            </a:lvl9pPr>
          </a:lstStyle>
          <a:p/>
        </p:txBody>
      </p:sp>
      <p:sp>
        <p:nvSpPr>
          <p:cNvPr id="440" name="Google Shape;440;p56"/>
          <p:cNvSpPr txBox="1"/>
          <p:nvPr>
            <p:ph idx="11" type="ftr"/>
          </p:nvPr>
        </p:nvSpPr>
        <p:spPr>
          <a:xfrm>
            <a:off x="533400" y="4743450"/>
            <a:ext cx="5257800" cy="114300"/>
          </a:xfrm>
          <a:prstGeom prst="rect">
            <a:avLst/>
          </a:prstGeom>
          <a:noFill/>
          <a:ln>
            <a:noFill/>
          </a:ln>
        </p:spPr>
        <p:txBody>
          <a:bodyPr anchorCtr="0" anchor="b" bIns="0" lIns="0" spcFirstLastPara="1" rIns="0" wrap="square" tIns="0">
            <a:noAutofit/>
          </a:bodyPr>
          <a:lstStyle>
            <a:lvl1pPr lvl="0" rtl="0" algn="l">
              <a:spcBef>
                <a:spcPts val="0"/>
              </a:spcBef>
              <a:spcAft>
                <a:spcPts val="0"/>
              </a:spcAft>
              <a:buSzPts val="1000"/>
              <a:buNone/>
              <a:defRPr sz="700">
                <a:solidFill>
                  <a:schemeClr val="dk1"/>
                </a:solidFill>
                <a:latin typeface="Arial"/>
                <a:ea typeface="Arial"/>
                <a:cs typeface="Arial"/>
                <a:sym typeface="Arial"/>
              </a:defRPr>
            </a:lvl1pPr>
            <a:lvl2pPr lvl="1" rtl="0" algn="l">
              <a:spcBef>
                <a:spcPts val="0"/>
              </a:spcBef>
              <a:spcAft>
                <a:spcPts val="0"/>
              </a:spcAft>
              <a:buSzPts val="1000"/>
              <a:buNone/>
              <a:defRPr/>
            </a:lvl2pPr>
            <a:lvl3pPr lvl="2" rtl="0" algn="l">
              <a:spcBef>
                <a:spcPts val="0"/>
              </a:spcBef>
              <a:spcAft>
                <a:spcPts val="0"/>
              </a:spcAft>
              <a:buSzPts val="1000"/>
              <a:buNone/>
              <a:defRPr/>
            </a:lvl3pPr>
            <a:lvl4pPr lvl="3" rtl="0" algn="l">
              <a:spcBef>
                <a:spcPts val="0"/>
              </a:spcBef>
              <a:spcAft>
                <a:spcPts val="0"/>
              </a:spcAft>
              <a:buSzPts val="1000"/>
              <a:buNone/>
              <a:defRPr/>
            </a:lvl4pPr>
            <a:lvl5pPr lvl="4" rtl="0" algn="l">
              <a:spcBef>
                <a:spcPts val="0"/>
              </a:spcBef>
              <a:spcAft>
                <a:spcPts val="0"/>
              </a:spcAft>
              <a:buSzPts val="1000"/>
              <a:buNone/>
              <a:defRPr/>
            </a:lvl5pPr>
            <a:lvl6pPr lvl="5" rtl="0" algn="l">
              <a:spcBef>
                <a:spcPts val="0"/>
              </a:spcBef>
              <a:spcAft>
                <a:spcPts val="0"/>
              </a:spcAft>
              <a:buSzPts val="1000"/>
              <a:buNone/>
              <a:defRPr/>
            </a:lvl6pPr>
            <a:lvl7pPr lvl="6" rtl="0" algn="l">
              <a:spcBef>
                <a:spcPts val="0"/>
              </a:spcBef>
              <a:spcAft>
                <a:spcPts val="0"/>
              </a:spcAft>
              <a:buSzPts val="1000"/>
              <a:buNone/>
              <a:defRPr/>
            </a:lvl7pPr>
            <a:lvl8pPr lvl="7" rtl="0" algn="l">
              <a:spcBef>
                <a:spcPts val="0"/>
              </a:spcBef>
              <a:spcAft>
                <a:spcPts val="0"/>
              </a:spcAft>
              <a:buSzPts val="1000"/>
              <a:buNone/>
              <a:defRPr/>
            </a:lvl8pPr>
            <a:lvl9pPr lvl="8" rtl="0" algn="l">
              <a:spcBef>
                <a:spcPts val="0"/>
              </a:spcBef>
              <a:spcAft>
                <a:spcPts val="0"/>
              </a:spcAft>
              <a:buSzPts val="1000"/>
              <a:buNone/>
              <a:defRPr/>
            </a:lvl9pPr>
          </a:lstStyle>
          <a:p/>
        </p:txBody>
      </p:sp>
      <p:cxnSp>
        <p:nvCxnSpPr>
          <p:cNvPr id="441" name="Google Shape;441;p56"/>
          <p:cNvCxnSpPr/>
          <p:nvPr/>
        </p:nvCxnSpPr>
        <p:spPr>
          <a:xfrm flipH="1" rot="10800000">
            <a:off x="381001" y="457200"/>
            <a:ext cx="8229600" cy="114300"/>
          </a:xfrm>
          <a:prstGeom prst="bentConnector2">
            <a:avLst/>
          </a:prstGeom>
          <a:noFill/>
          <a:ln cap="flat" cmpd="sng" w="12700">
            <a:solidFill>
              <a:schemeClr val="dk2"/>
            </a:solidFill>
            <a:prstDash val="solid"/>
            <a:round/>
            <a:headEnd len="sm" w="sm" type="none"/>
            <a:tailEnd len="sm" w="sm" type="none"/>
          </a:ln>
        </p:spPr>
      </p:cxnSp>
      <p:sp>
        <p:nvSpPr>
          <p:cNvPr id="442" name="Google Shape;442;p56"/>
          <p:cNvSpPr txBox="1"/>
          <p:nvPr>
            <p:ph idx="12" type="sldNum"/>
          </p:nvPr>
        </p:nvSpPr>
        <p:spPr>
          <a:xfrm>
            <a:off x="7086600" y="4857750"/>
            <a:ext cx="1527000" cy="114300"/>
          </a:xfrm>
          <a:prstGeom prst="rect">
            <a:avLst/>
          </a:prstGeom>
          <a:noFill/>
          <a:ln>
            <a:noFill/>
          </a:ln>
        </p:spPr>
        <p:txBody>
          <a:bodyPr anchorCtr="0" anchor="t" bIns="0" lIns="0" spcFirstLastPara="1" rIns="0" wrap="square" tIns="0">
            <a:noAutofit/>
          </a:bodyPr>
          <a:lstStyle>
            <a:lvl1pPr indent="0" lvl="0" marL="0" rtl="0" algn="r">
              <a:spcBef>
                <a:spcPts val="0"/>
              </a:spcBef>
              <a:buNone/>
              <a:defRPr sz="700">
                <a:solidFill>
                  <a:schemeClr val="dk1"/>
                </a:solidFill>
                <a:latin typeface="Arial"/>
                <a:ea typeface="Arial"/>
                <a:cs typeface="Arial"/>
                <a:sym typeface="Arial"/>
              </a:defRPr>
            </a:lvl1pPr>
            <a:lvl2pPr indent="0" lvl="1" marL="0" rtl="0" algn="r">
              <a:spcBef>
                <a:spcPts val="0"/>
              </a:spcBef>
              <a:buNone/>
              <a:defRPr sz="700">
                <a:solidFill>
                  <a:schemeClr val="dk1"/>
                </a:solidFill>
                <a:latin typeface="Arial"/>
                <a:ea typeface="Arial"/>
                <a:cs typeface="Arial"/>
                <a:sym typeface="Arial"/>
              </a:defRPr>
            </a:lvl2pPr>
            <a:lvl3pPr indent="0" lvl="2" marL="0" rtl="0" algn="r">
              <a:spcBef>
                <a:spcPts val="0"/>
              </a:spcBef>
              <a:buNone/>
              <a:defRPr sz="700">
                <a:solidFill>
                  <a:schemeClr val="dk1"/>
                </a:solidFill>
                <a:latin typeface="Arial"/>
                <a:ea typeface="Arial"/>
                <a:cs typeface="Arial"/>
                <a:sym typeface="Arial"/>
              </a:defRPr>
            </a:lvl3pPr>
            <a:lvl4pPr indent="0" lvl="3" marL="0" rtl="0" algn="r">
              <a:spcBef>
                <a:spcPts val="0"/>
              </a:spcBef>
              <a:buNone/>
              <a:defRPr sz="700">
                <a:solidFill>
                  <a:schemeClr val="dk1"/>
                </a:solidFill>
                <a:latin typeface="Arial"/>
                <a:ea typeface="Arial"/>
                <a:cs typeface="Arial"/>
                <a:sym typeface="Arial"/>
              </a:defRPr>
            </a:lvl4pPr>
            <a:lvl5pPr indent="0" lvl="4" marL="0" rtl="0" algn="r">
              <a:spcBef>
                <a:spcPts val="0"/>
              </a:spcBef>
              <a:buNone/>
              <a:defRPr sz="700">
                <a:solidFill>
                  <a:schemeClr val="dk1"/>
                </a:solidFill>
                <a:latin typeface="Arial"/>
                <a:ea typeface="Arial"/>
                <a:cs typeface="Arial"/>
                <a:sym typeface="Arial"/>
              </a:defRPr>
            </a:lvl5pPr>
            <a:lvl6pPr indent="0" lvl="5" marL="0" rtl="0" algn="r">
              <a:spcBef>
                <a:spcPts val="0"/>
              </a:spcBef>
              <a:buNone/>
              <a:defRPr sz="700">
                <a:solidFill>
                  <a:schemeClr val="dk1"/>
                </a:solidFill>
                <a:latin typeface="Arial"/>
                <a:ea typeface="Arial"/>
                <a:cs typeface="Arial"/>
                <a:sym typeface="Arial"/>
              </a:defRPr>
            </a:lvl6pPr>
            <a:lvl7pPr indent="0" lvl="6" marL="0" rtl="0" algn="r">
              <a:spcBef>
                <a:spcPts val="0"/>
              </a:spcBef>
              <a:buNone/>
              <a:defRPr sz="700">
                <a:solidFill>
                  <a:schemeClr val="dk1"/>
                </a:solidFill>
                <a:latin typeface="Arial"/>
                <a:ea typeface="Arial"/>
                <a:cs typeface="Arial"/>
                <a:sym typeface="Arial"/>
              </a:defRPr>
            </a:lvl7pPr>
            <a:lvl8pPr indent="0" lvl="7" marL="0" rtl="0" algn="r">
              <a:spcBef>
                <a:spcPts val="0"/>
              </a:spcBef>
              <a:buNone/>
              <a:defRPr sz="700">
                <a:solidFill>
                  <a:schemeClr val="dk1"/>
                </a:solidFill>
                <a:latin typeface="Arial"/>
                <a:ea typeface="Arial"/>
                <a:cs typeface="Arial"/>
                <a:sym typeface="Arial"/>
              </a:defRPr>
            </a:lvl8pPr>
            <a:lvl9pPr indent="0" lvl="8" marL="0" rtl="0" algn="r">
              <a:spcBef>
                <a:spcPts val="0"/>
              </a:spcBef>
              <a:buNone/>
              <a:defRPr sz="7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443" name="Google Shape;443;p56"/>
          <p:cNvSpPr txBox="1"/>
          <p:nvPr>
            <p:ph idx="10" type="dt"/>
          </p:nvPr>
        </p:nvSpPr>
        <p:spPr>
          <a:xfrm>
            <a:off x="7086600" y="4743450"/>
            <a:ext cx="1524000" cy="114300"/>
          </a:xfrm>
          <a:prstGeom prst="rect">
            <a:avLst/>
          </a:prstGeom>
          <a:noFill/>
          <a:ln>
            <a:noFill/>
          </a:ln>
        </p:spPr>
        <p:txBody>
          <a:bodyPr anchorCtr="0" anchor="t" bIns="0" lIns="0" spcFirstLastPara="1" rIns="0" wrap="square" tIns="0">
            <a:noAutofit/>
          </a:bodyPr>
          <a:lstStyle>
            <a:lvl1pPr lvl="0" rtl="0" algn="r">
              <a:spcBef>
                <a:spcPts val="0"/>
              </a:spcBef>
              <a:spcAft>
                <a:spcPts val="0"/>
              </a:spcAft>
              <a:buSzPts val="1000"/>
              <a:buNone/>
              <a:defRPr sz="700">
                <a:solidFill>
                  <a:schemeClr val="dk1"/>
                </a:solidFill>
                <a:latin typeface="Arial"/>
                <a:ea typeface="Arial"/>
                <a:cs typeface="Arial"/>
                <a:sym typeface="Arial"/>
              </a:defRPr>
            </a:lvl1pPr>
            <a:lvl2pPr lvl="1" rtl="0" algn="l">
              <a:spcBef>
                <a:spcPts val="0"/>
              </a:spcBef>
              <a:spcAft>
                <a:spcPts val="0"/>
              </a:spcAft>
              <a:buSzPts val="1000"/>
              <a:buNone/>
              <a:defRPr/>
            </a:lvl2pPr>
            <a:lvl3pPr lvl="2" rtl="0" algn="l">
              <a:spcBef>
                <a:spcPts val="0"/>
              </a:spcBef>
              <a:spcAft>
                <a:spcPts val="0"/>
              </a:spcAft>
              <a:buSzPts val="1000"/>
              <a:buNone/>
              <a:defRPr/>
            </a:lvl3pPr>
            <a:lvl4pPr lvl="3" rtl="0" algn="l">
              <a:spcBef>
                <a:spcPts val="0"/>
              </a:spcBef>
              <a:spcAft>
                <a:spcPts val="0"/>
              </a:spcAft>
              <a:buSzPts val="1000"/>
              <a:buNone/>
              <a:defRPr/>
            </a:lvl4pPr>
            <a:lvl5pPr lvl="4" rtl="0" algn="l">
              <a:spcBef>
                <a:spcPts val="0"/>
              </a:spcBef>
              <a:spcAft>
                <a:spcPts val="0"/>
              </a:spcAft>
              <a:buSzPts val="1000"/>
              <a:buNone/>
              <a:defRPr/>
            </a:lvl5pPr>
            <a:lvl6pPr lvl="5" rtl="0" algn="l">
              <a:spcBef>
                <a:spcPts val="0"/>
              </a:spcBef>
              <a:spcAft>
                <a:spcPts val="0"/>
              </a:spcAft>
              <a:buSzPts val="1000"/>
              <a:buNone/>
              <a:defRPr/>
            </a:lvl6pPr>
            <a:lvl7pPr lvl="6" rtl="0" algn="l">
              <a:spcBef>
                <a:spcPts val="0"/>
              </a:spcBef>
              <a:spcAft>
                <a:spcPts val="0"/>
              </a:spcAft>
              <a:buSzPts val="1000"/>
              <a:buNone/>
              <a:defRPr/>
            </a:lvl7pPr>
            <a:lvl8pPr lvl="7" rtl="0" algn="l">
              <a:spcBef>
                <a:spcPts val="0"/>
              </a:spcBef>
              <a:spcAft>
                <a:spcPts val="0"/>
              </a:spcAft>
              <a:buSzPts val="1000"/>
              <a:buNone/>
              <a:defRPr/>
            </a:lvl8pPr>
            <a:lvl9pPr lvl="8" rtl="0" algn="l">
              <a:spcBef>
                <a:spcPts val="0"/>
              </a:spcBef>
              <a:spcAft>
                <a:spcPts val="0"/>
              </a:spcAft>
              <a:buSzPts val="1000"/>
              <a:buNone/>
              <a:defRPr/>
            </a:lvl9pPr>
          </a:lstStyle>
          <a:p/>
        </p:txBody>
      </p:sp>
      <p:sp>
        <p:nvSpPr>
          <p:cNvPr id="444" name="Google Shape;444;p56"/>
          <p:cNvSpPr txBox="1"/>
          <p:nvPr/>
        </p:nvSpPr>
        <p:spPr>
          <a:xfrm>
            <a:off x="533400" y="4857751"/>
            <a:ext cx="2590800" cy="1143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 sz="700">
                <a:solidFill>
                  <a:schemeClr val="dk1"/>
                </a:solidFill>
                <a:latin typeface="Arial"/>
                <a:ea typeface="Arial"/>
                <a:cs typeface="Arial"/>
                <a:sym typeface="Arial"/>
              </a:rPr>
              <a:t>PwC</a:t>
            </a:r>
            <a:endParaRPr sz="700">
              <a:solidFill>
                <a:schemeClr val="dk1"/>
              </a:solidFill>
              <a:latin typeface="Arial"/>
              <a:ea typeface="Arial"/>
              <a:cs typeface="Arial"/>
              <a:sym typeface="Arial"/>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Divider: Colour">
  <p:cSld name="Section Divider: Colour">
    <p:bg>
      <p:bgPr>
        <a:solidFill>
          <a:schemeClr val="dk2"/>
        </a:solidFill>
      </p:bgPr>
    </p:bg>
    <p:spTree>
      <p:nvGrpSpPr>
        <p:cNvPr id="445" name="Shape 445"/>
        <p:cNvGrpSpPr/>
        <p:nvPr/>
      </p:nvGrpSpPr>
      <p:grpSpPr>
        <a:xfrm>
          <a:off x="0" y="0"/>
          <a:ext cx="0" cy="0"/>
          <a:chOff x="0" y="0"/>
          <a:chExt cx="0" cy="0"/>
        </a:xfrm>
      </p:grpSpPr>
      <p:sp>
        <p:nvSpPr>
          <p:cNvPr id="446" name="Google Shape;446;p57"/>
          <p:cNvSpPr txBox="1"/>
          <p:nvPr>
            <p:ph type="ctrTitle"/>
          </p:nvPr>
        </p:nvSpPr>
        <p:spPr>
          <a:xfrm>
            <a:off x="533400" y="514350"/>
            <a:ext cx="8077200" cy="8001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chemeClr val="lt1"/>
              </a:buClr>
              <a:buSzPts val="2400"/>
              <a:buFont typeface="Georgia"/>
              <a:buNone/>
              <a:defRPr sz="2400">
                <a:solidFill>
                  <a:schemeClr val="lt1"/>
                </a:solidFill>
              </a:defRPr>
            </a:lvl1pPr>
            <a:lvl2pPr lvl="1" rtl="0">
              <a:spcBef>
                <a:spcPts val="0"/>
              </a:spcBef>
              <a:spcAft>
                <a:spcPts val="0"/>
              </a:spcAft>
              <a:buSzPts val="1000"/>
              <a:buNone/>
              <a:defRPr/>
            </a:lvl2pPr>
            <a:lvl3pPr lvl="2" rtl="0">
              <a:spcBef>
                <a:spcPts val="0"/>
              </a:spcBef>
              <a:spcAft>
                <a:spcPts val="0"/>
              </a:spcAft>
              <a:buSzPts val="1000"/>
              <a:buNone/>
              <a:defRPr/>
            </a:lvl3pPr>
            <a:lvl4pPr lvl="3" rtl="0">
              <a:spcBef>
                <a:spcPts val="0"/>
              </a:spcBef>
              <a:spcAft>
                <a:spcPts val="0"/>
              </a:spcAft>
              <a:buSzPts val="10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000"/>
              <a:buNone/>
              <a:defRPr/>
            </a:lvl7pPr>
            <a:lvl8pPr lvl="7" rtl="0">
              <a:spcBef>
                <a:spcPts val="0"/>
              </a:spcBef>
              <a:spcAft>
                <a:spcPts val="0"/>
              </a:spcAft>
              <a:buSzPts val="1000"/>
              <a:buNone/>
              <a:defRPr/>
            </a:lvl8pPr>
            <a:lvl9pPr lvl="8" rtl="0">
              <a:spcBef>
                <a:spcPts val="0"/>
              </a:spcBef>
              <a:spcAft>
                <a:spcPts val="0"/>
              </a:spcAft>
              <a:buSzPts val="1000"/>
              <a:buNone/>
              <a:defRPr/>
            </a:lvl9pPr>
          </a:lstStyle>
          <a:p/>
        </p:txBody>
      </p:sp>
      <p:sp>
        <p:nvSpPr>
          <p:cNvPr id="447" name="Google Shape;447;p57"/>
          <p:cNvSpPr txBox="1"/>
          <p:nvPr>
            <p:ph idx="1" type="subTitle"/>
          </p:nvPr>
        </p:nvSpPr>
        <p:spPr>
          <a:xfrm>
            <a:off x="533400" y="1428750"/>
            <a:ext cx="8077200" cy="10287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SzPts val="2400"/>
              <a:buFont typeface="Georgia"/>
              <a:buNone/>
              <a:defRPr sz="2400">
                <a:solidFill>
                  <a:schemeClr val="lt1"/>
                </a:solidFill>
                <a:latin typeface="Georgia"/>
                <a:ea typeface="Georgia"/>
                <a:cs typeface="Georgia"/>
                <a:sym typeface="Georgia"/>
              </a:defRPr>
            </a:lvl1pPr>
            <a:lvl2pPr lvl="1" rtl="0" algn="l">
              <a:lnSpc>
                <a:spcPct val="100000"/>
              </a:lnSpc>
              <a:spcBef>
                <a:spcPts val="700"/>
              </a:spcBef>
              <a:spcAft>
                <a:spcPts val="0"/>
              </a:spcAft>
              <a:buSzPts val="1300"/>
              <a:buNone/>
              <a:defRPr sz="1300">
                <a:solidFill>
                  <a:schemeClr val="lt1"/>
                </a:solidFill>
                <a:latin typeface="Georgia"/>
                <a:ea typeface="Georgia"/>
                <a:cs typeface="Georgia"/>
                <a:sym typeface="Georgia"/>
              </a:defRPr>
            </a:lvl2pPr>
            <a:lvl3pPr lvl="2" rtl="0" algn="l">
              <a:lnSpc>
                <a:spcPct val="100000"/>
              </a:lnSpc>
              <a:spcBef>
                <a:spcPts val="700"/>
              </a:spcBef>
              <a:spcAft>
                <a:spcPts val="0"/>
              </a:spcAft>
              <a:buSzPts val="1300"/>
              <a:buNone/>
              <a:defRPr sz="1300">
                <a:solidFill>
                  <a:schemeClr val="lt1"/>
                </a:solidFill>
                <a:latin typeface="Georgia"/>
                <a:ea typeface="Georgia"/>
                <a:cs typeface="Georgia"/>
                <a:sym typeface="Georgia"/>
              </a:defRPr>
            </a:lvl3pPr>
            <a:lvl4pPr lvl="3" rtl="0" algn="l">
              <a:lnSpc>
                <a:spcPct val="100000"/>
              </a:lnSpc>
              <a:spcBef>
                <a:spcPts val="700"/>
              </a:spcBef>
              <a:spcAft>
                <a:spcPts val="0"/>
              </a:spcAft>
              <a:buSzPts val="1300"/>
              <a:buNone/>
              <a:defRPr sz="1300">
                <a:solidFill>
                  <a:schemeClr val="lt1"/>
                </a:solidFill>
                <a:latin typeface="Georgia"/>
                <a:ea typeface="Georgia"/>
                <a:cs typeface="Georgia"/>
                <a:sym typeface="Georgia"/>
              </a:defRPr>
            </a:lvl4pPr>
            <a:lvl5pPr lvl="4" rtl="0" algn="l">
              <a:lnSpc>
                <a:spcPct val="100000"/>
              </a:lnSpc>
              <a:spcBef>
                <a:spcPts val="700"/>
              </a:spcBef>
              <a:spcAft>
                <a:spcPts val="0"/>
              </a:spcAft>
              <a:buSzPts val="1300"/>
              <a:buNone/>
              <a:defRPr sz="1300">
                <a:solidFill>
                  <a:schemeClr val="lt1"/>
                </a:solidFill>
                <a:latin typeface="Georgia"/>
                <a:ea typeface="Georgia"/>
                <a:cs typeface="Georgia"/>
                <a:sym typeface="Georgia"/>
              </a:defRPr>
            </a:lvl5pPr>
            <a:lvl6pPr lvl="5" rtl="0" algn="l">
              <a:lnSpc>
                <a:spcPct val="100000"/>
              </a:lnSpc>
              <a:spcBef>
                <a:spcPts val="700"/>
              </a:spcBef>
              <a:spcAft>
                <a:spcPts val="0"/>
              </a:spcAft>
              <a:buSzPts val="1300"/>
              <a:buNone/>
              <a:defRPr sz="1300">
                <a:solidFill>
                  <a:schemeClr val="lt1"/>
                </a:solidFill>
                <a:latin typeface="Georgia"/>
                <a:ea typeface="Georgia"/>
                <a:cs typeface="Georgia"/>
                <a:sym typeface="Georgia"/>
              </a:defRPr>
            </a:lvl6pPr>
            <a:lvl7pPr lvl="6" rtl="0" algn="l">
              <a:lnSpc>
                <a:spcPct val="100000"/>
              </a:lnSpc>
              <a:spcBef>
                <a:spcPts val="700"/>
              </a:spcBef>
              <a:spcAft>
                <a:spcPts val="0"/>
              </a:spcAft>
              <a:buClr>
                <a:schemeClr val="lt1"/>
              </a:buClr>
              <a:buSzPts val="1300"/>
              <a:buNone/>
              <a:defRPr sz="1300">
                <a:solidFill>
                  <a:schemeClr val="lt1"/>
                </a:solidFill>
                <a:latin typeface="Georgia"/>
                <a:ea typeface="Georgia"/>
                <a:cs typeface="Georgia"/>
                <a:sym typeface="Georgia"/>
              </a:defRPr>
            </a:lvl7pPr>
            <a:lvl8pPr lvl="7" rtl="0" algn="l">
              <a:lnSpc>
                <a:spcPct val="100000"/>
              </a:lnSpc>
              <a:spcBef>
                <a:spcPts val="700"/>
              </a:spcBef>
              <a:spcAft>
                <a:spcPts val="0"/>
              </a:spcAft>
              <a:buClr>
                <a:schemeClr val="lt1"/>
              </a:buClr>
              <a:buSzPts val="1300"/>
              <a:buNone/>
              <a:defRPr sz="1300">
                <a:solidFill>
                  <a:schemeClr val="lt1"/>
                </a:solidFill>
                <a:latin typeface="Georgia"/>
                <a:ea typeface="Georgia"/>
                <a:cs typeface="Georgia"/>
                <a:sym typeface="Georgia"/>
              </a:defRPr>
            </a:lvl8pPr>
            <a:lvl9pPr lvl="8" rtl="0" algn="l">
              <a:lnSpc>
                <a:spcPct val="100000"/>
              </a:lnSpc>
              <a:spcBef>
                <a:spcPts val="700"/>
              </a:spcBef>
              <a:spcAft>
                <a:spcPts val="700"/>
              </a:spcAft>
              <a:buClr>
                <a:schemeClr val="lt1"/>
              </a:buClr>
              <a:buSzPts val="1300"/>
              <a:buNone/>
              <a:defRPr sz="1300">
                <a:solidFill>
                  <a:schemeClr val="lt1"/>
                </a:solidFill>
                <a:latin typeface="Georgia"/>
                <a:ea typeface="Georgia"/>
                <a:cs typeface="Georgia"/>
                <a:sym typeface="Georgia"/>
              </a:defRPr>
            </a:lvl9pPr>
          </a:lstStyle>
          <a:p/>
        </p:txBody>
      </p:sp>
      <p:sp>
        <p:nvSpPr>
          <p:cNvPr id="448" name="Google Shape;448;p57"/>
          <p:cNvSpPr txBox="1"/>
          <p:nvPr>
            <p:ph idx="11" type="ftr"/>
          </p:nvPr>
        </p:nvSpPr>
        <p:spPr>
          <a:xfrm>
            <a:off x="533400" y="4743450"/>
            <a:ext cx="5257800" cy="114300"/>
          </a:xfrm>
          <a:prstGeom prst="rect">
            <a:avLst/>
          </a:prstGeom>
          <a:noFill/>
          <a:ln>
            <a:noFill/>
          </a:ln>
        </p:spPr>
        <p:txBody>
          <a:bodyPr anchorCtr="0" anchor="b" bIns="0" lIns="0" spcFirstLastPara="1" rIns="0" wrap="square" tIns="0">
            <a:noAutofit/>
          </a:bodyPr>
          <a:lstStyle>
            <a:lvl1pPr lvl="0" rtl="0" algn="l">
              <a:spcBef>
                <a:spcPts val="0"/>
              </a:spcBef>
              <a:spcAft>
                <a:spcPts val="0"/>
              </a:spcAft>
              <a:buSzPts val="1000"/>
              <a:buNone/>
              <a:defRPr sz="700">
                <a:solidFill>
                  <a:schemeClr val="lt1"/>
                </a:solidFill>
                <a:latin typeface="Arial"/>
                <a:ea typeface="Arial"/>
                <a:cs typeface="Arial"/>
                <a:sym typeface="Arial"/>
              </a:defRPr>
            </a:lvl1pPr>
            <a:lvl2pPr lvl="1" rtl="0" algn="l">
              <a:spcBef>
                <a:spcPts val="0"/>
              </a:spcBef>
              <a:spcAft>
                <a:spcPts val="0"/>
              </a:spcAft>
              <a:buSzPts val="1000"/>
              <a:buNone/>
              <a:defRPr/>
            </a:lvl2pPr>
            <a:lvl3pPr lvl="2" rtl="0" algn="l">
              <a:spcBef>
                <a:spcPts val="0"/>
              </a:spcBef>
              <a:spcAft>
                <a:spcPts val="0"/>
              </a:spcAft>
              <a:buSzPts val="1000"/>
              <a:buNone/>
              <a:defRPr/>
            </a:lvl3pPr>
            <a:lvl4pPr lvl="3" rtl="0" algn="l">
              <a:spcBef>
                <a:spcPts val="0"/>
              </a:spcBef>
              <a:spcAft>
                <a:spcPts val="0"/>
              </a:spcAft>
              <a:buSzPts val="1000"/>
              <a:buNone/>
              <a:defRPr/>
            </a:lvl4pPr>
            <a:lvl5pPr lvl="4" rtl="0" algn="l">
              <a:spcBef>
                <a:spcPts val="0"/>
              </a:spcBef>
              <a:spcAft>
                <a:spcPts val="0"/>
              </a:spcAft>
              <a:buSzPts val="1000"/>
              <a:buNone/>
              <a:defRPr/>
            </a:lvl5pPr>
            <a:lvl6pPr lvl="5" rtl="0" algn="l">
              <a:spcBef>
                <a:spcPts val="0"/>
              </a:spcBef>
              <a:spcAft>
                <a:spcPts val="0"/>
              </a:spcAft>
              <a:buSzPts val="1000"/>
              <a:buNone/>
              <a:defRPr/>
            </a:lvl6pPr>
            <a:lvl7pPr lvl="6" rtl="0" algn="l">
              <a:spcBef>
                <a:spcPts val="0"/>
              </a:spcBef>
              <a:spcAft>
                <a:spcPts val="0"/>
              </a:spcAft>
              <a:buSzPts val="1000"/>
              <a:buNone/>
              <a:defRPr/>
            </a:lvl7pPr>
            <a:lvl8pPr lvl="7" rtl="0" algn="l">
              <a:spcBef>
                <a:spcPts val="0"/>
              </a:spcBef>
              <a:spcAft>
                <a:spcPts val="0"/>
              </a:spcAft>
              <a:buSzPts val="1000"/>
              <a:buNone/>
              <a:defRPr/>
            </a:lvl8pPr>
            <a:lvl9pPr lvl="8" rtl="0" algn="l">
              <a:spcBef>
                <a:spcPts val="0"/>
              </a:spcBef>
              <a:spcAft>
                <a:spcPts val="0"/>
              </a:spcAft>
              <a:buSzPts val="1000"/>
              <a:buNone/>
              <a:defRPr/>
            </a:lvl9pPr>
          </a:lstStyle>
          <a:p/>
        </p:txBody>
      </p:sp>
      <p:cxnSp>
        <p:nvCxnSpPr>
          <p:cNvPr id="449" name="Google Shape;449;p57"/>
          <p:cNvCxnSpPr/>
          <p:nvPr/>
        </p:nvCxnSpPr>
        <p:spPr>
          <a:xfrm flipH="1" rot="10800000">
            <a:off x="381001" y="457200"/>
            <a:ext cx="8229600" cy="114300"/>
          </a:xfrm>
          <a:prstGeom prst="bentConnector2">
            <a:avLst/>
          </a:prstGeom>
          <a:noFill/>
          <a:ln cap="flat" cmpd="sng" w="12700">
            <a:solidFill>
              <a:schemeClr val="lt1"/>
            </a:solidFill>
            <a:prstDash val="solid"/>
            <a:round/>
            <a:headEnd len="sm" w="sm" type="none"/>
            <a:tailEnd len="sm" w="sm" type="none"/>
          </a:ln>
        </p:spPr>
      </p:cxnSp>
      <p:sp>
        <p:nvSpPr>
          <p:cNvPr id="450" name="Google Shape;450;p57"/>
          <p:cNvSpPr txBox="1"/>
          <p:nvPr>
            <p:ph idx="12" type="sldNum"/>
          </p:nvPr>
        </p:nvSpPr>
        <p:spPr>
          <a:xfrm>
            <a:off x="7086600" y="4857750"/>
            <a:ext cx="1527000" cy="114300"/>
          </a:xfrm>
          <a:prstGeom prst="rect">
            <a:avLst/>
          </a:prstGeom>
          <a:noFill/>
          <a:ln>
            <a:noFill/>
          </a:ln>
        </p:spPr>
        <p:txBody>
          <a:bodyPr anchorCtr="0" anchor="t" bIns="0" lIns="0" spcFirstLastPara="1" rIns="0" wrap="square" tIns="0">
            <a:noAutofit/>
          </a:bodyPr>
          <a:lstStyle>
            <a:lvl1pPr indent="0" lvl="0" marL="0" rtl="0" algn="r">
              <a:spcBef>
                <a:spcPts val="0"/>
              </a:spcBef>
              <a:buNone/>
              <a:defRPr sz="700">
                <a:solidFill>
                  <a:schemeClr val="lt1"/>
                </a:solidFill>
                <a:latin typeface="Arial"/>
                <a:ea typeface="Arial"/>
                <a:cs typeface="Arial"/>
                <a:sym typeface="Arial"/>
              </a:defRPr>
            </a:lvl1pPr>
            <a:lvl2pPr indent="0" lvl="1" marL="0" rtl="0" algn="r">
              <a:spcBef>
                <a:spcPts val="0"/>
              </a:spcBef>
              <a:buNone/>
              <a:defRPr sz="700">
                <a:solidFill>
                  <a:schemeClr val="lt1"/>
                </a:solidFill>
                <a:latin typeface="Arial"/>
                <a:ea typeface="Arial"/>
                <a:cs typeface="Arial"/>
                <a:sym typeface="Arial"/>
              </a:defRPr>
            </a:lvl2pPr>
            <a:lvl3pPr indent="0" lvl="2" marL="0" rtl="0" algn="r">
              <a:spcBef>
                <a:spcPts val="0"/>
              </a:spcBef>
              <a:buNone/>
              <a:defRPr sz="700">
                <a:solidFill>
                  <a:schemeClr val="lt1"/>
                </a:solidFill>
                <a:latin typeface="Arial"/>
                <a:ea typeface="Arial"/>
                <a:cs typeface="Arial"/>
                <a:sym typeface="Arial"/>
              </a:defRPr>
            </a:lvl3pPr>
            <a:lvl4pPr indent="0" lvl="3" marL="0" rtl="0" algn="r">
              <a:spcBef>
                <a:spcPts val="0"/>
              </a:spcBef>
              <a:buNone/>
              <a:defRPr sz="700">
                <a:solidFill>
                  <a:schemeClr val="lt1"/>
                </a:solidFill>
                <a:latin typeface="Arial"/>
                <a:ea typeface="Arial"/>
                <a:cs typeface="Arial"/>
                <a:sym typeface="Arial"/>
              </a:defRPr>
            </a:lvl4pPr>
            <a:lvl5pPr indent="0" lvl="4" marL="0" rtl="0" algn="r">
              <a:spcBef>
                <a:spcPts val="0"/>
              </a:spcBef>
              <a:buNone/>
              <a:defRPr sz="700">
                <a:solidFill>
                  <a:schemeClr val="lt1"/>
                </a:solidFill>
                <a:latin typeface="Arial"/>
                <a:ea typeface="Arial"/>
                <a:cs typeface="Arial"/>
                <a:sym typeface="Arial"/>
              </a:defRPr>
            </a:lvl5pPr>
            <a:lvl6pPr indent="0" lvl="5" marL="0" rtl="0" algn="r">
              <a:spcBef>
                <a:spcPts val="0"/>
              </a:spcBef>
              <a:buNone/>
              <a:defRPr sz="700">
                <a:solidFill>
                  <a:schemeClr val="lt1"/>
                </a:solidFill>
                <a:latin typeface="Arial"/>
                <a:ea typeface="Arial"/>
                <a:cs typeface="Arial"/>
                <a:sym typeface="Arial"/>
              </a:defRPr>
            </a:lvl6pPr>
            <a:lvl7pPr indent="0" lvl="6" marL="0" rtl="0" algn="r">
              <a:spcBef>
                <a:spcPts val="0"/>
              </a:spcBef>
              <a:buNone/>
              <a:defRPr sz="700">
                <a:solidFill>
                  <a:schemeClr val="lt1"/>
                </a:solidFill>
                <a:latin typeface="Arial"/>
                <a:ea typeface="Arial"/>
                <a:cs typeface="Arial"/>
                <a:sym typeface="Arial"/>
              </a:defRPr>
            </a:lvl7pPr>
            <a:lvl8pPr indent="0" lvl="7" marL="0" rtl="0" algn="r">
              <a:spcBef>
                <a:spcPts val="0"/>
              </a:spcBef>
              <a:buNone/>
              <a:defRPr sz="700">
                <a:solidFill>
                  <a:schemeClr val="lt1"/>
                </a:solidFill>
                <a:latin typeface="Arial"/>
                <a:ea typeface="Arial"/>
                <a:cs typeface="Arial"/>
                <a:sym typeface="Arial"/>
              </a:defRPr>
            </a:lvl8pPr>
            <a:lvl9pPr indent="0" lvl="8" marL="0" rtl="0" algn="r">
              <a:spcBef>
                <a:spcPts val="0"/>
              </a:spcBef>
              <a:buNone/>
              <a:defRPr sz="7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451" name="Google Shape;451;p57"/>
          <p:cNvSpPr txBox="1"/>
          <p:nvPr>
            <p:ph idx="10" type="dt"/>
          </p:nvPr>
        </p:nvSpPr>
        <p:spPr>
          <a:xfrm>
            <a:off x="7086600" y="4743450"/>
            <a:ext cx="1524000" cy="114300"/>
          </a:xfrm>
          <a:prstGeom prst="rect">
            <a:avLst/>
          </a:prstGeom>
          <a:noFill/>
          <a:ln>
            <a:noFill/>
          </a:ln>
        </p:spPr>
        <p:txBody>
          <a:bodyPr anchorCtr="0" anchor="t" bIns="0" lIns="0" spcFirstLastPara="1" rIns="0" wrap="square" tIns="0">
            <a:noAutofit/>
          </a:bodyPr>
          <a:lstStyle>
            <a:lvl1pPr lvl="0" rtl="0" algn="r">
              <a:spcBef>
                <a:spcPts val="0"/>
              </a:spcBef>
              <a:spcAft>
                <a:spcPts val="0"/>
              </a:spcAft>
              <a:buSzPts val="1000"/>
              <a:buNone/>
              <a:defRPr sz="700">
                <a:solidFill>
                  <a:schemeClr val="lt1"/>
                </a:solidFill>
                <a:latin typeface="Arial"/>
                <a:ea typeface="Arial"/>
                <a:cs typeface="Arial"/>
                <a:sym typeface="Arial"/>
              </a:defRPr>
            </a:lvl1pPr>
            <a:lvl2pPr lvl="1" rtl="0" algn="l">
              <a:spcBef>
                <a:spcPts val="0"/>
              </a:spcBef>
              <a:spcAft>
                <a:spcPts val="0"/>
              </a:spcAft>
              <a:buSzPts val="1000"/>
              <a:buNone/>
              <a:defRPr/>
            </a:lvl2pPr>
            <a:lvl3pPr lvl="2" rtl="0" algn="l">
              <a:spcBef>
                <a:spcPts val="0"/>
              </a:spcBef>
              <a:spcAft>
                <a:spcPts val="0"/>
              </a:spcAft>
              <a:buSzPts val="1000"/>
              <a:buNone/>
              <a:defRPr/>
            </a:lvl3pPr>
            <a:lvl4pPr lvl="3" rtl="0" algn="l">
              <a:spcBef>
                <a:spcPts val="0"/>
              </a:spcBef>
              <a:spcAft>
                <a:spcPts val="0"/>
              </a:spcAft>
              <a:buSzPts val="1000"/>
              <a:buNone/>
              <a:defRPr/>
            </a:lvl4pPr>
            <a:lvl5pPr lvl="4" rtl="0" algn="l">
              <a:spcBef>
                <a:spcPts val="0"/>
              </a:spcBef>
              <a:spcAft>
                <a:spcPts val="0"/>
              </a:spcAft>
              <a:buSzPts val="1000"/>
              <a:buNone/>
              <a:defRPr/>
            </a:lvl5pPr>
            <a:lvl6pPr lvl="5" rtl="0" algn="l">
              <a:spcBef>
                <a:spcPts val="0"/>
              </a:spcBef>
              <a:spcAft>
                <a:spcPts val="0"/>
              </a:spcAft>
              <a:buSzPts val="1000"/>
              <a:buNone/>
              <a:defRPr/>
            </a:lvl6pPr>
            <a:lvl7pPr lvl="6" rtl="0" algn="l">
              <a:spcBef>
                <a:spcPts val="0"/>
              </a:spcBef>
              <a:spcAft>
                <a:spcPts val="0"/>
              </a:spcAft>
              <a:buSzPts val="1000"/>
              <a:buNone/>
              <a:defRPr/>
            </a:lvl7pPr>
            <a:lvl8pPr lvl="7" rtl="0" algn="l">
              <a:spcBef>
                <a:spcPts val="0"/>
              </a:spcBef>
              <a:spcAft>
                <a:spcPts val="0"/>
              </a:spcAft>
              <a:buSzPts val="1000"/>
              <a:buNone/>
              <a:defRPr/>
            </a:lvl8pPr>
            <a:lvl9pPr lvl="8" rtl="0" algn="l">
              <a:spcBef>
                <a:spcPts val="0"/>
              </a:spcBef>
              <a:spcAft>
                <a:spcPts val="0"/>
              </a:spcAft>
              <a:buSzPts val="1000"/>
              <a:buNone/>
              <a:defRPr/>
            </a:lvl9pPr>
          </a:lstStyle>
          <a:p/>
        </p:txBody>
      </p:sp>
      <p:sp>
        <p:nvSpPr>
          <p:cNvPr id="452" name="Google Shape;452;p57"/>
          <p:cNvSpPr txBox="1"/>
          <p:nvPr/>
        </p:nvSpPr>
        <p:spPr>
          <a:xfrm>
            <a:off x="533400" y="4857751"/>
            <a:ext cx="2590800" cy="1143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 sz="700">
                <a:solidFill>
                  <a:schemeClr val="lt1"/>
                </a:solidFill>
                <a:latin typeface="Arial"/>
                <a:ea typeface="Arial"/>
                <a:cs typeface="Arial"/>
                <a:sym typeface="Arial"/>
              </a:rPr>
              <a:t>PwC</a:t>
            </a:r>
            <a:endParaRPr sz="700">
              <a:solidFill>
                <a:schemeClr val="lt1"/>
              </a:solidFill>
              <a:latin typeface="Arial"/>
              <a:ea typeface="Arial"/>
              <a:cs typeface="Arial"/>
              <a:sym typeface="Arial"/>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Divider: Content">
  <p:cSld name="Section Divider: Content">
    <p:bg>
      <p:bgPr>
        <a:solidFill>
          <a:schemeClr val="dk2"/>
        </a:solidFill>
      </p:bgPr>
    </p:bg>
    <p:spTree>
      <p:nvGrpSpPr>
        <p:cNvPr id="453" name="Shape 453"/>
        <p:cNvGrpSpPr/>
        <p:nvPr/>
      </p:nvGrpSpPr>
      <p:grpSpPr>
        <a:xfrm>
          <a:off x="0" y="0"/>
          <a:ext cx="0" cy="0"/>
          <a:chOff x="0" y="0"/>
          <a:chExt cx="0" cy="0"/>
        </a:xfrm>
      </p:grpSpPr>
      <p:sp>
        <p:nvSpPr>
          <p:cNvPr id="454" name="Google Shape;454;p58"/>
          <p:cNvSpPr txBox="1"/>
          <p:nvPr>
            <p:ph type="ctrTitle"/>
          </p:nvPr>
        </p:nvSpPr>
        <p:spPr>
          <a:xfrm>
            <a:off x="533400" y="514350"/>
            <a:ext cx="8077200" cy="8001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chemeClr val="lt1"/>
              </a:buClr>
              <a:buSzPts val="2400"/>
              <a:buFont typeface="Georgia"/>
              <a:buNone/>
              <a:defRPr sz="2400">
                <a:solidFill>
                  <a:schemeClr val="lt1"/>
                </a:solidFill>
              </a:defRPr>
            </a:lvl1pPr>
            <a:lvl2pPr lvl="1" rtl="0">
              <a:spcBef>
                <a:spcPts val="0"/>
              </a:spcBef>
              <a:spcAft>
                <a:spcPts val="0"/>
              </a:spcAft>
              <a:buSzPts val="1000"/>
              <a:buNone/>
              <a:defRPr/>
            </a:lvl2pPr>
            <a:lvl3pPr lvl="2" rtl="0">
              <a:spcBef>
                <a:spcPts val="0"/>
              </a:spcBef>
              <a:spcAft>
                <a:spcPts val="0"/>
              </a:spcAft>
              <a:buSzPts val="1000"/>
              <a:buNone/>
              <a:defRPr/>
            </a:lvl3pPr>
            <a:lvl4pPr lvl="3" rtl="0">
              <a:spcBef>
                <a:spcPts val="0"/>
              </a:spcBef>
              <a:spcAft>
                <a:spcPts val="0"/>
              </a:spcAft>
              <a:buSzPts val="10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000"/>
              <a:buNone/>
              <a:defRPr/>
            </a:lvl7pPr>
            <a:lvl8pPr lvl="7" rtl="0">
              <a:spcBef>
                <a:spcPts val="0"/>
              </a:spcBef>
              <a:spcAft>
                <a:spcPts val="0"/>
              </a:spcAft>
              <a:buSzPts val="1000"/>
              <a:buNone/>
              <a:defRPr/>
            </a:lvl8pPr>
            <a:lvl9pPr lvl="8" rtl="0">
              <a:spcBef>
                <a:spcPts val="0"/>
              </a:spcBef>
              <a:spcAft>
                <a:spcPts val="0"/>
              </a:spcAft>
              <a:buSzPts val="1000"/>
              <a:buNone/>
              <a:defRPr/>
            </a:lvl9pPr>
          </a:lstStyle>
          <a:p/>
        </p:txBody>
      </p:sp>
      <p:sp>
        <p:nvSpPr>
          <p:cNvPr id="455" name="Google Shape;455;p58"/>
          <p:cNvSpPr txBox="1"/>
          <p:nvPr>
            <p:ph idx="1" type="body"/>
          </p:nvPr>
        </p:nvSpPr>
        <p:spPr>
          <a:xfrm>
            <a:off x="533401" y="2114550"/>
            <a:ext cx="3962400" cy="25146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SzPts val="1500"/>
              <a:buFont typeface="Georgia"/>
              <a:buNone/>
              <a:defRPr>
                <a:solidFill>
                  <a:schemeClr val="lt1"/>
                </a:solidFill>
              </a:defRPr>
            </a:lvl1pPr>
            <a:lvl2pPr indent="-323850" lvl="1" marL="914400" rtl="0" algn="l">
              <a:lnSpc>
                <a:spcPct val="100000"/>
              </a:lnSpc>
              <a:spcBef>
                <a:spcPts val="700"/>
              </a:spcBef>
              <a:spcAft>
                <a:spcPts val="0"/>
              </a:spcAft>
              <a:buClr>
                <a:schemeClr val="lt1"/>
              </a:buClr>
              <a:buSzPts val="1500"/>
              <a:buChar char="•"/>
              <a:defRPr>
                <a:solidFill>
                  <a:schemeClr val="lt1"/>
                </a:solidFill>
              </a:defRPr>
            </a:lvl2pPr>
            <a:lvl3pPr indent="-323850" lvl="2" marL="1371600" rtl="0" algn="l">
              <a:lnSpc>
                <a:spcPct val="100000"/>
              </a:lnSpc>
              <a:spcBef>
                <a:spcPts val="700"/>
              </a:spcBef>
              <a:spcAft>
                <a:spcPts val="0"/>
              </a:spcAft>
              <a:buClr>
                <a:schemeClr val="lt1"/>
              </a:buClr>
              <a:buSzPts val="1500"/>
              <a:buChar char="-"/>
              <a:defRPr>
                <a:solidFill>
                  <a:schemeClr val="lt1"/>
                </a:solidFill>
              </a:defRPr>
            </a:lvl3pPr>
            <a:lvl4pPr indent="-323850" lvl="3" marL="1828800" rtl="0" algn="l">
              <a:lnSpc>
                <a:spcPct val="100000"/>
              </a:lnSpc>
              <a:spcBef>
                <a:spcPts val="700"/>
              </a:spcBef>
              <a:spcAft>
                <a:spcPts val="0"/>
              </a:spcAft>
              <a:buClr>
                <a:schemeClr val="lt1"/>
              </a:buClr>
              <a:buSzPts val="1500"/>
              <a:buChar char="◦"/>
              <a:defRPr>
                <a:solidFill>
                  <a:schemeClr val="lt1"/>
                </a:solidFill>
              </a:defRPr>
            </a:lvl4pPr>
            <a:lvl5pPr indent="-323850" lvl="4" marL="2286000" rtl="0" algn="l">
              <a:lnSpc>
                <a:spcPct val="100000"/>
              </a:lnSpc>
              <a:spcBef>
                <a:spcPts val="700"/>
              </a:spcBef>
              <a:spcAft>
                <a:spcPts val="0"/>
              </a:spcAft>
              <a:buClr>
                <a:schemeClr val="lt1"/>
              </a:buClr>
              <a:buSzPts val="1500"/>
              <a:buChar char="›"/>
              <a:defRPr>
                <a:solidFill>
                  <a:schemeClr val="lt1"/>
                </a:solidFill>
              </a:defRPr>
            </a:lvl5pPr>
            <a:lvl6pPr indent="-323850" lvl="5" marL="2743200" rtl="0" algn="l">
              <a:lnSpc>
                <a:spcPct val="100000"/>
              </a:lnSpc>
              <a:spcBef>
                <a:spcPts val="700"/>
              </a:spcBef>
              <a:spcAft>
                <a:spcPts val="0"/>
              </a:spcAft>
              <a:buClr>
                <a:schemeClr val="lt1"/>
              </a:buClr>
              <a:buSzPts val="1500"/>
              <a:buAutoNum type="arabicPeriod"/>
              <a:defRPr>
                <a:solidFill>
                  <a:schemeClr val="lt1"/>
                </a:solidFill>
              </a:defRPr>
            </a:lvl6pPr>
            <a:lvl7pPr indent="-323850" lvl="6" marL="3200400" rtl="0" algn="l">
              <a:lnSpc>
                <a:spcPct val="100000"/>
              </a:lnSpc>
              <a:spcBef>
                <a:spcPts val="700"/>
              </a:spcBef>
              <a:spcAft>
                <a:spcPts val="0"/>
              </a:spcAft>
              <a:buClr>
                <a:schemeClr val="lt1"/>
              </a:buClr>
              <a:buSzPts val="1500"/>
              <a:buAutoNum type="alphaLcPeriod"/>
              <a:defRPr>
                <a:solidFill>
                  <a:schemeClr val="lt1"/>
                </a:solidFill>
              </a:defRPr>
            </a:lvl7pPr>
            <a:lvl8pPr indent="-323850" lvl="7" marL="3657600" rtl="0" algn="l">
              <a:lnSpc>
                <a:spcPct val="100000"/>
              </a:lnSpc>
              <a:spcBef>
                <a:spcPts val="700"/>
              </a:spcBef>
              <a:spcAft>
                <a:spcPts val="0"/>
              </a:spcAft>
              <a:buClr>
                <a:schemeClr val="lt1"/>
              </a:buClr>
              <a:buSzPts val="1500"/>
              <a:buAutoNum type="romanLcPeriod"/>
              <a:defRPr>
                <a:solidFill>
                  <a:schemeClr val="lt1"/>
                </a:solidFill>
              </a:defRPr>
            </a:lvl8pPr>
            <a:lvl9pPr indent="-228600" lvl="8" marL="4114800" rtl="0" algn="l">
              <a:lnSpc>
                <a:spcPct val="100000"/>
              </a:lnSpc>
              <a:spcBef>
                <a:spcPts val="700"/>
              </a:spcBef>
              <a:spcAft>
                <a:spcPts val="700"/>
              </a:spcAft>
              <a:buClr>
                <a:schemeClr val="lt1"/>
              </a:buClr>
              <a:buSzPts val="1500"/>
              <a:buNone/>
              <a:defRPr>
                <a:solidFill>
                  <a:schemeClr val="lt1"/>
                </a:solidFill>
              </a:defRPr>
            </a:lvl9pPr>
          </a:lstStyle>
          <a:p/>
        </p:txBody>
      </p:sp>
      <p:sp>
        <p:nvSpPr>
          <p:cNvPr id="456" name="Google Shape;456;p58"/>
          <p:cNvSpPr txBox="1"/>
          <p:nvPr>
            <p:ph idx="2" type="subTitle"/>
          </p:nvPr>
        </p:nvSpPr>
        <p:spPr>
          <a:xfrm>
            <a:off x="533400" y="1428751"/>
            <a:ext cx="8077200" cy="5715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SzPts val="2400"/>
              <a:buFont typeface="Georgia"/>
              <a:buNone/>
              <a:defRPr sz="2400">
                <a:solidFill>
                  <a:schemeClr val="lt1"/>
                </a:solidFill>
                <a:latin typeface="Georgia"/>
                <a:ea typeface="Georgia"/>
                <a:cs typeface="Georgia"/>
                <a:sym typeface="Georgia"/>
              </a:defRPr>
            </a:lvl1pPr>
            <a:lvl2pPr lvl="1" rtl="0" algn="l">
              <a:lnSpc>
                <a:spcPct val="100000"/>
              </a:lnSpc>
              <a:spcBef>
                <a:spcPts val="700"/>
              </a:spcBef>
              <a:spcAft>
                <a:spcPts val="0"/>
              </a:spcAft>
              <a:buSzPts val="1300"/>
              <a:buNone/>
              <a:defRPr sz="1300">
                <a:solidFill>
                  <a:schemeClr val="lt1"/>
                </a:solidFill>
                <a:latin typeface="Georgia"/>
                <a:ea typeface="Georgia"/>
                <a:cs typeface="Georgia"/>
                <a:sym typeface="Georgia"/>
              </a:defRPr>
            </a:lvl2pPr>
            <a:lvl3pPr lvl="2" rtl="0" algn="l">
              <a:lnSpc>
                <a:spcPct val="100000"/>
              </a:lnSpc>
              <a:spcBef>
                <a:spcPts val="700"/>
              </a:spcBef>
              <a:spcAft>
                <a:spcPts val="0"/>
              </a:spcAft>
              <a:buSzPts val="1300"/>
              <a:buNone/>
              <a:defRPr sz="1300">
                <a:solidFill>
                  <a:schemeClr val="lt1"/>
                </a:solidFill>
                <a:latin typeface="Georgia"/>
                <a:ea typeface="Georgia"/>
                <a:cs typeface="Georgia"/>
                <a:sym typeface="Georgia"/>
              </a:defRPr>
            </a:lvl3pPr>
            <a:lvl4pPr lvl="3" rtl="0" algn="l">
              <a:lnSpc>
                <a:spcPct val="100000"/>
              </a:lnSpc>
              <a:spcBef>
                <a:spcPts val="700"/>
              </a:spcBef>
              <a:spcAft>
                <a:spcPts val="0"/>
              </a:spcAft>
              <a:buSzPts val="1300"/>
              <a:buNone/>
              <a:defRPr sz="1300">
                <a:solidFill>
                  <a:schemeClr val="lt1"/>
                </a:solidFill>
                <a:latin typeface="Georgia"/>
                <a:ea typeface="Georgia"/>
                <a:cs typeface="Georgia"/>
                <a:sym typeface="Georgia"/>
              </a:defRPr>
            </a:lvl4pPr>
            <a:lvl5pPr lvl="4" rtl="0" algn="l">
              <a:lnSpc>
                <a:spcPct val="100000"/>
              </a:lnSpc>
              <a:spcBef>
                <a:spcPts val="700"/>
              </a:spcBef>
              <a:spcAft>
                <a:spcPts val="0"/>
              </a:spcAft>
              <a:buSzPts val="1300"/>
              <a:buNone/>
              <a:defRPr sz="1300">
                <a:solidFill>
                  <a:schemeClr val="lt1"/>
                </a:solidFill>
                <a:latin typeface="Georgia"/>
                <a:ea typeface="Georgia"/>
                <a:cs typeface="Georgia"/>
                <a:sym typeface="Georgia"/>
              </a:defRPr>
            </a:lvl5pPr>
            <a:lvl6pPr lvl="5" rtl="0" algn="l">
              <a:lnSpc>
                <a:spcPct val="100000"/>
              </a:lnSpc>
              <a:spcBef>
                <a:spcPts val="700"/>
              </a:spcBef>
              <a:spcAft>
                <a:spcPts val="0"/>
              </a:spcAft>
              <a:buSzPts val="1300"/>
              <a:buNone/>
              <a:defRPr sz="1300">
                <a:solidFill>
                  <a:schemeClr val="lt1"/>
                </a:solidFill>
                <a:latin typeface="Georgia"/>
                <a:ea typeface="Georgia"/>
                <a:cs typeface="Georgia"/>
                <a:sym typeface="Georgia"/>
              </a:defRPr>
            </a:lvl6pPr>
            <a:lvl7pPr lvl="6" rtl="0" algn="l">
              <a:lnSpc>
                <a:spcPct val="100000"/>
              </a:lnSpc>
              <a:spcBef>
                <a:spcPts val="700"/>
              </a:spcBef>
              <a:spcAft>
                <a:spcPts val="0"/>
              </a:spcAft>
              <a:buClr>
                <a:schemeClr val="lt1"/>
              </a:buClr>
              <a:buSzPts val="1300"/>
              <a:buNone/>
              <a:defRPr sz="1300">
                <a:solidFill>
                  <a:schemeClr val="lt1"/>
                </a:solidFill>
                <a:latin typeface="Georgia"/>
                <a:ea typeface="Georgia"/>
                <a:cs typeface="Georgia"/>
                <a:sym typeface="Georgia"/>
              </a:defRPr>
            </a:lvl7pPr>
            <a:lvl8pPr lvl="7" rtl="0" algn="l">
              <a:lnSpc>
                <a:spcPct val="100000"/>
              </a:lnSpc>
              <a:spcBef>
                <a:spcPts val="700"/>
              </a:spcBef>
              <a:spcAft>
                <a:spcPts val="0"/>
              </a:spcAft>
              <a:buClr>
                <a:schemeClr val="lt1"/>
              </a:buClr>
              <a:buSzPts val="1300"/>
              <a:buNone/>
              <a:defRPr sz="1300">
                <a:solidFill>
                  <a:schemeClr val="lt1"/>
                </a:solidFill>
                <a:latin typeface="Georgia"/>
                <a:ea typeface="Georgia"/>
                <a:cs typeface="Georgia"/>
                <a:sym typeface="Georgia"/>
              </a:defRPr>
            </a:lvl8pPr>
            <a:lvl9pPr lvl="8" rtl="0" algn="l">
              <a:lnSpc>
                <a:spcPct val="100000"/>
              </a:lnSpc>
              <a:spcBef>
                <a:spcPts val="700"/>
              </a:spcBef>
              <a:spcAft>
                <a:spcPts val="700"/>
              </a:spcAft>
              <a:buClr>
                <a:schemeClr val="lt1"/>
              </a:buClr>
              <a:buSzPts val="1300"/>
              <a:buNone/>
              <a:defRPr sz="1300">
                <a:solidFill>
                  <a:schemeClr val="lt1"/>
                </a:solidFill>
                <a:latin typeface="Georgia"/>
                <a:ea typeface="Georgia"/>
                <a:cs typeface="Georgia"/>
                <a:sym typeface="Georgia"/>
              </a:defRPr>
            </a:lvl9pPr>
          </a:lstStyle>
          <a:p/>
        </p:txBody>
      </p:sp>
      <p:sp>
        <p:nvSpPr>
          <p:cNvPr id="457" name="Google Shape;457;p58"/>
          <p:cNvSpPr txBox="1"/>
          <p:nvPr>
            <p:ph idx="11" type="ftr"/>
          </p:nvPr>
        </p:nvSpPr>
        <p:spPr>
          <a:xfrm>
            <a:off x="533400" y="4743450"/>
            <a:ext cx="5257800" cy="114300"/>
          </a:xfrm>
          <a:prstGeom prst="rect">
            <a:avLst/>
          </a:prstGeom>
          <a:noFill/>
          <a:ln>
            <a:noFill/>
          </a:ln>
        </p:spPr>
        <p:txBody>
          <a:bodyPr anchorCtr="0" anchor="b" bIns="0" lIns="0" spcFirstLastPara="1" rIns="0" wrap="square" tIns="0">
            <a:noAutofit/>
          </a:bodyPr>
          <a:lstStyle>
            <a:lvl1pPr lvl="0" rtl="0" algn="l">
              <a:spcBef>
                <a:spcPts val="0"/>
              </a:spcBef>
              <a:spcAft>
                <a:spcPts val="0"/>
              </a:spcAft>
              <a:buSzPts val="1000"/>
              <a:buNone/>
              <a:defRPr sz="700">
                <a:solidFill>
                  <a:schemeClr val="lt1"/>
                </a:solidFill>
                <a:latin typeface="Arial"/>
                <a:ea typeface="Arial"/>
                <a:cs typeface="Arial"/>
                <a:sym typeface="Arial"/>
              </a:defRPr>
            </a:lvl1pPr>
            <a:lvl2pPr lvl="1" rtl="0" algn="l">
              <a:spcBef>
                <a:spcPts val="0"/>
              </a:spcBef>
              <a:spcAft>
                <a:spcPts val="0"/>
              </a:spcAft>
              <a:buSzPts val="1000"/>
              <a:buNone/>
              <a:defRPr/>
            </a:lvl2pPr>
            <a:lvl3pPr lvl="2" rtl="0" algn="l">
              <a:spcBef>
                <a:spcPts val="0"/>
              </a:spcBef>
              <a:spcAft>
                <a:spcPts val="0"/>
              </a:spcAft>
              <a:buSzPts val="1000"/>
              <a:buNone/>
              <a:defRPr/>
            </a:lvl3pPr>
            <a:lvl4pPr lvl="3" rtl="0" algn="l">
              <a:spcBef>
                <a:spcPts val="0"/>
              </a:spcBef>
              <a:spcAft>
                <a:spcPts val="0"/>
              </a:spcAft>
              <a:buSzPts val="1000"/>
              <a:buNone/>
              <a:defRPr/>
            </a:lvl4pPr>
            <a:lvl5pPr lvl="4" rtl="0" algn="l">
              <a:spcBef>
                <a:spcPts val="0"/>
              </a:spcBef>
              <a:spcAft>
                <a:spcPts val="0"/>
              </a:spcAft>
              <a:buSzPts val="1000"/>
              <a:buNone/>
              <a:defRPr/>
            </a:lvl5pPr>
            <a:lvl6pPr lvl="5" rtl="0" algn="l">
              <a:spcBef>
                <a:spcPts val="0"/>
              </a:spcBef>
              <a:spcAft>
                <a:spcPts val="0"/>
              </a:spcAft>
              <a:buSzPts val="1000"/>
              <a:buNone/>
              <a:defRPr/>
            </a:lvl6pPr>
            <a:lvl7pPr lvl="6" rtl="0" algn="l">
              <a:spcBef>
                <a:spcPts val="0"/>
              </a:spcBef>
              <a:spcAft>
                <a:spcPts val="0"/>
              </a:spcAft>
              <a:buSzPts val="1000"/>
              <a:buNone/>
              <a:defRPr/>
            </a:lvl7pPr>
            <a:lvl8pPr lvl="7" rtl="0" algn="l">
              <a:spcBef>
                <a:spcPts val="0"/>
              </a:spcBef>
              <a:spcAft>
                <a:spcPts val="0"/>
              </a:spcAft>
              <a:buSzPts val="1000"/>
              <a:buNone/>
              <a:defRPr/>
            </a:lvl8pPr>
            <a:lvl9pPr lvl="8" rtl="0" algn="l">
              <a:spcBef>
                <a:spcPts val="0"/>
              </a:spcBef>
              <a:spcAft>
                <a:spcPts val="0"/>
              </a:spcAft>
              <a:buSzPts val="1000"/>
              <a:buNone/>
              <a:defRPr/>
            </a:lvl9pPr>
          </a:lstStyle>
          <a:p/>
        </p:txBody>
      </p:sp>
      <p:cxnSp>
        <p:nvCxnSpPr>
          <p:cNvPr id="458" name="Google Shape;458;p58"/>
          <p:cNvCxnSpPr/>
          <p:nvPr/>
        </p:nvCxnSpPr>
        <p:spPr>
          <a:xfrm flipH="1" rot="10800000">
            <a:off x="381001" y="457200"/>
            <a:ext cx="8229600" cy="114300"/>
          </a:xfrm>
          <a:prstGeom prst="bentConnector2">
            <a:avLst/>
          </a:prstGeom>
          <a:noFill/>
          <a:ln cap="flat" cmpd="sng" w="12700">
            <a:solidFill>
              <a:schemeClr val="lt1"/>
            </a:solidFill>
            <a:prstDash val="solid"/>
            <a:round/>
            <a:headEnd len="sm" w="sm" type="none"/>
            <a:tailEnd len="sm" w="sm" type="none"/>
          </a:ln>
        </p:spPr>
      </p:cxnSp>
      <p:sp>
        <p:nvSpPr>
          <p:cNvPr id="459" name="Google Shape;459;p58"/>
          <p:cNvSpPr txBox="1"/>
          <p:nvPr>
            <p:ph idx="12" type="sldNum"/>
          </p:nvPr>
        </p:nvSpPr>
        <p:spPr>
          <a:xfrm>
            <a:off x="7086600" y="4857750"/>
            <a:ext cx="1527000" cy="114300"/>
          </a:xfrm>
          <a:prstGeom prst="rect">
            <a:avLst/>
          </a:prstGeom>
          <a:noFill/>
          <a:ln>
            <a:noFill/>
          </a:ln>
        </p:spPr>
        <p:txBody>
          <a:bodyPr anchorCtr="0" anchor="t" bIns="0" lIns="0" spcFirstLastPara="1" rIns="0" wrap="square" tIns="0">
            <a:noAutofit/>
          </a:bodyPr>
          <a:lstStyle>
            <a:lvl1pPr indent="0" lvl="0" marL="0" rtl="0" algn="r">
              <a:spcBef>
                <a:spcPts val="0"/>
              </a:spcBef>
              <a:buNone/>
              <a:defRPr sz="700">
                <a:solidFill>
                  <a:schemeClr val="lt1"/>
                </a:solidFill>
                <a:latin typeface="Arial"/>
                <a:ea typeface="Arial"/>
                <a:cs typeface="Arial"/>
                <a:sym typeface="Arial"/>
              </a:defRPr>
            </a:lvl1pPr>
            <a:lvl2pPr indent="0" lvl="1" marL="0" rtl="0" algn="r">
              <a:spcBef>
                <a:spcPts val="0"/>
              </a:spcBef>
              <a:buNone/>
              <a:defRPr sz="700">
                <a:solidFill>
                  <a:schemeClr val="lt1"/>
                </a:solidFill>
                <a:latin typeface="Arial"/>
                <a:ea typeface="Arial"/>
                <a:cs typeface="Arial"/>
                <a:sym typeface="Arial"/>
              </a:defRPr>
            </a:lvl2pPr>
            <a:lvl3pPr indent="0" lvl="2" marL="0" rtl="0" algn="r">
              <a:spcBef>
                <a:spcPts val="0"/>
              </a:spcBef>
              <a:buNone/>
              <a:defRPr sz="700">
                <a:solidFill>
                  <a:schemeClr val="lt1"/>
                </a:solidFill>
                <a:latin typeface="Arial"/>
                <a:ea typeface="Arial"/>
                <a:cs typeface="Arial"/>
                <a:sym typeface="Arial"/>
              </a:defRPr>
            </a:lvl3pPr>
            <a:lvl4pPr indent="0" lvl="3" marL="0" rtl="0" algn="r">
              <a:spcBef>
                <a:spcPts val="0"/>
              </a:spcBef>
              <a:buNone/>
              <a:defRPr sz="700">
                <a:solidFill>
                  <a:schemeClr val="lt1"/>
                </a:solidFill>
                <a:latin typeface="Arial"/>
                <a:ea typeface="Arial"/>
                <a:cs typeface="Arial"/>
                <a:sym typeface="Arial"/>
              </a:defRPr>
            </a:lvl4pPr>
            <a:lvl5pPr indent="0" lvl="4" marL="0" rtl="0" algn="r">
              <a:spcBef>
                <a:spcPts val="0"/>
              </a:spcBef>
              <a:buNone/>
              <a:defRPr sz="700">
                <a:solidFill>
                  <a:schemeClr val="lt1"/>
                </a:solidFill>
                <a:latin typeface="Arial"/>
                <a:ea typeface="Arial"/>
                <a:cs typeface="Arial"/>
                <a:sym typeface="Arial"/>
              </a:defRPr>
            </a:lvl5pPr>
            <a:lvl6pPr indent="0" lvl="5" marL="0" rtl="0" algn="r">
              <a:spcBef>
                <a:spcPts val="0"/>
              </a:spcBef>
              <a:buNone/>
              <a:defRPr sz="700">
                <a:solidFill>
                  <a:schemeClr val="lt1"/>
                </a:solidFill>
                <a:latin typeface="Arial"/>
                <a:ea typeface="Arial"/>
                <a:cs typeface="Arial"/>
                <a:sym typeface="Arial"/>
              </a:defRPr>
            </a:lvl6pPr>
            <a:lvl7pPr indent="0" lvl="6" marL="0" rtl="0" algn="r">
              <a:spcBef>
                <a:spcPts val="0"/>
              </a:spcBef>
              <a:buNone/>
              <a:defRPr sz="700">
                <a:solidFill>
                  <a:schemeClr val="lt1"/>
                </a:solidFill>
                <a:latin typeface="Arial"/>
                <a:ea typeface="Arial"/>
                <a:cs typeface="Arial"/>
                <a:sym typeface="Arial"/>
              </a:defRPr>
            </a:lvl7pPr>
            <a:lvl8pPr indent="0" lvl="7" marL="0" rtl="0" algn="r">
              <a:spcBef>
                <a:spcPts val="0"/>
              </a:spcBef>
              <a:buNone/>
              <a:defRPr sz="700">
                <a:solidFill>
                  <a:schemeClr val="lt1"/>
                </a:solidFill>
                <a:latin typeface="Arial"/>
                <a:ea typeface="Arial"/>
                <a:cs typeface="Arial"/>
                <a:sym typeface="Arial"/>
              </a:defRPr>
            </a:lvl8pPr>
            <a:lvl9pPr indent="0" lvl="8" marL="0" rtl="0" algn="r">
              <a:spcBef>
                <a:spcPts val="0"/>
              </a:spcBef>
              <a:buNone/>
              <a:defRPr sz="7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460" name="Google Shape;460;p58"/>
          <p:cNvSpPr txBox="1"/>
          <p:nvPr>
            <p:ph idx="10" type="dt"/>
          </p:nvPr>
        </p:nvSpPr>
        <p:spPr>
          <a:xfrm>
            <a:off x="7086600" y="4743450"/>
            <a:ext cx="1524000" cy="114300"/>
          </a:xfrm>
          <a:prstGeom prst="rect">
            <a:avLst/>
          </a:prstGeom>
          <a:noFill/>
          <a:ln>
            <a:noFill/>
          </a:ln>
        </p:spPr>
        <p:txBody>
          <a:bodyPr anchorCtr="0" anchor="t" bIns="0" lIns="0" spcFirstLastPara="1" rIns="0" wrap="square" tIns="0">
            <a:noAutofit/>
          </a:bodyPr>
          <a:lstStyle>
            <a:lvl1pPr lvl="0" rtl="0" algn="r">
              <a:spcBef>
                <a:spcPts val="0"/>
              </a:spcBef>
              <a:spcAft>
                <a:spcPts val="0"/>
              </a:spcAft>
              <a:buSzPts val="1000"/>
              <a:buNone/>
              <a:defRPr sz="700">
                <a:solidFill>
                  <a:schemeClr val="lt1"/>
                </a:solidFill>
                <a:latin typeface="Arial"/>
                <a:ea typeface="Arial"/>
                <a:cs typeface="Arial"/>
                <a:sym typeface="Arial"/>
              </a:defRPr>
            </a:lvl1pPr>
            <a:lvl2pPr lvl="1" rtl="0" algn="l">
              <a:spcBef>
                <a:spcPts val="0"/>
              </a:spcBef>
              <a:spcAft>
                <a:spcPts val="0"/>
              </a:spcAft>
              <a:buSzPts val="1000"/>
              <a:buNone/>
              <a:defRPr/>
            </a:lvl2pPr>
            <a:lvl3pPr lvl="2" rtl="0" algn="l">
              <a:spcBef>
                <a:spcPts val="0"/>
              </a:spcBef>
              <a:spcAft>
                <a:spcPts val="0"/>
              </a:spcAft>
              <a:buSzPts val="1000"/>
              <a:buNone/>
              <a:defRPr/>
            </a:lvl3pPr>
            <a:lvl4pPr lvl="3" rtl="0" algn="l">
              <a:spcBef>
                <a:spcPts val="0"/>
              </a:spcBef>
              <a:spcAft>
                <a:spcPts val="0"/>
              </a:spcAft>
              <a:buSzPts val="1000"/>
              <a:buNone/>
              <a:defRPr/>
            </a:lvl4pPr>
            <a:lvl5pPr lvl="4" rtl="0" algn="l">
              <a:spcBef>
                <a:spcPts val="0"/>
              </a:spcBef>
              <a:spcAft>
                <a:spcPts val="0"/>
              </a:spcAft>
              <a:buSzPts val="1000"/>
              <a:buNone/>
              <a:defRPr/>
            </a:lvl5pPr>
            <a:lvl6pPr lvl="5" rtl="0" algn="l">
              <a:spcBef>
                <a:spcPts val="0"/>
              </a:spcBef>
              <a:spcAft>
                <a:spcPts val="0"/>
              </a:spcAft>
              <a:buSzPts val="1000"/>
              <a:buNone/>
              <a:defRPr/>
            </a:lvl6pPr>
            <a:lvl7pPr lvl="6" rtl="0" algn="l">
              <a:spcBef>
                <a:spcPts val="0"/>
              </a:spcBef>
              <a:spcAft>
                <a:spcPts val="0"/>
              </a:spcAft>
              <a:buSzPts val="1000"/>
              <a:buNone/>
              <a:defRPr/>
            </a:lvl7pPr>
            <a:lvl8pPr lvl="7" rtl="0" algn="l">
              <a:spcBef>
                <a:spcPts val="0"/>
              </a:spcBef>
              <a:spcAft>
                <a:spcPts val="0"/>
              </a:spcAft>
              <a:buSzPts val="1000"/>
              <a:buNone/>
              <a:defRPr/>
            </a:lvl8pPr>
            <a:lvl9pPr lvl="8" rtl="0" algn="l">
              <a:spcBef>
                <a:spcPts val="0"/>
              </a:spcBef>
              <a:spcAft>
                <a:spcPts val="0"/>
              </a:spcAft>
              <a:buSzPts val="1000"/>
              <a:buNone/>
              <a:defRPr/>
            </a:lvl9pPr>
          </a:lstStyle>
          <a:p/>
        </p:txBody>
      </p:sp>
      <p:sp>
        <p:nvSpPr>
          <p:cNvPr id="461" name="Google Shape;461;p58"/>
          <p:cNvSpPr txBox="1"/>
          <p:nvPr/>
        </p:nvSpPr>
        <p:spPr>
          <a:xfrm>
            <a:off x="533400" y="4857751"/>
            <a:ext cx="2590800" cy="1143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 sz="700">
                <a:solidFill>
                  <a:schemeClr val="lt1"/>
                </a:solidFill>
                <a:latin typeface="Arial"/>
                <a:ea typeface="Arial"/>
                <a:cs typeface="Arial"/>
                <a:sym typeface="Arial"/>
              </a:rPr>
              <a:t>PwC</a:t>
            </a:r>
            <a:endParaRPr sz="700">
              <a:solidFill>
                <a:schemeClr val="lt1"/>
              </a:solidFill>
              <a:latin typeface="Arial"/>
              <a:ea typeface="Arial"/>
              <a:cs typeface="Arial"/>
              <a:sym typeface="Arial"/>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ver Slide: Fixed Logo">
  <p:cSld name="Cover Slide: Fixed Logo">
    <p:spTree>
      <p:nvGrpSpPr>
        <p:cNvPr id="462" name="Shape 462"/>
        <p:cNvGrpSpPr/>
        <p:nvPr/>
      </p:nvGrpSpPr>
      <p:grpSpPr>
        <a:xfrm>
          <a:off x="0" y="0"/>
          <a:ext cx="0" cy="0"/>
          <a:chOff x="0" y="0"/>
          <a:chExt cx="0" cy="0"/>
        </a:xfrm>
      </p:grpSpPr>
      <p:cxnSp>
        <p:nvCxnSpPr>
          <p:cNvPr id="463" name="Google Shape;463;p59"/>
          <p:cNvCxnSpPr/>
          <p:nvPr/>
        </p:nvCxnSpPr>
        <p:spPr>
          <a:xfrm flipH="1" rot="10800000">
            <a:off x="1752601" y="457199"/>
            <a:ext cx="6839700" cy="114300"/>
          </a:xfrm>
          <a:prstGeom prst="bentConnector2">
            <a:avLst/>
          </a:prstGeom>
          <a:noFill/>
          <a:ln cap="flat" cmpd="sng" w="12700">
            <a:solidFill>
              <a:schemeClr val="dk2"/>
            </a:solidFill>
            <a:prstDash val="solid"/>
            <a:round/>
            <a:headEnd len="sm" w="sm" type="none"/>
            <a:tailEnd len="sm" w="sm" type="none"/>
          </a:ln>
        </p:spPr>
      </p:cxnSp>
      <p:sp>
        <p:nvSpPr>
          <p:cNvPr id="464" name="Google Shape;464;p59"/>
          <p:cNvSpPr txBox="1"/>
          <p:nvPr>
            <p:ph type="ctrTitle"/>
          </p:nvPr>
        </p:nvSpPr>
        <p:spPr>
          <a:xfrm>
            <a:off x="1895476" y="628650"/>
            <a:ext cx="5343600" cy="6858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chemeClr val="dk1"/>
              </a:buClr>
              <a:buSzPts val="2400"/>
              <a:buFont typeface="Georgia"/>
              <a:buNone/>
              <a:defRPr b="1" i="1" sz="2400">
                <a:solidFill>
                  <a:schemeClr val="dk1"/>
                </a:solidFill>
              </a:defRPr>
            </a:lvl1pPr>
            <a:lvl2pPr lvl="1" rtl="0">
              <a:spcBef>
                <a:spcPts val="0"/>
              </a:spcBef>
              <a:spcAft>
                <a:spcPts val="0"/>
              </a:spcAft>
              <a:buSzPts val="1000"/>
              <a:buNone/>
              <a:defRPr/>
            </a:lvl2pPr>
            <a:lvl3pPr lvl="2" rtl="0">
              <a:spcBef>
                <a:spcPts val="0"/>
              </a:spcBef>
              <a:spcAft>
                <a:spcPts val="0"/>
              </a:spcAft>
              <a:buSzPts val="1000"/>
              <a:buNone/>
              <a:defRPr/>
            </a:lvl3pPr>
            <a:lvl4pPr lvl="3" rtl="0">
              <a:spcBef>
                <a:spcPts val="0"/>
              </a:spcBef>
              <a:spcAft>
                <a:spcPts val="0"/>
              </a:spcAft>
              <a:buSzPts val="10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000"/>
              <a:buNone/>
              <a:defRPr/>
            </a:lvl7pPr>
            <a:lvl8pPr lvl="7" rtl="0">
              <a:spcBef>
                <a:spcPts val="0"/>
              </a:spcBef>
              <a:spcAft>
                <a:spcPts val="0"/>
              </a:spcAft>
              <a:buSzPts val="1000"/>
              <a:buNone/>
              <a:defRPr/>
            </a:lvl8pPr>
            <a:lvl9pPr lvl="8" rtl="0">
              <a:spcBef>
                <a:spcPts val="0"/>
              </a:spcBef>
              <a:spcAft>
                <a:spcPts val="0"/>
              </a:spcAft>
              <a:buSzPts val="1000"/>
              <a:buNone/>
              <a:defRPr/>
            </a:lvl9pPr>
          </a:lstStyle>
          <a:p/>
        </p:txBody>
      </p:sp>
      <p:sp>
        <p:nvSpPr>
          <p:cNvPr id="465" name="Google Shape;465;p59"/>
          <p:cNvSpPr txBox="1"/>
          <p:nvPr>
            <p:ph idx="1" type="subTitle"/>
          </p:nvPr>
        </p:nvSpPr>
        <p:spPr>
          <a:xfrm>
            <a:off x="1895476" y="1371599"/>
            <a:ext cx="5343600" cy="6858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SzPts val="2400"/>
              <a:buFont typeface="Georgia"/>
              <a:buNone/>
              <a:defRPr sz="2400">
                <a:solidFill>
                  <a:schemeClr val="dk1"/>
                </a:solidFill>
                <a:latin typeface="Georgia"/>
                <a:ea typeface="Georgia"/>
                <a:cs typeface="Georgia"/>
                <a:sym typeface="Georgia"/>
              </a:defRPr>
            </a:lvl1pPr>
            <a:lvl2pPr lvl="1" rtl="0" algn="l">
              <a:lnSpc>
                <a:spcPct val="100000"/>
              </a:lnSpc>
              <a:spcBef>
                <a:spcPts val="0"/>
              </a:spcBef>
              <a:spcAft>
                <a:spcPts val="0"/>
              </a:spcAft>
              <a:buSzPts val="1300"/>
              <a:buNone/>
              <a:defRPr sz="1300">
                <a:solidFill>
                  <a:schemeClr val="lt1"/>
                </a:solidFill>
                <a:latin typeface="Georgia"/>
                <a:ea typeface="Georgia"/>
                <a:cs typeface="Georgia"/>
                <a:sym typeface="Georgia"/>
              </a:defRPr>
            </a:lvl2pPr>
            <a:lvl3pPr lvl="2" rtl="0" algn="l">
              <a:lnSpc>
                <a:spcPct val="100000"/>
              </a:lnSpc>
              <a:spcBef>
                <a:spcPts val="700"/>
              </a:spcBef>
              <a:spcAft>
                <a:spcPts val="0"/>
              </a:spcAft>
              <a:buSzPts val="1300"/>
              <a:buNone/>
              <a:defRPr sz="1300">
                <a:solidFill>
                  <a:schemeClr val="lt1"/>
                </a:solidFill>
                <a:latin typeface="Georgia"/>
                <a:ea typeface="Georgia"/>
                <a:cs typeface="Georgia"/>
                <a:sym typeface="Georgia"/>
              </a:defRPr>
            </a:lvl3pPr>
            <a:lvl4pPr lvl="3" rtl="0" algn="l">
              <a:lnSpc>
                <a:spcPct val="100000"/>
              </a:lnSpc>
              <a:spcBef>
                <a:spcPts val="700"/>
              </a:spcBef>
              <a:spcAft>
                <a:spcPts val="0"/>
              </a:spcAft>
              <a:buSzPts val="1300"/>
              <a:buNone/>
              <a:defRPr sz="1300">
                <a:solidFill>
                  <a:schemeClr val="lt1"/>
                </a:solidFill>
                <a:latin typeface="Georgia"/>
                <a:ea typeface="Georgia"/>
                <a:cs typeface="Georgia"/>
                <a:sym typeface="Georgia"/>
              </a:defRPr>
            </a:lvl4pPr>
            <a:lvl5pPr lvl="4" rtl="0" algn="l">
              <a:lnSpc>
                <a:spcPct val="100000"/>
              </a:lnSpc>
              <a:spcBef>
                <a:spcPts val="700"/>
              </a:spcBef>
              <a:spcAft>
                <a:spcPts val="0"/>
              </a:spcAft>
              <a:buSzPts val="1300"/>
              <a:buNone/>
              <a:defRPr sz="1300">
                <a:solidFill>
                  <a:schemeClr val="lt1"/>
                </a:solidFill>
                <a:latin typeface="Georgia"/>
                <a:ea typeface="Georgia"/>
                <a:cs typeface="Georgia"/>
                <a:sym typeface="Georgia"/>
              </a:defRPr>
            </a:lvl5pPr>
            <a:lvl6pPr lvl="5" rtl="0" algn="l">
              <a:lnSpc>
                <a:spcPct val="100000"/>
              </a:lnSpc>
              <a:spcBef>
                <a:spcPts val="700"/>
              </a:spcBef>
              <a:spcAft>
                <a:spcPts val="0"/>
              </a:spcAft>
              <a:buSzPts val="1300"/>
              <a:buNone/>
              <a:defRPr sz="1300">
                <a:solidFill>
                  <a:schemeClr val="lt1"/>
                </a:solidFill>
                <a:latin typeface="Georgia"/>
                <a:ea typeface="Georgia"/>
                <a:cs typeface="Georgia"/>
                <a:sym typeface="Georgia"/>
              </a:defRPr>
            </a:lvl6pPr>
            <a:lvl7pPr lvl="6" rtl="0" algn="l">
              <a:lnSpc>
                <a:spcPct val="100000"/>
              </a:lnSpc>
              <a:spcBef>
                <a:spcPts val="700"/>
              </a:spcBef>
              <a:spcAft>
                <a:spcPts val="0"/>
              </a:spcAft>
              <a:buClr>
                <a:schemeClr val="lt1"/>
              </a:buClr>
              <a:buSzPts val="1300"/>
              <a:buNone/>
              <a:defRPr sz="1300">
                <a:solidFill>
                  <a:schemeClr val="lt1"/>
                </a:solidFill>
                <a:latin typeface="Georgia"/>
                <a:ea typeface="Georgia"/>
                <a:cs typeface="Georgia"/>
                <a:sym typeface="Georgia"/>
              </a:defRPr>
            </a:lvl7pPr>
            <a:lvl8pPr lvl="7" rtl="0" algn="l">
              <a:lnSpc>
                <a:spcPct val="100000"/>
              </a:lnSpc>
              <a:spcBef>
                <a:spcPts val="700"/>
              </a:spcBef>
              <a:spcAft>
                <a:spcPts val="0"/>
              </a:spcAft>
              <a:buClr>
                <a:schemeClr val="lt1"/>
              </a:buClr>
              <a:buSzPts val="1300"/>
              <a:buNone/>
              <a:defRPr sz="1300">
                <a:solidFill>
                  <a:schemeClr val="lt1"/>
                </a:solidFill>
                <a:latin typeface="Georgia"/>
                <a:ea typeface="Georgia"/>
                <a:cs typeface="Georgia"/>
                <a:sym typeface="Georgia"/>
              </a:defRPr>
            </a:lvl8pPr>
            <a:lvl9pPr lvl="8" rtl="0" algn="l">
              <a:lnSpc>
                <a:spcPct val="100000"/>
              </a:lnSpc>
              <a:spcBef>
                <a:spcPts val="700"/>
              </a:spcBef>
              <a:spcAft>
                <a:spcPts val="700"/>
              </a:spcAft>
              <a:buClr>
                <a:schemeClr val="lt1"/>
              </a:buClr>
              <a:buSzPts val="1300"/>
              <a:buNone/>
              <a:defRPr sz="1300">
                <a:solidFill>
                  <a:schemeClr val="lt1"/>
                </a:solidFill>
                <a:latin typeface="Georgia"/>
                <a:ea typeface="Georgia"/>
                <a:cs typeface="Georgia"/>
                <a:sym typeface="Georgia"/>
              </a:defRPr>
            </a:lvl9pPr>
          </a:lstStyle>
          <a:p/>
        </p:txBody>
      </p:sp>
      <p:sp>
        <p:nvSpPr>
          <p:cNvPr id="466" name="Google Shape;466;p59"/>
          <p:cNvSpPr txBox="1"/>
          <p:nvPr>
            <p:ph idx="2" type="body"/>
          </p:nvPr>
        </p:nvSpPr>
        <p:spPr>
          <a:xfrm>
            <a:off x="1895475" y="281178"/>
            <a:ext cx="4105500" cy="1098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SzPts val="800"/>
              <a:buFont typeface="Arial"/>
              <a:buNone/>
              <a:defRPr sz="800">
                <a:solidFill>
                  <a:schemeClr val="dk1"/>
                </a:solidFill>
                <a:latin typeface="Arial"/>
                <a:ea typeface="Arial"/>
                <a:cs typeface="Arial"/>
                <a:sym typeface="Arial"/>
              </a:defRPr>
            </a:lvl1pPr>
            <a:lvl2pPr indent="-273050" lvl="1" marL="914400" rtl="0" algn="l">
              <a:lnSpc>
                <a:spcPct val="100000"/>
              </a:lnSpc>
              <a:spcBef>
                <a:spcPts val="700"/>
              </a:spcBef>
              <a:spcAft>
                <a:spcPts val="0"/>
              </a:spcAft>
              <a:buSzPts val="700"/>
              <a:buChar char="•"/>
              <a:defRPr sz="700">
                <a:solidFill>
                  <a:schemeClr val="lt1"/>
                </a:solidFill>
                <a:latin typeface="Arial"/>
                <a:ea typeface="Arial"/>
                <a:cs typeface="Arial"/>
                <a:sym typeface="Arial"/>
              </a:defRPr>
            </a:lvl2pPr>
            <a:lvl3pPr indent="-273050" lvl="2" marL="1371600" rtl="0" algn="l">
              <a:lnSpc>
                <a:spcPct val="100000"/>
              </a:lnSpc>
              <a:spcBef>
                <a:spcPts val="700"/>
              </a:spcBef>
              <a:spcAft>
                <a:spcPts val="0"/>
              </a:spcAft>
              <a:buSzPts val="700"/>
              <a:buChar char="-"/>
              <a:defRPr sz="700">
                <a:solidFill>
                  <a:schemeClr val="lt1"/>
                </a:solidFill>
                <a:latin typeface="Arial"/>
                <a:ea typeface="Arial"/>
                <a:cs typeface="Arial"/>
                <a:sym typeface="Arial"/>
              </a:defRPr>
            </a:lvl3pPr>
            <a:lvl4pPr indent="-273050" lvl="3" marL="1828800" rtl="0" algn="l">
              <a:lnSpc>
                <a:spcPct val="100000"/>
              </a:lnSpc>
              <a:spcBef>
                <a:spcPts val="700"/>
              </a:spcBef>
              <a:spcAft>
                <a:spcPts val="0"/>
              </a:spcAft>
              <a:buSzPts val="700"/>
              <a:buChar char="◦"/>
              <a:defRPr sz="700">
                <a:solidFill>
                  <a:schemeClr val="lt1"/>
                </a:solidFill>
                <a:latin typeface="Arial"/>
                <a:ea typeface="Arial"/>
                <a:cs typeface="Arial"/>
                <a:sym typeface="Arial"/>
              </a:defRPr>
            </a:lvl4pPr>
            <a:lvl5pPr indent="-273050" lvl="4" marL="2286000" rtl="0" algn="l">
              <a:lnSpc>
                <a:spcPct val="100000"/>
              </a:lnSpc>
              <a:spcBef>
                <a:spcPts val="700"/>
              </a:spcBef>
              <a:spcAft>
                <a:spcPts val="0"/>
              </a:spcAft>
              <a:buSzPts val="700"/>
              <a:buChar char="›"/>
              <a:defRPr sz="700">
                <a:solidFill>
                  <a:schemeClr val="lt1"/>
                </a:solidFill>
                <a:latin typeface="Arial"/>
                <a:ea typeface="Arial"/>
                <a:cs typeface="Arial"/>
                <a:sym typeface="Arial"/>
              </a:defRPr>
            </a:lvl5pPr>
            <a:lvl6pPr indent="-311150" lvl="5" marL="2743200" rtl="0" algn="l">
              <a:lnSpc>
                <a:spcPct val="100000"/>
              </a:lnSpc>
              <a:spcBef>
                <a:spcPts val="700"/>
              </a:spcBef>
              <a:spcAft>
                <a:spcPts val="0"/>
              </a:spcAft>
              <a:buSzPts val="1300"/>
              <a:buAutoNum type="arabicPeriod"/>
              <a:defRPr/>
            </a:lvl6pPr>
            <a:lvl7pPr indent="-311150" lvl="6" marL="3200400" rtl="0" algn="l">
              <a:lnSpc>
                <a:spcPct val="100000"/>
              </a:lnSpc>
              <a:spcBef>
                <a:spcPts val="700"/>
              </a:spcBef>
              <a:spcAft>
                <a:spcPts val="0"/>
              </a:spcAft>
              <a:buClr>
                <a:schemeClr val="dk1"/>
              </a:buClr>
              <a:buSzPts val="1300"/>
              <a:buAutoNum type="alphaLcPeriod"/>
              <a:defRPr/>
            </a:lvl7pPr>
            <a:lvl8pPr indent="-311150" lvl="7" marL="3657600" rtl="0" algn="l">
              <a:lnSpc>
                <a:spcPct val="100000"/>
              </a:lnSpc>
              <a:spcBef>
                <a:spcPts val="700"/>
              </a:spcBef>
              <a:spcAft>
                <a:spcPts val="0"/>
              </a:spcAft>
              <a:buClr>
                <a:schemeClr val="dk1"/>
              </a:buClr>
              <a:buSzPts val="1300"/>
              <a:buAutoNum type="romanLcPeriod"/>
              <a:defRPr/>
            </a:lvl8pPr>
            <a:lvl9pPr indent="-228600" lvl="8" marL="4114800" rtl="0" algn="l">
              <a:lnSpc>
                <a:spcPct val="100000"/>
              </a:lnSpc>
              <a:spcBef>
                <a:spcPts val="700"/>
              </a:spcBef>
              <a:spcAft>
                <a:spcPts val="700"/>
              </a:spcAft>
              <a:buClr>
                <a:schemeClr val="dk2"/>
              </a:buClr>
              <a:buSzPts val="1300"/>
              <a:buNone/>
              <a:defRPr/>
            </a:lvl9pPr>
          </a:lstStyle>
          <a:p/>
        </p:txBody>
      </p:sp>
      <p:grpSp>
        <p:nvGrpSpPr>
          <p:cNvPr id="467" name="Google Shape;467;p59"/>
          <p:cNvGrpSpPr/>
          <p:nvPr/>
        </p:nvGrpSpPr>
        <p:grpSpPr>
          <a:xfrm>
            <a:off x="1162501" y="4327223"/>
            <a:ext cx="926251" cy="702036"/>
            <a:chOff x="1550415" y="5769631"/>
            <a:chExt cx="1235331" cy="936048"/>
          </a:xfrm>
        </p:grpSpPr>
        <p:grpSp>
          <p:nvGrpSpPr>
            <p:cNvPr id="468" name="Google Shape;468;p59"/>
            <p:cNvGrpSpPr/>
            <p:nvPr/>
          </p:nvGrpSpPr>
          <p:grpSpPr>
            <a:xfrm>
              <a:off x="2337418" y="5769631"/>
              <a:ext cx="448328" cy="402422"/>
              <a:chOff x="1905000" y="5715000"/>
              <a:chExt cx="445920" cy="381118"/>
            </a:xfrm>
          </p:grpSpPr>
          <p:sp>
            <p:nvSpPr>
              <p:cNvPr id="469" name="Google Shape;469;p59"/>
              <p:cNvSpPr/>
              <p:nvPr/>
            </p:nvSpPr>
            <p:spPr>
              <a:xfrm>
                <a:off x="2293620" y="5988118"/>
                <a:ext cx="57300" cy="108000"/>
              </a:xfrm>
              <a:prstGeom prst="rect">
                <a:avLst/>
              </a:prstGeom>
              <a:solidFill>
                <a:srgbClr val="F445F6"/>
              </a:solidFill>
              <a:ln>
                <a:noFill/>
              </a:ln>
            </p:spPr>
            <p:txBody>
              <a:bodyPr anchorCtr="0" anchor="t" bIns="34275" lIns="68550" spcFirstLastPara="1" rIns="68550" wrap="square" tIns="34275">
                <a:noAutofit/>
              </a:bodyPr>
              <a:lstStyle/>
              <a:p>
                <a:pPr indent="0" lvl="0" marL="0" marR="0" rtl="0" algn="l">
                  <a:spcBef>
                    <a:spcPts val="0"/>
                  </a:spcBef>
                  <a:spcAft>
                    <a:spcPts val="0"/>
                  </a:spcAft>
                  <a:buNone/>
                </a:pPr>
                <a:r>
                  <a:t/>
                </a:r>
                <a:endParaRPr sz="1300">
                  <a:solidFill>
                    <a:schemeClr val="dk1"/>
                  </a:solidFill>
                  <a:latin typeface="Arial"/>
                  <a:ea typeface="Arial"/>
                  <a:cs typeface="Arial"/>
                  <a:sym typeface="Arial"/>
                </a:endParaRPr>
              </a:p>
            </p:txBody>
          </p:sp>
          <p:sp>
            <p:nvSpPr>
              <p:cNvPr id="470" name="Google Shape;470;p59"/>
              <p:cNvSpPr/>
              <p:nvPr/>
            </p:nvSpPr>
            <p:spPr>
              <a:xfrm>
                <a:off x="2132171" y="5757333"/>
                <a:ext cx="44400" cy="66900"/>
              </a:xfrm>
              <a:prstGeom prst="rect">
                <a:avLst/>
              </a:prstGeom>
              <a:solidFill>
                <a:srgbClr val="F6B67F"/>
              </a:solidFill>
              <a:ln>
                <a:noFill/>
              </a:ln>
            </p:spPr>
            <p:txBody>
              <a:bodyPr anchorCtr="0" anchor="t" bIns="34275" lIns="68550" spcFirstLastPara="1" rIns="68550" wrap="square" tIns="34275">
                <a:noAutofit/>
              </a:bodyPr>
              <a:lstStyle/>
              <a:p>
                <a:pPr indent="0" lvl="0" marL="0" marR="0" rtl="0" algn="l">
                  <a:spcBef>
                    <a:spcPts val="0"/>
                  </a:spcBef>
                  <a:spcAft>
                    <a:spcPts val="0"/>
                  </a:spcAft>
                  <a:buNone/>
                </a:pPr>
                <a:r>
                  <a:t/>
                </a:r>
                <a:endParaRPr sz="1300">
                  <a:solidFill>
                    <a:schemeClr val="dk1"/>
                  </a:solidFill>
                  <a:latin typeface="Arial"/>
                  <a:ea typeface="Arial"/>
                  <a:cs typeface="Arial"/>
                  <a:sym typeface="Arial"/>
                </a:endParaRPr>
              </a:p>
            </p:txBody>
          </p:sp>
          <p:sp>
            <p:nvSpPr>
              <p:cNvPr id="471" name="Google Shape;471;p59"/>
              <p:cNvSpPr/>
              <p:nvPr/>
            </p:nvSpPr>
            <p:spPr>
              <a:xfrm>
                <a:off x="1905000" y="5715000"/>
                <a:ext cx="227100" cy="42300"/>
              </a:xfrm>
              <a:prstGeom prst="rect">
                <a:avLst/>
              </a:prstGeom>
              <a:solidFill>
                <a:srgbClr val="F48F17"/>
              </a:solidFill>
              <a:ln>
                <a:noFill/>
              </a:ln>
            </p:spPr>
            <p:txBody>
              <a:bodyPr anchorCtr="0" anchor="t" bIns="34275" lIns="68550" spcFirstLastPara="1" rIns="68550" wrap="square" tIns="34275">
                <a:noAutofit/>
              </a:bodyPr>
              <a:lstStyle/>
              <a:p>
                <a:pPr indent="0" lvl="0" marL="0" marR="0" rtl="0" algn="l">
                  <a:spcBef>
                    <a:spcPts val="0"/>
                  </a:spcBef>
                  <a:spcAft>
                    <a:spcPts val="0"/>
                  </a:spcAft>
                  <a:buNone/>
                </a:pPr>
                <a:r>
                  <a:t/>
                </a:r>
                <a:endParaRPr sz="1300">
                  <a:solidFill>
                    <a:schemeClr val="dk1"/>
                  </a:solidFill>
                  <a:latin typeface="Arial"/>
                  <a:ea typeface="Arial"/>
                  <a:cs typeface="Arial"/>
                  <a:sym typeface="Arial"/>
                </a:endParaRPr>
              </a:p>
            </p:txBody>
          </p:sp>
          <p:sp>
            <p:nvSpPr>
              <p:cNvPr id="472" name="Google Shape;472;p59"/>
              <p:cNvSpPr/>
              <p:nvPr/>
            </p:nvSpPr>
            <p:spPr>
              <a:xfrm>
                <a:off x="1905000" y="5757333"/>
                <a:ext cx="227100" cy="66900"/>
              </a:xfrm>
              <a:prstGeom prst="rect">
                <a:avLst/>
              </a:prstGeom>
              <a:solidFill>
                <a:srgbClr val="EB660B"/>
              </a:solidFill>
              <a:ln>
                <a:noFill/>
              </a:ln>
            </p:spPr>
            <p:txBody>
              <a:bodyPr anchorCtr="0" anchor="t" bIns="34275" lIns="68550" spcFirstLastPara="1" rIns="68550" wrap="square" tIns="34275">
                <a:noAutofit/>
              </a:bodyPr>
              <a:lstStyle/>
              <a:p>
                <a:pPr indent="0" lvl="0" marL="0" marR="0" rtl="0" algn="l">
                  <a:spcBef>
                    <a:spcPts val="0"/>
                  </a:spcBef>
                  <a:spcAft>
                    <a:spcPts val="0"/>
                  </a:spcAft>
                  <a:buNone/>
                </a:pPr>
                <a:r>
                  <a:t/>
                </a:r>
                <a:endParaRPr sz="1300">
                  <a:solidFill>
                    <a:schemeClr val="dk1"/>
                  </a:solidFill>
                  <a:latin typeface="Arial"/>
                  <a:ea typeface="Arial"/>
                  <a:cs typeface="Arial"/>
                  <a:sym typeface="Arial"/>
                </a:endParaRPr>
              </a:p>
            </p:txBody>
          </p:sp>
          <p:sp>
            <p:nvSpPr>
              <p:cNvPr id="473" name="Google Shape;473;p59"/>
              <p:cNvSpPr/>
              <p:nvPr/>
            </p:nvSpPr>
            <p:spPr>
              <a:xfrm>
                <a:off x="2176462" y="5824247"/>
                <a:ext cx="117300" cy="163800"/>
              </a:xfrm>
              <a:prstGeom prst="rect">
                <a:avLst/>
              </a:prstGeom>
              <a:solidFill>
                <a:srgbClr val="F3BF09"/>
              </a:solidFill>
              <a:ln>
                <a:noFill/>
              </a:ln>
            </p:spPr>
            <p:txBody>
              <a:bodyPr anchorCtr="0" anchor="t" bIns="34275" lIns="68550" spcFirstLastPara="1" rIns="68550" wrap="square" tIns="34275">
                <a:noAutofit/>
              </a:bodyPr>
              <a:lstStyle/>
              <a:p>
                <a:pPr indent="0" lvl="0" marL="0" marR="0" rtl="0" algn="l">
                  <a:spcBef>
                    <a:spcPts val="0"/>
                  </a:spcBef>
                  <a:spcAft>
                    <a:spcPts val="0"/>
                  </a:spcAft>
                  <a:buNone/>
                </a:pPr>
                <a:r>
                  <a:t/>
                </a:r>
                <a:endParaRPr sz="1300">
                  <a:solidFill>
                    <a:schemeClr val="dk1"/>
                  </a:solidFill>
                  <a:latin typeface="Arial"/>
                  <a:ea typeface="Arial"/>
                  <a:cs typeface="Arial"/>
                  <a:sym typeface="Arial"/>
                </a:endParaRPr>
              </a:p>
            </p:txBody>
          </p:sp>
          <p:sp>
            <p:nvSpPr>
              <p:cNvPr id="474" name="Google Shape;474;p59"/>
              <p:cNvSpPr/>
              <p:nvPr/>
            </p:nvSpPr>
            <p:spPr>
              <a:xfrm>
                <a:off x="2176462" y="5988118"/>
                <a:ext cx="117300" cy="108000"/>
              </a:xfrm>
              <a:prstGeom prst="rect">
                <a:avLst/>
              </a:prstGeom>
              <a:solidFill>
                <a:srgbClr val="E93409"/>
              </a:solidFill>
              <a:ln>
                <a:noFill/>
              </a:ln>
            </p:spPr>
            <p:txBody>
              <a:bodyPr anchorCtr="0" anchor="t" bIns="34275" lIns="68550" spcFirstLastPara="1" rIns="68550" wrap="square" tIns="34275">
                <a:noAutofit/>
              </a:bodyPr>
              <a:lstStyle/>
              <a:p>
                <a:pPr indent="0" lvl="0" marL="0" marR="0" rtl="0" algn="l">
                  <a:spcBef>
                    <a:spcPts val="0"/>
                  </a:spcBef>
                  <a:spcAft>
                    <a:spcPts val="0"/>
                  </a:spcAft>
                  <a:buNone/>
                </a:pPr>
                <a:r>
                  <a:t/>
                </a:r>
                <a:endParaRPr sz="1300">
                  <a:solidFill>
                    <a:schemeClr val="dk1"/>
                  </a:solidFill>
                  <a:latin typeface="Arial"/>
                  <a:ea typeface="Arial"/>
                  <a:cs typeface="Arial"/>
                  <a:sym typeface="Arial"/>
                </a:endParaRPr>
              </a:p>
            </p:txBody>
          </p:sp>
          <p:sp>
            <p:nvSpPr>
              <p:cNvPr id="475" name="Google Shape;475;p59"/>
              <p:cNvSpPr/>
              <p:nvPr/>
            </p:nvSpPr>
            <p:spPr>
              <a:xfrm>
                <a:off x="2132171" y="5824247"/>
                <a:ext cx="44400" cy="163800"/>
              </a:xfrm>
              <a:prstGeom prst="rect">
                <a:avLst/>
              </a:prstGeom>
              <a:solidFill>
                <a:srgbClr val="EA8804"/>
              </a:solidFill>
              <a:ln>
                <a:noFill/>
              </a:ln>
            </p:spPr>
            <p:txBody>
              <a:bodyPr anchorCtr="0" anchor="t" bIns="34275" lIns="68550" spcFirstLastPara="1" rIns="68550" wrap="square" tIns="34275">
                <a:noAutofit/>
              </a:bodyPr>
              <a:lstStyle/>
              <a:p>
                <a:pPr indent="0" lvl="0" marL="0" marR="0" rtl="0" algn="l">
                  <a:spcBef>
                    <a:spcPts val="0"/>
                  </a:spcBef>
                  <a:spcAft>
                    <a:spcPts val="0"/>
                  </a:spcAft>
                  <a:buNone/>
                </a:pPr>
                <a:r>
                  <a:t/>
                </a:r>
                <a:endParaRPr sz="1300">
                  <a:solidFill>
                    <a:schemeClr val="dk1"/>
                  </a:solidFill>
                  <a:latin typeface="Arial"/>
                  <a:ea typeface="Arial"/>
                  <a:cs typeface="Arial"/>
                  <a:sym typeface="Arial"/>
                </a:endParaRPr>
              </a:p>
            </p:txBody>
          </p:sp>
          <p:sp>
            <p:nvSpPr>
              <p:cNvPr id="476" name="Google Shape;476;p59"/>
              <p:cNvSpPr/>
              <p:nvPr/>
            </p:nvSpPr>
            <p:spPr>
              <a:xfrm>
                <a:off x="2132171" y="5988118"/>
                <a:ext cx="44400" cy="108000"/>
              </a:xfrm>
              <a:prstGeom prst="rect">
                <a:avLst/>
              </a:prstGeom>
              <a:solidFill>
                <a:srgbClr val="E02504"/>
              </a:solidFill>
              <a:ln>
                <a:noFill/>
              </a:ln>
            </p:spPr>
            <p:txBody>
              <a:bodyPr anchorCtr="0" anchor="t" bIns="34275" lIns="68550" spcFirstLastPara="1" rIns="68550" wrap="square" tIns="34275">
                <a:noAutofit/>
              </a:bodyPr>
              <a:lstStyle/>
              <a:p>
                <a:pPr indent="0" lvl="0" marL="0" marR="0" rtl="0" algn="l">
                  <a:spcBef>
                    <a:spcPts val="0"/>
                  </a:spcBef>
                  <a:spcAft>
                    <a:spcPts val="0"/>
                  </a:spcAft>
                  <a:buNone/>
                </a:pPr>
                <a:r>
                  <a:t/>
                </a:r>
                <a:endParaRPr sz="1300">
                  <a:solidFill>
                    <a:schemeClr val="dk1"/>
                  </a:solidFill>
                  <a:latin typeface="Arial"/>
                  <a:ea typeface="Arial"/>
                  <a:cs typeface="Arial"/>
                  <a:sym typeface="Arial"/>
                </a:endParaRPr>
              </a:p>
            </p:txBody>
          </p:sp>
          <p:sp>
            <p:nvSpPr>
              <p:cNvPr id="477" name="Google Shape;477;p59"/>
              <p:cNvSpPr/>
              <p:nvPr/>
            </p:nvSpPr>
            <p:spPr>
              <a:xfrm>
                <a:off x="1905000" y="5824247"/>
                <a:ext cx="227171" cy="163871"/>
              </a:xfrm>
              <a:custGeom>
                <a:rect b="b" l="l" r="r" t="t"/>
                <a:pathLst>
                  <a:path extrusionOk="0" h="120" w="159">
                    <a:moveTo>
                      <a:pt x="0" y="0"/>
                    </a:moveTo>
                    <a:lnTo>
                      <a:pt x="159" y="0"/>
                    </a:lnTo>
                    <a:lnTo>
                      <a:pt x="159" y="120"/>
                    </a:lnTo>
                    <a:lnTo>
                      <a:pt x="99" y="120"/>
                    </a:lnTo>
                    <a:lnTo>
                      <a:pt x="99" y="80"/>
                    </a:lnTo>
                    <a:lnTo>
                      <a:pt x="0" y="80"/>
                    </a:lnTo>
                    <a:lnTo>
                      <a:pt x="0" y="0"/>
                    </a:lnTo>
                    <a:close/>
                  </a:path>
                </a:pathLst>
              </a:custGeom>
              <a:solidFill>
                <a:srgbClr val="E04C00"/>
              </a:solidFill>
              <a:ln>
                <a:noFill/>
              </a:ln>
            </p:spPr>
            <p:txBody>
              <a:bodyPr anchorCtr="0" anchor="t" bIns="34275" lIns="68550" spcFirstLastPara="1" rIns="68550" wrap="square" tIns="34275">
                <a:noAutofit/>
              </a:bodyPr>
              <a:lstStyle/>
              <a:p>
                <a:pPr indent="0" lvl="0" marL="0" marR="0" rtl="0" algn="l">
                  <a:spcBef>
                    <a:spcPts val="0"/>
                  </a:spcBef>
                  <a:spcAft>
                    <a:spcPts val="0"/>
                  </a:spcAft>
                  <a:buNone/>
                </a:pPr>
                <a:r>
                  <a:t/>
                </a:r>
                <a:endParaRPr sz="1300">
                  <a:solidFill>
                    <a:schemeClr val="dk1"/>
                  </a:solidFill>
                  <a:latin typeface="Arial"/>
                  <a:ea typeface="Arial"/>
                  <a:cs typeface="Arial"/>
                  <a:sym typeface="Arial"/>
                </a:endParaRPr>
              </a:p>
            </p:txBody>
          </p:sp>
          <p:sp>
            <p:nvSpPr>
              <p:cNvPr id="478" name="Google Shape;478;p59"/>
              <p:cNvSpPr/>
              <p:nvPr/>
            </p:nvSpPr>
            <p:spPr>
              <a:xfrm>
                <a:off x="2046446" y="5988118"/>
                <a:ext cx="85800" cy="108000"/>
              </a:xfrm>
              <a:prstGeom prst="rect">
                <a:avLst/>
              </a:prstGeom>
              <a:solidFill>
                <a:srgbClr val="D61400"/>
              </a:solidFill>
              <a:ln>
                <a:noFill/>
              </a:ln>
            </p:spPr>
            <p:txBody>
              <a:bodyPr anchorCtr="0" anchor="t" bIns="34275" lIns="68550" spcFirstLastPara="1" rIns="68550" wrap="square" tIns="34275">
                <a:noAutofit/>
              </a:bodyPr>
              <a:lstStyle/>
              <a:p>
                <a:pPr indent="0" lvl="0" marL="0" marR="0" rtl="0" algn="l">
                  <a:spcBef>
                    <a:spcPts val="0"/>
                  </a:spcBef>
                  <a:spcAft>
                    <a:spcPts val="0"/>
                  </a:spcAft>
                  <a:buNone/>
                </a:pPr>
                <a:r>
                  <a:t/>
                </a:r>
                <a:endParaRPr sz="1300">
                  <a:solidFill>
                    <a:schemeClr val="dk1"/>
                  </a:solidFill>
                  <a:latin typeface="Arial"/>
                  <a:ea typeface="Arial"/>
                  <a:cs typeface="Arial"/>
                  <a:sym typeface="Arial"/>
                </a:endParaRPr>
              </a:p>
            </p:txBody>
          </p:sp>
          <p:sp>
            <p:nvSpPr>
              <p:cNvPr id="479" name="Google Shape;479;p59"/>
              <p:cNvSpPr/>
              <p:nvPr/>
            </p:nvSpPr>
            <p:spPr>
              <a:xfrm>
                <a:off x="1905000" y="5933495"/>
                <a:ext cx="141300" cy="54600"/>
              </a:xfrm>
              <a:prstGeom prst="rect">
                <a:avLst/>
              </a:prstGeom>
              <a:solidFill>
                <a:srgbClr val="C93C00"/>
              </a:solidFill>
              <a:ln>
                <a:noFill/>
              </a:ln>
            </p:spPr>
            <p:txBody>
              <a:bodyPr anchorCtr="0" anchor="t" bIns="34275" lIns="68550" spcFirstLastPara="1" rIns="68550" wrap="square" tIns="34275">
                <a:noAutofit/>
              </a:bodyPr>
              <a:lstStyle/>
              <a:p>
                <a:pPr indent="0" lvl="0" marL="0" marR="0" rtl="0" algn="l">
                  <a:spcBef>
                    <a:spcPts val="0"/>
                  </a:spcBef>
                  <a:spcAft>
                    <a:spcPts val="0"/>
                  </a:spcAft>
                  <a:buNone/>
                </a:pPr>
                <a:r>
                  <a:t/>
                </a:r>
                <a:endParaRPr sz="1300">
                  <a:solidFill>
                    <a:schemeClr val="dk1"/>
                  </a:solidFill>
                  <a:latin typeface="Arial"/>
                  <a:ea typeface="Arial"/>
                  <a:cs typeface="Arial"/>
                  <a:sym typeface="Arial"/>
                </a:endParaRPr>
              </a:p>
            </p:txBody>
          </p:sp>
          <p:sp>
            <p:nvSpPr>
              <p:cNvPr id="480" name="Google Shape;480;p59"/>
              <p:cNvSpPr/>
              <p:nvPr/>
            </p:nvSpPr>
            <p:spPr>
              <a:xfrm>
                <a:off x="1905000" y="5988118"/>
                <a:ext cx="141300" cy="108000"/>
              </a:xfrm>
              <a:prstGeom prst="rect">
                <a:avLst/>
              </a:prstGeom>
              <a:solidFill>
                <a:srgbClr val="C01000"/>
              </a:solidFill>
              <a:ln>
                <a:noFill/>
              </a:ln>
            </p:spPr>
            <p:txBody>
              <a:bodyPr anchorCtr="0" anchor="t" bIns="34275" lIns="68550" spcFirstLastPara="1" rIns="68550" wrap="square" tIns="34275">
                <a:noAutofit/>
              </a:bodyPr>
              <a:lstStyle/>
              <a:p>
                <a:pPr indent="0" lvl="0" marL="0" marR="0" rtl="0" algn="l">
                  <a:spcBef>
                    <a:spcPts val="0"/>
                  </a:spcBef>
                  <a:spcAft>
                    <a:spcPts val="0"/>
                  </a:spcAft>
                  <a:buNone/>
                </a:pPr>
                <a:r>
                  <a:t/>
                </a:r>
                <a:endParaRPr sz="1300">
                  <a:solidFill>
                    <a:schemeClr val="dk1"/>
                  </a:solidFill>
                  <a:latin typeface="Arial"/>
                  <a:ea typeface="Arial"/>
                  <a:cs typeface="Arial"/>
                  <a:sym typeface="Arial"/>
                </a:endParaRPr>
              </a:p>
            </p:txBody>
          </p:sp>
          <p:sp>
            <p:nvSpPr>
              <p:cNvPr id="481" name="Google Shape;481;p59"/>
              <p:cNvSpPr/>
              <p:nvPr/>
            </p:nvSpPr>
            <p:spPr>
              <a:xfrm>
                <a:off x="2293620" y="5988118"/>
                <a:ext cx="57300" cy="108000"/>
              </a:xfrm>
              <a:prstGeom prst="rect">
                <a:avLst/>
              </a:prstGeom>
              <a:solidFill>
                <a:srgbClr val="F445F6"/>
              </a:solidFill>
              <a:ln>
                <a:noFill/>
              </a:ln>
            </p:spPr>
            <p:txBody>
              <a:bodyPr anchorCtr="0" anchor="t" bIns="34275" lIns="68550" spcFirstLastPara="1" rIns="68550" wrap="square" tIns="34275">
                <a:noAutofit/>
              </a:bodyPr>
              <a:lstStyle/>
              <a:p>
                <a:pPr indent="0" lvl="0" marL="0" marR="0" rtl="0" algn="l">
                  <a:spcBef>
                    <a:spcPts val="0"/>
                  </a:spcBef>
                  <a:spcAft>
                    <a:spcPts val="0"/>
                  </a:spcAft>
                  <a:buNone/>
                </a:pPr>
                <a:r>
                  <a:t/>
                </a:r>
                <a:endParaRPr sz="1300">
                  <a:solidFill>
                    <a:schemeClr val="dk1"/>
                  </a:solidFill>
                  <a:latin typeface="Arial"/>
                  <a:ea typeface="Arial"/>
                  <a:cs typeface="Arial"/>
                  <a:sym typeface="Arial"/>
                </a:endParaRPr>
              </a:p>
            </p:txBody>
          </p:sp>
          <p:sp>
            <p:nvSpPr>
              <p:cNvPr id="482" name="Google Shape;482;p59"/>
              <p:cNvSpPr/>
              <p:nvPr/>
            </p:nvSpPr>
            <p:spPr>
              <a:xfrm>
                <a:off x="2132171" y="5757333"/>
                <a:ext cx="44400" cy="66900"/>
              </a:xfrm>
              <a:prstGeom prst="rect">
                <a:avLst/>
              </a:prstGeom>
              <a:solidFill>
                <a:srgbClr val="F6B67F"/>
              </a:solidFill>
              <a:ln>
                <a:noFill/>
              </a:ln>
            </p:spPr>
            <p:txBody>
              <a:bodyPr anchorCtr="0" anchor="t" bIns="34275" lIns="68550" spcFirstLastPara="1" rIns="68550" wrap="square" tIns="34275">
                <a:noAutofit/>
              </a:bodyPr>
              <a:lstStyle/>
              <a:p>
                <a:pPr indent="0" lvl="0" marL="0" marR="0" rtl="0" algn="l">
                  <a:spcBef>
                    <a:spcPts val="0"/>
                  </a:spcBef>
                  <a:spcAft>
                    <a:spcPts val="0"/>
                  </a:spcAft>
                  <a:buNone/>
                </a:pPr>
                <a:r>
                  <a:t/>
                </a:r>
                <a:endParaRPr sz="1300">
                  <a:solidFill>
                    <a:schemeClr val="dk1"/>
                  </a:solidFill>
                  <a:latin typeface="Arial"/>
                  <a:ea typeface="Arial"/>
                  <a:cs typeface="Arial"/>
                  <a:sym typeface="Arial"/>
                </a:endParaRPr>
              </a:p>
            </p:txBody>
          </p:sp>
          <p:sp>
            <p:nvSpPr>
              <p:cNvPr id="483" name="Google Shape;483;p59"/>
              <p:cNvSpPr/>
              <p:nvPr/>
            </p:nvSpPr>
            <p:spPr>
              <a:xfrm>
                <a:off x="1905000" y="5715000"/>
                <a:ext cx="227100" cy="42300"/>
              </a:xfrm>
              <a:prstGeom prst="rect">
                <a:avLst/>
              </a:prstGeom>
              <a:solidFill>
                <a:srgbClr val="F48F17"/>
              </a:solidFill>
              <a:ln>
                <a:noFill/>
              </a:ln>
            </p:spPr>
            <p:txBody>
              <a:bodyPr anchorCtr="0" anchor="t" bIns="34275" lIns="68550" spcFirstLastPara="1" rIns="68550" wrap="square" tIns="34275">
                <a:noAutofit/>
              </a:bodyPr>
              <a:lstStyle/>
              <a:p>
                <a:pPr indent="0" lvl="0" marL="0" marR="0" rtl="0" algn="l">
                  <a:spcBef>
                    <a:spcPts val="0"/>
                  </a:spcBef>
                  <a:spcAft>
                    <a:spcPts val="0"/>
                  </a:spcAft>
                  <a:buNone/>
                </a:pPr>
                <a:r>
                  <a:t/>
                </a:r>
                <a:endParaRPr sz="1300">
                  <a:solidFill>
                    <a:schemeClr val="dk1"/>
                  </a:solidFill>
                  <a:latin typeface="Arial"/>
                  <a:ea typeface="Arial"/>
                  <a:cs typeface="Arial"/>
                  <a:sym typeface="Arial"/>
                </a:endParaRPr>
              </a:p>
            </p:txBody>
          </p:sp>
          <p:sp>
            <p:nvSpPr>
              <p:cNvPr id="484" name="Google Shape;484;p59"/>
              <p:cNvSpPr/>
              <p:nvPr/>
            </p:nvSpPr>
            <p:spPr>
              <a:xfrm>
                <a:off x="1905000" y="5757333"/>
                <a:ext cx="227100" cy="66900"/>
              </a:xfrm>
              <a:prstGeom prst="rect">
                <a:avLst/>
              </a:prstGeom>
              <a:solidFill>
                <a:srgbClr val="EB660B"/>
              </a:solidFill>
              <a:ln>
                <a:noFill/>
              </a:ln>
            </p:spPr>
            <p:txBody>
              <a:bodyPr anchorCtr="0" anchor="t" bIns="34275" lIns="68550" spcFirstLastPara="1" rIns="68550" wrap="square" tIns="34275">
                <a:noAutofit/>
              </a:bodyPr>
              <a:lstStyle/>
              <a:p>
                <a:pPr indent="0" lvl="0" marL="0" marR="0" rtl="0" algn="l">
                  <a:spcBef>
                    <a:spcPts val="0"/>
                  </a:spcBef>
                  <a:spcAft>
                    <a:spcPts val="0"/>
                  </a:spcAft>
                  <a:buNone/>
                </a:pPr>
                <a:r>
                  <a:t/>
                </a:r>
                <a:endParaRPr sz="1300">
                  <a:solidFill>
                    <a:schemeClr val="dk1"/>
                  </a:solidFill>
                  <a:latin typeface="Arial"/>
                  <a:ea typeface="Arial"/>
                  <a:cs typeface="Arial"/>
                  <a:sym typeface="Arial"/>
                </a:endParaRPr>
              </a:p>
            </p:txBody>
          </p:sp>
          <p:sp>
            <p:nvSpPr>
              <p:cNvPr id="485" name="Google Shape;485;p59"/>
              <p:cNvSpPr/>
              <p:nvPr/>
            </p:nvSpPr>
            <p:spPr>
              <a:xfrm>
                <a:off x="2176462" y="5824247"/>
                <a:ext cx="117300" cy="163800"/>
              </a:xfrm>
              <a:prstGeom prst="rect">
                <a:avLst/>
              </a:prstGeom>
              <a:solidFill>
                <a:srgbClr val="F3BF09"/>
              </a:solidFill>
              <a:ln>
                <a:noFill/>
              </a:ln>
            </p:spPr>
            <p:txBody>
              <a:bodyPr anchorCtr="0" anchor="t" bIns="34275" lIns="68550" spcFirstLastPara="1" rIns="68550" wrap="square" tIns="34275">
                <a:noAutofit/>
              </a:bodyPr>
              <a:lstStyle/>
              <a:p>
                <a:pPr indent="0" lvl="0" marL="0" marR="0" rtl="0" algn="l">
                  <a:spcBef>
                    <a:spcPts val="0"/>
                  </a:spcBef>
                  <a:spcAft>
                    <a:spcPts val="0"/>
                  </a:spcAft>
                  <a:buNone/>
                </a:pPr>
                <a:r>
                  <a:t/>
                </a:r>
                <a:endParaRPr sz="1300">
                  <a:solidFill>
                    <a:schemeClr val="dk1"/>
                  </a:solidFill>
                  <a:latin typeface="Arial"/>
                  <a:ea typeface="Arial"/>
                  <a:cs typeface="Arial"/>
                  <a:sym typeface="Arial"/>
                </a:endParaRPr>
              </a:p>
            </p:txBody>
          </p:sp>
          <p:sp>
            <p:nvSpPr>
              <p:cNvPr id="486" name="Google Shape;486;p59"/>
              <p:cNvSpPr/>
              <p:nvPr/>
            </p:nvSpPr>
            <p:spPr>
              <a:xfrm>
                <a:off x="2176462" y="5988118"/>
                <a:ext cx="117300" cy="108000"/>
              </a:xfrm>
              <a:prstGeom prst="rect">
                <a:avLst/>
              </a:prstGeom>
              <a:solidFill>
                <a:srgbClr val="E93409"/>
              </a:solidFill>
              <a:ln>
                <a:noFill/>
              </a:ln>
            </p:spPr>
            <p:txBody>
              <a:bodyPr anchorCtr="0" anchor="t" bIns="34275" lIns="68550" spcFirstLastPara="1" rIns="68550" wrap="square" tIns="34275">
                <a:noAutofit/>
              </a:bodyPr>
              <a:lstStyle/>
              <a:p>
                <a:pPr indent="0" lvl="0" marL="0" marR="0" rtl="0" algn="l">
                  <a:spcBef>
                    <a:spcPts val="0"/>
                  </a:spcBef>
                  <a:spcAft>
                    <a:spcPts val="0"/>
                  </a:spcAft>
                  <a:buNone/>
                </a:pPr>
                <a:r>
                  <a:t/>
                </a:r>
                <a:endParaRPr sz="1300">
                  <a:solidFill>
                    <a:schemeClr val="dk1"/>
                  </a:solidFill>
                  <a:latin typeface="Arial"/>
                  <a:ea typeface="Arial"/>
                  <a:cs typeface="Arial"/>
                  <a:sym typeface="Arial"/>
                </a:endParaRPr>
              </a:p>
            </p:txBody>
          </p:sp>
          <p:sp>
            <p:nvSpPr>
              <p:cNvPr id="487" name="Google Shape;487;p59"/>
              <p:cNvSpPr/>
              <p:nvPr/>
            </p:nvSpPr>
            <p:spPr>
              <a:xfrm>
                <a:off x="2132171" y="5824247"/>
                <a:ext cx="44400" cy="163800"/>
              </a:xfrm>
              <a:prstGeom prst="rect">
                <a:avLst/>
              </a:prstGeom>
              <a:solidFill>
                <a:srgbClr val="EA8804"/>
              </a:solidFill>
              <a:ln>
                <a:noFill/>
              </a:ln>
            </p:spPr>
            <p:txBody>
              <a:bodyPr anchorCtr="0" anchor="t" bIns="34275" lIns="68550" spcFirstLastPara="1" rIns="68550" wrap="square" tIns="34275">
                <a:noAutofit/>
              </a:bodyPr>
              <a:lstStyle/>
              <a:p>
                <a:pPr indent="0" lvl="0" marL="0" marR="0" rtl="0" algn="l">
                  <a:spcBef>
                    <a:spcPts val="0"/>
                  </a:spcBef>
                  <a:spcAft>
                    <a:spcPts val="0"/>
                  </a:spcAft>
                  <a:buNone/>
                </a:pPr>
                <a:r>
                  <a:t/>
                </a:r>
                <a:endParaRPr sz="1300">
                  <a:solidFill>
                    <a:schemeClr val="dk1"/>
                  </a:solidFill>
                  <a:latin typeface="Arial"/>
                  <a:ea typeface="Arial"/>
                  <a:cs typeface="Arial"/>
                  <a:sym typeface="Arial"/>
                </a:endParaRPr>
              </a:p>
            </p:txBody>
          </p:sp>
          <p:sp>
            <p:nvSpPr>
              <p:cNvPr id="488" name="Google Shape;488;p59"/>
              <p:cNvSpPr/>
              <p:nvPr/>
            </p:nvSpPr>
            <p:spPr>
              <a:xfrm>
                <a:off x="2132171" y="5988118"/>
                <a:ext cx="44400" cy="108000"/>
              </a:xfrm>
              <a:prstGeom prst="rect">
                <a:avLst/>
              </a:prstGeom>
              <a:solidFill>
                <a:srgbClr val="E02504"/>
              </a:solidFill>
              <a:ln>
                <a:noFill/>
              </a:ln>
            </p:spPr>
            <p:txBody>
              <a:bodyPr anchorCtr="0" anchor="t" bIns="34275" lIns="68550" spcFirstLastPara="1" rIns="68550" wrap="square" tIns="34275">
                <a:noAutofit/>
              </a:bodyPr>
              <a:lstStyle/>
              <a:p>
                <a:pPr indent="0" lvl="0" marL="0" marR="0" rtl="0" algn="l">
                  <a:spcBef>
                    <a:spcPts val="0"/>
                  </a:spcBef>
                  <a:spcAft>
                    <a:spcPts val="0"/>
                  </a:spcAft>
                  <a:buNone/>
                </a:pPr>
                <a:r>
                  <a:t/>
                </a:r>
                <a:endParaRPr sz="1300">
                  <a:solidFill>
                    <a:schemeClr val="dk1"/>
                  </a:solidFill>
                  <a:latin typeface="Arial"/>
                  <a:ea typeface="Arial"/>
                  <a:cs typeface="Arial"/>
                  <a:sym typeface="Arial"/>
                </a:endParaRPr>
              </a:p>
            </p:txBody>
          </p:sp>
          <p:sp>
            <p:nvSpPr>
              <p:cNvPr id="489" name="Google Shape;489;p59"/>
              <p:cNvSpPr/>
              <p:nvPr/>
            </p:nvSpPr>
            <p:spPr>
              <a:xfrm>
                <a:off x="1905000" y="5824247"/>
                <a:ext cx="227171" cy="163871"/>
              </a:xfrm>
              <a:custGeom>
                <a:rect b="b" l="l" r="r" t="t"/>
                <a:pathLst>
                  <a:path extrusionOk="0" h="120" w="159">
                    <a:moveTo>
                      <a:pt x="0" y="0"/>
                    </a:moveTo>
                    <a:lnTo>
                      <a:pt x="159" y="0"/>
                    </a:lnTo>
                    <a:lnTo>
                      <a:pt x="159" y="120"/>
                    </a:lnTo>
                    <a:lnTo>
                      <a:pt x="99" y="120"/>
                    </a:lnTo>
                    <a:lnTo>
                      <a:pt x="99" y="80"/>
                    </a:lnTo>
                    <a:lnTo>
                      <a:pt x="0" y="80"/>
                    </a:lnTo>
                    <a:lnTo>
                      <a:pt x="0" y="0"/>
                    </a:lnTo>
                    <a:close/>
                  </a:path>
                </a:pathLst>
              </a:custGeom>
              <a:solidFill>
                <a:srgbClr val="E04C00"/>
              </a:solidFill>
              <a:ln>
                <a:noFill/>
              </a:ln>
            </p:spPr>
            <p:txBody>
              <a:bodyPr anchorCtr="0" anchor="t" bIns="34275" lIns="68550" spcFirstLastPara="1" rIns="68550" wrap="square" tIns="34275">
                <a:noAutofit/>
              </a:bodyPr>
              <a:lstStyle/>
              <a:p>
                <a:pPr indent="0" lvl="0" marL="0" marR="0" rtl="0" algn="l">
                  <a:spcBef>
                    <a:spcPts val="0"/>
                  </a:spcBef>
                  <a:spcAft>
                    <a:spcPts val="0"/>
                  </a:spcAft>
                  <a:buNone/>
                </a:pPr>
                <a:r>
                  <a:t/>
                </a:r>
                <a:endParaRPr sz="1300">
                  <a:solidFill>
                    <a:schemeClr val="dk1"/>
                  </a:solidFill>
                  <a:latin typeface="Arial"/>
                  <a:ea typeface="Arial"/>
                  <a:cs typeface="Arial"/>
                  <a:sym typeface="Arial"/>
                </a:endParaRPr>
              </a:p>
            </p:txBody>
          </p:sp>
          <p:sp>
            <p:nvSpPr>
              <p:cNvPr id="490" name="Google Shape;490;p59"/>
              <p:cNvSpPr/>
              <p:nvPr/>
            </p:nvSpPr>
            <p:spPr>
              <a:xfrm>
                <a:off x="2046446" y="5988118"/>
                <a:ext cx="85800" cy="108000"/>
              </a:xfrm>
              <a:prstGeom prst="rect">
                <a:avLst/>
              </a:prstGeom>
              <a:solidFill>
                <a:srgbClr val="D61400"/>
              </a:solidFill>
              <a:ln>
                <a:noFill/>
              </a:ln>
            </p:spPr>
            <p:txBody>
              <a:bodyPr anchorCtr="0" anchor="t" bIns="34275" lIns="68550" spcFirstLastPara="1" rIns="68550" wrap="square" tIns="34275">
                <a:noAutofit/>
              </a:bodyPr>
              <a:lstStyle/>
              <a:p>
                <a:pPr indent="0" lvl="0" marL="0" marR="0" rtl="0" algn="l">
                  <a:spcBef>
                    <a:spcPts val="0"/>
                  </a:spcBef>
                  <a:spcAft>
                    <a:spcPts val="0"/>
                  </a:spcAft>
                  <a:buNone/>
                </a:pPr>
                <a:r>
                  <a:t/>
                </a:r>
                <a:endParaRPr sz="1300">
                  <a:solidFill>
                    <a:schemeClr val="dk1"/>
                  </a:solidFill>
                  <a:latin typeface="Arial"/>
                  <a:ea typeface="Arial"/>
                  <a:cs typeface="Arial"/>
                  <a:sym typeface="Arial"/>
                </a:endParaRPr>
              </a:p>
            </p:txBody>
          </p:sp>
          <p:sp>
            <p:nvSpPr>
              <p:cNvPr id="491" name="Google Shape;491;p59"/>
              <p:cNvSpPr/>
              <p:nvPr/>
            </p:nvSpPr>
            <p:spPr>
              <a:xfrm>
                <a:off x="1905000" y="5933495"/>
                <a:ext cx="141300" cy="54600"/>
              </a:xfrm>
              <a:prstGeom prst="rect">
                <a:avLst/>
              </a:prstGeom>
              <a:solidFill>
                <a:srgbClr val="C93C00"/>
              </a:solidFill>
              <a:ln>
                <a:noFill/>
              </a:ln>
            </p:spPr>
            <p:txBody>
              <a:bodyPr anchorCtr="0" anchor="t" bIns="34275" lIns="68550" spcFirstLastPara="1" rIns="68550" wrap="square" tIns="34275">
                <a:noAutofit/>
              </a:bodyPr>
              <a:lstStyle/>
              <a:p>
                <a:pPr indent="0" lvl="0" marL="0" marR="0" rtl="0" algn="l">
                  <a:spcBef>
                    <a:spcPts val="0"/>
                  </a:spcBef>
                  <a:spcAft>
                    <a:spcPts val="0"/>
                  </a:spcAft>
                  <a:buNone/>
                </a:pPr>
                <a:r>
                  <a:t/>
                </a:r>
                <a:endParaRPr sz="1300">
                  <a:solidFill>
                    <a:schemeClr val="dk1"/>
                  </a:solidFill>
                  <a:latin typeface="Arial"/>
                  <a:ea typeface="Arial"/>
                  <a:cs typeface="Arial"/>
                  <a:sym typeface="Arial"/>
                </a:endParaRPr>
              </a:p>
            </p:txBody>
          </p:sp>
          <p:sp>
            <p:nvSpPr>
              <p:cNvPr id="492" name="Google Shape;492;p59"/>
              <p:cNvSpPr/>
              <p:nvPr/>
            </p:nvSpPr>
            <p:spPr>
              <a:xfrm>
                <a:off x="1905000" y="5988118"/>
                <a:ext cx="141300" cy="108000"/>
              </a:xfrm>
              <a:prstGeom prst="rect">
                <a:avLst/>
              </a:prstGeom>
              <a:solidFill>
                <a:srgbClr val="C01000"/>
              </a:solidFill>
              <a:ln>
                <a:noFill/>
              </a:ln>
            </p:spPr>
            <p:txBody>
              <a:bodyPr anchorCtr="0" anchor="t" bIns="34275" lIns="68550" spcFirstLastPara="1" rIns="68550" wrap="square" tIns="34275">
                <a:noAutofit/>
              </a:bodyPr>
              <a:lstStyle/>
              <a:p>
                <a:pPr indent="0" lvl="0" marL="0" marR="0" rtl="0" algn="l">
                  <a:spcBef>
                    <a:spcPts val="0"/>
                  </a:spcBef>
                  <a:spcAft>
                    <a:spcPts val="0"/>
                  </a:spcAft>
                  <a:buNone/>
                </a:pPr>
                <a:r>
                  <a:t/>
                </a:r>
                <a:endParaRPr sz="1300">
                  <a:solidFill>
                    <a:schemeClr val="dk1"/>
                  </a:solidFill>
                  <a:latin typeface="Arial"/>
                  <a:ea typeface="Arial"/>
                  <a:cs typeface="Arial"/>
                  <a:sym typeface="Arial"/>
                </a:endParaRPr>
              </a:p>
            </p:txBody>
          </p:sp>
        </p:grpSp>
        <p:grpSp>
          <p:nvGrpSpPr>
            <p:cNvPr id="493" name="Google Shape;493;p59"/>
            <p:cNvGrpSpPr/>
            <p:nvPr/>
          </p:nvGrpSpPr>
          <p:grpSpPr>
            <a:xfrm>
              <a:off x="1550415" y="6172200"/>
              <a:ext cx="914401" cy="533479"/>
              <a:chOff x="518032" y="978681"/>
              <a:chExt cx="4572004" cy="2667395"/>
            </a:xfrm>
          </p:grpSpPr>
          <p:sp>
            <p:nvSpPr>
              <p:cNvPr id="494" name="Google Shape;494;p59"/>
              <p:cNvSpPr/>
              <p:nvPr/>
            </p:nvSpPr>
            <p:spPr>
              <a:xfrm>
                <a:off x="3295650" y="978681"/>
                <a:ext cx="1143000" cy="263100"/>
              </a:xfrm>
              <a:prstGeom prst="rect">
                <a:avLst/>
              </a:prstGeom>
              <a:solidFill>
                <a:srgbClr val="A10000"/>
              </a:solidFill>
              <a:ln>
                <a:noFill/>
              </a:ln>
            </p:spPr>
            <p:txBody>
              <a:bodyPr anchorCtr="0" anchor="t" bIns="34275" lIns="68550" spcFirstLastPara="1" rIns="68550" wrap="square" tIns="34275">
                <a:noAutofit/>
              </a:bodyPr>
              <a:lstStyle/>
              <a:p>
                <a:pPr indent="0" lvl="0" marL="0" marR="0" rtl="0" algn="l">
                  <a:spcBef>
                    <a:spcPts val="0"/>
                  </a:spcBef>
                  <a:spcAft>
                    <a:spcPts val="0"/>
                  </a:spcAft>
                  <a:buNone/>
                </a:pPr>
                <a:r>
                  <a:t/>
                </a:r>
                <a:endParaRPr sz="1300">
                  <a:solidFill>
                    <a:schemeClr val="dk1"/>
                  </a:solidFill>
                  <a:latin typeface="Arial"/>
                  <a:ea typeface="Arial"/>
                  <a:cs typeface="Arial"/>
                  <a:sym typeface="Arial"/>
                </a:endParaRPr>
              </a:p>
            </p:txBody>
          </p:sp>
          <p:sp>
            <p:nvSpPr>
              <p:cNvPr id="495" name="Google Shape;495;p59"/>
              <p:cNvSpPr/>
              <p:nvPr/>
            </p:nvSpPr>
            <p:spPr>
              <a:xfrm>
                <a:off x="518032" y="1922794"/>
                <a:ext cx="4572004" cy="1723282"/>
              </a:xfrm>
              <a:custGeom>
                <a:rect b="b" l="l" r="r" t="t"/>
                <a:pathLst>
                  <a:path extrusionOk="0" h="1544" w="4127">
                    <a:moveTo>
                      <a:pt x="640" y="229"/>
                    </a:moveTo>
                    <a:lnTo>
                      <a:pt x="622" y="229"/>
                    </a:lnTo>
                    <a:lnTo>
                      <a:pt x="603" y="230"/>
                    </a:lnTo>
                    <a:lnTo>
                      <a:pt x="581" y="233"/>
                    </a:lnTo>
                    <a:lnTo>
                      <a:pt x="553" y="235"/>
                    </a:lnTo>
                    <a:lnTo>
                      <a:pt x="521" y="241"/>
                    </a:lnTo>
                    <a:lnTo>
                      <a:pt x="521" y="947"/>
                    </a:lnTo>
                    <a:lnTo>
                      <a:pt x="538" y="949"/>
                    </a:lnTo>
                    <a:lnTo>
                      <a:pt x="553" y="949"/>
                    </a:lnTo>
                    <a:lnTo>
                      <a:pt x="566" y="949"/>
                    </a:lnTo>
                    <a:lnTo>
                      <a:pt x="578" y="949"/>
                    </a:lnTo>
                    <a:lnTo>
                      <a:pt x="630" y="946"/>
                    </a:lnTo>
                    <a:lnTo>
                      <a:pt x="677" y="937"/>
                    </a:lnTo>
                    <a:lnTo>
                      <a:pt x="720" y="924"/>
                    </a:lnTo>
                    <a:lnTo>
                      <a:pt x="758" y="905"/>
                    </a:lnTo>
                    <a:lnTo>
                      <a:pt x="793" y="880"/>
                    </a:lnTo>
                    <a:lnTo>
                      <a:pt x="824" y="850"/>
                    </a:lnTo>
                    <a:lnTo>
                      <a:pt x="849" y="815"/>
                    </a:lnTo>
                    <a:lnTo>
                      <a:pt x="870" y="775"/>
                    </a:lnTo>
                    <a:lnTo>
                      <a:pt x="886" y="728"/>
                    </a:lnTo>
                    <a:lnTo>
                      <a:pt x="897" y="678"/>
                    </a:lnTo>
                    <a:lnTo>
                      <a:pt x="905" y="622"/>
                    </a:lnTo>
                    <a:lnTo>
                      <a:pt x="907" y="561"/>
                    </a:lnTo>
                    <a:lnTo>
                      <a:pt x="905" y="505"/>
                    </a:lnTo>
                    <a:lnTo>
                      <a:pt x="897" y="452"/>
                    </a:lnTo>
                    <a:lnTo>
                      <a:pt x="886" y="407"/>
                    </a:lnTo>
                    <a:lnTo>
                      <a:pt x="870" y="366"/>
                    </a:lnTo>
                    <a:lnTo>
                      <a:pt x="850" y="329"/>
                    </a:lnTo>
                    <a:lnTo>
                      <a:pt x="826" y="299"/>
                    </a:lnTo>
                    <a:lnTo>
                      <a:pt x="797" y="274"/>
                    </a:lnTo>
                    <a:lnTo>
                      <a:pt x="763" y="254"/>
                    </a:lnTo>
                    <a:lnTo>
                      <a:pt x="727" y="241"/>
                    </a:lnTo>
                    <a:lnTo>
                      <a:pt x="686" y="232"/>
                    </a:lnTo>
                    <a:lnTo>
                      <a:pt x="640" y="229"/>
                    </a:lnTo>
                    <a:close/>
                    <a:moveTo>
                      <a:pt x="413" y="3"/>
                    </a:moveTo>
                    <a:lnTo>
                      <a:pt x="521" y="3"/>
                    </a:lnTo>
                    <a:lnTo>
                      <a:pt x="521" y="143"/>
                    </a:lnTo>
                    <a:lnTo>
                      <a:pt x="566" y="117"/>
                    </a:lnTo>
                    <a:lnTo>
                      <a:pt x="607" y="93"/>
                    </a:lnTo>
                    <a:lnTo>
                      <a:pt x="643" y="74"/>
                    </a:lnTo>
                    <a:lnTo>
                      <a:pt x="677" y="57"/>
                    </a:lnTo>
                    <a:lnTo>
                      <a:pt x="707" y="44"/>
                    </a:lnTo>
                    <a:lnTo>
                      <a:pt x="735" y="33"/>
                    </a:lnTo>
                    <a:lnTo>
                      <a:pt x="761" y="24"/>
                    </a:lnTo>
                    <a:lnTo>
                      <a:pt x="785" y="18"/>
                    </a:lnTo>
                    <a:lnTo>
                      <a:pt x="809" y="13"/>
                    </a:lnTo>
                    <a:lnTo>
                      <a:pt x="831" y="10"/>
                    </a:lnTo>
                    <a:lnTo>
                      <a:pt x="855" y="9"/>
                    </a:lnTo>
                    <a:lnTo>
                      <a:pt x="879" y="8"/>
                    </a:lnTo>
                    <a:lnTo>
                      <a:pt x="931" y="12"/>
                    </a:lnTo>
                    <a:lnTo>
                      <a:pt x="980" y="23"/>
                    </a:lnTo>
                    <a:lnTo>
                      <a:pt x="1026" y="40"/>
                    </a:lnTo>
                    <a:lnTo>
                      <a:pt x="1070" y="64"/>
                    </a:lnTo>
                    <a:lnTo>
                      <a:pt x="1110" y="94"/>
                    </a:lnTo>
                    <a:lnTo>
                      <a:pt x="1148" y="130"/>
                    </a:lnTo>
                    <a:lnTo>
                      <a:pt x="1180" y="172"/>
                    </a:lnTo>
                    <a:lnTo>
                      <a:pt x="1209" y="218"/>
                    </a:lnTo>
                    <a:lnTo>
                      <a:pt x="1233" y="268"/>
                    </a:lnTo>
                    <a:lnTo>
                      <a:pt x="1252" y="324"/>
                    </a:lnTo>
                    <a:lnTo>
                      <a:pt x="1265" y="383"/>
                    </a:lnTo>
                    <a:lnTo>
                      <a:pt x="1274" y="446"/>
                    </a:lnTo>
                    <a:lnTo>
                      <a:pt x="1278" y="512"/>
                    </a:lnTo>
                    <a:lnTo>
                      <a:pt x="1274" y="578"/>
                    </a:lnTo>
                    <a:lnTo>
                      <a:pt x="1265" y="641"/>
                    </a:lnTo>
                    <a:lnTo>
                      <a:pt x="1252" y="701"/>
                    </a:lnTo>
                    <a:lnTo>
                      <a:pt x="1232" y="756"/>
                    </a:lnTo>
                    <a:lnTo>
                      <a:pt x="1205" y="809"/>
                    </a:lnTo>
                    <a:lnTo>
                      <a:pt x="1175" y="857"/>
                    </a:lnTo>
                    <a:lnTo>
                      <a:pt x="1140" y="901"/>
                    </a:lnTo>
                    <a:lnTo>
                      <a:pt x="1099" y="941"/>
                    </a:lnTo>
                    <a:lnTo>
                      <a:pt x="1054" y="976"/>
                    </a:lnTo>
                    <a:lnTo>
                      <a:pt x="1005" y="1006"/>
                    </a:lnTo>
                    <a:lnTo>
                      <a:pt x="951" y="1031"/>
                    </a:lnTo>
                    <a:lnTo>
                      <a:pt x="894" y="1051"/>
                    </a:lnTo>
                    <a:lnTo>
                      <a:pt x="831" y="1065"/>
                    </a:lnTo>
                    <a:lnTo>
                      <a:pt x="766" y="1074"/>
                    </a:lnTo>
                    <a:lnTo>
                      <a:pt x="696" y="1078"/>
                    </a:lnTo>
                    <a:lnTo>
                      <a:pt x="670" y="1078"/>
                    </a:lnTo>
                    <a:lnTo>
                      <a:pt x="637" y="1076"/>
                    </a:lnTo>
                    <a:lnTo>
                      <a:pt x="601" y="1074"/>
                    </a:lnTo>
                    <a:lnTo>
                      <a:pt x="561" y="1071"/>
                    </a:lnTo>
                    <a:lnTo>
                      <a:pt x="521" y="1068"/>
                    </a:lnTo>
                    <a:lnTo>
                      <a:pt x="521" y="1408"/>
                    </a:lnTo>
                    <a:lnTo>
                      <a:pt x="692" y="1447"/>
                    </a:lnTo>
                    <a:lnTo>
                      <a:pt x="692" y="1544"/>
                    </a:lnTo>
                    <a:lnTo>
                      <a:pt x="18" y="1544"/>
                    </a:lnTo>
                    <a:lnTo>
                      <a:pt x="18" y="1447"/>
                    </a:lnTo>
                    <a:lnTo>
                      <a:pt x="171" y="1408"/>
                    </a:lnTo>
                    <a:lnTo>
                      <a:pt x="171" y="229"/>
                    </a:lnTo>
                    <a:lnTo>
                      <a:pt x="0" y="229"/>
                    </a:lnTo>
                    <a:lnTo>
                      <a:pt x="0" y="128"/>
                    </a:lnTo>
                    <a:lnTo>
                      <a:pt x="413" y="3"/>
                    </a:lnTo>
                    <a:close/>
                    <a:moveTo>
                      <a:pt x="3711" y="0"/>
                    </a:moveTo>
                    <a:lnTo>
                      <a:pt x="3770" y="3"/>
                    </a:lnTo>
                    <a:lnTo>
                      <a:pt x="3825" y="9"/>
                    </a:lnTo>
                    <a:lnTo>
                      <a:pt x="3876" y="20"/>
                    </a:lnTo>
                    <a:lnTo>
                      <a:pt x="3923" y="34"/>
                    </a:lnTo>
                    <a:lnTo>
                      <a:pt x="3965" y="53"/>
                    </a:lnTo>
                    <a:lnTo>
                      <a:pt x="4004" y="75"/>
                    </a:lnTo>
                    <a:lnTo>
                      <a:pt x="4036" y="100"/>
                    </a:lnTo>
                    <a:lnTo>
                      <a:pt x="4064" y="129"/>
                    </a:lnTo>
                    <a:lnTo>
                      <a:pt x="4086" y="160"/>
                    </a:lnTo>
                    <a:lnTo>
                      <a:pt x="4103" y="194"/>
                    </a:lnTo>
                    <a:lnTo>
                      <a:pt x="4113" y="232"/>
                    </a:lnTo>
                    <a:lnTo>
                      <a:pt x="4117" y="271"/>
                    </a:lnTo>
                    <a:lnTo>
                      <a:pt x="4114" y="304"/>
                    </a:lnTo>
                    <a:lnTo>
                      <a:pt x="4105" y="334"/>
                    </a:lnTo>
                    <a:lnTo>
                      <a:pt x="4091" y="362"/>
                    </a:lnTo>
                    <a:lnTo>
                      <a:pt x="4074" y="387"/>
                    </a:lnTo>
                    <a:lnTo>
                      <a:pt x="4051" y="407"/>
                    </a:lnTo>
                    <a:lnTo>
                      <a:pt x="4025" y="423"/>
                    </a:lnTo>
                    <a:lnTo>
                      <a:pt x="3995" y="436"/>
                    </a:lnTo>
                    <a:lnTo>
                      <a:pt x="3961" y="443"/>
                    </a:lnTo>
                    <a:lnTo>
                      <a:pt x="3925" y="446"/>
                    </a:lnTo>
                    <a:lnTo>
                      <a:pt x="3891" y="444"/>
                    </a:lnTo>
                    <a:lnTo>
                      <a:pt x="3859" y="438"/>
                    </a:lnTo>
                    <a:lnTo>
                      <a:pt x="3826" y="428"/>
                    </a:lnTo>
                    <a:lnTo>
                      <a:pt x="3792" y="413"/>
                    </a:lnTo>
                    <a:lnTo>
                      <a:pt x="3757" y="394"/>
                    </a:lnTo>
                    <a:lnTo>
                      <a:pt x="3757" y="114"/>
                    </a:lnTo>
                    <a:lnTo>
                      <a:pt x="3711" y="125"/>
                    </a:lnTo>
                    <a:lnTo>
                      <a:pt x="3668" y="140"/>
                    </a:lnTo>
                    <a:lnTo>
                      <a:pt x="3631" y="162"/>
                    </a:lnTo>
                    <a:lnTo>
                      <a:pt x="3597" y="187"/>
                    </a:lnTo>
                    <a:lnTo>
                      <a:pt x="3568" y="218"/>
                    </a:lnTo>
                    <a:lnTo>
                      <a:pt x="3543" y="253"/>
                    </a:lnTo>
                    <a:lnTo>
                      <a:pt x="3523" y="294"/>
                    </a:lnTo>
                    <a:lnTo>
                      <a:pt x="3508" y="339"/>
                    </a:lnTo>
                    <a:lnTo>
                      <a:pt x="3497" y="391"/>
                    </a:lnTo>
                    <a:lnTo>
                      <a:pt x="3489" y="447"/>
                    </a:lnTo>
                    <a:lnTo>
                      <a:pt x="3487" y="507"/>
                    </a:lnTo>
                    <a:lnTo>
                      <a:pt x="3489" y="565"/>
                    </a:lnTo>
                    <a:lnTo>
                      <a:pt x="3497" y="617"/>
                    </a:lnTo>
                    <a:lnTo>
                      <a:pt x="3509" y="667"/>
                    </a:lnTo>
                    <a:lnTo>
                      <a:pt x="3526" y="712"/>
                    </a:lnTo>
                    <a:lnTo>
                      <a:pt x="3547" y="753"/>
                    </a:lnTo>
                    <a:lnTo>
                      <a:pt x="3571" y="790"/>
                    </a:lnTo>
                    <a:lnTo>
                      <a:pt x="3600" y="821"/>
                    </a:lnTo>
                    <a:lnTo>
                      <a:pt x="3632" y="847"/>
                    </a:lnTo>
                    <a:lnTo>
                      <a:pt x="3668" y="869"/>
                    </a:lnTo>
                    <a:lnTo>
                      <a:pt x="3707" y="885"/>
                    </a:lnTo>
                    <a:lnTo>
                      <a:pt x="3750" y="894"/>
                    </a:lnTo>
                    <a:lnTo>
                      <a:pt x="3795" y="897"/>
                    </a:lnTo>
                    <a:lnTo>
                      <a:pt x="3821" y="896"/>
                    </a:lnTo>
                    <a:lnTo>
                      <a:pt x="3847" y="894"/>
                    </a:lnTo>
                    <a:lnTo>
                      <a:pt x="3874" y="889"/>
                    </a:lnTo>
                    <a:lnTo>
                      <a:pt x="3901" y="881"/>
                    </a:lnTo>
                    <a:lnTo>
                      <a:pt x="3931" y="872"/>
                    </a:lnTo>
                    <a:lnTo>
                      <a:pt x="3964" y="861"/>
                    </a:lnTo>
                    <a:lnTo>
                      <a:pt x="3999" y="846"/>
                    </a:lnTo>
                    <a:lnTo>
                      <a:pt x="4036" y="830"/>
                    </a:lnTo>
                    <a:lnTo>
                      <a:pt x="4079" y="810"/>
                    </a:lnTo>
                    <a:lnTo>
                      <a:pt x="4127" y="787"/>
                    </a:lnTo>
                    <a:lnTo>
                      <a:pt x="4127" y="976"/>
                    </a:lnTo>
                    <a:lnTo>
                      <a:pt x="4069" y="1001"/>
                    </a:lnTo>
                    <a:lnTo>
                      <a:pt x="4016" y="1024"/>
                    </a:lnTo>
                    <a:lnTo>
                      <a:pt x="3966" y="1041"/>
                    </a:lnTo>
                    <a:lnTo>
                      <a:pt x="3919" y="1058"/>
                    </a:lnTo>
                    <a:lnTo>
                      <a:pt x="3874" y="1070"/>
                    </a:lnTo>
                    <a:lnTo>
                      <a:pt x="3830" y="1080"/>
                    </a:lnTo>
                    <a:lnTo>
                      <a:pt x="3786" y="1086"/>
                    </a:lnTo>
                    <a:lnTo>
                      <a:pt x="3742" y="1091"/>
                    </a:lnTo>
                    <a:lnTo>
                      <a:pt x="3697" y="1094"/>
                    </a:lnTo>
                    <a:lnTo>
                      <a:pt x="3651" y="1095"/>
                    </a:lnTo>
                    <a:lnTo>
                      <a:pt x="3588" y="1093"/>
                    </a:lnTo>
                    <a:lnTo>
                      <a:pt x="3530" y="1086"/>
                    </a:lnTo>
                    <a:lnTo>
                      <a:pt x="3476" y="1075"/>
                    </a:lnTo>
                    <a:lnTo>
                      <a:pt x="3426" y="1060"/>
                    </a:lnTo>
                    <a:lnTo>
                      <a:pt x="3378" y="1039"/>
                    </a:lnTo>
                    <a:lnTo>
                      <a:pt x="3334" y="1014"/>
                    </a:lnTo>
                    <a:lnTo>
                      <a:pt x="3294" y="984"/>
                    </a:lnTo>
                    <a:lnTo>
                      <a:pt x="3255" y="947"/>
                    </a:lnTo>
                    <a:lnTo>
                      <a:pt x="3219" y="907"/>
                    </a:lnTo>
                    <a:lnTo>
                      <a:pt x="3188" y="865"/>
                    </a:lnTo>
                    <a:lnTo>
                      <a:pt x="3162" y="820"/>
                    </a:lnTo>
                    <a:lnTo>
                      <a:pt x="3140" y="772"/>
                    </a:lnTo>
                    <a:lnTo>
                      <a:pt x="3124" y="722"/>
                    </a:lnTo>
                    <a:lnTo>
                      <a:pt x="3111" y="670"/>
                    </a:lnTo>
                    <a:lnTo>
                      <a:pt x="3104" y="616"/>
                    </a:lnTo>
                    <a:lnTo>
                      <a:pt x="3101" y="561"/>
                    </a:lnTo>
                    <a:lnTo>
                      <a:pt x="3105" y="494"/>
                    </a:lnTo>
                    <a:lnTo>
                      <a:pt x="3115" y="433"/>
                    </a:lnTo>
                    <a:lnTo>
                      <a:pt x="3130" y="373"/>
                    </a:lnTo>
                    <a:lnTo>
                      <a:pt x="3153" y="318"/>
                    </a:lnTo>
                    <a:lnTo>
                      <a:pt x="3179" y="267"/>
                    </a:lnTo>
                    <a:lnTo>
                      <a:pt x="3213" y="219"/>
                    </a:lnTo>
                    <a:lnTo>
                      <a:pt x="3250" y="175"/>
                    </a:lnTo>
                    <a:lnTo>
                      <a:pt x="3293" y="135"/>
                    </a:lnTo>
                    <a:lnTo>
                      <a:pt x="3341" y="102"/>
                    </a:lnTo>
                    <a:lnTo>
                      <a:pt x="3392" y="72"/>
                    </a:lnTo>
                    <a:lnTo>
                      <a:pt x="3448" y="47"/>
                    </a:lnTo>
                    <a:lnTo>
                      <a:pt x="3508" y="27"/>
                    </a:lnTo>
                    <a:lnTo>
                      <a:pt x="3573" y="12"/>
                    </a:lnTo>
                    <a:lnTo>
                      <a:pt x="3640" y="3"/>
                    </a:lnTo>
                    <a:lnTo>
                      <a:pt x="3711" y="0"/>
                    </a:lnTo>
                    <a:close/>
                    <a:moveTo>
                      <a:pt x="2910" y="0"/>
                    </a:moveTo>
                    <a:lnTo>
                      <a:pt x="2948" y="4"/>
                    </a:lnTo>
                    <a:lnTo>
                      <a:pt x="2983" y="14"/>
                    </a:lnTo>
                    <a:lnTo>
                      <a:pt x="3014" y="30"/>
                    </a:lnTo>
                    <a:lnTo>
                      <a:pt x="3040" y="52"/>
                    </a:lnTo>
                    <a:lnTo>
                      <a:pt x="3063" y="78"/>
                    </a:lnTo>
                    <a:lnTo>
                      <a:pt x="3079" y="109"/>
                    </a:lnTo>
                    <a:lnTo>
                      <a:pt x="3089" y="142"/>
                    </a:lnTo>
                    <a:lnTo>
                      <a:pt x="3093" y="178"/>
                    </a:lnTo>
                    <a:lnTo>
                      <a:pt x="3091" y="203"/>
                    </a:lnTo>
                    <a:lnTo>
                      <a:pt x="3088" y="227"/>
                    </a:lnTo>
                    <a:lnTo>
                      <a:pt x="3081" y="252"/>
                    </a:lnTo>
                    <a:lnTo>
                      <a:pt x="3071" y="277"/>
                    </a:lnTo>
                    <a:lnTo>
                      <a:pt x="3060" y="303"/>
                    </a:lnTo>
                    <a:lnTo>
                      <a:pt x="3044" y="331"/>
                    </a:lnTo>
                    <a:lnTo>
                      <a:pt x="3025" y="361"/>
                    </a:lnTo>
                    <a:lnTo>
                      <a:pt x="3004" y="393"/>
                    </a:lnTo>
                    <a:lnTo>
                      <a:pt x="2978" y="429"/>
                    </a:lnTo>
                    <a:lnTo>
                      <a:pt x="2948" y="468"/>
                    </a:lnTo>
                    <a:lnTo>
                      <a:pt x="2914" y="512"/>
                    </a:lnTo>
                    <a:lnTo>
                      <a:pt x="2876" y="561"/>
                    </a:lnTo>
                    <a:lnTo>
                      <a:pt x="2472" y="1078"/>
                    </a:lnTo>
                    <a:lnTo>
                      <a:pt x="2182" y="1078"/>
                    </a:lnTo>
                    <a:lnTo>
                      <a:pt x="2182" y="424"/>
                    </a:lnTo>
                    <a:lnTo>
                      <a:pt x="1784" y="1078"/>
                    </a:lnTo>
                    <a:lnTo>
                      <a:pt x="1518" y="1078"/>
                    </a:lnTo>
                    <a:lnTo>
                      <a:pt x="1518" y="234"/>
                    </a:lnTo>
                    <a:lnTo>
                      <a:pt x="1313" y="214"/>
                    </a:lnTo>
                    <a:lnTo>
                      <a:pt x="1313" y="118"/>
                    </a:lnTo>
                    <a:lnTo>
                      <a:pt x="1690" y="25"/>
                    </a:lnTo>
                    <a:lnTo>
                      <a:pt x="1832" y="25"/>
                    </a:lnTo>
                    <a:lnTo>
                      <a:pt x="1832" y="713"/>
                    </a:lnTo>
                    <a:lnTo>
                      <a:pt x="2247" y="25"/>
                    </a:lnTo>
                    <a:lnTo>
                      <a:pt x="2497" y="25"/>
                    </a:lnTo>
                    <a:lnTo>
                      <a:pt x="2497" y="822"/>
                    </a:lnTo>
                    <a:lnTo>
                      <a:pt x="2759" y="473"/>
                    </a:lnTo>
                    <a:lnTo>
                      <a:pt x="2759" y="62"/>
                    </a:lnTo>
                    <a:lnTo>
                      <a:pt x="2779" y="44"/>
                    </a:lnTo>
                    <a:lnTo>
                      <a:pt x="2806" y="27"/>
                    </a:lnTo>
                    <a:lnTo>
                      <a:pt x="2837" y="13"/>
                    </a:lnTo>
                    <a:lnTo>
                      <a:pt x="2872" y="4"/>
                    </a:lnTo>
                    <a:lnTo>
                      <a:pt x="2910" y="0"/>
                    </a:lnTo>
                    <a:close/>
                  </a:path>
                </a:pathLst>
              </a:custGeom>
              <a:solidFill>
                <a:srgbClr val="000000"/>
              </a:solidFill>
              <a:ln>
                <a:noFill/>
              </a:ln>
            </p:spPr>
            <p:txBody>
              <a:bodyPr anchorCtr="0" anchor="t" bIns="34275" lIns="68550" spcFirstLastPara="1" rIns="68550" wrap="square" tIns="34275">
                <a:noAutofit/>
              </a:bodyPr>
              <a:lstStyle/>
              <a:p>
                <a:pPr indent="0" lvl="0" marL="0" marR="0" rtl="0" algn="l">
                  <a:spcBef>
                    <a:spcPts val="0"/>
                  </a:spcBef>
                  <a:spcAft>
                    <a:spcPts val="0"/>
                  </a:spcAft>
                  <a:buNone/>
                </a:pPr>
                <a:r>
                  <a:t/>
                </a:r>
                <a:endParaRPr sz="1300">
                  <a:solidFill>
                    <a:schemeClr val="dk1"/>
                  </a:solidFill>
                  <a:latin typeface="Arial"/>
                  <a:ea typeface="Arial"/>
                  <a:cs typeface="Arial"/>
                  <a:sym typeface="Arial"/>
                </a:endParaRPr>
              </a:p>
            </p:txBody>
          </p:sp>
        </p:grpSp>
      </p:gr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ver Slide: Client Logo">
  <p:cSld name="Cover Slide: Client Logo">
    <p:spTree>
      <p:nvGrpSpPr>
        <p:cNvPr id="496" name="Shape 496"/>
        <p:cNvGrpSpPr/>
        <p:nvPr/>
      </p:nvGrpSpPr>
      <p:grpSpPr>
        <a:xfrm>
          <a:off x="0" y="0"/>
          <a:ext cx="0" cy="0"/>
          <a:chOff x="0" y="0"/>
          <a:chExt cx="0" cy="0"/>
        </a:xfrm>
      </p:grpSpPr>
      <p:grpSp>
        <p:nvGrpSpPr>
          <p:cNvPr id="497" name="Google Shape;497;p60"/>
          <p:cNvGrpSpPr/>
          <p:nvPr/>
        </p:nvGrpSpPr>
        <p:grpSpPr>
          <a:xfrm>
            <a:off x="1753351" y="1"/>
            <a:ext cx="7391808" cy="4632147"/>
            <a:chOff x="19140488" y="13674"/>
            <a:chExt cx="7443916" cy="6145876"/>
          </a:xfrm>
        </p:grpSpPr>
        <p:sp>
          <p:nvSpPr>
            <p:cNvPr id="498" name="Google Shape;498;p60"/>
            <p:cNvSpPr/>
            <p:nvPr/>
          </p:nvSpPr>
          <p:spPr>
            <a:xfrm>
              <a:off x="19140488" y="4188799"/>
              <a:ext cx="2302200" cy="1970700"/>
            </a:xfrm>
            <a:prstGeom prst="rect">
              <a:avLst/>
            </a:prstGeom>
            <a:solidFill>
              <a:srgbClr val="9A1702"/>
            </a:solidFill>
            <a:ln>
              <a:noFill/>
            </a:ln>
          </p:spPr>
          <p:txBody>
            <a:bodyPr anchorCtr="0" anchor="t" bIns="34275" lIns="68550" spcFirstLastPara="1" rIns="68550" wrap="square" tIns="34275">
              <a:noAutofit/>
            </a:bodyPr>
            <a:lstStyle/>
            <a:p>
              <a:pPr indent="0" lvl="0" marL="0" marR="0" rtl="0" algn="l">
                <a:spcBef>
                  <a:spcPts val="0"/>
                </a:spcBef>
                <a:spcAft>
                  <a:spcPts val="0"/>
                </a:spcAft>
                <a:buNone/>
              </a:pPr>
              <a:r>
                <a:t/>
              </a:r>
              <a:endParaRPr sz="1300">
                <a:solidFill>
                  <a:schemeClr val="dk1"/>
                </a:solidFill>
                <a:latin typeface="Arial"/>
                <a:ea typeface="Arial"/>
                <a:cs typeface="Arial"/>
                <a:sym typeface="Arial"/>
              </a:endParaRPr>
            </a:p>
          </p:txBody>
        </p:sp>
        <p:sp>
          <p:nvSpPr>
            <p:cNvPr id="499" name="Google Shape;499;p60"/>
            <p:cNvSpPr/>
            <p:nvPr/>
          </p:nvSpPr>
          <p:spPr>
            <a:xfrm>
              <a:off x="25663403" y="4032250"/>
              <a:ext cx="921000" cy="2127300"/>
            </a:xfrm>
            <a:prstGeom prst="rect">
              <a:avLst/>
            </a:prstGeom>
            <a:solidFill>
              <a:srgbClr val="F3BE26"/>
            </a:solidFill>
            <a:ln>
              <a:noFill/>
            </a:ln>
          </p:spPr>
          <p:txBody>
            <a:bodyPr anchorCtr="0" anchor="t" bIns="34275" lIns="68550" spcFirstLastPara="1" rIns="68550" wrap="square" tIns="34275">
              <a:noAutofit/>
            </a:bodyPr>
            <a:lstStyle/>
            <a:p>
              <a:pPr indent="0" lvl="0" marL="0" marR="0" rtl="0" algn="l">
                <a:spcBef>
                  <a:spcPts val="0"/>
                </a:spcBef>
                <a:spcAft>
                  <a:spcPts val="0"/>
                </a:spcAft>
                <a:buNone/>
              </a:pPr>
              <a:r>
                <a:t/>
              </a:r>
              <a:endParaRPr sz="1300">
                <a:solidFill>
                  <a:schemeClr val="dk1"/>
                </a:solidFill>
                <a:latin typeface="Arial"/>
                <a:ea typeface="Arial"/>
                <a:cs typeface="Arial"/>
                <a:sym typeface="Arial"/>
              </a:endParaRPr>
            </a:p>
          </p:txBody>
        </p:sp>
        <p:sp>
          <p:nvSpPr>
            <p:cNvPr id="500" name="Google Shape;500;p60"/>
            <p:cNvSpPr/>
            <p:nvPr/>
          </p:nvSpPr>
          <p:spPr>
            <a:xfrm>
              <a:off x="25049481" y="2899477"/>
              <a:ext cx="734700" cy="1289400"/>
            </a:xfrm>
            <a:prstGeom prst="rect">
              <a:avLst/>
            </a:prstGeom>
            <a:solidFill>
              <a:srgbClr val="F3BC87"/>
            </a:solidFill>
            <a:ln>
              <a:noFill/>
            </a:ln>
          </p:spPr>
          <p:txBody>
            <a:bodyPr anchorCtr="0" anchor="t" bIns="34275" lIns="68550" spcFirstLastPara="1" rIns="68550" wrap="square" tIns="34275">
              <a:noAutofit/>
            </a:bodyPr>
            <a:lstStyle/>
            <a:p>
              <a:pPr indent="0" lvl="0" marL="0" marR="0" rtl="0" algn="l">
                <a:spcBef>
                  <a:spcPts val="0"/>
                </a:spcBef>
                <a:spcAft>
                  <a:spcPts val="0"/>
                </a:spcAft>
                <a:buNone/>
              </a:pPr>
              <a:r>
                <a:t/>
              </a:r>
              <a:endParaRPr sz="1300">
                <a:solidFill>
                  <a:schemeClr val="dk1"/>
                </a:solidFill>
                <a:latin typeface="Arial"/>
                <a:ea typeface="Arial"/>
                <a:cs typeface="Arial"/>
                <a:sym typeface="Arial"/>
              </a:endParaRPr>
            </a:p>
          </p:txBody>
        </p:sp>
        <p:sp>
          <p:nvSpPr>
            <p:cNvPr id="501" name="Google Shape;501;p60"/>
            <p:cNvSpPr/>
            <p:nvPr/>
          </p:nvSpPr>
          <p:spPr>
            <a:xfrm>
              <a:off x="25049481" y="4032250"/>
              <a:ext cx="734700" cy="2127300"/>
            </a:xfrm>
            <a:prstGeom prst="rect">
              <a:avLst/>
            </a:prstGeom>
            <a:solidFill>
              <a:srgbClr val="E88C14"/>
            </a:solidFill>
            <a:ln>
              <a:noFill/>
            </a:ln>
          </p:spPr>
          <p:txBody>
            <a:bodyPr anchorCtr="0" anchor="t" bIns="34275" lIns="68550" spcFirstLastPara="1" rIns="68550" wrap="square" tIns="34275">
              <a:noAutofit/>
            </a:bodyPr>
            <a:lstStyle/>
            <a:p>
              <a:pPr indent="0" lvl="0" marL="0" marR="0" rtl="0" algn="l">
                <a:spcBef>
                  <a:spcPts val="0"/>
                </a:spcBef>
                <a:spcAft>
                  <a:spcPts val="0"/>
                </a:spcAft>
                <a:buNone/>
              </a:pPr>
              <a:r>
                <a:t/>
              </a:r>
              <a:endParaRPr sz="1300">
                <a:solidFill>
                  <a:schemeClr val="dk1"/>
                </a:solidFill>
                <a:latin typeface="Arial"/>
                <a:ea typeface="Arial"/>
                <a:cs typeface="Arial"/>
                <a:sym typeface="Arial"/>
              </a:endParaRPr>
            </a:p>
          </p:txBody>
        </p:sp>
        <p:sp>
          <p:nvSpPr>
            <p:cNvPr id="502" name="Google Shape;502;p60"/>
            <p:cNvSpPr/>
            <p:nvPr/>
          </p:nvSpPr>
          <p:spPr>
            <a:xfrm>
              <a:off x="24665780" y="706365"/>
              <a:ext cx="477000" cy="2263800"/>
            </a:xfrm>
            <a:prstGeom prst="rect">
              <a:avLst/>
            </a:prstGeom>
            <a:solidFill>
              <a:srgbClr val="E669A2"/>
            </a:solidFill>
            <a:ln>
              <a:noFill/>
            </a:ln>
          </p:spPr>
          <p:txBody>
            <a:bodyPr anchorCtr="0" anchor="t" bIns="34275" lIns="68550" spcFirstLastPara="1" rIns="68550" wrap="square" tIns="34275">
              <a:noAutofit/>
            </a:bodyPr>
            <a:lstStyle/>
            <a:p>
              <a:pPr indent="0" lvl="0" marL="0" marR="0" rtl="0" algn="l">
                <a:spcBef>
                  <a:spcPts val="0"/>
                </a:spcBef>
                <a:spcAft>
                  <a:spcPts val="0"/>
                </a:spcAft>
                <a:buNone/>
              </a:pPr>
              <a:r>
                <a:t/>
              </a:r>
              <a:endParaRPr sz="1300">
                <a:solidFill>
                  <a:schemeClr val="dk1"/>
                </a:solidFill>
                <a:latin typeface="Arial"/>
                <a:ea typeface="Arial"/>
                <a:cs typeface="Arial"/>
                <a:sym typeface="Arial"/>
              </a:endParaRPr>
            </a:p>
          </p:txBody>
        </p:sp>
        <p:sp>
          <p:nvSpPr>
            <p:cNvPr id="503" name="Google Shape;503;p60"/>
            <p:cNvSpPr/>
            <p:nvPr/>
          </p:nvSpPr>
          <p:spPr>
            <a:xfrm>
              <a:off x="24665780" y="2899478"/>
              <a:ext cx="477000" cy="1289400"/>
            </a:xfrm>
            <a:prstGeom prst="rect">
              <a:avLst/>
            </a:prstGeom>
            <a:solidFill>
              <a:srgbClr val="DB4D56"/>
            </a:solidFill>
            <a:ln>
              <a:noFill/>
            </a:ln>
          </p:spPr>
          <p:txBody>
            <a:bodyPr anchorCtr="0" anchor="t" bIns="34275" lIns="68550" spcFirstLastPara="1" rIns="68550" wrap="square" tIns="34275">
              <a:noAutofit/>
            </a:bodyPr>
            <a:lstStyle/>
            <a:p>
              <a:pPr indent="0" lvl="0" marL="0" marR="0" rtl="0" algn="l">
                <a:spcBef>
                  <a:spcPts val="0"/>
                </a:spcBef>
                <a:spcAft>
                  <a:spcPts val="0"/>
                </a:spcAft>
                <a:buNone/>
              </a:pPr>
              <a:r>
                <a:t/>
              </a:r>
              <a:endParaRPr sz="1300">
                <a:solidFill>
                  <a:schemeClr val="dk1"/>
                </a:solidFill>
                <a:latin typeface="Arial"/>
                <a:ea typeface="Arial"/>
                <a:cs typeface="Arial"/>
                <a:sym typeface="Arial"/>
              </a:endParaRPr>
            </a:p>
          </p:txBody>
        </p:sp>
        <p:sp>
          <p:nvSpPr>
            <p:cNvPr id="504" name="Google Shape;504;p60"/>
            <p:cNvSpPr/>
            <p:nvPr/>
          </p:nvSpPr>
          <p:spPr>
            <a:xfrm>
              <a:off x="24665780" y="4032250"/>
              <a:ext cx="477000" cy="2127300"/>
            </a:xfrm>
            <a:prstGeom prst="rect">
              <a:avLst/>
            </a:prstGeom>
            <a:solidFill>
              <a:srgbClr val="D13A0D"/>
            </a:solidFill>
            <a:ln>
              <a:noFill/>
            </a:ln>
          </p:spPr>
          <p:txBody>
            <a:bodyPr anchorCtr="0" anchor="t" bIns="34275" lIns="68550" spcFirstLastPara="1" rIns="68550" wrap="square" tIns="34275">
              <a:noAutofit/>
            </a:bodyPr>
            <a:lstStyle/>
            <a:p>
              <a:pPr indent="0" lvl="0" marL="0" marR="0" rtl="0" algn="l">
                <a:spcBef>
                  <a:spcPts val="0"/>
                </a:spcBef>
                <a:spcAft>
                  <a:spcPts val="0"/>
                </a:spcAft>
                <a:buNone/>
              </a:pPr>
              <a:r>
                <a:t/>
              </a:r>
              <a:endParaRPr sz="1300">
                <a:solidFill>
                  <a:schemeClr val="dk1"/>
                </a:solidFill>
                <a:latin typeface="Arial"/>
                <a:ea typeface="Arial"/>
                <a:cs typeface="Arial"/>
                <a:sym typeface="Arial"/>
              </a:endParaRPr>
            </a:p>
          </p:txBody>
        </p:sp>
        <p:sp>
          <p:nvSpPr>
            <p:cNvPr id="505" name="Google Shape;505;p60"/>
            <p:cNvSpPr/>
            <p:nvPr/>
          </p:nvSpPr>
          <p:spPr>
            <a:xfrm>
              <a:off x="19140488" y="669925"/>
              <a:ext cx="5662500" cy="2300400"/>
            </a:xfrm>
            <a:prstGeom prst="rect">
              <a:avLst/>
            </a:prstGeom>
            <a:solidFill>
              <a:srgbClr val="D74021"/>
            </a:solidFill>
            <a:ln>
              <a:noFill/>
            </a:ln>
          </p:spPr>
          <p:txBody>
            <a:bodyPr anchorCtr="0" anchor="t" bIns="34275" lIns="68550" spcFirstLastPara="1" rIns="68550" wrap="square" tIns="34275">
              <a:noAutofit/>
            </a:bodyPr>
            <a:lstStyle/>
            <a:p>
              <a:pPr indent="0" lvl="0" marL="0" marR="0" rtl="0" algn="l">
                <a:spcBef>
                  <a:spcPts val="0"/>
                </a:spcBef>
                <a:spcAft>
                  <a:spcPts val="0"/>
                </a:spcAft>
                <a:buNone/>
              </a:pPr>
              <a:r>
                <a:t/>
              </a:r>
              <a:endParaRPr sz="1300">
                <a:solidFill>
                  <a:schemeClr val="dk1"/>
                </a:solidFill>
                <a:latin typeface="Arial"/>
                <a:ea typeface="Arial"/>
                <a:cs typeface="Arial"/>
                <a:sym typeface="Arial"/>
              </a:endParaRPr>
            </a:p>
          </p:txBody>
        </p:sp>
        <p:sp>
          <p:nvSpPr>
            <p:cNvPr id="506" name="Google Shape;506;p60"/>
            <p:cNvSpPr/>
            <p:nvPr/>
          </p:nvSpPr>
          <p:spPr>
            <a:xfrm>
              <a:off x="19140488" y="2899478"/>
              <a:ext cx="5662500" cy="1289400"/>
            </a:xfrm>
            <a:prstGeom prst="rect">
              <a:avLst/>
            </a:prstGeom>
            <a:solidFill>
              <a:srgbClr val="CD2F12"/>
            </a:solidFill>
            <a:ln>
              <a:noFill/>
            </a:ln>
          </p:spPr>
          <p:txBody>
            <a:bodyPr anchorCtr="0" anchor="t" bIns="34275" lIns="68550" spcFirstLastPara="1" rIns="68550" wrap="square" tIns="34275">
              <a:noAutofit/>
            </a:bodyPr>
            <a:lstStyle/>
            <a:p>
              <a:pPr indent="0" lvl="0" marL="0" marR="0" rtl="0" algn="l">
                <a:spcBef>
                  <a:spcPts val="0"/>
                </a:spcBef>
                <a:spcAft>
                  <a:spcPts val="0"/>
                </a:spcAft>
                <a:buNone/>
              </a:pPr>
              <a:r>
                <a:t/>
              </a:r>
              <a:endParaRPr sz="1300">
                <a:solidFill>
                  <a:schemeClr val="dk1"/>
                </a:solidFill>
                <a:latin typeface="Arial"/>
                <a:ea typeface="Arial"/>
                <a:cs typeface="Arial"/>
                <a:sym typeface="Arial"/>
              </a:endParaRPr>
            </a:p>
          </p:txBody>
        </p:sp>
        <p:sp>
          <p:nvSpPr>
            <p:cNvPr id="507" name="Google Shape;507;p60"/>
            <p:cNvSpPr/>
            <p:nvPr/>
          </p:nvSpPr>
          <p:spPr>
            <a:xfrm>
              <a:off x="19140488" y="4032250"/>
              <a:ext cx="5662613" cy="2127250"/>
            </a:xfrm>
            <a:custGeom>
              <a:rect b="b" l="l" r="r" t="t"/>
              <a:pathLst>
                <a:path extrusionOk="0" h="1340" w="3567">
                  <a:moveTo>
                    <a:pt x="0" y="0"/>
                  </a:moveTo>
                  <a:lnTo>
                    <a:pt x="3567" y="0"/>
                  </a:lnTo>
                  <a:lnTo>
                    <a:pt x="3567" y="1340"/>
                  </a:lnTo>
                  <a:lnTo>
                    <a:pt x="1372" y="1340"/>
                  </a:lnTo>
                  <a:lnTo>
                    <a:pt x="1372" y="181"/>
                  </a:lnTo>
                  <a:lnTo>
                    <a:pt x="0" y="181"/>
                  </a:lnTo>
                  <a:lnTo>
                    <a:pt x="0" y="0"/>
                  </a:lnTo>
                  <a:close/>
                </a:path>
              </a:pathLst>
            </a:custGeom>
            <a:solidFill>
              <a:srgbClr val="C42303"/>
            </a:solidFill>
            <a:ln>
              <a:noFill/>
            </a:ln>
          </p:spPr>
          <p:txBody>
            <a:bodyPr anchorCtr="0" anchor="t" bIns="34275" lIns="68550" spcFirstLastPara="1" rIns="68550" wrap="square" tIns="34275">
              <a:noAutofit/>
            </a:bodyPr>
            <a:lstStyle/>
            <a:p>
              <a:pPr indent="0" lvl="0" marL="0" marR="0" rtl="0" algn="l">
                <a:spcBef>
                  <a:spcPts val="0"/>
                </a:spcBef>
                <a:spcAft>
                  <a:spcPts val="0"/>
                </a:spcAft>
                <a:buNone/>
              </a:pPr>
              <a:r>
                <a:t/>
              </a:r>
              <a:endParaRPr sz="1300">
                <a:solidFill>
                  <a:schemeClr val="dk1"/>
                </a:solidFill>
                <a:latin typeface="Arial"/>
                <a:ea typeface="Arial"/>
                <a:cs typeface="Arial"/>
                <a:sym typeface="Arial"/>
              </a:endParaRPr>
            </a:p>
          </p:txBody>
        </p:sp>
        <p:sp>
          <p:nvSpPr>
            <p:cNvPr id="508" name="Google Shape;508;p60"/>
            <p:cNvSpPr/>
            <p:nvPr/>
          </p:nvSpPr>
          <p:spPr>
            <a:xfrm>
              <a:off x="19140488" y="13674"/>
              <a:ext cx="5662500" cy="692700"/>
            </a:xfrm>
            <a:prstGeom prst="rect">
              <a:avLst/>
            </a:prstGeom>
            <a:solidFill>
              <a:srgbClr val="EE9C34"/>
            </a:solidFill>
            <a:ln>
              <a:noFill/>
            </a:ln>
          </p:spPr>
          <p:txBody>
            <a:bodyPr anchorCtr="0" anchor="t" bIns="34275" lIns="68550" spcFirstLastPara="1" rIns="68550" wrap="square" tIns="34275">
              <a:noAutofit/>
            </a:bodyPr>
            <a:lstStyle/>
            <a:p>
              <a:pPr indent="0" lvl="0" marL="0" marR="0" rtl="0" algn="l">
                <a:spcBef>
                  <a:spcPts val="0"/>
                </a:spcBef>
                <a:spcAft>
                  <a:spcPts val="0"/>
                </a:spcAft>
                <a:buNone/>
              </a:pPr>
              <a:r>
                <a:t/>
              </a:r>
              <a:endParaRPr sz="1300">
                <a:solidFill>
                  <a:schemeClr val="dk1"/>
                </a:solidFill>
                <a:latin typeface="Arial"/>
                <a:ea typeface="Arial"/>
                <a:cs typeface="Arial"/>
                <a:sym typeface="Arial"/>
              </a:endParaRPr>
            </a:p>
          </p:txBody>
        </p:sp>
      </p:grpSp>
      <p:sp>
        <p:nvSpPr>
          <p:cNvPr id="509" name="Google Shape;509;p60"/>
          <p:cNvSpPr/>
          <p:nvPr>
            <p:ph idx="2" type="pic"/>
          </p:nvPr>
        </p:nvSpPr>
        <p:spPr>
          <a:xfrm>
            <a:off x="609601" y="2286000"/>
            <a:ext cx="914400" cy="5715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dk1"/>
              </a:buClr>
              <a:buSzPts val="1000"/>
              <a:buFont typeface="Georgia"/>
              <a:buNone/>
              <a:defRPr b="0" i="0" sz="1000" u="none" cap="none" strike="noStrike">
                <a:solidFill>
                  <a:schemeClr val="dk1"/>
                </a:solidFill>
                <a:latin typeface="Georgia"/>
                <a:ea typeface="Georgia"/>
                <a:cs typeface="Georgia"/>
                <a:sym typeface="Georgia"/>
              </a:defRPr>
            </a:lvl1pPr>
            <a:lvl2pPr lvl="1" marR="0" rtl="0" algn="l">
              <a:lnSpc>
                <a:spcPct val="100000"/>
              </a:lnSpc>
              <a:spcBef>
                <a:spcPts val="700"/>
              </a:spcBef>
              <a:spcAft>
                <a:spcPts val="0"/>
              </a:spcAft>
              <a:buClr>
                <a:schemeClr val="dk1"/>
              </a:buClr>
              <a:buSzPts val="1500"/>
              <a:buFont typeface="Georgia"/>
              <a:buChar char="•"/>
              <a:defRPr b="0" i="0" sz="1500" u="none" cap="none" strike="noStrike">
                <a:solidFill>
                  <a:schemeClr val="dk1"/>
                </a:solidFill>
                <a:latin typeface="Georgia"/>
                <a:ea typeface="Georgia"/>
                <a:cs typeface="Georgia"/>
                <a:sym typeface="Georgia"/>
              </a:defRPr>
            </a:lvl2pPr>
            <a:lvl3pPr lvl="2" marR="0" rtl="0" algn="l">
              <a:lnSpc>
                <a:spcPct val="100000"/>
              </a:lnSpc>
              <a:spcBef>
                <a:spcPts val="700"/>
              </a:spcBef>
              <a:spcAft>
                <a:spcPts val="0"/>
              </a:spcAft>
              <a:buClr>
                <a:schemeClr val="dk1"/>
              </a:buClr>
              <a:buSzPts val="1500"/>
              <a:buFont typeface="Georgia"/>
              <a:buChar char="-"/>
              <a:defRPr b="0" i="0" sz="1500" u="none" cap="none" strike="noStrike">
                <a:solidFill>
                  <a:schemeClr val="dk1"/>
                </a:solidFill>
                <a:latin typeface="Georgia"/>
                <a:ea typeface="Georgia"/>
                <a:cs typeface="Georgia"/>
                <a:sym typeface="Georgia"/>
              </a:defRPr>
            </a:lvl3pPr>
            <a:lvl4pPr lvl="3" marR="0" rtl="0" algn="l">
              <a:lnSpc>
                <a:spcPct val="100000"/>
              </a:lnSpc>
              <a:spcBef>
                <a:spcPts val="700"/>
              </a:spcBef>
              <a:spcAft>
                <a:spcPts val="0"/>
              </a:spcAft>
              <a:buClr>
                <a:schemeClr val="dk1"/>
              </a:buClr>
              <a:buSzPts val="1500"/>
              <a:buFont typeface="Georgia"/>
              <a:buChar char="◦"/>
              <a:defRPr b="0" i="0" sz="1500" u="none" cap="none" strike="noStrike">
                <a:solidFill>
                  <a:schemeClr val="dk1"/>
                </a:solidFill>
                <a:latin typeface="Georgia"/>
                <a:ea typeface="Georgia"/>
                <a:cs typeface="Georgia"/>
                <a:sym typeface="Georgia"/>
              </a:defRPr>
            </a:lvl4pPr>
            <a:lvl5pPr lvl="4" marR="0" rtl="0" algn="l">
              <a:lnSpc>
                <a:spcPct val="100000"/>
              </a:lnSpc>
              <a:spcBef>
                <a:spcPts val="700"/>
              </a:spcBef>
              <a:spcAft>
                <a:spcPts val="0"/>
              </a:spcAft>
              <a:buClr>
                <a:schemeClr val="dk1"/>
              </a:buClr>
              <a:buSzPts val="1500"/>
              <a:buFont typeface="Georgia"/>
              <a:buChar char="›"/>
              <a:defRPr b="0" i="0" sz="1500" u="none" cap="none" strike="noStrike">
                <a:solidFill>
                  <a:schemeClr val="dk1"/>
                </a:solidFill>
                <a:latin typeface="Georgia"/>
                <a:ea typeface="Georgia"/>
                <a:cs typeface="Georgia"/>
                <a:sym typeface="Georgia"/>
              </a:defRPr>
            </a:lvl5pPr>
            <a:lvl6pPr lvl="5" marR="0" rtl="0" algn="l">
              <a:lnSpc>
                <a:spcPct val="100000"/>
              </a:lnSpc>
              <a:spcBef>
                <a:spcPts val="700"/>
              </a:spcBef>
              <a:spcAft>
                <a:spcPts val="0"/>
              </a:spcAft>
              <a:buClr>
                <a:schemeClr val="dk1"/>
              </a:buClr>
              <a:buSzPts val="1500"/>
              <a:buFont typeface="Georgia"/>
              <a:buAutoNum type="arabicPeriod"/>
              <a:defRPr b="0" i="0" sz="1500" u="none" cap="none" strike="noStrike">
                <a:solidFill>
                  <a:schemeClr val="dk1"/>
                </a:solidFill>
                <a:latin typeface="Georgia"/>
                <a:ea typeface="Georgia"/>
                <a:cs typeface="Georgia"/>
                <a:sym typeface="Georgia"/>
              </a:defRPr>
            </a:lvl6pPr>
            <a:lvl7pPr lvl="6" marR="0" rtl="0" algn="l">
              <a:lnSpc>
                <a:spcPct val="100000"/>
              </a:lnSpc>
              <a:spcBef>
                <a:spcPts val="700"/>
              </a:spcBef>
              <a:spcAft>
                <a:spcPts val="0"/>
              </a:spcAft>
              <a:buClr>
                <a:schemeClr val="dk1"/>
              </a:buClr>
              <a:buSzPts val="1500"/>
              <a:buFont typeface="Georgia"/>
              <a:buAutoNum type="alphaLcPeriod"/>
              <a:defRPr b="0" i="0" sz="1500" u="none" cap="none" strike="noStrike">
                <a:solidFill>
                  <a:schemeClr val="dk1"/>
                </a:solidFill>
                <a:latin typeface="Georgia"/>
                <a:ea typeface="Georgia"/>
                <a:cs typeface="Georgia"/>
                <a:sym typeface="Georgia"/>
              </a:defRPr>
            </a:lvl7pPr>
            <a:lvl8pPr lvl="7" marR="0" rtl="0" algn="l">
              <a:lnSpc>
                <a:spcPct val="100000"/>
              </a:lnSpc>
              <a:spcBef>
                <a:spcPts val="700"/>
              </a:spcBef>
              <a:spcAft>
                <a:spcPts val="0"/>
              </a:spcAft>
              <a:buClr>
                <a:schemeClr val="dk1"/>
              </a:buClr>
              <a:buSzPts val="1500"/>
              <a:buFont typeface="Georgia"/>
              <a:buAutoNum type="romanLcPeriod"/>
              <a:defRPr b="0" i="0" sz="1500" u="none" cap="none" strike="noStrike">
                <a:solidFill>
                  <a:schemeClr val="dk1"/>
                </a:solidFill>
                <a:latin typeface="Georgia"/>
                <a:ea typeface="Georgia"/>
                <a:cs typeface="Georgia"/>
                <a:sym typeface="Georgia"/>
              </a:defRPr>
            </a:lvl8pPr>
            <a:lvl9pPr lvl="8" marR="0" rtl="0" algn="l">
              <a:lnSpc>
                <a:spcPct val="100000"/>
              </a:lnSpc>
              <a:spcBef>
                <a:spcPts val="700"/>
              </a:spcBef>
              <a:spcAft>
                <a:spcPts val="700"/>
              </a:spcAft>
              <a:buClr>
                <a:schemeClr val="dk2"/>
              </a:buClr>
              <a:buSzPts val="1500"/>
              <a:buFont typeface="Arial"/>
              <a:buNone/>
              <a:defRPr b="1" i="0" sz="1500" u="none" cap="none" strike="noStrike">
                <a:solidFill>
                  <a:schemeClr val="dk2"/>
                </a:solidFill>
                <a:latin typeface="Georgia"/>
                <a:ea typeface="Georgia"/>
                <a:cs typeface="Georgia"/>
                <a:sym typeface="Georgia"/>
              </a:defRPr>
            </a:lvl9pPr>
          </a:lstStyle>
          <a:p/>
        </p:txBody>
      </p:sp>
      <p:grpSp>
        <p:nvGrpSpPr>
          <p:cNvPr id="510" name="Google Shape;510;p60"/>
          <p:cNvGrpSpPr/>
          <p:nvPr/>
        </p:nvGrpSpPr>
        <p:grpSpPr>
          <a:xfrm>
            <a:off x="488938" y="2176274"/>
            <a:ext cx="1209900" cy="113400"/>
            <a:chOff x="488939" y="2521686"/>
            <a:chExt cx="1209900" cy="151200"/>
          </a:xfrm>
        </p:grpSpPr>
        <p:cxnSp>
          <p:nvCxnSpPr>
            <p:cNvPr id="511" name="Google Shape;511;p60"/>
            <p:cNvCxnSpPr/>
            <p:nvPr/>
          </p:nvCxnSpPr>
          <p:spPr>
            <a:xfrm rot="10800000">
              <a:off x="488939" y="2521686"/>
              <a:ext cx="1209900" cy="0"/>
            </a:xfrm>
            <a:prstGeom prst="straightConnector1">
              <a:avLst/>
            </a:prstGeom>
            <a:noFill/>
            <a:ln cap="flat" cmpd="sng" w="12700">
              <a:solidFill>
                <a:schemeClr val="dk1"/>
              </a:solidFill>
              <a:prstDash val="dot"/>
              <a:round/>
              <a:headEnd len="sm" w="sm" type="none"/>
              <a:tailEnd len="sm" w="sm" type="none"/>
            </a:ln>
          </p:spPr>
        </p:cxnSp>
        <p:cxnSp>
          <p:nvCxnSpPr>
            <p:cNvPr id="512" name="Google Shape;512;p60"/>
            <p:cNvCxnSpPr/>
            <p:nvPr/>
          </p:nvCxnSpPr>
          <p:spPr>
            <a:xfrm rot="5400000">
              <a:off x="413488" y="2597286"/>
              <a:ext cx="151200" cy="0"/>
            </a:xfrm>
            <a:prstGeom prst="straightConnector1">
              <a:avLst/>
            </a:prstGeom>
            <a:noFill/>
            <a:ln cap="flat" cmpd="sng" w="12700">
              <a:solidFill>
                <a:schemeClr val="dk1"/>
              </a:solidFill>
              <a:prstDash val="dot"/>
              <a:round/>
              <a:headEnd len="sm" w="sm" type="none"/>
              <a:tailEnd len="sm" w="sm" type="none"/>
            </a:ln>
          </p:spPr>
        </p:cxnSp>
      </p:grpSp>
      <p:sp>
        <p:nvSpPr>
          <p:cNvPr id="513" name="Google Shape;513;p60"/>
          <p:cNvSpPr txBox="1"/>
          <p:nvPr>
            <p:ph type="ctrTitle"/>
          </p:nvPr>
        </p:nvSpPr>
        <p:spPr>
          <a:xfrm>
            <a:off x="1895476" y="628650"/>
            <a:ext cx="5343600" cy="6858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chemeClr val="lt1"/>
              </a:buClr>
              <a:buSzPts val="2400"/>
              <a:buFont typeface="Georgia"/>
              <a:buNone/>
              <a:defRPr b="1" i="1" sz="2400">
                <a:solidFill>
                  <a:schemeClr val="lt1"/>
                </a:solidFill>
              </a:defRPr>
            </a:lvl1pPr>
            <a:lvl2pPr lvl="1" rtl="0">
              <a:spcBef>
                <a:spcPts val="0"/>
              </a:spcBef>
              <a:spcAft>
                <a:spcPts val="0"/>
              </a:spcAft>
              <a:buSzPts val="1000"/>
              <a:buNone/>
              <a:defRPr/>
            </a:lvl2pPr>
            <a:lvl3pPr lvl="2" rtl="0">
              <a:spcBef>
                <a:spcPts val="0"/>
              </a:spcBef>
              <a:spcAft>
                <a:spcPts val="0"/>
              </a:spcAft>
              <a:buSzPts val="1000"/>
              <a:buNone/>
              <a:defRPr/>
            </a:lvl3pPr>
            <a:lvl4pPr lvl="3" rtl="0">
              <a:spcBef>
                <a:spcPts val="0"/>
              </a:spcBef>
              <a:spcAft>
                <a:spcPts val="0"/>
              </a:spcAft>
              <a:buSzPts val="10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000"/>
              <a:buNone/>
              <a:defRPr/>
            </a:lvl7pPr>
            <a:lvl8pPr lvl="7" rtl="0">
              <a:spcBef>
                <a:spcPts val="0"/>
              </a:spcBef>
              <a:spcAft>
                <a:spcPts val="0"/>
              </a:spcAft>
              <a:buSzPts val="1000"/>
              <a:buNone/>
              <a:defRPr/>
            </a:lvl8pPr>
            <a:lvl9pPr lvl="8" rtl="0">
              <a:spcBef>
                <a:spcPts val="0"/>
              </a:spcBef>
              <a:spcAft>
                <a:spcPts val="0"/>
              </a:spcAft>
              <a:buSzPts val="1000"/>
              <a:buNone/>
              <a:defRPr/>
            </a:lvl9pPr>
          </a:lstStyle>
          <a:p/>
        </p:txBody>
      </p:sp>
      <p:sp>
        <p:nvSpPr>
          <p:cNvPr id="514" name="Google Shape;514;p60"/>
          <p:cNvSpPr txBox="1"/>
          <p:nvPr>
            <p:ph idx="1" type="subTitle"/>
          </p:nvPr>
        </p:nvSpPr>
        <p:spPr>
          <a:xfrm>
            <a:off x="1895476" y="1371599"/>
            <a:ext cx="5343600" cy="6858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SzPts val="2400"/>
              <a:buFont typeface="Georgia"/>
              <a:buNone/>
              <a:defRPr sz="2400">
                <a:solidFill>
                  <a:schemeClr val="lt1"/>
                </a:solidFill>
                <a:latin typeface="Georgia"/>
                <a:ea typeface="Georgia"/>
                <a:cs typeface="Georgia"/>
                <a:sym typeface="Georgia"/>
              </a:defRPr>
            </a:lvl1pPr>
            <a:lvl2pPr lvl="1" rtl="0" algn="l">
              <a:lnSpc>
                <a:spcPct val="100000"/>
              </a:lnSpc>
              <a:spcBef>
                <a:spcPts val="0"/>
              </a:spcBef>
              <a:spcAft>
                <a:spcPts val="0"/>
              </a:spcAft>
              <a:buSzPts val="1300"/>
              <a:buNone/>
              <a:defRPr sz="1300">
                <a:solidFill>
                  <a:schemeClr val="lt1"/>
                </a:solidFill>
                <a:latin typeface="Georgia"/>
                <a:ea typeface="Georgia"/>
                <a:cs typeface="Georgia"/>
                <a:sym typeface="Georgia"/>
              </a:defRPr>
            </a:lvl2pPr>
            <a:lvl3pPr lvl="2" rtl="0" algn="l">
              <a:lnSpc>
                <a:spcPct val="100000"/>
              </a:lnSpc>
              <a:spcBef>
                <a:spcPts val="700"/>
              </a:spcBef>
              <a:spcAft>
                <a:spcPts val="0"/>
              </a:spcAft>
              <a:buSzPts val="1300"/>
              <a:buNone/>
              <a:defRPr sz="1300">
                <a:solidFill>
                  <a:schemeClr val="lt1"/>
                </a:solidFill>
                <a:latin typeface="Georgia"/>
                <a:ea typeface="Georgia"/>
                <a:cs typeface="Georgia"/>
                <a:sym typeface="Georgia"/>
              </a:defRPr>
            </a:lvl3pPr>
            <a:lvl4pPr lvl="3" rtl="0" algn="l">
              <a:lnSpc>
                <a:spcPct val="100000"/>
              </a:lnSpc>
              <a:spcBef>
                <a:spcPts val="700"/>
              </a:spcBef>
              <a:spcAft>
                <a:spcPts val="0"/>
              </a:spcAft>
              <a:buSzPts val="1300"/>
              <a:buNone/>
              <a:defRPr sz="1300">
                <a:solidFill>
                  <a:schemeClr val="lt1"/>
                </a:solidFill>
                <a:latin typeface="Georgia"/>
                <a:ea typeface="Georgia"/>
                <a:cs typeface="Georgia"/>
                <a:sym typeface="Georgia"/>
              </a:defRPr>
            </a:lvl4pPr>
            <a:lvl5pPr lvl="4" rtl="0" algn="l">
              <a:lnSpc>
                <a:spcPct val="100000"/>
              </a:lnSpc>
              <a:spcBef>
                <a:spcPts val="700"/>
              </a:spcBef>
              <a:spcAft>
                <a:spcPts val="0"/>
              </a:spcAft>
              <a:buSzPts val="1300"/>
              <a:buNone/>
              <a:defRPr sz="1300">
                <a:solidFill>
                  <a:schemeClr val="lt1"/>
                </a:solidFill>
                <a:latin typeface="Georgia"/>
                <a:ea typeface="Georgia"/>
                <a:cs typeface="Georgia"/>
                <a:sym typeface="Georgia"/>
              </a:defRPr>
            </a:lvl5pPr>
            <a:lvl6pPr lvl="5" rtl="0" algn="l">
              <a:lnSpc>
                <a:spcPct val="100000"/>
              </a:lnSpc>
              <a:spcBef>
                <a:spcPts val="700"/>
              </a:spcBef>
              <a:spcAft>
                <a:spcPts val="0"/>
              </a:spcAft>
              <a:buSzPts val="1300"/>
              <a:buNone/>
              <a:defRPr sz="1300">
                <a:solidFill>
                  <a:schemeClr val="lt1"/>
                </a:solidFill>
                <a:latin typeface="Georgia"/>
                <a:ea typeface="Georgia"/>
                <a:cs typeface="Georgia"/>
                <a:sym typeface="Georgia"/>
              </a:defRPr>
            </a:lvl6pPr>
            <a:lvl7pPr lvl="6" rtl="0" algn="l">
              <a:lnSpc>
                <a:spcPct val="100000"/>
              </a:lnSpc>
              <a:spcBef>
                <a:spcPts val="700"/>
              </a:spcBef>
              <a:spcAft>
                <a:spcPts val="0"/>
              </a:spcAft>
              <a:buClr>
                <a:schemeClr val="lt1"/>
              </a:buClr>
              <a:buSzPts val="1300"/>
              <a:buNone/>
              <a:defRPr sz="1300">
                <a:solidFill>
                  <a:schemeClr val="lt1"/>
                </a:solidFill>
                <a:latin typeface="Georgia"/>
                <a:ea typeface="Georgia"/>
                <a:cs typeface="Georgia"/>
                <a:sym typeface="Georgia"/>
              </a:defRPr>
            </a:lvl7pPr>
            <a:lvl8pPr lvl="7" rtl="0" algn="l">
              <a:lnSpc>
                <a:spcPct val="100000"/>
              </a:lnSpc>
              <a:spcBef>
                <a:spcPts val="700"/>
              </a:spcBef>
              <a:spcAft>
                <a:spcPts val="0"/>
              </a:spcAft>
              <a:buClr>
                <a:schemeClr val="lt1"/>
              </a:buClr>
              <a:buSzPts val="1300"/>
              <a:buNone/>
              <a:defRPr sz="1300">
                <a:solidFill>
                  <a:schemeClr val="lt1"/>
                </a:solidFill>
                <a:latin typeface="Georgia"/>
                <a:ea typeface="Georgia"/>
                <a:cs typeface="Georgia"/>
                <a:sym typeface="Georgia"/>
              </a:defRPr>
            </a:lvl8pPr>
            <a:lvl9pPr lvl="8" rtl="0" algn="l">
              <a:lnSpc>
                <a:spcPct val="100000"/>
              </a:lnSpc>
              <a:spcBef>
                <a:spcPts val="700"/>
              </a:spcBef>
              <a:spcAft>
                <a:spcPts val="700"/>
              </a:spcAft>
              <a:buClr>
                <a:schemeClr val="lt1"/>
              </a:buClr>
              <a:buSzPts val="1300"/>
              <a:buNone/>
              <a:defRPr sz="1300">
                <a:solidFill>
                  <a:schemeClr val="lt1"/>
                </a:solidFill>
                <a:latin typeface="Georgia"/>
                <a:ea typeface="Georgia"/>
                <a:cs typeface="Georgia"/>
                <a:sym typeface="Georgia"/>
              </a:defRPr>
            </a:lvl9pPr>
          </a:lstStyle>
          <a:p/>
        </p:txBody>
      </p:sp>
      <p:sp>
        <p:nvSpPr>
          <p:cNvPr id="515" name="Google Shape;515;p60"/>
          <p:cNvSpPr txBox="1"/>
          <p:nvPr>
            <p:ph idx="3" type="body"/>
          </p:nvPr>
        </p:nvSpPr>
        <p:spPr>
          <a:xfrm>
            <a:off x="1895475" y="281178"/>
            <a:ext cx="4105500" cy="1098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SzPts val="800"/>
              <a:buFont typeface="Arial"/>
              <a:buNone/>
              <a:defRPr sz="800">
                <a:solidFill>
                  <a:schemeClr val="lt1"/>
                </a:solidFill>
                <a:latin typeface="Arial"/>
                <a:ea typeface="Arial"/>
                <a:cs typeface="Arial"/>
                <a:sym typeface="Arial"/>
              </a:defRPr>
            </a:lvl1pPr>
            <a:lvl2pPr indent="-273050" lvl="1" marL="914400" rtl="0" algn="l">
              <a:lnSpc>
                <a:spcPct val="100000"/>
              </a:lnSpc>
              <a:spcBef>
                <a:spcPts val="700"/>
              </a:spcBef>
              <a:spcAft>
                <a:spcPts val="0"/>
              </a:spcAft>
              <a:buSzPts val="700"/>
              <a:buChar char="•"/>
              <a:defRPr sz="700">
                <a:solidFill>
                  <a:schemeClr val="lt1"/>
                </a:solidFill>
                <a:latin typeface="Arial"/>
                <a:ea typeface="Arial"/>
                <a:cs typeface="Arial"/>
                <a:sym typeface="Arial"/>
              </a:defRPr>
            </a:lvl2pPr>
            <a:lvl3pPr indent="-273050" lvl="2" marL="1371600" rtl="0" algn="l">
              <a:lnSpc>
                <a:spcPct val="100000"/>
              </a:lnSpc>
              <a:spcBef>
                <a:spcPts val="700"/>
              </a:spcBef>
              <a:spcAft>
                <a:spcPts val="0"/>
              </a:spcAft>
              <a:buSzPts val="700"/>
              <a:buChar char="-"/>
              <a:defRPr sz="700">
                <a:solidFill>
                  <a:schemeClr val="lt1"/>
                </a:solidFill>
                <a:latin typeface="Arial"/>
                <a:ea typeface="Arial"/>
                <a:cs typeface="Arial"/>
                <a:sym typeface="Arial"/>
              </a:defRPr>
            </a:lvl3pPr>
            <a:lvl4pPr indent="-273050" lvl="3" marL="1828800" rtl="0" algn="l">
              <a:lnSpc>
                <a:spcPct val="100000"/>
              </a:lnSpc>
              <a:spcBef>
                <a:spcPts val="700"/>
              </a:spcBef>
              <a:spcAft>
                <a:spcPts val="0"/>
              </a:spcAft>
              <a:buSzPts val="700"/>
              <a:buChar char="◦"/>
              <a:defRPr sz="700">
                <a:solidFill>
                  <a:schemeClr val="lt1"/>
                </a:solidFill>
                <a:latin typeface="Arial"/>
                <a:ea typeface="Arial"/>
                <a:cs typeface="Arial"/>
                <a:sym typeface="Arial"/>
              </a:defRPr>
            </a:lvl4pPr>
            <a:lvl5pPr indent="-273050" lvl="4" marL="2286000" rtl="0" algn="l">
              <a:lnSpc>
                <a:spcPct val="100000"/>
              </a:lnSpc>
              <a:spcBef>
                <a:spcPts val="700"/>
              </a:spcBef>
              <a:spcAft>
                <a:spcPts val="0"/>
              </a:spcAft>
              <a:buSzPts val="700"/>
              <a:buChar char="›"/>
              <a:defRPr sz="700">
                <a:solidFill>
                  <a:schemeClr val="lt1"/>
                </a:solidFill>
                <a:latin typeface="Arial"/>
                <a:ea typeface="Arial"/>
                <a:cs typeface="Arial"/>
                <a:sym typeface="Arial"/>
              </a:defRPr>
            </a:lvl5pPr>
            <a:lvl6pPr indent="-311150" lvl="5" marL="2743200" rtl="0" algn="l">
              <a:lnSpc>
                <a:spcPct val="100000"/>
              </a:lnSpc>
              <a:spcBef>
                <a:spcPts val="700"/>
              </a:spcBef>
              <a:spcAft>
                <a:spcPts val="0"/>
              </a:spcAft>
              <a:buSzPts val="1300"/>
              <a:buAutoNum type="arabicPeriod"/>
              <a:defRPr/>
            </a:lvl6pPr>
            <a:lvl7pPr indent="-311150" lvl="6" marL="3200400" rtl="0" algn="l">
              <a:lnSpc>
                <a:spcPct val="100000"/>
              </a:lnSpc>
              <a:spcBef>
                <a:spcPts val="700"/>
              </a:spcBef>
              <a:spcAft>
                <a:spcPts val="0"/>
              </a:spcAft>
              <a:buClr>
                <a:schemeClr val="dk1"/>
              </a:buClr>
              <a:buSzPts val="1300"/>
              <a:buAutoNum type="alphaLcPeriod"/>
              <a:defRPr/>
            </a:lvl7pPr>
            <a:lvl8pPr indent="-311150" lvl="7" marL="3657600" rtl="0" algn="l">
              <a:lnSpc>
                <a:spcPct val="100000"/>
              </a:lnSpc>
              <a:spcBef>
                <a:spcPts val="700"/>
              </a:spcBef>
              <a:spcAft>
                <a:spcPts val="0"/>
              </a:spcAft>
              <a:buClr>
                <a:schemeClr val="dk1"/>
              </a:buClr>
              <a:buSzPts val="1300"/>
              <a:buAutoNum type="romanLcPeriod"/>
              <a:defRPr/>
            </a:lvl8pPr>
            <a:lvl9pPr indent="-228600" lvl="8" marL="4114800" rtl="0" algn="l">
              <a:lnSpc>
                <a:spcPct val="100000"/>
              </a:lnSpc>
              <a:spcBef>
                <a:spcPts val="700"/>
              </a:spcBef>
              <a:spcAft>
                <a:spcPts val="700"/>
              </a:spcAft>
              <a:buClr>
                <a:schemeClr val="dk2"/>
              </a:buClr>
              <a:buSzPts val="1300"/>
              <a:buNone/>
              <a:defRPr/>
            </a:lvl9pPr>
          </a:lstStyle>
          <a:p/>
        </p:txBody>
      </p:sp>
      <p:grpSp>
        <p:nvGrpSpPr>
          <p:cNvPr id="516" name="Google Shape;516;p60"/>
          <p:cNvGrpSpPr/>
          <p:nvPr/>
        </p:nvGrpSpPr>
        <p:grpSpPr>
          <a:xfrm>
            <a:off x="1162529" y="4629150"/>
            <a:ext cx="685801" cy="400109"/>
            <a:chOff x="518032" y="978681"/>
            <a:chExt cx="4572004" cy="2667395"/>
          </a:xfrm>
        </p:grpSpPr>
        <p:sp>
          <p:nvSpPr>
            <p:cNvPr id="517" name="Google Shape;517;p60"/>
            <p:cNvSpPr/>
            <p:nvPr/>
          </p:nvSpPr>
          <p:spPr>
            <a:xfrm>
              <a:off x="3295650" y="978681"/>
              <a:ext cx="1143000" cy="263100"/>
            </a:xfrm>
            <a:prstGeom prst="rect">
              <a:avLst/>
            </a:prstGeom>
            <a:solidFill>
              <a:srgbClr val="A10000"/>
            </a:solidFill>
            <a:ln>
              <a:noFill/>
            </a:ln>
          </p:spPr>
          <p:txBody>
            <a:bodyPr anchorCtr="0" anchor="t" bIns="34275" lIns="68550" spcFirstLastPara="1" rIns="68550" wrap="square" tIns="34275">
              <a:noAutofit/>
            </a:bodyPr>
            <a:lstStyle/>
            <a:p>
              <a:pPr indent="0" lvl="0" marL="0" marR="0" rtl="0" algn="l">
                <a:spcBef>
                  <a:spcPts val="0"/>
                </a:spcBef>
                <a:spcAft>
                  <a:spcPts val="0"/>
                </a:spcAft>
                <a:buNone/>
              </a:pPr>
              <a:r>
                <a:t/>
              </a:r>
              <a:endParaRPr sz="1300">
                <a:solidFill>
                  <a:schemeClr val="dk1"/>
                </a:solidFill>
                <a:latin typeface="Arial"/>
                <a:ea typeface="Arial"/>
                <a:cs typeface="Arial"/>
                <a:sym typeface="Arial"/>
              </a:endParaRPr>
            </a:p>
          </p:txBody>
        </p:sp>
        <p:sp>
          <p:nvSpPr>
            <p:cNvPr id="518" name="Google Shape;518;p60"/>
            <p:cNvSpPr/>
            <p:nvPr/>
          </p:nvSpPr>
          <p:spPr>
            <a:xfrm>
              <a:off x="518032" y="1922794"/>
              <a:ext cx="4572004" cy="1723282"/>
            </a:xfrm>
            <a:custGeom>
              <a:rect b="b" l="l" r="r" t="t"/>
              <a:pathLst>
                <a:path extrusionOk="0" h="1544" w="4127">
                  <a:moveTo>
                    <a:pt x="640" y="229"/>
                  </a:moveTo>
                  <a:lnTo>
                    <a:pt x="622" y="229"/>
                  </a:lnTo>
                  <a:lnTo>
                    <a:pt x="603" y="230"/>
                  </a:lnTo>
                  <a:lnTo>
                    <a:pt x="581" y="233"/>
                  </a:lnTo>
                  <a:lnTo>
                    <a:pt x="553" y="235"/>
                  </a:lnTo>
                  <a:lnTo>
                    <a:pt x="521" y="241"/>
                  </a:lnTo>
                  <a:lnTo>
                    <a:pt x="521" y="947"/>
                  </a:lnTo>
                  <a:lnTo>
                    <a:pt x="538" y="949"/>
                  </a:lnTo>
                  <a:lnTo>
                    <a:pt x="553" y="949"/>
                  </a:lnTo>
                  <a:lnTo>
                    <a:pt x="566" y="949"/>
                  </a:lnTo>
                  <a:lnTo>
                    <a:pt x="578" y="949"/>
                  </a:lnTo>
                  <a:lnTo>
                    <a:pt x="630" y="946"/>
                  </a:lnTo>
                  <a:lnTo>
                    <a:pt x="677" y="937"/>
                  </a:lnTo>
                  <a:lnTo>
                    <a:pt x="720" y="924"/>
                  </a:lnTo>
                  <a:lnTo>
                    <a:pt x="758" y="905"/>
                  </a:lnTo>
                  <a:lnTo>
                    <a:pt x="793" y="880"/>
                  </a:lnTo>
                  <a:lnTo>
                    <a:pt x="824" y="850"/>
                  </a:lnTo>
                  <a:lnTo>
                    <a:pt x="849" y="815"/>
                  </a:lnTo>
                  <a:lnTo>
                    <a:pt x="870" y="775"/>
                  </a:lnTo>
                  <a:lnTo>
                    <a:pt x="886" y="728"/>
                  </a:lnTo>
                  <a:lnTo>
                    <a:pt x="897" y="678"/>
                  </a:lnTo>
                  <a:lnTo>
                    <a:pt x="905" y="622"/>
                  </a:lnTo>
                  <a:lnTo>
                    <a:pt x="907" y="561"/>
                  </a:lnTo>
                  <a:lnTo>
                    <a:pt x="905" y="505"/>
                  </a:lnTo>
                  <a:lnTo>
                    <a:pt x="897" y="452"/>
                  </a:lnTo>
                  <a:lnTo>
                    <a:pt x="886" y="407"/>
                  </a:lnTo>
                  <a:lnTo>
                    <a:pt x="870" y="366"/>
                  </a:lnTo>
                  <a:lnTo>
                    <a:pt x="850" y="329"/>
                  </a:lnTo>
                  <a:lnTo>
                    <a:pt x="826" y="299"/>
                  </a:lnTo>
                  <a:lnTo>
                    <a:pt x="797" y="274"/>
                  </a:lnTo>
                  <a:lnTo>
                    <a:pt x="763" y="254"/>
                  </a:lnTo>
                  <a:lnTo>
                    <a:pt x="727" y="241"/>
                  </a:lnTo>
                  <a:lnTo>
                    <a:pt x="686" y="232"/>
                  </a:lnTo>
                  <a:lnTo>
                    <a:pt x="640" y="229"/>
                  </a:lnTo>
                  <a:close/>
                  <a:moveTo>
                    <a:pt x="413" y="3"/>
                  </a:moveTo>
                  <a:lnTo>
                    <a:pt x="521" y="3"/>
                  </a:lnTo>
                  <a:lnTo>
                    <a:pt x="521" y="143"/>
                  </a:lnTo>
                  <a:lnTo>
                    <a:pt x="566" y="117"/>
                  </a:lnTo>
                  <a:lnTo>
                    <a:pt x="607" y="93"/>
                  </a:lnTo>
                  <a:lnTo>
                    <a:pt x="643" y="74"/>
                  </a:lnTo>
                  <a:lnTo>
                    <a:pt x="677" y="57"/>
                  </a:lnTo>
                  <a:lnTo>
                    <a:pt x="707" y="44"/>
                  </a:lnTo>
                  <a:lnTo>
                    <a:pt x="735" y="33"/>
                  </a:lnTo>
                  <a:lnTo>
                    <a:pt x="761" y="24"/>
                  </a:lnTo>
                  <a:lnTo>
                    <a:pt x="785" y="18"/>
                  </a:lnTo>
                  <a:lnTo>
                    <a:pt x="809" y="13"/>
                  </a:lnTo>
                  <a:lnTo>
                    <a:pt x="831" y="10"/>
                  </a:lnTo>
                  <a:lnTo>
                    <a:pt x="855" y="9"/>
                  </a:lnTo>
                  <a:lnTo>
                    <a:pt x="879" y="8"/>
                  </a:lnTo>
                  <a:lnTo>
                    <a:pt x="931" y="12"/>
                  </a:lnTo>
                  <a:lnTo>
                    <a:pt x="980" y="23"/>
                  </a:lnTo>
                  <a:lnTo>
                    <a:pt x="1026" y="40"/>
                  </a:lnTo>
                  <a:lnTo>
                    <a:pt x="1070" y="64"/>
                  </a:lnTo>
                  <a:lnTo>
                    <a:pt x="1110" y="94"/>
                  </a:lnTo>
                  <a:lnTo>
                    <a:pt x="1148" y="130"/>
                  </a:lnTo>
                  <a:lnTo>
                    <a:pt x="1180" y="172"/>
                  </a:lnTo>
                  <a:lnTo>
                    <a:pt x="1209" y="218"/>
                  </a:lnTo>
                  <a:lnTo>
                    <a:pt x="1233" y="268"/>
                  </a:lnTo>
                  <a:lnTo>
                    <a:pt x="1252" y="324"/>
                  </a:lnTo>
                  <a:lnTo>
                    <a:pt x="1265" y="383"/>
                  </a:lnTo>
                  <a:lnTo>
                    <a:pt x="1274" y="446"/>
                  </a:lnTo>
                  <a:lnTo>
                    <a:pt x="1278" y="512"/>
                  </a:lnTo>
                  <a:lnTo>
                    <a:pt x="1274" y="578"/>
                  </a:lnTo>
                  <a:lnTo>
                    <a:pt x="1265" y="641"/>
                  </a:lnTo>
                  <a:lnTo>
                    <a:pt x="1252" y="701"/>
                  </a:lnTo>
                  <a:lnTo>
                    <a:pt x="1232" y="756"/>
                  </a:lnTo>
                  <a:lnTo>
                    <a:pt x="1205" y="809"/>
                  </a:lnTo>
                  <a:lnTo>
                    <a:pt x="1175" y="857"/>
                  </a:lnTo>
                  <a:lnTo>
                    <a:pt x="1140" y="901"/>
                  </a:lnTo>
                  <a:lnTo>
                    <a:pt x="1099" y="941"/>
                  </a:lnTo>
                  <a:lnTo>
                    <a:pt x="1054" y="976"/>
                  </a:lnTo>
                  <a:lnTo>
                    <a:pt x="1005" y="1006"/>
                  </a:lnTo>
                  <a:lnTo>
                    <a:pt x="951" y="1031"/>
                  </a:lnTo>
                  <a:lnTo>
                    <a:pt x="894" y="1051"/>
                  </a:lnTo>
                  <a:lnTo>
                    <a:pt x="831" y="1065"/>
                  </a:lnTo>
                  <a:lnTo>
                    <a:pt x="766" y="1074"/>
                  </a:lnTo>
                  <a:lnTo>
                    <a:pt x="696" y="1078"/>
                  </a:lnTo>
                  <a:lnTo>
                    <a:pt x="670" y="1078"/>
                  </a:lnTo>
                  <a:lnTo>
                    <a:pt x="637" y="1076"/>
                  </a:lnTo>
                  <a:lnTo>
                    <a:pt x="601" y="1074"/>
                  </a:lnTo>
                  <a:lnTo>
                    <a:pt x="561" y="1071"/>
                  </a:lnTo>
                  <a:lnTo>
                    <a:pt x="521" y="1068"/>
                  </a:lnTo>
                  <a:lnTo>
                    <a:pt x="521" y="1408"/>
                  </a:lnTo>
                  <a:lnTo>
                    <a:pt x="692" y="1447"/>
                  </a:lnTo>
                  <a:lnTo>
                    <a:pt x="692" y="1544"/>
                  </a:lnTo>
                  <a:lnTo>
                    <a:pt x="18" y="1544"/>
                  </a:lnTo>
                  <a:lnTo>
                    <a:pt x="18" y="1447"/>
                  </a:lnTo>
                  <a:lnTo>
                    <a:pt x="171" y="1408"/>
                  </a:lnTo>
                  <a:lnTo>
                    <a:pt x="171" y="229"/>
                  </a:lnTo>
                  <a:lnTo>
                    <a:pt x="0" y="229"/>
                  </a:lnTo>
                  <a:lnTo>
                    <a:pt x="0" y="128"/>
                  </a:lnTo>
                  <a:lnTo>
                    <a:pt x="413" y="3"/>
                  </a:lnTo>
                  <a:close/>
                  <a:moveTo>
                    <a:pt x="3711" y="0"/>
                  </a:moveTo>
                  <a:lnTo>
                    <a:pt x="3770" y="3"/>
                  </a:lnTo>
                  <a:lnTo>
                    <a:pt x="3825" y="9"/>
                  </a:lnTo>
                  <a:lnTo>
                    <a:pt x="3876" y="20"/>
                  </a:lnTo>
                  <a:lnTo>
                    <a:pt x="3923" y="34"/>
                  </a:lnTo>
                  <a:lnTo>
                    <a:pt x="3965" y="53"/>
                  </a:lnTo>
                  <a:lnTo>
                    <a:pt x="4004" y="75"/>
                  </a:lnTo>
                  <a:lnTo>
                    <a:pt x="4036" y="100"/>
                  </a:lnTo>
                  <a:lnTo>
                    <a:pt x="4064" y="129"/>
                  </a:lnTo>
                  <a:lnTo>
                    <a:pt x="4086" y="160"/>
                  </a:lnTo>
                  <a:lnTo>
                    <a:pt x="4103" y="194"/>
                  </a:lnTo>
                  <a:lnTo>
                    <a:pt x="4113" y="232"/>
                  </a:lnTo>
                  <a:lnTo>
                    <a:pt x="4117" y="271"/>
                  </a:lnTo>
                  <a:lnTo>
                    <a:pt x="4114" y="304"/>
                  </a:lnTo>
                  <a:lnTo>
                    <a:pt x="4105" y="334"/>
                  </a:lnTo>
                  <a:lnTo>
                    <a:pt x="4091" y="362"/>
                  </a:lnTo>
                  <a:lnTo>
                    <a:pt x="4074" y="387"/>
                  </a:lnTo>
                  <a:lnTo>
                    <a:pt x="4051" y="407"/>
                  </a:lnTo>
                  <a:lnTo>
                    <a:pt x="4025" y="423"/>
                  </a:lnTo>
                  <a:lnTo>
                    <a:pt x="3995" y="436"/>
                  </a:lnTo>
                  <a:lnTo>
                    <a:pt x="3961" y="443"/>
                  </a:lnTo>
                  <a:lnTo>
                    <a:pt x="3925" y="446"/>
                  </a:lnTo>
                  <a:lnTo>
                    <a:pt x="3891" y="444"/>
                  </a:lnTo>
                  <a:lnTo>
                    <a:pt x="3859" y="438"/>
                  </a:lnTo>
                  <a:lnTo>
                    <a:pt x="3826" y="428"/>
                  </a:lnTo>
                  <a:lnTo>
                    <a:pt x="3792" y="413"/>
                  </a:lnTo>
                  <a:lnTo>
                    <a:pt x="3757" y="394"/>
                  </a:lnTo>
                  <a:lnTo>
                    <a:pt x="3757" y="114"/>
                  </a:lnTo>
                  <a:lnTo>
                    <a:pt x="3711" y="125"/>
                  </a:lnTo>
                  <a:lnTo>
                    <a:pt x="3668" y="140"/>
                  </a:lnTo>
                  <a:lnTo>
                    <a:pt x="3631" y="162"/>
                  </a:lnTo>
                  <a:lnTo>
                    <a:pt x="3597" y="187"/>
                  </a:lnTo>
                  <a:lnTo>
                    <a:pt x="3568" y="218"/>
                  </a:lnTo>
                  <a:lnTo>
                    <a:pt x="3543" y="253"/>
                  </a:lnTo>
                  <a:lnTo>
                    <a:pt x="3523" y="294"/>
                  </a:lnTo>
                  <a:lnTo>
                    <a:pt x="3508" y="339"/>
                  </a:lnTo>
                  <a:lnTo>
                    <a:pt x="3497" y="391"/>
                  </a:lnTo>
                  <a:lnTo>
                    <a:pt x="3489" y="447"/>
                  </a:lnTo>
                  <a:lnTo>
                    <a:pt x="3487" y="507"/>
                  </a:lnTo>
                  <a:lnTo>
                    <a:pt x="3489" y="565"/>
                  </a:lnTo>
                  <a:lnTo>
                    <a:pt x="3497" y="617"/>
                  </a:lnTo>
                  <a:lnTo>
                    <a:pt x="3509" y="667"/>
                  </a:lnTo>
                  <a:lnTo>
                    <a:pt x="3526" y="712"/>
                  </a:lnTo>
                  <a:lnTo>
                    <a:pt x="3547" y="753"/>
                  </a:lnTo>
                  <a:lnTo>
                    <a:pt x="3571" y="790"/>
                  </a:lnTo>
                  <a:lnTo>
                    <a:pt x="3600" y="821"/>
                  </a:lnTo>
                  <a:lnTo>
                    <a:pt x="3632" y="847"/>
                  </a:lnTo>
                  <a:lnTo>
                    <a:pt x="3668" y="869"/>
                  </a:lnTo>
                  <a:lnTo>
                    <a:pt x="3707" y="885"/>
                  </a:lnTo>
                  <a:lnTo>
                    <a:pt x="3750" y="894"/>
                  </a:lnTo>
                  <a:lnTo>
                    <a:pt x="3795" y="897"/>
                  </a:lnTo>
                  <a:lnTo>
                    <a:pt x="3821" y="896"/>
                  </a:lnTo>
                  <a:lnTo>
                    <a:pt x="3847" y="894"/>
                  </a:lnTo>
                  <a:lnTo>
                    <a:pt x="3874" y="889"/>
                  </a:lnTo>
                  <a:lnTo>
                    <a:pt x="3901" y="881"/>
                  </a:lnTo>
                  <a:lnTo>
                    <a:pt x="3931" y="872"/>
                  </a:lnTo>
                  <a:lnTo>
                    <a:pt x="3964" y="861"/>
                  </a:lnTo>
                  <a:lnTo>
                    <a:pt x="3999" y="846"/>
                  </a:lnTo>
                  <a:lnTo>
                    <a:pt x="4036" y="830"/>
                  </a:lnTo>
                  <a:lnTo>
                    <a:pt x="4079" y="810"/>
                  </a:lnTo>
                  <a:lnTo>
                    <a:pt x="4127" y="787"/>
                  </a:lnTo>
                  <a:lnTo>
                    <a:pt x="4127" y="976"/>
                  </a:lnTo>
                  <a:lnTo>
                    <a:pt x="4069" y="1001"/>
                  </a:lnTo>
                  <a:lnTo>
                    <a:pt x="4016" y="1024"/>
                  </a:lnTo>
                  <a:lnTo>
                    <a:pt x="3966" y="1041"/>
                  </a:lnTo>
                  <a:lnTo>
                    <a:pt x="3919" y="1058"/>
                  </a:lnTo>
                  <a:lnTo>
                    <a:pt x="3874" y="1070"/>
                  </a:lnTo>
                  <a:lnTo>
                    <a:pt x="3830" y="1080"/>
                  </a:lnTo>
                  <a:lnTo>
                    <a:pt x="3786" y="1086"/>
                  </a:lnTo>
                  <a:lnTo>
                    <a:pt x="3742" y="1091"/>
                  </a:lnTo>
                  <a:lnTo>
                    <a:pt x="3697" y="1094"/>
                  </a:lnTo>
                  <a:lnTo>
                    <a:pt x="3651" y="1095"/>
                  </a:lnTo>
                  <a:lnTo>
                    <a:pt x="3588" y="1093"/>
                  </a:lnTo>
                  <a:lnTo>
                    <a:pt x="3530" y="1086"/>
                  </a:lnTo>
                  <a:lnTo>
                    <a:pt x="3476" y="1075"/>
                  </a:lnTo>
                  <a:lnTo>
                    <a:pt x="3426" y="1060"/>
                  </a:lnTo>
                  <a:lnTo>
                    <a:pt x="3378" y="1039"/>
                  </a:lnTo>
                  <a:lnTo>
                    <a:pt x="3334" y="1014"/>
                  </a:lnTo>
                  <a:lnTo>
                    <a:pt x="3294" y="984"/>
                  </a:lnTo>
                  <a:lnTo>
                    <a:pt x="3255" y="947"/>
                  </a:lnTo>
                  <a:lnTo>
                    <a:pt x="3219" y="907"/>
                  </a:lnTo>
                  <a:lnTo>
                    <a:pt x="3188" y="865"/>
                  </a:lnTo>
                  <a:lnTo>
                    <a:pt x="3162" y="820"/>
                  </a:lnTo>
                  <a:lnTo>
                    <a:pt x="3140" y="772"/>
                  </a:lnTo>
                  <a:lnTo>
                    <a:pt x="3124" y="722"/>
                  </a:lnTo>
                  <a:lnTo>
                    <a:pt x="3111" y="670"/>
                  </a:lnTo>
                  <a:lnTo>
                    <a:pt x="3104" y="616"/>
                  </a:lnTo>
                  <a:lnTo>
                    <a:pt x="3101" y="561"/>
                  </a:lnTo>
                  <a:lnTo>
                    <a:pt x="3105" y="494"/>
                  </a:lnTo>
                  <a:lnTo>
                    <a:pt x="3115" y="433"/>
                  </a:lnTo>
                  <a:lnTo>
                    <a:pt x="3130" y="373"/>
                  </a:lnTo>
                  <a:lnTo>
                    <a:pt x="3153" y="318"/>
                  </a:lnTo>
                  <a:lnTo>
                    <a:pt x="3179" y="267"/>
                  </a:lnTo>
                  <a:lnTo>
                    <a:pt x="3213" y="219"/>
                  </a:lnTo>
                  <a:lnTo>
                    <a:pt x="3250" y="175"/>
                  </a:lnTo>
                  <a:lnTo>
                    <a:pt x="3293" y="135"/>
                  </a:lnTo>
                  <a:lnTo>
                    <a:pt x="3341" y="102"/>
                  </a:lnTo>
                  <a:lnTo>
                    <a:pt x="3392" y="72"/>
                  </a:lnTo>
                  <a:lnTo>
                    <a:pt x="3448" y="47"/>
                  </a:lnTo>
                  <a:lnTo>
                    <a:pt x="3508" y="27"/>
                  </a:lnTo>
                  <a:lnTo>
                    <a:pt x="3573" y="12"/>
                  </a:lnTo>
                  <a:lnTo>
                    <a:pt x="3640" y="3"/>
                  </a:lnTo>
                  <a:lnTo>
                    <a:pt x="3711" y="0"/>
                  </a:lnTo>
                  <a:close/>
                  <a:moveTo>
                    <a:pt x="2910" y="0"/>
                  </a:moveTo>
                  <a:lnTo>
                    <a:pt x="2948" y="4"/>
                  </a:lnTo>
                  <a:lnTo>
                    <a:pt x="2983" y="14"/>
                  </a:lnTo>
                  <a:lnTo>
                    <a:pt x="3014" y="30"/>
                  </a:lnTo>
                  <a:lnTo>
                    <a:pt x="3040" y="52"/>
                  </a:lnTo>
                  <a:lnTo>
                    <a:pt x="3063" y="78"/>
                  </a:lnTo>
                  <a:lnTo>
                    <a:pt x="3079" y="109"/>
                  </a:lnTo>
                  <a:lnTo>
                    <a:pt x="3089" y="142"/>
                  </a:lnTo>
                  <a:lnTo>
                    <a:pt x="3093" y="178"/>
                  </a:lnTo>
                  <a:lnTo>
                    <a:pt x="3091" y="203"/>
                  </a:lnTo>
                  <a:lnTo>
                    <a:pt x="3088" y="227"/>
                  </a:lnTo>
                  <a:lnTo>
                    <a:pt x="3081" y="252"/>
                  </a:lnTo>
                  <a:lnTo>
                    <a:pt x="3071" y="277"/>
                  </a:lnTo>
                  <a:lnTo>
                    <a:pt x="3060" y="303"/>
                  </a:lnTo>
                  <a:lnTo>
                    <a:pt x="3044" y="331"/>
                  </a:lnTo>
                  <a:lnTo>
                    <a:pt x="3025" y="361"/>
                  </a:lnTo>
                  <a:lnTo>
                    <a:pt x="3004" y="393"/>
                  </a:lnTo>
                  <a:lnTo>
                    <a:pt x="2978" y="429"/>
                  </a:lnTo>
                  <a:lnTo>
                    <a:pt x="2948" y="468"/>
                  </a:lnTo>
                  <a:lnTo>
                    <a:pt x="2914" y="512"/>
                  </a:lnTo>
                  <a:lnTo>
                    <a:pt x="2876" y="561"/>
                  </a:lnTo>
                  <a:lnTo>
                    <a:pt x="2472" y="1078"/>
                  </a:lnTo>
                  <a:lnTo>
                    <a:pt x="2182" y="1078"/>
                  </a:lnTo>
                  <a:lnTo>
                    <a:pt x="2182" y="424"/>
                  </a:lnTo>
                  <a:lnTo>
                    <a:pt x="1784" y="1078"/>
                  </a:lnTo>
                  <a:lnTo>
                    <a:pt x="1518" y="1078"/>
                  </a:lnTo>
                  <a:lnTo>
                    <a:pt x="1518" y="234"/>
                  </a:lnTo>
                  <a:lnTo>
                    <a:pt x="1313" y="214"/>
                  </a:lnTo>
                  <a:lnTo>
                    <a:pt x="1313" y="118"/>
                  </a:lnTo>
                  <a:lnTo>
                    <a:pt x="1690" y="25"/>
                  </a:lnTo>
                  <a:lnTo>
                    <a:pt x="1832" y="25"/>
                  </a:lnTo>
                  <a:lnTo>
                    <a:pt x="1832" y="713"/>
                  </a:lnTo>
                  <a:lnTo>
                    <a:pt x="2247" y="25"/>
                  </a:lnTo>
                  <a:lnTo>
                    <a:pt x="2497" y="25"/>
                  </a:lnTo>
                  <a:lnTo>
                    <a:pt x="2497" y="822"/>
                  </a:lnTo>
                  <a:lnTo>
                    <a:pt x="2759" y="473"/>
                  </a:lnTo>
                  <a:lnTo>
                    <a:pt x="2759" y="62"/>
                  </a:lnTo>
                  <a:lnTo>
                    <a:pt x="2779" y="44"/>
                  </a:lnTo>
                  <a:lnTo>
                    <a:pt x="2806" y="27"/>
                  </a:lnTo>
                  <a:lnTo>
                    <a:pt x="2837" y="13"/>
                  </a:lnTo>
                  <a:lnTo>
                    <a:pt x="2872" y="4"/>
                  </a:lnTo>
                  <a:lnTo>
                    <a:pt x="2910" y="0"/>
                  </a:lnTo>
                  <a:close/>
                </a:path>
              </a:pathLst>
            </a:custGeom>
            <a:solidFill>
              <a:srgbClr val="000000"/>
            </a:solidFill>
            <a:ln>
              <a:noFill/>
            </a:ln>
          </p:spPr>
          <p:txBody>
            <a:bodyPr anchorCtr="0" anchor="t" bIns="34275" lIns="68550" spcFirstLastPara="1" rIns="68550" wrap="square" tIns="34275">
              <a:noAutofit/>
            </a:bodyPr>
            <a:lstStyle/>
            <a:p>
              <a:pPr indent="0" lvl="0" marL="0" marR="0" rtl="0" algn="l">
                <a:spcBef>
                  <a:spcPts val="0"/>
                </a:spcBef>
                <a:spcAft>
                  <a:spcPts val="0"/>
                </a:spcAft>
                <a:buNone/>
              </a:pPr>
              <a:r>
                <a:t/>
              </a:r>
              <a:endParaRPr sz="1300">
                <a:solidFill>
                  <a:schemeClr val="dk1"/>
                </a:solidFill>
                <a:latin typeface="Arial"/>
                <a:ea typeface="Arial"/>
                <a:cs typeface="Arial"/>
                <a:sym typeface="Arial"/>
              </a:endParaRPr>
            </a:p>
          </p:txBody>
        </p:sp>
      </p:gr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ver Slide: Picture">
  <p:cSld name="Cover Slide: Picture">
    <p:spTree>
      <p:nvGrpSpPr>
        <p:cNvPr id="519" name="Shape 519"/>
        <p:cNvGrpSpPr/>
        <p:nvPr/>
      </p:nvGrpSpPr>
      <p:grpSpPr>
        <a:xfrm>
          <a:off x="0" y="0"/>
          <a:ext cx="0" cy="0"/>
          <a:chOff x="0" y="0"/>
          <a:chExt cx="0" cy="0"/>
        </a:xfrm>
      </p:grpSpPr>
      <p:grpSp>
        <p:nvGrpSpPr>
          <p:cNvPr id="520" name="Google Shape;520;p61"/>
          <p:cNvGrpSpPr/>
          <p:nvPr/>
        </p:nvGrpSpPr>
        <p:grpSpPr>
          <a:xfrm>
            <a:off x="1753351" y="1"/>
            <a:ext cx="7391808" cy="4632147"/>
            <a:chOff x="19140488" y="13674"/>
            <a:chExt cx="7443916" cy="6145876"/>
          </a:xfrm>
        </p:grpSpPr>
        <p:sp>
          <p:nvSpPr>
            <p:cNvPr id="521" name="Google Shape;521;p61"/>
            <p:cNvSpPr/>
            <p:nvPr/>
          </p:nvSpPr>
          <p:spPr>
            <a:xfrm>
              <a:off x="19140488" y="4188799"/>
              <a:ext cx="2302200" cy="1970700"/>
            </a:xfrm>
            <a:prstGeom prst="rect">
              <a:avLst/>
            </a:prstGeom>
            <a:solidFill>
              <a:srgbClr val="9A1702"/>
            </a:solidFill>
            <a:ln>
              <a:noFill/>
            </a:ln>
          </p:spPr>
          <p:txBody>
            <a:bodyPr anchorCtr="0" anchor="t" bIns="34275" lIns="68550" spcFirstLastPara="1" rIns="68550" wrap="square" tIns="34275">
              <a:noAutofit/>
            </a:bodyPr>
            <a:lstStyle/>
            <a:p>
              <a:pPr indent="0" lvl="0" marL="0" marR="0" rtl="0" algn="l">
                <a:spcBef>
                  <a:spcPts val="0"/>
                </a:spcBef>
                <a:spcAft>
                  <a:spcPts val="0"/>
                </a:spcAft>
                <a:buNone/>
              </a:pPr>
              <a:r>
                <a:t/>
              </a:r>
              <a:endParaRPr sz="1300">
                <a:solidFill>
                  <a:schemeClr val="dk1"/>
                </a:solidFill>
                <a:latin typeface="Arial"/>
                <a:ea typeface="Arial"/>
                <a:cs typeface="Arial"/>
                <a:sym typeface="Arial"/>
              </a:endParaRPr>
            </a:p>
          </p:txBody>
        </p:sp>
        <p:sp>
          <p:nvSpPr>
            <p:cNvPr id="522" name="Google Shape;522;p61"/>
            <p:cNvSpPr/>
            <p:nvPr/>
          </p:nvSpPr>
          <p:spPr>
            <a:xfrm>
              <a:off x="25663403" y="4032250"/>
              <a:ext cx="921000" cy="2127300"/>
            </a:xfrm>
            <a:prstGeom prst="rect">
              <a:avLst/>
            </a:prstGeom>
            <a:solidFill>
              <a:srgbClr val="F3BE26"/>
            </a:solidFill>
            <a:ln>
              <a:noFill/>
            </a:ln>
          </p:spPr>
          <p:txBody>
            <a:bodyPr anchorCtr="0" anchor="t" bIns="34275" lIns="68550" spcFirstLastPara="1" rIns="68550" wrap="square" tIns="34275">
              <a:noAutofit/>
            </a:bodyPr>
            <a:lstStyle/>
            <a:p>
              <a:pPr indent="0" lvl="0" marL="0" marR="0" rtl="0" algn="l">
                <a:spcBef>
                  <a:spcPts val="0"/>
                </a:spcBef>
                <a:spcAft>
                  <a:spcPts val="0"/>
                </a:spcAft>
                <a:buNone/>
              </a:pPr>
              <a:r>
                <a:t/>
              </a:r>
              <a:endParaRPr sz="1300">
                <a:solidFill>
                  <a:schemeClr val="dk1"/>
                </a:solidFill>
                <a:latin typeface="Arial"/>
                <a:ea typeface="Arial"/>
                <a:cs typeface="Arial"/>
                <a:sym typeface="Arial"/>
              </a:endParaRPr>
            </a:p>
          </p:txBody>
        </p:sp>
        <p:sp>
          <p:nvSpPr>
            <p:cNvPr id="523" name="Google Shape;523;p61"/>
            <p:cNvSpPr/>
            <p:nvPr/>
          </p:nvSpPr>
          <p:spPr>
            <a:xfrm>
              <a:off x="25049481" y="2899477"/>
              <a:ext cx="734700" cy="1289400"/>
            </a:xfrm>
            <a:prstGeom prst="rect">
              <a:avLst/>
            </a:prstGeom>
            <a:solidFill>
              <a:srgbClr val="F3BC87"/>
            </a:solidFill>
            <a:ln>
              <a:noFill/>
            </a:ln>
          </p:spPr>
          <p:txBody>
            <a:bodyPr anchorCtr="0" anchor="t" bIns="34275" lIns="68550" spcFirstLastPara="1" rIns="68550" wrap="square" tIns="34275">
              <a:noAutofit/>
            </a:bodyPr>
            <a:lstStyle/>
            <a:p>
              <a:pPr indent="0" lvl="0" marL="0" marR="0" rtl="0" algn="l">
                <a:spcBef>
                  <a:spcPts val="0"/>
                </a:spcBef>
                <a:spcAft>
                  <a:spcPts val="0"/>
                </a:spcAft>
                <a:buNone/>
              </a:pPr>
              <a:r>
                <a:t/>
              </a:r>
              <a:endParaRPr sz="1300">
                <a:solidFill>
                  <a:schemeClr val="dk1"/>
                </a:solidFill>
                <a:latin typeface="Arial"/>
                <a:ea typeface="Arial"/>
                <a:cs typeface="Arial"/>
                <a:sym typeface="Arial"/>
              </a:endParaRPr>
            </a:p>
          </p:txBody>
        </p:sp>
        <p:sp>
          <p:nvSpPr>
            <p:cNvPr id="524" name="Google Shape;524;p61"/>
            <p:cNvSpPr/>
            <p:nvPr/>
          </p:nvSpPr>
          <p:spPr>
            <a:xfrm>
              <a:off x="25049481" y="4032250"/>
              <a:ext cx="734700" cy="2127300"/>
            </a:xfrm>
            <a:prstGeom prst="rect">
              <a:avLst/>
            </a:prstGeom>
            <a:solidFill>
              <a:srgbClr val="E88C14"/>
            </a:solidFill>
            <a:ln>
              <a:noFill/>
            </a:ln>
          </p:spPr>
          <p:txBody>
            <a:bodyPr anchorCtr="0" anchor="t" bIns="34275" lIns="68550" spcFirstLastPara="1" rIns="68550" wrap="square" tIns="34275">
              <a:noAutofit/>
            </a:bodyPr>
            <a:lstStyle/>
            <a:p>
              <a:pPr indent="0" lvl="0" marL="0" marR="0" rtl="0" algn="l">
                <a:spcBef>
                  <a:spcPts val="0"/>
                </a:spcBef>
                <a:spcAft>
                  <a:spcPts val="0"/>
                </a:spcAft>
                <a:buNone/>
              </a:pPr>
              <a:r>
                <a:t/>
              </a:r>
              <a:endParaRPr sz="1300">
                <a:solidFill>
                  <a:schemeClr val="dk1"/>
                </a:solidFill>
                <a:latin typeface="Arial"/>
                <a:ea typeface="Arial"/>
                <a:cs typeface="Arial"/>
                <a:sym typeface="Arial"/>
              </a:endParaRPr>
            </a:p>
          </p:txBody>
        </p:sp>
        <p:sp>
          <p:nvSpPr>
            <p:cNvPr id="525" name="Google Shape;525;p61"/>
            <p:cNvSpPr/>
            <p:nvPr/>
          </p:nvSpPr>
          <p:spPr>
            <a:xfrm>
              <a:off x="24665780" y="706365"/>
              <a:ext cx="477000" cy="2263800"/>
            </a:xfrm>
            <a:prstGeom prst="rect">
              <a:avLst/>
            </a:prstGeom>
            <a:solidFill>
              <a:srgbClr val="E669A2"/>
            </a:solidFill>
            <a:ln>
              <a:noFill/>
            </a:ln>
          </p:spPr>
          <p:txBody>
            <a:bodyPr anchorCtr="0" anchor="t" bIns="34275" lIns="68550" spcFirstLastPara="1" rIns="68550" wrap="square" tIns="34275">
              <a:noAutofit/>
            </a:bodyPr>
            <a:lstStyle/>
            <a:p>
              <a:pPr indent="0" lvl="0" marL="0" marR="0" rtl="0" algn="l">
                <a:spcBef>
                  <a:spcPts val="0"/>
                </a:spcBef>
                <a:spcAft>
                  <a:spcPts val="0"/>
                </a:spcAft>
                <a:buNone/>
              </a:pPr>
              <a:r>
                <a:t/>
              </a:r>
              <a:endParaRPr sz="1300">
                <a:solidFill>
                  <a:schemeClr val="dk1"/>
                </a:solidFill>
                <a:latin typeface="Arial"/>
                <a:ea typeface="Arial"/>
                <a:cs typeface="Arial"/>
                <a:sym typeface="Arial"/>
              </a:endParaRPr>
            </a:p>
          </p:txBody>
        </p:sp>
        <p:sp>
          <p:nvSpPr>
            <p:cNvPr id="526" name="Google Shape;526;p61"/>
            <p:cNvSpPr/>
            <p:nvPr/>
          </p:nvSpPr>
          <p:spPr>
            <a:xfrm>
              <a:off x="24665780" y="2899478"/>
              <a:ext cx="477000" cy="1289400"/>
            </a:xfrm>
            <a:prstGeom prst="rect">
              <a:avLst/>
            </a:prstGeom>
            <a:solidFill>
              <a:srgbClr val="DB4D56"/>
            </a:solidFill>
            <a:ln>
              <a:noFill/>
            </a:ln>
          </p:spPr>
          <p:txBody>
            <a:bodyPr anchorCtr="0" anchor="t" bIns="34275" lIns="68550" spcFirstLastPara="1" rIns="68550" wrap="square" tIns="34275">
              <a:noAutofit/>
            </a:bodyPr>
            <a:lstStyle/>
            <a:p>
              <a:pPr indent="0" lvl="0" marL="0" marR="0" rtl="0" algn="l">
                <a:spcBef>
                  <a:spcPts val="0"/>
                </a:spcBef>
                <a:spcAft>
                  <a:spcPts val="0"/>
                </a:spcAft>
                <a:buNone/>
              </a:pPr>
              <a:r>
                <a:t/>
              </a:r>
              <a:endParaRPr sz="1300">
                <a:solidFill>
                  <a:schemeClr val="dk1"/>
                </a:solidFill>
                <a:latin typeface="Arial"/>
                <a:ea typeface="Arial"/>
                <a:cs typeface="Arial"/>
                <a:sym typeface="Arial"/>
              </a:endParaRPr>
            </a:p>
          </p:txBody>
        </p:sp>
        <p:sp>
          <p:nvSpPr>
            <p:cNvPr id="527" name="Google Shape;527;p61"/>
            <p:cNvSpPr/>
            <p:nvPr/>
          </p:nvSpPr>
          <p:spPr>
            <a:xfrm>
              <a:off x="24665780" y="4032250"/>
              <a:ext cx="477000" cy="2127300"/>
            </a:xfrm>
            <a:prstGeom prst="rect">
              <a:avLst/>
            </a:prstGeom>
            <a:solidFill>
              <a:srgbClr val="D13A0D"/>
            </a:solidFill>
            <a:ln>
              <a:noFill/>
            </a:ln>
          </p:spPr>
          <p:txBody>
            <a:bodyPr anchorCtr="0" anchor="t" bIns="34275" lIns="68550" spcFirstLastPara="1" rIns="68550" wrap="square" tIns="34275">
              <a:noAutofit/>
            </a:bodyPr>
            <a:lstStyle/>
            <a:p>
              <a:pPr indent="0" lvl="0" marL="0" marR="0" rtl="0" algn="l">
                <a:spcBef>
                  <a:spcPts val="0"/>
                </a:spcBef>
                <a:spcAft>
                  <a:spcPts val="0"/>
                </a:spcAft>
                <a:buNone/>
              </a:pPr>
              <a:r>
                <a:t/>
              </a:r>
              <a:endParaRPr sz="1300">
                <a:solidFill>
                  <a:schemeClr val="dk1"/>
                </a:solidFill>
                <a:latin typeface="Arial"/>
                <a:ea typeface="Arial"/>
                <a:cs typeface="Arial"/>
                <a:sym typeface="Arial"/>
              </a:endParaRPr>
            </a:p>
          </p:txBody>
        </p:sp>
        <p:sp>
          <p:nvSpPr>
            <p:cNvPr id="528" name="Google Shape;528;p61"/>
            <p:cNvSpPr/>
            <p:nvPr/>
          </p:nvSpPr>
          <p:spPr>
            <a:xfrm>
              <a:off x="19140488" y="669925"/>
              <a:ext cx="5662500" cy="2300400"/>
            </a:xfrm>
            <a:prstGeom prst="rect">
              <a:avLst/>
            </a:prstGeom>
            <a:solidFill>
              <a:srgbClr val="D74021"/>
            </a:solidFill>
            <a:ln>
              <a:noFill/>
            </a:ln>
          </p:spPr>
          <p:txBody>
            <a:bodyPr anchorCtr="0" anchor="t" bIns="34275" lIns="68550" spcFirstLastPara="1" rIns="68550" wrap="square" tIns="34275">
              <a:noAutofit/>
            </a:bodyPr>
            <a:lstStyle/>
            <a:p>
              <a:pPr indent="0" lvl="0" marL="0" marR="0" rtl="0" algn="l">
                <a:spcBef>
                  <a:spcPts val="0"/>
                </a:spcBef>
                <a:spcAft>
                  <a:spcPts val="0"/>
                </a:spcAft>
                <a:buNone/>
              </a:pPr>
              <a:r>
                <a:t/>
              </a:r>
              <a:endParaRPr sz="1300">
                <a:solidFill>
                  <a:schemeClr val="dk1"/>
                </a:solidFill>
                <a:latin typeface="Arial"/>
                <a:ea typeface="Arial"/>
                <a:cs typeface="Arial"/>
                <a:sym typeface="Arial"/>
              </a:endParaRPr>
            </a:p>
          </p:txBody>
        </p:sp>
        <p:sp>
          <p:nvSpPr>
            <p:cNvPr id="529" name="Google Shape;529;p61"/>
            <p:cNvSpPr/>
            <p:nvPr/>
          </p:nvSpPr>
          <p:spPr>
            <a:xfrm>
              <a:off x="19140488" y="2899478"/>
              <a:ext cx="5662500" cy="1289400"/>
            </a:xfrm>
            <a:prstGeom prst="rect">
              <a:avLst/>
            </a:prstGeom>
            <a:solidFill>
              <a:srgbClr val="CD2F12"/>
            </a:solidFill>
            <a:ln>
              <a:noFill/>
            </a:ln>
          </p:spPr>
          <p:txBody>
            <a:bodyPr anchorCtr="0" anchor="t" bIns="34275" lIns="68550" spcFirstLastPara="1" rIns="68550" wrap="square" tIns="34275">
              <a:noAutofit/>
            </a:bodyPr>
            <a:lstStyle/>
            <a:p>
              <a:pPr indent="0" lvl="0" marL="0" marR="0" rtl="0" algn="l">
                <a:spcBef>
                  <a:spcPts val="0"/>
                </a:spcBef>
                <a:spcAft>
                  <a:spcPts val="0"/>
                </a:spcAft>
                <a:buNone/>
              </a:pPr>
              <a:r>
                <a:t/>
              </a:r>
              <a:endParaRPr sz="1300">
                <a:solidFill>
                  <a:schemeClr val="dk1"/>
                </a:solidFill>
                <a:latin typeface="Arial"/>
                <a:ea typeface="Arial"/>
                <a:cs typeface="Arial"/>
                <a:sym typeface="Arial"/>
              </a:endParaRPr>
            </a:p>
          </p:txBody>
        </p:sp>
        <p:sp>
          <p:nvSpPr>
            <p:cNvPr id="530" name="Google Shape;530;p61"/>
            <p:cNvSpPr/>
            <p:nvPr/>
          </p:nvSpPr>
          <p:spPr>
            <a:xfrm>
              <a:off x="19140488" y="4032250"/>
              <a:ext cx="5662613" cy="2127250"/>
            </a:xfrm>
            <a:custGeom>
              <a:rect b="b" l="l" r="r" t="t"/>
              <a:pathLst>
                <a:path extrusionOk="0" h="1340" w="3567">
                  <a:moveTo>
                    <a:pt x="0" y="0"/>
                  </a:moveTo>
                  <a:lnTo>
                    <a:pt x="3567" y="0"/>
                  </a:lnTo>
                  <a:lnTo>
                    <a:pt x="3567" y="1340"/>
                  </a:lnTo>
                  <a:lnTo>
                    <a:pt x="1372" y="1340"/>
                  </a:lnTo>
                  <a:lnTo>
                    <a:pt x="1372" y="181"/>
                  </a:lnTo>
                  <a:lnTo>
                    <a:pt x="0" y="181"/>
                  </a:lnTo>
                  <a:lnTo>
                    <a:pt x="0" y="0"/>
                  </a:lnTo>
                  <a:close/>
                </a:path>
              </a:pathLst>
            </a:custGeom>
            <a:solidFill>
              <a:srgbClr val="C42303"/>
            </a:solidFill>
            <a:ln>
              <a:noFill/>
            </a:ln>
          </p:spPr>
          <p:txBody>
            <a:bodyPr anchorCtr="0" anchor="t" bIns="34275" lIns="68550" spcFirstLastPara="1" rIns="68550" wrap="square" tIns="34275">
              <a:noAutofit/>
            </a:bodyPr>
            <a:lstStyle/>
            <a:p>
              <a:pPr indent="0" lvl="0" marL="0" marR="0" rtl="0" algn="l">
                <a:spcBef>
                  <a:spcPts val="0"/>
                </a:spcBef>
                <a:spcAft>
                  <a:spcPts val="0"/>
                </a:spcAft>
                <a:buNone/>
              </a:pPr>
              <a:r>
                <a:t/>
              </a:r>
              <a:endParaRPr sz="1300">
                <a:solidFill>
                  <a:schemeClr val="dk1"/>
                </a:solidFill>
                <a:latin typeface="Arial"/>
                <a:ea typeface="Arial"/>
                <a:cs typeface="Arial"/>
                <a:sym typeface="Arial"/>
              </a:endParaRPr>
            </a:p>
          </p:txBody>
        </p:sp>
        <p:sp>
          <p:nvSpPr>
            <p:cNvPr id="531" name="Google Shape;531;p61"/>
            <p:cNvSpPr/>
            <p:nvPr/>
          </p:nvSpPr>
          <p:spPr>
            <a:xfrm>
              <a:off x="19140488" y="13674"/>
              <a:ext cx="5662500" cy="692700"/>
            </a:xfrm>
            <a:prstGeom prst="rect">
              <a:avLst/>
            </a:prstGeom>
            <a:solidFill>
              <a:srgbClr val="EE9C34"/>
            </a:solidFill>
            <a:ln>
              <a:noFill/>
            </a:ln>
          </p:spPr>
          <p:txBody>
            <a:bodyPr anchorCtr="0" anchor="t" bIns="34275" lIns="68550" spcFirstLastPara="1" rIns="68550" wrap="square" tIns="34275">
              <a:noAutofit/>
            </a:bodyPr>
            <a:lstStyle/>
            <a:p>
              <a:pPr indent="0" lvl="0" marL="0" marR="0" rtl="0" algn="l">
                <a:spcBef>
                  <a:spcPts val="0"/>
                </a:spcBef>
                <a:spcAft>
                  <a:spcPts val="0"/>
                </a:spcAft>
                <a:buNone/>
              </a:pPr>
              <a:r>
                <a:t/>
              </a:r>
              <a:endParaRPr sz="1300">
                <a:solidFill>
                  <a:schemeClr val="dk1"/>
                </a:solidFill>
                <a:latin typeface="Arial"/>
                <a:ea typeface="Arial"/>
                <a:cs typeface="Arial"/>
                <a:sym typeface="Arial"/>
              </a:endParaRPr>
            </a:p>
          </p:txBody>
        </p:sp>
      </p:grpSp>
      <p:sp>
        <p:nvSpPr>
          <p:cNvPr id="532" name="Google Shape;532;p61"/>
          <p:cNvSpPr txBox="1"/>
          <p:nvPr>
            <p:ph type="ctrTitle"/>
          </p:nvPr>
        </p:nvSpPr>
        <p:spPr>
          <a:xfrm>
            <a:off x="1895476" y="628650"/>
            <a:ext cx="5343600" cy="6858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chemeClr val="lt1"/>
              </a:buClr>
              <a:buSzPts val="2400"/>
              <a:buFont typeface="Georgia"/>
              <a:buNone/>
              <a:defRPr b="1" i="1" sz="2400">
                <a:solidFill>
                  <a:schemeClr val="lt1"/>
                </a:solidFill>
              </a:defRPr>
            </a:lvl1pPr>
            <a:lvl2pPr lvl="1" rtl="0">
              <a:spcBef>
                <a:spcPts val="0"/>
              </a:spcBef>
              <a:spcAft>
                <a:spcPts val="0"/>
              </a:spcAft>
              <a:buSzPts val="1000"/>
              <a:buNone/>
              <a:defRPr/>
            </a:lvl2pPr>
            <a:lvl3pPr lvl="2" rtl="0">
              <a:spcBef>
                <a:spcPts val="0"/>
              </a:spcBef>
              <a:spcAft>
                <a:spcPts val="0"/>
              </a:spcAft>
              <a:buSzPts val="1000"/>
              <a:buNone/>
              <a:defRPr/>
            </a:lvl3pPr>
            <a:lvl4pPr lvl="3" rtl="0">
              <a:spcBef>
                <a:spcPts val="0"/>
              </a:spcBef>
              <a:spcAft>
                <a:spcPts val="0"/>
              </a:spcAft>
              <a:buSzPts val="10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000"/>
              <a:buNone/>
              <a:defRPr/>
            </a:lvl7pPr>
            <a:lvl8pPr lvl="7" rtl="0">
              <a:spcBef>
                <a:spcPts val="0"/>
              </a:spcBef>
              <a:spcAft>
                <a:spcPts val="0"/>
              </a:spcAft>
              <a:buSzPts val="1000"/>
              <a:buNone/>
              <a:defRPr/>
            </a:lvl8pPr>
            <a:lvl9pPr lvl="8" rtl="0">
              <a:spcBef>
                <a:spcPts val="0"/>
              </a:spcBef>
              <a:spcAft>
                <a:spcPts val="0"/>
              </a:spcAft>
              <a:buSzPts val="1000"/>
              <a:buNone/>
              <a:defRPr/>
            </a:lvl9pPr>
          </a:lstStyle>
          <a:p/>
        </p:txBody>
      </p:sp>
      <p:sp>
        <p:nvSpPr>
          <p:cNvPr id="533" name="Google Shape;533;p61"/>
          <p:cNvSpPr txBox="1"/>
          <p:nvPr>
            <p:ph idx="1" type="subTitle"/>
          </p:nvPr>
        </p:nvSpPr>
        <p:spPr>
          <a:xfrm>
            <a:off x="1895476" y="1371599"/>
            <a:ext cx="5343600" cy="6858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SzPts val="2400"/>
              <a:buFont typeface="Georgia"/>
              <a:buNone/>
              <a:defRPr sz="2400">
                <a:solidFill>
                  <a:schemeClr val="lt1"/>
                </a:solidFill>
                <a:latin typeface="Georgia"/>
                <a:ea typeface="Georgia"/>
                <a:cs typeface="Georgia"/>
                <a:sym typeface="Georgia"/>
              </a:defRPr>
            </a:lvl1pPr>
            <a:lvl2pPr lvl="1" rtl="0" algn="l">
              <a:lnSpc>
                <a:spcPct val="100000"/>
              </a:lnSpc>
              <a:spcBef>
                <a:spcPts val="0"/>
              </a:spcBef>
              <a:spcAft>
                <a:spcPts val="0"/>
              </a:spcAft>
              <a:buSzPts val="1300"/>
              <a:buNone/>
              <a:defRPr sz="1300">
                <a:solidFill>
                  <a:schemeClr val="lt1"/>
                </a:solidFill>
                <a:latin typeface="Georgia"/>
                <a:ea typeface="Georgia"/>
                <a:cs typeface="Georgia"/>
                <a:sym typeface="Georgia"/>
              </a:defRPr>
            </a:lvl2pPr>
            <a:lvl3pPr lvl="2" rtl="0" algn="l">
              <a:lnSpc>
                <a:spcPct val="100000"/>
              </a:lnSpc>
              <a:spcBef>
                <a:spcPts val="700"/>
              </a:spcBef>
              <a:spcAft>
                <a:spcPts val="0"/>
              </a:spcAft>
              <a:buSzPts val="1300"/>
              <a:buNone/>
              <a:defRPr sz="1300">
                <a:solidFill>
                  <a:schemeClr val="lt1"/>
                </a:solidFill>
                <a:latin typeface="Georgia"/>
                <a:ea typeface="Georgia"/>
                <a:cs typeface="Georgia"/>
                <a:sym typeface="Georgia"/>
              </a:defRPr>
            </a:lvl3pPr>
            <a:lvl4pPr lvl="3" rtl="0" algn="l">
              <a:lnSpc>
                <a:spcPct val="100000"/>
              </a:lnSpc>
              <a:spcBef>
                <a:spcPts val="700"/>
              </a:spcBef>
              <a:spcAft>
                <a:spcPts val="0"/>
              </a:spcAft>
              <a:buSzPts val="1300"/>
              <a:buNone/>
              <a:defRPr sz="1300">
                <a:solidFill>
                  <a:schemeClr val="lt1"/>
                </a:solidFill>
                <a:latin typeface="Georgia"/>
                <a:ea typeface="Georgia"/>
                <a:cs typeface="Georgia"/>
                <a:sym typeface="Georgia"/>
              </a:defRPr>
            </a:lvl4pPr>
            <a:lvl5pPr lvl="4" rtl="0" algn="l">
              <a:lnSpc>
                <a:spcPct val="100000"/>
              </a:lnSpc>
              <a:spcBef>
                <a:spcPts val="700"/>
              </a:spcBef>
              <a:spcAft>
                <a:spcPts val="0"/>
              </a:spcAft>
              <a:buSzPts val="1300"/>
              <a:buNone/>
              <a:defRPr sz="1300">
                <a:solidFill>
                  <a:schemeClr val="lt1"/>
                </a:solidFill>
                <a:latin typeface="Georgia"/>
                <a:ea typeface="Georgia"/>
                <a:cs typeface="Georgia"/>
                <a:sym typeface="Georgia"/>
              </a:defRPr>
            </a:lvl5pPr>
            <a:lvl6pPr lvl="5" rtl="0" algn="l">
              <a:lnSpc>
                <a:spcPct val="100000"/>
              </a:lnSpc>
              <a:spcBef>
                <a:spcPts val="700"/>
              </a:spcBef>
              <a:spcAft>
                <a:spcPts val="0"/>
              </a:spcAft>
              <a:buSzPts val="1300"/>
              <a:buNone/>
              <a:defRPr sz="1300">
                <a:solidFill>
                  <a:schemeClr val="lt1"/>
                </a:solidFill>
                <a:latin typeface="Georgia"/>
                <a:ea typeface="Georgia"/>
                <a:cs typeface="Georgia"/>
                <a:sym typeface="Georgia"/>
              </a:defRPr>
            </a:lvl6pPr>
            <a:lvl7pPr lvl="6" rtl="0" algn="l">
              <a:lnSpc>
                <a:spcPct val="100000"/>
              </a:lnSpc>
              <a:spcBef>
                <a:spcPts val="700"/>
              </a:spcBef>
              <a:spcAft>
                <a:spcPts val="0"/>
              </a:spcAft>
              <a:buClr>
                <a:schemeClr val="lt1"/>
              </a:buClr>
              <a:buSzPts val="1300"/>
              <a:buNone/>
              <a:defRPr sz="1300">
                <a:solidFill>
                  <a:schemeClr val="lt1"/>
                </a:solidFill>
                <a:latin typeface="Georgia"/>
                <a:ea typeface="Georgia"/>
                <a:cs typeface="Georgia"/>
                <a:sym typeface="Georgia"/>
              </a:defRPr>
            </a:lvl7pPr>
            <a:lvl8pPr lvl="7" rtl="0" algn="l">
              <a:lnSpc>
                <a:spcPct val="100000"/>
              </a:lnSpc>
              <a:spcBef>
                <a:spcPts val="700"/>
              </a:spcBef>
              <a:spcAft>
                <a:spcPts val="0"/>
              </a:spcAft>
              <a:buClr>
                <a:schemeClr val="lt1"/>
              </a:buClr>
              <a:buSzPts val="1300"/>
              <a:buNone/>
              <a:defRPr sz="1300">
                <a:solidFill>
                  <a:schemeClr val="lt1"/>
                </a:solidFill>
                <a:latin typeface="Georgia"/>
                <a:ea typeface="Georgia"/>
                <a:cs typeface="Georgia"/>
                <a:sym typeface="Georgia"/>
              </a:defRPr>
            </a:lvl8pPr>
            <a:lvl9pPr lvl="8" rtl="0" algn="l">
              <a:lnSpc>
                <a:spcPct val="100000"/>
              </a:lnSpc>
              <a:spcBef>
                <a:spcPts val="700"/>
              </a:spcBef>
              <a:spcAft>
                <a:spcPts val="700"/>
              </a:spcAft>
              <a:buClr>
                <a:schemeClr val="lt1"/>
              </a:buClr>
              <a:buSzPts val="1300"/>
              <a:buNone/>
              <a:defRPr sz="1300">
                <a:solidFill>
                  <a:schemeClr val="lt1"/>
                </a:solidFill>
                <a:latin typeface="Georgia"/>
                <a:ea typeface="Georgia"/>
                <a:cs typeface="Georgia"/>
                <a:sym typeface="Georgia"/>
              </a:defRPr>
            </a:lvl9pPr>
          </a:lstStyle>
          <a:p/>
        </p:txBody>
      </p:sp>
      <p:sp>
        <p:nvSpPr>
          <p:cNvPr id="534" name="Google Shape;534;p61"/>
          <p:cNvSpPr txBox="1"/>
          <p:nvPr>
            <p:ph idx="2" type="body"/>
          </p:nvPr>
        </p:nvSpPr>
        <p:spPr>
          <a:xfrm>
            <a:off x="1895475" y="281178"/>
            <a:ext cx="4105500" cy="1098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SzPts val="800"/>
              <a:buFont typeface="Arial"/>
              <a:buNone/>
              <a:defRPr sz="800">
                <a:solidFill>
                  <a:schemeClr val="lt1"/>
                </a:solidFill>
                <a:latin typeface="Arial"/>
                <a:ea typeface="Arial"/>
                <a:cs typeface="Arial"/>
                <a:sym typeface="Arial"/>
              </a:defRPr>
            </a:lvl1pPr>
            <a:lvl2pPr indent="-273050" lvl="1" marL="914400" rtl="0" algn="l">
              <a:lnSpc>
                <a:spcPct val="100000"/>
              </a:lnSpc>
              <a:spcBef>
                <a:spcPts val="700"/>
              </a:spcBef>
              <a:spcAft>
                <a:spcPts val="0"/>
              </a:spcAft>
              <a:buSzPts val="700"/>
              <a:buChar char="•"/>
              <a:defRPr sz="700">
                <a:solidFill>
                  <a:schemeClr val="lt1"/>
                </a:solidFill>
                <a:latin typeface="Arial"/>
                <a:ea typeface="Arial"/>
                <a:cs typeface="Arial"/>
                <a:sym typeface="Arial"/>
              </a:defRPr>
            </a:lvl2pPr>
            <a:lvl3pPr indent="-273050" lvl="2" marL="1371600" rtl="0" algn="l">
              <a:lnSpc>
                <a:spcPct val="100000"/>
              </a:lnSpc>
              <a:spcBef>
                <a:spcPts val="700"/>
              </a:spcBef>
              <a:spcAft>
                <a:spcPts val="0"/>
              </a:spcAft>
              <a:buSzPts val="700"/>
              <a:buChar char="-"/>
              <a:defRPr sz="700">
                <a:solidFill>
                  <a:schemeClr val="lt1"/>
                </a:solidFill>
                <a:latin typeface="Arial"/>
                <a:ea typeface="Arial"/>
                <a:cs typeface="Arial"/>
                <a:sym typeface="Arial"/>
              </a:defRPr>
            </a:lvl3pPr>
            <a:lvl4pPr indent="-273050" lvl="3" marL="1828800" rtl="0" algn="l">
              <a:lnSpc>
                <a:spcPct val="100000"/>
              </a:lnSpc>
              <a:spcBef>
                <a:spcPts val="700"/>
              </a:spcBef>
              <a:spcAft>
                <a:spcPts val="0"/>
              </a:spcAft>
              <a:buSzPts val="700"/>
              <a:buChar char="◦"/>
              <a:defRPr sz="700">
                <a:solidFill>
                  <a:schemeClr val="lt1"/>
                </a:solidFill>
                <a:latin typeface="Arial"/>
                <a:ea typeface="Arial"/>
                <a:cs typeface="Arial"/>
                <a:sym typeface="Arial"/>
              </a:defRPr>
            </a:lvl4pPr>
            <a:lvl5pPr indent="-273050" lvl="4" marL="2286000" rtl="0" algn="l">
              <a:lnSpc>
                <a:spcPct val="100000"/>
              </a:lnSpc>
              <a:spcBef>
                <a:spcPts val="700"/>
              </a:spcBef>
              <a:spcAft>
                <a:spcPts val="0"/>
              </a:spcAft>
              <a:buSzPts val="700"/>
              <a:buChar char="›"/>
              <a:defRPr sz="700">
                <a:solidFill>
                  <a:schemeClr val="lt1"/>
                </a:solidFill>
                <a:latin typeface="Arial"/>
                <a:ea typeface="Arial"/>
                <a:cs typeface="Arial"/>
                <a:sym typeface="Arial"/>
              </a:defRPr>
            </a:lvl5pPr>
            <a:lvl6pPr indent="-311150" lvl="5" marL="2743200" rtl="0" algn="l">
              <a:lnSpc>
                <a:spcPct val="100000"/>
              </a:lnSpc>
              <a:spcBef>
                <a:spcPts val="700"/>
              </a:spcBef>
              <a:spcAft>
                <a:spcPts val="0"/>
              </a:spcAft>
              <a:buSzPts val="1300"/>
              <a:buAutoNum type="arabicPeriod"/>
              <a:defRPr/>
            </a:lvl6pPr>
            <a:lvl7pPr indent="-311150" lvl="6" marL="3200400" rtl="0" algn="l">
              <a:lnSpc>
                <a:spcPct val="100000"/>
              </a:lnSpc>
              <a:spcBef>
                <a:spcPts val="700"/>
              </a:spcBef>
              <a:spcAft>
                <a:spcPts val="0"/>
              </a:spcAft>
              <a:buClr>
                <a:schemeClr val="dk1"/>
              </a:buClr>
              <a:buSzPts val="1300"/>
              <a:buAutoNum type="alphaLcPeriod"/>
              <a:defRPr/>
            </a:lvl7pPr>
            <a:lvl8pPr indent="-311150" lvl="7" marL="3657600" rtl="0" algn="l">
              <a:lnSpc>
                <a:spcPct val="100000"/>
              </a:lnSpc>
              <a:spcBef>
                <a:spcPts val="700"/>
              </a:spcBef>
              <a:spcAft>
                <a:spcPts val="0"/>
              </a:spcAft>
              <a:buClr>
                <a:schemeClr val="dk1"/>
              </a:buClr>
              <a:buSzPts val="1300"/>
              <a:buAutoNum type="romanLcPeriod"/>
              <a:defRPr/>
            </a:lvl8pPr>
            <a:lvl9pPr indent="-228600" lvl="8" marL="4114800" rtl="0" algn="l">
              <a:lnSpc>
                <a:spcPct val="100000"/>
              </a:lnSpc>
              <a:spcBef>
                <a:spcPts val="700"/>
              </a:spcBef>
              <a:spcAft>
                <a:spcPts val="700"/>
              </a:spcAft>
              <a:buClr>
                <a:schemeClr val="dk2"/>
              </a:buClr>
              <a:buSzPts val="1300"/>
              <a:buNone/>
              <a:defRPr/>
            </a:lvl9pPr>
          </a:lstStyle>
          <a:p/>
        </p:txBody>
      </p:sp>
      <p:sp>
        <p:nvSpPr>
          <p:cNvPr id="535" name="Google Shape;535;p61"/>
          <p:cNvSpPr/>
          <p:nvPr>
            <p:ph idx="3" type="pic"/>
          </p:nvPr>
        </p:nvSpPr>
        <p:spPr>
          <a:xfrm>
            <a:off x="1752600" y="2174983"/>
            <a:ext cx="6324600" cy="24540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dk1"/>
              </a:buClr>
              <a:buSzPts val="1000"/>
              <a:buFont typeface="Georgia"/>
              <a:buNone/>
              <a:defRPr b="0" i="0" sz="1000" u="none" cap="none" strike="noStrike">
                <a:solidFill>
                  <a:schemeClr val="dk1"/>
                </a:solidFill>
                <a:latin typeface="Georgia"/>
                <a:ea typeface="Georgia"/>
                <a:cs typeface="Georgia"/>
                <a:sym typeface="Georgia"/>
              </a:defRPr>
            </a:lvl1pPr>
            <a:lvl2pPr lvl="1" marR="0" rtl="0" algn="l">
              <a:lnSpc>
                <a:spcPct val="100000"/>
              </a:lnSpc>
              <a:spcBef>
                <a:spcPts val="700"/>
              </a:spcBef>
              <a:spcAft>
                <a:spcPts val="0"/>
              </a:spcAft>
              <a:buClr>
                <a:schemeClr val="dk1"/>
              </a:buClr>
              <a:buSzPts val="1500"/>
              <a:buFont typeface="Georgia"/>
              <a:buChar char="•"/>
              <a:defRPr b="0" i="0" sz="1500" u="none" cap="none" strike="noStrike">
                <a:solidFill>
                  <a:schemeClr val="dk1"/>
                </a:solidFill>
                <a:latin typeface="Georgia"/>
                <a:ea typeface="Georgia"/>
                <a:cs typeface="Georgia"/>
                <a:sym typeface="Georgia"/>
              </a:defRPr>
            </a:lvl2pPr>
            <a:lvl3pPr lvl="2" marR="0" rtl="0" algn="l">
              <a:lnSpc>
                <a:spcPct val="100000"/>
              </a:lnSpc>
              <a:spcBef>
                <a:spcPts val="700"/>
              </a:spcBef>
              <a:spcAft>
                <a:spcPts val="0"/>
              </a:spcAft>
              <a:buClr>
                <a:schemeClr val="dk1"/>
              </a:buClr>
              <a:buSzPts val="1500"/>
              <a:buFont typeface="Georgia"/>
              <a:buChar char="-"/>
              <a:defRPr b="0" i="0" sz="1500" u="none" cap="none" strike="noStrike">
                <a:solidFill>
                  <a:schemeClr val="dk1"/>
                </a:solidFill>
                <a:latin typeface="Georgia"/>
                <a:ea typeface="Georgia"/>
                <a:cs typeface="Georgia"/>
                <a:sym typeface="Georgia"/>
              </a:defRPr>
            </a:lvl3pPr>
            <a:lvl4pPr lvl="3" marR="0" rtl="0" algn="l">
              <a:lnSpc>
                <a:spcPct val="100000"/>
              </a:lnSpc>
              <a:spcBef>
                <a:spcPts val="700"/>
              </a:spcBef>
              <a:spcAft>
                <a:spcPts val="0"/>
              </a:spcAft>
              <a:buClr>
                <a:schemeClr val="dk1"/>
              </a:buClr>
              <a:buSzPts val="1500"/>
              <a:buFont typeface="Georgia"/>
              <a:buChar char="◦"/>
              <a:defRPr b="0" i="0" sz="1500" u="none" cap="none" strike="noStrike">
                <a:solidFill>
                  <a:schemeClr val="dk1"/>
                </a:solidFill>
                <a:latin typeface="Georgia"/>
                <a:ea typeface="Georgia"/>
                <a:cs typeface="Georgia"/>
                <a:sym typeface="Georgia"/>
              </a:defRPr>
            </a:lvl4pPr>
            <a:lvl5pPr lvl="4" marR="0" rtl="0" algn="l">
              <a:lnSpc>
                <a:spcPct val="100000"/>
              </a:lnSpc>
              <a:spcBef>
                <a:spcPts val="700"/>
              </a:spcBef>
              <a:spcAft>
                <a:spcPts val="0"/>
              </a:spcAft>
              <a:buClr>
                <a:schemeClr val="dk1"/>
              </a:buClr>
              <a:buSzPts val="1500"/>
              <a:buFont typeface="Georgia"/>
              <a:buChar char="›"/>
              <a:defRPr b="0" i="0" sz="1500" u="none" cap="none" strike="noStrike">
                <a:solidFill>
                  <a:schemeClr val="dk1"/>
                </a:solidFill>
                <a:latin typeface="Georgia"/>
                <a:ea typeface="Georgia"/>
                <a:cs typeface="Georgia"/>
                <a:sym typeface="Georgia"/>
              </a:defRPr>
            </a:lvl5pPr>
            <a:lvl6pPr lvl="5" marR="0" rtl="0" algn="l">
              <a:lnSpc>
                <a:spcPct val="100000"/>
              </a:lnSpc>
              <a:spcBef>
                <a:spcPts val="700"/>
              </a:spcBef>
              <a:spcAft>
                <a:spcPts val="0"/>
              </a:spcAft>
              <a:buClr>
                <a:schemeClr val="dk1"/>
              </a:buClr>
              <a:buSzPts val="1500"/>
              <a:buFont typeface="Georgia"/>
              <a:buAutoNum type="arabicPeriod"/>
              <a:defRPr b="0" i="0" sz="1500" u="none" cap="none" strike="noStrike">
                <a:solidFill>
                  <a:schemeClr val="dk1"/>
                </a:solidFill>
                <a:latin typeface="Georgia"/>
                <a:ea typeface="Georgia"/>
                <a:cs typeface="Georgia"/>
                <a:sym typeface="Georgia"/>
              </a:defRPr>
            </a:lvl6pPr>
            <a:lvl7pPr lvl="6" marR="0" rtl="0" algn="l">
              <a:lnSpc>
                <a:spcPct val="100000"/>
              </a:lnSpc>
              <a:spcBef>
                <a:spcPts val="700"/>
              </a:spcBef>
              <a:spcAft>
                <a:spcPts val="0"/>
              </a:spcAft>
              <a:buClr>
                <a:schemeClr val="dk1"/>
              </a:buClr>
              <a:buSzPts val="1500"/>
              <a:buFont typeface="Georgia"/>
              <a:buAutoNum type="alphaLcPeriod"/>
              <a:defRPr b="0" i="0" sz="1500" u="none" cap="none" strike="noStrike">
                <a:solidFill>
                  <a:schemeClr val="dk1"/>
                </a:solidFill>
                <a:latin typeface="Georgia"/>
                <a:ea typeface="Georgia"/>
                <a:cs typeface="Georgia"/>
                <a:sym typeface="Georgia"/>
              </a:defRPr>
            </a:lvl7pPr>
            <a:lvl8pPr lvl="7" marR="0" rtl="0" algn="l">
              <a:lnSpc>
                <a:spcPct val="100000"/>
              </a:lnSpc>
              <a:spcBef>
                <a:spcPts val="700"/>
              </a:spcBef>
              <a:spcAft>
                <a:spcPts val="0"/>
              </a:spcAft>
              <a:buClr>
                <a:schemeClr val="dk1"/>
              </a:buClr>
              <a:buSzPts val="1500"/>
              <a:buFont typeface="Georgia"/>
              <a:buAutoNum type="romanLcPeriod"/>
              <a:defRPr b="0" i="0" sz="1500" u="none" cap="none" strike="noStrike">
                <a:solidFill>
                  <a:schemeClr val="dk1"/>
                </a:solidFill>
                <a:latin typeface="Georgia"/>
                <a:ea typeface="Georgia"/>
                <a:cs typeface="Georgia"/>
                <a:sym typeface="Georgia"/>
              </a:defRPr>
            </a:lvl8pPr>
            <a:lvl9pPr lvl="8" marR="0" rtl="0" algn="l">
              <a:lnSpc>
                <a:spcPct val="100000"/>
              </a:lnSpc>
              <a:spcBef>
                <a:spcPts val="700"/>
              </a:spcBef>
              <a:spcAft>
                <a:spcPts val="700"/>
              </a:spcAft>
              <a:buClr>
                <a:schemeClr val="dk2"/>
              </a:buClr>
              <a:buSzPts val="1500"/>
              <a:buFont typeface="Arial"/>
              <a:buNone/>
              <a:defRPr b="1" i="0" sz="1500" u="none" cap="none" strike="noStrike">
                <a:solidFill>
                  <a:schemeClr val="dk2"/>
                </a:solidFill>
                <a:latin typeface="Georgia"/>
                <a:ea typeface="Georgia"/>
                <a:cs typeface="Georgia"/>
                <a:sym typeface="Georgia"/>
              </a:defRPr>
            </a:lvl9pPr>
          </a:lstStyle>
          <a:p/>
        </p:txBody>
      </p:sp>
      <p:grpSp>
        <p:nvGrpSpPr>
          <p:cNvPr id="536" name="Google Shape;536;p61"/>
          <p:cNvGrpSpPr/>
          <p:nvPr/>
        </p:nvGrpSpPr>
        <p:grpSpPr>
          <a:xfrm>
            <a:off x="1162529" y="4629150"/>
            <a:ext cx="685801" cy="400109"/>
            <a:chOff x="518032" y="978681"/>
            <a:chExt cx="4572004" cy="2667395"/>
          </a:xfrm>
        </p:grpSpPr>
        <p:sp>
          <p:nvSpPr>
            <p:cNvPr id="537" name="Google Shape;537;p61"/>
            <p:cNvSpPr/>
            <p:nvPr/>
          </p:nvSpPr>
          <p:spPr>
            <a:xfrm>
              <a:off x="3295650" y="978681"/>
              <a:ext cx="1143000" cy="263100"/>
            </a:xfrm>
            <a:prstGeom prst="rect">
              <a:avLst/>
            </a:prstGeom>
            <a:solidFill>
              <a:srgbClr val="A10000"/>
            </a:solidFill>
            <a:ln>
              <a:noFill/>
            </a:ln>
          </p:spPr>
          <p:txBody>
            <a:bodyPr anchorCtr="0" anchor="t" bIns="34275" lIns="68550" spcFirstLastPara="1" rIns="68550" wrap="square" tIns="34275">
              <a:noAutofit/>
            </a:bodyPr>
            <a:lstStyle/>
            <a:p>
              <a:pPr indent="0" lvl="0" marL="0" marR="0" rtl="0" algn="l">
                <a:spcBef>
                  <a:spcPts val="0"/>
                </a:spcBef>
                <a:spcAft>
                  <a:spcPts val="0"/>
                </a:spcAft>
                <a:buNone/>
              </a:pPr>
              <a:r>
                <a:t/>
              </a:r>
              <a:endParaRPr sz="1300">
                <a:solidFill>
                  <a:schemeClr val="dk1"/>
                </a:solidFill>
                <a:latin typeface="Arial"/>
                <a:ea typeface="Arial"/>
                <a:cs typeface="Arial"/>
                <a:sym typeface="Arial"/>
              </a:endParaRPr>
            </a:p>
          </p:txBody>
        </p:sp>
        <p:sp>
          <p:nvSpPr>
            <p:cNvPr id="538" name="Google Shape;538;p61"/>
            <p:cNvSpPr/>
            <p:nvPr/>
          </p:nvSpPr>
          <p:spPr>
            <a:xfrm>
              <a:off x="518032" y="1922794"/>
              <a:ext cx="4572004" cy="1723282"/>
            </a:xfrm>
            <a:custGeom>
              <a:rect b="b" l="l" r="r" t="t"/>
              <a:pathLst>
                <a:path extrusionOk="0" h="1544" w="4127">
                  <a:moveTo>
                    <a:pt x="640" y="229"/>
                  </a:moveTo>
                  <a:lnTo>
                    <a:pt x="622" y="229"/>
                  </a:lnTo>
                  <a:lnTo>
                    <a:pt x="603" y="230"/>
                  </a:lnTo>
                  <a:lnTo>
                    <a:pt x="581" y="233"/>
                  </a:lnTo>
                  <a:lnTo>
                    <a:pt x="553" y="235"/>
                  </a:lnTo>
                  <a:lnTo>
                    <a:pt x="521" y="241"/>
                  </a:lnTo>
                  <a:lnTo>
                    <a:pt x="521" y="947"/>
                  </a:lnTo>
                  <a:lnTo>
                    <a:pt x="538" y="949"/>
                  </a:lnTo>
                  <a:lnTo>
                    <a:pt x="553" y="949"/>
                  </a:lnTo>
                  <a:lnTo>
                    <a:pt x="566" y="949"/>
                  </a:lnTo>
                  <a:lnTo>
                    <a:pt x="578" y="949"/>
                  </a:lnTo>
                  <a:lnTo>
                    <a:pt x="630" y="946"/>
                  </a:lnTo>
                  <a:lnTo>
                    <a:pt x="677" y="937"/>
                  </a:lnTo>
                  <a:lnTo>
                    <a:pt x="720" y="924"/>
                  </a:lnTo>
                  <a:lnTo>
                    <a:pt x="758" y="905"/>
                  </a:lnTo>
                  <a:lnTo>
                    <a:pt x="793" y="880"/>
                  </a:lnTo>
                  <a:lnTo>
                    <a:pt x="824" y="850"/>
                  </a:lnTo>
                  <a:lnTo>
                    <a:pt x="849" y="815"/>
                  </a:lnTo>
                  <a:lnTo>
                    <a:pt x="870" y="775"/>
                  </a:lnTo>
                  <a:lnTo>
                    <a:pt x="886" y="728"/>
                  </a:lnTo>
                  <a:lnTo>
                    <a:pt x="897" y="678"/>
                  </a:lnTo>
                  <a:lnTo>
                    <a:pt x="905" y="622"/>
                  </a:lnTo>
                  <a:lnTo>
                    <a:pt x="907" y="561"/>
                  </a:lnTo>
                  <a:lnTo>
                    <a:pt x="905" y="505"/>
                  </a:lnTo>
                  <a:lnTo>
                    <a:pt x="897" y="452"/>
                  </a:lnTo>
                  <a:lnTo>
                    <a:pt x="886" y="407"/>
                  </a:lnTo>
                  <a:lnTo>
                    <a:pt x="870" y="366"/>
                  </a:lnTo>
                  <a:lnTo>
                    <a:pt x="850" y="329"/>
                  </a:lnTo>
                  <a:lnTo>
                    <a:pt x="826" y="299"/>
                  </a:lnTo>
                  <a:lnTo>
                    <a:pt x="797" y="274"/>
                  </a:lnTo>
                  <a:lnTo>
                    <a:pt x="763" y="254"/>
                  </a:lnTo>
                  <a:lnTo>
                    <a:pt x="727" y="241"/>
                  </a:lnTo>
                  <a:lnTo>
                    <a:pt x="686" y="232"/>
                  </a:lnTo>
                  <a:lnTo>
                    <a:pt x="640" y="229"/>
                  </a:lnTo>
                  <a:close/>
                  <a:moveTo>
                    <a:pt x="413" y="3"/>
                  </a:moveTo>
                  <a:lnTo>
                    <a:pt x="521" y="3"/>
                  </a:lnTo>
                  <a:lnTo>
                    <a:pt x="521" y="143"/>
                  </a:lnTo>
                  <a:lnTo>
                    <a:pt x="566" y="117"/>
                  </a:lnTo>
                  <a:lnTo>
                    <a:pt x="607" y="93"/>
                  </a:lnTo>
                  <a:lnTo>
                    <a:pt x="643" y="74"/>
                  </a:lnTo>
                  <a:lnTo>
                    <a:pt x="677" y="57"/>
                  </a:lnTo>
                  <a:lnTo>
                    <a:pt x="707" y="44"/>
                  </a:lnTo>
                  <a:lnTo>
                    <a:pt x="735" y="33"/>
                  </a:lnTo>
                  <a:lnTo>
                    <a:pt x="761" y="24"/>
                  </a:lnTo>
                  <a:lnTo>
                    <a:pt x="785" y="18"/>
                  </a:lnTo>
                  <a:lnTo>
                    <a:pt x="809" y="13"/>
                  </a:lnTo>
                  <a:lnTo>
                    <a:pt x="831" y="10"/>
                  </a:lnTo>
                  <a:lnTo>
                    <a:pt x="855" y="9"/>
                  </a:lnTo>
                  <a:lnTo>
                    <a:pt x="879" y="8"/>
                  </a:lnTo>
                  <a:lnTo>
                    <a:pt x="931" y="12"/>
                  </a:lnTo>
                  <a:lnTo>
                    <a:pt x="980" y="23"/>
                  </a:lnTo>
                  <a:lnTo>
                    <a:pt x="1026" y="40"/>
                  </a:lnTo>
                  <a:lnTo>
                    <a:pt x="1070" y="64"/>
                  </a:lnTo>
                  <a:lnTo>
                    <a:pt x="1110" y="94"/>
                  </a:lnTo>
                  <a:lnTo>
                    <a:pt x="1148" y="130"/>
                  </a:lnTo>
                  <a:lnTo>
                    <a:pt x="1180" y="172"/>
                  </a:lnTo>
                  <a:lnTo>
                    <a:pt x="1209" y="218"/>
                  </a:lnTo>
                  <a:lnTo>
                    <a:pt x="1233" y="268"/>
                  </a:lnTo>
                  <a:lnTo>
                    <a:pt x="1252" y="324"/>
                  </a:lnTo>
                  <a:lnTo>
                    <a:pt x="1265" y="383"/>
                  </a:lnTo>
                  <a:lnTo>
                    <a:pt x="1274" y="446"/>
                  </a:lnTo>
                  <a:lnTo>
                    <a:pt x="1278" y="512"/>
                  </a:lnTo>
                  <a:lnTo>
                    <a:pt x="1274" y="578"/>
                  </a:lnTo>
                  <a:lnTo>
                    <a:pt x="1265" y="641"/>
                  </a:lnTo>
                  <a:lnTo>
                    <a:pt x="1252" y="701"/>
                  </a:lnTo>
                  <a:lnTo>
                    <a:pt x="1232" y="756"/>
                  </a:lnTo>
                  <a:lnTo>
                    <a:pt x="1205" y="809"/>
                  </a:lnTo>
                  <a:lnTo>
                    <a:pt x="1175" y="857"/>
                  </a:lnTo>
                  <a:lnTo>
                    <a:pt x="1140" y="901"/>
                  </a:lnTo>
                  <a:lnTo>
                    <a:pt x="1099" y="941"/>
                  </a:lnTo>
                  <a:lnTo>
                    <a:pt x="1054" y="976"/>
                  </a:lnTo>
                  <a:lnTo>
                    <a:pt x="1005" y="1006"/>
                  </a:lnTo>
                  <a:lnTo>
                    <a:pt x="951" y="1031"/>
                  </a:lnTo>
                  <a:lnTo>
                    <a:pt x="894" y="1051"/>
                  </a:lnTo>
                  <a:lnTo>
                    <a:pt x="831" y="1065"/>
                  </a:lnTo>
                  <a:lnTo>
                    <a:pt x="766" y="1074"/>
                  </a:lnTo>
                  <a:lnTo>
                    <a:pt x="696" y="1078"/>
                  </a:lnTo>
                  <a:lnTo>
                    <a:pt x="670" y="1078"/>
                  </a:lnTo>
                  <a:lnTo>
                    <a:pt x="637" y="1076"/>
                  </a:lnTo>
                  <a:lnTo>
                    <a:pt x="601" y="1074"/>
                  </a:lnTo>
                  <a:lnTo>
                    <a:pt x="561" y="1071"/>
                  </a:lnTo>
                  <a:lnTo>
                    <a:pt x="521" y="1068"/>
                  </a:lnTo>
                  <a:lnTo>
                    <a:pt x="521" y="1408"/>
                  </a:lnTo>
                  <a:lnTo>
                    <a:pt x="692" y="1447"/>
                  </a:lnTo>
                  <a:lnTo>
                    <a:pt x="692" y="1544"/>
                  </a:lnTo>
                  <a:lnTo>
                    <a:pt x="18" y="1544"/>
                  </a:lnTo>
                  <a:lnTo>
                    <a:pt x="18" y="1447"/>
                  </a:lnTo>
                  <a:lnTo>
                    <a:pt x="171" y="1408"/>
                  </a:lnTo>
                  <a:lnTo>
                    <a:pt x="171" y="229"/>
                  </a:lnTo>
                  <a:lnTo>
                    <a:pt x="0" y="229"/>
                  </a:lnTo>
                  <a:lnTo>
                    <a:pt x="0" y="128"/>
                  </a:lnTo>
                  <a:lnTo>
                    <a:pt x="413" y="3"/>
                  </a:lnTo>
                  <a:close/>
                  <a:moveTo>
                    <a:pt x="3711" y="0"/>
                  </a:moveTo>
                  <a:lnTo>
                    <a:pt x="3770" y="3"/>
                  </a:lnTo>
                  <a:lnTo>
                    <a:pt x="3825" y="9"/>
                  </a:lnTo>
                  <a:lnTo>
                    <a:pt x="3876" y="20"/>
                  </a:lnTo>
                  <a:lnTo>
                    <a:pt x="3923" y="34"/>
                  </a:lnTo>
                  <a:lnTo>
                    <a:pt x="3965" y="53"/>
                  </a:lnTo>
                  <a:lnTo>
                    <a:pt x="4004" y="75"/>
                  </a:lnTo>
                  <a:lnTo>
                    <a:pt x="4036" y="100"/>
                  </a:lnTo>
                  <a:lnTo>
                    <a:pt x="4064" y="129"/>
                  </a:lnTo>
                  <a:lnTo>
                    <a:pt x="4086" y="160"/>
                  </a:lnTo>
                  <a:lnTo>
                    <a:pt x="4103" y="194"/>
                  </a:lnTo>
                  <a:lnTo>
                    <a:pt x="4113" y="232"/>
                  </a:lnTo>
                  <a:lnTo>
                    <a:pt x="4117" y="271"/>
                  </a:lnTo>
                  <a:lnTo>
                    <a:pt x="4114" y="304"/>
                  </a:lnTo>
                  <a:lnTo>
                    <a:pt x="4105" y="334"/>
                  </a:lnTo>
                  <a:lnTo>
                    <a:pt x="4091" y="362"/>
                  </a:lnTo>
                  <a:lnTo>
                    <a:pt x="4074" y="387"/>
                  </a:lnTo>
                  <a:lnTo>
                    <a:pt x="4051" y="407"/>
                  </a:lnTo>
                  <a:lnTo>
                    <a:pt x="4025" y="423"/>
                  </a:lnTo>
                  <a:lnTo>
                    <a:pt x="3995" y="436"/>
                  </a:lnTo>
                  <a:lnTo>
                    <a:pt x="3961" y="443"/>
                  </a:lnTo>
                  <a:lnTo>
                    <a:pt x="3925" y="446"/>
                  </a:lnTo>
                  <a:lnTo>
                    <a:pt x="3891" y="444"/>
                  </a:lnTo>
                  <a:lnTo>
                    <a:pt x="3859" y="438"/>
                  </a:lnTo>
                  <a:lnTo>
                    <a:pt x="3826" y="428"/>
                  </a:lnTo>
                  <a:lnTo>
                    <a:pt x="3792" y="413"/>
                  </a:lnTo>
                  <a:lnTo>
                    <a:pt x="3757" y="394"/>
                  </a:lnTo>
                  <a:lnTo>
                    <a:pt x="3757" y="114"/>
                  </a:lnTo>
                  <a:lnTo>
                    <a:pt x="3711" y="125"/>
                  </a:lnTo>
                  <a:lnTo>
                    <a:pt x="3668" y="140"/>
                  </a:lnTo>
                  <a:lnTo>
                    <a:pt x="3631" y="162"/>
                  </a:lnTo>
                  <a:lnTo>
                    <a:pt x="3597" y="187"/>
                  </a:lnTo>
                  <a:lnTo>
                    <a:pt x="3568" y="218"/>
                  </a:lnTo>
                  <a:lnTo>
                    <a:pt x="3543" y="253"/>
                  </a:lnTo>
                  <a:lnTo>
                    <a:pt x="3523" y="294"/>
                  </a:lnTo>
                  <a:lnTo>
                    <a:pt x="3508" y="339"/>
                  </a:lnTo>
                  <a:lnTo>
                    <a:pt x="3497" y="391"/>
                  </a:lnTo>
                  <a:lnTo>
                    <a:pt x="3489" y="447"/>
                  </a:lnTo>
                  <a:lnTo>
                    <a:pt x="3487" y="507"/>
                  </a:lnTo>
                  <a:lnTo>
                    <a:pt x="3489" y="565"/>
                  </a:lnTo>
                  <a:lnTo>
                    <a:pt x="3497" y="617"/>
                  </a:lnTo>
                  <a:lnTo>
                    <a:pt x="3509" y="667"/>
                  </a:lnTo>
                  <a:lnTo>
                    <a:pt x="3526" y="712"/>
                  </a:lnTo>
                  <a:lnTo>
                    <a:pt x="3547" y="753"/>
                  </a:lnTo>
                  <a:lnTo>
                    <a:pt x="3571" y="790"/>
                  </a:lnTo>
                  <a:lnTo>
                    <a:pt x="3600" y="821"/>
                  </a:lnTo>
                  <a:lnTo>
                    <a:pt x="3632" y="847"/>
                  </a:lnTo>
                  <a:lnTo>
                    <a:pt x="3668" y="869"/>
                  </a:lnTo>
                  <a:lnTo>
                    <a:pt x="3707" y="885"/>
                  </a:lnTo>
                  <a:lnTo>
                    <a:pt x="3750" y="894"/>
                  </a:lnTo>
                  <a:lnTo>
                    <a:pt x="3795" y="897"/>
                  </a:lnTo>
                  <a:lnTo>
                    <a:pt x="3821" y="896"/>
                  </a:lnTo>
                  <a:lnTo>
                    <a:pt x="3847" y="894"/>
                  </a:lnTo>
                  <a:lnTo>
                    <a:pt x="3874" y="889"/>
                  </a:lnTo>
                  <a:lnTo>
                    <a:pt x="3901" y="881"/>
                  </a:lnTo>
                  <a:lnTo>
                    <a:pt x="3931" y="872"/>
                  </a:lnTo>
                  <a:lnTo>
                    <a:pt x="3964" y="861"/>
                  </a:lnTo>
                  <a:lnTo>
                    <a:pt x="3999" y="846"/>
                  </a:lnTo>
                  <a:lnTo>
                    <a:pt x="4036" y="830"/>
                  </a:lnTo>
                  <a:lnTo>
                    <a:pt x="4079" y="810"/>
                  </a:lnTo>
                  <a:lnTo>
                    <a:pt x="4127" y="787"/>
                  </a:lnTo>
                  <a:lnTo>
                    <a:pt x="4127" y="976"/>
                  </a:lnTo>
                  <a:lnTo>
                    <a:pt x="4069" y="1001"/>
                  </a:lnTo>
                  <a:lnTo>
                    <a:pt x="4016" y="1024"/>
                  </a:lnTo>
                  <a:lnTo>
                    <a:pt x="3966" y="1041"/>
                  </a:lnTo>
                  <a:lnTo>
                    <a:pt x="3919" y="1058"/>
                  </a:lnTo>
                  <a:lnTo>
                    <a:pt x="3874" y="1070"/>
                  </a:lnTo>
                  <a:lnTo>
                    <a:pt x="3830" y="1080"/>
                  </a:lnTo>
                  <a:lnTo>
                    <a:pt x="3786" y="1086"/>
                  </a:lnTo>
                  <a:lnTo>
                    <a:pt x="3742" y="1091"/>
                  </a:lnTo>
                  <a:lnTo>
                    <a:pt x="3697" y="1094"/>
                  </a:lnTo>
                  <a:lnTo>
                    <a:pt x="3651" y="1095"/>
                  </a:lnTo>
                  <a:lnTo>
                    <a:pt x="3588" y="1093"/>
                  </a:lnTo>
                  <a:lnTo>
                    <a:pt x="3530" y="1086"/>
                  </a:lnTo>
                  <a:lnTo>
                    <a:pt x="3476" y="1075"/>
                  </a:lnTo>
                  <a:lnTo>
                    <a:pt x="3426" y="1060"/>
                  </a:lnTo>
                  <a:lnTo>
                    <a:pt x="3378" y="1039"/>
                  </a:lnTo>
                  <a:lnTo>
                    <a:pt x="3334" y="1014"/>
                  </a:lnTo>
                  <a:lnTo>
                    <a:pt x="3294" y="984"/>
                  </a:lnTo>
                  <a:lnTo>
                    <a:pt x="3255" y="947"/>
                  </a:lnTo>
                  <a:lnTo>
                    <a:pt x="3219" y="907"/>
                  </a:lnTo>
                  <a:lnTo>
                    <a:pt x="3188" y="865"/>
                  </a:lnTo>
                  <a:lnTo>
                    <a:pt x="3162" y="820"/>
                  </a:lnTo>
                  <a:lnTo>
                    <a:pt x="3140" y="772"/>
                  </a:lnTo>
                  <a:lnTo>
                    <a:pt x="3124" y="722"/>
                  </a:lnTo>
                  <a:lnTo>
                    <a:pt x="3111" y="670"/>
                  </a:lnTo>
                  <a:lnTo>
                    <a:pt x="3104" y="616"/>
                  </a:lnTo>
                  <a:lnTo>
                    <a:pt x="3101" y="561"/>
                  </a:lnTo>
                  <a:lnTo>
                    <a:pt x="3105" y="494"/>
                  </a:lnTo>
                  <a:lnTo>
                    <a:pt x="3115" y="433"/>
                  </a:lnTo>
                  <a:lnTo>
                    <a:pt x="3130" y="373"/>
                  </a:lnTo>
                  <a:lnTo>
                    <a:pt x="3153" y="318"/>
                  </a:lnTo>
                  <a:lnTo>
                    <a:pt x="3179" y="267"/>
                  </a:lnTo>
                  <a:lnTo>
                    <a:pt x="3213" y="219"/>
                  </a:lnTo>
                  <a:lnTo>
                    <a:pt x="3250" y="175"/>
                  </a:lnTo>
                  <a:lnTo>
                    <a:pt x="3293" y="135"/>
                  </a:lnTo>
                  <a:lnTo>
                    <a:pt x="3341" y="102"/>
                  </a:lnTo>
                  <a:lnTo>
                    <a:pt x="3392" y="72"/>
                  </a:lnTo>
                  <a:lnTo>
                    <a:pt x="3448" y="47"/>
                  </a:lnTo>
                  <a:lnTo>
                    <a:pt x="3508" y="27"/>
                  </a:lnTo>
                  <a:lnTo>
                    <a:pt x="3573" y="12"/>
                  </a:lnTo>
                  <a:lnTo>
                    <a:pt x="3640" y="3"/>
                  </a:lnTo>
                  <a:lnTo>
                    <a:pt x="3711" y="0"/>
                  </a:lnTo>
                  <a:close/>
                  <a:moveTo>
                    <a:pt x="2910" y="0"/>
                  </a:moveTo>
                  <a:lnTo>
                    <a:pt x="2948" y="4"/>
                  </a:lnTo>
                  <a:lnTo>
                    <a:pt x="2983" y="14"/>
                  </a:lnTo>
                  <a:lnTo>
                    <a:pt x="3014" y="30"/>
                  </a:lnTo>
                  <a:lnTo>
                    <a:pt x="3040" y="52"/>
                  </a:lnTo>
                  <a:lnTo>
                    <a:pt x="3063" y="78"/>
                  </a:lnTo>
                  <a:lnTo>
                    <a:pt x="3079" y="109"/>
                  </a:lnTo>
                  <a:lnTo>
                    <a:pt x="3089" y="142"/>
                  </a:lnTo>
                  <a:lnTo>
                    <a:pt x="3093" y="178"/>
                  </a:lnTo>
                  <a:lnTo>
                    <a:pt x="3091" y="203"/>
                  </a:lnTo>
                  <a:lnTo>
                    <a:pt x="3088" y="227"/>
                  </a:lnTo>
                  <a:lnTo>
                    <a:pt x="3081" y="252"/>
                  </a:lnTo>
                  <a:lnTo>
                    <a:pt x="3071" y="277"/>
                  </a:lnTo>
                  <a:lnTo>
                    <a:pt x="3060" y="303"/>
                  </a:lnTo>
                  <a:lnTo>
                    <a:pt x="3044" y="331"/>
                  </a:lnTo>
                  <a:lnTo>
                    <a:pt x="3025" y="361"/>
                  </a:lnTo>
                  <a:lnTo>
                    <a:pt x="3004" y="393"/>
                  </a:lnTo>
                  <a:lnTo>
                    <a:pt x="2978" y="429"/>
                  </a:lnTo>
                  <a:lnTo>
                    <a:pt x="2948" y="468"/>
                  </a:lnTo>
                  <a:lnTo>
                    <a:pt x="2914" y="512"/>
                  </a:lnTo>
                  <a:lnTo>
                    <a:pt x="2876" y="561"/>
                  </a:lnTo>
                  <a:lnTo>
                    <a:pt x="2472" y="1078"/>
                  </a:lnTo>
                  <a:lnTo>
                    <a:pt x="2182" y="1078"/>
                  </a:lnTo>
                  <a:lnTo>
                    <a:pt x="2182" y="424"/>
                  </a:lnTo>
                  <a:lnTo>
                    <a:pt x="1784" y="1078"/>
                  </a:lnTo>
                  <a:lnTo>
                    <a:pt x="1518" y="1078"/>
                  </a:lnTo>
                  <a:lnTo>
                    <a:pt x="1518" y="234"/>
                  </a:lnTo>
                  <a:lnTo>
                    <a:pt x="1313" y="214"/>
                  </a:lnTo>
                  <a:lnTo>
                    <a:pt x="1313" y="118"/>
                  </a:lnTo>
                  <a:lnTo>
                    <a:pt x="1690" y="25"/>
                  </a:lnTo>
                  <a:lnTo>
                    <a:pt x="1832" y="25"/>
                  </a:lnTo>
                  <a:lnTo>
                    <a:pt x="1832" y="713"/>
                  </a:lnTo>
                  <a:lnTo>
                    <a:pt x="2247" y="25"/>
                  </a:lnTo>
                  <a:lnTo>
                    <a:pt x="2497" y="25"/>
                  </a:lnTo>
                  <a:lnTo>
                    <a:pt x="2497" y="822"/>
                  </a:lnTo>
                  <a:lnTo>
                    <a:pt x="2759" y="473"/>
                  </a:lnTo>
                  <a:lnTo>
                    <a:pt x="2759" y="62"/>
                  </a:lnTo>
                  <a:lnTo>
                    <a:pt x="2779" y="44"/>
                  </a:lnTo>
                  <a:lnTo>
                    <a:pt x="2806" y="27"/>
                  </a:lnTo>
                  <a:lnTo>
                    <a:pt x="2837" y="13"/>
                  </a:lnTo>
                  <a:lnTo>
                    <a:pt x="2872" y="4"/>
                  </a:lnTo>
                  <a:lnTo>
                    <a:pt x="2910" y="0"/>
                  </a:lnTo>
                  <a:close/>
                </a:path>
              </a:pathLst>
            </a:custGeom>
            <a:solidFill>
              <a:srgbClr val="000000"/>
            </a:solidFill>
            <a:ln>
              <a:noFill/>
            </a:ln>
          </p:spPr>
          <p:txBody>
            <a:bodyPr anchorCtr="0" anchor="t" bIns="34275" lIns="68550" spcFirstLastPara="1" rIns="68550" wrap="square" tIns="34275">
              <a:noAutofit/>
            </a:bodyPr>
            <a:lstStyle/>
            <a:p>
              <a:pPr indent="0" lvl="0" marL="0" marR="0" rtl="0" algn="l">
                <a:spcBef>
                  <a:spcPts val="0"/>
                </a:spcBef>
                <a:spcAft>
                  <a:spcPts val="0"/>
                </a:spcAft>
                <a:buNone/>
              </a:pPr>
              <a:r>
                <a:t/>
              </a:r>
              <a:endParaRPr sz="1300">
                <a:solidFill>
                  <a:schemeClr val="dk1"/>
                </a:solidFill>
                <a:latin typeface="Arial"/>
                <a:ea typeface="Arial"/>
                <a:cs typeface="Arial"/>
                <a:sym typeface="Arial"/>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Agenda">
  <p:cSld name="Agenda">
    <p:spTree>
      <p:nvGrpSpPr>
        <p:cNvPr id="45" name="Shape 45"/>
        <p:cNvGrpSpPr/>
        <p:nvPr/>
      </p:nvGrpSpPr>
      <p:grpSpPr>
        <a:xfrm>
          <a:off x="0" y="0"/>
          <a:ext cx="0" cy="0"/>
          <a:chOff x="0" y="0"/>
          <a:chExt cx="0" cy="0"/>
        </a:xfrm>
      </p:grpSpPr>
      <p:sp>
        <p:nvSpPr>
          <p:cNvPr id="46" name="Google Shape;46;p7"/>
          <p:cNvSpPr txBox="1"/>
          <p:nvPr>
            <p:ph idx="1" type="body"/>
          </p:nvPr>
        </p:nvSpPr>
        <p:spPr>
          <a:xfrm>
            <a:off x="332184" y="1577340"/>
            <a:ext cx="8479500" cy="3055200"/>
          </a:xfrm>
          <a:prstGeom prst="rect">
            <a:avLst/>
          </a:prstGeom>
          <a:noFill/>
          <a:ln>
            <a:noFill/>
          </a:ln>
        </p:spPr>
        <p:txBody>
          <a:bodyPr anchorCtr="0" anchor="t" bIns="0" lIns="0" spcFirstLastPara="1" rIns="0" wrap="square" tIns="0">
            <a:noAutofit/>
          </a:bodyPr>
          <a:lstStyle>
            <a:lvl1pPr indent="-361950" lvl="0" marL="457200" rtl="0" algn="l">
              <a:lnSpc>
                <a:spcPct val="90000"/>
              </a:lnSpc>
              <a:spcBef>
                <a:spcPts val="0"/>
              </a:spcBef>
              <a:spcAft>
                <a:spcPts val="0"/>
              </a:spcAft>
              <a:buClr>
                <a:schemeClr val="accent1"/>
              </a:buClr>
              <a:buSzPts val="2100"/>
              <a:buFont typeface="Georgia"/>
              <a:buAutoNum type="arabicPeriod"/>
              <a:defRPr b="0" sz="2100">
                <a:solidFill>
                  <a:schemeClr val="dk1"/>
                </a:solidFill>
              </a:defRPr>
            </a:lvl1pPr>
            <a:lvl2pPr indent="-228600" lvl="1" marL="914400" rtl="0" algn="l">
              <a:lnSpc>
                <a:spcPct val="100000"/>
              </a:lnSpc>
              <a:spcBef>
                <a:spcPts val="500"/>
              </a:spcBef>
              <a:spcAft>
                <a:spcPts val="0"/>
              </a:spcAft>
              <a:buClr>
                <a:schemeClr val="accent4"/>
              </a:buClr>
              <a:buSzPts val="1200"/>
              <a:buFont typeface="Georgia"/>
              <a:buNone/>
              <a:defRPr sz="1200"/>
            </a:lvl2pPr>
            <a:lvl3pPr indent="-304800" lvl="2" marL="1371600" rtl="0" algn="l">
              <a:lnSpc>
                <a:spcPct val="100000"/>
              </a:lnSpc>
              <a:spcBef>
                <a:spcPts val="500"/>
              </a:spcBef>
              <a:spcAft>
                <a:spcPts val="0"/>
              </a:spcAft>
              <a:buClr>
                <a:schemeClr val="dk1"/>
              </a:buClr>
              <a:buSzPts val="1200"/>
              <a:buChar char="•"/>
              <a:defRPr/>
            </a:lvl3pPr>
            <a:lvl4pPr indent="-304800" lvl="3" marL="1828800" rtl="0" algn="l">
              <a:lnSpc>
                <a:spcPct val="100000"/>
              </a:lnSpc>
              <a:spcBef>
                <a:spcPts val="500"/>
              </a:spcBef>
              <a:spcAft>
                <a:spcPts val="0"/>
              </a:spcAft>
              <a:buClr>
                <a:schemeClr val="dk1"/>
              </a:buClr>
              <a:buSzPts val="1200"/>
              <a:buChar char="–"/>
              <a:defRPr/>
            </a:lvl4pPr>
            <a:lvl5pPr indent="-304800" lvl="4" marL="2286000" rtl="0" algn="l">
              <a:lnSpc>
                <a:spcPct val="100000"/>
              </a:lnSpc>
              <a:spcBef>
                <a:spcPts val="500"/>
              </a:spcBef>
              <a:spcAft>
                <a:spcPts val="0"/>
              </a:spcAft>
              <a:buClr>
                <a:schemeClr val="dk1"/>
              </a:buClr>
              <a:buSzPts val="1200"/>
              <a:buChar char="•"/>
              <a:defRPr/>
            </a:lvl5pPr>
            <a:lvl6pPr indent="-304800" lvl="5" marL="2743200" rtl="0" algn="l">
              <a:lnSpc>
                <a:spcPct val="100000"/>
              </a:lnSpc>
              <a:spcBef>
                <a:spcPts val="500"/>
              </a:spcBef>
              <a:spcAft>
                <a:spcPts val="0"/>
              </a:spcAft>
              <a:buClr>
                <a:schemeClr val="dk1"/>
              </a:buClr>
              <a:buSzPts val="1200"/>
              <a:buChar char="–"/>
              <a:defRPr/>
            </a:lvl6pPr>
            <a:lvl7pPr indent="-304800" lvl="6" marL="3200400" rtl="0" algn="l">
              <a:lnSpc>
                <a:spcPct val="100000"/>
              </a:lnSpc>
              <a:spcBef>
                <a:spcPts val="500"/>
              </a:spcBef>
              <a:spcAft>
                <a:spcPts val="0"/>
              </a:spcAft>
              <a:buClr>
                <a:schemeClr val="dk1"/>
              </a:buClr>
              <a:buSzPts val="1200"/>
              <a:buChar char="•"/>
              <a:defRPr/>
            </a:lvl7pPr>
            <a:lvl8pPr indent="-304800" lvl="7" marL="3657600" rtl="0" algn="l">
              <a:lnSpc>
                <a:spcPct val="100000"/>
              </a:lnSpc>
              <a:spcBef>
                <a:spcPts val="500"/>
              </a:spcBef>
              <a:spcAft>
                <a:spcPts val="0"/>
              </a:spcAft>
              <a:buClr>
                <a:schemeClr val="dk1"/>
              </a:buClr>
              <a:buSzPts val="1200"/>
              <a:buChar char="–"/>
              <a:defRPr/>
            </a:lvl8pPr>
            <a:lvl9pPr indent="-304800" lvl="8" marL="4114800" rtl="0" algn="l">
              <a:lnSpc>
                <a:spcPct val="100000"/>
              </a:lnSpc>
              <a:spcBef>
                <a:spcPts val="500"/>
              </a:spcBef>
              <a:spcAft>
                <a:spcPts val="500"/>
              </a:spcAft>
              <a:buClr>
                <a:schemeClr val="dk1"/>
              </a:buClr>
              <a:buSzPts val="1200"/>
              <a:buChar char="•"/>
              <a:defRPr/>
            </a:lvl9pPr>
          </a:lstStyle>
          <a:p/>
        </p:txBody>
      </p:sp>
      <p:sp>
        <p:nvSpPr>
          <p:cNvPr id="47" name="Google Shape;47;p7"/>
          <p:cNvSpPr txBox="1"/>
          <p:nvPr>
            <p:ph type="title"/>
          </p:nvPr>
        </p:nvSpPr>
        <p:spPr>
          <a:xfrm>
            <a:off x="332185" y="324000"/>
            <a:ext cx="8479500" cy="1040400"/>
          </a:xfrm>
          <a:prstGeom prst="rect">
            <a:avLst/>
          </a:prstGeom>
          <a:noFill/>
          <a:ln>
            <a:noFill/>
          </a:ln>
        </p:spPr>
        <p:txBody>
          <a:bodyPr anchorCtr="0" anchor="t" bIns="0" lIns="0" spcFirstLastPara="1" rIns="0" wrap="square" tIns="0">
            <a:noAutofit/>
          </a:bodyPr>
          <a:lstStyle>
            <a:lvl1pPr lvl="0" rtl="0" algn="l">
              <a:lnSpc>
                <a:spcPct val="85000"/>
              </a:lnSpc>
              <a:spcBef>
                <a:spcPts val="0"/>
              </a:spcBef>
              <a:spcAft>
                <a:spcPts val="0"/>
              </a:spcAft>
              <a:buClr>
                <a:schemeClr val="dk1"/>
              </a:buClr>
              <a:buSzPts val="2400"/>
              <a:buFont typeface="Georgia"/>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48" name="Google Shape;48;p7"/>
          <p:cNvSpPr txBox="1"/>
          <p:nvPr>
            <p:ph idx="12" type="sldNum"/>
          </p:nvPr>
        </p:nvSpPr>
        <p:spPr>
          <a:xfrm>
            <a:off x="7488222" y="4869180"/>
            <a:ext cx="1323600" cy="102900"/>
          </a:xfrm>
          <a:prstGeom prst="rect">
            <a:avLst/>
          </a:prstGeom>
          <a:noFill/>
          <a:ln>
            <a:noFill/>
          </a:ln>
        </p:spPr>
        <p:txBody>
          <a:bodyPr anchorCtr="0" anchor="b" bIns="0" lIns="0" spcFirstLastPara="1" rIns="0" wrap="square" tIns="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
        <p:nvSpPr>
          <p:cNvPr id="49" name="Google Shape;49;p7"/>
          <p:cNvSpPr txBox="1"/>
          <p:nvPr>
            <p:ph idx="10" type="dt"/>
          </p:nvPr>
        </p:nvSpPr>
        <p:spPr>
          <a:xfrm>
            <a:off x="7488222" y="4766310"/>
            <a:ext cx="1323600" cy="102900"/>
          </a:xfrm>
          <a:prstGeom prst="rect">
            <a:avLst/>
          </a:prstGeom>
          <a:noFill/>
          <a:ln>
            <a:noFill/>
          </a:ln>
        </p:spPr>
        <p:txBody>
          <a:bodyPr anchorCtr="0" anchor="b" bIns="0" lIns="0" spcFirstLastPara="1" rIns="0" wrap="square" tIns="0">
            <a:noAutofit/>
          </a:bodyPr>
          <a:lstStyle>
            <a:lvl1pPr lvl="0" rtl="0" algn="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50" name="Google Shape;50;p7"/>
          <p:cNvSpPr txBox="1"/>
          <p:nvPr>
            <p:ph idx="11" type="ftr"/>
          </p:nvPr>
        </p:nvSpPr>
        <p:spPr>
          <a:xfrm>
            <a:off x="332184" y="4766310"/>
            <a:ext cx="4105200" cy="102900"/>
          </a:xfrm>
          <a:prstGeom prst="rect">
            <a:avLst/>
          </a:prstGeom>
          <a:noFill/>
          <a:ln>
            <a:noFill/>
          </a:ln>
        </p:spPr>
        <p:txBody>
          <a:bodyPr anchorCtr="0" anchor="b" bIns="0" lIns="0" spcFirstLastPara="1" rIns="0" wrap="square" tIns="0">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ver Slide: Colour">
  <p:cSld name="Cover Slide: Colour">
    <p:spTree>
      <p:nvGrpSpPr>
        <p:cNvPr id="539" name="Shape 539"/>
        <p:cNvGrpSpPr/>
        <p:nvPr/>
      </p:nvGrpSpPr>
      <p:grpSpPr>
        <a:xfrm>
          <a:off x="0" y="0"/>
          <a:ext cx="0" cy="0"/>
          <a:chOff x="0" y="0"/>
          <a:chExt cx="0" cy="0"/>
        </a:xfrm>
      </p:grpSpPr>
      <p:sp>
        <p:nvSpPr>
          <p:cNvPr id="540" name="Google Shape;540;p62"/>
          <p:cNvSpPr/>
          <p:nvPr/>
        </p:nvSpPr>
        <p:spPr>
          <a:xfrm>
            <a:off x="7391399" y="514351"/>
            <a:ext cx="1752600" cy="4114800"/>
          </a:xfrm>
          <a:prstGeom prst="rect">
            <a:avLst/>
          </a:prstGeom>
          <a:solidFill>
            <a:srgbClr val="FFC28B"/>
          </a:solidFill>
          <a:ln>
            <a:noFill/>
          </a:ln>
        </p:spPr>
        <p:txBody>
          <a:bodyPr anchorCtr="0" anchor="t" bIns="34275" lIns="68550" spcFirstLastPara="1" rIns="68550" wrap="square" tIns="34275">
            <a:noAutofit/>
          </a:bodyPr>
          <a:lstStyle/>
          <a:p>
            <a:pPr indent="0" lvl="0" marL="0" marR="0" rtl="0" algn="l">
              <a:spcBef>
                <a:spcPts val="0"/>
              </a:spcBef>
              <a:spcAft>
                <a:spcPts val="0"/>
              </a:spcAft>
              <a:buNone/>
            </a:pPr>
            <a:r>
              <a:t/>
            </a:r>
            <a:endParaRPr sz="1300">
              <a:solidFill>
                <a:schemeClr val="dk1"/>
              </a:solidFill>
              <a:latin typeface="Arial"/>
              <a:ea typeface="Arial"/>
              <a:cs typeface="Arial"/>
              <a:sym typeface="Arial"/>
            </a:endParaRPr>
          </a:p>
        </p:txBody>
      </p:sp>
      <p:sp>
        <p:nvSpPr>
          <p:cNvPr id="541" name="Google Shape;541;p62"/>
          <p:cNvSpPr/>
          <p:nvPr/>
        </p:nvSpPr>
        <p:spPr>
          <a:xfrm>
            <a:off x="1752600" y="0"/>
            <a:ext cx="5638800" cy="514200"/>
          </a:xfrm>
          <a:prstGeom prst="rect">
            <a:avLst/>
          </a:prstGeom>
          <a:solidFill>
            <a:srgbClr val="FEA451"/>
          </a:solidFill>
          <a:ln>
            <a:noFill/>
          </a:ln>
        </p:spPr>
        <p:txBody>
          <a:bodyPr anchorCtr="0" anchor="t" bIns="34275" lIns="68550" spcFirstLastPara="1" rIns="68550" wrap="square" tIns="34275">
            <a:noAutofit/>
          </a:bodyPr>
          <a:lstStyle/>
          <a:p>
            <a:pPr indent="0" lvl="0" marL="0" marR="0" rtl="0" algn="l">
              <a:spcBef>
                <a:spcPts val="0"/>
              </a:spcBef>
              <a:spcAft>
                <a:spcPts val="0"/>
              </a:spcAft>
              <a:buNone/>
            </a:pPr>
            <a:r>
              <a:t/>
            </a:r>
            <a:endParaRPr sz="1300">
              <a:solidFill>
                <a:schemeClr val="dk1"/>
              </a:solidFill>
              <a:latin typeface="Arial"/>
              <a:ea typeface="Arial"/>
              <a:cs typeface="Arial"/>
              <a:sym typeface="Arial"/>
            </a:endParaRPr>
          </a:p>
        </p:txBody>
      </p:sp>
      <p:sp>
        <p:nvSpPr>
          <p:cNvPr id="542" name="Google Shape;542;p62"/>
          <p:cNvSpPr/>
          <p:nvPr/>
        </p:nvSpPr>
        <p:spPr>
          <a:xfrm>
            <a:off x="1752600" y="514350"/>
            <a:ext cx="5638800" cy="4114800"/>
          </a:xfrm>
          <a:prstGeom prst="rect">
            <a:avLst/>
          </a:prstGeom>
          <a:solidFill>
            <a:schemeClr val="dk2"/>
          </a:solidFill>
          <a:ln>
            <a:noFill/>
          </a:ln>
        </p:spPr>
        <p:txBody>
          <a:bodyPr anchorCtr="0" anchor="t" bIns="34275" lIns="68550" spcFirstLastPara="1" rIns="68550" wrap="square" tIns="34275">
            <a:noAutofit/>
          </a:bodyPr>
          <a:lstStyle/>
          <a:p>
            <a:pPr indent="0" lvl="0" marL="0" marR="0" rtl="0" algn="l">
              <a:spcBef>
                <a:spcPts val="0"/>
              </a:spcBef>
              <a:spcAft>
                <a:spcPts val="0"/>
              </a:spcAft>
              <a:buNone/>
            </a:pPr>
            <a:r>
              <a:t/>
            </a:r>
            <a:endParaRPr sz="1300">
              <a:solidFill>
                <a:schemeClr val="dk1"/>
              </a:solidFill>
              <a:latin typeface="Arial"/>
              <a:ea typeface="Arial"/>
              <a:cs typeface="Arial"/>
              <a:sym typeface="Arial"/>
            </a:endParaRPr>
          </a:p>
        </p:txBody>
      </p:sp>
      <p:sp>
        <p:nvSpPr>
          <p:cNvPr id="543" name="Google Shape;543;p62"/>
          <p:cNvSpPr txBox="1"/>
          <p:nvPr>
            <p:ph type="ctrTitle"/>
          </p:nvPr>
        </p:nvSpPr>
        <p:spPr>
          <a:xfrm>
            <a:off x="1895476" y="628650"/>
            <a:ext cx="5343600" cy="6858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chemeClr val="lt1"/>
              </a:buClr>
              <a:buSzPts val="2400"/>
              <a:buFont typeface="Georgia"/>
              <a:buNone/>
              <a:defRPr b="1" i="1" sz="2400">
                <a:solidFill>
                  <a:schemeClr val="lt1"/>
                </a:solidFill>
              </a:defRPr>
            </a:lvl1pPr>
            <a:lvl2pPr lvl="1" rtl="0">
              <a:spcBef>
                <a:spcPts val="0"/>
              </a:spcBef>
              <a:spcAft>
                <a:spcPts val="0"/>
              </a:spcAft>
              <a:buSzPts val="1000"/>
              <a:buNone/>
              <a:defRPr/>
            </a:lvl2pPr>
            <a:lvl3pPr lvl="2" rtl="0">
              <a:spcBef>
                <a:spcPts val="0"/>
              </a:spcBef>
              <a:spcAft>
                <a:spcPts val="0"/>
              </a:spcAft>
              <a:buSzPts val="1000"/>
              <a:buNone/>
              <a:defRPr/>
            </a:lvl3pPr>
            <a:lvl4pPr lvl="3" rtl="0">
              <a:spcBef>
                <a:spcPts val="0"/>
              </a:spcBef>
              <a:spcAft>
                <a:spcPts val="0"/>
              </a:spcAft>
              <a:buSzPts val="10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000"/>
              <a:buNone/>
              <a:defRPr/>
            </a:lvl7pPr>
            <a:lvl8pPr lvl="7" rtl="0">
              <a:spcBef>
                <a:spcPts val="0"/>
              </a:spcBef>
              <a:spcAft>
                <a:spcPts val="0"/>
              </a:spcAft>
              <a:buSzPts val="1000"/>
              <a:buNone/>
              <a:defRPr/>
            </a:lvl8pPr>
            <a:lvl9pPr lvl="8" rtl="0">
              <a:spcBef>
                <a:spcPts val="0"/>
              </a:spcBef>
              <a:spcAft>
                <a:spcPts val="0"/>
              </a:spcAft>
              <a:buSzPts val="1000"/>
              <a:buNone/>
              <a:defRPr/>
            </a:lvl9pPr>
          </a:lstStyle>
          <a:p/>
        </p:txBody>
      </p:sp>
      <p:sp>
        <p:nvSpPr>
          <p:cNvPr id="544" name="Google Shape;544;p62"/>
          <p:cNvSpPr txBox="1"/>
          <p:nvPr>
            <p:ph idx="1" type="subTitle"/>
          </p:nvPr>
        </p:nvSpPr>
        <p:spPr>
          <a:xfrm>
            <a:off x="1895476" y="1371599"/>
            <a:ext cx="5343600" cy="6858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SzPts val="2400"/>
              <a:buFont typeface="Georgia"/>
              <a:buNone/>
              <a:defRPr sz="2400">
                <a:solidFill>
                  <a:schemeClr val="lt1"/>
                </a:solidFill>
                <a:latin typeface="Georgia"/>
                <a:ea typeface="Georgia"/>
                <a:cs typeface="Georgia"/>
                <a:sym typeface="Georgia"/>
              </a:defRPr>
            </a:lvl1pPr>
            <a:lvl2pPr lvl="1" rtl="0" algn="l">
              <a:lnSpc>
                <a:spcPct val="100000"/>
              </a:lnSpc>
              <a:spcBef>
                <a:spcPts val="0"/>
              </a:spcBef>
              <a:spcAft>
                <a:spcPts val="0"/>
              </a:spcAft>
              <a:buSzPts val="1300"/>
              <a:buNone/>
              <a:defRPr sz="1300">
                <a:solidFill>
                  <a:schemeClr val="lt1"/>
                </a:solidFill>
                <a:latin typeface="Georgia"/>
                <a:ea typeface="Georgia"/>
                <a:cs typeface="Georgia"/>
                <a:sym typeface="Georgia"/>
              </a:defRPr>
            </a:lvl2pPr>
            <a:lvl3pPr lvl="2" rtl="0" algn="l">
              <a:lnSpc>
                <a:spcPct val="100000"/>
              </a:lnSpc>
              <a:spcBef>
                <a:spcPts val="700"/>
              </a:spcBef>
              <a:spcAft>
                <a:spcPts val="0"/>
              </a:spcAft>
              <a:buSzPts val="1300"/>
              <a:buNone/>
              <a:defRPr sz="1300">
                <a:solidFill>
                  <a:schemeClr val="lt1"/>
                </a:solidFill>
                <a:latin typeface="Georgia"/>
                <a:ea typeface="Georgia"/>
                <a:cs typeface="Georgia"/>
                <a:sym typeface="Georgia"/>
              </a:defRPr>
            </a:lvl3pPr>
            <a:lvl4pPr lvl="3" rtl="0" algn="l">
              <a:lnSpc>
                <a:spcPct val="100000"/>
              </a:lnSpc>
              <a:spcBef>
                <a:spcPts val="700"/>
              </a:spcBef>
              <a:spcAft>
                <a:spcPts val="0"/>
              </a:spcAft>
              <a:buSzPts val="1300"/>
              <a:buNone/>
              <a:defRPr sz="1300">
                <a:solidFill>
                  <a:schemeClr val="lt1"/>
                </a:solidFill>
                <a:latin typeface="Georgia"/>
                <a:ea typeface="Georgia"/>
                <a:cs typeface="Georgia"/>
                <a:sym typeface="Georgia"/>
              </a:defRPr>
            </a:lvl4pPr>
            <a:lvl5pPr lvl="4" rtl="0" algn="l">
              <a:lnSpc>
                <a:spcPct val="100000"/>
              </a:lnSpc>
              <a:spcBef>
                <a:spcPts val="700"/>
              </a:spcBef>
              <a:spcAft>
                <a:spcPts val="0"/>
              </a:spcAft>
              <a:buSzPts val="1300"/>
              <a:buNone/>
              <a:defRPr sz="1300">
                <a:solidFill>
                  <a:schemeClr val="lt1"/>
                </a:solidFill>
                <a:latin typeface="Georgia"/>
                <a:ea typeface="Georgia"/>
                <a:cs typeface="Georgia"/>
                <a:sym typeface="Georgia"/>
              </a:defRPr>
            </a:lvl5pPr>
            <a:lvl6pPr lvl="5" rtl="0" algn="l">
              <a:lnSpc>
                <a:spcPct val="100000"/>
              </a:lnSpc>
              <a:spcBef>
                <a:spcPts val="700"/>
              </a:spcBef>
              <a:spcAft>
                <a:spcPts val="0"/>
              </a:spcAft>
              <a:buSzPts val="1300"/>
              <a:buNone/>
              <a:defRPr sz="1300">
                <a:solidFill>
                  <a:schemeClr val="lt1"/>
                </a:solidFill>
                <a:latin typeface="Georgia"/>
                <a:ea typeface="Georgia"/>
                <a:cs typeface="Georgia"/>
                <a:sym typeface="Georgia"/>
              </a:defRPr>
            </a:lvl6pPr>
            <a:lvl7pPr lvl="6" rtl="0" algn="l">
              <a:lnSpc>
                <a:spcPct val="100000"/>
              </a:lnSpc>
              <a:spcBef>
                <a:spcPts val="700"/>
              </a:spcBef>
              <a:spcAft>
                <a:spcPts val="0"/>
              </a:spcAft>
              <a:buClr>
                <a:schemeClr val="lt1"/>
              </a:buClr>
              <a:buSzPts val="1300"/>
              <a:buNone/>
              <a:defRPr sz="1300">
                <a:solidFill>
                  <a:schemeClr val="lt1"/>
                </a:solidFill>
                <a:latin typeface="Georgia"/>
                <a:ea typeface="Georgia"/>
                <a:cs typeface="Georgia"/>
                <a:sym typeface="Georgia"/>
              </a:defRPr>
            </a:lvl7pPr>
            <a:lvl8pPr lvl="7" rtl="0" algn="l">
              <a:lnSpc>
                <a:spcPct val="100000"/>
              </a:lnSpc>
              <a:spcBef>
                <a:spcPts val="700"/>
              </a:spcBef>
              <a:spcAft>
                <a:spcPts val="0"/>
              </a:spcAft>
              <a:buClr>
                <a:schemeClr val="lt1"/>
              </a:buClr>
              <a:buSzPts val="1300"/>
              <a:buNone/>
              <a:defRPr sz="1300">
                <a:solidFill>
                  <a:schemeClr val="lt1"/>
                </a:solidFill>
                <a:latin typeface="Georgia"/>
                <a:ea typeface="Georgia"/>
                <a:cs typeface="Georgia"/>
                <a:sym typeface="Georgia"/>
              </a:defRPr>
            </a:lvl8pPr>
            <a:lvl9pPr lvl="8" rtl="0" algn="l">
              <a:lnSpc>
                <a:spcPct val="100000"/>
              </a:lnSpc>
              <a:spcBef>
                <a:spcPts val="700"/>
              </a:spcBef>
              <a:spcAft>
                <a:spcPts val="700"/>
              </a:spcAft>
              <a:buClr>
                <a:schemeClr val="lt1"/>
              </a:buClr>
              <a:buSzPts val="1300"/>
              <a:buNone/>
              <a:defRPr sz="1300">
                <a:solidFill>
                  <a:schemeClr val="lt1"/>
                </a:solidFill>
                <a:latin typeface="Georgia"/>
                <a:ea typeface="Georgia"/>
                <a:cs typeface="Georgia"/>
                <a:sym typeface="Georgia"/>
              </a:defRPr>
            </a:lvl9pPr>
          </a:lstStyle>
          <a:p/>
        </p:txBody>
      </p:sp>
      <p:sp>
        <p:nvSpPr>
          <p:cNvPr id="545" name="Google Shape;545;p62"/>
          <p:cNvSpPr txBox="1"/>
          <p:nvPr>
            <p:ph idx="2" type="body"/>
          </p:nvPr>
        </p:nvSpPr>
        <p:spPr>
          <a:xfrm>
            <a:off x="1895475" y="281178"/>
            <a:ext cx="4105500" cy="1098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SzPts val="800"/>
              <a:buFont typeface="Arial"/>
              <a:buNone/>
              <a:defRPr sz="800">
                <a:solidFill>
                  <a:schemeClr val="lt1"/>
                </a:solidFill>
                <a:latin typeface="Arial"/>
                <a:ea typeface="Arial"/>
                <a:cs typeface="Arial"/>
                <a:sym typeface="Arial"/>
              </a:defRPr>
            </a:lvl1pPr>
            <a:lvl2pPr indent="-273050" lvl="1" marL="914400" rtl="0" algn="l">
              <a:lnSpc>
                <a:spcPct val="100000"/>
              </a:lnSpc>
              <a:spcBef>
                <a:spcPts val="700"/>
              </a:spcBef>
              <a:spcAft>
                <a:spcPts val="0"/>
              </a:spcAft>
              <a:buSzPts val="700"/>
              <a:buChar char="•"/>
              <a:defRPr sz="700">
                <a:solidFill>
                  <a:schemeClr val="lt1"/>
                </a:solidFill>
                <a:latin typeface="Arial"/>
                <a:ea typeface="Arial"/>
                <a:cs typeface="Arial"/>
                <a:sym typeface="Arial"/>
              </a:defRPr>
            </a:lvl2pPr>
            <a:lvl3pPr indent="-273050" lvl="2" marL="1371600" rtl="0" algn="l">
              <a:lnSpc>
                <a:spcPct val="100000"/>
              </a:lnSpc>
              <a:spcBef>
                <a:spcPts val="700"/>
              </a:spcBef>
              <a:spcAft>
                <a:spcPts val="0"/>
              </a:spcAft>
              <a:buSzPts val="700"/>
              <a:buChar char="-"/>
              <a:defRPr sz="700">
                <a:solidFill>
                  <a:schemeClr val="lt1"/>
                </a:solidFill>
                <a:latin typeface="Arial"/>
                <a:ea typeface="Arial"/>
                <a:cs typeface="Arial"/>
                <a:sym typeface="Arial"/>
              </a:defRPr>
            </a:lvl3pPr>
            <a:lvl4pPr indent="-273050" lvl="3" marL="1828800" rtl="0" algn="l">
              <a:lnSpc>
                <a:spcPct val="100000"/>
              </a:lnSpc>
              <a:spcBef>
                <a:spcPts val="700"/>
              </a:spcBef>
              <a:spcAft>
                <a:spcPts val="0"/>
              </a:spcAft>
              <a:buSzPts val="700"/>
              <a:buChar char="◦"/>
              <a:defRPr sz="700">
                <a:solidFill>
                  <a:schemeClr val="lt1"/>
                </a:solidFill>
                <a:latin typeface="Arial"/>
                <a:ea typeface="Arial"/>
                <a:cs typeface="Arial"/>
                <a:sym typeface="Arial"/>
              </a:defRPr>
            </a:lvl4pPr>
            <a:lvl5pPr indent="-273050" lvl="4" marL="2286000" rtl="0" algn="l">
              <a:lnSpc>
                <a:spcPct val="100000"/>
              </a:lnSpc>
              <a:spcBef>
                <a:spcPts val="700"/>
              </a:spcBef>
              <a:spcAft>
                <a:spcPts val="0"/>
              </a:spcAft>
              <a:buSzPts val="700"/>
              <a:buChar char="›"/>
              <a:defRPr sz="700">
                <a:solidFill>
                  <a:schemeClr val="lt1"/>
                </a:solidFill>
                <a:latin typeface="Arial"/>
                <a:ea typeface="Arial"/>
                <a:cs typeface="Arial"/>
                <a:sym typeface="Arial"/>
              </a:defRPr>
            </a:lvl5pPr>
            <a:lvl6pPr indent="-311150" lvl="5" marL="2743200" rtl="0" algn="l">
              <a:lnSpc>
                <a:spcPct val="100000"/>
              </a:lnSpc>
              <a:spcBef>
                <a:spcPts val="700"/>
              </a:spcBef>
              <a:spcAft>
                <a:spcPts val="0"/>
              </a:spcAft>
              <a:buSzPts val="1300"/>
              <a:buAutoNum type="arabicPeriod"/>
              <a:defRPr/>
            </a:lvl6pPr>
            <a:lvl7pPr indent="-311150" lvl="6" marL="3200400" rtl="0" algn="l">
              <a:lnSpc>
                <a:spcPct val="100000"/>
              </a:lnSpc>
              <a:spcBef>
                <a:spcPts val="700"/>
              </a:spcBef>
              <a:spcAft>
                <a:spcPts val="0"/>
              </a:spcAft>
              <a:buClr>
                <a:schemeClr val="dk1"/>
              </a:buClr>
              <a:buSzPts val="1300"/>
              <a:buAutoNum type="alphaLcPeriod"/>
              <a:defRPr/>
            </a:lvl7pPr>
            <a:lvl8pPr indent="-311150" lvl="7" marL="3657600" rtl="0" algn="l">
              <a:lnSpc>
                <a:spcPct val="100000"/>
              </a:lnSpc>
              <a:spcBef>
                <a:spcPts val="700"/>
              </a:spcBef>
              <a:spcAft>
                <a:spcPts val="0"/>
              </a:spcAft>
              <a:buClr>
                <a:schemeClr val="dk1"/>
              </a:buClr>
              <a:buSzPts val="1300"/>
              <a:buAutoNum type="romanLcPeriod"/>
              <a:defRPr/>
            </a:lvl8pPr>
            <a:lvl9pPr indent="-228600" lvl="8" marL="4114800" rtl="0" algn="l">
              <a:lnSpc>
                <a:spcPct val="100000"/>
              </a:lnSpc>
              <a:spcBef>
                <a:spcPts val="700"/>
              </a:spcBef>
              <a:spcAft>
                <a:spcPts val="700"/>
              </a:spcAft>
              <a:buClr>
                <a:schemeClr val="dk2"/>
              </a:buClr>
              <a:buSzPts val="1300"/>
              <a:buNone/>
              <a:defRPr/>
            </a:lvl9pPr>
          </a:lstStyle>
          <a:p/>
        </p:txBody>
      </p:sp>
      <p:grpSp>
        <p:nvGrpSpPr>
          <p:cNvPr id="546" name="Google Shape;546;p62"/>
          <p:cNvGrpSpPr/>
          <p:nvPr/>
        </p:nvGrpSpPr>
        <p:grpSpPr>
          <a:xfrm>
            <a:off x="1162501" y="4629150"/>
            <a:ext cx="685616" cy="400109"/>
            <a:chOff x="1550415" y="6172200"/>
            <a:chExt cx="914399" cy="533479"/>
          </a:xfrm>
        </p:grpSpPr>
        <p:sp>
          <p:nvSpPr>
            <p:cNvPr id="547" name="Google Shape;547;p62"/>
            <p:cNvSpPr/>
            <p:nvPr/>
          </p:nvSpPr>
          <p:spPr>
            <a:xfrm>
              <a:off x="2105939" y="6172200"/>
              <a:ext cx="228600" cy="52500"/>
            </a:xfrm>
            <a:prstGeom prst="rect">
              <a:avLst/>
            </a:prstGeom>
            <a:solidFill>
              <a:schemeClr val="dk2"/>
            </a:solidFill>
            <a:ln>
              <a:noFill/>
            </a:ln>
          </p:spPr>
          <p:txBody>
            <a:bodyPr anchorCtr="0" anchor="t" bIns="34275" lIns="68550" spcFirstLastPara="1" rIns="68550" wrap="square" tIns="34275">
              <a:noAutofit/>
            </a:bodyPr>
            <a:lstStyle/>
            <a:p>
              <a:pPr indent="0" lvl="0" marL="0" marR="0" rtl="0" algn="l">
                <a:spcBef>
                  <a:spcPts val="0"/>
                </a:spcBef>
                <a:spcAft>
                  <a:spcPts val="0"/>
                </a:spcAft>
                <a:buNone/>
              </a:pPr>
              <a:r>
                <a:t/>
              </a:r>
              <a:endParaRPr sz="1300">
                <a:solidFill>
                  <a:schemeClr val="dk1"/>
                </a:solidFill>
                <a:latin typeface="Arial"/>
                <a:ea typeface="Arial"/>
                <a:cs typeface="Arial"/>
                <a:sym typeface="Arial"/>
              </a:endParaRPr>
            </a:p>
          </p:txBody>
        </p:sp>
        <p:sp>
          <p:nvSpPr>
            <p:cNvPr id="548" name="Google Shape;548;p62"/>
            <p:cNvSpPr/>
            <p:nvPr/>
          </p:nvSpPr>
          <p:spPr>
            <a:xfrm>
              <a:off x="1550415" y="6361023"/>
              <a:ext cx="914399" cy="344656"/>
            </a:xfrm>
            <a:custGeom>
              <a:rect b="b" l="l" r="r" t="t"/>
              <a:pathLst>
                <a:path extrusionOk="0" h="1544" w="4127">
                  <a:moveTo>
                    <a:pt x="640" y="229"/>
                  </a:moveTo>
                  <a:lnTo>
                    <a:pt x="622" y="229"/>
                  </a:lnTo>
                  <a:lnTo>
                    <a:pt x="603" y="230"/>
                  </a:lnTo>
                  <a:lnTo>
                    <a:pt x="581" y="233"/>
                  </a:lnTo>
                  <a:lnTo>
                    <a:pt x="553" y="235"/>
                  </a:lnTo>
                  <a:lnTo>
                    <a:pt x="521" y="241"/>
                  </a:lnTo>
                  <a:lnTo>
                    <a:pt x="521" y="947"/>
                  </a:lnTo>
                  <a:lnTo>
                    <a:pt x="538" y="949"/>
                  </a:lnTo>
                  <a:lnTo>
                    <a:pt x="553" y="949"/>
                  </a:lnTo>
                  <a:lnTo>
                    <a:pt x="566" y="949"/>
                  </a:lnTo>
                  <a:lnTo>
                    <a:pt x="578" y="949"/>
                  </a:lnTo>
                  <a:lnTo>
                    <a:pt x="630" y="946"/>
                  </a:lnTo>
                  <a:lnTo>
                    <a:pt x="677" y="937"/>
                  </a:lnTo>
                  <a:lnTo>
                    <a:pt x="720" y="924"/>
                  </a:lnTo>
                  <a:lnTo>
                    <a:pt x="758" y="905"/>
                  </a:lnTo>
                  <a:lnTo>
                    <a:pt x="793" y="880"/>
                  </a:lnTo>
                  <a:lnTo>
                    <a:pt x="824" y="850"/>
                  </a:lnTo>
                  <a:lnTo>
                    <a:pt x="849" y="815"/>
                  </a:lnTo>
                  <a:lnTo>
                    <a:pt x="870" y="775"/>
                  </a:lnTo>
                  <a:lnTo>
                    <a:pt x="886" y="728"/>
                  </a:lnTo>
                  <a:lnTo>
                    <a:pt x="897" y="678"/>
                  </a:lnTo>
                  <a:lnTo>
                    <a:pt x="905" y="622"/>
                  </a:lnTo>
                  <a:lnTo>
                    <a:pt x="907" y="561"/>
                  </a:lnTo>
                  <a:lnTo>
                    <a:pt x="905" y="505"/>
                  </a:lnTo>
                  <a:lnTo>
                    <a:pt x="897" y="452"/>
                  </a:lnTo>
                  <a:lnTo>
                    <a:pt x="886" y="407"/>
                  </a:lnTo>
                  <a:lnTo>
                    <a:pt x="870" y="366"/>
                  </a:lnTo>
                  <a:lnTo>
                    <a:pt x="850" y="329"/>
                  </a:lnTo>
                  <a:lnTo>
                    <a:pt x="826" y="299"/>
                  </a:lnTo>
                  <a:lnTo>
                    <a:pt x="797" y="274"/>
                  </a:lnTo>
                  <a:lnTo>
                    <a:pt x="763" y="254"/>
                  </a:lnTo>
                  <a:lnTo>
                    <a:pt x="727" y="241"/>
                  </a:lnTo>
                  <a:lnTo>
                    <a:pt x="686" y="232"/>
                  </a:lnTo>
                  <a:lnTo>
                    <a:pt x="640" y="229"/>
                  </a:lnTo>
                  <a:close/>
                  <a:moveTo>
                    <a:pt x="413" y="3"/>
                  </a:moveTo>
                  <a:lnTo>
                    <a:pt x="521" y="3"/>
                  </a:lnTo>
                  <a:lnTo>
                    <a:pt x="521" y="143"/>
                  </a:lnTo>
                  <a:lnTo>
                    <a:pt x="566" y="117"/>
                  </a:lnTo>
                  <a:lnTo>
                    <a:pt x="607" y="93"/>
                  </a:lnTo>
                  <a:lnTo>
                    <a:pt x="643" y="74"/>
                  </a:lnTo>
                  <a:lnTo>
                    <a:pt x="677" y="57"/>
                  </a:lnTo>
                  <a:lnTo>
                    <a:pt x="707" y="44"/>
                  </a:lnTo>
                  <a:lnTo>
                    <a:pt x="735" y="33"/>
                  </a:lnTo>
                  <a:lnTo>
                    <a:pt x="761" y="24"/>
                  </a:lnTo>
                  <a:lnTo>
                    <a:pt x="785" y="18"/>
                  </a:lnTo>
                  <a:lnTo>
                    <a:pt x="809" y="13"/>
                  </a:lnTo>
                  <a:lnTo>
                    <a:pt x="831" y="10"/>
                  </a:lnTo>
                  <a:lnTo>
                    <a:pt x="855" y="9"/>
                  </a:lnTo>
                  <a:lnTo>
                    <a:pt x="879" y="8"/>
                  </a:lnTo>
                  <a:lnTo>
                    <a:pt x="931" y="12"/>
                  </a:lnTo>
                  <a:lnTo>
                    <a:pt x="980" y="23"/>
                  </a:lnTo>
                  <a:lnTo>
                    <a:pt x="1026" y="40"/>
                  </a:lnTo>
                  <a:lnTo>
                    <a:pt x="1070" y="64"/>
                  </a:lnTo>
                  <a:lnTo>
                    <a:pt x="1110" y="94"/>
                  </a:lnTo>
                  <a:lnTo>
                    <a:pt x="1148" y="130"/>
                  </a:lnTo>
                  <a:lnTo>
                    <a:pt x="1180" y="172"/>
                  </a:lnTo>
                  <a:lnTo>
                    <a:pt x="1209" y="218"/>
                  </a:lnTo>
                  <a:lnTo>
                    <a:pt x="1233" y="268"/>
                  </a:lnTo>
                  <a:lnTo>
                    <a:pt x="1252" y="324"/>
                  </a:lnTo>
                  <a:lnTo>
                    <a:pt x="1265" y="383"/>
                  </a:lnTo>
                  <a:lnTo>
                    <a:pt x="1274" y="446"/>
                  </a:lnTo>
                  <a:lnTo>
                    <a:pt x="1278" y="512"/>
                  </a:lnTo>
                  <a:lnTo>
                    <a:pt x="1274" y="578"/>
                  </a:lnTo>
                  <a:lnTo>
                    <a:pt x="1265" y="641"/>
                  </a:lnTo>
                  <a:lnTo>
                    <a:pt x="1252" y="701"/>
                  </a:lnTo>
                  <a:lnTo>
                    <a:pt x="1232" y="756"/>
                  </a:lnTo>
                  <a:lnTo>
                    <a:pt x="1205" y="809"/>
                  </a:lnTo>
                  <a:lnTo>
                    <a:pt x="1175" y="857"/>
                  </a:lnTo>
                  <a:lnTo>
                    <a:pt x="1140" y="901"/>
                  </a:lnTo>
                  <a:lnTo>
                    <a:pt x="1099" y="941"/>
                  </a:lnTo>
                  <a:lnTo>
                    <a:pt x="1054" y="976"/>
                  </a:lnTo>
                  <a:lnTo>
                    <a:pt x="1005" y="1006"/>
                  </a:lnTo>
                  <a:lnTo>
                    <a:pt x="951" y="1031"/>
                  </a:lnTo>
                  <a:lnTo>
                    <a:pt x="894" y="1051"/>
                  </a:lnTo>
                  <a:lnTo>
                    <a:pt x="831" y="1065"/>
                  </a:lnTo>
                  <a:lnTo>
                    <a:pt x="766" y="1074"/>
                  </a:lnTo>
                  <a:lnTo>
                    <a:pt x="696" y="1078"/>
                  </a:lnTo>
                  <a:lnTo>
                    <a:pt x="670" y="1078"/>
                  </a:lnTo>
                  <a:lnTo>
                    <a:pt x="637" y="1076"/>
                  </a:lnTo>
                  <a:lnTo>
                    <a:pt x="601" y="1074"/>
                  </a:lnTo>
                  <a:lnTo>
                    <a:pt x="561" y="1071"/>
                  </a:lnTo>
                  <a:lnTo>
                    <a:pt x="521" y="1068"/>
                  </a:lnTo>
                  <a:lnTo>
                    <a:pt x="521" y="1408"/>
                  </a:lnTo>
                  <a:lnTo>
                    <a:pt x="692" y="1447"/>
                  </a:lnTo>
                  <a:lnTo>
                    <a:pt x="692" y="1544"/>
                  </a:lnTo>
                  <a:lnTo>
                    <a:pt x="18" y="1544"/>
                  </a:lnTo>
                  <a:lnTo>
                    <a:pt x="18" y="1447"/>
                  </a:lnTo>
                  <a:lnTo>
                    <a:pt x="171" y="1408"/>
                  </a:lnTo>
                  <a:lnTo>
                    <a:pt x="171" y="229"/>
                  </a:lnTo>
                  <a:lnTo>
                    <a:pt x="0" y="229"/>
                  </a:lnTo>
                  <a:lnTo>
                    <a:pt x="0" y="128"/>
                  </a:lnTo>
                  <a:lnTo>
                    <a:pt x="413" y="3"/>
                  </a:lnTo>
                  <a:close/>
                  <a:moveTo>
                    <a:pt x="3711" y="0"/>
                  </a:moveTo>
                  <a:lnTo>
                    <a:pt x="3770" y="3"/>
                  </a:lnTo>
                  <a:lnTo>
                    <a:pt x="3825" y="9"/>
                  </a:lnTo>
                  <a:lnTo>
                    <a:pt x="3876" y="20"/>
                  </a:lnTo>
                  <a:lnTo>
                    <a:pt x="3923" y="34"/>
                  </a:lnTo>
                  <a:lnTo>
                    <a:pt x="3965" y="53"/>
                  </a:lnTo>
                  <a:lnTo>
                    <a:pt x="4004" y="75"/>
                  </a:lnTo>
                  <a:lnTo>
                    <a:pt x="4036" y="100"/>
                  </a:lnTo>
                  <a:lnTo>
                    <a:pt x="4064" y="129"/>
                  </a:lnTo>
                  <a:lnTo>
                    <a:pt x="4086" y="160"/>
                  </a:lnTo>
                  <a:lnTo>
                    <a:pt x="4103" y="194"/>
                  </a:lnTo>
                  <a:lnTo>
                    <a:pt x="4113" y="232"/>
                  </a:lnTo>
                  <a:lnTo>
                    <a:pt x="4117" y="271"/>
                  </a:lnTo>
                  <a:lnTo>
                    <a:pt x="4114" y="304"/>
                  </a:lnTo>
                  <a:lnTo>
                    <a:pt x="4105" y="334"/>
                  </a:lnTo>
                  <a:lnTo>
                    <a:pt x="4091" y="362"/>
                  </a:lnTo>
                  <a:lnTo>
                    <a:pt x="4074" y="387"/>
                  </a:lnTo>
                  <a:lnTo>
                    <a:pt x="4051" y="407"/>
                  </a:lnTo>
                  <a:lnTo>
                    <a:pt x="4025" y="423"/>
                  </a:lnTo>
                  <a:lnTo>
                    <a:pt x="3995" y="436"/>
                  </a:lnTo>
                  <a:lnTo>
                    <a:pt x="3961" y="443"/>
                  </a:lnTo>
                  <a:lnTo>
                    <a:pt x="3925" y="446"/>
                  </a:lnTo>
                  <a:lnTo>
                    <a:pt x="3891" y="444"/>
                  </a:lnTo>
                  <a:lnTo>
                    <a:pt x="3859" y="438"/>
                  </a:lnTo>
                  <a:lnTo>
                    <a:pt x="3826" y="428"/>
                  </a:lnTo>
                  <a:lnTo>
                    <a:pt x="3792" y="413"/>
                  </a:lnTo>
                  <a:lnTo>
                    <a:pt x="3757" y="394"/>
                  </a:lnTo>
                  <a:lnTo>
                    <a:pt x="3757" y="114"/>
                  </a:lnTo>
                  <a:lnTo>
                    <a:pt x="3711" y="125"/>
                  </a:lnTo>
                  <a:lnTo>
                    <a:pt x="3668" y="140"/>
                  </a:lnTo>
                  <a:lnTo>
                    <a:pt x="3631" y="162"/>
                  </a:lnTo>
                  <a:lnTo>
                    <a:pt x="3597" y="187"/>
                  </a:lnTo>
                  <a:lnTo>
                    <a:pt x="3568" y="218"/>
                  </a:lnTo>
                  <a:lnTo>
                    <a:pt x="3543" y="253"/>
                  </a:lnTo>
                  <a:lnTo>
                    <a:pt x="3523" y="294"/>
                  </a:lnTo>
                  <a:lnTo>
                    <a:pt x="3508" y="339"/>
                  </a:lnTo>
                  <a:lnTo>
                    <a:pt x="3497" y="391"/>
                  </a:lnTo>
                  <a:lnTo>
                    <a:pt x="3489" y="447"/>
                  </a:lnTo>
                  <a:lnTo>
                    <a:pt x="3487" y="507"/>
                  </a:lnTo>
                  <a:lnTo>
                    <a:pt x="3489" y="565"/>
                  </a:lnTo>
                  <a:lnTo>
                    <a:pt x="3497" y="617"/>
                  </a:lnTo>
                  <a:lnTo>
                    <a:pt x="3509" y="667"/>
                  </a:lnTo>
                  <a:lnTo>
                    <a:pt x="3526" y="712"/>
                  </a:lnTo>
                  <a:lnTo>
                    <a:pt x="3547" y="753"/>
                  </a:lnTo>
                  <a:lnTo>
                    <a:pt x="3571" y="790"/>
                  </a:lnTo>
                  <a:lnTo>
                    <a:pt x="3600" y="821"/>
                  </a:lnTo>
                  <a:lnTo>
                    <a:pt x="3632" y="847"/>
                  </a:lnTo>
                  <a:lnTo>
                    <a:pt x="3668" y="869"/>
                  </a:lnTo>
                  <a:lnTo>
                    <a:pt x="3707" y="885"/>
                  </a:lnTo>
                  <a:lnTo>
                    <a:pt x="3750" y="894"/>
                  </a:lnTo>
                  <a:lnTo>
                    <a:pt x="3795" y="897"/>
                  </a:lnTo>
                  <a:lnTo>
                    <a:pt x="3821" y="896"/>
                  </a:lnTo>
                  <a:lnTo>
                    <a:pt x="3847" y="894"/>
                  </a:lnTo>
                  <a:lnTo>
                    <a:pt x="3874" y="889"/>
                  </a:lnTo>
                  <a:lnTo>
                    <a:pt x="3901" y="881"/>
                  </a:lnTo>
                  <a:lnTo>
                    <a:pt x="3931" y="872"/>
                  </a:lnTo>
                  <a:lnTo>
                    <a:pt x="3964" y="861"/>
                  </a:lnTo>
                  <a:lnTo>
                    <a:pt x="3999" y="846"/>
                  </a:lnTo>
                  <a:lnTo>
                    <a:pt x="4036" y="830"/>
                  </a:lnTo>
                  <a:lnTo>
                    <a:pt x="4079" y="810"/>
                  </a:lnTo>
                  <a:lnTo>
                    <a:pt x="4127" y="787"/>
                  </a:lnTo>
                  <a:lnTo>
                    <a:pt x="4127" y="976"/>
                  </a:lnTo>
                  <a:lnTo>
                    <a:pt x="4069" y="1001"/>
                  </a:lnTo>
                  <a:lnTo>
                    <a:pt x="4016" y="1024"/>
                  </a:lnTo>
                  <a:lnTo>
                    <a:pt x="3966" y="1041"/>
                  </a:lnTo>
                  <a:lnTo>
                    <a:pt x="3919" y="1058"/>
                  </a:lnTo>
                  <a:lnTo>
                    <a:pt x="3874" y="1070"/>
                  </a:lnTo>
                  <a:lnTo>
                    <a:pt x="3830" y="1080"/>
                  </a:lnTo>
                  <a:lnTo>
                    <a:pt x="3786" y="1086"/>
                  </a:lnTo>
                  <a:lnTo>
                    <a:pt x="3742" y="1091"/>
                  </a:lnTo>
                  <a:lnTo>
                    <a:pt x="3697" y="1094"/>
                  </a:lnTo>
                  <a:lnTo>
                    <a:pt x="3651" y="1095"/>
                  </a:lnTo>
                  <a:lnTo>
                    <a:pt x="3588" y="1093"/>
                  </a:lnTo>
                  <a:lnTo>
                    <a:pt x="3530" y="1086"/>
                  </a:lnTo>
                  <a:lnTo>
                    <a:pt x="3476" y="1075"/>
                  </a:lnTo>
                  <a:lnTo>
                    <a:pt x="3426" y="1060"/>
                  </a:lnTo>
                  <a:lnTo>
                    <a:pt x="3378" y="1039"/>
                  </a:lnTo>
                  <a:lnTo>
                    <a:pt x="3334" y="1014"/>
                  </a:lnTo>
                  <a:lnTo>
                    <a:pt x="3294" y="984"/>
                  </a:lnTo>
                  <a:lnTo>
                    <a:pt x="3255" y="947"/>
                  </a:lnTo>
                  <a:lnTo>
                    <a:pt x="3219" y="907"/>
                  </a:lnTo>
                  <a:lnTo>
                    <a:pt x="3188" y="865"/>
                  </a:lnTo>
                  <a:lnTo>
                    <a:pt x="3162" y="820"/>
                  </a:lnTo>
                  <a:lnTo>
                    <a:pt x="3140" y="772"/>
                  </a:lnTo>
                  <a:lnTo>
                    <a:pt x="3124" y="722"/>
                  </a:lnTo>
                  <a:lnTo>
                    <a:pt x="3111" y="670"/>
                  </a:lnTo>
                  <a:lnTo>
                    <a:pt x="3104" y="616"/>
                  </a:lnTo>
                  <a:lnTo>
                    <a:pt x="3101" y="561"/>
                  </a:lnTo>
                  <a:lnTo>
                    <a:pt x="3105" y="494"/>
                  </a:lnTo>
                  <a:lnTo>
                    <a:pt x="3115" y="433"/>
                  </a:lnTo>
                  <a:lnTo>
                    <a:pt x="3130" y="373"/>
                  </a:lnTo>
                  <a:lnTo>
                    <a:pt x="3153" y="318"/>
                  </a:lnTo>
                  <a:lnTo>
                    <a:pt x="3179" y="267"/>
                  </a:lnTo>
                  <a:lnTo>
                    <a:pt x="3213" y="219"/>
                  </a:lnTo>
                  <a:lnTo>
                    <a:pt x="3250" y="175"/>
                  </a:lnTo>
                  <a:lnTo>
                    <a:pt x="3293" y="135"/>
                  </a:lnTo>
                  <a:lnTo>
                    <a:pt x="3341" y="102"/>
                  </a:lnTo>
                  <a:lnTo>
                    <a:pt x="3392" y="72"/>
                  </a:lnTo>
                  <a:lnTo>
                    <a:pt x="3448" y="47"/>
                  </a:lnTo>
                  <a:lnTo>
                    <a:pt x="3508" y="27"/>
                  </a:lnTo>
                  <a:lnTo>
                    <a:pt x="3573" y="12"/>
                  </a:lnTo>
                  <a:lnTo>
                    <a:pt x="3640" y="3"/>
                  </a:lnTo>
                  <a:lnTo>
                    <a:pt x="3711" y="0"/>
                  </a:lnTo>
                  <a:close/>
                  <a:moveTo>
                    <a:pt x="2910" y="0"/>
                  </a:moveTo>
                  <a:lnTo>
                    <a:pt x="2948" y="4"/>
                  </a:lnTo>
                  <a:lnTo>
                    <a:pt x="2983" y="14"/>
                  </a:lnTo>
                  <a:lnTo>
                    <a:pt x="3014" y="30"/>
                  </a:lnTo>
                  <a:lnTo>
                    <a:pt x="3040" y="52"/>
                  </a:lnTo>
                  <a:lnTo>
                    <a:pt x="3063" y="78"/>
                  </a:lnTo>
                  <a:lnTo>
                    <a:pt x="3079" y="109"/>
                  </a:lnTo>
                  <a:lnTo>
                    <a:pt x="3089" y="142"/>
                  </a:lnTo>
                  <a:lnTo>
                    <a:pt x="3093" y="178"/>
                  </a:lnTo>
                  <a:lnTo>
                    <a:pt x="3091" y="203"/>
                  </a:lnTo>
                  <a:lnTo>
                    <a:pt x="3088" y="227"/>
                  </a:lnTo>
                  <a:lnTo>
                    <a:pt x="3081" y="252"/>
                  </a:lnTo>
                  <a:lnTo>
                    <a:pt x="3071" y="277"/>
                  </a:lnTo>
                  <a:lnTo>
                    <a:pt x="3060" y="303"/>
                  </a:lnTo>
                  <a:lnTo>
                    <a:pt x="3044" y="331"/>
                  </a:lnTo>
                  <a:lnTo>
                    <a:pt x="3025" y="361"/>
                  </a:lnTo>
                  <a:lnTo>
                    <a:pt x="3004" y="393"/>
                  </a:lnTo>
                  <a:lnTo>
                    <a:pt x="2978" y="429"/>
                  </a:lnTo>
                  <a:lnTo>
                    <a:pt x="2948" y="468"/>
                  </a:lnTo>
                  <a:lnTo>
                    <a:pt x="2914" y="512"/>
                  </a:lnTo>
                  <a:lnTo>
                    <a:pt x="2876" y="561"/>
                  </a:lnTo>
                  <a:lnTo>
                    <a:pt x="2472" y="1078"/>
                  </a:lnTo>
                  <a:lnTo>
                    <a:pt x="2182" y="1078"/>
                  </a:lnTo>
                  <a:lnTo>
                    <a:pt x="2182" y="424"/>
                  </a:lnTo>
                  <a:lnTo>
                    <a:pt x="1784" y="1078"/>
                  </a:lnTo>
                  <a:lnTo>
                    <a:pt x="1518" y="1078"/>
                  </a:lnTo>
                  <a:lnTo>
                    <a:pt x="1518" y="234"/>
                  </a:lnTo>
                  <a:lnTo>
                    <a:pt x="1313" y="214"/>
                  </a:lnTo>
                  <a:lnTo>
                    <a:pt x="1313" y="118"/>
                  </a:lnTo>
                  <a:lnTo>
                    <a:pt x="1690" y="25"/>
                  </a:lnTo>
                  <a:lnTo>
                    <a:pt x="1832" y="25"/>
                  </a:lnTo>
                  <a:lnTo>
                    <a:pt x="1832" y="713"/>
                  </a:lnTo>
                  <a:lnTo>
                    <a:pt x="2247" y="25"/>
                  </a:lnTo>
                  <a:lnTo>
                    <a:pt x="2497" y="25"/>
                  </a:lnTo>
                  <a:lnTo>
                    <a:pt x="2497" y="822"/>
                  </a:lnTo>
                  <a:lnTo>
                    <a:pt x="2759" y="473"/>
                  </a:lnTo>
                  <a:lnTo>
                    <a:pt x="2759" y="62"/>
                  </a:lnTo>
                  <a:lnTo>
                    <a:pt x="2779" y="44"/>
                  </a:lnTo>
                  <a:lnTo>
                    <a:pt x="2806" y="27"/>
                  </a:lnTo>
                  <a:lnTo>
                    <a:pt x="2837" y="13"/>
                  </a:lnTo>
                  <a:lnTo>
                    <a:pt x="2872" y="4"/>
                  </a:lnTo>
                  <a:lnTo>
                    <a:pt x="2910" y="0"/>
                  </a:lnTo>
                  <a:close/>
                </a:path>
              </a:pathLst>
            </a:custGeom>
            <a:solidFill>
              <a:srgbClr val="000000"/>
            </a:solidFill>
            <a:ln>
              <a:noFill/>
            </a:ln>
          </p:spPr>
          <p:txBody>
            <a:bodyPr anchorCtr="0" anchor="t" bIns="34275" lIns="68550" spcFirstLastPara="1" rIns="68550" wrap="square" tIns="34275">
              <a:noAutofit/>
            </a:bodyPr>
            <a:lstStyle/>
            <a:p>
              <a:pPr indent="0" lvl="0" marL="0" marR="0" rtl="0" algn="l">
                <a:spcBef>
                  <a:spcPts val="0"/>
                </a:spcBef>
                <a:spcAft>
                  <a:spcPts val="0"/>
                </a:spcAft>
                <a:buNone/>
              </a:pPr>
              <a:r>
                <a:t/>
              </a:r>
              <a:endParaRPr sz="1300">
                <a:solidFill>
                  <a:schemeClr val="dk1"/>
                </a:solidFill>
                <a:latin typeface="Arial"/>
                <a:ea typeface="Arial"/>
                <a:cs typeface="Arial"/>
                <a:sym typeface="Arial"/>
              </a:endParaRPr>
            </a:p>
          </p:txBody>
        </p:sp>
      </p:gr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1" showMasterSp="0">
  <p:cSld name="Title Slide 1">
    <p:spTree>
      <p:nvGrpSpPr>
        <p:cNvPr id="556" name="Shape 556"/>
        <p:cNvGrpSpPr/>
        <p:nvPr/>
      </p:nvGrpSpPr>
      <p:grpSpPr>
        <a:xfrm>
          <a:off x="0" y="0"/>
          <a:ext cx="0" cy="0"/>
          <a:chOff x="0" y="0"/>
          <a:chExt cx="0" cy="0"/>
        </a:xfrm>
      </p:grpSpPr>
      <p:sp>
        <p:nvSpPr>
          <p:cNvPr id="557" name="Google Shape;557;p64"/>
          <p:cNvSpPr/>
          <p:nvPr/>
        </p:nvSpPr>
        <p:spPr>
          <a:xfrm>
            <a:off x="0" y="0"/>
            <a:ext cx="6072300" cy="2571900"/>
          </a:xfrm>
          <a:prstGeom prst="rect">
            <a:avLst/>
          </a:prstGeom>
          <a:solidFill>
            <a:srgbClr val="46464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58" name="Google Shape;558;p64"/>
          <p:cNvSpPr/>
          <p:nvPr/>
        </p:nvSpPr>
        <p:spPr>
          <a:xfrm>
            <a:off x="0" y="2571750"/>
            <a:ext cx="6072300" cy="857400"/>
          </a:xfrm>
          <a:prstGeom prst="rect">
            <a:avLst/>
          </a:prstGeom>
          <a:solidFill>
            <a:srgbClr val="D04A0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59" name="Google Shape;559;p64"/>
          <p:cNvSpPr/>
          <p:nvPr/>
        </p:nvSpPr>
        <p:spPr>
          <a:xfrm>
            <a:off x="6072188" y="0"/>
            <a:ext cx="3071700" cy="2571900"/>
          </a:xfrm>
          <a:prstGeom prst="rect">
            <a:avLst/>
          </a:prstGeom>
          <a:solidFill>
            <a:srgbClr val="EB8C0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60" name="Google Shape;560;p64"/>
          <p:cNvSpPr txBox="1"/>
          <p:nvPr>
            <p:ph type="ctrTitle"/>
          </p:nvPr>
        </p:nvSpPr>
        <p:spPr>
          <a:xfrm>
            <a:off x="332184" y="321469"/>
            <a:ext cx="5563800" cy="1821600"/>
          </a:xfrm>
          <a:prstGeom prst="rect">
            <a:avLst/>
          </a:prstGeom>
          <a:noFill/>
          <a:ln>
            <a:noFill/>
          </a:ln>
        </p:spPr>
        <p:txBody>
          <a:bodyPr anchorCtr="0" anchor="b" bIns="0" lIns="0" spcFirstLastPara="1" rIns="0" wrap="square" tIns="0">
            <a:noAutofit/>
          </a:bodyPr>
          <a:lstStyle>
            <a:lvl1pPr lvl="0" rtl="0" algn="l">
              <a:lnSpc>
                <a:spcPct val="85000"/>
              </a:lnSpc>
              <a:spcBef>
                <a:spcPts val="0"/>
              </a:spcBef>
              <a:spcAft>
                <a:spcPts val="0"/>
              </a:spcAft>
              <a:buClr>
                <a:schemeClr val="lt1"/>
              </a:buClr>
              <a:buSzPts val="4500"/>
              <a:buFont typeface="Georgia"/>
              <a:buNone/>
              <a:defRPr sz="4500">
                <a:solidFill>
                  <a:schemeClr val="lt1"/>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561" name="Google Shape;561;p64"/>
          <p:cNvSpPr txBox="1"/>
          <p:nvPr>
            <p:ph idx="1" type="subTitle"/>
          </p:nvPr>
        </p:nvSpPr>
        <p:spPr>
          <a:xfrm>
            <a:off x="332186" y="2811780"/>
            <a:ext cx="4105200" cy="4458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Clr>
                <a:schemeClr val="lt1"/>
              </a:buClr>
              <a:buSzPts val="1200"/>
              <a:buNone/>
              <a:defRPr b="0" sz="1200">
                <a:solidFill>
                  <a:schemeClr val="lt1"/>
                </a:solidFill>
              </a:defRPr>
            </a:lvl1pPr>
            <a:lvl2pPr lvl="1" rtl="0" algn="l">
              <a:lnSpc>
                <a:spcPct val="100000"/>
              </a:lnSpc>
              <a:spcBef>
                <a:spcPts val="0"/>
              </a:spcBef>
              <a:spcAft>
                <a:spcPts val="0"/>
              </a:spcAft>
              <a:buClr>
                <a:schemeClr val="lt1"/>
              </a:buClr>
              <a:buSzPts val="1200"/>
              <a:buNone/>
              <a:defRPr sz="1200">
                <a:solidFill>
                  <a:schemeClr val="lt1"/>
                </a:solidFill>
              </a:defRPr>
            </a:lvl2pPr>
            <a:lvl3pPr lvl="2" rtl="0" algn="l">
              <a:lnSpc>
                <a:spcPct val="100000"/>
              </a:lnSpc>
              <a:spcBef>
                <a:spcPts val="0"/>
              </a:spcBef>
              <a:spcAft>
                <a:spcPts val="0"/>
              </a:spcAft>
              <a:buClr>
                <a:schemeClr val="lt1"/>
              </a:buClr>
              <a:buSzPts val="1200"/>
              <a:buNone/>
              <a:defRPr sz="1200">
                <a:solidFill>
                  <a:schemeClr val="lt1"/>
                </a:solidFill>
              </a:defRPr>
            </a:lvl3pPr>
            <a:lvl4pPr lvl="3" rtl="0" algn="l">
              <a:lnSpc>
                <a:spcPct val="100000"/>
              </a:lnSpc>
              <a:spcBef>
                <a:spcPts val="0"/>
              </a:spcBef>
              <a:spcAft>
                <a:spcPts val="0"/>
              </a:spcAft>
              <a:buClr>
                <a:schemeClr val="lt1"/>
              </a:buClr>
              <a:buSzPts val="1200"/>
              <a:buNone/>
              <a:defRPr sz="1200">
                <a:solidFill>
                  <a:schemeClr val="lt1"/>
                </a:solidFill>
              </a:defRPr>
            </a:lvl4pPr>
            <a:lvl5pPr lvl="4" rtl="0" algn="l">
              <a:lnSpc>
                <a:spcPct val="100000"/>
              </a:lnSpc>
              <a:spcBef>
                <a:spcPts val="0"/>
              </a:spcBef>
              <a:spcAft>
                <a:spcPts val="0"/>
              </a:spcAft>
              <a:buClr>
                <a:schemeClr val="lt1"/>
              </a:buClr>
              <a:buSzPts val="1200"/>
              <a:buNone/>
              <a:defRPr sz="1200">
                <a:solidFill>
                  <a:schemeClr val="lt1"/>
                </a:solidFill>
              </a:defRPr>
            </a:lvl5pPr>
            <a:lvl6pPr lvl="5" rtl="0" algn="l">
              <a:lnSpc>
                <a:spcPct val="100000"/>
              </a:lnSpc>
              <a:spcBef>
                <a:spcPts val="0"/>
              </a:spcBef>
              <a:spcAft>
                <a:spcPts val="0"/>
              </a:spcAft>
              <a:buClr>
                <a:schemeClr val="lt1"/>
              </a:buClr>
              <a:buSzPts val="1200"/>
              <a:buNone/>
              <a:defRPr sz="1200">
                <a:solidFill>
                  <a:schemeClr val="lt1"/>
                </a:solidFill>
              </a:defRPr>
            </a:lvl6pPr>
            <a:lvl7pPr lvl="6" rtl="0" algn="l">
              <a:lnSpc>
                <a:spcPct val="100000"/>
              </a:lnSpc>
              <a:spcBef>
                <a:spcPts val="0"/>
              </a:spcBef>
              <a:spcAft>
                <a:spcPts val="0"/>
              </a:spcAft>
              <a:buClr>
                <a:schemeClr val="lt1"/>
              </a:buClr>
              <a:buSzPts val="1200"/>
              <a:buNone/>
              <a:defRPr sz="1200">
                <a:solidFill>
                  <a:schemeClr val="lt1"/>
                </a:solidFill>
              </a:defRPr>
            </a:lvl7pPr>
            <a:lvl8pPr lvl="7" rtl="0" algn="l">
              <a:lnSpc>
                <a:spcPct val="100000"/>
              </a:lnSpc>
              <a:spcBef>
                <a:spcPts val="0"/>
              </a:spcBef>
              <a:spcAft>
                <a:spcPts val="0"/>
              </a:spcAft>
              <a:buClr>
                <a:schemeClr val="lt1"/>
              </a:buClr>
              <a:buSzPts val="1200"/>
              <a:buNone/>
              <a:defRPr sz="1200">
                <a:solidFill>
                  <a:schemeClr val="lt1"/>
                </a:solidFill>
              </a:defRPr>
            </a:lvl8pPr>
            <a:lvl9pPr lvl="8" rtl="0" algn="l">
              <a:lnSpc>
                <a:spcPct val="100000"/>
              </a:lnSpc>
              <a:spcBef>
                <a:spcPts val="0"/>
              </a:spcBef>
              <a:spcAft>
                <a:spcPts val="0"/>
              </a:spcAft>
              <a:buClr>
                <a:schemeClr val="lt1"/>
              </a:buClr>
              <a:buSzPts val="1200"/>
              <a:buNone/>
              <a:defRPr sz="1200">
                <a:solidFill>
                  <a:schemeClr val="lt1"/>
                </a:solidFill>
              </a:defRPr>
            </a:lvl9pPr>
          </a:lstStyle>
          <a:p/>
        </p:txBody>
      </p:sp>
      <p:pic>
        <p:nvPicPr>
          <p:cNvPr id="562" name="Google Shape;562;p64"/>
          <p:cNvPicPr preferRelativeResize="0"/>
          <p:nvPr/>
        </p:nvPicPr>
        <p:blipFill rotWithShape="1">
          <a:blip r:embed="rId2">
            <a:alphaModFix/>
          </a:blip>
          <a:srcRect b="0" l="0" r="0" t="0"/>
          <a:stretch/>
        </p:blipFill>
        <p:spPr>
          <a:xfrm>
            <a:off x="138854" y="3998214"/>
            <a:ext cx="1227583" cy="1013388"/>
          </a:xfrm>
          <a:prstGeom prst="rect">
            <a:avLst/>
          </a:prstGeom>
          <a:noFill/>
          <a:ln>
            <a:noFill/>
          </a:ln>
        </p:spPr>
      </p:pic>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1 Grey" showMasterSp="0">
  <p:cSld name="Title Slide 1 Grey">
    <p:spTree>
      <p:nvGrpSpPr>
        <p:cNvPr id="563" name="Shape 563"/>
        <p:cNvGrpSpPr/>
        <p:nvPr/>
      </p:nvGrpSpPr>
      <p:grpSpPr>
        <a:xfrm>
          <a:off x="0" y="0"/>
          <a:ext cx="0" cy="0"/>
          <a:chOff x="0" y="0"/>
          <a:chExt cx="0" cy="0"/>
        </a:xfrm>
      </p:grpSpPr>
      <p:sp>
        <p:nvSpPr>
          <p:cNvPr id="564" name="Google Shape;564;p65"/>
          <p:cNvSpPr/>
          <p:nvPr/>
        </p:nvSpPr>
        <p:spPr>
          <a:xfrm>
            <a:off x="0" y="0"/>
            <a:ext cx="6072300" cy="2571900"/>
          </a:xfrm>
          <a:prstGeom prst="rect">
            <a:avLst/>
          </a:prstGeom>
          <a:solidFill>
            <a:srgbClr val="7D7D7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65" name="Google Shape;565;p65"/>
          <p:cNvSpPr/>
          <p:nvPr/>
        </p:nvSpPr>
        <p:spPr>
          <a:xfrm>
            <a:off x="0" y="2571750"/>
            <a:ext cx="6072300" cy="857400"/>
          </a:xfrm>
          <a:prstGeom prst="rect">
            <a:avLst/>
          </a:prstGeom>
          <a:solidFill>
            <a:srgbClr val="46464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66" name="Google Shape;566;p65"/>
          <p:cNvSpPr/>
          <p:nvPr/>
        </p:nvSpPr>
        <p:spPr>
          <a:xfrm>
            <a:off x="6072188" y="0"/>
            <a:ext cx="3071700" cy="2571900"/>
          </a:xfrm>
          <a:prstGeom prst="rect">
            <a:avLst/>
          </a:prstGeom>
          <a:solidFill>
            <a:srgbClr val="DEDEDE"/>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67" name="Google Shape;567;p65"/>
          <p:cNvSpPr txBox="1"/>
          <p:nvPr>
            <p:ph type="ctrTitle"/>
          </p:nvPr>
        </p:nvSpPr>
        <p:spPr>
          <a:xfrm>
            <a:off x="332184" y="321469"/>
            <a:ext cx="5563800" cy="1821600"/>
          </a:xfrm>
          <a:prstGeom prst="rect">
            <a:avLst/>
          </a:prstGeom>
          <a:noFill/>
          <a:ln>
            <a:noFill/>
          </a:ln>
        </p:spPr>
        <p:txBody>
          <a:bodyPr anchorCtr="0" anchor="b" bIns="0" lIns="0" spcFirstLastPara="1" rIns="0" wrap="square" tIns="0">
            <a:noAutofit/>
          </a:bodyPr>
          <a:lstStyle>
            <a:lvl1pPr lvl="0" rtl="0" algn="l">
              <a:lnSpc>
                <a:spcPct val="85000"/>
              </a:lnSpc>
              <a:spcBef>
                <a:spcPts val="0"/>
              </a:spcBef>
              <a:spcAft>
                <a:spcPts val="0"/>
              </a:spcAft>
              <a:buClr>
                <a:schemeClr val="lt1"/>
              </a:buClr>
              <a:buSzPts val="4500"/>
              <a:buFont typeface="Georgia"/>
              <a:buNone/>
              <a:defRPr sz="4500">
                <a:solidFill>
                  <a:schemeClr val="lt1"/>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568" name="Google Shape;568;p65"/>
          <p:cNvSpPr txBox="1"/>
          <p:nvPr>
            <p:ph idx="1" type="subTitle"/>
          </p:nvPr>
        </p:nvSpPr>
        <p:spPr>
          <a:xfrm>
            <a:off x="332186" y="2811780"/>
            <a:ext cx="4105200" cy="4458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Clr>
                <a:schemeClr val="lt1"/>
              </a:buClr>
              <a:buSzPts val="1200"/>
              <a:buNone/>
              <a:defRPr b="0" sz="1200">
                <a:solidFill>
                  <a:schemeClr val="lt1"/>
                </a:solidFill>
              </a:defRPr>
            </a:lvl1pPr>
            <a:lvl2pPr lvl="1" rtl="0" algn="l">
              <a:lnSpc>
                <a:spcPct val="100000"/>
              </a:lnSpc>
              <a:spcBef>
                <a:spcPts val="0"/>
              </a:spcBef>
              <a:spcAft>
                <a:spcPts val="0"/>
              </a:spcAft>
              <a:buClr>
                <a:schemeClr val="lt1"/>
              </a:buClr>
              <a:buSzPts val="1200"/>
              <a:buNone/>
              <a:defRPr sz="1200">
                <a:solidFill>
                  <a:schemeClr val="lt1"/>
                </a:solidFill>
              </a:defRPr>
            </a:lvl2pPr>
            <a:lvl3pPr lvl="2" rtl="0" algn="l">
              <a:lnSpc>
                <a:spcPct val="100000"/>
              </a:lnSpc>
              <a:spcBef>
                <a:spcPts val="0"/>
              </a:spcBef>
              <a:spcAft>
                <a:spcPts val="0"/>
              </a:spcAft>
              <a:buClr>
                <a:schemeClr val="lt1"/>
              </a:buClr>
              <a:buSzPts val="1200"/>
              <a:buNone/>
              <a:defRPr sz="1200">
                <a:solidFill>
                  <a:schemeClr val="lt1"/>
                </a:solidFill>
              </a:defRPr>
            </a:lvl3pPr>
            <a:lvl4pPr lvl="3" rtl="0" algn="l">
              <a:lnSpc>
                <a:spcPct val="100000"/>
              </a:lnSpc>
              <a:spcBef>
                <a:spcPts val="0"/>
              </a:spcBef>
              <a:spcAft>
                <a:spcPts val="0"/>
              </a:spcAft>
              <a:buClr>
                <a:schemeClr val="lt1"/>
              </a:buClr>
              <a:buSzPts val="1200"/>
              <a:buNone/>
              <a:defRPr sz="1200">
                <a:solidFill>
                  <a:schemeClr val="lt1"/>
                </a:solidFill>
              </a:defRPr>
            </a:lvl4pPr>
            <a:lvl5pPr lvl="4" rtl="0" algn="l">
              <a:lnSpc>
                <a:spcPct val="100000"/>
              </a:lnSpc>
              <a:spcBef>
                <a:spcPts val="0"/>
              </a:spcBef>
              <a:spcAft>
                <a:spcPts val="0"/>
              </a:spcAft>
              <a:buClr>
                <a:schemeClr val="lt1"/>
              </a:buClr>
              <a:buSzPts val="1200"/>
              <a:buNone/>
              <a:defRPr sz="1200">
                <a:solidFill>
                  <a:schemeClr val="lt1"/>
                </a:solidFill>
              </a:defRPr>
            </a:lvl5pPr>
            <a:lvl6pPr lvl="5" rtl="0" algn="l">
              <a:lnSpc>
                <a:spcPct val="100000"/>
              </a:lnSpc>
              <a:spcBef>
                <a:spcPts val="0"/>
              </a:spcBef>
              <a:spcAft>
                <a:spcPts val="0"/>
              </a:spcAft>
              <a:buClr>
                <a:schemeClr val="lt1"/>
              </a:buClr>
              <a:buSzPts val="1200"/>
              <a:buNone/>
              <a:defRPr sz="1200">
                <a:solidFill>
                  <a:schemeClr val="lt1"/>
                </a:solidFill>
              </a:defRPr>
            </a:lvl6pPr>
            <a:lvl7pPr lvl="6" rtl="0" algn="l">
              <a:lnSpc>
                <a:spcPct val="100000"/>
              </a:lnSpc>
              <a:spcBef>
                <a:spcPts val="0"/>
              </a:spcBef>
              <a:spcAft>
                <a:spcPts val="0"/>
              </a:spcAft>
              <a:buClr>
                <a:schemeClr val="lt1"/>
              </a:buClr>
              <a:buSzPts val="1200"/>
              <a:buNone/>
              <a:defRPr sz="1200">
                <a:solidFill>
                  <a:schemeClr val="lt1"/>
                </a:solidFill>
              </a:defRPr>
            </a:lvl7pPr>
            <a:lvl8pPr lvl="7" rtl="0" algn="l">
              <a:lnSpc>
                <a:spcPct val="100000"/>
              </a:lnSpc>
              <a:spcBef>
                <a:spcPts val="0"/>
              </a:spcBef>
              <a:spcAft>
                <a:spcPts val="0"/>
              </a:spcAft>
              <a:buClr>
                <a:schemeClr val="lt1"/>
              </a:buClr>
              <a:buSzPts val="1200"/>
              <a:buNone/>
              <a:defRPr sz="1200">
                <a:solidFill>
                  <a:schemeClr val="lt1"/>
                </a:solidFill>
              </a:defRPr>
            </a:lvl8pPr>
            <a:lvl9pPr lvl="8" rtl="0" algn="l">
              <a:lnSpc>
                <a:spcPct val="100000"/>
              </a:lnSpc>
              <a:spcBef>
                <a:spcPts val="0"/>
              </a:spcBef>
              <a:spcAft>
                <a:spcPts val="0"/>
              </a:spcAft>
              <a:buClr>
                <a:schemeClr val="lt1"/>
              </a:buClr>
              <a:buSzPts val="1200"/>
              <a:buNone/>
              <a:defRPr sz="1200">
                <a:solidFill>
                  <a:schemeClr val="lt1"/>
                </a:solidFill>
              </a:defRPr>
            </a:lvl9pPr>
          </a:lstStyle>
          <a:p/>
        </p:txBody>
      </p:sp>
      <p:pic>
        <p:nvPicPr>
          <p:cNvPr id="569" name="Google Shape;569;p65"/>
          <p:cNvPicPr preferRelativeResize="0"/>
          <p:nvPr/>
        </p:nvPicPr>
        <p:blipFill rotWithShape="1">
          <a:blip r:embed="rId2">
            <a:alphaModFix/>
          </a:blip>
          <a:srcRect b="0" l="0" r="0" t="0"/>
          <a:stretch/>
        </p:blipFill>
        <p:spPr>
          <a:xfrm>
            <a:off x="138854" y="3998214"/>
            <a:ext cx="1227583" cy="1013388"/>
          </a:xfrm>
          <a:prstGeom prst="rect">
            <a:avLst/>
          </a:prstGeom>
          <a:noFill/>
          <a:ln>
            <a:noFill/>
          </a:ln>
        </p:spPr>
      </p:pic>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1 Dark Grey" showMasterSp="0">
  <p:cSld name="Title Slide 1 Dark Grey">
    <p:spTree>
      <p:nvGrpSpPr>
        <p:cNvPr id="570" name="Shape 570"/>
        <p:cNvGrpSpPr/>
        <p:nvPr/>
      </p:nvGrpSpPr>
      <p:grpSpPr>
        <a:xfrm>
          <a:off x="0" y="0"/>
          <a:ext cx="0" cy="0"/>
          <a:chOff x="0" y="0"/>
          <a:chExt cx="0" cy="0"/>
        </a:xfrm>
      </p:grpSpPr>
      <p:sp>
        <p:nvSpPr>
          <p:cNvPr id="571" name="Google Shape;571;p66"/>
          <p:cNvSpPr/>
          <p:nvPr/>
        </p:nvSpPr>
        <p:spPr>
          <a:xfrm>
            <a:off x="0" y="0"/>
            <a:ext cx="6072300" cy="2571900"/>
          </a:xfrm>
          <a:prstGeom prst="rect">
            <a:avLst/>
          </a:prstGeom>
          <a:solidFill>
            <a:srgbClr val="46464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72" name="Google Shape;572;p66"/>
          <p:cNvSpPr/>
          <p:nvPr/>
        </p:nvSpPr>
        <p:spPr>
          <a:xfrm>
            <a:off x="0" y="2571750"/>
            <a:ext cx="6072300" cy="857400"/>
          </a:xfrm>
          <a:prstGeom prst="rect">
            <a:avLst/>
          </a:prstGeom>
          <a:solidFill>
            <a:srgbClr val="7D7D7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accent6"/>
              </a:solidFill>
              <a:latin typeface="Arial"/>
              <a:ea typeface="Arial"/>
              <a:cs typeface="Arial"/>
              <a:sym typeface="Arial"/>
            </a:endParaRPr>
          </a:p>
        </p:txBody>
      </p:sp>
      <p:sp>
        <p:nvSpPr>
          <p:cNvPr id="573" name="Google Shape;573;p66"/>
          <p:cNvSpPr/>
          <p:nvPr/>
        </p:nvSpPr>
        <p:spPr>
          <a:xfrm>
            <a:off x="6072188" y="0"/>
            <a:ext cx="3071700" cy="2571900"/>
          </a:xfrm>
          <a:prstGeom prst="rect">
            <a:avLst/>
          </a:prstGeom>
          <a:solidFill>
            <a:srgbClr val="DEDEDE"/>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74" name="Google Shape;574;p66"/>
          <p:cNvSpPr txBox="1"/>
          <p:nvPr>
            <p:ph type="ctrTitle"/>
          </p:nvPr>
        </p:nvSpPr>
        <p:spPr>
          <a:xfrm>
            <a:off x="332184" y="321469"/>
            <a:ext cx="5563800" cy="1821600"/>
          </a:xfrm>
          <a:prstGeom prst="rect">
            <a:avLst/>
          </a:prstGeom>
          <a:noFill/>
          <a:ln>
            <a:noFill/>
          </a:ln>
        </p:spPr>
        <p:txBody>
          <a:bodyPr anchorCtr="0" anchor="b" bIns="0" lIns="0" spcFirstLastPara="1" rIns="0" wrap="square" tIns="0">
            <a:noAutofit/>
          </a:bodyPr>
          <a:lstStyle>
            <a:lvl1pPr lvl="0" rtl="0" algn="l">
              <a:lnSpc>
                <a:spcPct val="85000"/>
              </a:lnSpc>
              <a:spcBef>
                <a:spcPts val="0"/>
              </a:spcBef>
              <a:spcAft>
                <a:spcPts val="0"/>
              </a:spcAft>
              <a:buClr>
                <a:schemeClr val="lt1"/>
              </a:buClr>
              <a:buSzPts val="4500"/>
              <a:buFont typeface="Georgia"/>
              <a:buNone/>
              <a:defRPr sz="4500">
                <a:solidFill>
                  <a:schemeClr val="lt1"/>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575" name="Google Shape;575;p66"/>
          <p:cNvSpPr txBox="1"/>
          <p:nvPr>
            <p:ph idx="1" type="subTitle"/>
          </p:nvPr>
        </p:nvSpPr>
        <p:spPr>
          <a:xfrm>
            <a:off x="332186" y="2811780"/>
            <a:ext cx="4105200" cy="4458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Clr>
                <a:schemeClr val="lt1"/>
              </a:buClr>
              <a:buSzPts val="1200"/>
              <a:buNone/>
              <a:defRPr b="0" sz="1200">
                <a:solidFill>
                  <a:schemeClr val="lt1"/>
                </a:solidFill>
              </a:defRPr>
            </a:lvl1pPr>
            <a:lvl2pPr lvl="1" rtl="0" algn="l">
              <a:lnSpc>
                <a:spcPct val="100000"/>
              </a:lnSpc>
              <a:spcBef>
                <a:spcPts val="0"/>
              </a:spcBef>
              <a:spcAft>
                <a:spcPts val="0"/>
              </a:spcAft>
              <a:buClr>
                <a:schemeClr val="lt1"/>
              </a:buClr>
              <a:buSzPts val="1200"/>
              <a:buNone/>
              <a:defRPr sz="1200">
                <a:solidFill>
                  <a:schemeClr val="lt1"/>
                </a:solidFill>
              </a:defRPr>
            </a:lvl2pPr>
            <a:lvl3pPr lvl="2" rtl="0" algn="l">
              <a:lnSpc>
                <a:spcPct val="100000"/>
              </a:lnSpc>
              <a:spcBef>
                <a:spcPts val="0"/>
              </a:spcBef>
              <a:spcAft>
                <a:spcPts val="0"/>
              </a:spcAft>
              <a:buClr>
                <a:schemeClr val="lt1"/>
              </a:buClr>
              <a:buSzPts val="1200"/>
              <a:buNone/>
              <a:defRPr sz="1200">
                <a:solidFill>
                  <a:schemeClr val="lt1"/>
                </a:solidFill>
              </a:defRPr>
            </a:lvl3pPr>
            <a:lvl4pPr lvl="3" rtl="0" algn="l">
              <a:lnSpc>
                <a:spcPct val="100000"/>
              </a:lnSpc>
              <a:spcBef>
                <a:spcPts val="0"/>
              </a:spcBef>
              <a:spcAft>
                <a:spcPts val="0"/>
              </a:spcAft>
              <a:buClr>
                <a:schemeClr val="lt1"/>
              </a:buClr>
              <a:buSzPts val="1200"/>
              <a:buNone/>
              <a:defRPr sz="1200">
                <a:solidFill>
                  <a:schemeClr val="lt1"/>
                </a:solidFill>
              </a:defRPr>
            </a:lvl4pPr>
            <a:lvl5pPr lvl="4" rtl="0" algn="l">
              <a:lnSpc>
                <a:spcPct val="100000"/>
              </a:lnSpc>
              <a:spcBef>
                <a:spcPts val="0"/>
              </a:spcBef>
              <a:spcAft>
                <a:spcPts val="0"/>
              </a:spcAft>
              <a:buClr>
                <a:schemeClr val="lt1"/>
              </a:buClr>
              <a:buSzPts val="1200"/>
              <a:buNone/>
              <a:defRPr sz="1200">
                <a:solidFill>
                  <a:schemeClr val="lt1"/>
                </a:solidFill>
              </a:defRPr>
            </a:lvl5pPr>
            <a:lvl6pPr lvl="5" rtl="0" algn="l">
              <a:lnSpc>
                <a:spcPct val="100000"/>
              </a:lnSpc>
              <a:spcBef>
                <a:spcPts val="0"/>
              </a:spcBef>
              <a:spcAft>
                <a:spcPts val="0"/>
              </a:spcAft>
              <a:buClr>
                <a:schemeClr val="lt1"/>
              </a:buClr>
              <a:buSzPts val="1200"/>
              <a:buNone/>
              <a:defRPr sz="1200">
                <a:solidFill>
                  <a:schemeClr val="lt1"/>
                </a:solidFill>
              </a:defRPr>
            </a:lvl6pPr>
            <a:lvl7pPr lvl="6" rtl="0" algn="l">
              <a:lnSpc>
                <a:spcPct val="100000"/>
              </a:lnSpc>
              <a:spcBef>
                <a:spcPts val="0"/>
              </a:spcBef>
              <a:spcAft>
                <a:spcPts val="0"/>
              </a:spcAft>
              <a:buClr>
                <a:schemeClr val="lt1"/>
              </a:buClr>
              <a:buSzPts val="1200"/>
              <a:buNone/>
              <a:defRPr sz="1200">
                <a:solidFill>
                  <a:schemeClr val="lt1"/>
                </a:solidFill>
              </a:defRPr>
            </a:lvl7pPr>
            <a:lvl8pPr lvl="7" rtl="0" algn="l">
              <a:lnSpc>
                <a:spcPct val="100000"/>
              </a:lnSpc>
              <a:spcBef>
                <a:spcPts val="0"/>
              </a:spcBef>
              <a:spcAft>
                <a:spcPts val="0"/>
              </a:spcAft>
              <a:buClr>
                <a:schemeClr val="lt1"/>
              </a:buClr>
              <a:buSzPts val="1200"/>
              <a:buNone/>
              <a:defRPr sz="1200">
                <a:solidFill>
                  <a:schemeClr val="lt1"/>
                </a:solidFill>
              </a:defRPr>
            </a:lvl8pPr>
            <a:lvl9pPr lvl="8" rtl="0" algn="l">
              <a:lnSpc>
                <a:spcPct val="100000"/>
              </a:lnSpc>
              <a:spcBef>
                <a:spcPts val="0"/>
              </a:spcBef>
              <a:spcAft>
                <a:spcPts val="0"/>
              </a:spcAft>
              <a:buClr>
                <a:schemeClr val="lt1"/>
              </a:buClr>
              <a:buSzPts val="1200"/>
              <a:buNone/>
              <a:defRPr sz="1200">
                <a:solidFill>
                  <a:schemeClr val="lt1"/>
                </a:solidFill>
              </a:defRPr>
            </a:lvl9pPr>
          </a:lstStyle>
          <a:p/>
        </p:txBody>
      </p:sp>
      <p:pic>
        <p:nvPicPr>
          <p:cNvPr id="576" name="Google Shape;576;p66"/>
          <p:cNvPicPr preferRelativeResize="0"/>
          <p:nvPr/>
        </p:nvPicPr>
        <p:blipFill rotWithShape="1">
          <a:blip r:embed="rId2">
            <a:alphaModFix/>
          </a:blip>
          <a:srcRect b="0" l="0" r="0" t="0"/>
          <a:stretch/>
        </p:blipFill>
        <p:spPr>
          <a:xfrm>
            <a:off x="138854" y="3998214"/>
            <a:ext cx="1227583" cy="1013388"/>
          </a:xfrm>
          <a:prstGeom prst="rect">
            <a:avLst/>
          </a:prstGeom>
          <a:noFill/>
          <a:ln>
            <a:noFill/>
          </a:ln>
        </p:spPr>
      </p:pic>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All Grey" showMasterSp="0">
  <p:cSld name="Title Slide All Grey">
    <p:bg>
      <p:bgPr>
        <a:solidFill>
          <a:srgbClr val="464646"/>
        </a:solidFill>
      </p:bgPr>
    </p:bg>
    <p:spTree>
      <p:nvGrpSpPr>
        <p:cNvPr id="577" name="Shape 577"/>
        <p:cNvGrpSpPr/>
        <p:nvPr/>
      </p:nvGrpSpPr>
      <p:grpSpPr>
        <a:xfrm>
          <a:off x="0" y="0"/>
          <a:ext cx="0" cy="0"/>
          <a:chOff x="0" y="0"/>
          <a:chExt cx="0" cy="0"/>
        </a:xfrm>
      </p:grpSpPr>
      <p:sp>
        <p:nvSpPr>
          <p:cNvPr id="578" name="Google Shape;578;p67"/>
          <p:cNvSpPr txBox="1"/>
          <p:nvPr>
            <p:ph type="ctrTitle"/>
          </p:nvPr>
        </p:nvSpPr>
        <p:spPr>
          <a:xfrm>
            <a:off x="332184" y="321469"/>
            <a:ext cx="5563800" cy="1821600"/>
          </a:xfrm>
          <a:prstGeom prst="rect">
            <a:avLst/>
          </a:prstGeom>
          <a:noFill/>
          <a:ln>
            <a:noFill/>
          </a:ln>
        </p:spPr>
        <p:txBody>
          <a:bodyPr anchorCtr="0" anchor="b" bIns="0" lIns="0" spcFirstLastPara="1" rIns="0" wrap="square" tIns="0">
            <a:noAutofit/>
          </a:bodyPr>
          <a:lstStyle>
            <a:lvl1pPr lvl="0" rtl="0" algn="l">
              <a:lnSpc>
                <a:spcPct val="85000"/>
              </a:lnSpc>
              <a:spcBef>
                <a:spcPts val="0"/>
              </a:spcBef>
              <a:spcAft>
                <a:spcPts val="0"/>
              </a:spcAft>
              <a:buClr>
                <a:schemeClr val="lt1"/>
              </a:buClr>
              <a:buSzPts val="4500"/>
              <a:buFont typeface="Georgia"/>
              <a:buNone/>
              <a:defRPr sz="4500">
                <a:solidFill>
                  <a:schemeClr val="lt1"/>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579" name="Google Shape;579;p67"/>
          <p:cNvSpPr txBox="1"/>
          <p:nvPr>
            <p:ph idx="1" type="subTitle"/>
          </p:nvPr>
        </p:nvSpPr>
        <p:spPr>
          <a:xfrm>
            <a:off x="332185" y="2811780"/>
            <a:ext cx="4105200" cy="4458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Clr>
                <a:schemeClr val="lt1"/>
              </a:buClr>
              <a:buSzPts val="1200"/>
              <a:buNone/>
              <a:defRPr b="0" sz="1200">
                <a:solidFill>
                  <a:schemeClr val="lt1"/>
                </a:solidFill>
              </a:defRPr>
            </a:lvl1pPr>
            <a:lvl2pPr lvl="1" rtl="0" algn="l">
              <a:lnSpc>
                <a:spcPct val="100000"/>
              </a:lnSpc>
              <a:spcBef>
                <a:spcPts val="0"/>
              </a:spcBef>
              <a:spcAft>
                <a:spcPts val="0"/>
              </a:spcAft>
              <a:buClr>
                <a:schemeClr val="lt1"/>
              </a:buClr>
              <a:buSzPts val="1200"/>
              <a:buNone/>
              <a:defRPr sz="1200">
                <a:solidFill>
                  <a:schemeClr val="lt1"/>
                </a:solidFill>
              </a:defRPr>
            </a:lvl2pPr>
            <a:lvl3pPr lvl="2" rtl="0" algn="l">
              <a:lnSpc>
                <a:spcPct val="100000"/>
              </a:lnSpc>
              <a:spcBef>
                <a:spcPts val="0"/>
              </a:spcBef>
              <a:spcAft>
                <a:spcPts val="0"/>
              </a:spcAft>
              <a:buClr>
                <a:schemeClr val="lt1"/>
              </a:buClr>
              <a:buSzPts val="1200"/>
              <a:buNone/>
              <a:defRPr sz="1200">
                <a:solidFill>
                  <a:schemeClr val="lt1"/>
                </a:solidFill>
              </a:defRPr>
            </a:lvl3pPr>
            <a:lvl4pPr lvl="3" rtl="0" algn="l">
              <a:lnSpc>
                <a:spcPct val="100000"/>
              </a:lnSpc>
              <a:spcBef>
                <a:spcPts val="0"/>
              </a:spcBef>
              <a:spcAft>
                <a:spcPts val="0"/>
              </a:spcAft>
              <a:buClr>
                <a:schemeClr val="lt1"/>
              </a:buClr>
              <a:buSzPts val="1200"/>
              <a:buNone/>
              <a:defRPr sz="1200">
                <a:solidFill>
                  <a:schemeClr val="lt1"/>
                </a:solidFill>
              </a:defRPr>
            </a:lvl4pPr>
            <a:lvl5pPr lvl="4" rtl="0" algn="l">
              <a:lnSpc>
                <a:spcPct val="100000"/>
              </a:lnSpc>
              <a:spcBef>
                <a:spcPts val="0"/>
              </a:spcBef>
              <a:spcAft>
                <a:spcPts val="0"/>
              </a:spcAft>
              <a:buClr>
                <a:schemeClr val="lt1"/>
              </a:buClr>
              <a:buSzPts val="1200"/>
              <a:buNone/>
              <a:defRPr sz="1200">
                <a:solidFill>
                  <a:schemeClr val="lt1"/>
                </a:solidFill>
              </a:defRPr>
            </a:lvl5pPr>
            <a:lvl6pPr lvl="5" rtl="0" algn="l">
              <a:lnSpc>
                <a:spcPct val="100000"/>
              </a:lnSpc>
              <a:spcBef>
                <a:spcPts val="0"/>
              </a:spcBef>
              <a:spcAft>
                <a:spcPts val="0"/>
              </a:spcAft>
              <a:buClr>
                <a:schemeClr val="lt1"/>
              </a:buClr>
              <a:buSzPts val="1200"/>
              <a:buNone/>
              <a:defRPr sz="1200">
                <a:solidFill>
                  <a:schemeClr val="lt1"/>
                </a:solidFill>
              </a:defRPr>
            </a:lvl6pPr>
            <a:lvl7pPr lvl="6" rtl="0" algn="l">
              <a:lnSpc>
                <a:spcPct val="100000"/>
              </a:lnSpc>
              <a:spcBef>
                <a:spcPts val="0"/>
              </a:spcBef>
              <a:spcAft>
                <a:spcPts val="0"/>
              </a:spcAft>
              <a:buClr>
                <a:schemeClr val="lt1"/>
              </a:buClr>
              <a:buSzPts val="1200"/>
              <a:buNone/>
              <a:defRPr sz="1200">
                <a:solidFill>
                  <a:schemeClr val="lt1"/>
                </a:solidFill>
              </a:defRPr>
            </a:lvl7pPr>
            <a:lvl8pPr lvl="7" rtl="0" algn="l">
              <a:lnSpc>
                <a:spcPct val="100000"/>
              </a:lnSpc>
              <a:spcBef>
                <a:spcPts val="0"/>
              </a:spcBef>
              <a:spcAft>
                <a:spcPts val="0"/>
              </a:spcAft>
              <a:buClr>
                <a:schemeClr val="lt1"/>
              </a:buClr>
              <a:buSzPts val="1200"/>
              <a:buNone/>
              <a:defRPr sz="1200">
                <a:solidFill>
                  <a:schemeClr val="lt1"/>
                </a:solidFill>
              </a:defRPr>
            </a:lvl8pPr>
            <a:lvl9pPr lvl="8" rtl="0" algn="l">
              <a:lnSpc>
                <a:spcPct val="100000"/>
              </a:lnSpc>
              <a:spcBef>
                <a:spcPts val="0"/>
              </a:spcBef>
              <a:spcAft>
                <a:spcPts val="0"/>
              </a:spcAft>
              <a:buClr>
                <a:schemeClr val="lt1"/>
              </a:buClr>
              <a:buSzPts val="1200"/>
              <a:buNone/>
              <a:defRPr sz="1200">
                <a:solidFill>
                  <a:schemeClr val="lt1"/>
                </a:solidFill>
              </a:defRPr>
            </a:lvl9pPr>
          </a:lstStyle>
          <a:p/>
        </p:txBody>
      </p:sp>
      <p:pic>
        <p:nvPicPr>
          <p:cNvPr id="580" name="Google Shape;580;p67"/>
          <p:cNvPicPr preferRelativeResize="0"/>
          <p:nvPr/>
        </p:nvPicPr>
        <p:blipFill rotWithShape="1">
          <a:blip r:embed="rId2">
            <a:alphaModFix/>
          </a:blip>
          <a:srcRect b="0" l="0" r="0" t="0"/>
          <a:stretch/>
        </p:blipFill>
        <p:spPr>
          <a:xfrm>
            <a:off x="138854" y="3998214"/>
            <a:ext cx="1227583" cy="1013388"/>
          </a:xfrm>
          <a:prstGeom prst="rect">
            <a:avLst/>
          </a:prstGeom>
          <a:noFill/>
          <a:ln>
            <a:noFill/>
          </a:ln>
        </p:spPr>
      </p:pic>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All White" showMasterSp="0">
  <p:cSld name="Title Slide All White">
    <p:bg>
      <p:bgPr>
        <a:solidFill>
          <a:schemeClr val="lt1"/>
        </a:solidFill>
      </p:bgPr>
    </p:bg>
    <p:spTree>
      <p:nvGrpSpPr>
        <p:cNvPr id="581" name="Shape 581"/>
        <p:cNvGrpSpPr/>
        <p:nvPr/>
      </p:nvGrpSpPr>
      <p:grpSpPr>
        <a:xfrm>
          <a:off x="0" y="0"/>
          <a:ext cx="0" cy="0"/>
          <a:chOff x="0" y="0"/>
          <a:chExt cx="0" cy="0"/>
        </a:xfrm>
      </p:grpSpPr>
      <p:sp>
        <p:nvSpPr>
          <p:cNvPr id="582" name="Google Shape;582;p68"/>
          <p:cNvSpPr txBox="1"/>
          <p:nvPr>
            <p:ph type="ctrTitle"/>
          </p:nvPr>
        </p:nvSpPr>
        <p:spPr>
          <a:xfrm>
            <a:off x="332184" y="321469"/>
            <a:ext cx="5563800" cy="1821600"/>
          </a:xfrm>
          <a:prstGeom prst="rect">
            <a:avLst/>
          </a:prstGeom>
          <a:noFill/>
          <a:ln>
            <a:noFill/>
          </a:ln>
        </p:spPr>
        <p:txBody>
          <a:bodyPr anchorCtr="0" anchor="b" bIns="0" lIns="0" spcFirstLastPara="1" rIns="0" wrap="square" tIns="0">
            <a:noAutofit/>
          </a:bodyPr>
          <a:lstStyle>
            <a:lvl1pPr lvl="0" rtl="0" algn="l">
              <a:lnSpc>
                <a:spcPct val="85000"/>
              </a:lnSpc>
              <a:spcBef>
                <a:spcPts val="0"/>
              </a:spcBef>
              <a:spcAft>
                <a:spcPts val="0"/>
              </a:spcAft>
              <a:buClr>
                <a:schemeClr val="dk1"/>
              </a:buClr>
              <a:buSzPts val="4500"/>
              <a:buFont typeface="Georgia"/>
              <a:buNone/>
              <a:defRPr sz="4500">
                <a:solidFill>
                  <a:schemeClr val="dk1"/>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583" name="Google Shape;583;p68"/>
          <p:cNvSpPr txBox="1"/>
          <p:nvPr>
            <p:ph idx="1" type="subTitle"/>
          </p:nvPr>
        </p:nvSpPr>
        <p:spPr>
          <a:xfrm>
            <a:off x="332185" y="2811780"/>
            <a:ext cx="4105200" cy="4458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Clr>
                <a:schemeClr val="dk1"/>
              </a:buClr>
              <a:buSzPts val="1200"/>
              <a:buNone/>
              <a:defRPr b="0" sz="1200">
                <a:solidFill>
                  <a:schemeClr val="dk1"/>
                </a:solidFill>
              </a:defRPr>
            </a:lvl1pPr>
            <a:lvl2pPr lvl="1" rtl="0" algn="l">
              <a:lnSpc>
                <a:spcPct val="100000"/>
              </a:lnSpc>
              <a:spcBef>
                <a:spcPts val="0"/>
              </a:spcBef>
              <a:spcAft>
                <a:spcPts val="0"/>
              </a:spcAft>
              <a:buClr>
                <a:schemeClr val="dk1"/>
              </a:buClr>
              <a:buSzPts val="1200"/>
              <a:buNone/>
              <a:defRPr sz="1200"/>
            </a:lvl2pPr>
            <a:lvl3pPr lvl="2" rtl="0" algn="l">
              <a:lnSpc>
                <a:spcPct val="100000"/>
              </a:lnSpc>
              <a:spcBef>
                <a:spcPts val="0"/>
              </a:spcBef>
              <a:spcAft>
                <a:spcPts val="0"/>
              </a:spcAft>
              <a:buClr>
                <a:schemeClr val="dk1"/>
              </a:buClr>
              <a:buSzPts val="1200"/>
              <a:buNone/>
              <a:defRPr sz="1200"/>
            </a:lvl3pPr>
            <a:lvl4pPr lvl="3" rtl="0" algn="l">
              <a:lnSpc>
                <a:spcPct val="100000"/>
              </a:lnSpc>
              <a:spcBef>
                <a:spcPts val="0"/>
              </a:spcBef>
              <a:spcAft>
                <a:spcPts val="0"/>
              </a:spcAft>
              <a:buClr>
                <a:schemeClr val="dk1"/>
              </a:buClr>
              <a:buSzPts val="1200"/>
              <a:buNone/>
              <a:defRPr sz="1200"/>
            </a:lvl4pPr>
            <a:lvl5pPr lvl="4" rtl="0" algn="l">
              <a:lnSpc>
                <a:spcPct val="100000"/>
              </a:lnSpc>
              <a:spcBef>
                <a:spcPts val="0"/>
              </a:spcBef>
              <a:spcAft>
                <a:spcPts val="0"/>
              </a:spcAft>
              <a:buClr>
                <a:schemeClr val="dk1"/>
              </a:buClr>
              <a:buSzPts val="1200"/>
              <a:buNone/>
              <a:defRPr sz="1200"/>
            </a:lvl5pPr>
            <a:lvl6pPr lvl="5" rtl="0" algn="l">
              <a:lnSpc>
                <a:spcPct val="100000"/>
              </a:lnSpc>
              <a:spcBef>
                <a:spcPts val="0"/>
              </a:spcBef>
              <a:spcAft>
                <a:spcPts val="0"/>
              </a:spcAft>
              <a:buClr>
                <a:schemeClr val="dk1"/>
              </a:buClr>
              <a:buSzPts val="1200"/>
              <a:buNone/>
              <a:defRPr sz="1200"/>
            </a:lvl6pPr>
            <a:lvl7pPr lvl="6" rtl="0" algn="l">
              <a:lnSpc>
                <a:spcPct val="100000"/>
              </a:lnSpc>
              <a:spcBef>
                <a:spcPts val="0"/>
              </a:spcBef>
              <a:spcAft>
                <a:spcPts val="0"/>
              </a:spcAft>
              <a:buClr>
                <a:schemeClr val="dk1"/>
              </a:buClr>
              <a:buSzPts val="1200"/>
              <a:buNone/>
              <a:defRPr sz="1200"/>
            </a:lvl7pPr>
            <a:lvl8pPr lvl="7" rtl="0" algn="l">
              <a:lnSpc>
                <a:spcPct val="100000"/>
              </a:lnSpc>
              <a:spcBef>
                <a:spcPts val="0"/>
              </a:spcBef>
              <a:spcAft>
                <a:spcPts val="0"/>
              </a:spcAft>
              <a:buClr>
                <a:schemeClr val="dk1"/>
              </a:buClr>
              <a:buSzPts val="1200"/>
              <a:buNone/>
              <a:defRPr sz="1200"/>
            </a:lvl8pPr>
            <a:lvl9pPr lvl="8" rtl="0" algn="l">
              <a:lnSpc>
                <a:spcPct val="100000"/>
              </a:lnSpc>
              <a:spcBef>
                <a:spcPts val="0"/>
              </a:spcBef>
              <a:spcAft>
                <a:spcPts val="0"/>
              </a:spcAft>
              <a:buClr>
                <a:schemeClr val="dk1"/>
              </a:buClr>
              <a:buSzPts val="1200"/>
              <a:buNone/>
              <a:defRPr sz="1200"/>
            </a:lvl9pPr>
          </a:lstStyle>
          <a:p/>
        </p:txBody>
      </p:sp>
      <p:pic>
        <p:nvPicPr>
          <p:cNvPr id="584" name="Google Shape;584;p68"/>
          <p:cNvPicPr preferRelativeResize="0"/>
          <p:nvPr/>
        </p:nvPicPr>
        <p:blipFill rotWithShape="1">
          <a:blip r:embed="rId2">
            <a:alphaModFix/>
          </a:blip>
          <a:srcRect b="0" l="0" r="0" t="0"/>
          <a:stretch/>
        </p:blipFill>
        <p:spPr>
          <a:xfrm>
            <a:off x="138854" y="3998214"/>
            <a:ext cx="1227583" cy="1013388"/>
          </a:xfrm>
          <a:prstGeom prst="rect">
            <a:avLst/>
          </a:prstGeom>
          <a:noFill/>
          <a:ln>
            <a:noFill/>
          </a:ln>
        </p:spPr>
      </p:pic>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2" showMasterSp="0">
  <p:cSld name="Title Slide 2">
    <p:spTree>
      <p:nvGrpSpPr>
        <p:cNvPr id="585" name="Shape 585"/>
        <p:cNvGrpSpPr/>
        <p:nvPr/>
      </p:nvGrpSpPr>
      <p:grpSpPr>
        <a:xfrm>
          <a:off x="0" y="0"/>
          <a:ext cx="0" cy="0"/>
          <a:chOff x="0" y="0"/>
          <a:chExt cx="0" cy="0"/>
        </a:xfrm>
      </p:grpSpPr>
      <p:sp>
        <p:nvSpPr>
          <p:cNvPr id="586" name="Google Shape;586;p69"/>
          <p:cNvSpPr/>
          <p:nvPr>
            <p:ph idx="2" type="pic"/>
          </p:nvPr>
        </p:nvSpPr>
        <p:spPr>
          <a:xfrm>
            <a:off x="4572000" y="0"/>
            <a:ext cx="4572000" cy="3432000"/>
          </a:xfrm>
          <a:prstGeom prst="rect">
            <a:avLst/>
          </a:prstGeom>
          <a:solidFill>
            <a:srgbClr val="DEDEDE"/>
          </a:solidFill>
          <a:ln>
            <a:noFill/>
          </a:ln>
        </p:spPr>
        <p:txBody>
          <a:bodyPr anchorCtr="0" anchor="ctr" bIns="0" lIns="0" spcFirstLastPara="1" rIns="0" wrap="square" tIns="0">
            <a:noAutofit/>
          </a:bodyPr>
          <a:lstStyle>
            <a:lvl1pPr lvl="0" marR="0" rtl="0" algn="ctr">
              <a:lnSpc>
                <a:spcPct val="100000"/>
              </a:lnSpc>
              <a:spcBef>
                <a:spcPts val="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1pPr>
            <a:lvl2pPr lvl="1" marR="0" rtl="0" algn="l">
              <a:lnSpc>
                <a:spcPct val="100000"/>
              </a:lnSpc>
              <a:spcBef>
                <a:spcPts val="9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lvl="2"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lvl="3"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lvl="4"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lvl="5"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lvl="6"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lvl="7"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lvl="8" marR="0" rtl="0" algn="l">
              <a:lnSpc>
                <a:spcPct val="100000"/>
              </a:lnSpc>
              <a:spcBef>
                <a:spcPts val="500"/>
              </a:spcBef>
              <a:spcAft>
                <a:spcPts val="50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587" name="Google Shape;587;p69"/>
          <p:cNvSpPr/>
          <p:nvPr/>
        </p:nvSpPr>
        <p:spPr>
          <a:xfrm>
            <a:off x="0" y="0"/>
            <a:ext cx="4572000" cy="3432000"/>
          </a:xfrm>
          <a:prstGeom prst="rect">
            <a:avLst/>
          </a:prstGeom>
          <a:solidFill>
            <a:srgbClr val="46464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88" name="Google Shape;588;p69"/>
          <p:cNvSpPr/>
          <p:nvPr/>
        </p:nvSpPr>
        <p:spPr>
          <a:xfrm>
            <a:off x="0" y="3431859"/>
            <a:ext cx="4572000" cy="1711500"/>
          </a:xfrm>
          <a:prstGeom prst="rect">
            <a:avLst/>
          </a:prstGeom>
          <a:solidFill>
            <a:srgbClr val="D04A0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89" name="Google Shape;589;p69"/>
          <p:cNvSpPr txBox="1"/>
          <p:nvPr>
            <p:ph type="ctrTitle"/>
          </p:nvPr>
        </p:nvSpPr>
        <p:spPr>
          <a:xfrm>
            <a:off x="332185" y="321469"/>
            <a:ext cx="4105200" cy="1550100"/>
          </a:xfrm>
          <a:prstGeom prst="rect">
            <a:avLst/>
          </a:prstGeom>
          <a:noFill/>
          <a:ln>
            <a:noFill/>
          </a:ln>
        </p:spPr>
        <p:txBody>
          <a:bodyPr anchorCtr="0" anchor="b" bIns="0" lIns="0" spcFirstLastPara="1" rIns="0" wrap="square" tIns="0">
            <a:noAutofit/>
          </a:bodyPr>
          <a:lstStyle>
            <a:lvl1pPr lvl="0" rtl="0" algn="l">
              <a:lnSpc>
                <a:spcPct val="85000"/>
              </a:lnSpc>
              <a:spcBef>
                <a:spcPts val="0"/>
              </a:spcBef>
              <a:spcAft>
                <a:spcPts val="0"/>
              </a:spcAft>
              <a:buClr>
                <a:schemeClr val="lt1"/>
              </a:buClr>
              <a:buSzPts val="3800"/>
              <a:buFont typeface="Georgia"/>
              <a:buNone/>
              <a:defRPr sz="3800">
                <a:solidFill>
                  <a:schemeClr val="lt1"/>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590" name="Google Shape;590;p69"/>
          <p:cNvSpPr txBox="1"/>
          <p:nvPr>
            <p:ph idx="1" type="subTitle"/>
          </p:nvPr>
        </p:nvSpPr>
        <p:spPr>
          <a:xfrm>
            <a:off x="332185" y="3826196"/>
            <a:ext cx="4105200" cy="4458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Clr>
                <a:schemeClr val="lt1"/>
              </a:buClr>
              <a:buSzPts val="1200"/>
              <a:buNone/>
              <a:defRPr b="0" sz="1200">
                <a:solidFill>
                  <a:schemeClr val="lt1"/>
                </a:solidFill>
              </a:defRPr>
            </a:lvl1pPr>
            <a:lvl2pPr lvl="1" rtl="0" algn="l">
              <a:lnSpc>
                <a:spcPct val="100000"/>
              </a:lnSpc>
              <a:spcBef>
                <a:spcPts val="0"/>
              </a:spcBef>
              <a:spcAft>
                <a:spcPts val="0"/>
              </a:spcAft>
              <a:buClr>
                <a:schemeClr val="lt1"/>
              </a:buClr>
              <a:buSzPts val="1200"/>
              <a:buNone/>
              <a:defRPr sz="1200">
                <a:solidFill>
                  <a:schemeClr val="lt1"/>
                </a:solidFill>
              </a:defRPr>
            </a:lvl2pPr>
            <a:lvl3pPr lvl="2" rtl="0" algn="l">
              <a:lnSpc>
                <a:spcPct val="100000"/>
              </a:lnSpc>
              <a:spcBef>
                <a:spcPts val="0"/>
              </a:spcBef>
              <a:spcAft>
                <a:spcPts val="0"/>
              </a:spcAft>
              <a:buClr>
                <a:schemeClr val="lt1"/>
              </a:buClr>
              <a:buSzPts val="1200"/>
              <a:buNone/>
              <a:defRPr sz="1200">
                <a:solidFill>
                  <a:schemeClr val="lt1"/>
                </a:solidFill>
              </a:defRPr>
            </a:lvl3pPr>
            <a:lvl4pPr lvl="3" rtl="0" algn="l">
              <a:lnSpc>
                <a:spcPct val="100000"/>
              </a:lnSpc>
              <a:spcBef>
                <a:spcPts val="0"/>
              </a:spcBef>
              <a:spcAft>
                <a:spcPts val="0"/>
              </a:spcAft>
              <a:buClr>
                <a:schemeClr val="lt1"/>
              </a:buClr>
              <a:buSzPts val="1200"/>
              <a:buNone/>
              <a:defRPr sz="1200">
                <a:solidFill>
                  <a:schemeClr val="lt1"/>
                </a:solidFill>
              </a:defRPr>
            </a:lvl4pPr>
            <a:lvl5pPr lvl="4" rtl="0" algn="l">
              <a:lnSpc>
                <a:spcPct val="100000"/>
              </a:lnSpc>
              <a:spcBef>
                <a:spcPts val="0"/>
              </a:spcBef>
              <a:spcAft>
                <a:spcPts val="0"/>
              </a:spcAft>
              <a:buClr>
                <a:schemeClr val="lt1"/>
              </a:buClr>
              <a:buSzPts val="1200"/>
              <a:buNone/>
              <a:defRPr sz="1200">
                <a:solidFill>
                  <a:schemeClr val="lt1"/>
                </a:solidFill>
              </a:defRPr>
            </a:lvl5pPr>
            <a:lvl6pPr lvl="5" rtl="0" algn="l">
              <a:lnSpc>
                <a:spcPct val="100000"/>
              </a:lnSpc>
              <a:spcBef>
                <a:spcPts val="0"/>
              </a:spcBef>
              <a:spcAft>
                <a:spcPts val="0"/>
              </a:spcAft>
              <a:buClr>
                <a:schemeClr val="lt1"/>
              </a:buClr>
              <a:buSzPts val="1200"/>
              <a:buNone/>
              <a:defRPr sz="1200">
                <a:solidFill>
                  <a:schemeClr val="lt1"/>
                </a:solidFill>
              </a:defRPr>
            </a:lvl6pPr>
            <a:lvl7pPr lvl="6" rtl="0" algn="l">
              <a:lnSpc>
                <a:spcPct val="100000"/>
              </a:lnSpc>
              <a:spcBef>
                <a:spcPts val="0"/>
              </a:spcBef>
              <a:spcAft>
                <a:spcPts val="0"/>
              </a:spcAft>
              <a:buClr>
                <a:schemeClr val="lt1"/>
              </a:buClr>
              <a:buSzPts val="1200"/>
              <a:buNone/>
              <a:defRPr sz="1200">
                <a:solidFill>
                  <a:schemeClr val="lt1"/>
                </a:solidFill>
              </a:defRPr>
            </a:lvl7pPr>
            <a:lvl8pPr lvl="7" rtl="0" algn="l">
              <a:lnSpc>
                <a:spcPct val="100000"/>
              </a:lnSpc>
              <a:spcBef>
                <a:spcPts val="0"/>
              </a:spcBef>
              <a:spcAft>
                <a:spcPts val="0"/>
              </a:spcAft>
              <a:buClr>
                <a:schemeClr val="lt1"/>
              </a:buClr>
              <a:buSzPts val="1200"/>
              <a:buNone/>
              <a:defRPr sz="1200">
                <a:solidFill>
                  <a:schemeClr val="lt1"/>
                </a:solidFill>
              </a:defRPr>
            </a:lvl8pPr>
            <a:lvl9pPr lvl="8" rtl="0" algn="l">
              <a:lnSpc>
                <a:spcPct val="100000"/>
              </a:lnSpc>
              <a:spcBef>
                <a:spcPts val="0"/>
              </a:spcBef>
              <a:spcAft>
                <a:spcPts val="0"/>
              </a:spcAft>
              <a:buClr>
                <a:schemeClr val="lt1"/>
              </a:buClr>
              <a:buSzPts val="1200"/>
              <a:buNone/>
              <a:defRPr sz="1200">
                <a:solidFill>
                  <a:schemeClr val="lt1"/>
                </a:solidFill>
              </a:defRPr>
            </a:lvl9pPr>
          </a:lstStyle>
          <a:p/>
        </p:txBody>
      </p:sp>
      <p:pic>
        <p:nvPicPr>
          <p:cNvPr id="591" name="Google Shape;591;p69"/>
          <p:cNvPicPr preferRelativeResize="0"/>
          <p:nvPr/>
        </p:nvPicPr>
        <p:blipFill rotWithShape="1">
          <a:blip r:embed="rId2">
            <a:alphaModFix/>
          </a:blip>
          <a:srcRect b="0" l="0" r="0" t="0"/>
          <a:stretch/>
        </p:blipFill>
        <p:spPr>
          <a:xfrm>
            <a:off x="7753303" y="3998214"/>
            <a:ext cx="1227583" cy="1013388"/>
          </a:xfrm>
          <a:prstGeom prst="rect">
            <a:avLst/>
          </a:prstGeom>
          <a:noFill/>
          <a:ln>
            <a:noFill/>
          </a:ln>
        </p:spPr>
      </p:pic>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showMasterSp="0">
  <p:cSld name="Title Slide">
    <p:spTree>
      <p:nvGrpSpPr>
        <p:cNvPr id="592" name="Shape 592"/>
        <p:cNvGrpSpPr/>
        <p:nvPr/>
      </p:nvGrpSpPr>
      <p:grpSpPr>
        <a:xfrm>
          <a:off x="0" y="0"/>
          <a:ext cx="0" cy="0"/>
          <a:chOff x="0" y="0"/>
          <a:chExt cx="0" cy="0"/>
        </a:xfrm>
      </p:grpSpPr>
      <p:sp>
        <p:nvSpPr>
          <p:cNvPr id="593" name="Google Shape;593;p70"/>
          <p:cNvSpPr/>
          <p:nvPr>
            <p:ph idx="2" type="pic"/>
          </p:nvPr>
        </p:nvSpPr>
        <p:spPr>
          <a:xfrm>
            <a:off x="4572000" y="0"/>
            <a:ext cx="4572000" cy="5143500"/>
          </a:xfrm>
          <a:prstGeom prst="rect">
            <a:avLst/>
          </a:prstGeom>
          <a:solidFill>
            <a:srgbClr val="DEDEDE"/>
          </a:solidFill>
          <a:ln>
            <a:noFill/>
          </a:ln>
        </p:spPr>
        <p:txBody>
          <a:bodyPr anchorCtr="0" anchor="ctr" bIns="0" lIns="0" spcFirstLastPara="1" rIns="0" wrap="square" tIns="0">
            <a:noAutofit/>
          </a:bodyPr>
          <a:lstStyle>
            <a:lvl1pPr lvl="0" marR="0" rtl="0" algn="ctr">
              <a:lnSpc>
                <a:spcPct val="100000"/>
              </a:lnSpc>
              <a:spcBef>
                <a:spcPts val="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1pPr>
            <a:lvl2pPr lvl="1" marR="0" rtl="0" algn="l">
              <a:lnSpc>
                <a:spcPct val="100000"/>
              </a:lnSpc>
              <a:spcBef>
                <a:spcPts val="9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lvl="2"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lvl="3"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lvl="4"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lvl="5"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lvl="6"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lvl="7"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lvl="8" marR="0" rtl="0" algn="l">
              <a:lnSpc>
                <a:spcPct val="100000"/>
              </a:lnSpc>
              <a:spcBef>
                <a:spcPts val="500"/>
              </a:spcBef>
              <a:spcAft>
                <a:spcPts val="50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594" name="Google Shape;594;p70"/>
          <p:cNvSpPr/>
          <p:nvPr/>
        </p:nvSpPr>
        <p:spPr>
          <a:xfrm>
            <a:off x="0" y="0"/>
            <a:ext cx="4572000" cy="2571900"/>
          </a:xfrm>
          <a:prstGeom prst="rect">
            <a:avLst/>
          </a:prstGeom>
          <a:solidFill>
            <a:srgbClr val="D04A0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95" name="Google Shape;595;p70"/>
          <p:cNvSpPr/>
          <p:nvPr/>
        </p:nvSpPr>
        <p:spPr>
          <a:xfrm>
            <a:off x="0" y="2571750"/>
            <a:ext cx="4572000" cy="857400"/>
          </a:xfrm>
          <a:prstGeom prst="rect">
            <a:avLst/>
          </a:prstGeom>
          <a:solidFill>
            <a:srgbClr val="46464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96" name="Google Shape;596;p70"/>
          <p:cNvSpPr txBox="1"/>
          <p:nvPr>
            <p:ph type="ctrTitle"/>
          </p:nvPr>
        </p:nvSpPr>
        <p:spPr>
          <a:xfrm>
            <a:off x="332185" y="321469"/>
            <a:ext cx="4105200" cy="1541700"/>
          </a:xfrm>
          <a:prstGeom prst="rect">
            <a:avLst/>
          </a:prstGeom>
          <a:noFill/>
          <a:ln>
            <a:noFill/>
          </a:ln>
        </p:spPr>
        <p:txBody>
          <a:bodyPr anchorCtr="0" anchor="b" bIns="0" lIns="0" spcFirstLastPara="1" rIns="0" wrap="square" tIns="0">
            <a:noAutofit/>
          </a:bodyPr>
          <a:lstStyle>
            <a:lvl1pPr lvl="0" rtl="0" algn="l">
              <a:lnSpc>
                <a:spcPct val="85000"/>
              </a:lnSpc>
              <a:spcBef>
                <a:spcPts val="0"/>
              </a:spcBef>
              <a:spcAft>
                <a:spcPts val="0"/>
              </a:spcAft>
              <a:buClr>
                <a:schemeClr val="lt1"/>
              </a:buClr>
              <a:buSzPts val="3800"/>
              <a:buFont typeface="Georgia"/>
              <a:buNone/>
              <a:defRPr sz="3800">
                <a:solidFill>
                  <a:schemeClr val="lt1"/>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597" name="Google Shape;597;p70"/>
          <p:cNvSpPr txBox="1"/>
          <p:nvPr>
            <p:ph idx="1" type="subTitle"/>
          </p:nvPr>
        </p:nvSpPr>
        <p:spPr>
          <a:xfrm>
            <a:off x="332185" y="2811780"/>
            <a:ext cx="4105200" cy="4458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Clr>
                <a:schemeClr val="lt1"/>
              </a:buClr>
              <a:buSzPts val="1200"/>
              <a:buNone/>
              <a:defRPr b="0" sz="1200">
                <a:solidFill>
                  <a:schemeClr val="lt1"/>
                </a:solidFill>
              </a:defRPr>
            </a:lvl1pPr>
            <a:lvl2pPr lvl="1" rtl="0" algn="l">
              <a:lnSpc>
                <a:spcPct val="100000"/>
              </a:lnSpc>
              <a:spcBef>
                <a:spcPts val="0"/>
              </a:spcBef>
              <a:spcAft>
                <a:spcPts val="0"/>
              </a:spcAft>
              <a:buClr>
                <a:schemeClr val="lt1"/>
              </a:buClr>
              <a:buSzPts val="1200"/>
              <a:buNone/>
              <a:defRPr sz="1200">
                <a:solidFill>
                  <a:schemeClr val="lt1"/>
                </a:solidFill>
              </a:defRPr>
            </a:lvl2pPr>
            <a:lvl3pPr lvl="2" rtl="0" algn="l">
              <a:lnSpc>
                <a:spcPct val="100000"/>
              </a:lnSpc>
              <a:spcBef>
                <a:spcPts val="0"/>
              </a:spcBef>
              <a:spcAft>
                <a:spcPts val="0"/>
              </a:spcAft>
              <a:buClr>
                <a:schemeClr val="lt1"/>
              </a:buClr>
              <a:buSzPts val="1200"/>
              <a:buNone/>
              <a:defRPr sz="1200">
                <a:solidFill>
                  <a:schemeClr val="lt1"/>
                </a:solidFill>
              </a:defRPr>
            </a:lvl3pPr>
            <a:lvl4pPr lvl="3" rtl="0" algn="l">
              <a:lnSpc>
                <a:spcPct val="100000"/>
              </a:lnSpc>
              <a:spcBef>
                <a:spcPts val="0"/>
              </a:spcBef>
              <a:spcAft>
                <a:spcPts val="0"/>
              </a:spcAft>
              <a:buClr>
                <a:schemeClr val="lt1"/>
              </a:buClr>
              <a:buSzPts val="1200"/>
              <a:buNone/>
              <a:defRPr sz="1200">
                <a:solidFill>
                  <a:schemeClr val="lt1"/>
                </a:solidFill>
              </a:defRPr>
            </a:lvl4pPr>
            <a:lvl5pPr lvl="4" rtl="0" algn="l">
              <a:lnSpc>
                <a:spcPct val="100000"/>
              </a:lnSpc>
              <a:spcBef>
                <a:spcPts val="0"/>
              </a:spcBef>
              <a:spcAft>
                <a:spcPts val="0"/>
              </a:spcAft>
              <a:buClr>
                <a:schemeClr val="lt1"/>
              </a:buClr>
              <a:buSzPts val="1200"/>
              <a:buNone/>
              <a:defRPr sz="1200">
                <a:solidFill>
                  <a:schemeClr val="lt1"/>
                </a:solidFill>
              </a:defRPr>
            </a:lvl5pPr>
            <a:lvl6pPr lvl="5" rtl="0" algn="l">
              <a:lnSpc>
                <a:spcPct val="100000"/>
              </a:lnSpc>
              <a:spcBef>
                <a:spcPts val="0"/>
              </a:spcBef>
              <a:spcAft>
                <a:spcPts val="0"/>
              </a:spcAft>
              <a:buClr>
                <a:schemeClr val="lt1"/>
              </a:buClr>
              <a:buSzPts val="1200"/>
              <a:buNone/>
              <a:defRPr sz="1200">
                <a:solidFill>
                  <a:schemeClr val="lt1"/>
                </a:solidFill>
              </a:defRPr>
            </a:lvl6pPr>
            <a:lvl7pPr lvl="6" rtl="0" algn="l">
              <a:lnSpc>
                <a:spcPct val="100000"/>
              </a:lnSpc>
              <a:spcBef>
                <a:spcPts val="0"/>
              </a:spcBef>
              <a:spcAft>
                <a:spcPts val="0"/>
              </a:spcAft>
              <a:buClr>
                <a:schemeClr val="lt1"/>
              </a:buClr>
              <a:buSzPts val="1200"/>
              <a:buNone/>
              <a:defRPr sz="1200">
                <a:solidFill>
                  <a:schemeClr val="lt1"/>
                </a:solidFill>
              </a:defRPr>
            </a:lvl7pPr>
            <a:lvl8pPr lvl="7" rtl="0" algn="l">
              <a:lnSpc>
                <a:spcPct val="100000"/>
              </a:lnSpc>
              <a:spcBef>
                <a:spcPts val="0"/>
              </a:spcBef>
              <a:spcAft>
                <a:spcPts val="0"/>
              </a:spcAft>
              <a:buClr>
                <a:schemeClr val="lt1"/>
              </a:buClr>
              <a:buSzPts val="1200"/>
              <a:buNone/>
              <a:defRPr sz="1200">
                <a:solidFill>
                  <a:schemeClr val="lt1"/>
                </a:solidFill>
              </a:defRPr>
            </a:lvl8pPr>
            <a:lvl9pPr lvl="8" rtl="0" algn="l">
              <a:lnSpc>
                <a:spcPct val="100000"/>
              </a:lnSpc>
              <a:spcBef>
                <a:spcPts val="0"/>
              </a:spcBef>
              <a:spcAft>
                <a:spcPts val="0"/>
              </a:spcAft>
              <a:buClr>
                <a:schemeClr val="lt1"/>
              </a:buClr>
              <a:buSzPts val="1200"/>
              <a:buNone/>
              <a:defRPr sz="1200">
                <a:solidFill>
                  <a:schemeClr val="lt1"/>
                </a:solidFill>
              </a:defRPr>
            </a:lvl9pPr>
          </a:lstStyle>
          <a:p/>
        </p:txBody>
      </p:sp>
      <p:pic>
        <p:nvPicPr>
          <p:cNvPr id="598" name="Google Shape;598;p70"/>
          <p:cNvPicPr preferRelativeResize="0"/>
          <p:nvPr/>
        </p:nvPicPr>
        <p:blipFill rotWithShape="1">
          <a:blip r:embed="rId2">
            <a:alphaModFix/>
          </a:blip>
          <a:srcRect b="0" l="0" r="0" t="0"/>
          <a:stretch/>
        </p:blipFill>
        <p:spPr>
          <a:xfrm>
            <a:off x="138854" y="3998214"/>
            <a:ext cx="1227583" cy="1013388"/>
          </a:xfrm>
          <a:prstGeom prst="rect">
            <a:avLst/>
          </a:prstGeom>
          <a:noFill/>
          <a:ln>
            <a:noFill/>
          </a:ln>
        </p:spPr>
      </p:pic>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Lines" showMasterSp="0">
  <p:cSld name="Title Slide Lines">
    <p:bg>
      <p:bgPr>
        <a:solidFill>
          <a:srgbClr val="DEDEDE"/>
        </a:solidFill>
      </p:bgPr>
    </p:bg>
    <p:spTree>
      <p:nvGrpSpPr>
        <p:cNvPr id="599" name="Shape 599"/>
        <p:cNvGrpSpPr/>
        <p:nvPr/>
      </p:nvGrpSpPr>
      <p:grpSpPr>
        <a:xfrm>
          <a:off x="0" y="0"/>
          <a:ext cx="0" cy="0"/>
          <a:chOff x="0" y="0"/>
          <a:chExt cx="0" cy="0"/>
        </a:xfrm>
      </p:grpSpPr>
      <p:sp>
        <p:nvSpPr>
          <p:cNvPr id="600" name="Google Shape;600;p71"/>
          <p:cNvSpPr/>
          <p:nvPr>
            <p:ph idx="2" type="pic"/>
          </p:nvPr>
        </p:nvSpPr>
        <p:spPr>
          <a:xfrm>
            <a:off x="0" y="0"/>
            <a:ext cx="9144000" cy="5143500"/>
          </a:xfrm>
          <a:prstGeom prst="rect">
            <a:avLst/>
          </a:prstGeom>
          <a:solidFill>
            <a:srgbClr val="DEDEDE"/>
          </a:solidFill>
          <a:ln>
            <a:noFill/>
          </a:ln>
        </p:spPr>
        <p:txBody>
          <a:bodyPr anchorCtr="0" anchor="t" bIns="0" lIns="0" spcFirstLastPara="1" rIns="0" wrap="square" tIns="68575">
            <a:noAutofit/>
          </a:bodyPr>
          <a:lstStyle>
            <a:lvl1pPr lvl="0" marR="0" rtl="0" algn="ctr">
              <a:lnSpc>
                <a:spcPct val="100000"/>
              </a:lnSpc>
              <a:spcBef>
                <a:spcPts val="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1pPr>
            <a:lvl2pPr lvl="1" marR="0" rtl="0" algn="l">
              <a:lnSpc>
                <a:spcPct val="100000"/>
              </a:lnSpc>
              <a:spcBef>
                <a:spcPts val="9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lvl="2"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lvl="3"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lvl="4"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lvl="5"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lvl="6"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lvl="7"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lvl="8" marR="0" rtl="0" algn="l">
              <a:lnSpc>
                <a:spcPct val="100000"/>
              </a:lnSpc>
              <a:spcBef>
                <a:spcPts val="500"/>
              </a:spcBef>
              <a:spcAft>
                <a:spcPts val="50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grpSp>
        <p:nvGrpSpPr>
          <p:cNvPr id="601" name="Google Shape;601;p71"/>
          <p:cNvGrpSpPr/>
          <p:nvPr/>
        </p:nvGrpSpPr>
        <p:grpSpPr>
          <a:xfrm>
            <a:off x="-1" y="-1"/>
            <a:ext cx="9143920" cy="5143482"/>
            <a:chOff x="-1" y="-1"/>
            <a:chExt cx="12191893" cy="6857975"/>
          </a:xfrm>
        </p:grpSpPr>
        <p:grpSp>
          <p:nvGrpSpPr>
            <p:cNvPr id="602" name="Google Shape;602;p71"/>
            <p:cNvGrpSpPr/>
            <p:nvPr/>
          </p:nvGrpSpPr>
          <p:grpSpPr>
            <a:xfrm>
              <a:off x="-1" y="-1"/>
              <a:ext cx="12191893" cy="6857975"/>
              <a:chOff x="152400" y="152400"/>
              <a:chExt cx="12196772" cy="6862779"/>
            </a:xfrm>
          </p:grpSpPr>
          <p:sp>
            <p:nvSpPr>
              <p:cNvPr id="603" name="Google Shape;603;p71"/>
              <p:cNvSpPr/>
              <p:nvPr/>
            </p:nvSpPr>
            <p:spPr>
              <a:xfrm>
                <a:off x="152400" y="3775075"/>
                <a:ext cx="9142419" cy="777876"/>
              </a:xfrm>
              <a:custGeom>
                <a:rect b="b" l="l" r="r" t="t"/>
                <a:pathLst>
                  <a:path extrusionOk="0" h="1632" w="7908">
                    <a:moveTo>
                      <a:pt x="0" y="0"/>
                    </a:moveTo>
                    <a:lnTo>
                      <a:pt x="0" y="0"/>
                    </a:lnTo>
                    <a:lnTo>
                      <a:pt x="7908" y="0"/>
                    </a:lnTo>
                    <a:lnTo>
                      <a:pt x="7908" y="1632"/>
                    </a:lnTo>
                    <a:lnTo>
                      <a:pt x="0" y="1632"/>
                    </a:lnTo>
                    <a:lnTo>
                      <a:pt x="0" y="0"/>
                    </a:lnTo>
                    <a:close/>
                  </a:path>
                </a:pathLst>
              </a:custGeom>
              <a:solidFill>
                <a:srgbClr val="D04A02"/>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604" name="Google Shape;604;p71"/>
              <p:cNvSpPr/>
              <p:nvPr/>
            </p:nvSpPr>
            <p:spPr>
              <a:xfrm>
                <a:off x="152400" y="152400"/>
                <a:ext cx="12196772" cy="6862779"/>
              </a:xfrm>
              <a:custGeom>
                <a:rect b="b" l="l" r="r" t="t"/>
                <a:pathLst>
                  <a:path extrusionOk="0" h="14399" w="25599">
                    <a:moveTo>
                      <a:pt x="19187" y="0"/>
                    </a:moveTo>
                    <a:lnTo>
                      <a:pt x="19187" y="0"/>
                    </a:lnTo>
                    <a:lnTo>
                      <a:pt x="19187" y="6949"/>
                    </a:lnTo>
                    <a:lnTo>
                      <a:pt x="0" y="6949"/>
                    </a:lnTo>
                    <a:lnTo>
                      <a:pt x="0" y="7602"/>
                    </a:lnTo>
                    <a:lnTo>
                      <a:pt x="19187" y="7602"/>
                    </a:lnTo>
                    <a:lnTo>
                      <a:pt x="19187" y="9234"/>
                    </a:lnTo>
                    <a:lnTo>
                      <a:pt x="0" y="9234"/>
                    </a:lnTo>
                    <a:lnTo>
                      <a:pt x="0" y="9887"/>
                    </a:lnTo>
                    <a:lnTo>
                      <a:pt x="19187" y="9887"/>
                    </a:lnTo>
                    <a:lnTo>
                      <a:pt x="19187" y="14399"/>
                    </a:lnTo>
                    <a:lnTo>
                      <a:pt x="19839" y="14399"/>
                    </a:lnTo>
                    <a:lnTo>
                      <a:pt x="19839" y="9887"/>
                    </a:lnTo>
                    <a:lnTo>
                      <a:pt x="25599" y="9887"/>
                    </a:lnTo>
                    <a:lnTo>
                      <a:pt x="25599" y="9234"/>
                    </a:lnTo>
                    <a:lnTo>
                      <a:pt x="19839" y="9234"/>
                    </a:lnTo>
                    <a:lnTo>
                      <a:pt x="19839" y="7602"/>
                    </a:lnTo>
                    <a:lnTo>
                      <a:pt x="25599" y="7602"/>
                    </a:lnTo>
                    <a:lnTo>
                      <a:pt x="25599" y="6949"/>
                    </a:lnTo>
                    <a:lnTo>
                      <a:pt x="19839" y="6949"/>
                    </a:lnTo>
                    <a:lnTo>
                      <a:pt x="19839" y="0"/>
                    </a:lnTo>
                    <a:lnTo>
                      <a:pt x="19187" y="0"/>
                    </a:lnTo>
                    <a:close/>
                  </a:path>
                </a:pathLst>
              </a:custGeom>
              <a:solidFill>
                <a:srgbClr val="FFFFFF"/>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grpSp>
        <p:pic>
          <p:nvPicPr>
            <p:cNvPr id="605" name="Google Shape;605;p71"/>
            <p:cNvPicPr preferRelativeResize="0"/>
            <p:nvPr/>
          </p:nvPicPr>
          <p:blipFill rotWithShape="1">
            <a:blip r:embed="rId2">
              <a:alphaModFix/>
            </a:blip>
            <a:srcRect b="0" l="0" r="0" t="0"/>
            <a:stretch/>
          </p:blipFill>
          <p:spPr>
            <a:xfrm>
              <a:off x="185139" y="5330952"/>
              <a:ext cx="1636775" cy="1351183"/>
            </a:xfrm>
            <a:prstGeom prst="rect">
              <a:avLst/>
            </a:prstGeom>
            <a:noFill/>
            <a:ln>
              <a:noFill/>
            </a:ln>
          </p:spPr>
        </p:pic>
      </p:grpSp>
      <p:sp>
        <p:nvSpPr>
          <p:cNvPr id="606" name="Google Shape;606;p71"/>
          <p:cNvSpPr txBox="1"/>
          <p:nvPr>
            <p:ph idx="1" type="subTitle"/>
          </p:nvPr>
        </p:nvSpPr>
        <p:spPr>
          <a:xfrm>
            <a:off x="332186" y="2785205"/>
            <a:ext cx="4105200" cy="444000"/>
          </a:xfrm>
          <a:prstGeom prst="rect">
            <a:avLst/>
          </a:prstGeom>
          <a:noFill/>
          <a:ln>
            <a:noFill/>
          </a:ln>
        </p:spPr>
        <p:txBody>
          <a:bodyPr anchorCtr="0" anchor="ctr" bIns="0" lIns="0" spcFirstLastPara="1" rIns="0" wrap="square" tIns="0">
            <a:noAutofit/>
          </a:bodyPr>
          <a:lstStyle>
            <a:lvl1pPr lvl="0" rtl="0" algn="l">
              <a:lnSpc>
                <a:spcPct val="100000"/>
              </a:lnSpc>
              <a:spcBef>
                <a:spcPts val="0"/>
              </a:spcBef>
              <a:spcAft>
                <a:spcPts val="0"/>
              </a:spcAft>
              <a:buClr>
                <a:schemeClr val="lt1"/>
              </a:buClr>
              <a:buSzPts val="1200"/>
              <a:buNone/>
              <a:defRPr b="0" sz="1200">
                <a:solidFill>
                  <a:schemeClr val="lt1"/>
                </a:solidFill>
              </a:defRPr>
            </a:lvl1pPr>
            <a:lvl2pPr lvl="1" rtl="0" algn="l">
              <a:lnSpc>
                <a:spcPct val="100000"/>
              </a:lnSpc>
              <a:spcBef>
                <a:spcPts val="0"/>
              </a:spcBef>
              <a:spcAft>
                <a:spcPts val="0"/>
              </a:spcAft>
              <a:buClr>
                <a:schemeClr val="lt1"/>
              </a:buClr>
              <a:buSzPts val="1200"/>
              <a:buNone/>
              <a:defRPr sz="1200">
                <a:solidFill>
                  <a:schemeClr val="lt1"/>
                </a:solidFill>
              </a:defRPr>
            </a:lvl2pPr>
            <a:lvl3pPr lvl="2" rtl="0" algn="l">
              <a:lnSpc>
                <a:spcPct val="100000"/>
              </a:lnSpc>
              <a:spcBef>
                <a:spcPts val="0"/>
              </a:spcBef>
              <a:spcAft>
                <a:spcPts val="0"/>
              </a:spcAft>
              <a:buClr>
                <a:schemeClr val="lt1"/>
              </a:buClr>
              <a:buSzPts val="1200"/>
              <a:buNone/>
              <a:defRPr sz="1200">
                <a:solidFill>
                  <a:schemeClr val="lt1"/>
                </a:solidFill>
              </a:defRPr>
            </a:lvl3pPr>
            <a:lvl4pPr lvl="3" rtl="0" algn="l">
              <a:lnSpc>
                <a:spcPct val="100000"/>
              </a:lnSpc>
              <a:spcBef>
                <a:spcPts val="0"/>
              </a:spcBef>
              <a:spcAft>
                <a:spcPts val="0"/>
              </a:spcAft>
              <a:buClr>
                <a:schemeClr val="lt1"/>
              </a:buClr>
              <a:buSzPts val="1200"/>
              <a:buNone/>
              <a:defRPr sz="1200">
                <a:solidFill>
                  <a:schemeClr val="lt1"/>
                </a:solidFill>
              </a:defRPr>
            </a:lvl4pPr>
            <a:lvl5pPr lvl="4" rtl="0" algn="l">
              <a:lnSpc>
                <a:spcPct val="100000"/>
              </a:lnSpc>
              <a:spcBef>
                <a:spcPts val="0"/>
              </a:spcBef>
              <a:spcAft>
                <a:spcPts val="0"/>
              </a:spcAft>
              <a:buClr>
                <a:schemeClr val="lt1"/>
              </a:buClr>
              <a:buSzPts val="1200"/>
              <a:buNone/>
              <a:defRPr sz="1200">
                <a:solidFill>
                  <a:schemeClr val="lt1"/>
                </a:solidFill>
              </a:defRPr>
            </a:lvl5pPr>
            <a:lvl6pPr lvl="5" rtl="0" algn="l">
              <a:lnSpc>
                <a:spcPct val="100000"/>
              </a:lnSpc>
              <a:spcBef>
                <a:spcPts val="0"/>
              </a:spcBef>
              <a:spcAft>
                <a:spcPts val="0"/>
              </a:spcAft>
              <a:buClr>
                <a:schemeClr val="lt1"/>
              </a:buClr>
              <a:buSzPts val="1200"/>
              <a:buNone/>
              <a:defRPr sz="1200">
                <a:solidFill>
                  <a:schemeClr val="lt1"/>
                </a:solidFill>
              </a:defRPr>
            </a:lvl6pPr>
            <a:lvl7pPr lvl="6" rtl="0" algn="l">
              <a:lnSpc>
                <a:spcPct val="100000"/>
              </a:lnSpc>
              <a:spcBef>
                <a:spcPts val="0"/>
              </a:spcBef>
              <a:spcAft>
                <a:spcPts val="0"/>
              </a:spcAft>
              <a:buClr>
                <a:schemeClr val="lt1"/>
              </a:buClr>
              <a:buSzPts val="1200"/>
              <a:buNone/>
              <a:defRPr sz="1200">
                <a:solidFill>
                  <a:schemeClr val="lt1"/>
                </a:solidFill>
              </a:defRPr>
            </a:lvl7pPr>
            <a:lvl8pPr lvl="7" rtl="0" algn="l">
              <a:lnSpc>
                <a:spcPct val="100000"/>
              </a:lnSpc>
              <a:spcBef>
                <a:spcPts val="0"/>
              </a:spcBef>
              <a:spcAft>
                <a:spcPts val="0"/>
              </a:spcAft>
              <a:buClr>
                <a:schemeClr val="lt1"/>
              </a:buClr>
              <a:buSzPts val="1200"/>
              <a:buNone/>
              <a:defRPr sz="1200">
                <a:solidFill>
                  <a:schemeClr val="lt1"/>
                </a:solidFill>
              </a:defRPr>
            </a:lvl8pPr>
            <a:lvl9pPr lvl="8" rtl="0" algn="l">
              <a:lnSpc>
                <a:spcPct val="100000"/>
              </a:lnSpc>
              <a:spcBef>
                <a:spcPts val="0"/>
              </a:spcBef>
              <a:spcAft>
                <a:spcPts val="0"/>
              </a:spcAft>
              <a:buClr>
                <a:schemeClr val="lt1"/>
              </a:buClr>
              <a:buSzPts val="1200"/>
              <a:buNone/>
              <a:defRPr sz="1200">
                <a:solidFill>
                  <a:schemeClr val="lt1"/>
                </a:solidFill>
              </a:defRPr>
            </a:lvl9pPr>
          </a:lstStyle>
          <a:p/>
        </p:txBody>
      </p:sp>
      <p:sp>
        <p:nvSpPr>
          <p:cNvPr id="607" name="Google Shape;607;p71"/>
          <p:cNvSpPr txBox="1"/>
          <p:nvPr>
            <p:ph type="ctrTitle"/>
          </p:nvPr>
        </p:nvSpPr>
        <p:spPr>
          <a:xfrm>
            <a:off x="332186" y="321468"/>
            <a:ext cx="5563800" cy="1413300"/>
          </a:xfrm>
          <a:prstGeom prst="rect">
            <a:avLst/>
          </a:prstGeom>
          <a:noFill/>
          <a:ln>
            <a:noFill/>
          </a:ln>
        </p:spPr>
        <p:txBody>
          <a:bodyPr anchorCtr="0" anchor="b" bIns="0" lIns="0" spcFirstLastPara="1" rIns="0" wrap="square" tIns="0">
            <a:noAutofit/>
          </a:bodyPr>
          <a:lstStyle>
            <a:lvl1pPr lvl="0" rtl="0" algn="l">
              <a:lnSpc>
                <a:spcPct val="85000"/>
              </a:lnSpc>
              <a:spcBef>
                <a:spcPts val="0"/>
              </a:spcBef>
              <a:spcAft>
                <a:spcPts val="0"/>
              </a:spcAft>
              <a:buClr>
                <a:schemeClr val="lt1"/>
              </a:buClr>
              <a:buSzPts val="3400"/>
              <a:buFont typeface="Georgia"/>
              <a:buNone/>
              <a:defRPr sz="3400">
                <a:solidFill>
                  <a:schemeClr val="lt1"/>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Lines 2" showMasterSp="0">
  <p:cSld name="Title Slide Lines 2">
    <p:bg>
      <p:bgPr>
        <a:solidFill>
          <a:srgbClr val="DEDEDE"/>
        </a:solidFill>
      </p:bgPr>
    </p:bg>
    <p:spTree>
      <p:nvGrpSpPr>
        <p:cNvPr id="608" name="Shape 608"/>
        <p:cNvGrpSpPr/>
        <p:nvPr/>
      </p:nvGrpSpPr>
      <p:grpSpPr>
        <a:xfrm>
          <a:off x="0" y="0"/>
          <a:ext cx="0" cy="0"/>
          <a:chOff x="0" y="0"/>
          <a:chExt cx="0" cy="0"/>
        </a:xfrm>
      </p:grpSpPr>
      <p:sp>
        <p:nvSpPr>
          <p:cNvPr id="609" name="Google Shape;609;p72"/>
          <p:cNvSpPr/>
          <p:nvPr>
            <p:ph idx="2" type="pic"/>
          </p:nvPr>
        </p:nvSpPr>
        <p:spPr>
          <a:xfrm>
            <a:off x="0" y="0"/>
            <a:ext cx="9144000" cy="5143500"/>
          </a:xfrm>
          <a:prstGeom prst="rect">
            <a:avLst/>
          </a:prstGeom>
          <a:solidFill>
            <a:srgbClr val="DEDEDE"/>
          </a:solidFill>
          <a:ln>
            <a:noFill/>
          </a:ln>
        </p:spPr>
        <p:txBody>
          <a:bodyPr anchorCtr="0" anchor="t" bIns="0" lIns="0" spcFirstLastPara="1" rIns="0" wrap="square" tIns="68575">
            <a:noAutofit/>
          </a:bodyPr>
          <a:lstStyle>
            <a:lvl1pPr lvl="0" marR="0" rtl="0" algn="ctr">
              <a:lnSpc>
                <a:spcPct val="100000"/>
              </a:lnSpc>
              <a:spcBef>
                <a:spcPts val="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1pPr>
            <a:lvl2pPr lvl="1" marR="0" rtl="0" algn="l">
              <a:lnSpc>
                <a:spcPct val="100000"/>
              </a:lnSpc>
              <a:spcBef>
                <a:spcPts val="9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lvl="2"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lvl="3"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lvl="4"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lvl="5"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lvl="6"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lvl="7"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lvl="8" marR="0" rtl="0" algn="l">
              <a:lnSpc>
                <a:spcPct val="100000"/>
              </a:lnSpc>
              <a:spcBef>
                <a:spcPts val="500"/>
              </a:spcBef>
              <a:spcAft>
                <a:spcPts val="50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grpSp>
        <p:nvGrpSpPr>
          <p:cNvPr id="610" name="Google Shape;610;p72"/>
          <p:cNvGrpSpPr/>
          <p:nvPr/>
        </p:nvGrpSpPr>
        <p:grpSpPr>
          <a:xfrm>
            <a:off x="0" y="0"/>
            <a:ext cx="9144000" cy="5143500"/>
            <a:chOff x="0" y="0"/>
            <a:chExt cx="12192000" cy="6858000"/>
          </a:xfrm>
        </p:grpSpPr>
        <p:sp>
          <p:nvSpPr>
            <p:cNvPr id="611" name="Google Shape;611;p72"/>
            <p:cNvSpPr/>
            <p:nvPr/>
          </p:nvSpPr>
          <p:spPr>
            <a:xfrm>
              <a:off x="0" y="0"/>
              <a:ext cx="12192000" cy="6858000"/>
            </a:xfrm>
            <a:custGeom>
              <a:rect b="b" l="l" r="r" t="t"/>
              <a:pathLst>
                <a:path extrusionOk="0" h="6858000" w="12192000">
                  <a:moveTo>
                    <a:pt x="9144000" y="0"/>
                  </a:moveTo>
                  <a:lnTo>
                    <a:pt x="9450000" y="0"/>
                  </a:lnTo>
                  <a:lnTo>
                    <a:pt x="9450000" y="3309692"/>
                  </a:lnTo>
                  <a:lnTo>
                    <a:pt x="12192000" y="3309692"/>
                  </a:lnTo>
                  <a:lnTo>
                    <a:pt x="12192000" y="3615692"/>
                  </a:lnTo>
                  <a:lnTo>
                    <a:pt x="9450000" y="3615692"/>
                  </a:lnTo>
                  <a:lnTo>
                    <a:pt x="9450000" y="4394836"/>
                  </a:lnTo>
                  <a:lnTo>
                    <a:pt x="12192000" y="4394836"/>
                  </a:lnTo>
                  <a:lnTo>
                    <a:pt x="12192000" y="4700836"/>
                  </a:lnTo>
                  <a:lnTo>
                    <a:pt x="9450000" y="4700836"/>
                  </a:lnTo>
                  <a:lnTo>
                    <a:pt x="9450000" y="6858000"/>
                  </a:lnTo>
                  <a:lnTo>
                    <a:pt x="9144000" y="6858000"/>
                  </a:lnTo>
                  <a:lnTo>
                    <a:pt x="9144000" y="4700836"/>
                  </a:lnTo>
                  <a:lnTo>
                    <a:pt x="0" y="4700836"/>
                  </a:lnTo>
                  <a:lnTo>
                    <a:pt x="0" y="4394836"/>
                  </a:lnTo>
                  <a:lnTo>
                    <a:pt x="9144000" y="4394836"/>
                  </a:lnTo>
                  <a:lnTo>
                    <a:pt x="9144000" y="3615692"/>
                  </a:lnTo>
                  <a:lnTo>
                    <a:pt x="0" y="3615692"/>
                  </a:lnTo>
                  <a:lnTo>
                    <a:pt x="0" y="3309692"/>
                  </a:lnTo>
                  <a:lnTo>
                    <a:pt x="9144000" y="3309692"/>
                  </a:lnTo>
                  <a:close/>
                </a:path>
              </a:pathLst>
            </a:custGeom>
            <a:solidFill>
              <a:srgbClr val="FFFFF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pic>
          <p:nvPicPr>
            <p:cNvPr id="612" name="Google Shape;612;p72"/>
            <p:cNvPicPr preferRelativeResize="0"/>
            <p:nvPr/>
          </p:nvPicPr>
          <p:blipFill rotWithShape="1">
            <a:blip r:embed="rId2">
              <a:alphaModFix/>
            </a:blip>
            <a:srcRect b="0" l="0" r="0" t="0"/>
            <a:stretch/>
          </p:blipFill>
          <p:spPr>
            <a:xfrm>
              <a:off x="185139" y="5330952"/>
              <a:ext cx="1636775" cy="1351186"/>
            </a:xfrm>
            <a:prstGeom prst="rect">
              <a:avLst/>
            </a:prstGeom>
            <a:noFill/>
            <a:ln>
              <a:noFill/>
            </a:ln>
          </p:spPr>
        </p:pic>
      </p:grpSp>
      <p:sp>
        <p:nvSpPr>
          <p:cNvPr id="613" name="Google Shape;613;p72"/>
          <p:cNvSpPr txBox="1"/>
          <p:nvPr>
            <p:ph idx="1" type="subTitle"/>
          </p:nvPr>
        </p:nvSpPr>
        <p:spPr>
          <a:xfrm>
            <a:off x="332185" y="2785205"/>
            <a:ext cx="4105200" cy="445800"/>
          </a:xfrm>
          <a:prstGeom prst="rect">
            <a:avLst/>
          </a:prstGeom>
          <a:noFill/>
          <a:ln>
            <a:noFill/>
          </a:ln>
        </p:spPr>
        <p:txBody>
          <a:bodyPr anchorCtr="0" anchor="ctr" bIns="0" lIns="0" spcFirstLastPara="1" rIns="0" wrap="square" tIns="0">
            <a:noAutofit/>
          </a:bodyPr>
          <a:lstStyle>
            <a:lvl1pPr lvl="0" rtl="0" algn="l">
              <a:lnSpc>
                <a:spcPct val="100000"/>
              </a:lnSpc>
              <a:spcBef>
                <a:spcPts val="0"/>
              </a:spcBef>
              <a:spcAft>
                <a:spcPts val="0"/>
              </a:spcAft>
              <a:buClr>
                <a:schemeClr val="dk1"/>
              </a:buClr>
              <a:buSzPts val="1200"/>
              <a:buNone/>
              <a:defRPr b="0" sz="1200">
                <a:solidFill>
                  <a:schemeClr val="dk1"/>
                </a:solidFill>
              </a:defRPr>
            </a:lvl1pPr>
            <a:lvl2pPr lvl="1" rtl="0" algn="l">
              <a:lnSpc>
                <a:spcPct val="100000"/>
              </a:lnSpc>
              <a:spcBef>
                <a:spcPts val="0"/>
              </a:spcBef>
              <a:spcAft>
                <a:spcPts val="0"/>
              </a:spcAft>
              <a:buClr>
                <a:schemeClr val="dk1"/>
              </a:buClr>
              <a:buSzPts val="1200"/>
              <a:buNone/>
              <a:defRPr sz="1200"/>
            </a:lvl2pPr>
            <a:lvl3pPr lvl="2" rtl="0" algn="l">
              <a:lnSpc>
                <a:spcPct val="100000"/>
              </a:lnSpc>
              <a:spcBef>
                <a:spcPts val="0"/>
              </a:spcBef>
              <a:spcAft>
                <a:spcPts val="0"/>
              </a:spcAft>
              <a:buClr>
                <a:schemeClr val="dk1"/>
              </a:buClr>
              <a:buSzPts val="1200"/>
              <a:buNone/>
              <a:defRPr sz="1200"/>
            </a:lvl3pPr>
            <a:lvl4pPr lvl="3" rtl="0" algn="l">
              <a:lnSpc>
                <a:spcPct val="100000"/>
              </a:lnSpc>
              <a:spcBef>
                <a:spcPts val="0"/>
              </a:spcBef>
              <a:spcAft>
                <a:spcPts val="0"/>
              </a:spcAft>
              <a:buClr>
                <a:schemeClr val="dk1"/>
              </a:buClr>
              <a:buSzPts val="1200"/>
              <a:buNone/>
              <a:defRPr sz="1200"/>
            </a:lvl4pPr>
            <a:lvl5pPr lvl="4" rtl="0" algn="l">
              <a:lnSpc>
                <a:spcPct val="100000"/>
              </a:lnSpc>
              <a:spcBef>
                <a:spcPts val="0"/>
              </a:spcBef>
              <a:spcAft>
                <a:spcPts val="0"/>
              </a:spcAft>
              <a:buClr>
                <a:schemeClr val="dk1"/>
              </a:buClr>
              <a:buSzPts val="1200"/>
              <a:buNone/>
              <a:defRPr sz="1200"/>
            </a:lvl5pPr>
            <a:lvl6pPr lvl="5" rtl="0" algn="l">
              <a:lnSpc>
                <a:spcPct val="100000"/>
              </a:lnSpc>
              <a:spcBef>
                <a:spcPts val="0"/>
              </a:spcBef>
              <a:spcAft>
                <a:spcPts val="0"/>
              </a:spcAft>
              <a:buClr>
                <a:schemeClr val="dk1"/>
              </a:buClr>
              <a:buSzPts val="1200"/>
              <a:buNone/>
              <a:defRPr sz="1200"/>
            </a:lvl6pPr>
            <a:lvl7pPr lvl="6" rtl="0" algn="l">
              <a:lnSpc>
                <a:spcPct val="100000"/>
              </a:lnSpc>
              <a:spcBef>
                <a:spcPts val="0"/>
              </a:spcBef>
              <a:spcAft>
                <a:spcPts val="0"/>
              </a:spcAft>
              <a:buClr>
                <a:schemeClr val="dk1"/>
              </a:buClr>
              <a:buSzPts val="1200"/>
              <a:buNone/>
              <a:defRPr sz="1200"/>
            </a:lvl7pPr>
            <a:lvl8pPr lvl="7" rtl="0" algn="l">
              <a:lnSpc>
                <a:spcPct val="100000"/>
              </a:lnSpc>
              <a:spcBef>
                <a:spcPts val="0"/>
              </a:spcBef>
              <a:spcAft>
                <a:spcPts val="0"/>
              </a:spcAft>
              <a:buClr>
                <a:schemeClr val="dk1"/>
              </a:buClr>
              <a:buSzPts val="1200"/>
              <a:buNone/>
              <a:defRPr sz="1200"/>
            </a:lvl8pPr>
            <a:lvl9pPr lvl="8" rtl="0" algn="l">
              <a:lnSpc>
                <a:spcPct val="100000"/>
              </a:lnSpc>
              <a:spcBef>
                <a:spcPts val="0"/>
              </a:spcBef>
              <a:spcAft>
                <a:spcPts val="0"/>
              </a:spcAft>
              <a:buClr>
                <a:schemeClr val="dk1"/>
              </a:buClr>
              <a:buSzPts val="1200"/>
              <a:buNone/>
              <a:defRPr sz="1200"/>
            </a:lvl9pPr>
          </a:lstStyle>
          <a:p/>
        </p:txBody>
      </p:sp>
      <p:sp>
        <p:nvSpPr>
          <p:cNvPr id="614" name="Google Shape;614;p72"/>
          <p:cNvSpPr txBox="1"/>
          <p:nvPr>
            <p:ph type="ctrTitle"/>
          </p:nvPr>
        </p:nvSpPr>
        <p:spPr>
          <a:xfrm>
            <a:off x="332184" y="321468"/>
            <a:ext cx="5563800" cy="1413300"/>
          </a:xfrm>
          <a:prstGeom prst="rect">
            <a:avLst/>
          </a:prstGeom>
          <a:noFill/>
          <a:ln>
            <a:noFill/>
          </a:ln>
        </p:spPr>
        <p:txBody>
          <a:bodyPr anchorCtr="0" anchor="b" bIns="0" lIns="0" spcFirstLastPara="1" rIns="0" wrap="square" tIns="0">
            <a:noAutofit/>
          </a:bodyPr>
          <a:lstStyle>
            <a:lvl1pPr lvl="0" rtl="0" algn="l">
              <a:lnSpc>
                <a:spcPct val="85000"/>
              </a:lnSpc>
              <a:spcBef>
                <a:spcPts val="0"/>
              </a:spcBef>
              <a:spcAft>
                <a:spcPts val="0"/>
              </a:spcAft>
              <a:buClr>
                <a:schemeClr val="dk1"/>
              </a:buClr>
              <a:buSzPts val="3400"/>
              <a:buFont typeface="Georgia"/>
              <a:buNone/>
              <a:defRPr sz="3400">
                <a:solidFill>
                  <a:schemeClr val="dk1"/>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Full Content - Subtitle">
  <p:cSld name="Title and Full Content - Subtitle">
    <p:spTree>
      <p:nvGrpSpPr>
        <p:cNvPr id="51" name="Shape 51"/>
        <p:cNvGrpSpPr/>
        <p:nvPr/>
      </p:nvGrpSpPr>
      <p:grpSpPr>
        <a:xfrm>
          <a:off x="0" y="0"/>
          <a:ext cx="0" cy="0"/>
          <a:chOff x="0" y="0"/>
          <a:chExt cx="0" cy="0"/>
        </a:xfrm>
      </p:grpSpPr>
      <p:sp>
        <p:nvSpPr>
          <p:cNvPr id="52" name="Google Shape;52;p8"/>
          <p:cNvSpPr txBox="1"/>
          <p:nvPr>
            <p:ph idx="1" type="body"/>
          </p:nvPr>
        </p:nvSpPr>
        <p:spPr>
          <a:xfrm>
            <a:off x="332185" y="1577579"/>
            <a:ext cx="8479500" cy="30516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accent1"/>
              </a:buClr>
              <a:buSzPts val="1400"/>
              <a:buNone/>
              <a:defRPr/>
            </a:lvl1pPr>
            <a:lvl2pPr indent="-228600" lvl="1" marL="914400" rtl="0" algn="l">
              <a:lnSpc>
                <a:spcPct val="100000"/>
              </a:lnSpc>
              <a:spcBef>
                <a:spcPts val="900"/>
              </a:spcBef>
              <a:spcAft>
                <a:spcPts val="0"/>
              </a:spcAft>
              <a:buClr>
                <a:schemeClr val="dk1"/>
              </a:buClr>
              <a:buSzPts val="1400"/>
              <a:buNone/>
              <a:defRPr/>
            </a:lvl2pPr>
            <a:lvl3pPr indent="-317500" lvl="2" marL="1371600" rtl="0" algn="l">
              <a:lnSpc>
                <a:spcPct val="100000"/>
              </a:lnSpc>
              <a:spcBef>
                <a:spcPts val="500"/>
              </a:spcBef>
              <a:spcAft>
                <a:spcPts val="0"/>
              </a:spcAft>
              <a:buClr>
                <a:schemeClr val="dk1"/>
              </a:buClr>
              <a:buSzPts val="1400"/>
              <a:buChar char="•"/>
              <a:defRPr/>
            </a:lvl3pPr>
            <a:lvl4pPr indent="-317500" lvl="3" marL="1828800" rtl="0" algn="l">
              <a:lnSpc>
                <a:spcPct val="100000"/>
              </a:lnSpc>
              <a:spcBef>
                <a:spcPts val="500"/>
              </a:spcBef>
              <a:spcAft>
                <a:spcPts val="0"/>
              </a:spcAft>
              <a:buClr>
                <a:schemeClr val="dk1"/>
              </a:buClr>
              <a:buSzPts val="1400"/>
              <a:buChar char="–"/>
              <a:defRPr/>
            </a:lvl4pPr>
            <a:lvl5pPr indent="-304800" lvl="4" marL="2286000" rtl="0" algn="l">
              <a:lnSpc>
                <a:spcPct val="100000"/>
              </a:lnSpc>
              <a:spcBef>
                <a:spcPts val="500"/>
              </a:spcBef>
              <a:spcAft>
                <a:spcPts val="0"/>
              </a:spcAft>
              <a:buClr>
                <a:schemeClr val="dk1"/>
              </a:buClr>
              <a:buSzPts val="1200"/>
              <a:buChar char="•"/>
              <a:defRPr/>
            </a:lvl5pPr>
            <a:lvl6pPr indent="-317500" lvl="5" marL="2743200" rtl="0" algn="l">
              <a:lnSpc>
                <a:spcPct val="100000"/>
              </a:lnSpc>
              <a:spcBef>
                <a:spcPts val="500"/>
              </a:spcBef>
              <a:spcAft>
                <a:spcPts val="0"/>
              </a:spcAft>
              <a:buClr>
                <a:schemeClr val="dk1"/>
              </a:buClr>
              <a:buSzPts val="1400"/>
              <a:buChar char="–"/>
              <a:defRPr/>
            </a:lvl6pPr>
            <a:lvl7pPr indent="-317500" lvl="6" marL="3200400" rtl="0" algn="l">
              <a:lnSpc>
                <a:spcPct val="100000"/>
              </a:lnSpc>
              <a:spcBef>
                <a:spcPts val="500"/>
              </a:spcBef>
              <a:spcAft>
                <a:spcPts val="0"/>
              </a:spcAft>
              <a:buClr>
                <a:schemeClr val="dk1"/>
              </a:buClr>
              <a:buSzPts val="1400"/>
              <a:buChar char="•"/>
              <a:defRPr/>
            </a:lvl7pPr>
            <a:lvl8pPr indent="-317500" lvl="7" marL="3657600" rtl="0" algn="l">
              <a:lnSpc>
                <a:spcPct val="100000"/>
              </a:lnSpc>
              <a:spcBef>
                <a:spcPts val="500"/>
              </a:spcBef>
              <a:spcAft>
                <a:spcPts val="0"/>
              </a:spcAft>
              <a:buClr>
                <a:schemeClr val="dk1"/>
              </a:buClr>
              <a:buSzPts val="1400"/>
              <a:buChar char="–"/>
              <a:defRPr/>
            </a:lvl8pPr>
            <a:lvl9pPr indent="-317500" lvl="8" marL="4114800" rtl="0" algn="l">
              <a:lnSpc>
                <a:spcPct val="100000"/>
              </a:lnSpc>
              <a:spcBef>
                <a:spcPts val="500"/>
              </a:spcBef>
              <a:spcAft>
                <a:spcPts val="500"/>
              </a:spcAft>
              <a:buClr>
                <a:schemeClr val="dk1"/>
              </a:buClr>
              <a:buSzPts val="1400"/>
              <a:buChar char="•"/>
              <a:defRPr/>
            </a:lvl9pPr>
          </a:lstStyle>
          <a:p/>
        </p:txBody>
      </p:sp>
      <p:sp>
        <p:nvSpPr>
          <p:cNvPr id="53" name="Google Shape;53;p8"/>
          <p:cNvSpPr txBox="1"/>
          <p:nvPr>
            <p:ph type="title"/>
          </p:nvPr>
        </p:nvSpPr>
        <p:spPr>
          <a:xfrm>
            <a:off x="332185" y="322886"/>
            <a:ext cx="8479500" cy="377100"/>
          </a:xfrm>
          <a:prstGeom prst="rect">
            <a:avLst/>
          </a:prstGeom>
          <a:noFill/>
          <a:ln>
            <a:noFill/>
          </a:ln>
        </p:spPr>
        <p:txBody>
          <a:bodyPr anchorCtr="0" anchor="t" bIns="0" lIns="0" spcFirstLastPara="1" rIns="0" wrap="square" tIns="0">
            <a:noAutofit/>
          </a:bodyPr>
          <a:lstStyle>
            <a:lvl1pPr lvl="0" rtl="0" algn="l">
              <a:lnSpc>
                <a:spcPct val="85000"/>
              </a:lnSpc>
              <a:spcBef>
                <a:spcPts val="0"/>
              </a:spcBef>
              <a:spcAft>
                <a:spcPts val="0"/>
              </a:spcAft>
              <a:buClr>
                <a:schemeClr val="dk1"/>
              </a:buClr>
              <a:buSzPts val="2400"/>
              <a:buFont typeface="Georgia"/>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54" name="Google Shape;54;p8"/>
          <p:cNvSpPr txBox="1"/>
          <p:nvPr>
            <p:ph idx="12" type="sldNum"/>
          </p:nvPr>
        </p:nvSpPr>
        <p:spPr>
          <a:xfrm>
            <a:off x="7488222" y="4869180"/>
            <a:ext cx="1323600" cy="102900"/>
          </a:xfrm>
          <a:prstGeom prst="rect">
            <a:avLst/>
          </a:prstGeom>
          <a:noFill/>
          <a:ln>
            <a:noFill/>
          </a:ln>
        </p:spPr>
        <p:txBody>
          <a:bodyPr anchorCtr="0" anchor="b" bIns="0" lIns="0" spcFirstLastPara="1" rIns="0" wrap="square" tIns="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
        <p:nvSpPr>
          <p:cNvPr id="55" name="Google Shape;55;p8"/>
          <p:cNvSpPr txBox="1"/>
          <p:nvPr>
            <p:ph idx="2" type="subTitle"/>
          </p:nvPr>
        </p:nvSpPr>
        <p:spPr>
          <a:xfrm>
            <a:off x="332184" y="700075"/>
            <a:ext cx="8479500" cy="664500"/>
          </a:xfrm>
          <a:prstGeom prst="rect">
            <a:avLst/>
          </a:prstGeom>
          <a:noFill/>
          <a:ln>
            <a:noFill/>
          </a:ln>
        </p:spPr>
        <p:txBody>
          <a:bodyPr anchorCtr="0" anchor="t" bIns="0" lIns="0" spcFirstLastPara="1" rIns="0" wrap="square" tIns="0">
            <a:noAutofit/>
          </a:bodyPr>
          <a:lstStyle>
            <a:lvl1pPr lvl="0" rtl="0" algn="l">
              <a:lnSpc>
                <a:spcPct val="85000"/>
              </a:lnSpc>
              <a:spcBef>
                <a:spcPts val="0"/>
              </a:spcBef>
              <a:spcAft>
                <a:spcPts val="0"/>
              </a:spcAft>
              <a:buClr>
                <a:schemeClr val="dk1"/>
              </a:buClr>
              <a:buSzPts val="1800"/>
              <a:buNone/>
              <a:defRPr b="0" sz="1800">
                <a:solidFill>
                  <a:schemeClr val="dk1"/>
                </a:solidFill>
              </a:defRPr>
            </a:lvl1pPr>
            <a:lvl2pPr lvl="1" rtl="0" algn="l">
              <a:lnSpc>
                <a:spcPct val="85000"/>
              </a:lnSpc>
              <a:spcBef>
                <a:spcPts val="0"/>
              </a:spcBef>
              <a:spcAft>
                <a:spcPts val="0"/>
              </a:spcAft>
              <a:buClr>
                <a:schemeClr val="dk1"/>
              </a:buClr>
              <a:buSzPts val="1800"/>
              <a:buNone/>
              <a:defRPr sz="1800"/>
            </a:lvl2pPr>
            <a:lvl3pPr lvl="2" rtl="0" algn="l">
              <a:lnSpc>
                <a:spcPct val="85000"/>
              </a:lnSpc>
              <a:spcBef>
                <a:spcPts val="0"/>
              </a:spcBef>
              <a:spcAft>
                <a:spcPts val="0"/>
              </a:spcAft>
              <a:buClr>
                <a:schemeClr val="dk1"/>
              </a:buClr>
              <a:buSzPts val="1800"/>
              <a:buNone/>
              <a:defRPr sz="1800"/>
            </a:lvl3pPr>
            <a:lvl4pPr lvl="3" rtl="0" algn="l">
              <a:lnSpc>
                <a:spcPct val="85000"/>
              </a:lnSpc>
              <a:spcBef>
                <a:spcPts val="0"/>
              </a:spcBef>
              <a:spcAft>
                <a:spcPts val="0"/>
              </a:spcAft>
              <a:buClr>
                <a:schemeClr val="dk1"/>
              </a:buClr>
              <a:buSzPts val="1800"/>
              <a:buNone/>
              <a:defRPr sz="1800"/>
            </a:lvl4pPr>
            <a:lvl5pPr lvl="4" rtl="0" algn="l">
              <a:lnSpc>
                <a:spcPct val="85000"/>
              </a:lnSpc>
              <a:spcBef>
                <a:spcPts val="0"/>
              </a:spcBef>
              <a:spcAft>
                <a:spcPts val="0"/>
              </a:spcAft>
              <a:buClr>
                <a:schemeClr val="dk1"/>
              </a:buClr>
              <a:buSzPts val="1800"/>
              <a:buNone/>
              <a:defRPr sz="1800"/>
            </a:lvl5pPr>
            <a:lvl6pPr lvl="5" rtl="0" algn="l">
              <a:lnSpc>
                <a:spcPct val="85000"/>
              </a:lnSpc>
              <a:spcBef>
                <a:spcPts val="0"/>
              </a:spcBef>
              <a:spcAft>
                <a:spcPts val="0"/>
              </a:spcAft>
              <a:buClr>
                <a:schemeClr val="dk1"/>
              </a:buClr>
              <a:buSzPts val="1800"/>
              <a:buNone/>
              <a:defRPr sz="1800"/>
            </a:lvl6pPr>
            <a:lvl7pPr lvl="6" rtl="0" algn="l">
              <a:lnSpc>
                <a:spcPct val="85000"/>
              </a:lnSpc>
              <a:spcBef>
                <a:spcPts val="0"/>
              </a:spcBef>
              <a:spcAft>
                <a:spcPts val="0"/>
              </a:spcAft>
              <a:buClr>
                <a:schemeClr val="dk1"/>
              </a:buClr>
              <a:buSzPts val="1800"/>
              <a:buNone/>
              <a:defRPr sz="1800"/>
            </a:lvl7pPr>
            <a:lvl8pPr lvl="7" rtl="0" algn="l">
              <a:lnSpc>
                <a:spcPct val="85000"/>
              </a:lnSpc>
              <a:spcBef>
                <a:spcPts val="0"/>
              </a:spcBef>
              <a:spcAft>
                <a:spcPts val="0"/>
              </a:spcAft>
              <a:buClr>
                <a:schemeClr val="dk1"/>
              </a:buClr>
              <a:buSzPts val="1800"/>
              <a:buNone/>
              <a:defRPr sz="1800"/>
            </a:lvl8pPr>
            <a:lvl9pPr lvl="8" rtl="0" algn="l">
              <a:lnSpc>
                <a:spcPct val="85000"/>
              </a:lnSpc>
              <a:spcBef>
                <a:spcPts val="0"/>
              </a:spcBef>
              <a:spcAft>
                <a:spcPts val="0"/>
              </a:spcAft>
              <a:buClr>
                <a:schemeClr val="dk1"/>
              </a:buClr>
              <a:buSzPts val="1800"/>
              <a:buNone/>
              <a:defRPr sz="1800"/>
            </a:lvl9pPr>
          </a:lstStyle>
          <a:p/>
        </p:txBody>
      </p:sp>
      <p:sp>
        <p:nvSpPr>
          <p:cNvPr id="56" name="Google Shape;56;p8"/>
          <p:cNvSpPr txBox="1"/>
          <p:nvPr>
            <p:ph idx="10" type="dt"/>
          </p:nvPr>
        </p:nvSpPr>
        <p:spPr>
          <a:xfrm>
            <a:off x="7488222" y="4766310"/>
            <a:ext cx="1323600" cy="102900"/>
          </a:xfrm>
          <a:prstGeom prst="rect">
            <a:avLst/>
          </a:prstGeom>
          <a:noFill/>
          <a:ln>
            <a:noFill/>
          </a:ln>
        </p:spPr>
        <p:txBody>
          <a:bodyPr anchorCtr="0" anchor="b" bIns="0" lIns="0" spcFirstLastPara="1" rIns="0" wrap="square" tIns="0">
            <a:noAutofit/>
          </a:bodyPr>
          <a:lstStyle>
            <a:lvl1pPr lvl="0" rtl="0" algn="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57" name="Google Shape;57;p8"/>
          <p:cNvSpPr txBox="1"/>
          <p:nvPr>
            <p:ph idx="11" type="ftr"/>
          </p:nvPr>
        </p:nvSpPr>
        <p:spPr>
          <a:xfrm>
            <a:off x="332184" y="4766310"/>
            <a:ext cx="4105200" cy="102900"/>
          </a:xfrm>
          <a:prstGeom prst="rect">
            <a:avLst/>
          </a:prstGeom>
          <a:noFill/>
          <a:ln>
            <a:noFill/>
          </a:ln>
        </p:spPr>
        <p:txBody>
          <a:bodyPr anchorCtr="0" anchor="b" bIns="0" lIns="0" spcFirstLastPara="1" rIns="0" wrap="square" tIns="0">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Lines 3" showMasterSp="0">
  <p:cSld name="Title Slide Lines 3">
    <p:bg>
      <p:bgPr>
        <a:solidFill>
          <a:srgbClr val="D04A02"/>
        </a:solidFill>
      </p:bgPr>
    </p:bg>
    <p:spTree>
      <p:nvGrpSpPr>
        <p:cNvPr id="615" name="Shape 615"/>
        <p:cNvGrpSpPr/>
        <p:nvPr/>
      </p:nvGrpSpPr>
      <p:grpSpPr>
        <a:xfrm>
          <a:off x="0" y="0"/>
          <a:ext cx="0" cy="0"/>
          <a:chOff x="0" y="0"/>
          <a:chExt cx="0" cy="0"/>
        </a:xfrm>
      </p:grpSpPr>
      <p:sp>
        <p:nvSpPr>
          <p:cNvPr id="616" name="Google Shape;616;p73"/>
          <p:cNvSpPr/>
          <p:nvPr>
            <p:ph idx="2" type="pic"/>
          </p:nvPr>
        </p:nvSpPr>
        <p:spPr>
          <a:xfrm>
            <a:off x="7087500" y="0"/>
            <a:ext cx="2056500" cy="5143500"/>
          </a:xfrm>
          <a:prstGeom prst="rect">
            <a:avLst/>
          </a:prstGeom>
          <a:solidFill>
            <a:srgbClr val="DEDEDE"/>
          </a:solidFill>
          <a:ln>
            <a:noFill/>
          </a:ln>
        </p:spPr>
        <p:txBody>
          <a:bodyPr anchorCtr="0" anchor="ctr" bIns="0" lIns="0" spcFirstLastPara="1" rIns="0" wrap="square" tIns="0">
            <a:noAutofit/>
          </a:bodyPr>
          <a:lstStyle>
            <a:lvl1pPr lvl="0" marR="0" rtl="0" algn="ctr">
              <a:lnSpc>
                <a:spcPct val="100000"/>
              </a:lnSpc>
              <a:spcBef>
                <a:spcPts val="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1pPr>
            <a:lvl2pPr lvl="1" marR="0" rtl="0" algn="l">
              <a:lnSpc>
                <a:spcPct val="100000"/>
              </a:lnSpc>
              <a:spcBef>
                <a:spcPts val="9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lvl="2"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lvl="3"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lvl="4"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lvl="5"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lvl="6"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lvl="7"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lvl="8" marR="0" rtl="0" algn="l">
              <a:lnSpc>
                <a:spcPct val="100000"/>
              </a:lnSpc>
              <a:spcBef>
                <a:spcPts val="500"/>
              </a:spcBef>
              <a:spcAft>
                <a:spcPts val="50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grpSp>
        <p:nvGrpSpPr>
          <p:cNvPr id="617" name="Google Shape;617;p73"/>
          <p:cNvGrpSpPr/>
          <p:nvPr/>
        </p:nvGrpSpPr>
        <p:grpSpPr>
          <a:xfrm>
            <a:off x="0" y="0"/>
            <a:ext cx="9144000" cy="5143500"/>
            <a:chOff x="0" y="0"/>
            <a:chExt cx="12192000" cy="6858000"/>
          </a:xfrm>
        </p:grpSpPr>
        <p:sp>
          <p:nvSpPr>
            <p:cNvPr id="618" name="Google Shape;618;p73"/>
            <p:cNvSpPr/>
            <p:nvPr/>
          </p:nvSpPr>
          <p:spPr>
            <a:xfrm>
              <a:off x="0" y="0"/>
              <a:ext cx="12192000" cy="6858000"/>
            </a:xfrm>
            <a:custGeom>
              <a:rect b="b" l="l" r="r" t="t"/>
              <a:pathLst>
                <a:path extrusionOk="0" h="6858000" w="12192000">
                  <a:moveTo>
                    <a:pt x="9144000" y="0"/>
                  </a:moveTo>
                  <a:lnTo>
                    <a:pt x="9450000" y="0"/>
                  </a:lnTo>
                  <a:lnTo>
                    <a:pt x="9450000" y="1022986"/>
                  </a:lnTo>
                  <a:lnTo>
                    <a:pt x="12192000" y="1022986"/>
                  </a:lnTo>
                  <a:lnTo>
                    <a:pt x="12192000" y="1328986"/>
                  </a:lnTo>
                  <a:lnTo>
                    <a:pt x="9450000" y="1328986"/>
                  </a:lnTo>
                  <a:lnTo>
                    <a:pt x="9450000" y="4394836"/>
                  </a:lnTo>
                  <a:lnTo>
                    <a:pt x="12192000" y="4394836"/>
                  </a:lnTo>
                  <a:lnTo>
                    <a:pt x="12192000" y="4700836"/>
                  </a:lnTo>
                  <a:lnTo>
                    <a:pt x="9450000" y="4700836"/>
                  </a:lnTo>
                  <a:lnTo>
                    <a:pt x="9450000" y="6858000"/>
                  </a:lnTo>
                  <a:lnTo>
                    <a:pt x="9144000" y="6858000"/>
                  </a:lnTo>
                  <a:lnTo>
                    <a:pt x="9144000" y="4700836"/>
                  </a:lnTo>
                  <a:lnTo>
                    <a:pt x="0" y="4700836"/>
                  </a:lnTo>
                  <a:lnTo>
                    <a:pt x="0" y="4394836"/>
                  </a:lnTo>
                  <a:lnTo>
                    <a:pt x="9144000" y="4394836"/>
                  </a:lnTo>
                  <a:close/>
                </a:path>
              </a:pathLst>
            </a:custGeom>
            <a:solidFill>
              <a:srgbClr val="FFFFF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pic>
          <p:nvPicPr>
            <p:cNvPr id="619" name="Google Shape;619;p73"/>
            <p:cNvPicPr preferRelativeResize="0"/>
            <p:nvPr/>
          </p:nvPicPr>
          <p:blipFill rotWithShape="1">
            <a:blip r:embed="rId2">
              <a:alphaModFix/>
            </a:blip>
            <a:srcRect b="0" l="0" r="0" t="0"/>
            <a:stretch/>
          </p:blipFill>
          <p:spPr>
            <a:xfrm>
              <a:off x="185139" y="5330952"/>
              <a:ext cx="1636775" cy="1351183"/>
            </a:xfrm>
            <a:prstGeom prst="rect">
              <a:avLst/>
            </a:prstGeom>
            <a:noFill/>
            <a:ln>
              <a:noFill/>
            </a:ln>
          </p:spPr>
        </p:pic>
      </p:grpSp>
      <p:sp>
        <p:nvSpPr>
          <p:cNvPr id="620" name="Google Shape;620;p73"/>
          <p:cNvSpPr txBox="1"/>
          <p:nvPr>
            <p:ph type="ctrTitle"/>
          </p:nvPr>
        </p:nvSpPr>
        <p:spPr>
          <a:xfrm>
            <a:off x="332184" y="321469"/>
            <a:ext cx="5563800" cy="2078700"/>
          </a:xfrm>
          <a:prstGeom prst="rect">
            <a:avLst/>
          </a:prstGeom>
          <a:noFill/>
          <a:ln>
            <a:noFill/>
          </a:ln>
        </p:spPr>
        <p:txBody>
          <a:bodyPr anchorCtr="0" anchor="b" bIns="0" lIns="0" spcFirstLastPara="1" rIns="0" wrap="square" tIns="0">
            <a:noAutofit/>
          </a:bodyPr>
          <a:lstStyle>
            <a:lvl1pPr lvl="0" rtl="0" algn="l">
              <a:lnSpc>
                <a:spcPct val="86000"/>
              </a:lnSpc>
              <a:spcBef>
                <a:spcPts val="0"/>
              </a:spcBef>
              <a:spcAft>
                <a:spcPts val="0"/>
              </a:spcAft>
              <a:buClr>
                <a:schemeClr val="lt1"/>
              </a:buClr>
              <a:buSzPts val="4500"/>
              <a:buFont typeface="Georgia"/>
              <a:buNone/>
              <a:defRPr sz="4500">
                <a:solidFill>
                  <a:schemeClr val="lt1"/>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621" name="Google Shape;621;p73"/>
          <p:cNvSpPr txBox="1"/>
          <p:nvPr>
            <p:ph idx="1" type="subTitle"/>
          </p:nvPr>
        </p:nvSpPr>
        <p:spPr>
          <a:xfrm>
            <a:off x="332185" y="2546033"/>
            <a:ext cx="4105200" cy="4458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Clr>
                <a:schemeClr val="lt1"/>
              </a:buClr>
              <a:buSzPts val="1200"/>
              <a:buNone/>
              <a:defRPr b="0" sz="1200">
                <a:solidFill>
                  <a:schemeClr val="lt1"/>
                </a:solidFill>
              </a:defRPr>
            </a:lvl1pPr>
            <a:lvl2pPr lvl="1" rtl="0" algn="l">
              <a:lnSpc>
                <a:spcPct val="100000"/>
              </a:lnSpc>
              <a:spcBef>
                <a:spcPts val="0"/>
              </a:spcBef>
              <a:spcAft>
                <a:spcPts val="0"/>
              </a:spcAft>
              <a:buClr>
                <a:schemeClr val="lt1"/>
              </a:buClr>
              <a:buSzPts val="1200"/>
              <a:buNone/>
              <a:defRPr sz="1200">
                <a:solidFill>
                  <a:schemeClr val="lt1"/>
                </a:solidFill>
              </a:defRPr>
            </a:lvl2pPr>
            <a:lvl3pPr lvl="2" rtl="0" algn="l">
              <a:lnSpc>
                <a:spcPct val="100000"/>
              </a:lnSpc>
              <a:spcBef>
                <a:spcPts val="0"/>
              </a:spcBef>
              <a:spcAft>
                <a:spcPts val="0"/>
              </a:spcAft>
              <a:buClr>
                <a:schemeClr val="lt1"/>
              </a:buClr>
              <a:buSzPts val="1200"/>
              <a:buNone/>
              <a:defRPr sz="1200">
                <a:solidFill>
                  <a:schemeClr val="lt1"/>
                </a:solidFill>
              </a:defRPr>
            </a:lvl3pPr>
            <a:lvl4pPr lvl="3" rtl="0" algn="l">
              <a:lnSpc>
                <a:spcPct val="100000"/>
              </a:lnSpc>
              <a:spcBef>
                <a:spcPts val="0"/>
              </a:spcBef>
              <a:spcAft>
                <a:spcPts val="0"/>
              </a:spcAft>
              <a:buClr>
                <a:schemeClr val="lt1"/>
              </a:buClr>
              <a:buSzPts val="1200"/>
              <a:buNone/>
              <a:defRPr sz="1200">
                <a:solidFill>
                  <a:schemeClr val="lt1"/>
                </a:solidFill>
              </a:defRPr>
            </a:lvl4pPr>
            <a:lvl5pPr lvl="4" rtl="0" algn="l">
              <a:lnSpc>
                <a:spcPct val="100000"/>
              </a:lnSpc>
              <a:spcBef>
                <a:spcPts val="0"/>
              </a:spcBef>
              <a:spcAft>
                <a:spcPts val="0"/>
              </a:spcAft>
              <a:buClr>
                <a:schemeClr val="lt1"/>
              </a:buClr>
              <a:buSzPts val="1200"/>
              <a:buNone/>
              <a:defRPr sz="1200">
                <a:solidFill>
                  <a:schemeClr val="lt1"/>
                </a:solidFill>
              </a:defRPr>
            </a:lvl5pPr>
            <a:lvl6pPr lvl="5" rtl="0" algn="l">
              <a:lnSpc>
                <a:spcPct val="100000"/>
              </a:lnSpc>
              <a:spcBef>
                <a:spcPts val="0"/>
              </a:spcBef>
              <a:spcAft>
                <a:spcPts val="0"/>
              </a:spcAft>
              <a:buClr>
                <a:schemeClr val="lt1"/>
              </a:buClr>
              <a:buSzPts val="1200"/>
              <a:buNone/>
              <a:defRPr sz="1200">
                <a:solidFill>
                  <a:schemeClr val="lt1"/>
                </a:solidFill>
              </a:defRPr>
            </a:lvl6pPr>
            <a:lvl7pPr lvl="6" rtl="0" algn="l">
              <a:lnSpc>
                <a:spcPct val="100000"/>
              </a:lnSpc>
              <a:spcBef>
                <a:spcPts val="0"/>
              </a:spcBef>
              <a:spcAft>
                <a:spcPts val="0"/>
              </a:spcAft>
              <a:buClr>
                <a:schemeClr val="lt1"/>
              </a:buClr>
              <a:buSzPts val="1200"/>
              <a:buNone/>
              <a:defRPr sz="1200">
                <a:solidFill>
                  <a:schemeClr val="lt1"/>
                </a:solidFill>
              </a:defRPr>
            </a:lvl7pPr>
            <a:lvl8pPr lvl="7" rtl="0" algn="l">
              <a:lnSpc>
                <a:spcPct val="100000"/>
              </a:lnSpc>
              <a:spcBef>
                <a:spcPts val="0"/>
              </a:spcBef>
              <a:spcAft>
                <a:spcPts val="0"/>
              </a:spcAft>
              <a:buClr>
                <a:schemeClr val="lt1"/>
              </a:buClr>
              <a:buSzPts val="1200"/>
              <a:buNone/>
              <a:defRPr sz="1200">
                <a:solidFill>
                  <a:schemeClr val="lt1"/>
                </a:solidFill>
              </a:defRPr>
            </a:lvl8pPr>
            <a:lvl9pPr lvl="8" rtl="0" algn="l">
              <a:lnSpc>
                <a:spcPct val="100000"/>
              </a:lnSpc>
              <a:spcBef>
                <a:spcPts val="0"/>
              </a:spcBef>
              <a:spcAft>
                <a:spcPts val="0"/>
              </a:spcAft>
              <a:buClr>
                <a:schemeClr val="lt1"/>
              </a:buClr>
              <a:buSzPts val="1200"/>
              <a:buNone/>
              <a:defRPr sz="1200">
                <a:solidFill>
                  <a:schemeClr val="lt1"/>
                </a:solidFill>
              </a:defRPr>
            </a:lvl9pPr>
          </a:lstStyle>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Lines 3 Grey" showMasterSp="0">
  <p:cSld name="Title Slide Lines 3 Grey">
    <p:bg>
      <p:bgPr>
        <a:solidFill>
          <a:srgbClr val="464646"/>
        </a:solidFill>
      </p:bgPr>
    </p:bg>
    <p:spTree>
      <p:nvGrpSpPr>
        <p:cNvPr id="622" name="Shape 622"/>
        <p:cNvGrpSpPr/>
        <p:nvPr/>
      </p:nvGrpSpPr>
      <p:grpSpPr>
        <a:xfrm>
          <a:off x="0" y="0"/>
          <a:ext cx="0" cy="0"/>
          <a:chOff x="0" y="0"/>
          <a:chExt cx="0" cy="0"/>
        </a:xfrm>
      </p:grpSpPr>
      <p:sp>
        <p:nvSpPr>
          <p:cNvPr id="623" name="Google Shape;623;p74"/>
          <p:cNvSpPr/>
          <p:nvPr>
            <p:ph idx="2" type="pic"/>
          </p:nvPr>
        </p:nvSpPr>
        <p:spPr>
          <a:xfrm>
            <a:off x="7087500" y="0"/>
            <a:ext cx="2056500" cy="5143500"/>
          </a:xfrm>
          <a:prstGeom prst="rect">
            <a:avLst/>
          </a:prstGeom>
          <a:solidFill>
            <a:srgbClr val="DEDEDE"/>
          </a:solidFill>
          <a:ln>
            <a:noFill/>
          </a:ln>
        </p:spPr>
        <p:txBody>
          <a:bodyPr anchorCtr="0" anchor="ctr" bIns="0" lIns="0" spcFirstLastPara="1" rIns="0" wrap="square" tIns="0">
            <a:noAutofit/>
          </a:bodyPr>
          <a:lstStyle>
            <a:lvl1pPr lvl="0" marR="0" rtl="0" algn="ctr">
              <a:lnSpc>
                <a:spcPct val="100000"/>
              </a:lnSpc>
              <a:spcBef>
                <a:spcPts val="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1pPr>
            <a:lvl2pPr lvl="1" marR="0" rtl="0" algn="l">
              <a:lnSpc>
                <a:spcPct val="100000"/>
              </a:lnSpc>
              <a:spcBef>
                <a:spcPts val="9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lvl="2"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lvl="3"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lvl="4"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lvl="5"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lvl="6"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lvl="7"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lvl="8" marR="0" rtl="0" algn="l">
              <a:lnSpc>
                <a:spcPct val="100000"/>
              </a:lnSpc>
              <a:spcBef>
                <a:spcPts val="500"/>
              </a:spcBef>
              <a:spcAft>
                <a:spcPts val="50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grpSp>
        <p:nvGrpSpPr>
          <p:cNvPr id="624" name="Google Shape;624;p74"/>
          <p:cNvGrpSpPr/>
          <p:nvPr/>
        </p:nvGrpSpPr>
        <p:grpSpPr>
          <a:xfrm>
            <a:off x="0" y="0"/>
            <a:ext cx="9144000" cy="5143500"/>
            <a:chOff x="0" y="0"/>
            <a:chExt cx="12192000" cy="6858000"/>
          </a:xfrm>
        </p:grpSpPr>
        <p:sp>
          <p:nvSpPr>
            <p:cNvPr id="625" name="Google Shape;625;p74"/>
            <p:cNvSpPr/>
            <p:nvPr/>
          </p:nvSpPr>
          <p:spPr>
            <a:xfrm>
              <a:off x="0" y="0"/>
              <a:ext cx="12192000" cy="6858000"/>
            </a:xfrm>
            <a:custGeom>
              <a:rect b="b" l="l" r="r" t="t"/>
              <a:pathLst>
                <a:path extrusionOk="0" h="6858000" w="12192000">
                  <a:moveTo>
                    <a:pt x="9144000" y="0"/>
                  </a:moveTo>
                  <a:lnTo>
                    <a:pt x="9450000" y="0"/>
                  </a:lnTo>
                  <a:lnTo>
                    <a:pt x="9450000" y="1022986"/>
                  </a:lnTo>
                  <a:lnTo>
                    <a:pt x="12192000" y="1022986"/>
                  </a:lnTo>
                  <a:lnTo>
                    <a:pt x="12192000" y="1328986"/>
                  </a:lnTo>
                  <a:lnTo>
                    <a:pt x="9450000" y="1328986"/>
                  </a:lnTo>
                  <a:lnTo>
                    <a:pt x="9450000" y="4394836"/>
                  </a:lnTo>
                  <a:lnTo>
                    <a:pt x="12192000" y="4394836"/>
                  </a:lnTo>
                  <a:lnTo>
                    <a:pt x="12192000" y="4700836"/>
                  </a:lnTo>
                  <a:lnTo>
                    <a:pt x="9450000" y="4700836"/>
                  </a:lnTo>
                  <a:lnTo>
                    <a:pt x="9450000" y="6858000"/>
                  </a:lnTo>
                  <a:lnTo>
                    <a:pt x="9144000" y="6858000"/>
                  </a:lnTo>
                  <a:lnTo>
                    <a:pt x="9144000" y="4700836"/>
                  </a:lnTo>
                  <a:lnTo>
                    <a:pt x="0" y="4700836"/>
                  </a:lnTo>
                  <a:lnTo>
                    <a:pt x="0" y="4394836"/>
                  </a:lnTo>
                  <a:lnTo>
                    <a:pt x="9144000" y="4394836"/>
                  </a:lnTo>
                  <a:close/>
                </a:path>
              </a:pathLst>
            </a:custGeom>
            <a:solidFill>
              <a:srgbClr val="FFFFF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pic>
          <p:nvPicPr>
            <p:cNvPr id="626" name="Google Shape;626;p74"/>
            <p:cNvPicPr preferRelativeResize="0"/>
            <p:nvPr/>
          </p:nvPicPr>
          <p:blipFill rotWithShape="1">
            <a:blip r:embed="rId2">
              <a:alphaModFix/>
            </a:blip>
            <a:srcRect b="0" l="0" r="0" t="0"/>
            <a:stretch/>
          </p:blipFill>
          <p:spPr>
            <a:xfrm>
              <a:off x="185139" y="5330952"/>
              <a:ext cx="1636775" cy="1351183"/>
            </a:xfrm>
            <a:prstGeom prst="rect">
              <a:avLst/>
            </a:prstGeom>
            <a:noFill/>
            <a:ln>
              <a:noFill/>
            </a:ln>
          </p:spPr>
        </p:pic>
      </p:grpSp>
      <p:sp>
        <p:nvSpPr>
          <p:cNvPr id="627" name="Google Shape;627;p74"/>
          <p:cNvSpPr txBox="1"/>
          <p:nvPr>
            <p:ph type="ctrTitle"/>
          </p:nvPr>
        </p:nvSpPr>
        <p:spPr>
          <a:xfrm>
            <a:off x="332184" y="321469"/>
            <a:ext cx="5563800" cy="2078700"/>
          </a:xfrm>
          <a:prstGeom prst="rect">
            <a:avLst/>
          </a:prstGeom>
          <a:noFill/>
          <a:ln>
            <a:noFill/>
          </a:ln>
        </p:spPr>
        <p:txBody>
          <a:bodyPr anchorCtr="0" anchor="b" bIns="0" lIns="0" spcFirstLastPara="1" rIns="0" wrap="square" tIns="0">
            <a:noAutofit/>
          </a:bodyPr>
          <a:lstStyle>
            <a:lvl1pPr lvl="0" rtl="0" algn="l">
              <a:lnSpc>
                <a:spcPct val="85000"/>
              </a:lnSpc>
              <a:spcBef>
                <a:spcPts val="0"/>
              </a:spcBef>
              <a:spcAft>
                <a:spcPts val="0"/>
              </a:spcAft>
              <a:buClr>
                <a:schemeClr val="lt1"/>
              </a:buClr>
              <a:buSzPts val="4500"/>
              <a:buFont typeface="Georgia"/>
              <a:buNone/>
              <a:defRPr sz="4500">
                <a:solidFill>
                  <a:schemeClr val="lt1"/>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628" name="Google Shape;628;p74"/>
          <p:cNvSpPr txBox="1"/>
          <p:nvPr>
            <p:ph idx="1" type="subTitle"/>
          </p:nvPr>
        </p:nvSpPr>
        <p:spPr>
          <a:xfrm>
            <a:off x="332185" y="2546033"/>
            <a:ext cx="4105200" cy="4458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Clr>
                <a:schemeClr val="lt1"/>
              </a:buClr>
              <a:buSzPts val="1200"/>
              <a:buNone/>
              <a:defRPr b="0" sz="1200">
                <a:solidFill>
                  <a:schemeClr val="lt1"/>
                </a:solidFill>
              </a:defRPr>
            </a:lvl1pPr>
            <a:lvl2pPr lvl="1" rtl="0" algn="l">
              <a:lnSpc>
                <a:spcPct val="100000"/>
              </a:lnSpc>
              <a:spcBef>
                <a:spcPts val="0"/>
              </a:spcBef>
              <a:spcAft>
                <a:spcPts val="0"/>
              </a:spcAft>
              <a:buClr>
                <a:schemeClr val="lt1"/>
              </a:buClr>
              <a:buSzPts val="1200"/>
              <a:buNone/>
              <a:defRPr sz="1200">
                <a:solidFill>
                  <a:schemeClr val="lt1"/>
                </a:solidFill>
              </a:defRPr>
            </a:lvl2pPr>
            <a:lvl3pPr lvl="2" rtl="0" algn="l">
              <a:lnSpc>
                <a:spcPct val="100000"/>
              </a:lnSpc>
              <a:spcBef>
                <a:spcPts val="0"/>
              </a:spcBef>
              <a:spcAft>
                <a:spcPts val="0"/>
              </a:spcAft>
              <a:buClr>
                <a:schemeClr val="lt1"/>
              </a:buClr>
              <a:buSzPts val="1200"/>
              <a:buNone/>
              <a:defRPr sz="1200">
                <a:solidFill>
                  <a:schemeClr val="lt1"/>
                </a:solidFill>
              </a:defRPr>
            </a:lvl3pPr>
            <a:lvl4pPr lvl="3" rtl="0" algn="l">
              <a:lnSpc>
                <a:spcPct val="100000"/>
              </a:lnSpc>
              <a:spcBef>
                <a:spcPts val="0"/>
              </a:spcBef>
              <a:spcAft>
                <a:spcPts val="0"/>
              </a:spcAft>
              <a:buClr>
                <a:schemeClr val="lt1"/>
              </a:buClr>
              <a:buSzPts val="1200"/>
              <a:buNone/>
              <a:defRPr sz="1200">
                <a:solidFill>
                  <a:schemeClr val="lt1"/>
                </a:solidFill>
              </a:defRPr>
            </a:lvl4pPr>
            <a:lvl5pPr lvl="4" rtl="0" algn="l">
              <a:lnSpc>
                <a:spcPct val="100000"/>
              </a:lnSpc>
              <a:spcBef>
                <a:spcPts val="0"/>
              </a:spcBef>
              <a:spcAft>
                <a:spcPts val="0"/>
              </a:spcAft>
              <a:buClr>
                <a:schemeClr val="lt1"/>
              </a:buClr>
              <a:buSzPts val="1200"/>
              <a:buNone/>
              <a:defRPr sz="1200">
                <a:solidFill>
                  <a:schemeClr val="lt1"/>
                </a:solidFill>
              </a:defRPr>
            </a:lvl5pPr>
            <a:lvl6pPr lvl="5" rtl="0" algn="l">
              <a:lnSpc>
                <a:spcPct val="100000"/>
              </a:lnSpc>
              <a:spcBef>
                <a:spcPts val="0"/>
              </a:spcBef>
              <a:spcAft>
                <a:spcPts val="0"/>
              </a:spcAft>
              <a:buClr>
                <a:schemeClr val="lt1"/>
              </a:buClr>
              <a:buSzPts val="1200"/>
              <a:buNone/>
              <a:defRPr sz="1200">
                <a:solidFill>
                  <a:schemeClr val="lt1"/>
                </a:solidFill>
              </a:defRPr>
            </a:lvl6pPr>
            <a:lvl7pPr lvl="6" rtl="0" algn="l">
              <a:lnSpc>
                <a:spcPct val="100000"/>
              </a:lnSpc>
              <a:spcBef>
                <a:spcPts val="0"/>
              </a:spcBef>
              <a:spcAft>
                <a:spcPts val="0"/>
              </a:spcAft>
              <a:buClr>
                <a:schemeClr val="lt1"/>
              </a:buClr>
              <a:buSzPts val="1200"/>
              <a:buNone/>
              <a:defRPr sz="1200">
                <a:solidFill>
                  <a:schemeClr val="lt1"/>
                </a:solidFill>
              </a:defRPr>
            </a:lvl7pPr>
            <a:lvl8pPr lvl="7" rtl="0" algn="l">
              <a:lnSpc>
                <a:spcPct val="100000"/>
              </a:lnSpc>
              <a:spcBef>
                <a:spcPts val="0"/>
              </a:spcBef>
              <a:spcAft>
                <a:spcPts val="0"/>
              </a:spcAft>
              <a:buClr>
                <a:schemeClr val="lt1"/>
              </a:buClr>
              <a:buSzPts val="1200"/>
              <a:buNone/>
              <a:defRPr sz="1200">
                <a:solidFill>
                  <a:schemeClr val="lt1"/>
                </a:solidFill>
              </a:defRPr>
            </a:lvl8pPr>
            <a:lvl9pPr lvl="8" rtl="0" algn="l">
              <a:lnSpc>
                <a:spcPct val="100000"/>
              </a:lnSpc>
              <a:spcBef>
                <a:spcPts val="0"/>
              </a:spcBef>
              <a:spcAft>
                <a:spcPts val="0"/>
              </a:spcAft>
              <a:buClr>
                <a:schemeClr val="lt1"/>
              </a:buClr>
              <a:buSzPts val="1200"/>
              <a:buNone/>
              <a:defRPr sz="1200">
                <a:solidFill>
                  <a:schemeClr val="lt1"/>
                </a:solidFill>
              </a:defRPr>
            </a:lvl9pPr>
          </a:lstStyle>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Logo Shape Orange" showMasterSp="0">
  <p:cSld name="Title Slide Logo Shape Orange">
    <p:spTree>
      <p:nvGrpSpPr>
        <p:cNvPr id="629" name="Shape 629"/>
        <p:cNvGrpSpPr/>
        <p:nvPr/>
      </p:nvGrpSpPr>
      <p:grpSpPr>
        <a:xfrm>
          <a:off x="0" y="0"/>
          <a:ext cx="0" cy="0"/>
          <a:chOff x="0" y="0"/>
          <a:chExt cx="0" cy="0"/>
        </a:xfrm>
      </p:grpSpPr>
      <p:sp>
        <p:nvSpPr>
          <p:cNvPr id="630" name="Google Shape;630;p75"/>
          <p:cNvSpPr/>
          <p:nvPr>
            <p:ph idx="2" type="pic"/>
          </p:nvPr>
        </p:nvSpPr>
        <p:spPr>
          <a:xfrm>
            <a:off x="3827369" y="-1"/>
            <a:ext cx="5316600" cy="5143500"/>
          </a:xfrm>
          <a:prstGeom prst="rect">
            <a:avLst/>
          </a:prstGeom>
          <a:solidFill>
            <a:srgbClr val="DEDEDE"/>
          </a:solidFill>
          <a:ln>
            <a:noFill/>
          </a:ln>
        </p:spPr>
        <p:txBody>
          <a:bodyPr anchorCtr="0" anchor="ctr" bIns="0" lIns="0" spcFirstLastPara="1" rIns="1028700" wrap="square" tIns="0">
            <a:noAutofit/>
          </a:bodyPr>
          <a:lstStyle>
            <a:lvl1pPr lvl="0" marR="0" rtl="0" algn="r">
              <a:lnSpc>
                <a:spcPct val="100000"/>
              </a:lnSpc>
              <a:spcBef>
                <a:spcPts val="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1pPr>
            <a:lvl2pPr lvl="1" marR="0" rtl="0" algn="l">
              <a:lnSpc>
                <a:spcPct val="100000"/>
              </a:lnSpc>
              <a:spcBef>
                <a:spcPts val="9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lvl="2"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lvl="3"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lvl="4"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lvl="5"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lvl="6"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lvl="7"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lvl="8" marR="0" rtl="0" algn="l">
              <a:lnSpc>
                <a:spcPct val="100000"/>
              </a:lnSpc>
              <a:spcBef>
                <a:spcPts val="500"/>
              </a:spcBef>
              <a:spcAft>
                <a:spcPts val="50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grpSp>
        <p:nvGrpSpPr>
          <p:cNvPr id="631" name="Google Shape;631;p75"/>
          <p:cNvGrpSpPr/>
          <p:nvPr/>
        </p:nvGrpSpPr>
        <p:grpSpPr>
          <a:xfrm>
            <a:off x="0" y="0"/>
            <a:ext cx="6685577" cy="5143501"/>
            <a:chOff x="0" y="0"/>
            <a:chExt cx="8914102" cy="6858001"/>
          </a:xfrm>
        </p:grpSpPr>
        <p:sp>
          <p:nvSpPr>
            <p:cNvPr id="632" name="Google Shape;632;p75"/>
            <p:cNvSpPr/>
            <p:nvPr/>
          </p:nvSpPr>
          <p:spPr>
            <a:xfrm>
              <a:off x="0" y="0"/>
              <a:ext cx="8914102" cy="6858001"/>
            </a:xfrm>
            <a:custGeom>
              <a:rect b="b" l="l" r="r" t="t"/>
              <a:pathLst>
                <a:path extrusionOk="0" h="6858001" w="8914102">
                  <a:moveTo>
                    <a:pt x="1260764" y="0"/>
                  </a:moveTo>
                  <a:lnTo>
                    <a:pt x="5169189" y="0"/>
                  </a:lnTo>
                  <a:lnTo>
                    <a:pt x="5169189" y="765175"/>
                  </a:lnTo>
                  <a:lnTo>
                    <a:pt x="5937540" y="765175"/>
                  </a:lnTo>
                  <a:lnTo>
                    <a:pt x="5937540" y="1957388"/>
                  </a:lnTo>
                  <a:lnTo>
                    <a:pt x="7920327" y="1957388"/>
                  </a:lnTo>
                  <a:lnTo>
                    <a:pt x="7920327" y="4899025"/>
                  </a:lnTo>
                  <a:lnTo>
                    <a:pt x="8914102" y="4899025"/>
                  </a:lnTo>
                  <a:lnTo>
                    <a:pt x="8914102" y="6858000"/>
                  </a:lnTo>
                  <a:lnTo>
                    <a:pt x="7920327" y="6858000"/>
                  </a:lnTo>
                  <a:lnTo>
                    <a:pt x="5937540" y="6858000"/>
                  </a:lnTo>
                  <a:lnTo>
                    <a:pt x="5169189" y="6858000"/>
                  </a:lnTo>
                  <a:lnTo>
                    <a:pt x="3705515" y="6858000"/>
                  </a:lnTo>
                  <a:lnTo>
                    <a:pt x="1260764" y="6858000"/>
                  </a:lnTo>
                  <a:lnTo>
                    <a:pt x="1260764" y="6858001"/>
                  </a:lnTo>
                  <a:lnTo>
                    <a:pt x="0" y="6858001"/>
                  </a:lnTo>
                  <a:lnTo>
                    <a:pt x="0" y="1"/>
                  </a:lnTo>
                  <a:lnTo>
                    <a:pt x="1260764" y="1"/>
                  </a:lnTo>
                  <a:close/>
                </a:path>
              </a:pathLst>
            </a:custGeom>
            <a:solidFill>
              <a:srgbClr val="D04A0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pic>
          <p:nvPicPr>
            <p:cNvPr id="633" name="Google Shape;633;p75"/>
            <p:cNvPicPr preferRelativeResize="0"/>
            <p:nvPr/>
          </p:nvPicPr>
          <p:blipFill rotWithShape="1">
            <a:blip r:embed="rId2">
              <a:alphaModFix/>
            </a:blip>
            <a:srcRect b="0" l="0" r="0" t="0"/>
            <a:stretch/>
          </p:blipFill>
          <p:spPr>
            <a:xfrm>
              <a:off x="185139" y="5330952"/>
              <a:ext cx="1636775" cy="1351183"/>
            </a:xfrm>
            <a:prstGeom prst="rect">
              <a:avLst/>
            </a:prstGeom>
            <a:noFill/>
            <a:ln>
              <a:noFill/>
            </a:ln>
          </p:spPr>
        </p:pic>
      </p:grpSp>
      <p:sp>
        <p:nvSpPr>
          <p:cNvPr id="634" name="Google Shape;634;p75"/>
          <p:cNvSpPr txBox="1"/>
          <p:nvPr>
            <p:ph type="ctrTitle"/>
          </p:nvPr>
        </p:nvSpPr>
        <p:spPr>
          <a:xfrm>
            <a:off x="332185" y="752707"/>
            <a:ext cx="3944100" cy="1819200"/>
          </a:xfrm>
          <a:prstGeom prst="rect">
            <a:avLst/>
          </a:prstGeom>
          <a:noFill/>
          <a:ln>
            <a:noFill/>
          </a:ln>
        </p:spPr>
        <p:txBody>
          <a:bodyPr anchorCtr="0" anchor="b" bIns="0" lIns="0" spcFirstLastPara="1" rIns="0" wrap="square" tIns="0">
            <a:noAutofit/>
          </a:bodyPr>
          <a:lstStyle>
            <a:lvl1pPr lvl="0" rtl="0" algn="l">
              <a:lnSpc>
                <a:spcPct val="85000"/>
              </a:lnSpc>
              <a:spcBef>
                <a:spcPts val="0"/>
              </a:spcBef>
              <a:spcAft>
                <a:spcPts val="0"/>
              </a:spcAft>
              <a:buClr>
                <a:schemeClr val="lt1"/>
              </a:buClr>
              <a:buSzPts val="3800"/>
              <a:buFont typeface="Georgia"/>
              <a:buNone/>
              <a:defRPr sz="3800">
                <a:solidFill>
                  <a:schemeClr val="lt1"/>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635" name="Google Shape;635;p75"/>
          <p:cNvSpPr txBox="1"/>
          <p:nvPr>
            <p:ph idx="1" type="subTitle"/>
          </p:nvPr>
        </p:nvSpPr>
        <p:spPr>
          <a:xfrm>
            <a:off x="332186" y="2811780"/>
            <a:ext cx="3944100" cy="4458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Clr>
                <a:schemeClr val="lt1"/>
              </a:buClr>
              <a:buSzPts val="1200"/>
              <a:buNone/>
              <a:defRPr b="0" sz="1200">
                <a:solidFill>
                  <a:schemeClr val="lt1"/>
                </a:solidFill>
              </a:defRPr>
            </a:lvl1pPr>
            <a:lvl2pPr lvl="1" rtl="0" algn="l">
              <a:lnSpc>
                <a:spcPct val="100000"/>
              </a:lnSpc>
              <a:spcBef>
                <a:spcPts val="0"/>
              </a:spcBef>
              <a:spcAft>
                <a:spcPts val="0"/>
              </a:spcAft>
              <a:buClr>
                <a:schemeClr val="lt1"/>
              </a:buClr>
              <a:buSzPts val="1200"/>
              <a:buNone/>
              <a:defRPr sz="1200">
                <a:solidFill>
                  <a:schemeClr val="lt1"/>
                </a:solidFill>
              </a:defRPr>
            </a:lvl2pPr>
            <a:lvl3pPr lvl="2" rtl="0" algn="l">
              <a:lnSpc>
                <a:spcPct val="100000"/>
              </a:lnSpc>
              <a:spcBef>
                <a:spcPts val="0"/>
              </a:spcBef>
              <a:spcAft>
                <a:spcPts val="0"/>
              </a:spcAft>
              <a:buClr>
                <a:schemeClr val="lt1"/>
              </a:buClr>
              <a:buSzPts val="1200"/>
              <a:buNone/>
              <a:defRPr sz="1200">
                <a:solidFill>
                  <a:schemeClr val="lt1"/>
                </a:solidFill>
              </a:defRPr>
            </a:lvl3pPr>
            <a:lvl4pPr lvl="3" rtl="0" algn="l">
              <a:lnSpc>
                <a:spcPct val="100000"/>
              </a:lnSpc>
              <a:spcBef>
                <a:spcPts val="0"/>
              </a:spcBef>
              <a:spcAft>
                <a:spcPts val="0"/>
              </a:spcAft>
              <a:buClr>
                <a:schemeClr val="lt1"/>
              </a:buClr>
              <a:buSzPts val="1200"/>
              <a:buNone/>
              <a:defRPr sz="1200">
                <a:solidFill>
                  <a:schemeClr val="lt1"/>
                </a:solidFill>
              </a:defRPr>
            </a:lvl4pPr>
            <a:lvl5pPr lvl="4" rtl="0" algn="l">
              <a:lnSpc>
                <a:spcPct val="100000"/>
              </a:lnSpc>
              <a:spcBef>
                <a:spcPts val="0"/>
              </a:spcBef>
              <a:spcAft>
                <a:spcPts val="0"/>
              </a:spcAft>
              <a:buClr>
                <a:schemeClr val="lt1"/>
              </a:buClr>
              <a:buSzPts val="1200"/>
              <a:buNone/>
              <a:defRPr sz="1200">
                <a:solidFill>
                  <a:schemeClr val="lt1"/>
                </a:solidFill>
              </a:defRPr>
            </a:lvl5pPr>
            <a:lvl6pPr lvl="5" rtl="0" algn="l">
              <a:lnSpc>
                <a:spcPct val="100000"/>
              </a:lnSpc>
              <a:spcBef>
                <a:spcPts val="0"/>
              </a:spcBef>
              <a:spcAft>
                <a:spcPts val="0"/>
              </a:spcAft>
              <a:buClr>
                <a:schemeClr val="lt1"/>
              </a:buClr>
              <a:buSzPts val="1200"/>
              <a:buNone/>
              <a:defRPr sz="1200">
                <a:solidFill>
                  <a:schemeClr val="lt1"/>
                </a:solidFill>
              </a:defRPr>
            </a:lvl6pPr>
            <a:lvl7pPr lvl="6" rtl="0" algn="l">
              <a:lnSpc>
                <a:spcPct val="100000"/>
              </a:lnSpc>
              <a:spcBef>
                <a:spcPts val="0"/>
              </a:spcBef>
              <a:spcAft>
                <a:spcPts val="0"/>
              </a:spcAft>
              <a:buClr>
                <a:schemeClr val="lt1"/>
              </a:buClr>
              <a:buSzPts val="1200"/>
              <a:buNone/>
              <a:defRPr sz="1200">
                <a:solidFill>
                  <a:schemeClr val="lt1"/>
                </a:solidFill>
              </a:defRPr>
            </a:lvl7pPr>
            <a:lvl8pPr lvl="7" rtl="0" algn="l">
              <a:lnSpc>
                <a:spcPct val="100000"/>
              </a:lnSpc>
              <a:spcBef>
                <a:spcPts val="0"/>
              </a:spcBef>
              <a:spcAft>
                <a:spcPts val="0"/>
              </a:spcAft>
              <a:buClr>
                <a:schemeClr val="lt1"/>
              </a:buClr>
              <a:buSzPts val="1200"/>
              <a:buNone/>
              <a:defRPr sz="1200">
                <a:solidFill>
                  <a:schemeClr val="lt1"/>
                </a:solidFill>
              </a:defRPr>
            </a:lvl8pPr>
            <a:lvl9pPr lvl="8" rtl="0" algn="l">
              <a:lnSpc>
                <a:spcPct val="100000"/>
              </a:lnSpc>
              <a:spcBef>
                <a:spcPts val="0"/>
              </a:spcBef>
              <a:spcAft>
                <a:spcPts val="0"/>
              </a:spcAft>
              <a:buClr>
                <a:schemeClr val="lt1"/>
              </a:buClr>
              <a:buSzPts val="1200"/>
              <a:buNone/>
              <a:defRPr sz="1200">
                <a:solidFill>
                  <a:schemeClr val="lt1"/>
                </a:solidFill>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Logo Shape Red" showMasterSp="0">
  <p:cSld name="Title Slide Logo Shape Red">
    <p:spTree>
      <p:nvGrpSpPr>
        <p:cNvPr id="636" name="Shape 636"/>
        <p:cNvGrpSpPr/>
        <p:nvPr/>
      </p:nvGrpSpPr>
      <p:grpSpPr>
        <a:xfrm>
          <a:off x="0" y="0"/>
          <a:ext cx="0" cy="0"/>
          <a:chOff x="0" y="0"/>
          <a:chExt cx="0" cy="0"/>
        </a:xfrm>
      </p:grpSpPr>
      <p:sp>
        <p:nvSpPr>
          <p:cNvPr id="637" name="Google Shape;637;p76"/>
          <p:cNvSpPr/>
          <p:nvPr>
            <p:ph idx="2" type="pic"/>
          </p:nvPr>
        </p:nvSpPr>
        <p:spPr>
          <a:xfrm>
            <a:off x="3827368" y="0"/>
            <a:ext cx="5316600" cy="5143500"/>
          </a:xfrm>
          <a:prstGeom prst="rect">
            <a:avLst/>
          </a:prstGeom>
          <a:solidFill>
            <a:srgbClr val="DEDEDE"/>
          </a:solidFill>
          <a:ln>
            <a:noFill/>
          </a:ln>
        </p:spPr>
        <p:txBody>
          <a:bodyPr anchorCtr="0" anchor="ctr" bIns="0" lIns="0" spcFirstLastPara="1" rIns="1028700" wrap="square" tIns="0">
            <a:noAutofit/>
          </a:bodyPr>
          <a:lstStyle>
            <a:lvl1pPr lvl="0" marR="0" rtl="0" algn="r">
              <a:lnSpc>
                <a:spcPct val="100000"/>
              </a:lnSpc>
              <a:spcBef>
                <a:spcPts val="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1pPr>
            <a:lvl2pPr lvl="1" marR="0" rtl="0" algn="l">
              <a:lnSpc>
                <a:spcPct val="100000"/>
              </a:lnSpc>
              <a:spcBef>
                <a:spcPts val="9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lvl="2"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lvl="3"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lvl="4"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lvl="5"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lvl="6"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lvl="7"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lvl="8" marR="0" rtl="0" algn="l">
              <a:lnSpc>
                <a:spcPct val="100000"/>
              </a:lnSpc>
              <a:spcBef>
                <a:spcPts val="500"/>
              </a:spcBef>
              <a:spcAft>
                <a:spcPts val="50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grpSp>
        <p:nvGrpSpPr>
          <p:cNvPr id="638" name="Google Shape;638;p76"/>
          <p:cNvGrpSpPr/>
          <p:nvPr/>
        </p:nvGrpSpPr>
        <p:grpSpPr>
          <a:xfrm>
            <a:off x="0" y="0"/>
            <a:ext cx="6685577" cy="5143501"/>
            <a:chOff x="0" y="0"/>
            <a:chExt cx="8914102" cy="6858001"/>
          </a:xfrm>
        </p:grpSpPr>
        <p:sp>
          <p:nvSpPr>
            <p:cNvPr id="639" name="Google Shape;639;p76"/>
            <p:cNvSpPr/>
            <p:nvPr/>
          </p:nvSpPr>
          <p:spPr>
            <a:xfrm>
              <a:off x="0" y="0"/>
              <a:ext cx="8914102" cy="6858001"/>
            </a:xfrm>
            <a:custGeom>
              <a:rect b="b" l="l" r="r" t="t"/>
              <a:pathLst>
                <a:path extrusionOk="0" h="6858001" w="8914102">
                  <a:moveTo>
                    <a:pt x="1260764" y="0"/>
                  </a:moveTo>
                  <a:lnTo>
                    <a:pt x="5169189" y="0"/>
                  </a:lnTo>
                  <a:lnTo>
                    <a:pt x="5169189" y="765175"/>
                  </a:lnTo>
                  <a:lnTo>
                    <a:pt x="5937540" y="765175"/>
                  </a:lnTo>
                  <a:lnTo>
                    <a:pt x="5937540" y="1957388"/>
                  </a:lnTo>
                  <a:lnTo>
                    <a:pt x="7920327" y="1957388"/>
                  </a:lnTo>
                  <a:lnTo>
                    <a:pt x="7920327" y="4899025"/>
                  </a:lnTo>
                  <a:lnTo>
                    <a:pt x="8914102" y="4899025"/>
                  </a:lnTo>
                  <a:lnTo>
                    <a:pt x="8914102" y="6858000"/>
                  </a:lnTo>
                  <a:lnTo>
                    <a:pt x="7920327" y="6858000"/>
                  </a:lnTo>
                  <a:lnTo>
                    <a:pt x="5937540" y="6858000"/>
                  </a:lnTo>
                  <a:lnTo>
                    <a:pt x="5169189" y="6858000"/>
                  </a:lnTo>
                  <a:lnTo>
                    <a:pt x="3705515" y="6858000"/>
                  </a:lnTo>
                  <a:lnTo>
                    <a:pt x="1260764" y="6858000"/>
                  </a:lnTo>
                  <a:lnTo>
                    <a:pt x="1260764" y="6858001"/>
                  </a:lnTo>
                  <a:lnTo>
                    <a:pt x="0" y="6858001"/>
                  </a:lnTo>
                  <a:lnTo>
                    <a:pt x="0" y="1"/>
                  </a:lnTo>
                  <a:lnTo>
                    <a:pt x="1260764" y="1"/>
                  </a:lnTo>
                  <a:close/>
                </a:path>
              </a:pathLst>
            </a:custGeom>
            <a:solidFill>
              <a:srgbClr val="E0301E"/>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pic>
          <p:nvPicPr>
            <p:cNvPr id="640" name="Google Shape;640;p76"/>
            <p:cNvPicPr preferRelativeResize="0"/>
            <p:nvPr/>
          </p:nvPicPr>
          <p:blipFill rotWithShape="1">
            <a:blip r:embed="rId2">
              <a:alphaModFix/>
            </a:blip>
            <a:srcRect b="0" l="0" r="0" t="0"/>
            <a:stretch/>
          </p:blipFill>
          <p:spPr>
            <a:xfrm>
              <a:off x="185139" y="5330952"/>
              <a:ext cx="1636775" cy="1351183"/>
            </a:xfrm>
            <a:prstGeom prst="rect">
              <a:avLst/>
            </a:prstGeom>
            <a:noFill/>
            <a:ln>
              <a:noFill/>
            </a:ln>
          </p:spPr>
        </p:pic>
      </p:grpSp>
      <p:sp>
        <p:nvSpPr>
          <p:cNvPr id="641" name="Google Shape;641;p76"/>
          <p:cNvSpPr txBox="1"/>
          <p:nvPr>
            <p:ph type="ctrTitle"/>
          </p:nvPr>
        </p:nvSpPr>
        <p:spPr>
          <a:xfrm>
            <a:off x="332185" y="752707"/>
            <a:ext cx="3944100" cy="1819200"/>
          </a:xfrm>
          <a:prstGeom prst="rect">
            <a:avLst/>
          </a:prstGeom>
          <a:noFill/>
          <a:ln>
            <a:noFill/>
          </a:ln>
        </p:spPr>
        <p:txBody>
          <a:bodyPr anchorCtr="0" anchor="b" bIns="0" lIns="0" spcFirstLastPara="1" rIns="0" wrap="square" tIns="0">
            <a:noAutofit/>
          </a:bodyPr>
          <a:lstStyle>
            <a:lvl1pPr lvl="0" rtl="0" algn="l">
              <a:lnSpc>
                <a:spcPct val="85000"/>
              </a:lnSpc>
              <a:spcBef>
                <a:spcPts val="0"/>
              </a:spcBef>
              <a:spcAft>
                <a:spcPts val="0"/>
              </a:spcAft>
              <a:buClr>
                <a:schemeClr val="lt1"/>
              </a:buClr>
              <a:buSzPts val="3800"/>
              <a:buFont typeface="Georgia"/>
              <a:buNone/>
              <a:defRPr sz="3800">
                <a:solidFill>
                  <a:schemeClr val="lt1"/>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642" name="Google Shape;642;p76"/>
          <p:cNvSpPr txBox="1"/>
          <p:nvPr>
            <p:ph idx="1" type="subTitle"/>
          </p:nvPr>
        </p:nvSpPr>
        <p:spPr>
          <a:xfrm>
            <a:off x="332186" y="2811780"/>
            <a:ext cx="3944100" cy="4458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Clr>
                <a:schemeClr val="lt1"/>
              </a:buClr>
              <a:buSzPts val="1200"/>
              <a:buNone/>
              <a:defRPr b="0" sz="1200">
                <a:solidFill>
                  <a:schemeClr val="lt1"/>
                </a:solidFill>
              </a:defRPr>
            </a:lvl1pPr>
            <a:lvl2pPr lvl="1" rtl="0" algn="l">
              <a:lnSpc>
                <a:spcPct val="100000"/>
              </a:lnSpc>
              <a:spcBef>
                <a:spcPts val="0"/>
              </a:spcBef>
              <a:spcAft>
                <a:spcPts val="0"/>
              </a:spcAft>
              <a:buClr>
                <a:schemeClr val="lt1"/>
              </a:buClr>
              <a:buSzPts val="1200"/>
              <a:buNone/>
              <a:defRPr sz="1200">
                <a:solidFill>
                  <a:schemeClr val="lt1"/>
                </a:solidFill>
              </a:defRPr>
            </a:lvl2pPr>
            <a:lvl3pPr lvl="2" rtl="0" algn="l">
              <a:lnSpc>
                <a:spcPct val="100000"/>
              </a:lnSpc>
              <a:spcBef>
                <a:spcPts val="0"/>
              </a:spcBef>
              <a:spcAft>
                <a:spcPts val="0"/>
              </a:spcAft>
              <a:buClr>
                <a:schemeClr val="lt1"/>
              </a:buClr>
              <a:buSzPts val="1200"/>
              <a:buNone/>
              <a:defRPr sz="1200">
                <a:solidFill>
                  <a:schemeClr val="lt1"/>
                </a:solidFill>
              </a:defRPr>
            </a:lvl3pPr>
            <a:lvl4pPr lvl="3" rtl="0" algn="l">
              <a:lnSpc>
                <a:spcPct val="100000"/>
              </a:lnSpc>
              <a:spcBef>
                <a:spcPts val="0"/>
              </a:spcBef>
              <a:spcAft>
                <a:spcPts val="0"/>
              </a:spcAft>
              <a:buClr>
                <a:schemeClr val="lt1"/>
              </a:buClr>
              <a:buSzPts val="1200"/>
              <a:buNone/>
              <a:defRPr sz="1200">
                <a:solidFill>
                  <a:schemeClr val="lt1"/>
                </a:solidFill>
              </a:defRPr>
            </a:lvl4pPr>
            <a:lvl5pPr lvl="4" rtl="0" algn="l">
              <a:lnSpc>
                <a:spcPct val="100000"/>
              </a:lnSpc>
              <a:spcBef>
                <a:spcPts val="0"/>
              </a:spcBef>
              <a:spcAft>
                <a:spcPts val="0"/>
              </a:spcAft>
              <a:buClr>
                <a:schemeClr val="lt1"/>
              </a:buClr>
              <a:buSzPts val="1200"/>
              <a:buNone/>
              <a:defRPr sz="1200">
                <a:solidFill>
                  <a:schemeClr val="lt1"/>
                </a:solidFill>
              </a:defRPr>
            </a:lvl5pPr>
            <a:lvl6pPr lvl="5" rtl="0" algn="l">
              <a:lnSpc>
                <a:spcPct val="100000"/>
              </a:lnSpc>
              <a:spcBef>
                <a:spcPts val="0"/>
              </a:spcBef>
              <a:spcAft>
                <a:spcPts val="0"/>
              </a:spcAft>
              <a:buClr>
                <a:schemeClr val="lt1"/>
              </a:buClr>
              <a:buSzPts val="1200"/>
              <a:buNone/>
              <a:defRPr sz="1200">
                <a:solidFill>
                  <a:schemeClr val="lt1"/>
                </a:solidFill>
              </a:defRPr>
            </a:lvl6pPr>
            <a:lvl7pPr lvl="6" rtl="0" algn="l">
              <a:lnSpc>
                <a:spcPct val="100000"/>
              </a:lnSpc>
              <a:spcBef>
                <a:spcPts val="0"/>
              </a:spcBef>
              <a:spcAft>
                <a:spcPts val="0"/>
              </a:spcAft>
              <a:buClr>
                <a:schemeClr val="lt1"/>
              </a:buClr>
              <a:buSzPts val="1200"/>
              <a:buNone/>
              <a:defRPr sz="1200">
                <a:solidFill>
                  <a:schemeClr val="lt1"/>
                </a:solidFill>
              </a:defRPr>
            </a:lvl7pPr>
            <a:lvl8pPr lvl="7" rtl="0" algn="l">
              <a:lnSpc>
                <a:spcPct val="100000"/>
              </a:lnSpc>
              <a:spcBef>
                <a:spcPts val="0"/>
              </a:spcBef>
              <a:spcAft>
                <a:spcPts val="0"/>
              </a:spcAft>
              <a:buClr>
                <a:schemeClr val="lt1"/>
              </a:buClr>
              <a:buSzPts val="1200"/>
              <a:buNone/>
              <a:defRPr sz="1200">
                <a:solidFill>
                  <a:schemeClr val="lt1"/>
                </a:solidFill>
              </a:defRPr>
            </a:lvl8pPr>
            <a:lvl9pPr lvl="8" rtl="0" algn="l">
              <a:lnSpc>
                <a:spcPct val="100000"/>
              </a:lnSpc>
              <a:spcBef>
                <a:spcPts val="0"/>
              </a:spcBef>
              <a:spcAft>
                <a:spcPts val="0"/>
              </a:spcAft>
              <a:buClr>
                <a:schemeClr val="lt1"/>
              </a:buClr>
              <a:buSzPts val="1200"/>
              <a:buNone/>
              <a:defRPr sz="1200">
                <a:solidFill>
                  <a:schemeClr val="lt1"/>
                </a:solidFill>
              </a:defRPr>
            </a:lvl9pPr>
          </a:lstStyle>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Logo Shape Grey" showMasterSp="0">
  <p:cSld name="Title Slide Logo Shape Grey">
    <p:spTree>
      <p:nvGrpSpPr>
        <p:cNvPr id="643" name="Shape 643"/>
        <p:cNvGrpSpPr/>
        <p:nvPr/>
      </p:nvGrpSpPr>
      <p:grpSpPr>
        <a:xfrm>
          <a:off x="0" y="0"/>
          <a:ext cx="0" cy="0"/>
          <a:chOff x="0" y="0"/>
          <a:chExt cx="0" cy="0"/>
        </a:xfrm>
      </p:grpSpPr>
      <p:sp>
        <p:nvSpPr>
          <p:cNvPr id="644" name="Google Shape;644;p77"/>
          <p:cNvSpPr/>
          <p:nvPr>
            <p:ph idx="2" type="pic"/>
          </p:nvPr>
        </p:nvSpPr>
        <p:spPr>
          <a:xfrm>
            <a:off x="3827369" y="0"/>
            <a:ext cx="5316600" cy="5143500"/>
          </a:xfrm>
          <a:prstGeom prst="rect">
            <a:avLst/>
          </a:prstGeom>
          <a:solidFill>
            <a:srgbClr val="DEDEDE"/>
          </a:solidFill>
          <a:ln>
            <a:noFill/>
          </a:ln>
        </p:spPr>
        <p:txBody>
          <a:bodyPr anchorCtr="0" anchor="ctr" bIns="0" lIns="0" spcFirstLastPara="1" rIns="1028700" wrap="square" tIns="0">
            <a:noAutofit/>
          </a:bodyPr>
          <a:lstStyle>
            <a:lvl1pPr lvl="0" marR="0" rtl="0" algn="r">
              <a:lnSpc>
                <a:spcPct val="100000"/>
              </a:lnSpc>
              <a:spcBef>
                <a:spcPts val="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1pPr>
            <a:lvl2pPr lvl="1" marR="0" rtl="0" algn="l">
              <a:lnSpc>
                <a:spcPct val="100000"/>
              </a:lnSpc>
              <a:spcBef>
                <a:spcPts val="9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lvl="2"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lvl="3"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lvl="4"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lvl="5"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lvl="6"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lvl="7"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lvl="8" marR="0" rtl="0" algn="l">
              <a:lnSpc>
                <a:spcPct val="100000"/>
              </a:lnSpc>
              <a:spcBef>
                <a:spcPts val="500"/>
              </a:spcBef>
              <a:spcAft>
                <a:spcPts val="50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grpSp>
        <p:nvGrpSpPr>
          <p:cNvPr id="645" name="Google Shape;645;p77"/>
          <p:cNvGrpSpPr/>
          <p:nvPr/>
        </p:nvGrpSpPr>
        <p:grpSpPr>
          <a:xfrm>
            <a:off x="0" y="0"/>
            <a:ext cx="6685577" cy="5143501"/>
            <a:chOff x="0" y="0"/>
            <a:chExt cx="8914102" cy="6858001"/>
          </a:xfrm>
        </p:grpSpPr>
        <p:sp>
          <p:nvSpPr>
            <p:cNvPr id="646" name="Google Shape;646;p77"/>
            <p:cNvSpPr/>
            <p:nvPr/>
          </p:nvSpPr>
          <p:spPr>
            <a:xfrm>
              <a:off x="0" y="0"/>
              <a:ext cx="8914102" cy="6858001"/>
            </a:xfrm>
            <a:custGeom>
              <a:rect b="b" l="l" r="r" t="t"/>
              <a:pathLst>
                <a:path extrusionOk="0" h="6858001" w="8914102">
                  <a:moveTo>
                    <a:pt x="1260764" y="0"/>
                  </a:moveTo>
                  <a:lnTo>
                    <a:pt x="5169189" y="0"/>
                  </a:lnTo>
                  <a:lnTo>
                    <a:pt x="5169189" y="765175"/>
                  </a:lnTo>
                  <a:lnTo>
                    <a:pt x="5937540" y="765175"/>
                  </a:lnTo>
                  <a:lnTo>
                    <a:pt x="5937540" y="1957388"/>
                  </a:lnTo>
                  <a:lnTo>
                    <a:pt x="7920327" y="1957388"/>
                  </a:lnTo>
                  <a:lnTo>
                    <a:pt x="7920327" y="4899025"/>
                  </a:lnTo>
                  <a:lnTo>
                    <a:pt x="8914102" y="4899025"/>
                  </a:lnTo>
                  <a:lnTo>
                    <a:pt x="8914102" y="6858000"/>
                  </a:lnTo>
                  <a:lnTo>
                    <a:pt x="7920327" y="6858000"/>
                  </a:lnTo>
                  <a:lnTo>
                    <a:pt x="5937540" y="6858000"/>
                  </a:lnTo>
                  <a:lnTo>
                    <a:pt x="5169189" y="6858000"/>
                  </a:lnTo>
                  <a:lnTo>
                    <a:pt x="3705515" y="6858000"/>
                  </a:lnTo>
                  <a:lnTo>
                    <a:pt x="1260764" y="6858000"/>
                  </a:lnTo>
                  <a:lnTo>
                    <a:pt x="1260764" y="6858001"/>
                  </a:lnTo>
                  <a:lnTo>
                    <a:pt x="0" y="6858001"/>
                  </a:lnTo>
                  <a:lnTo>
                    <a:pt x="0" y="1"/>
                  </a:lnTo>
                  <a:lnTo>
                    <a:pt x="1260764" y="1"/>
                  </a:lnTo>
                  <a:close/>
                </a:path>
              </a:pathLst>
            </a:custGeom>
            <a:solidFill>
              <a:srgbClr val="46464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pic>
          <p:nvPicPr>
            <p:cNvPr id="647" name="Google Shape;647;p77"/>
            <p:cNvPicPr preferRelativeResize="0"/>
            <p:nvPr/>
          </p:nvPicPr>
          <p:blipFill rotWithShape="1">
            <a:blip r:embed="rId2">
              <a:alphaModFix/>
            </a:blip>
            <a:srcRect b="0" l="0" r="0" t="0"/>
            <a:stretch/>
          </p:blipFill>
          <p:spPr>
            <a:xfrm>
              <a:off x="185139" y="5330952"/>
              <a:ext cx="1636775" cy="1351183"/>
            </a:xfrm>
            <a:prstGeom prst="rect">
              <a:avLst/>
            </a:prstGeom>
            <a:noFill/>
            <a:ln>
              <a:noFill/>
            </a:ln>
          </p:spPr>
        </p:pic>
      </p:grpSp>
      <p:sp>
        <p:nvSpPr>
          <p:cNvPr id="648" name="Google Shape;648;p77"/>
          <p:cNvSpPr txBox="1"/>
          <p:nvPr>
            <p:ph type="ctrTitle"/>
          </p:nvPr>
        </p:nvSpPr>
        <p:spPr>
          <a:xfrm>
            <a:off x="332185" y="756889"/>
            <a:ext cx="3944100" cy="1814700"/>
          </a:xfrm>
          <a:prstGeom prst="rect">
            <a:avLst/>
          </a:prstGeom>
          <a:noFill/>
          <a:ln>
            <a:noFill/>
          </a:ln>
        </p:spPr>
        <p:txBody>
          <a:bodyPr anchorCtr="0" anchor="b" bIns="0" lIns="0" spcFirstLastPara="1" rIns="0" wrap="square" tIns="0">
            <a:noAutofit/>
          </a:bodyPr>
          <a:lstStyle>
            <a:lvl1pPr lvl="0" rtl="0" algn="l">
              <a:lnSpc>
                <a:spcPct val="85000"/>
              </a:lnSpc>
              <a:spcBef>
                <a:spcPts val="0"/>
              </a:spcBef>
              <a:spcAft>
                <a:spcPts val="0"/>
              </a:spcAft>
              <a:buClr>
                <a:schemeClr val="lt1"/>
              </a:buClr>
              <a:buSzPts val="3800"/>
              <a:buFont typeface="Georgia"/>
              <a:buNone/>
              <a:defRPr sz="3800">
                <a:solidFill>
                  <a:schemeClr val="lt1"/>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649" name="Google Shape;649;p77"/>
          <p:cNvSpPr txBox="1"/>
          <p:nvPr>
            <p:ph idx="1" type="subTitle"/>
          </p:nvPr>
        </p:nvSpPr>
        <p:spPr>
          <a:xfrm>
            <a:off x="332186" y="2811780"/>
            <a:ext cx="3944100" cy="4458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Clr>
                <a:schemeClr val="lt1"/>
              </a:buClr>
              <a:buSzPts val="1200"/>
              <a:buNone/>
              <a:defRPr b="0" sz="1200">
                <a:solidFill>
                  <a:schemeClr val="lt1"/>
                </a:solidFill>
              </a:defRPr>
            </a:lvl1pPr>
            <a:lvl2pPr lvl="1" rtl="0" algn="l">
              <a:lnSpc>
                <a:spcPct val="100000"/>
              </a:lnSpc>
              <a:spcBef>
                <a:spcPts val="0"/>
              </a:spcBef>
              <a:spcAft>
                <a:spcPts val="0"/>
              </a:spcAft>
              <a:buClr>
                <a:schemeClr val="lt1"/>
              </a:buClr>
              <a:buSzPts val="1200"/>
              <a:buNone/>
              <a:defRPr sz="1200">
                <a:solidFill>
                  <a:schemeClr val="lt1"/>
                </a:solidFill>
              </a:defRPr>
            </a:lvl2pPr>
            <a:lvl3pPr lvl="2" rtl="0" algn="l">
              <a:lnSpc>
                <a:spcPct val="100000"/>
              </a:lnSpc>
              <a:spcBef>
                <a:spcPts val="0"/>
              </a:spcBef>
              <a:spcAft>
                <a:spcPts val="0"/>
              </a:spcAft>
              <a:buClr>
                <a:schemeClr val="lt1"/>
              </a:buClr>
              <a:buSzPts val="1200"/>
              <a:buNone/>
              <a:defRPr sz="1200">
                <a:solidFill>
                  <a:schemeClr val="lt1"/>
                </a:solidFill>
              </a:defRPr>
            </a:lvl3pPr>
            <a:lvl4pPr lvl="3" rtl="0" algn="l">
              <a:lnSpc>
                <a:spcPct val="100000"/>
              </a:lnSpc>
              <a:spcBef>
                <a:spcPts val="0"/>
              </a:spcBef>
              <a:spcAft>
                <a:spcPts val="0"/>
              </a:spcAft>
              <a:buClr>
                <a:schemeClr val="lt1"/>
              </a:buClr>
              <a:buSzPts val="1200"/>
              <a:buNone/>
              <a:defRPr sz="1200">
                <a:solidFill>
                  <a:schemeClr val="lt1"/>
                </a:solidFill>
              </a:defRPr>
            </a:lvl4pPr>
            <a:lvl5pPr lvl="4" rtl="0" algn="l">
              <a:lnSpc>
                <a:spcPct val="100000"/>
              </a:lnSpc>
              <a:spcBef>
                <a:spcPts val="0"/>
              </a:spcBef>
              <a:spcAft>
                <a:spcPts val="0"/>
              </a:spcAft>
              <a:buClr>
                <a:schemeClr val="lt1"/>
              </a:buClr>
              <a:buSzPts val="1200"/>
              <a:buNone/>
              <a:defRPr sz="1200">
                <a:solidFill>
                  <a:schemeClr val="lt1"/>
                </a:solidFill>
              </a:defRPr>
            </a:lvl5pPr>
            <a:lvl6pPr lvl="5" rtl="0" algn="l">
              <a:lnSpc>
                <a:spcPct val="100000"/>
              </a:lnSpc>
              <a:spcBef>
                <a:spcPts val="0"/>
              </a:spcBef>
              <a:spcAft>
                <a:spcPts val="0"/>
              </a:spcAft>
              <a:buClr>
                <a:schemeClr val="lt1"/>
              </a:buClr>
              <a:buSzPts val="1200"/>
              <a:buNone/>
              <a:defRPr sz="1200">
                <a:solidFill>
                  <a:schemeClr val="lt1"/>
                </a:solidFill>
              </a:defRPr>
            </a:lvl6pPr>
            <a:lvl7pPr lvl="6" rtl="0" algn="l">
              <a:lnSpc>
                <a:spcPct val="100000"/>
              </a:lnSpc>
              <a:spcBef>
                <a:spcPts val="0"/>
              </a:spcBef>
              <a:spcAft>
                <a:spcPts val="0"/>
              </a:spcAft>
              <a:buClr>
                <a:schemeClr val="lt1"/>
              </a:buClr>
              <a:buSzPts val="1200"/>
              <a:buNone/>
              <a:defRPr sz="1200">
                <a:solidFill>
                  <a:schemeClr val="lt1"/>
                </a:solidFill>
              </a:defRPr>
            </a:lvl7pPr>
            <a:lvl8pPr lvl="7" rtl="0" algn="l">
              <a:lnSpc>
                <a:spcPct val="100000"/>
              </a:lnSpc>
              <a:spcBef>
                <a:spcPts val="0"/>
              </a:spcBef>
              <a:spcAft>
                <a:spcPts val="0"/>
              </a:spcAft>
              <a:buClr>
                <a:schemeClr val="lt1"/>
              </a:buClr>
              <a:buSzPts val="1200"/>
              <a:buNone/>
              <a:defRPr sz="1200">
                <a:solidFill>
                  <a:schemeClr val="lt1"/>
                </a:solidFill>
              </a:defRPr>
            </a:lvl8pPr>
            <a:lvl9pPr lvl="8" rtl="0" algn="l">
              <a:lnSpc>
                <a:spcPct val="100000"/>
              </a:lnSpc>
              <a:spcBef>
                <a:spcPts val="0"/>
              </a:spcBef>
              <a:spcAft>
                <a:spcPts val="0"/>
              </a:spcAft>
              <a:buClr>
                <a:schemeClr val="lt1"/>
              </a:buClr>
              <a:buSzPts val="1200"/>
              <a:buNone/>
              <a:defRPr sz="1200">
                <a:solidFill>
                  <a:schemeClr val="lt1"/>
                </a:solidFill>
              </a:defRPr>
            </a:lvl9pPr>
          </a:lstStyle>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Split" showMasterSp="0">
  <p:cSld name="Title Slide Split">
    <p:spTree>
      <p:nvGrpSpPr>
        <p:cNvPr id="650" name="Shape 650"/>
        <p:cNvGrpSpPr/>
        <p:nvPr/>
      </p:nvGrpSpPr>
      <p:grpSpPr>
        <a:xfrm>
          <a:off x="0" y="0"/>
          <a:ext cx="0" cy="0"/>
          <a:chOff x="0" y="0"/>
          <a:chExt cx="0" cy="0"/>
        </a:xfrm>
      </p:grpSpPr>
      <p:sp>
        <p:nvSpPr>
          <p:cNvPr id="651" name="Google Shape;651;p78"/>
          <p:cNvSpPr/>
          <p:nvPr>
            <p:ph idx="2" type="pic"/>
          </p:nvPr>
        </p:nvSpPr>
        <p:spPr>
          <a:xfrm>
            <a:off x="4000500" y="0"/>
            <a:ext cx="5143500" cy="5143500"/>
          </a:xfrm>
          <a:prstGeom prst="rect">
            <a:avLst/>
          </a:prstGeom>
          <a:solidFill>
            <a:srgbClr val="DEDEDE"/>
          </a:solidFill>
          <a:ln>
            <a:noFill/>
          </a:ln>
        </p:spPr>
        <p:txBody>
          <a:bodyPr anchorCtr="0" anchor="ctr" bIns="0" lIns="0" spcFirstLastPara="1" rIns="0" wrap="square" tIns="0">
            <a:noAutofit/>
          </a:bodyPr>
          <a:lstStyle>
            <a:lvl1pPr lvl="0" marR="0" rtl="0" algn="ctr">
              <a:lnSpc>
                <a:spcPct val="100000"/>
              </a:lnSpc>
              <a:spcBef>
                <a:spcPts val="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1pPr>
            <a:lvl2pPr lvl="1" marR="0" rtl="0" algn="l">
              <a:lnSpc>
                <a:spcPct val="100000"/>
              </a:lnSpc>
              <a:spcBef>
                <a:spcPts val="9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lvl="2"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lvl="3"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lvl="4"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lvl="5"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lvl="6"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lvl="7"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lvl="8" marR="0" rtl="0" algn="l">
              <a:lnSpc>
                <a:spcPct val="100000"/>
              </a:lnSpc>
              <a:spcBef>
                <a:spcPts val="500"/>
              </a:spcBef>
              <a:spcAft>
                <a:spcPts val="50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652" name="Google Shape;652;p78"/>
          <p:cNvSpPr txBox="1"/>
          <p:nvPr>
            <p:ph type="ctrTitle"/>
          </p:nvPr>
        </p:nvSpPr>
        <p:spPr>
          <a:xfrm>
            <a:off x="332186" y="563166"/>
            <a:ext cx="3506400" cy="2008500"/>
          </a:xfrm>
          <a:prstGeom prst="rect">
            <a:avLst/>
          </a:prstGeom>
          <a:noFill/>
          <a:ln>
            <a:noFill/>
          </a:ln>
        </p:spPr>
        <p:txBody>
          <a:bodyPr anchorCtr="0" anchor="b" bIns="0" lIns="0" spcFirstLastPara="1" rIns="0" wrap="square" tIns="0">
            <a:noAutofit/>
          </a:bodyPr>
          <a:lstStyle>
            <a:lvl1pPr lvl="0" rtl="0" algn="l">
              <a:lnSpc>
                <a:spcPct val="85000"/>
              </a:lnSpc>
              <a:spcBef>
                <a:spcPts val="0"/>
              </a:spcBef>
              <a:spcAft>
                <a:spcPts val="0"/>
              </a:spcAft>
              <a:buClr>
                <a:schemeClr val="dk1"/>
              </a:buClr>
              <a:buSzPts val="3300"/>
              <a:buFont typeface="Georgia"/>
              <a:buNone/>
              <a:defRPr sz="3300">
                <a:solidFill>
                  <a:schemeClr val="dk1"/>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653" name="Google Shape;653;p78"/>
          <p:cNvSpPr txBox="1"/>
          <p:nvPr>
            <p:ph idx="1" type="subTitle"/>
          </p:nvPr>
        </p:nvSpPr>
        <p:spPr>
          <a:xfrm>
            <a:off x="332185" y="2967139"/>
            <a:ext cx="3506400" cy="4458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Clr>
                <a:schemeClr val="dk1"/>
              </a:buClr>
              <a:buSzPts val="1200"/>
              <a:buNone/>
              <a:defRPr b="0" sz="1200">
                <a:solidFill>
                  <a:schemeClr val="dk1"/>
                </a:solidFill>
              </a:defRPr>
            </a:lvl1pPr>
            <a:lvl2pPr lvl="1" rtl="0" algn="l">
              <a:lnSpc>
                <a:spcPct val="100000"/>
              </a:lnSpc>
              <a:spcBef>
                <a:spcPts val="0"/>
              </a:spcBef>
              <a:spcAft>
                <a:spcPts val="0"/>
              </a:spcAft>
              <a:buClr>
                <a:schemeClr val="dk1"/>
              </a:buClr>
              <a:buSzPts val="1200"/>
              <a:buNone/>
              <a:defRPr sz="1200"/>
            </a:lvl2pPr>
            <a:lvl3pPr lvl="2" rtl="0" algn="l">
              <a:lnSpc>
                <a:spcPct val="100000"/>
              </a:lnSpc>
              <a:spcBef>
                <a:spcPts val="0"/>
              </a:spcBef>
              <a:spcAft>
                <a:spcPts val="0"/>
              </a:spcAft>
              <a:buClr>
                <a:schemeClr val="dk1"/>
              </a:buClr>
              <a:buSzPts val="1200"/>
              <a:buNone/>
              <a:defRPr sz="1200"/>
            </a:lvl3pPr>
            <a:lvl4pPr lvl="3" rtl="0" algn="l">
              <a:lnSpc>
                <a:spcPct val="100000"/>
              </a:lnSpc>
              <a:spcBef>
                <a:spcPts val="0"/>
              </a:spcBef>
              <a:spcAft>
                <a:spcPts val="0"/>
              </a:spcAft>
              <a:buClr>
                <a:schemeClr val="dk1"/>
              </a:buClr>
              <a:buSzPts val="1200"/>
              <a:buNone/>
              <a:defRPr sz="1200"/>
            </a:lvl4pPr>
            <a:lvl5pPr lvl="4" rtl="0" algn="l">
              <a:lnSpc>
                <a:spcPct val="100000"/>
              </a:lnSpc>
              <a:spcBef>
                <a:spcPts val="0"/>
              </a:spcBef>
              <a:spcAft>
                <a:spcPts val="0"/>
              </a:spcAft>
              <a:buClr>
                <a:schemeClr val="dk1"/>
              </a:buClr>
              <a:buSzPts val="1200"/>
              <a:buNone/>
              <a:defRPr sz="1200"/>
            </a:lvl5pPr>
            <a:lvl6pPr lvl="5" rtl="0" algn="l">
              <a:lnSpc>
                <a:spcPct val="100000"/>
              </a:lnSpc>
              <a:spcBef>
                <a:spcPts val="0"/>
              </a:spcBef>
              <a:spcAft>
                <a:spcPts val="0"/>
              </a:spcAft>
              <a:buClr>
                <a:schemeClr val="dk1"/>
              </a:buClr>
              <a:buSzPts val="1200"/>
              <a:buNone/>
              <a:defRPr sz="1200"/>
            </a:lvl6pPr>
            <a:lvl7pPr lvl="6" rtl="0" algn="l">
              <a:lnSpc>
                <a:spcPct val="100000"/>
              </a:lnSpc>
              <a:spcBef>
                <a:spcPts val="0"/>
              </a:spcBef>
              <a:spcAft>
                <a:spcPts val="0"/>
              </a:spcAft>
              <a:buClr>
                <a:schemeClr val="dk1"/>
              </a:buClr>
              <a:buSzPts val="1200"/>
              <a:buNone/>
              <a:defRPr sz="1200"/>
            </a:lvl7pPr>
            <a:lvl8pPr lvl="7" rtl="0" algn="l">
              <a:lnSpc>
                <a:spcPct val="100000"/>
              </a:lnSpc>
              <a:spcBef>
                <a:spcPts val="0"/>
              </a:spcBef>
              <a:spcAft>
                <a:spcPts val="0"/>
              </a:spcAft>
              <a:buClr>
                <a:schemeClr val="dk1"/>
              </a:buClr>
              <a:buSzPts val="1200"/>
              <a:buNone/>
              <a:defRPr sz="1200"/>
            </a:lvl8pPr>
            <a:lvl9pPr lvl="8" rtl="0" algn="l">
              <a:lnSpc>
                <a:spcPct val="100000"/>
              </a:lnSpc>
              <a:spcBef>
                <a:spcPts val="0"/>
              </a:spcBef>
              <a:spcAft>
                <a:spcPts val="0"/>
              </a:spcAft>
              <a:buClr>
                <a:schemeClr val="dk1"/>
              </a:buClr>
              <a:buSzPts val="1200"/>
              <a:buNone/>
              <a:defRPr sz="1200"/>
            </a:lvl9pPr>
          </a:lstStyle>
          <a:p/>
        </p:txBody>
      </p:sp>
      <p:sp>
        <p:nvSpPr>
          <p:cNvPr id="654" name="Google Shape;654;p78"/>
          <p:cNvSpPr/>
          <p:nvPr/>
        </p:nvSpPr>
        <p:spPr>
          <a:xfrm>
            <a:off x="4000500" y="0"/>
            <a:ext cx="5143500" cy="51435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655" name="Google Shape;655;p78"/>
          <p:cNvSpPr/>
          <p:nvPr/>
        </p:nvSpPr>
        <p:spPr>
          <a:xfrm>
            <a:off x="4000500" y="0"/>
            <a:ext cx="5143500" cy="51435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pic>
        <p:nvPicPr>
          <p:cNvPr id="656" name="Google Shape;656;p78"/>
          <p:cNvPicPr preferRelativeResize="0"/>
          <p:nvPr/>
        </p:nvPicPr>
        <p:blipFill rotWithShape="1">
          <a:blip r:embed="rId2">
            <a:alphaModFix/>
          </a:blip>
          <a:srcRect b="0" l="0" r="0" t="0"/>
          <a:stretch/>
        </p:blipFill>
        <p:spPr>
          <a:xfrm>
            <a:off x="138854" y="3998214"/>
            <a:ext cx="1227583" cy="1013388"/>
          </a:xfrm>
          <a:prstGeom prst="rect">
            <a:avLst/>
          </a:prstGeom>
          <a:noFill/>
          <a:ln>
            <a:noFill/>
          </a:ln>
        </p:spPr>
      </p:pic>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Agenda" type="obj">
  <p:cSld name="OBJECT">
    <p:spTree>
      <p:nvGrpSpPr>
        <p:cNvPr id="657" name="Shape 657"/>
        <p:cNvGrpSpPr/>
        <p:nvPr/>
      </p:nvGrpSpPr>
      <p:grpSpPr>
        <a:xfrm>
          <a:off x="0" y="0"/>
          <a:ext cx="0" cy="0"/>
          <a:chOff x="0" y="0"/>
          <a:chExt cx="0" cy="0"/>
        </a:xfrm>
      </p:grpSpPr>
      <p:sp>
        <p:nvSpPr>
          <p:cNvPr id="658" name="Google Shape;658;p79"/>
          <p:cNvSpPr txBox="1"/>
          <p:nvPr>
            <p:ph idx="1" type="body"/>
          </p:nvPr>
        </p:nvSpPr>
        <p:spPr>
          <a:xfrm>
            <a:off x="332184" y="1577340"/>
            <a:ext cx="8479500" cy="3055200"/>
          </a:xfrm>
          <a:prstGeom prst="rect">
            <a:avLst/>
          </a:prstGeom>
          <a:noFill/>
          <a:ln>
            <a:noFill/>
          </a:ln>
        </p:spPr>
        <p:txBody>
          <a:bodyPr anchorCtr="0" anchor="t" bIns="0" lIns="0" spcFirstLastPara="1" rIns="0" wrap="square" tIns="0">
            <a:noAutofit/>
          </a:bodyPr>
          <a:lstStyle>
            <a:lvl1pPr indent="-361950" lvl="0" marL="457200" rtl="0" algn="l">
              <a:lnSpc>
                <a:spcPct val="90000"/>
              </a:lnSpc>
              <a:spcBef>
                <a:spcPts val="0"/>
              </a:spcBef>
              <a:spcAft>
                <a:spcPts val="0"/>
              </a:spcAft>
              <a:buClr>
                <a:schemeClr val="accent1"/>
              </a:buClr>
              <a:buSzPts val="2100"/>
              <a:buFont typeface="Georgia"/>
              <a:buAutoNum type="arabicPeriod"/>
              <a:defRPr b="0" sz="2100">
                <a:solidFill>
                  <a:schemeClr val="dk1"/>
                </a:solidFill>
              </a:defRPr>
            </a:lvl1pPr>
            <a:lvl2pPr indent="-228600" lvl="1" marL="914400" rtl="0" algn="l">
              <a:lnSpc>
                <a:spcPct val="100000"/>
              </a:lnSpc>
              <a:spcBef>
                <a:spcPts val="500"/>
              </a:spcBef>
              <a:spcAft>
                <a:spcPts val="0"/>
              </a:spcAft>
              <a:buClr>
                <a:schemeClr val="accent4"/>
              </a:buClr>
              <a:buSzPts val="1200"/>
              <a:buFont typeface="Georgia"/>
              <a:buNone/>
              <a:defRPr sz="1200"/>
            </a:lvl2pPr>
            <a:lvl3pPr indent="-304800" lvl="2" marL="1371600" rtl="0" algn="l">
              <a:lnSpc>
                <a:spcPct val="100000"/>
              </a:lnSpc>
              <a:spcBef>
                <a:spcPts val="500"/>
              </a:spcBef>
              <a:spcAft>
                <a:spcPts val="0"/>
              </a:spcAft>
              <a:buClr>
                <a:schemeClr val="dk1"/>
              </a:buClr>
              <a:buSzPts val="1200"/>
              <a:buChar char="•"/>
              <a:defRPr/>
            </a:lvl3pPr>
            <a:lvl4pPr indent="-304800" lvl="3" marL="1828800" rtl="0" algn="l">
              <a:lnSpc>
                <a:spcPct val="100000"/>
              </a:lnSpc>
              <a:spcBef>
                <a:spcPts val="500"/>
              </a:spcBef>
              <a:spcAft>
                <a:spcPts val="0"/>
              </a:spcAft>
              <a:buClr>
                <a:schemeClr val="dk1"/>
              </a:buClr>
              <a:buSzPts val="1200"/>
              <a:buChar char="–"/>
              <a:defRPr/>
            </a:lvl4pPr>
            <a:lvl5pPr indent="-304800" lvl="4" marL="2286000" rtl="0" algn="l">
              <a:lnSpc>
                <a:spcPct val="100000"/>
              </a:lnSpc>
              <a:spcBef>
                <a:spcPts val="500"/>
              </a:spcBef>
              <a:spcAft>
                <a:spcPts val="0"/>
              </a:spcAft>
              <a:buClr>
                <a:schemeClr val="dk1"/>
              </a:buClr>
              <a:buSzPts val="1200"/>
              <a:buChar char="•"/>
              <a:defRPr/>
            </a:lvl5pPr>
            <a:lvl6pPr indent="-304800" lvl="5" marL="2743200" rtl="0" algn="l">
              <a:lnSpc>
                <a:spcPct val="100000"/>
              </a:lnSpc>
              <a:spcBef>
                <a:spcPts val="500"/>
              </a:spcBef>
              <a:spcAft>
                <a:spcPts val="0"/>
              </a:spcAft>
              <a:buClr>
                <a:schemeClr val="dk1"/>
              </a:buClr>
              <a:buSzPts val="1200"/>
              <a:buChar char="–"/>
              <a:defRPr/>
            </a:lvl6pPr>
            <a:lvl7pPr indent="-304800" lvl="6" marL="3200400" rtl="0" algn="l">
              <a:lnSpc>
                <a:spcPct val="100000"/>
              </a:lnSpc>
              <a:spcBef>
                <a:spcPts val="500"/>
              </a:spcBef>
              <a:spcAft>
                <a:spcPts val="0"/>
              </a:spcAft>
              <a:buClr>
                <a:schemeClr val="dk1"/>
              </a:buClr>
              <a:buSzPts val="1200"/>
              <a:buChar char="•"/>
              <a:defRPr/>
            </a:lvl7pPr>
            <a:lvl8pPr indent="-304800" lvl="7" marL="3657600" rtl="0" algn="l">
              <a:lnSpc>
                <a:spcPct val="100000"/>
              </a:lnSpc>
              <a:spcBef>
                <a:spcPts val="500"/>
              </a:spcBef>
              <a:spcAft>
                <a:spcPts val="0"/>
              </a:spcAft>
              <a:buClr>
                <a:schemeClr val="dk1"/>
              </a:buClr>
              <a:buSzPts val="1200"/>
              <a:buChar char="–"/>
              <a:defRPr/>
            </a:lvl8pPr>
            <a:lvl9pPr indent="-304800" lvl="8" marL="4114800" rtl="0" algn="l">
              <a:lnSpc>
                <a:spcPct val="100000"/>
              </a:lnSpc>
              <a:spcBef>
                <a:spcPts val="500"/>
              </a:spcBef>
              <a:spcAft>
                <a:spcPts val="500"/>
              </a:spcAft>
              <a:buClr>
                <a:schemeClr val="dk1"/>
              </a:buClr>
              <a:buSzPts val="1200"/>
              <a:buChar char="•"/>
              <a:defRPr/>
            </a:lvl9pPr>
          </a:lstStyle>
          <a:p/>
        </p:txBody>
      </p:sp>
      <p:sp>
        <p:nvSpPr>
          <p:cNvPr id="659" name="Google Shape;659;p79"/>
          <p:cNvSpPr txBox="1"/>
          <p:nvPr>
            <p:ph type="title"/>
          </p:nvPr>
        </p:nvSpPr>
        <p:spPr>
          <a:xfrm>
            <a:off x="332185" y="324000"/>
            <a:ext cx="8479500" cy="1040400"/>
          </a:xfrm>
          <a:prstGeom prst="rect">
            <a:avLst/>
          </a:prstGeom>
          <a:noFill/>
          <a:ln>
            <a:noFill/>
          </a:ln>
        </p:spPr>
        <p:txBody>
          <a:bodyPr anchorCtr="0" anchor="t" bIns="0" lIns="0" spcFirstLastPara="1" rIns="0" wrap="square" tIns="0">
            <a:noAutofit/>
          </a:bodyPr>
          <a:lstStyle>
            <a:lvl1pPr lvl="0" rtl="0" algn="l">
              <a:lnSpc>
                <a:spcPct val="85000"/>
              </a:lnSpc>
              <a:spcBef>
                <a:spcPts val="0"/>
              </a:spcBef>
              <a:spcAft>
                <a:spcPts val="0"/>
              </a:spcAft>
              <a:buClr>
                <a:schemeClr val="dk1"/>
              </a:buClr>
              <a:buSzPts val="2400"/>
              <a:buFont typeface="Georgia"/>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660" name="Google Shape;660;p79"/>
          <p:cNvSpPr txBox="1"/>
          <p:nvPr>
            <p:ph idx="12" type="sldNum"/>
          </p:nvPr>
        </p:nvSpPr>
        <p:spPr>
          <a:xfrm>
            <a:off x="7488222" y="4869180"/>
            <a:ext cx="1323600" cy="102900"/>
          </a:xfrm>
          <a:prstGeom prst="rect">
            <a:avLst/>
          </a:prstGeom>
          <a:noFill/>
          <a:ln>
            <a:noFill/>
          </a:ln>
        </p:spPr>
        <p:txBody>
          <a:bodyPr anchorCtr="0" anchor="b" bIns="0" lIns="0" spcFirstLastPara="1" rIns="0" wrap="square" tIns="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
        <p:nvSpPr>
          <p:cNvPr id="661" name="Google Shape;661;p79"/>
          <p:cNvSpPr txBox="1"/>
          <p:nvPr>
            <p:ph idx="10" type="dt"/>
          </p:nvPr>
        </p:nvSpPr>
        <p:spPr>
          <a:xfrm>
            <a:off x="7488222" y="4766310"/>
            <a:ext cx="1323600" cy="102900"/>
          </a:xfrm>
          <a:prstGeom prst="rect">
            <a:avLst/>
          </a:prstGeom>
          <a:noFill/>
          <a:ln>
            <a:noFill/>
          </a:ln>
        </p:spPr>
        <p:txBody>
          <a:bodyPr anchorCtr="0" anchor="b" bIns="0" lIns="0" spcFirstLastPara="1" rIns="0" wrap="square" tIns="0">
            <a:noAutofit/>
          </a:bodyPr>
          <a:lstStyle>
            <a:lvl1pPr lvl="0" rtl="0" algn="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662" name="Google Shape;662;p79"/>
          <p:cNvSpPr txBox="1"/>
          <p:nvPr>
            <p:ph idx="11" type="ftr"/>
          </p:nvPr>
        </p:nvSpPr>
        <p:spPr>
          <a:xfrm>
            <a:off x="332184" y="4766310"/>
            <a:ext cx="4105200" cy="1029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Orange" showMasterSp="0">
  <p:cSld name="Section Header Orange">
    <p:bg>
      <p:bgPr>
        <a:solidFill>
          <a:srgbClr val="FFA929"/>
        </a:solidFill>
      </p:bgPr>
    </p:bg>
    <p:spTree>
      <p:nvGrpSpPr>
        <p:cNvPr id="663" name="Shape 663"/>
        <p:cNvGrpSpPr/>
        <p:nvPr/>
      </p:nvGrpSpPr>
      <p:grpSpPr>
        <a:xfrm>
          <a:off x="0" y="0"/>
          <a:ext cx="0" cy="0"/>
          <a:chOff x="0" y="0"/>
          <a:chExt cx="0" cy="0"/>
        </a:xfrm>
      </p:grpSpPr>
      <p:sp>
        <p:nvSpPr>
          <p:cNvPr id="664" name="Google Shape;664;p80"/>
          <p:cNvSpPr txBox="1"/>
          <p:nvPr>
            <p:ph type="title"/>
          </p:nvPr>
        </p:nvSpPr>
        <p:spPr>
          <a:xfrm>
            <a:off x="3713560" y="1577579"/>
            <a:ext cx="3702600" cy="1923300"/>
          </a:xfrm>
          <a:prstGeom prst="rect">
            <a:avLst/>
          </a:prstGeom>
          <a:noFill/>
          <a:ln>
            <a:noFill/>
          </a:ln>
        </p:spPr>
        <p:txBody>
          <a:bodyPr anchorCtr="0" anchor="t" bIns="0" lIns="0" spcFirstLastPara="1" rIns="0" wrap="square" tIns="0">
            <a:noAutofit/>
          </a:bodyPr>
          <a:lstStyle>
            <a:lvl1pPr lvl="0" rtl="0" algn="l">
              <a:lnSpc>
                <a:spcPct val="85000"/>
              </a:lnSpc>
              <a:spcBef>
                <a:spcPts val="0"/>
              </a:spcBef>
              <a:spcAft>
                <a:spcPts val="0"/>
              </a:spcAft>
              <a:buClr>
                <a:schemeClr val="lt1"/>
              </a:buClr>
              <a:buSzPts val="3000"/>
              <a:buFont typeface="Arial"/>
              <a:buNone/>
              <a:defRPr b="0" sz="3000">
                <a:solidFill>
                  <a:schemeClr val="lt1"/>
                </a:solidFill>
                <a:latin typeface="Arial"/>
                <a:ea typeface="Arial"/>
                <a:cs typeface="Arial"/>
                <a:sym typeface="Aria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665" name="Google Shape;665;p80"/>
          <p:cNvSpPr txBox="1"/>
          <p:nvPr>
            <p:ph idx="1" type="subTitle"/>
          </p:nvPr>
        </p:nvSpPr>
        <p:spPr>
          <a:xfrm>
            <a:off x="332184" y="0"/>
            <a:ext cx="3258600" cy="5143500"/>
          </a:xfrm>
          <a:prstGeom prst="rect">
            <a:avLst/>
          </a:prstGeom>
          <a:noFill/>
          <a:ln>
            <a:noFill/>
          </a:ln>
        </p:spPr>
        <p:txBody>
          <a:bodyPr anchorCtr="0" anchor="ctr" bIns="0" lIns="0" spcFirstLastPara="1" rIns="0" wrap="square" tIns="0">
            <a:noAutofit/>
          </a:bodyPr>
          <a:lstStyle>
            <a:lvl1pPr lvl="0" rtl="0" algn="l">
              <a:lnSpc>
                <a:spcPct val="95000"/>
              </a:lnSpc>
              <a:spcBef>
                <a:spcPts val="0"/>
              </a:spcBef>
              <a:spcAft>
                <a:spcPts val="0"/>
              </a:spcAft>
              <a:buClr>
                <a:schemeClr val="lt1"/>
              </a:buClr>
              <a:buSzPts val="48800"/>
              <a:buNone/>
              <a:defRPr b="0" sz="48800">
                <a:solidFill>
                  <a:schemeClr val="lt1"/>
                </a:solidFill>
              </a:defRPr>
            </a:lvl1pPr>
            <a:lvl2pPr lvl="1" rtl="0" algn="l">
              <a:lnSpc>
                <a:spcPct val="95000"/>
              </a:lnSpc>
              <a:spcBef>
                <a:spcPts val="0"/>
              </a:spcBef>
              <a:spcAft>
                <a:spcPts val="0"/>
              </a:spcAft>
              <a:buClr>
                <a:schemeClr val="lt1"/>
              </a:buClr>
              <a:buSzPts val="48800"/>
              <a:buNone/>
              <a:defRPr sz="48800">
                <a:solidFill>
                  <a:schemeClr val="lt1"/>
                </a:solidFill>
              </a:defRPr>
            </a:lvl2pPr>
            <a:lvl3pPr lvl="2" rtl="0" algn="l">
              <a:lnSpc>
                <a:spcPct val="95000"/>
              </a:lnSpc>
              <a:spcBef>
                <a:spcPts val="0"/>
              </a:spcBef>
              <a:spcAft>
                <a:spcPts val="0"/>
              </a:spcAft>
              <a:buClr>
                <a:schemeClr val="lt1"/>
              </a:buClr>
              <a:buSzPts val="48800"/>
              <a:buNone/>
              <a:defRPr sz="48800">
                <a:solidFill>
                  <a:schemeClr val="lt1"/>
                </a:solidFill>
              </a:defRPr>
            </a:lvl3pPr>
            <a:lvl4pPr lvl="3" rtl="0" algn="l">
              <a:lnSpc>
                <a:spcPct val="95000"/>
              </a:lnSpc>
              <a:spcBef>
                <a:spcPts val="0"/>
              </a:spcBef>
              <a:spcAft>
                <a:spcPts val="0"/>
              </a:spcAft>
              <a:buClr>
                <a:schemeClr val="lt1"/>
              </a:buClr>
              <a:buSzPts val="48800"/>
              <a:buNone/>
              <a:defRPr sz="48800">
                <a:solidFill>
                  <a:schemeClr val="lt1"/>
                </a:solidFill>
              </a:defRPr>
            </a:lvl4pPr>
            <a:lvl5pPr lvl="4" rtl="0" algn="l">
              <a:lnSpc>
                <a:spcPct val="95000"/>
              </a:lnSpc>
              <a:spcBef>
                <a:spcPts val="0"/>
              </a:spcBef>
              <a:spcAft>
                <a:spcPts val="0"/>
              </a:spcAft>
              <a:buClr>
                <a:schemeClr val="lt1"/>
              </a:buClr>
              <a:buSzPts val="48800"/>
              <a:buNone/>
              <a:defRPr sz="48800">
                <a:solidFill>
                  <a:schemeClr val="lt1"/>
                </a:solidFill>
              </a:defRPr>
            </a:lvl5pPr>
            <a:lvl6pPr lvl="5" rtl="0" algn="l">
              <a:lnSpc>
                <a:spcPct val="95000"/>
              </a:lnSpc>
              <a:spcBef>
                <a:spcPts val="0"/>
              </a:spcBef>
              <a:spcAft>
                <a:spcPts val="0"/>
              </a:spcAft>
              <a:buClr>
                <a:schemeClr val="lt1"/>
              </a:buClr>
              <a:buSzPts val="48800"/>
              <a:buNone/>
              <a:defRPr sz="48800">
                <a:solidFill>
                  <a:schemeClr val="lt1"/>
                </a:solidFill>
              </a:defRPr>
            </a:lvl6pPr>
            <a:lvl7pPr lvl="6" rtl="0" algn="l">
              <a:lnSpc>
                <a:spcPct val="95000"/>
              </a:lnSpc>
              <a:spcBef>
                <a:spcPts val="0"/>
              </a:spcBef>
              <a:spcAft>
                <a:spcPts val="0"/>
              </a:spcAft>
              <a:buClr>
                <a:schemeClr val="lt1"/>
              </a:buClr>
              <a:buSzPts val="48800"/>
              <a:buNone/>
              <a:defRPr sz="48800">
                <a:solidFill>
                  <a:schemeClr val="lt1"/>
                </a:solidFill>
              </a:defRPr>
            </a:lvl7pPr>
            <a:lvl8pPr lvl="7" rtl="0" algn="l">
              <a:lnSpc>
                <a:spcPct val="95000"/>
              </a:lnSpc>
              <a:spcBef>
                <a:spcPts val="0"/>
              </a:spcBef>
              <a:spcAft>
                <a:spcPts val="0"/>
              </a:spcAft>
              <a:buClr>
                <a:schemeClr val="lt1"/>
              </a:buClr>
              <a:buSzPts val="48800"/>
              <a:buNone/>
              <a:defRPr sz="48800">
                <a:solidFill>
                  <a:schemeClr val="lt1"/>
                </a:solidFill>
              </a:defRPr>
            </a:lvl8pPr>
            <a:lvl9pPr lvl="8" rtl="0" algn="l">
              <a:lnSpc>
                <a:spcPct val="95000"/>
              </a:lnSpc>
              <a:spcBef>
                <a:spcPts val="0"/>
              </a:spcBef>
              <a:spcAft>
                <a:spcPts val="0"/>
              </a:spcAft>
              <a:buClr>
                <a:schemeClr val="lt1"/>
              </a:buClr>
              <a:buSzPts val="48800"/>
              <a:buNone/>
              <a:defRPr sz="48800">
                <a:solidFill>
                  <a:schemeClr val="lt1"/>
                </a:solidFill>
              </a:defRPr>
            </a:lvl9pPr>
          </a:lstStyle>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Red" showMasterSp="0">
  <p:cSld name="Section Header Red">
    <p:bg>
      <p:bgPr>
        <a:solidFill>
          <a:srgbClr val="E0301E"/>
        </a:solidFill>
      </p:bgPr>
    </p:bg>
    <p:spTree>
      <p:nvGrpSpPr>
        <p:cNvPr id="666" name="Shape 666"/>
        <p:cNvGrpSpPr/>
        <p:nvPr/>
      </p:nvGrpSpPr>
      <p:grpSpPr>
        <a:xfrm>
          <a:off x="0" y="0"/>
          <a:ext cx="0" cy="0"/>
          <a:chOff x="0" y="0"/>
          <a:chExt cx="0" cy="0"/>
        </a:xfrm>
      </p:grpSpPr>
      <p:sp>
        <p:nvSpPr>
          <p:cNvPr id="667" name="Google Shape;667;p81"/>
          <p:cNvSpPr txBox="1"/>
          <p:nvPr>
            <p:ph type="title"/>
          </p:nvPr>
        </p:nvSpPr>
        <p:spPr>
          <a:xfrm>
            <a:off x="3713560" y="1577579"/>
            <a:ext cx="3702600" cy="1923300"/>
          </a:xfrm>
          <a:prstGeom prst="rect">
            <a:avLst/>
          </a:prstGeom>
          <a:noFill/>
          <a:ln>
            <a:noFill/>
          </a:ln>
        </p:spPr>
        <p:txBody>
          <a:bodyPr anchorCtr="0" anchor="t" bIns="0" lIns="0" spcFirstLastPara="1" rIns="0" wrap="square" tIns="0">
            <a:noAutofit/>
          </a:bodyPr>
          <a:lstStyle>
            <a:lvl1pPr lvl="0" rtl="0" algn="l">
              <a:lnSpc>
                <a:spcPct val="85000"/>
              </a:lnSpc>
              <a:spcBef>
                <a:spcPts val="0"/>
              </a:spcBef>
              <a:spcAft>
                <a:spcPts val="0"/>
              </a:spcAft>
              <a:buClr>
                <a:schemeClr val="lt1"/>
              </a:buClr>
              <a:buSzPts val="3000"/>
              <a:buFont typeface="Arial"/>
              <a:buNone/>
              <a:defRPr b="0" sz="3000">
                <a:solidFill>
                  <a:schemeClr val="lt1"/>
                </a:solidFill>
                <a:latin typeface="Arial"/>
                <a:ea typeface="Arial"/>
                <a:cs typeface="Arial"/>
                <a:sym typeface="Aria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668" name="Google Shape;668;p81"/>
          <p:cNvSpPr txBox="1"/>
          <p:nvPr>
            <p:ph idx="1" type="subTitle"/>
          </p:nvPr>
        </p:nvSpPr>
        <p:spPr>
          <a:xfrm>
            <a:off x="332184" y="0"/>
            <a:ext cx="3258600" cy="5143500"/>
          </a:xfrm>
          <a:prstGeom prst="rect">
            <a:avLst/>
          </a:prstGeom>
          <a:noFill/>
          <a:ln>
            <a:noFill/>
          </a:ln>
        </p:spPr>
        <p:txBody>
          <a:bodyPr anchorCtr="0" anchor="ctr" bIns="0" lIns="0" spcFirstLastPara="1" rIns="0" wrap="square" tIns="0">
            <a:noAutofit/>
          </a:bodyPr>
          <a:lstStyle>
            <a:lvl1pPr lvl="0" rtl="0" algn="l">
              <a:lnSpc>
                <a:spcPct val="95000"/>
              </a:lnSpc>
              <a:spcBef>
                <a:spcPts val="0"/>
              </a:spcBef>
              <a:spcAft>
                <a:spcPts val="0"/>
              </a:spcAft>
              <a:buClr>
                <a:schemeClr val="lt1"/>
              </a:buClr>
              <a:buSzPts val="48800"/>
              <a:buNone/>
              <a:defRPr b="0" sz="48800">
                <a:solidFill>
                  <a:schemeClr val="lt1"/>
                </a:solidFill>
              </a:defRPr>
            </a:lvl1pPr>
            <a:lvl2pPr lvl="1" rtl="0" algn="l">
              <a:lnSpc>
                <a:spcPct val="95000"/>
              </a:lnSpc>
              <a:spcBef>
                <a:spcPts val="0"/>
              </a:spcBef>
              <a:spcAft>
                <a:spcPts val="0"/>
              </a:spcAft>
              <a:buClr>
                <a:schemeClr val="lt1"/>
              </a:buClr>
              <a:buSzPts val="48800"/>
              <a:buNone/>
              <a:defRPr sz="48800">
                <a:solidFill>
                  <a:schemeClr val="lt1"/>
                </a:solidFill>
              </a:defRPr>
            </a:lvl2pPr>
            <a:lvl3pPr lvl="2" rtl="0" algn="l">
              <a:lnSpc>
                <a:spcPct val="95000"/>
              </a:lnSpc>
              <a:spcBef>
                <a:spcPts val="0"/>
              </a:spcBef>
              <a:spcAft>
                <a:spcPts val="0"/>
              </a:spcAft>
              <a:buClr>
                <a:schemeClr val="lt1"/>
              </a:buClr>
              <a:buSzPts val="48800"/>
              <a:buNone/>
              <a:defRPr sz="48800">
                <a:solidFill>
                  <a:schemeClr val="lt1"/>
                </a:solidFill>
              </a:defRPr>
            </a:lvl3pPr>
            <a:lvl4pPr lvl="3" rtl="0" algn="l">
              <a:lnSpc>
                <a:spcPct val="95000"/>
              </a:lnSpc>
              <a:spcBef>
                <a:spcPts val="0"/>
              </a:spcBef>
              <a:spcAft>
                <a:spcPts val="0"/>
              </a:spcAft>
              <a:buClr>
                <a:schemeClr val="lt1"/>
              </a:buClr>
              <a:buSzPts val="48800"/>
              <a:buNone/>
              <a:defRPr sz="48800">
                <a:solidFill>
                  <a:schemeClr val="lt1"/>
                </a:solidFill>
              </a:defRPr>
            </a:lvl4pPr>
            <a:lvl5pPr lvl="4" rtl="0" algn="l">
              <a:lnSpc>
                <a:spcPct val="95000"/>
              </a:lnSpc>
              <a:spcBef>
                <a:spcPts val="0"/>
              </a:spcBef>
              <a:spcAft>
                <a:spcPts val="0"/>
              </a:spcAft>
              <a:buClr>
                <a:schemeClr val="lt1"/>
              </a:buClr>
              <a:buSzPts val="48800"/>
              <a:buNone/>
              <a:defRPr sz="48800">
                <a:solidFill>
                  <a:schemeClr val="lt1"/>
                </a:solidFill>
              </a:defRPr>
            </a:lvl5pPr>
            <a:lvl6pPr lvl="5" rtl="0" algn="l">
              <a:lnSpc>
                <a:spcPct val="95000"/>
              </a:lnSpc>
              <a:spcBef>
                <a:spcPts val="0"/>
              </a:spcBef>
              <a:spcAft>
                <a:spcPts val="0"/>
              </a:spcAft>
              <a:buClr>
                <a:schemeClr val="lt1"/>
              </a:buClr>
              <a:buSzPts val="48800"/>
              <a:buNone/>
              <a:defRPr sz="48800">
                <a:solidFill>
                  <a:schemeClr val="lt1"/>
                </a:solidFill>
              </a:defRPr>
            </a:lvl6pPr>
            <a:lvl7pPr lvl="6" rtl="0" algn="l">
              <a:lnSpc>
                <a:spcPct val="95000"/>
              </a:lnSpc>
              <a:spcBef>
                <a:spcPts val="0"/>
              </a:spcBef>
              <a:spcAft>
                <a:spcPts val="0"/>
              </a:spcAft>
              <a:buClr>
                <a:schemeClr val="lt1"/>
              </a:buClr>
              <a:buSzPts val="48800"/>
              <a:buNone/>
              <a:defRPr sz="48800">
                <a:solidFill>
                  <a:schemeClr val="lt1"/>
                </a:solidFill>
              </a:defRPr>
            </a:lvl7pPr>
            <a:lvl8pPr lvl="7" rtl="0" algn="l">
              <a:lnSpc>
                <a:spcPct val="95000"/>
              </a:lnSpc>
              <a:spcBef>
                <a:spcPts val="0"/>
              </a:spcBef>
              <a:spcAft>
                <a:spcPts val="0"/>
              </a:spcAft>
              <a:buClr>
                <a:schemeClr val="lt1"/>
              </a:buClr>
              <a:buSzPts val="48800"/>
              <a:buNone/>
              <a:defRPr sz="48800">
                <a:solidFill>
                  <a:schemeClr val="lt1"/>
                </a:solidFill>
              </a:defRPr>
            </a:lvl8pPr>
            <a:lvl9pPr lvl="8" rtl="0" algn="l">
              <a:lnSpc>
                <a:spcPct val="95000"/>
              </a:lnSpc>
              <a:spcBef>
                <a:spcPts val="0"/>
              </a:spcBef>
              <a:spcAft>
                <a:spcPts val="0"/>
              </a:spcAft>
              <a:buClr>
                <a:schemeClr val="lt1"/>
              </a:buClr>
              <a:buSzPts val="48800"/>
              <a:buNone/>
              <a:defRPr sz="48800">
                <a:solidFill>
                  <a:schemeClr val="lt1"/>
                </a:solidFill>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Grey" showMasterSp="0">
  <p:cSld name="Section Header Grey">
    <p:bg>
      <p:bgPr>
        <a:solidFill>
          <a:srgbClr val="464646"/>
        </a:solidFill>
      </p:bgPr>
    </p:bg>
    <p:spTree>
      <p:nvGrpSpPr>
        <p:cNvPr id="669" name="Shape 669"/>
        <p:cNvGrpSpPr/>
        <p:nvPr/>
      </p:nvGrpSpPr>
      <p:grpSpPr>
        <a:xfrm>
          <a:off x="0" y="0"/>
          <a:ext cx="0" cy="0"/>
          <a:chOff x="0" y="0"/>
          <a:chExt cx="0" cy="0"/>
        </a:xfrm>
      </p:grpSpPr>
      <p:sp>
        <p:nvSpPr>
          <p:cNvPr id="670" name="Google Shape;670;p82"/>
          <p:cNvSpPr txBox="1"/>
          <p:nvPr>
            <p:ph type="title"/>
          </p:nvPr>
        </p:nvSpPr>
        <p:spPr>
          <a:xfrm>
            <a:off x="3713560" y="1577579"/>
            <a:ext cx="3702600" cy="1923300"/>
          </a:xfrm>
          <a:prstGeom prst="rect">
            <a:avLst/>
          </a:prstGeom>
          <a:noFill/>
          <a:ln>
            <a:noFill/>
          </a:ln>
        </p:spPr>
        <p:txBody>
          <a:bodyPr anchorCtr="0" anchor="t" bIns="0" lIns="0" spcFirstLastPara="1" rIns="0" wrap="square" tIns="0">
            <a:noAutofit/>
          </a:bodyPr>
          <a:lstStyle>
            <a:lvl1pPr lvl="0" rtl="0" algn="l">
              <a:lnSpc>
                <a:spcPct val="85000"/>
              </a:lnSpc>
              <a:spcBef>
                <a:spcPts val="0"/>
              </a:spcBef>
              <a:spcAft>
                <a:spcPts val="0"/>
              </a:spcAft>
              <a:buClr>
                <a:schemeClr val="lt1"/>
              </a:buClr>
              <a:buSzPts val="3000"/>
              <a:buFont typeface="Arial"/>
              <a:buNone/>
              <a:defRPr b="0" sz="3000">
                <a:solidFill>
                  <a:schemeClr val="lt1"/>
                </a:solidFill>
                <a:latin typeface="Arial"/>
                <a:ea typeface="Arial"/>
                <a:cs typeface="Arial"/>
                <a:sym typeface="Aria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671" name="Google Shape;671;p82"/>
          <p:cNvSpPr txBox="1"/>
          <p:nvPr>
            <p:ph idx="1" type="subTitle"/>
          </p:nvPr>
        </p:nvSpPr>
        <p:spPr>
          <a:xfrm>
            <a:off x="332184" y="0"/>
            <a:ext cx="3258600" cy="5143500"/>
          </a:xfrm>
          <a:prstGeom prst="rect">
            <a:avLst/>
          </a:prstGeom>
          <a:noFill/>
          <a:ln>
            <a:noFill/>
          </a:ln>
        </p:spPr>
        <p:txBody>
          <a:bodyPr anchorCtr="0" anchor="ctr" bIns="0" lIns="0" spcFirstLastPara="1" rIns="0" wrap="square" tIns="0">
            <a:noAutofit/>
          </a:bodyPr>
          <a:lstStyle>
            <a:lvl1pPr lvl="0" rtl="0" algn="l">
              <a:lnSpc>
                <a:spcPct val="95000"/>
              </a:lnSpc>
              <a:spcBef>
                <a:spcPts val="0"/>
              </a:spcBef>
              <a:spcAft>
                <a:spcPts val="0"/>
              </a:spcAft>
              <a:buClr>
                <a:schemeClr val="lt1"/>
              </a:buClr>
              <a:buSzPts val="48800"/>
              <a:buNone/>
              <a:defRPr b="0" sz="48800">
                <a:solidFill>
                  <a:schemeClr val="lt1"/>
                </a:solidFill>
              </a:defRPr>
            </a:lvl1pPr>
            <a:lvl2pPr lvl="1" rtl="0" algn="l">
              <a:lnSpc>
                <a:spcPct val="95000"/>
              </a:lnSpc>
              <a:spcBef>
                <a:spcPts val="0"/>
              </a:spcBef>
              <a:spcAft>
                <a:spcPts val="0"/>
              </a:spcAft>
              <a:buClr>
                <a:schemeClr val="lt1"/>
              </a:buClr>
              <a:buSzPts val="48800"/>
              <a:buNone/>
              <a:defRPr sz="48800">
                <a:solidFill>
                  <a:schemeClr val="lt1"/>
                </a:solidFill>
              </a:defRPr>
            </a:lvl2pPr>
            <a:lvl3pPr lvl="2" rtl="0" algn="l">
              <a:lnSpc>
                <a:spcPct val="95000"/>
              </a:lnSpc>
              <a:spcBef>
                <a:spcPts val="0"/>
              </a:spcBef>
              <a:spcAft>
                <a:spcPts val="0"/>
              </a:spcAft>
              <a:buClr>
                <a:schemeClr val="lt1"/>
              </a:buClr>
              <a:buSzPts val="48800"/>
              <a:buNone/>
              <a:defRPr sz="48800">
                <a:solidFill>
                  <a:schemeClr val="lt1"/>
                </a:solidFill>
              </a:defRPr>
            </a:lvl3pPr>
            <a:lvl4pPr lvl="3" rtl="0" algn="l">
              <a:lnSpc>
                <a:spcPct val="95000"/>
              </a:lnSpc>
              <a:spcBef>
                <a:spcPts val="0"/>
              </a:spcBef>
              <a:spcAft>
                <a:spcPts val="0"/>
              </a:spcAft>
              <a:buClr>
                <a:schemeClr val="lt1"/>
              </a:buClr>
              <a:buSzPts val="48800"/>
              <a:buNone/>
              <a:defRPr sz="48800">
                <a:solidFill>
                  <a:schemeClr val="lt1"/>
                </a:solidFill>
              </a:defRPr>
            </a:lvl4pPr>
            <a:lvl5pPr lvl="4" rtl="0" algn="l">
              <a:lnSpc>
                <a:spcPct val="95000"/>
              </a:lnSpc>
              <a:spcBef>
                <a:spcPts val="0"/>
              </a:spcBef>
              <a:spcAft>
                <a:spcPts val="0"/>
              </a:spcAft>
              <a:buClr>
                <a:schemeClr val="lt1"/>
              </a:buClr>
              <a:buSzPts val="48800"/>
              <a:buNone/>
              <a:defRPr sz="48800">
                <a:solidFill>
                  <a:schemeClr val="lt1"/>
                </a:solidFill>
              </a:defRPr>
            </a:lvl5pPr>
            <a:lvl6pPr lvl="5" rtl="0" algn="l">
              <a:lnSpc>
                <a:spcPct val="95000"/>
              </a:lnSpc>
              <a:spcBef>
                <a:spcPts val="0"/>
              </a:spcBef>
              <a:spcAft>
                <a:spcPts val="0"/>
              </a:spcAft>
              <a:buClr>
                <a:schemeClr val="lt1"/>
              </a:buClr>
              <a:buSzPts val="48800"/>
              <a:buNone/>
              <a:defRPr sz="48800">
                <a:solidFill>
                  <a:schemeClr val="lt1"/>
                </a:solidFill>
              </a:defRPr>
            </a:lvl6pPr>
            <a:lvl7pPr lvl="6" rtl="0" algn="l">
              <a:lnSpc>
                <a:spcPct val="95000"/>
              </a:lnSpc>
              <a:spcBef>
                <a:spcPts val="0"/>
              </a:spcBef>
              <a:spcAft>
                <a:spcPts val="0"/>
              </a:spcAft>
              <a:buClr>
                <a:schemeClr val="lt1"/>
              </a:buClr>
              <a:buSzPts val="48800"/>
              <a:buNone/>
              <a:defRPr sz="48800">
                <a:solidFill>
                  <a:schemeClr val="lt1"/>
                </a:solidFill>
              </a:defRPr>
            </a:lvl7pPr>
            <a:lvl8pPr lvl="7" rtl="0" algn="l">
              <a:lnSpc>
                <a:spcPct val="95000"/>
              </a:lnSpc>
              <a:spcBef>
                <a:spcPts val="0"/>
              </a:spcBef>
              <a:spcAft>
                <a:spcPts val="0"/>
              </a:spcAft>
              <a:buClr>
                <a:schemeClr val="lt1"/>
              </a:buClr>
              <a:buSzPts val="48800"/>
              <a:buNone/>
              <a:defRPr sz="48800">
                <a:solidFill>
                  <a:schemeClr val="lt1"/>
                </a:solidFill>
              </a:defRPr>
            </a:lvl8pPr>
            <a:lvl9pPr lvl="8" rtl="0" algn="l">
              <a:lnSpc>
                <a:spcPct val="95000"/>
              </a:lnSpc>
              <a:spcBef>
                <a:spcPts val="0"/>
              </a:spcBef>
              <a:spcAft>
                <a:spcPts val="0"/>
              </a:spcAft>
              <a:buClr>
                <a:schemeClr val="lt1"/>
              </a:buClr>
              <a:buSzPts val="48800"/>
              <a:buNone/>
              <a:defRPr sz="48800">
                <a:solidFill>
                  <a:schemeClr val="lt1"/>
                </a:solidFil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Content">
  <p:cSld name="One Column Content">
    <p:spTree>
      <p:nvGrpSpPr>
        <p:cNvPr id="58" name="Shape 58"/>
        <p:cNvGrpSpPr/>
        <p:nvPr/>
      </p:nvGrpSpPr>
      <p:grpSpPr>
        <a:xfrm>
          <a:off x="0" y="0"/>
          <a:ext cx="0" cy="0"/>
          <a:chOff x="0" y="0"/>
          <a:chExt cx="0" cy="0"/>
        </a:xfrm>
      </p:grpSpPr>
      <p:sp>
        <p:nvSpPr>
          <p:cNvPr id="59" name="Google Shape;59;p9"/>
          <p:cNvSpPr txBox="1"/>
          <p:nvPr>
            <p:ph idx="1" type="body"/>
          </p:nvPr>
        </p:nvSpPr>
        <p:spPr>
          <a:xfrm>
            <a:off x="332186" y="1577579"/>
            <a:ext cx="2646600" cy="30516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accent1"/>
              </a:buClr>
              <a:buSzPts val="1400"/>
              <a:buNone/>
              <a:defRPr/>
            </a:lvl1pPr>
            <a:lvl2pPr indent="-228600" lvl="1" marL="914400" rtl="0" algn="l">
              <a:lnSpc>
                <a:spcPct val="100000"/>
              </a:lnSpc>
              <a:spcBef>
                <a:spcPts val="900"/>
              </a:spcBef>
              <a:spcAft>
                <a:spcPts val="0"/>
              </a:spcAft>
              <a:buClr>
                <a:schemeClr val="dk1"/>
              </a:buClr>
              <a:buSzPts val="1400"/>
              <a:buNone/>
              <a:defRPr/>
            </a:lvl2pPr>
            <a:lvl3pPr indent="-317500" lvl="2" marL="1371600" rtl="0" algn="l">
              <a:lnSpc>
                <a:spcPct val="100000"/>
              </a:lnSpc>
              <a:spcBef>
                <a:spcPts val="500"/>
              </a:spcBef>
              <a:spcAft>
                <a:spcPts val="0"/>
              </a:spcAft>
              <a:buClr>
                <a:schemeClr val="dk1"/>
              </a:buClr>
              <a:buSzPts val="1400"/>
              <a:buChar char="•"/>
              <a:defRPr/>
            </a:lvl3pPr>
            <a:lvl4pPr indent="-317500" lvl="3" marL="1828800" rtl="0" algn="l">
              <a:lnSpc>
                <a:spcPct val="100000"/>
              </a:lnSpc>
              <a:spcBef>
                <a:spcPts val="500"/>
              </a:spcBef>
              <a:spcAft>
                <a:spcPts val="0"/>
              </a:spcAft>
              <a:buClr>
                <a:schemeClr val="dk1"/>
              </a:buClr>
              <a:buSzPts val="1400"/>
              <a:buChar char="–"/>
              <a:defRPr/>
            </a:lvl4pPr>
            <a:lvl5pPr indent="-317500" lvl="4" marL="2286000" rtl="0" algn="l">
              <a:lnSpc>
                <a:spcPct val="100000"/>
              </a:lnSpc>
              <a:spcBef>
                <a:spcPts val="500"/>
              </a:spcBef>
              <a:spcAft>
                <a:spcPts val="0"/>
              </a:spcAft>
              <a:buClr>
                <a:schemeClr val="dk1"/>
              </a:buClr>
              <a:buSzPts val="1400"/>
              <a:buChar char="•"/>
              <a:defRPr/>
            </a:lvl5pPr>
            <a:lvl6pPr indent="-317500" lvl="5" marL="2743200" rtl="0" algn="l">
              <a:lnSpc>
                <a:spcPct val="100000"/>
              </a:lnSpc>
              <a:spcBef>
                <a:spcPts val="500"/>
              </a:spcBef>
              <a:spcAft>
                <a:spcPts val="0"/>
              </a:spcAft>
              <a:buClr>
                <a:schemeClr val="dk1"/>
              </a:buClr>
              <a:buSzPts val="1400"/>
              <a:buChar char="–"/>
              <a:defRPr/>
            </a:lvl6pPr>
            <a:lvl7pPr indent="-317500" lvl="6" marL="3200400" rtl="0" algn="l">
              <a:lnSpc>
                <a:spcPct val="100000"/>
              </a:lnSpc>
              <a:spcBef>
                <a:spcPts val="500"/>
              </a:spcBef>
              <a:spcAft>
                <a:spcPts val="0"/>
              </a:spcAft>
              <a:buClr>
                <a:schemeClr val="dk1"/>
              </a:buClr>
              <a:buSzPts val="1400"/>
              <a:buChar char="•"/>
              <a:defRPr/>
            </a:lvl7pPr>
            <a:lvl8pPr indent="-317500" lvl="7" marL="3657600" rtl="0" algn="l">
              <a:lnSpc>
                <a:spcPct val="100000"/>
              </a:lnSpc>
              <a:spcBef>
                <a:spcPts val="500"/>
              </a:spcBef>
              <a:spcAft>
                <a:spcPts val="0"/>
              </a:spcAft>
              <a:buClr>
                <a:schemeClr val="dk1"/>
              </a:buClr>
              <a:buSzPts val="1400"/>
              <a:buChar char="–"/>
              <a:defRPr/>
            </a:lvl8pPr>
            <a:lvl9pPr indent="-317500" lvl="8" marL="4114800" rtl="0" algn="l">
              <a:lnSpc>
                <a:spcPct val="100000"/>
              </a:lnSpc>
              <a:spcBef>
                <a:spcPts val="500"/>
              </a:spcBef>
              <a:spcAft>
                <a:spcPts val="500"/>
              </a:spcAft>
              <a:buClr>
                <a:schemeClr val="dk1"/>
              </a:buClr>
              <a:buSzPts val="1400"/>
              <a:buChar char="•"/>
              <a:defRPr/>
            </a:lvl9pPr>
          </a:lstStyle>
          <a:p/>
        </p:txBody>
      </p:sp>
      <p:sp>
        <p:nvSpPr>
          <p:cNvPr id="60" name="Google Shape;60;p9"/>
          <p:cNvSpPr txBox="1"/>
          <p:nvPr>
            <p:ph type="title"/>
          </p:nvPr>
        </p:nvSpPr>
        <p:spPr>
          <a:xfrm>
            <a:off x="332185" y="324000"/>
            <a:ext cx="8479500" cy="1040400"/>
          </a:xfrm>
          <a:prstGeom prst="rect">
            <a:avLst/>
          </a:prstGeom>
          <a:noFill/>
          <a:ln>
            <a:noFill/>
          </a:ln>
        </p:spPr>
        <p:txBody>
          <a:bodyPr anchorCtr="0" anchor="t" bIns="0" lIns="0" spcFirstLastPara="1" rIns="0" wrap="square" tIns="0">
            <a:noAutofit/>
          </a:bodyPr>
          <a:lstStyle>
            <a:lvl1pPr lvl="0" rtl="0" algn="l">
              <a:lnSpc>
                <a:spcPct val="85000"/>
              </a:lnSpc>
              <a:spcBef>
                <a:spcPts val="0"/>
              </a:spcBef>
              <a:spcAft>
                <a:spcPts val="0"/>
              </a:spcAft>
              <a:buClr>
                <a:schemeClr val="dk1"/>
              </a:buClr>
              <a:buSzPts val="2400"/>
              <a:buFont typeface="Georgia"/>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61" name="Google Shape;61;p9"/>
          <p:cNvSpPr txBox="1"/>
          <p:nvPr>
            <p:ph idx="12" type="sldNum"/>
          </p:nvPr>
        </p:nvSpPr>
        <p:spPr>
          <a:xfrm>
            <a:off x="7488222" y="4869180"/>
            <a:ext cx="1323600" cy="102900"/>
          </a:xfrm>
          <a:prstGeom prst="rect">
            <a:avLst/>
          </a:prstGeom>
          <a:noFill/>
          <a:ln>
            <a:noFill/>
          </a:ln>
        </p:spPr>
        <p:txBody>
          <a:bodyPr anchorCtr="0" anchor="b" bIns="0" lIns="0" spcFirstLastPara="1" rIns="0" wrap="square" tIns="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
        <p:nvSpPr>
          <p:cNvPr id="62" name="Google Shape;62;p9"/>
          <p:cNvSpPr txBox="1"/>
          <p:nvPr>
            <p:ph idx="10" type="dt"/>
          </p:nvPr>
        </p:nvSpPr>
        <p:spPr>
          <a:xfrm>
            <a:off x="7488222" y="4766310"/>
            <a:ext cx="1323600" cy="102900"/>
          </a:xfrm>
          <a:prstGeom prst="rect">
            <a:avLst/>
          </a:prstGeom>
          <a:noFill/>
          <a:ln>
            <a:noFill/>
          </a:ln>
        </p:spPr>
        <p:txBody>
          <a:bodyPr anchorCtr="0" anchor="b" bIns="0" lIns="0" spcFirstLastPara="1" rIns="0" wrap="square" tIns="0">
            <a:noAutofit/>
          </a:bodyPr>
          <a:lstStyle>
            <a:lvl1pPr lvl="0" rtl="0" algn="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63" name="Google Shape;63;p9"/>
          <p:cNvSpPr txBox="1"/>
          <p:nvPr>
            <p:ph idx="11" type="ftr"/>
          </p:nvPr>
        </p:nvSpPr>
        <p:spPr>
          <a:xfrm>
            <a:off x="332184" y="4766310"/>
            <a:ext cx="4105200" cy="102900"/>
          </a:xfrm>
          <a:prstGeom prst="rect">
            <a:avLst/>
          </a:prstGeom>
          <a:noFill/>
          <a:ln>
            <a:noFill/>
          </a:ln>
        </p:spPr>
        <p:txBody>
          <a:bodyPr anchorCtr="0" anchor="b" bIns="0" lIns="0" spcFirstLastPara="1" rIns="0" wrap="square" tIns="0">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Orange Manual" showMasterSp="0">
  <p:cSld name="Section Header Orange Manual">
    <p:bg>
      <p:bgPr>
        <a:solidFill>
          <a:srgbClr val="D04A02"/>
        </a:solidFill>
      </p:bgPr>
    </p:bg>
    <p:spTree>
      <p:nvGrpSpPr>
        <p:cNvPr id="672" name="Shape 672"/>
        <p:cNvGrpSpPr/>
        <p:nvPr/>
      </p:nvGrpSpPr>
      <p:grpSpPr>
        <a:xfrm>
          <a:off x="0" y="0"/>
          <a:ext cx="0" cy="0"/>
          <a:chOff x="0" y="0"/>
          <a:chExt cx="0" cy="0"/>
        </a:xfrm>
      </p:grpSpPr>
      <p:sp>
        <p:nvSpPr>
          <p:cNvPr id="673" name="Google Shape;673;p83"/>
          <p:cNvSpPr txBox="1"/>
          <p:nvPr>
            <p:ph type="title"/>
          </p:nvPr>
        </p:nvSpPr>
        <p:spPr>
          <a:xfrm>
            <a:off x="332185" y="321469"/>
            <a:ext cx="1031100" cy="1474500"/>
          </a:xfrm>
          <a:prstGeom prst="rect">
            <a:avLst/>
          </a:prstGeom>
          <a:noFill/>
          <a:ln>
            <a:noFill/>
          </a:ln>
        </p:spPr>
        <p:txBody>
          <a:bodyPr anchorCtr="0" anchor="t" bIns="0" lIns="0" spcFirstLastPara="1" rIns="0" wrap="square" tIns="0">
            <a:noAutofit/>
          </a:bodyPr>
          <a:lstStyle>
            <a:lvl1pPr lvl="0" rtl="0" algn="l">
              <a:lnSpc>
                <a:spcPct val="80000"/>
              </a:lnSpc>
              <a:spcBef>
                <a:spcPts val="0"/>
              </a:spcBef>
              <a:spcAft>
                <a:spcPts val="0"/>
              </a:spcAft>
              <a:buClr>
                <a:schemeClr val="lt1"/>
              </a:buClr>
              <a:buSzPts val="10800"/>
              <a:buFont typeface="Arial"/>
              <a:buNone/>
              <a:defRPr b="0" sz="10800">
                <a:solidFill>
                  <a:schemeClr val="lt1"/>
                </a:solidFill>
                <a:latin typeface="Arial"/>
                <a:ea typeface="Arial"/>
                <a:cs typeface="Arial"/>
                <a:sym typeface="Aria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Red Manual" showMasterSp="0">
  <p:cSld name="Section Header Red Manual">
    <p:bg>
      <p:bgPr>
        <a:solidFill>
          <a:srgbClr val="E0301E"/>
        </a:solidFill>
      </p:bgPr>
    </p:bg>
    <p:spTree>
      <p:nvGrpSpPr>
        <p:cNvPr id="674" name="Shape 674"/>
        <p:cNvGrpSpPr/>
        <p:nvPr/>
      </p:nvGrpSpPr>
      <p:grpSpPr>
        <a:xfrm>
          <a:off x="0" y="0"/>
          <a:ext cx="0" cy="0"/>
          <a:chOff x="0" y="0"/>
          <a:chExt cx="0" cy="0"/>
        </a:xfrm>
      </p:grpSpPr>
      <p:sp>
        <p:nvSpPr>
          <p:cNvPr id="675" name="Google Shape;675;p84"/>
          <p:cNvSpPr txBox="1"/>
          <p:nvPr>
            <p:ph type="title"/>
          </p:nvPr>
        </p:nvSpPr>
        <p:spPr>
          <a:xfrm>
            <a:off x="332185" y="321469"/>
            <a:ext cx="1031100" cy="1474500"/>
          </a:xfrm>
          <a:prstGeom prst="rect">
            <a:avLst/>
          </a:prstGeom>
          <a:noFill/>
          <a:ln>
            <a:noFill/>
          </a:ln>
        </p:spPr>
        <p:txBody>
          <a:bodyPr anchorCtr="0" anchor="t" bIns="0" lIns="0" spcFirstLastPara="1" rIns="0" wrap="square" tIns="0">
            <a:noAutofit/>
          </a:bodyPr>
          <a:lstStyle>
            <a:lvl1pPr lvl="0" rtl="0" algn="l">
              <a:lnSpc>
                <a:spcPct val="80000"/>
              </a:lnSpc>
              <a:spcBef>
                <a:spcPts val="0"/>
              </a:spcBef>
              <a:spcAft>
                <a:spcPts val="0"/>
              </a:spcAft>
              <a:buClr>
                <a:schemeClr val="lt1"/>
              </a:buClr>
              <a:buSzPts val="10800"/>
              <a:buFont typeface="Arial"/>
              <a:buNone/>
              <a:defRPr b="0" sz="10800">
                <a:solidFill>
                  <a:schemeClr val="lt1"/>
                </a:solidFill>
                <a:latin typeface="Arial"/>
                <a:ea typeface="Arial"/>
                <a:cs typeface="Arial"/>
                <a:sym typeface="Aria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Grey Manual" showMasterSp="0">
  <p:cSld name="Section Header Grey Manual">
    <p:bg>
      <p:bgPr>
        <a:solidFill>
          <a:srgbClr val="464646"/>
        </a:solidFill>
      </p:bgPr>
    </p:bg>
    <p:spTree>
      <p:nvGrpSpPr>
        <p:cNvPr id="676" name="Shape 676"/>
        <p:cNvGrpSpPr/>
        <p:nvPr/>
      </p:nvGrpSpPr>
      <p:grpSpPr>
        <a:xfrm>
          <a:off x="0" y="0"/>
          <a:ext cx="0" cy="0"/>
          <a:chOff x="0" y="0"/>
          <a:chExt cx="0" cy="0"/>
        </a:xfrm>
      </p:grpSpPr>
      <p:sp>
        <p:nvSpPr>
          <p:cNvPr id="677" name="Google Shape;677;p85"/>
          <p:cNvSpPr txBox="1"/>
          <p:nvPr>
            <p:ph type="title"/>
          </p:nvPr>
        </p:nvSpPr>
        <p:spPr>
          <a:xfrm>
            <a:off x="332185" y="321469"/>
            <a:ext cx="1031100" cy="1474500"/>
          </a:xfrm>
          <a:prstGeom prst="rect">
            <a:avLst/>
          </a:prstGeom>
          <a:noFill/>
          <a:ln>
            <a:noFill/>
          </a:ln>
        </p:spPr>
        <p:txBody>
          <a:bodyPr anchorCtr="0" anchor="t" bIns="0" lIns="0" spcFirstLastPara="1" rIns="0" wrap="square" tIns="0">
            <a:noAutofit/>
          </a:bodyPr>
          <a:lstStyle>
            <a:lvl1pPr lvl="0" rtl="0" algn="l">
              <a:lnSpc>
                <a:spcPct val="80000"/>
              </a:lnSpc>
              <a:spcBef>
                <a:spcPts val="0"/>
              </a:spcBef>
              <a:spcAft>
                <a:spcPts val="0"/>
              </a:spcAft>
              <a:buClr>
                <a:schemeClr val="lt1"/>
              </a:buClr>
              <a:buSzPts val="10800"/>
              <a:buFont typeface="Arial"/>
              <a:buNone/>
              <a:defRPr b="0" sz="10800">
                <a:solidFill>
                  <a:schemeClr val="lt1"/>
                </a:solidFill>
                <a:latin typeface="Arial"/>
                <a:ea typeface="Arial"/>
                <a:cs typeface="Arial"/>
                <a:sym typeface="Aria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 1 Image">
  <p:cSld name="Quote 1 Image">
    <p:spTree>
      <p:nvGrpSpPr>
        <p:cNvPr id="678" name="Shape 678"/>
        <p:cNvGrpSpPr/>
        <p:nvPr/>
      </p:nvGrpSpPr>
      <p:grpSpPr>
        <a:xfrm>
          <a:off x="0" y="0"/>
          <a:ext cx="0" cy="0"/>
          <a:chOff x="0" y="0"/>
          <a:chExt cx="0" cy="0"/>
        </a:xfrm>
      </p:grpSpPr>
      <p:sp>
        <p:nvSpPr>
          <p:cNvPr id="679" name="Google Shape;679;p86"/>
          <p:cNvSpPr/>
          <p:nvPr>
            <p:ph idx="2" type="pic"/>
          </p:nvPr>
        </p:nvSpPr>
        <p:spPr>
          <a:xfrm>
            <a:off x="4572000" y="0"/>
            <a:ext cx="4572000" cy="5143500"/>
          </a:xfrm>
          <a:prstGeom prst="rect">
            <a:avLst/>
          </a:prstGeom>
          <a:solidFill>
            <a:schemeClr val="lt2"/>
          </a:solidFill>
          <a:ln>
            <a:noFill/>
          </a:ln>
        </p:spPr>
        <p:txBody>
          <a:bodyPr anchorCtr="0" anchor="ctr" bIns="0" lIns="0" spcFirstLastPara="1" rIns="0" wrap="square" tIns="0">
            <a:noAutofit/>
          </a:bodyPr>
          <a:lstStyle>
            <a:lvl1pPr lvl="0" marR="0" rtl="0" algn="ctr">
              <a:lnSpc>
                <a:spcPct val="100000"/>
              </a:lnSpc>
              <a:spcBef>
                <a:spcPts val="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1pPr>
            <a:lvl2pPr lvl="1" marR="0" rtl="0" algn="l">
              <a:lnSpc>
                <a:spcPct val="100000"/>
              </a:lnSpc>
              <a:spcBef>
                <a:spcPts val="9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lvl="2"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lvl="3"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lvl="4"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lvl="5"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lvl="6"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lvl="7"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lvl="8" marR="0" rtl="0" algn="l">
              <a:lnSpc>
                <a:spcPct val="100000"/>
              </a:lnSpc>
              <a:spcBef>
                <a:spcPts val="500"/>
              </a:spcBef>
              <a:spcAft>
                <a:spcPts val="50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680" name="Google Shape;680;p86"/>
          <p:cNvSpPr txBox="1"/>
          <p:nvPr>
            <p:ph idx="1" type="body"/>
          </p:nvPr>
        </p:nvSpPr>
        <p:spPr>
          <a:xfrm>
            <a:off x="332185" y="1285875"/>
            <a:ext cx="3974700" cy="3343200"/>
          </a:xfrm>
          <a:prstGeom prst="rect">
            <a:avLst/>
          </a:prstGeom>
          <a:noFill/>
          <a:ln>
            <a:noFill/>
          </a:ln>
        </p:spPr>
        <p:txBody>
          <a:bodyPr anchorCtr="0" anchor="t" bIns="0" lIns="0" spcFirstLastPara="1" rIns="0" wrap="square" tIns="0">
            <a:noAutofit/>
          </a:bodyPr>
          <a:lstStyle>
            <a:lvl1pPr indent="-228600" lvl="0" marL="457200" rtl="0" algn="l">
              <a:lnSpc>
                <a:spcPct val="85000"/>
              </a:lnSpc>
              <a:spcBef>
                <a:spcPts val="0"/>
              </a:spcBef>
              <a:spcAft>
                <a:spcPts val="0"/>
              </a:spcAft>
              <a:buClr>
                <a:schemeClr val="dk1"/>
              </a:buClr>
              <a:buSzPts val="2900"/>
              <a:buNone/>
              <a:defRPr b="0" sz="2900">
                <a:solidFill>
                  <a:schemeClr val="dk1"/>
                </a:solidFill>
                <a:latin typeface="Georgia"/>
                <a:ea typeface="Georgia"/>
                <a:cs typeface="Georgia"/>
                <a:sym typeface="Georgia"/>
              </a:defRPr>
            </a:lvl1pPr>
            <a:lvl2pPr indent="-228600" lvl="1" marL="914400" rtl="0" algn="l">
              <a:lnSpc>
                <a:spcPct val="100000"/>
              </a:lnSpc>
              <a:spcBef>
                <a:spcPts val="2300"/>
              </a:spcBef>
              <a:spcAft>
                <a:spcPts val="0"/>
              </a:spcAft>
              <a:buClr>
                <a:schemeClr val="dk1"/>
              </a:buClr>
              <a:buSzPts val="1200"/>
              <a:buFont typeface="Arial"/>
              <a:buNone/>
              <a:defRPr b="1" sz="1200"/>
            </a:lvl2pPr>
            <a:lvl3pPr indent="-228600" lvl="2" marL="1371600" rtl="0" algn="l">
              <a:lnSpc>
                <a:spcPct val="100000"/>
              </a:lnSpc>
              <a:spcBef>
                <a:spcPts val="0"/>
              </a:spcBef>
              <a:spcAft>
                <a:spcPts val="0"/>
              </a:spcAft>
              <a:buClr>
                <a:schemeClr val="dk1"/>
              </a:buClr>
              <a:buSzPts val="1200"/>
              <a:buFont typeface="Arial"/>
              <a:buNone/>
              <a:defRPr sz="1200"/>
            </a:lvl3pPr>
            <a:lvl4pPr indent="-228600" lvl="3" marL="1828800" rtl="0" algn="l">
              <a:lnSpc>
                <a:spcPct val="100000"/>
              </a:lnSpc>
              <a:spcBef>
                <a:spcPts val="0"/>
              </a:spcBef>
              <a:spcAft>
                <a:spcPts val="0"/>
              </a:spcAft>
              <a:buClr>
                <a:schemeClr val="dk1"/>
              </a:buClr>
              <a:buSzPts val="1200"/>
              <a:buFont typeface="Arial"/>
              <a:buNone/>
              <a:defRPr sz="1200"/>
            </a:lvl4pPr>
            <a:lvl5pPr indent="-228600" lvl="4" marL="2286000" rtl="0" algn="l">
              <a:lnSpc>
                <a:spcPct val="100000"/>
              </a:lnSpc>
              <a:spcBef>
                <a:spcPts val="0"/>
              </a:spcBef>
              <a:spcAft>
                <a:spcPts val="0"/>
              </a:spcAft>
              <a:buClr>
                <a:schemeClr val="dk1"/>
              </a:buClr>
              <a:buSzPts val="1200"/>
              <a:buFont typeface="Arial"/>
              <a:buNone/>
              <a:defRPr sz="1200"/>
            </a:lvl5pPr>
            <a:lvl6pPr indent="-228600" lvl="5" marL="2743200" rtl="0" algn="l">
              <a:lnSpc>
                <a:spcPct val="100000"/>
              </a:lnSpc>
              <a:spcBef>
                <a:spcPts val="0"/>
              </a:spcBef>
              <a:spcAft>
                <a:spcPts val="0"/>
              </a:spcAft>
              <a:buClr>
                <a:schemeClr val="dk1"/>
              </a:buClr>
              <a:buSzPts val="1200"/>
              <a:buFont typeface="Arial"/>
              <a:buNone/>
              <a:defRPr sz="1200"/>
            </a:lvl6pPr>
            <a:lvl7pPr indent="-228600" lvl="6" marL="3200400" rtl="0" algn="l">
              <a:lnSpc>
                <a:spcPct val="100000"/>
              </a:lnSpc>
              <a:spcBef>
                <a:spcPts val="0"/>
              </a:spcBef>
              <a:spcAft>
                <a:spcPts val="0"/>
              </a:spcAft>
              <a:buClr>
                <a:schemeClr val="dk1"/>
              </a:buClr>
              <a:buSzPts val="1200"/>
              <a:buFont typeface="Arial"/>
              <a:buNone/>
              <a:defRPr sz="1200"/>
            </a:lvl7pPr>
            <a:lvl8pPr indent="-228600" lvl="7" marL="3657600" rtl="0" algn="l">
              <a:lnSpc>
                <a:spcPct val="100000"/>
              </a:lnSpc>
              <a:spcBef>
                <a:spcPts val="0"/>
              </a:spcBef>
              <a:spcAft>
                <a:spcPts val="0"/>
              </a:spcAft>
              <a:buClr>
                <a:schemeClr val="dk1"/>
              </a:buClr>
              <a:buSzPts val="1200"/>
              <a:buFont typeface="Arial"/>
              <a:buNone/>
              <a:defRPr sz="1200"/>
            </a:lvl8pPr>
            <a:lvl9pPr indent="-228600" lvl="8" marL="4114800" rtl="0" algn="l">
              <a:lnSpc>
                <a:spcPct val="100000"/>
              </a:lnSpc>
              <a:spcBef>
                <a:spcPts val="0"/>
              </a:spcBef>
              <a:spcAft>
                <a:spcPts val="0"/>
              </a:spcAft>
              <a:buClr>
                <a:schemeClr val="dk1"/>
              </a:buClr>
              <a:buSzPts val="1200"/>
              <a:buFont typeface="Arial"/>
              <a:buNone/>
              <a:defRPr sz="1200"/>
            </a:lvl9pPr>
          </a:lstStyle>
          <a:p/>
        </p:txBody>
      </p:sp>
      <p:sp>
        <p:nvSpPr>
          <p:cNvPr id="681" name="Google Shape;681;p86"/>
          <p:cNvSpPr/>
          <p:nvPr/>
        </p:nvSpPr>
        <p:spPr>
          <a:xfrm>
            <a:off x="332185" y="515251"/>
            <a:ext cx="653653" cy="509589"/>
          </a:xfrm>
          <a:custGeom>
            <a:rect b="b" l="l" r="r" t="t"/>
            <a:pathLst>
              <a:path extrusionOk="0" h="1424" w="1811">
                <a:moveTo>
                  <a:pt x="1757" y="1424"/>
                </a:moveTo>
                <a:lnTo>
                  <a:pt x="1757" y="1424"/>
                </a:lnTo>
                <a:lnTo>
                  <a:pt x="1099" y="1424"/>
                </a:lnTo>
                <a:lnTo>
                  <a:pt x="1099" y="953"/>
                </a:lnTo>
                <a:cubicBezTo>
                  <a:pt x="1099" y="761"/>
                  <a:pt x="1115" y="610"/>
                  <a:pt x="1149" y="501"/>
                </a:cubicBezTo>
                <a:cubicBezTo>
                  <a:pt x="1183" y="392"/>
                  <a:pt x="1245" y="293"/>
                  <a:pt x="1337" y="206"/>
                </a:cubicBezTo>
                <a:cubicBezTo>
                  <a:pt x="1428" y="118"/>
                  <a:pt x="1543" y="50"/>
                  <a:pt x="1682" y="0"/>
                </a:cubicBezTo>
                <a:lnTo>
                  <a:pt x="1811" y="271"/>
                </a:lnTo>
                <a:cubicBezTo>
                  <a:pt x="1680" y="315"/>
                  <a:pt x="1586" y="376"/>
                  <a:pt x="1529" y="454"/>
                </a:cubicBezTo>
                <a:cubicBezTo>
                  <a:pt x="1472" y="532"/>
                  <a:pt x="1442" y="636"/>
                  <a:pt x="1439" y="766"/>
                </a:cubicBezTo>
                <a:lnTo>
                  <a:pt x="1757" y="766"/>
                </a:lnTo>
                <a:lnTo>
                  <a:pt x="1757" y="1424"/>
                </a:lnTo>
                <a:close/>
                <a:moveTo>
                  <a:pt x="658" y="1424"/>
                </a:moveTo>
                <a:lnTo>
                  <a:pt x="658" y="1424"/>
                </a:lnTo>
                <a:lnTo>
                  <a:pt x="0" y="1424"/>
                </a:lnTo>
                <a:lnTo>
                  <a:pt x="0" y="953"/>
                </a:lnTo>
                <a:cubicBezTo>
                  <a:pt x="0" y="763"/>
                  <a:pt x="16" y="612"/>
                  <a:pt x="50" y="502"/>
                </a:cubicBezTo>
                <a:cubicBezTo>
                  <a:pt x="83" y="392"/>
                  <a:pt x="146" y="293"/>
                  <a:pt x="236" y="206"/>
                </a:cubicBezTo>
                <a:cubicBezTo>
                  <a:pt x="327" y="118"/>
                  <a:pt x="442" y="50"/>
                  <a:pt x="583" y="0"/>
                </a:cubicBezTo>
                <a:lnTo>
                  <a:pt x="712" y="271"/>
                </a:lnTo>
                <a:cubicBezTo>
                  <a:pt x="581" y="315"/>
                  <a:pt x="487" y="376"/>
                  <a:pt x="430" y="454"/>
                </a:cubicBezTo>
                <a:cubicBezTo>
                  <a:pt x="373" y="532"/>
                  <a:pt x="342" y="636"/>
                  <a:pt x="339" y="766"/>
                </a:cubicBezTo>
                <a:lnTo>
                  <a:pt x="658" y="766"/>
                </a:lnTo>
                <a:lnTo>
                  <a:pt x="658" y="1424"/>
                </a:lnTo>
                <a:close/>
              </a:path>
            </a:pathLst>
          </a:custGeom>
          <a:solidFill>
            <a:srgbClr val="000000"/>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682" name="Google Shape;682;p86"/>
          <p:cNvSpPr txBox="1"/>
          <p:nvPr>
            <p:ph idx="12" type="sldNum"/>
          </p:nvPr>
        </p:nvSpPr>
        <p:spPr>
          <a:xfrm>
            <a:off x="7488222" y="4869180"/>
            <a:ext cx="1323600" cy="102900"/>
          </a:xfrm>
          <a:prstGeom prst="rect">
            <a:avLst/>
          </a:prstGeom>
          <a:noFill/>
          <a:ln>
            <a:noFill/>
          </a:ln>
        </p:spPr>
        <p:txBody>
          <a:bodyPr anchorCtr="0" anchor="b" bIns="0" lIns="0" spcFirstLastPara="1" rIns="0" wrap="square" tIns="0">
            <a:noAutofit/>
          </a:bodyPr>
          <a:lstStyle>
            <a:lvl1pPr indent="0" lvl="0" marL="0" rtl="0" algn="r">
              <a:spcBef>
                <a:spcPts val="0"/>
              </a:spcBef>
              <a:buNone/>
              <a:defRPr sz="600">
                <a:solidFill>
                  <a:schemeClr val="lt1"/>
                </a:solidFill>
                <a:latin typeface="Arial"/>
                <a:ea typeface="Arial"/>
                <a:cs typeface="Arial"/>
                <a:sym typeface="Arial"/>
              </a:defRPr>
            </a:lvl1pPr>
            <a:lvl2pPr indent="0" lvl="1" marL="0" rtl="0" algn="r">
              <a:spcBef>
                <a:spcPts val="0"/>
              </a:spcBef>
              <a:buNone/>
              <a:defRPr sz="600">
                <a:solidFill>
                  <a:schemeClr val="lt1"/>
                </a:solidFill>
                <a:latin typeface="Arial"/>
                <a:ea typeface="Arial"/>
                <a:cs typeface="Arial"/>
                <a:sym typeface="Arial"/>
              </a:defRPr>
            </a:lvl2pPr>
            <a:lvl3pPr indent="0" lvl="2" marL="0" rtl="0" algn="r">
              <a:spcBef>
                <a:spcPts val="0"/>
              </a:spcBef>
              <a:buNone/>
              <a:defRPr sz="600">
                <a:solidFill>
                  <a:schemeClr val="lt1"/>
                </a:solidFill>
                <a:latin typeface="Arial"/>
                <a:ea typeface="Arial"/>
                <a:cs typeface="Arial"/>
                <a:sym typeface="Arial"/>
              </a:defRPr>
            </a:lvl3pPr>
            <a:lvl4pPr indent="0" lvl="3" marL="0" rtl="0" algn="r">
              <a:spcBef>
                <a:spcPts val="0"/>
              </a:spcBef>
              <a:buNone/>
              <a:defRPr sz="600">
                <a:solidFill>
                  <a:schemeClr val="lt1"/>
                </a:solidFill>
                <a:latin typeface="Arial"/>
                <a:ea typeface="Arial"/>
                <a:cs typeface="Arial"/>
                <a:sym typeface="Arial"/>
              </a:defRPr>
            </a:lvl4pPr>
            <a:lvl5pPr indent="0" lvl="4" marL="0" rtl="0" algn="r">
              <a:spcBef>
                <a:spcPts val="0"/>
              </a:spcBef>
              <a:buNone/>
              <a:defRPr sz="600">
                <a:solidFill>
                  <a:schemeClr val="lt1"/>
                </a:solidFill>
                <a:latin typeface="Arial"/>
                <a:ea typeface="Arial"/>
                <a:cs typeface="Arial"/>
                <a:sym typeface="Arial"/>
              </a:defRPr>
            </a:lvl5pPr>
            <a:lvl6pPr indent="0" lvl="5" marL="0" rtl="0" algn="r">
              <a:spcBef>
                <a:spcPts val="0"/>
              </a:spcBef>
              <a:buNone/>
              <a:defRPr sz="600">
                <a:solidFill>
                  <a:schemeClr val="lt1"/>
                </a:solidFill>
                <a:latin typeface="Arial"/>
                <a:ea typeface="Arial"/>
                <a:cs typeface="Arial"/>
                <a:sym typeface="Arial"/>
              </a:defRPr>
            </a:lvl6pPr>
            <a:lvl7pPr indent="0" lvl="6" marL="0" rtl="0" algn="r">
              <a:spcBef>
                <a:spcPts val="0"/>
              </a:spcBef>
              <a:buNone/>
              <a:defRPr sz="600">
                <a:solidFill>
                  <a:schemeClr val="lt1"/>
                </a:solidFill>
                <a:latin typeface="Arial"/>
                <a:ea typeface="Arial"/>
                <a:cs typeface="Arial"/>
                <a:sym typeface="Arial"/>
              </a:defRPr>
            </a:lvl7pPr>
            <a:lvl8pPr indent="0" lvl="7" marL="0" rtl="0" algn="r">
              <a:spcBef>
                <a:spcPts val="0"/>
              </a:spcBef>
              <a:buNone/>
              <a:defRPr sz="600">
                <a:solidFill>
                  <a:schemeClr val="lt1"/>
                </a:solidFill>
                <a:latin typeface="Arial"/>
                <a:ea typeface="Arial"/>
                <a:cs typeface="Arial"/>
                <a:sym typeface="Arial"/>
              </a:defRPr>
            </a:lvl8pPr>
            <a:lvl9pPr indent="0" lvl="8" marL="0" rtl="0" algn="r">
              <a:spcBef>
                <a:spcPts val="0"/>
              </a:spcBef>
              <a:buNone/>
              <a:defRPr sz="6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683" name="Google Shape;683;p86"/>
          <p:cNvSpPr txBox="1"/>
          <p:nvPr>
            <p:ph idx="10" type="dt"/>
          </p:nvPr>
        </p:nvSpPr>
        <p:spPr>
          <a:xfrm>
            <a:off x="7488222" y="4766310"/>
            <a:ext cx="1323600" cy="102900"/>
          </a:xfrm>
          <a:prstGeom prst="rect">
            <a:avLst/>
          </a:prstGeom>
          <a:noFill/>
          <a:ln>
            <a:noFill/>
          </a:ln>
        </p:spPr>
        <p:txBody>
          <a:bodyPr anchorCtr="0" anchor="b" bIns="0" lIns="0" spcFirstLastPara="1" rIns="0" wrap="square" tIns="0">
            <a:noAutofit/>
          </a:bodyPr>
          <a:lstStyle>
            <a:lvl1pPr lvl="0" rtl="0" algn="r">
              <a:spcBef>
                <a:spcPts val="0"/>
              </a:spcBef>
              <a:spcAft>
                <a:spcPts val="0"/>
              </a:spcAft>
              <a:buSzPts val="1100"/>
              <a:buNone/>
              <a:defRPr>
                <a:solidFill>
                  <a:schemeClr val="lt1"/>
                </a:solidFill>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684" name="Google Shape;684;p86"/>
          <p:cNvSpPr txBox="1"/>
          <p:nvPr>
            <p:ph idx="11" type="ftr"/>
          </p:nvPr>
        </p:nvSpPr>
        <p:spPr>
          <a:xfrm>
            <a:off x="332184" y="4766310"/>
            <a:ext cx="4105200" cy="1029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 2">
  <p:cSld name="Quote 2">
    <p:spTree>
      <p:nvGrpSpPr>
        <p:cNvPr id="685" name="Shape 685"/>
        <p:cNvGrpSpPr/>
        <p:nvPr/>
      </p:nvGrpSpPr>
      <p:grpSpPr>
        <a:xfrm>
          <a:off x="0" y="0"/>
          <a:ext cx="0" cy="0"/>
          <a:chOff x="0" y="0"/>
          <a:chExt cx="0" cy="0"/>
        </a:xfrm>
      </p:grpSpPr>
      <p:sp>
        <p:nvSpPr>
          <p:cNvPr id="686" name="Google Shape;686;p87"/>
          <p:cNvSpPr txBox="1"/>
          <p:nvPr>
            <p:ph idx="1" type="body"/>
          </p:nvPr>
        </p:nvSpPr>
        <p:spPr>
          <a:xfrm>
            <a:off x="332186" y="1705927"/>
            <a:ext cx="7155300" cy="2923200"/>
          </a:xfrm>
          <a:prstGeom prst="rect">
            <a:avLst/>
          </a:prstGeom>
          <a:noFill/>
          <a:ln>
            <a:noFill/>
          </a:ln>
        </p:spPr>
        <p:txBody>
          <a:bodyPr anchorCtr="0" anchor="t" bIns="0" lIns="0" spcFirstLastPara="1" rIns="0" wrap="square" tIns="0">
            <a:noAutofit/>
          </a:bodyPr>
          <a:lstStyle>
            <a:lvl1pPr indent="-228600" lvl="0" marL="457200" rtl="0" algn="l">
              <a:lnSpc>
                <a:spcPct val="85000"/>
              </a:lnSpc>
              <a:spcBef>
                <a:spcPts val="0"/>
              </a:spcBef>
              <a:spcAft>
                <a:spcPts val="0"/>
              </a:spcAft>
              <a:buClr>
                <a:schemeClr val="dk1"/>
              </a:buClr>
              <a:buSzPts val="2900"/>
              <a:buNone/>
              <a:defRPr b="0" sz="2900">
                <a:solidFill>
                  <a:schemeClr val="dk1"/>
                </a:solidFill>
                <a:latin typeface="Georgia"/>
                <a:ea typeface="Georgia"/>
                <a:cs typeface="Georgia"/>
                <a:sym typeface="Georgia"/>
              </a:defRPr>
            </a:lvl1pPr>
            <a:lvl2pPr indent="-228600" lvl="1" marL="914400" rtl="0" algn="l">
              <a:lnSpc>
                <a:spcPct val="100000"/>
              </a:lnSpc>
              <a:spcBef>
                <a:spcPts val="2300"/>
              </a:spcBef>
              <a:spcAft>
                <a:spcPts val="0"/>
              </a:spcAft>
              <a:buClr>
                <a:schemeClr val="dk1"/>
              </a:buClr>
              <a:buSzPts val="1200"/>
              <a:buFont typeface="Arial"/>
              <a:buNone/>
              <a:defRPr b="1" sz="1200"/>
            </a:lvl2pPr>
            <a:lvl3pPr indent="-228600" lvl="2" marL="1371600" rtl="0" algn="l">
              <a:lnSpc>
                <a:spcPct val="100000"/>
              </a:lnSpc>
              <a:spcBef>
                <a:spcPts val="0"/>
              </a:spcBef>
              <a:spcAft>
                <a:spcPts val="0"/>
              </a:spcAft>
              <a:buClr>
                <a:schemeClr val="dk1"/>
              </a:buClr>
              <a:buSzPts val="1200"/>
              <a:buFont typeface="Arial"/>
              <a:buNone/>
              <a:defRPr sz="1200"/>
            </a:lvl3pPr>
            <a:lvl4pPr indent="-228600" lvl="3" marL="1828800" rtl="0" algn="l">
              <a:lnSpc>
                <a:spcPct val="100000"/>
              </a:lnSpc>
              <a:spcBef>
                <a:spcPts val="0"/>
              </a:spcBef>
              <a:spcAft>
                <a:spcPts val="0"/>
              </a:spcAft>
              <a:buClr>
                <a:schemeClr val="dk1"/>
              </a:buClr>
              <a:buSzPts val="1200"/>
              <a:buFont typeface="Arial"/>
              <a:buNone/>
              <a:defRPr sz="1200"/>
            </a:lvl4pPr>
            <a:lvl5pPr indent="-228600" lvl="4" marL="2286000" rtl="0" algn="l">
              <a:lnSpc>
                <a:spcPct val="100000"/>
              </a:lnSpc>
              <a:spcBef>
                <a:spcPts val="0"/>
              </a:spcBef>
              <a:spcAft>
                <a:spcPts val="0"/>
              </a:spcAft>
              <a:buClr>
                <a:schemeClr val="dk1"/>
              </a:buClr>
              <a:buSzPts val="1200"/>
              <a:buFont typeface="Arial"/>
              <a:buNone/>
              <a:defRPr sz="1200"/>
            </a:lvl5pPr>
            <a:lvl6pPr indent="-228600" lvl="5" marL="2743200" rtl="0" algn="l">
              <a:lnSpc>
                <a:spcPct val="100000"/>
              </a:lnSpc>
              <a:spcBef>
                <a:spcPts val="0"/>
              </a:spcBef>
              <a:spcAft>
                <a:spcPts val="0"/>
              </a:spcAft>
              <a:buClr>
                <a:schemeClr val="dk1"/>
              </a:buClr>
              <a:buSzPts val="1200"/>
              <a:buFont typeface="Arial"/>
              <a:buNone/>
              <a:defRPr sz="1200"/>
            </a:lvl6pPr>
            <a:lvl7pPr indent="-228600" lvl="6" marL="3200400" rtl="0" algn="l">
              <a:lnSpc>
                <a:spcPct val="100000"/>
              </a:lnSpc>
              <a:spcBef>
                <a:spcPts val="0"/>
              </a:spcBef>
              <a:spcAft>
                <a:spcPts val="0"/>
              </a:spcAft>
              <a:buClr>
                <a:schemeClr val="dk1"/>
              </a:buClr>
              <a:buSzPts val="1200"/>
              <a:buFont typeface="Arial"/>
              <a:buNone/>
              <a:defRPr sz="1200"/>
            </a:lvl7pPr>
            <a:lvl8pPr indent="-228600" lvl="7" marL="3657600" rtl="0" algn="l">
              <a:lnSpc>
                <a:spcPct val="100000"/>
              </a:lnSpc>
              <a:spcBef>
                <a:spcPts val="0"/>
              </a:spcBef>
              <a:spcAft>
                <a:spcPts val="0"/>
              </a:spcAft>
              <a:buClr>
                <a:schemeClr val="dk1"/>
              </a:buClr>
              <a:buSzPts val="1200"/>
              <a:buFont typeface="Arial"/>
              <a:buNone/>
              <a:defRPr sz="1200"/>
            </a:lvl8pPr>
            <a:lvl9pPr indent="-228600" lvl="8" marL="4114800" rtl="0" algn="l">
              <a:lnSpc>
                <a:spcPct val="100000"/>
              </a:lnSpc>
              <a:spcBef>
                <a:spcPts val="0"/>
              </a:spcBef>
              <a:spcAft>
                <a:spcPts val="0"/>
              </a:spcAft>
              <a:buClr>
                <a:schemeClr val="dk1"/>
              </a:buClr>
              <a:buSzPts val="1200"/>
              <a:buFont typeface="Arial"/>
              <a:buNone/>
              <a:defRPr sz="1200"/>
            </a:lvl9pPr>
          </a:lstStyle>
          <a:p/>
        </p:txBody>
      </p:sp>
      <p:sp>
        <p:nvSpPr>
          <p:cNvPr id="687" name="Google Shape;687;p87"/>
          <p:cNvSpPr/>
          <p:nvPr/>
        </p:nvSpPr>
        <p:spPr>
          <a:xfrm>
            <a:off x="332185" y="1022219"/>
            <a:ext cx="653653" cy="509589"/>
          </a:xfrm>
          <a:custGeom>
            <a:rect b="b" l="l" r="r" t="t"/>
            <a:pathLst>
              <a:path extrusionOk="0" h="1424" w="1811">
                <a:moveTo>
                  <a:pt x="1757" y="1424"/>
                </a:moveTo>
                <a:lnTo>
                  <a:pt x="1757" y="1424"/>
                </a:lnTo>
                <a:lnTo>
                  <a:pt x="1099" y="1424"/>
                </a:lnTo>
                <a:lnTo>
                  <a:pt x="1099" y="953"/>
                </a:lnTo>
                <a:cubicBezTo>
                  <a:pt x="1099" y="761"/>
                  <a:pt x="1115" y="610"/>
                  <a:pt x="1149" y="501"/>
                </a:cubicBezTo>
                <a:cubicBezTo>
                  <a:pt x="1183" y="392"/>
                  <a:pt x="1245" y="293"/>
                  <a:pt x="1337" y="206"/>
                </a:cubicBezTo>
                <a:cubicBezTo>
                  <a:pt x="1428" y="118"/>
                  <a:pt x="1543" y="50"/>
                  <a:pt x="1682" y="0"/>
                </a:cubicBezTo>
                <a:lnTo>
                  <a:pt x="1811" y="271"/>
                </a:lnTo>
                <a:cubicBezTo>
                  <a:pt x="1680" y="315"/>
                  <a:pt x="1586" y="376"/>
                  <a:pt x="1529" y="454"/>
                </a:cubicBezTo>
                <a:cubicBezTo>
                  <a:pt x="1472" y="532"/>
                  <a:pt x="1442" y="636"/>
                  <a:pt x="1439" y="766"/>
                </a:cubicBezTo>
                <a:lnTo>
                  <a:pt x="1757" y="766"/>
                </a:lnTo>
                <a:lnTo>
                  <a:pt x="1757" y="1424"/>
                </a:lnTo>
                <a:close/>
                <a:moveTo>
                  <a:pt x="658" y="1424"/>
                </a:moveTo>
                <a:lnTo>
                  <a:pt x="658" y="1424"/>
                </a:lnTo>
                <a:lnTo>
                  <a:pt x="0" y="1424"/>
                </a:lnTo>
                <a:lnTo>
                  <a:pt x="0" y="953"/>
                </a:lnTo>
                <a:cubicBezTo>
                  <a:pt x="0" y="763"/>
                  <a:pt x="16" y="612"/>
                  <a:pt x="50" y="502"/>
                </a:cubicBezTo>
                <a:cubicBezTo>
                  <a:pt x="83" y="392"/>
                  <a:pt x="146" y="293"/>
                  <a:pt x="236" y="206"/>
                </a:cubicBezTo>
                <a:cubicBezTo>
                  <a:pt x="327" y="118"/>
                  <a:pt x="442" y="50"/>
                  <a:pt x="583" y="0"/>
                </a:cubicBezTo>
                <a:lnTo>
                  <a:pt x="712" y="271"/>
                </a:lnTo>
                <a:cubicBezTo>
                  <a:pt x="581" y="315"/>
                  <a:pt x="487" y="376"/>
                  <a:pt x="430" y="454"/>
                </a:cubicBezTo>
                <a:cubicBezTo>
                  <a:pt x="373" y="532"/>
                  <a:pt x="342" y="636"/>
                  <a:pt x="339" y="766"/>
                </a:cubicBezTo>
                <a:lnTo>
                  <a:pt x="658" y="766"/>
                </a:lnTo>
                <a:lnTo>
                  <a:pt x="658" y="1424"/>
                </a:lnTo>
                <a:close/>
              </a:path>
            </a:pathLst>
          </a:custGeom>
          <a:solidFill>
            <a:srgbClr val="000000"/>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688" name="Google Shape;688;p87"/>
          <p:cNvSpPr txBox="1"/>
          <p:nvPr>
            <p:ph idx="10" type="dt"/>
          </p:nvPr>
        </p:nvSpPr>
        <p:spPr>
          <a:xfrm>
            <a:off x="7488222" y="4766310"/>
            <a:ext cx="1323600" cy="102900"/>
          </a:xfrm>
          <a:prstGeom prst="rect">
            <a:avLst/>
          </a:prstGeom>
          <a:noFill/>
          <a:ln>
            <a:noFill/>
          </a:ln>
        </p:spPr>
        <p:txBody>
          <a:bodyPr anchorCtr="0" anchor="b" bIns="0" lIns="0" spcFirstLastPara="1" rIns="0" wrap="square" tIns="0">
            <a:noAutofit/>
          </a:bodyPr>
          <a:lstStyle>
            <a:lvl1pPr lvl="0" rtl="0" algn="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689" name="Google Shape;689;p87"/>
          <p:cNvSpPr txBox="1"/>
          <p:nvPr>
            <p:ph idx="11" type="ftr"/>
          </p:nvPr>
        </p:nvSpPr>
        <p:spPr>
          <a:xfrm>
            <a:off x="332184" y="4766310"/>
            <a:ext cx="4105200" cy="1029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690" name="Google Shape;690;p87"/>
          <p:cNvSpPr txBox="1"/>
          <p:nvPr>
            <p:ph idx="12" type="sldNum"/>
          </p:nvPr>
        </p:nvSpPr>
        <p:spPr>
          <a:xfrm>
            <a:off x="7488222" y="4869180"/>
            <a:ext cx="1323600" cy="102900"/>
          </a:xfrm>
          <a:prstGeom prst="rect">
            <a:avLst/>
          </a:prstGeom>
          <a:noFill/>
          <a:ln>
            <a:noFill/>
          </a:ln>
        </p:spPr>
        <p:txBody>
          <a:bodyPr anchorCtr="0" anchor="b" bIns="0" lIns="0" spcFirstLastPara="1" rIns="0" wrap="square" tIns="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p:cSld name="Title and Content">
    <p:spTree>
      <p:nvGrpSpPr>
        <p:cNvPr id="691" name="Shape 691"/>
        <p:cNvGrpSpPr/>
        <p:nvPr/>
      </p:nvGrpSpPr>
      <p:grpSpPr>
        <a:xfrm>
          <a:off x="0" y="0"/>
          <a:ext cx="0" cy="0"/>
          <a:chOff x="0" y="0"/>
          <a:chExt cx="0" cy="0"/>
        </a:xfrm>
      </p:grpSpPr>
      <p:sp>
        <p:nvSpPr>
          <p:cNvPr id="692" name="Google Shape;692;p88"/>
          <p:cNvSpPr txBox="1"/>
          <p:nvPr>
            <p:ph type="title"/>
          </p:nvPr>
        </p:nvSpPr>
        <p:spPr>
          <a:xfrm>
            <a:off x="332185" y="324000"/>
            <a:ext cx="8479500" cy="1040400"/>
          </a:xfrm>
          <a:prstGeom prst="rect">
            <a:avLst/>
          </a:prstGeom>
          <a:noFill/>
          <a:ln>
            <a:noFill/>
          </a:ln>
        </p:spPr>
        <p:txBody>
          <a:bodyPr anchorCtr="0" anchor="t" bIns="0" lIns="0" spcFirstLastPara="1" rIns="0" wrap="square" tIns="0">
            <a:noAutofit/>
          </a:bodyPr>
          <a:lstStyle>
            <a:lvl1pPr lvl="0" rtl="0" algn="l">
              <a:lnSpc>
                <a:spcPct val="85000"/>
              </a:lnSpc>
              <a:spcBef>
                <a:spcPts val="0"/>
              </a:spcBef>
              <a:spcAft>
                <a:spcPts val="0"/>
              </a:spcAft>
              <a:buClr>
                <a:schemeClr val="dk1"/>
              </a:buClr>
              <a:buSzPts val="2400"/>
              <a:buFont typeface="Georgia"/>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693" name="Google Shape;693;p88"/>
          <p:cNvSpPr txBox="1"/>
          <p:nvPr>
            <p:ph idx="1" type="body"/>
          </p:nvPr>
        </p:nvSpPr>
        <p:spPr>
          <a:xfrm>
            <a:off x="332185" y="1577340"/>
            <a:ext cx="5563800" cy="30552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accent1"/>
              </a:buClr>
              <a:buSzPts val="1400"/>
              <a:buNone/>
              <a:defRPr/>
            </a:lvl1pPr>
            <a:lvl2pPr indent="-228600" lvl="1" marL="914400" rtl="0" algn="l">
              <a:lnSpc>
                <a:spcPct val="100000"/>
              </a:lnSpc>
              <a:spcBef>
                <a:spcPts val="900"/>
              </a:spcBef>
              <a:spcAft>
                <a:spcPts val="0"/>
              </a:spcAft>
              <a:buClr>
                <a:schemeClr val="dk1"/>
              </a:buClr>
              <a:buSzPts val="1400"/>
              <a:buNone/>
              <a:defRPr/>
            </a:lvl2pPr>
            <a:lvl3pPr indent="-317500" lvl="2" marL="1371600" rtl="0" algn="l">
              <a:lnSpc>
                <a:spcPct val="100000"/>
              </a:lnSpc>
              <a:spcBef>
                <a:spcPts val="500"/>
              </a:spcBef>
              <a:spcAft>
                <a:spcPts val="0"/>
              </a:spcAft>
              <a:buClr>
                <a:schemeClr val="dk1"/>
              </a:buClr>
              <a:buSzPts val="1400"/>
              <a:buChar char="•"/>
              <a:defRPr/>
            </a:lvl3pPr>
            <a:lvl4pPr indent="-317500" lvl="3" marL="1828800" rtl="0" algn="l">
              <a:lnSpc>
                <a:spcPct val="100000"/>
              </a:lnSpc>
              <a:spcBef>
                <a:spcPts val="500"/>
              </a:spcBef>
              <a:spcAft>
                <a:spcPts val="0"/>
              </a:spcAft>
              <a:buClr>
                <a:schemeClr val="dk1"/>
              </a:buClr>
              <a:buSzPts val="1400"/>
              <a:buChar char="–"/>
              <a:defRPr/>
            </a:lvl4pPr>
            <a:lvl5pPr indent="-317500" lvl="4" marL="2286000" rtl="0" algn="l">
              <a:lnSpc>
                <a:spcPct val="100000"/>
              </a:lnSpc>
              <a:spcBef>
                <a:spcPts val="500"/>
              </a:spcBef>
              <a:spcAft>
                <a:spcPts val="0"/>
              </a:spcAft>
              <a:buClr>
                <a:schemeClr val="dk1"/>
              </a:buClr>
              <a:buSzPts val="1400"/>
              <a:buChar char="•"/>
              <a:defRPr/>
            </a:lvl5pPr>
            <a:lvl6pPr indent="-317500" lvl="5" marL="2743200" rtl="0" algn="l">
              <a:lnSpc>
                <a:spcPct val="100000"/>
              </a:lnSpc>
              <a:spcBef>
                <a:spcPts val="500"/>
              </a:spcBef>
              <a:spcAft>
                <a:spcPts val="0"/>
              </a:spcAft>
              <a:buClr>
                <a:schemeClr val="dk1"/>
              </a:buClr>
              <a:buSzPts val="1400"/>
              <a:buChar char="–"/>
              <a:defRPr/>
            </a:lvl6pPr>
            <a:lvl7pPr indent="-317500" lvl="6" marL="3200400" rtl="0" algn="l">
              <a:lnSpc>
                <a:spcPct val="100000"/>
              </a:lnSpc>
              <a:spcBef>
                <a:spcPts val="500"/>
              </a:spcBef>
              <a:spcAft>
                <a:spcPts val="0"/>
              </a:spcAft>
              <a:buClr>
                <a:schemeClr val="dk1"/>
              </a:buClr>
              <a:buSzPts val="1400"/>
              <a:buChar char="•"/>
              <a:defRPr/>
            </a:lvl7pPr>
            <a:lvl8pPr indent="-317500" lvl="7" marL="3657600" rtl="0" algn="l">
              <a:lnSpc>
                <a:spcPct val="100000"/>
              </a:lnSpc>
              <a:spcBef>
                <a:spcPts val="500"/>
              </a:spcBef>
              <a:spcAft>
                <a:spcPts val="0"/>
              </a:spcAft>
              <a:buClr>
                <a:schemeClr val="dk1"/>
              </a:buClr>
              <a:buSzPts val="1400"/>
              <a:buChar char="–"/>
              <a:defRPr/>
            </a:lvl8pPr>
            <a:lvl9pPr indent="-317500" lvl="8" marL="4114800" rtl="0" algn="l">
              <a:lnSpc>
                <a:spcPct val="100000"/>
              </a:lnSpc>
              <a:spcBef>
                <a:spcPts val="500"/>
              </a:spcBef>
              <a:spcAft>
                <a:spcPts val="500"/>
              </a:spcAft>
              <a:buClr>
                <a:schemeClr val="dk1"/>
              </a:buClr>
              <a:buSzPts val="1400"/>
              <a:buChar char="•"/>
              <a:defRPr/>
            </a:lvl9pPr>
          </a:lstStyle>
          <a:p/>
        </p:txBody>
      </p:sp>
      <p:sp>
        <p:nvSpPr>
          <p:cNvPr id="694" name="Google Shape;694;p88"/>
          <p:cNvSpPr txBox="1"/>
          <p:nvPr>
            <p:ph idx="12" type="sldNum"/>
          </p:nvPr>
        </p:nvSpPr>
        <p:spPr>
          <a:xfrm>
            <a:off x="7488222" y="4869180"/>
            <a:ext cx="1323600" cy="102900"/>
          </a:xfrm>
          <a:prstGeom prst="rect">
            <a:avLst/>
          </a:prstGeom>
          <a:noFill/>
          <a:ln>
            <a:noFill/>
          </a:ln>
        </p:spPr>
        <p:txBody>
          <a:bodyPr anchorCtr="0" anchor="b" bIns="0" lIns="0" spcFirstLastPara="1" rIns="0" wrap="square" tIns="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
        <p:nvSpPr>
          <p:cNvPr id="695" name="Google Shape;695;p88"/>
          <p:cNvSpPr txBox="1"/>
          <p:nvPr>
            <p:ph idx="10" type="dt"/>
          </p:nvPr>
        </p:nvSpPr>
        <p:spPr>
          <a:xfrm>
            <a:off x="7488222" y="4766310"/>
            <a:ext cx="1323600" cy="102900"/>
          </a:xfrm>
          <a:prstGeom prst="rect">
            <a:avLst/>
          </a:prstGeom>
          <a:noFill/>
          <a:ln>
            <a:noFill/>
          </a:ln>
        </p:spPr>
        <p:txBody>
          <a:bodyPr anchorCtr="0" anchor="b" bIns="0" lIns="0" spcFirstLastPara="1" rIns="0" wrap="square" tIns="0">
            <a:noAutofit/>
          </a:bodyPr>
          <a:lstStyle>
            <a:lvl1pPr lvl="0" rtl="0" algn="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696" name="Google Shape;696;p88"/>
          <p:cNvSpPr txBox="1"/>
          <p:nvPr>
            <p:ph idx="11" type="ftr"/>
          </p:nvPr>
        </p:nvSpPr>
        <p:spPr>
          <a:xfrm>
            <a:off x="332184" y="4766310"/>
            <a:ext cx="4105200" cy="1029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 Subtitle">
  <p:cSld name="Title and Content - Subtitle">
    <p:spTree>
      <p:nvGrpSpPr>
        <p:cNvPr id="697" name="Shape 697"/>
        <p:cNvGrpSpPr/>
        <p:nvPr/>
      </p:nvGrpSpPr>
      <p:grpSpPr>
        <a:xfrm>
          <a:off x="0" y="0"/>
          <a:ext cx="0" cy="0"/>
          <a:chOff x="0" y="0"/>
          <a:chExt cx="0" cy="0"/>
        </a:xfrm>
      </p:grpSpPr>
      <p:sp>
        <p:nvSpPr>
          <p:cNvPr id="698" name="Google Shape;698;p89"/>
          <p:cNvSpPr txBox="1"/>
          <p:nvPr>
            <p:ph type="title"/>
          </p:nvPr>
        </p:nvSpPr>
        <p:spPr>
          <a:xfrm>
            <a:off x="332185" y="322886"/>
            <a:ext cx="8479500" cy="377100"/>
          </a:xfrm>
          <a:prstGeom prst="rect">
            <a:avLst/>
          </a:prstGeom>
          <a:noFill/>
          <a:ln>
            <a:noFill/>
          </a:ln>
        </p:spPr>
        <p:txBody>
          <a:bodyPr anchorCtr="0" anchor="t" bIns="0" lIns="0" spcFirstLastPara="1" rIns="0" wrap="square" tIns="0">
            <a:noAutofit/>
          </a:bodyPr>
          <a:lstStyle>
            <a:lvl1pPr lvl="0" rtl="0" algn="l">
              <a:lnSpc>
                <a:spcPct val="85000"/>
              </a:lnSpc>
              <a:spcBef>
                <a:spcPts val="0"/>
              </a:spcBef>
              <a:spcAft>
                <a:spcPts val="0"/>
              </a:spcAft>
              <a:buClr>
                <a:schemeClr val="dk1"/>
              </a:buClr>
              <a:buSzPts val="2400"/>
              <a:buFont typeface="Georgia"/>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699" name="Google Shape;699;p89"/>
          <p:cNvSpPr txBox="1"/>
          <p:nvPr>
            <p:ph idx="1" type="body"/>
          </p:nvPr>
        </p:nvSpPr>
        <p:spPr>
          <a:xfrm>
            <a:off x="332185" y="1577579"/>
            <a:ext cx="5563800" cy="30516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accent1"/>
              </a:buClr>
              <a:buSzPts val="1400"/>
              <a:buNone/>
              <a:defRPr/>
            </a:lvl1pPr>
            <a:lvl2pPr indent="-228600" lvl="1" marL="914400" rtl="0" algn="l">
              <a:lnSpc>
                <a:spcPct val="100000"/>
              </a:lnSpc>
              <a:spcBef>
                <a:spcPts val="900"/>
              </a:spcBef>
              <a:spcAft>
                <a:spcPts val="0"/>
              </a:spcAft>
              <a:buClr>
                <a:schemeClr val="dk1"/>
              </a:buClr>
              <a:buSzPts val="1400"/>
              <a:buNone/>
              <a:defRPr/>
            </a:lvl2pPr>
            <a:lvl3pPr indent="-317500" lvl="2" marL="1371600" rtl="0" algn="l">
              <a:lnSpc>
                <a:spcPct val="100000"/>
              </a:lnSpc>
              <a:spcBef>
                <a:spcPts val="500"/>
              </a:spcBef>
              <a:spcAft>
                <a:spcPts val="0"/>
              </a:spcAft>
              <a:buClr>
                <a:schemeClr val="dk1"/>
              </a:buClr>
              <a:buSzPts val="1400"/>
              <a:buChar char="•"/>
              <a:defRPr/>
            </a:lvl3pPr>
            <a:lvl4pPr indent="-317500" lvl="3" marL="1828800" rtl="0" algn="l">
              <a:lnSpc>
                <a:spcPct val="100000"/>
              </a:lnSpc>
              <a:spcBef>
                <a:spcPts val="500"/>
              </a:spcBef>
              <a:spcAft>
                <a:spcPts val="0"/>
              </a:spcAft>
              <a:buClr>
                <a:schemeClr val="dk1"/>
              </a:buClr>
              <a:buSzPts val="1400"/>
              <a:buChar char="–"/>
              <a:defRPr/>
            </a:lvl4pPr>
            <a:lvl5pPr indent="-304800" lvl="4" marL="2286000" rtl="0" algn="l">
              <a:lnSpc>
                <a:spcPct val="100000"/>
              </a:lnSpc>
              <a:spcBef>
                <a:spcPts val="500"/>
              </a:spcBef>
              <a:spcAft>
                <a:spcPts val="0"/>
              </a:spcAft>
              <a:buClr>
                <a:schemeClr val="dk1"/>
              </a:buClr>
              <a:buSzPts val="1200"/>
              <a:buChar char="•"/>
              <a:defRPr/>
            </a:lvl5pPr>
            <a:lvl6pPr indent="-317500" lvl="5" marL="2743200" rtl="0" algn="l">
              <a:lnSpc>
                <a:spcPct val="100000"/>
              </a:lnSpc>
              <a:spcBef>
                <a:spcPts val="500"/>
              </a:spcBef>
              <a:spcAft>
                <a:spcPts val="0"/>
              </a:spcAft>
              <a:buClr>
                <a:schemeClr val="dk1"/>
              </a:buClr>
              <a:buSzPts val="1400"/>
              <a:buChar char="–"/>
              <a:defRPr/>
            </a:lvl6pPr>
            <a:lvl7pPr indent="-317500" lvl="6" marL="3200400" rtl="0" algn="l">
              <a:lnSpc>
                <a:spcPct val="100000"/>
              </a:lnSpc>
              <a:spcBef>
                <a:spcPts val="500"/>
              </a:spcBef>
              <a:spcAft>
                <a:spcPts val="0"/>
              </a:spcAft>
              <a:buClr>
                <a:schemeClr val="dk1"/>
              </a:buClr>
              <a:buSzPts val="1400"/>
              <a:buChar char="•"/>
              <a:defRPr/>
            </a:lvl7pPr>
            <a:lvl8pPr indent="-317500" lvl="7" marL="3657600" rtl="0" algn="l">
              <a:lnSpc>
                <a:spcPct val="100000"/>
              </a:lnSpc>
              <a:spcBef>
                <a:spcPts val="500"/>
              </a:spcBef>
              <a:spcAft>
                <a:spcPts val="0"/>
              </a:spcAft>
              <a:buClr>
                <a:schemeClr val="dk1"/>
              </a:buClr>
              <a:buSzPts val="1400"/>
              <a:buChar char="–"/>
              <a:defRPr/>
            </a:lvl8pPr>
            <a:lvl9pPr indent="-317500" lvl="8" marL="4114800" rtl="0" algn="l">
              <a:lnSpc>
                <a:spcPct val="100000"/>
              </a:lnSpc>
              <a:spcBef>
                <a:spcPts val="500"/>
              </a:spcBef>
              <a:spcAft>
                <a:spcPts val="500"/>
              </a:spcAft>
              <a:buClr>
                <a:schemeClr val="dk1"/>
              </a:buClr>
              <a:buSzPts val="1400"/>
              <a:buChar char="•"/>
              <a:defRPr/>
            </a:lvl9pPr>
          </a:lstStyle>
          <a:p/>
        </p:txBody>
      </p:sp>
      <p:sp>
        <p:nvSpPr>
          <p:cNvPr id="700" name="Google Shape;700;p89"/>
          <p:cNvSpPr txBox="1"/>
          <p:nvPr>
            <p:ph idx="12" type="sldNum"/>
          </p:nvPr>
        </p:nvSpPr>
        <p:spPr>
          <a:xfrm>
            <a:off x="7488222" y="4869180"/>
            <a:ext cx="1323600" cy="102900"/>
          </a:xfrm>
          <a:prstGeom prst="rect">
            <a:avLst/>
          </a:prstGeom>
          <a:noFill/>
          <a:ln>
            <a:noFill/>
          </a:ln>
        </p:spPr>
        <p:txBody>
          <a:bodyPr anchorCtr="0" anchor="b" bIns="0" lIns="0" spcFirstLastPara="1" rIns="0" wrap="square" tIns="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
        <p:nvSpPr>
          <p:cNvPr id="701" name="Google Shape;701;p89"/>
          <p:cNvSpPr txBox="1"/>
          <p:nvPr>
            <p:ph idx="2" type="subTitle"/>
          </p:nvPr>
        </p:nvSpPr>
        <p:spPr>
          <a:xfrm>
            <a:off x="332184" y="700075"/>
            <a:ext cx="8479500" cy="664500"/>
          </a:xfrm>
          <a:prstGeom prst="rect">
            <a:avLst/>
          </a:prstGeom>
          <a:noFill/>
          <a:ln>
            <a:noFill/>
          </a:ln>
        </p:spPr>
        <p:txBody>
          <a:bodyPr anchorCtr="0" anchor="t" bIns="0" lIns="0" spcFirstLastPara="1" rIns="0" wrap="square" tIns="0">
            <a:noAutofit/>
          </a:bodyPr>
          <a:lstStyle>
            <a:lvl1pPr lvl="0" rtl="0" algn="l">
              <a:lnSpc>
                <a:spcPct val="85000"/>
              </a:lnSpc>
              <a:spcBef>
                <a:spcPts val="0"/>
              </a:spcBef>
              <a:spcAft>
                <a:spcPts val="0"/>
              </a:spcAft>
              <a:buClr>
                <a:schemeClr val="dk1"/>
              </a:buClr>
              <a:buSzPts val="1800"/>
              <a:buNone/>
              <a:defRPr b="0" sz="1800">
                <a:solidFill>
                  <a:schemeClr val="dk1"/>
                </a:solidFill>
              </a:defRPr>
            </a:lvl1pPr>
            <a:lvl2pPr lvl="1" rtl="0" algn="l">
              <a:lnSpc>
                <a:spcPct val="85000"/>
              </a:lnSpc>
              <a:spcBef>
                <a:spcPts val="0"/>
              </a:spcBef>
              <a:spcAft>
                <a:spcPts val="0"/>
              </a:spcAft>
              <a:buClr>
                <a:schemeClr val="dk1"/>
              </a:buClr>
              <a:buSzPts val="1800"/>
              <a:buNone/>
              <a:defRPr sz="1800"/>
            </a:lvl2pPr>
            <a:lvl3pPr lvl="2" rtl="0" algn="l">
              <a:lnSpc>
                <a:spcPct val="85000"/>
              </a:lnSpc>
              <a:spcBef>
                <a:spcPts val="0"/>
              </a:spcBef>
              <a:spcAft>
                <a:spcPts val="0"/>
              </a:spcAft>
              <a:buClr>
                <a:schemeClr val="dk1"/>
              </a:buClr>
              <a:buSzPts val="1800"/>
              <a:buNone/>
              <a:defRPr sz="1800"/>
            </a:lvl3pPr>
            <a:lvl4pPr lvl="3" rtl="0" algn="l">
              <a:lnSpc>
                <a:spcPct val="85000"/>
              </a:lnSpc>
              <a:spcBef>
                <a:spcPts val="0"/>
              </a:spcBef>
              <a:spcAft>
                <a:spcPts val="0"/>
              </a:spcAft>
              <a:buClr>
                <a:schemeClr val="dk1"/>
              </a:buClr>
              <a:buSzPts val="1800"/>
              <a:buNone/>
              <a:defRPr sz="1800"/>
            </a:lvl4pPr>
            <a:lvl5pPr lvl="4" rtl="0" algn="l">
              <a:lnSpc>
                <a:spcPct val="85000"/>
              </a:lnSpc>
              <a:spcBef>
                <a:spcPts val="0"/>
              </a:spcBef>
              <a:spcAft>
                <a:spcPts val="0"/>
              </a:spcAft>
              <a:buClr>
                <a:schemeClr val="dk1"/>
              </a:buClr>
              <a:buSzPts val="1800"/>
              <a:buNone/>
              <a:defRPr sz="1800"/>
            </a:lvl5pPr>
            <a:lvl6pPr lvl="5" rtl="0" algn="l">
              <a:lnSpc>
                <a:spcPct val="85000"/>
              </a:lnSpc>
              <a:spcBef>
                <a:spcPts val="0"/>
              </a:spcBef>
              <a:spcAft>
                <a:spcPts val="0"/>
              </a:spcAft>
              <a:buClr>
                <a:schemeClr val="dk1"/>
              </a:buClr>
              <a:buSzPts val="1800"/>
              <a:buNone/>
              <a:defRPr sz="1800"/>
            </a:lvl6pPr>
            <a:lvl7pPr lvl="6" rtl="0" algn="l">
              <a:lnSpc>
                <a:spcPct val="85000"/>
              </a:lnSpc>
              <a:spcBef>
                <a:spcPts val="0"/>
              </a:spcBef>
              <a:spcAft>
                <a:spcPts val="0"/>
              </a:spcAft>
              <a:buClr>
                <a:schemeClr val="dk1"/>
              </a:buClr>
              <a:buSzPts val="1800"/>
              <a:buNone/>
              <a:defRPr sz="1800"/>
            </a:lvl7pPr>
            <a:lvl8pPr lvl="7" rtl="0" algn="l">
              <a:lnSpc>
                <a:spcPct val="85000"/>
              </a:lnSpc>
              <a:spcBef>
                <a:spcPts val="0"/>
              </a:spcBef>
              <a:spcAft>
                <a:spcPts val="0"/>
              </a:spcAft>
              <a:buClr>
                <a:schemeClr val="dk1"/>
              </a:buClr>
              <a:buSzPts val="1800"/>
              <a:buNone/>
              <a:defRPr sz="1800"/>
            </a:lvl8pPr>
            <a:lvl9pPr lvl="8" rtl="0" algn="l">
              <a:lnSpc>
                <a:spcPct val="85000"/>
              </a:lnSpc>
              <a:spcBef>
                <a:spcPts val="0"/>
              </a:spcBef>
              <a:spcAft>
                <a:spcPts val="0"/>
              </a:spcAft>
              <a:buClr>
                <a:schemeClr val="dk1"/>
              </a:buClr>
              <a:buSzPts val="1800"/>
              <a:buNone/>
              <a:defRPr sz="1800"/>
            </a:lvl9pPr>
          </a:lstStyle>
          <a:p/>
        </p:txBody>
      </p:sp>
      <p:sp>
        <p:nvSpPr>
          <p:cNvPr id="702" name="Google Shape;702;p89"/>
          <p:cNvSpPr txBox="1"/>
          <p:nvPr>
            <p:ph idx="10" type="dt"/>
          </p:nvPr>
        </p:nvSpPr>
        <p:spPr>
          <a:xfrm>
            <a:off x="7488222" y="4766310"/>
            <a:ext cx="1323600" cy="102900"/>
          </a:xfrm>
          <a:prstGeom prst="rect">
            <a:avLst/>
          </a:prstGeom>
          <a:noFill/>
          <a:ln>
            <a:noFill/>
          </a:ln>
        </p:spPr>
        <p:txBody>
          <a:bodyPr anchorCtr="0" anchor="b" bIns="0" lIns="0" spcFirstLastPara="1" rIns="0" wrap="square" tIns="0">
            <a:noAutofit/>
          </a:bodyPr>
          <a:lstStyle>
            <a:lvl1pPr lvl="0" rtl="0" algn="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703" name="Google Shape;703;p89"/>
          <p:cNvSpPr txBox="1"/>
          <p:nvPr>
            <p:ph idx="11" type="ftr"/>
          </p:nvPr>
        </p:nvSpPr>
        <p:spPr>
          <a:xfrm>
            <a:off x="332184" y="4766310"/>
            <a:ext cx="4105200" cy="1029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Content">
  <p:cSld name="One Column Content">
    <p:spTree>
      <p:nvGrpSpPr>
        <p:cNvPr id="704" name="Shape 704"/>
        <p:cNvGrpSpPr/>
        <p:nvPr/>
      </p:nvGrpSpPr>
      <p:grpSpPr>
        <a:xfrm>
          <a:off x="0" y="0"/>
          <a:ext cx="0" cy="0"/>
          <a:chOff x="0" y="0"/>
          <a:chExt cx="0" cy="0"/>
        </a:xfrm>
      </p:grpSpPr>
      <p:sp>
        <p:nvSpPr>
          <p:cNvPr id="705" name="Google Shape;705;p90"/>
          <p:cNvSpPr txBox="1"/>
          <p:nvPr>
            <p:ph idx="1" type="body"/>
          </p:nvPr>
        </p:nvSpPr>
        <p:spPr>
          <a:xfrm>
            <a:off x="332186" y="1577579"/>
            <a:ext cx="2646600" cy="30516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accent1"/>
              </a:buClr>
              <a:buSzPts val="1400"/>
              <a:buNone/>
              <a:defRPr/>
            </a:lvl1pPr>
            <a:lvl2pPr indent="-228600" lvl="1" marL="914400" rtl="0" algn="l">
              <a:lnSpc>
                <a:spcPct val="100000"/>
              </a:lnSpc>
              <a:spcBef>
                <a:spcPts val="900"/>
              </a:spcBef>
              <a:spcAft>
                <a:spcPts val="0"/>
              </a:spcAft>
              <a:buClr>
                <a:schemeClr val="dk1"/>
              </a:buClr>
              <a:buSzPts val="1400"/>
              <a:buNone/>
              <a:defRPr/>
            </a:lvl2pPr>
            <a:lvl3pPr indent="-317500" lvl="2" marL="1371600" rtl="0" algn="l">
              <a:lnSpc>
                <a:spcPct val="100000"/>
              </a:lnSpc>
              <a:spcBef>
                <a:spcPts val="500"/>
              </a:spcBef>
              <a:spcAft>
                <a:spcPts val="0"/>
              </a:spcAft>
              <a:buClr>
                <a:schemeClr val="dk1"/>
              </a:buClr>
              <a:buSzPts val="1400"/>
              <a:buChar char="•"/>
              <a:defRPr/>
            </a:lvl3pPr>
            <a:lvl4pPr indent="-317500" lvl="3" marL="1828800" rtl="0" algn="l">
              <a:lnSpc>
                <a:spcPct val="100000"/>
              </a:lnSpc>
              <a:spcBef>
                <a:spcPts val="500"/>
              </a:spcBef>
              <a:spcAft>
                <a:spcPts val="0"/>
              </a:spcAft>
              <a:buClr>
                <a:schemeClr val="dk1"/>
              </a:buClr>
              <a:buSzPts val="1400"/>
              <a:buChar char="–"/>
              <a:defRPr/>
            </a:lvl4pPr>
            <a:lvl5pPr indent="-317500" lvl="4" marL="2286000" rtl="0" algn="l">
              <a:lnSpc>
                <a:spcPct val="100000"/>
              </a:lnSpc>
              <a:spcBef>
                <a:spcPts val="500"/>
              </a:spcBef>
              <a:spcAft>
                <a:spcPts val="0"/>
              </a:spcAft>
              <a:buClr>
                <a:schemeClr val="dk1"/>
              </a:buClr>
              <a:buSzPts val="1400"/>
              <a:buChar char="•"/>
              <a:defRPr/>
            </a:lvl5pPr>
            <a:lvl6pPr indent="-317500" lvl="5" marL="2743200" rtl="0" algn="l">
              <a:lnSpc>
                <a:spcPct val="100000"/>
              </a:lnSpc>
              <a:spcBef>
                <a:spcPts val="500"/>
              </a:spcBef>
              <a:spcAft>
                <a:spcPts val="0"/>
              </a:spcAft>
              <a:buClr>
                <a:schemeClr val="dk1"/>
              </a:buClr>
              <a:buSzPts val="1400"/>
              <a:buChar char="–"/>
              <a:defRPr/>
            </a:lvl6pPr>
            <a:lvl7pPr indent="-317500" lvl="6" marL="3200400" rtl="0" algn="l">
              <a:lnSpc>
                <a:spcPct val="100000"/>
              </a:lnSpc>
              <a:spcBef>
                <a:spcPts val="500"/>
              </a:spcBef>
              <a:spcAft>
                <a:spcPts val="0"/>
              </a:spcAft>
              <a:buClr>
                <a:schemeClr val="dk1"/>
              </a:buClr>
              <a:buSzPts val="1400"/>
              <a:buChar char="•"/>
              <a:defRPr/>
            </a:lvl7pPr>
            <a:lvl8pPr indent="-317500" lvl="7" marL="3657600" rtl="0" algn="l">
              <a:lnSpc>
                <a:spcPct val="100000"/>
              </a:lnSpc>
              <a:spcBef>
                <a:spcPts val="500"/>
              </a:spcBef>
              <a:spcAft>
                <a:spcPts val="0"/>
              </a:spcAft>
              <a:buClr>
                <a:schemeClr val="dk1"/>
              </a:buClr>
              <a:buSzPts val="1400"/>
              <a:buChar char="–"/>
              <a:defRPr/>
            </a:lvl8pPr>
            <a:lvl9pPr indent="-317500" lvl="8" marL="4114800" rtl="0" algn="l">
              <a:lnSpc>
                <a:spcPct val="100000"/>
              </a:lnSpc>
              <a:spcBef>
                <a:spcPts val="500"/>
              </a:spcBef>
              <a:spcAft>
                <a:spcPts val="500"/>
              </a:spcAft>
              <a:buClr>
                <a:schemeClr val="dk1"/>
              </a:buClr>
              <a:buSzPts val="1400"/>
              <a:buChar char="•"/>
              <a:defRPr/>
            </a:lvl9pPr>
          </a:lstStyle>
          <a:p/>
        </p:txBody>
      </p:sp>
      <p:sp>
        <p:nvSpPr>
          <p:cNvPr id="706" name="Google Shape;706;p90"/>
          <p:cNvSpPr txBox="1"/>
          <p:nvPr>
            <p:ph type="title"/>
          </p:nvPr>
        </p:nvSpPr>
        <p:spPr>
          <a:xfrm>
            <a:off x="332185" y="324000"/>
            <a:ext cx="8479500" cy="1040400"/>
          </a:xfrm>
          <a:prstGeom prst="rect">
            <a:avLst/>
          </a:prstGeom>
          <a:noFill/>
          <a:ln>
            <a:noFill/>
          </a:ln>
        </p:spPr>
        <p:txBody>
          <a:bodyPr anchorCtr="0" anchor="t" bIns="0" lIns="0" spcFirstLastPara="1" rIns="0" wrap="square" tIns="0">
            <a:noAutofit/>
          </a:bodyPr>
          <a:lstStyle>
            <a:lvl1pPr lvl="0" rtl="0" algn="l">
              <a:lnSpc>
                <a:spcPct val="85000"/>
              </a:lnSpc>
              <a:spcBef>
                <a:spcPts val="0"/>
              </a:spcBef>
              <a:spcAft>
                <a:spcPts val="0"/>
              </a:spcAft>
              <a:buClr>
                <a:schemeClr val="dk1"/>
              </a:buClr>
              <a:buSzPts val="2400"/>
              <a:buFont typeface="Georgia"/>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707" name="Google Shape;707;p90"/>
          <p:cNvSpPr txBox="1"/>
          <p:nvPr>
            <p:ph idx="12" type="sldNum"/>
          </p:nvPr>
        </p:nvSpPr>
        <p:spPr>
          <a:xfrm>
            <a:off x="7488222" y="4869180"/>
            <a:ext cx="1323600" cy="102900"/>
          </a:xfrm>
          <a:prstGeom prst="rect">
            <a:avLst/>
          </a:prstGeom>
          <a:noFill/>
          <a:ln>
            <a:noFill/>
          </a:ln>
        </p:spPr>
        <p:txBody>
          <a:bodyPr anchorCtr="0" anchor="b" bIns="0" lIns="0" spcFirstLastPara="1" rIns="0" wrap="square" tIns="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
        <p:nvSpPr>
          <p:cNvPr id="708" name="Google Shape;708;p90"/>
          <p:cNvSpPr txBox="1"/>
          <p:nvPr>
            <p:ph idx="10" type="dt"/>
          </p:nvPr>
        </p:nvSpPr>
        <p:spPr>
          <a:xfrm>
            <a:off x="7488222" y="4766310"/>
            <a:ext cx="1323600" cy="102900"/>
          </a:xfrm>
          <a:prstGeom prst="rect">
            <a:avLst/>
          </a:prstGeom>
          <a:noFill/>
          <a:ln>
            <a:noFill/>
          </a:ln>
        </p:spPr>
        <p:txBody>
          <a:bodyPr anchorCtr="0" anchor="b" bIns="0" lIns="0" spcFirstLastPara="1" rIns="0" wrap="square" tIns="0">
            <a:noAutofit/>
          </a:bodyPr>
          <a:lstStyle>
            <a:lvl1pPr lvl="0" rtl="0" algn="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709" name="Google Shape;709;p90"/>
          <p:cNvSpPr txBox="1"/>
          <p:nvPr>
            <p:ph idx="11" type="ftr"/>
          </p:nvPr>
        </p:nvSpPr>
        <p:spPr>
          <a:xfrm>
            <a:off x="332184" y="4766310"/>
            <a:ext cx="4105200" cy="1029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p:cSld name="Two Content">
    <p:spTree>
      <p:nvGrpSpPr>
        <p:cNvPr id="710" name="Shape 710"/>
        <p:cNvGrpSpPr/>
        <p:nvPr/>
      </p:nvGrpSpPr>
      <p:grpSpPr>
        <a:xfrm>
          <a:off x="0" y="0"/>
          <a:ext cx="0" cy="0"/>
          <a:chOff x="0" y="0"/>
          <a:chExt cx="0" cy="0"/>
        </a:xfrm>
      </p:grpSpPr>
      <p:sp>
        <p:nvSpPr>
          <p:cNvPr id="711" name="Google Shape;711;p91"/>
          <p:cNvSpPr txBox="1"/>
          <p:nvPr>
            <p:ph idx="1" type="body"/>
          </p:nvPr>
        </p:nvSpPr>
        <p:spPr>
          <a:xfrm>
            <a:off x="332185" y="1577579"/>
            <a:ext cx="4105200" cy="30516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accent1"/>
              </a:buClr>
              <a:buSzPts val="1400"/>
              <a:buNone/>
              <a:defRPr/>
            </a:lvl1pPr>
            <a:lvl2pPr indent="-228600" lvl="1" marL="914400" rtl="0" algn="l">
              <a:lnSpc>
                <a:spcPct val="100000"/>
              </a:lnSpc>
              <a:spcBef>
                <a:spcPts val="900"/>
              </a:spcBef>
              <a:spcAft>
                <a:spcPts val="0"/>
              </a:spcAft>
              <a:buClr>
                <a:schemeClr val="dk1"/>
              </a:buClr>
              <a:buSzPts val="1400"/>
              <a:buNone/>
              <a:defRPr/>
            </a:lvl2pPr>
            <a:lvl3pPr indent="-317500" lvl="2" marL="1371600" rtl="0" algn="l">
              <a:lnSpc>
                <a:spcPct val="100000"/>
              </a:lnSpc>
              <a:spcBef>
                <a:spcPts val="500"/>
              </a:spcBef>
              <a:spcAft>
                <a:spcPts val="0"/>
              </a:spcAft>
              <a:buClr>
                <a:schemeClr val="dk1"/>
              </a:buClr>
              <a:buSzPts val="1400"/>
              <a:buChar char="•"/>
              <a:defRPr/>
            </a:lvl3pPr>
            <a:lvl4pPr indent="-317500" lvl="3" marL="1828800" rtl="0" algn="l">
              <a:lnSpc>
                <a:spcPct val="100000"/>
              </a:lnSpc>
              <a:spcBef>
                <a:spcPts val="500"/>
              </a:spcBef>
              <a:spcAft>
                <a:spcPts val="0"/>
              </a:spcAft>
              <a:buClr>
                <a:schemeClr val="dk1"/>
              </a:buClr>
              <a:buSzPts val="1400"/>
              <a:buChar char="–"/>
              <a:defRPr/>
            </a:lvl4pPr>
            <a:lvl5pPr indent="-317500" lvl="4" marL="2286000" rtl="0" algn="l">
              <a:lnSpc>
                <a:spcPct val="100000"/>
              </a:lnSpc>
              <a:spcBef>
                <a:spcPts val="500"/>
              </a:spcBef>
              <a:spcAft>
                <a:spcPts val="0"/>
              </a:spcAft>
              <a:buClr>
                <a:schemeClr val="dk1"/>
              </a:buClr>
              <a:buSzPts val="1400"/>
              <a:buChar char="•"/>
              <a:defRPr/>
            </a:lvl5pPr>
            <a:lvl6pPr indent="-317500" lvl="5" marL="2743200" rtl="0" algn="l">
              <a:lnSpc>
                <a:spcPct val="100000"/>
              </a:lnSpc>
              <a:spcBef>
                <a:spcPts val="500"/>
              </a:spcBef>
              <a:spcAft>
                <a:spcPts val="0"/>
              </a:spcAft>
              <a:buClr>
                <a:schemeClr val="dk1"/>
              </a:buClr>
              <a:buSzPts val="1400"/>
              <a:buChar char="–"/>
              <a:defRPr/>
            </a:lvl6pPr>
            <a:lvl7pPr indent="-317500" lvl="6" marL="3200400" rtl="0" algn="l">
              <a:lnSpc>
                <a:spcPct val="100000"/>
              </a:lnSpc>
              <a:spcBef>
                <a:spcPts val="500"/>
              </a:spcBef>
              <a:spcAft>
                <a:spcPts val="0"/>
              </a:spcAft>
              <a:buClr>
                <a:schemeClr val="dk1"/>
              </a:buClr>
              <a:buSzPts val="1400"/>
              <a:buChar char="•"/>
              <a:defRPr/>
            </a:lvl7pPr>
            <a:lvl8pPr indent="-317500" lvl="7" marL="3657600" rtl="0" algn="l">
              <a:lnSpc>
                <a:spcPct val="100000"/>
              </a:lnSpc>
              <a:spcBef>
                <a:spcPts val="500"/>
              </a:spcBef>
              <a:spcAft>
                <a:spcPts val="0"/>
              </a:spcAft>
              <a:buClr>
                <a:schemeClr val="dk1"/>
              </a:buClr>
              <a:buSzPts val="1400"/>
              <a:buChar char="–"/>
              <a:defRPr/>
            </a:lvl8pPr>
            <a:lvl9pPr indent="-317500" lvl="8" marL="4114800" rtl="0" algn="l">
              <a:lnSpc>
                <a:spcPct val="100000"/>
              </a:lnSpc>
              <a:spcBef>
                <a:spcPts val="500"/>
              </a:spcBef>
              <a:spcAft>
                <a:spcPts val="500"/>
              </a:spcAft>
              <a:buClr>
                <a:schemeClr val="dk1"/>
              </a:buClr>
              <a:buSzPts val="1400"/>
              <a:buChar char="•"/>
              <a:defRPr/>
            </a:lvl9pPr>
          </a:lstStyle>
          <a:p/>
        </p:txBody>
      </p:sp>
      <p:sp>
        <p:nvSpPr>
          <p:cNvPr id="712" name="Google Shape;712;p91"/>
          <p:cNvSpPr txBox="1"/>
          <p:nvPr>
            <p:ph idx="2" type="body"/>
          </p:nvPr>
        </p:nvSpPr>
        <p:spPr>
          <a:xfrm>
            <a:off x="4706541" y="1577579"/>
            <a:ext cx="4105200" cy="30516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accent1"/>
              </a:buClr>
              <a:buSzPts val="1400"/>
              <a:buNone/>
              <a:defRPr/>
            </a:lvl1pPr>
            <a:lvl2pPr indent="-228600" lvl="1" marL="914400" rtl="0" algn="l">
              <a:lnSpc>
                <a:spcPct val="100000"/>
              </a:lnSpc>
              <a:spcBef>
                <a:spcPts val="900"/>
              </a:spcBef>
              <a:spcAft>
                <a:spcPts val="0"/>
              </a:spcAft>
              <a:buClr>
                <a:schemeClr val="dk1"/>
              </a:buClr>
              <a:buSzPts val="1400"/>
              <a:buNone/>
              <a:defRPr/>
            </a:lvl2pPr>
            <a:lvl3pPr indent="-317500" lvl="2" marL="1371600" rtl="0" algn="l">
              <a:lnSpc>
                <a:spcPct val="100000"/>
              </a:lnSpc>
              <a:spcBef>
                <a:spcPts val="500"/>
              </a:spcBef>
              <a:spcAft>
                <a:spcPts val="0"/>
              </a:spcAft>
              <a:buClr>
                <a:schemeClr val="dk1"/>
              </a:buClr>
              <a:buSzPts val="1400"/>
              <a:buChar char="•"/>
              <a:defRPr/>
            </a:lvl3pPr>
            <a:lvl4pPr indent="-317500" lvl="3" marL="1828800" rtl="0" algn="l">
              <a:lnSpc>
                <a:spcPct val="100000"/>
              </a:lnSpc>
              <a:spcBef>
                <a:spcPts val="500"/>
              </a:spcBef>
              <a:spcAft>
                <a:spcPts val="0"/>
              </a:spcAft>
              <a:buClr>
                <a:schemeClr val="dk1"/>
              </a:buClr>
              <a:buSzPts val="1400"/>
              <a:buChar char="–"/>
              <a:defRPr/>
            </a:lvl4pPr>
            <a:lvl5pPr indent="-304800" lvl="4" marL="2286000" rtl="0" algn="l">
              <a:lnSpc>
                <a:spcPct val="100000"/>
              </a:lnSpc>
              <a:spcBef>
                <a:spcPts val="500"/>
              </a:spcBef>
              <a:spcAft>
                <a:spcPts val="0"/>
              </a:spcAft>
              <a:buClr>
                <a:schemeClr val="dk1"/>
              </a:buClr>
              <a:buSzPts val="1200"/>
              <a:buChar char="•"/>
              <a:defRPr/>
            </a:lvl5pPr>
            <a:lvl6pPr indent="-317500" lvl="5" marL="2743200" rtl="0" algn="l">
              <a:lnSpc>
                <a:spcPct val="100000"/>
              </a:lnSpc>
              <a:spcBef>
                <a:spcPts val="500"/>
              </a:spcBef>
              <a:spcAft>
                <a:spcPts val="0"/>
              </a:spcAft>
              <a:buClr>
                <a:schemeClr val="dk1"/>
              </a:buClr>
              <a:buSzPts val="1400"/>
              <a:buChar char="–"/>
              <a:defRPr/>
            </a:lvl6pPr>
            <a:lvl7pPr indent="-317500" lvl="6" marL="3200400" rtl="0" algn="l">
              <a:lnSpc>
                <a:spcPct val="100000"/>
              </a:lnSpc>
              <a:spcBef>
                <a:spcPts val="500"/>
              </a:spcBef>
              <a:spcAft>
                <a:spcPts val="0"/>
              </a:spcAft>
              <a:buClr>
                <a:schemeClr val="dk1"/>
              </a:buClr>
              <a:buSzPts val="1400"/>
              <a:buChar char="•"/>
              <a:defRPr/>
            </a:lvl7pPr>
            <a:lvl8pPr indent="-317500" lvl="7" marL="3657600" rtl="0" algn="l">
              <a:lnSpc>
                <a:spcPct val="100000"/>
              </a:lnSpc>
              <a:spcBef>
                <a:spcPts val="500"/>
              </a:spcBef>
              <a:spcAft>
                <a:spcPts val="0"/>
              </a:spcAft>
              <a:buClr>
                <a:schemeClr val="dk1"/>
              </a:buClr>
              <a:buSzPts val="1400"/>
              <a:buChar char="–"/>
              <a:defRPr/>
            </a:lvl8pPr>
            <a:lvl9pPr indent="-317500" lvl="8" marL="4114800" rtl="0" algn="l">
              <a:lnSpc>
                <a:spcPct val="100000"/>
              </a:lnSpc>
              <a:spcBef>
                <a:spcPts val="500"/>
              </a:spcBef>
              <a:spcAft>
                <a:spcPts val="500"/>
              </a:spcAft>
              <a:buClr>
                <a:schemeClr val="dk1"/>
              </a:buClr>
              <a:buSzPts val="1400"/>
              <a:buChar char="•"/>
              <a:defRPr/>
            </a:lvl9pPr>
          </a:lstStyle>
          <a:p/>
        </p:txBody>
      </p:sp>
      <p:sp>
        <p:nvSpPr>
          <p:cNvPr id="713" name="Google Shape;713;p91"/>
          <p:cNvSpPr txBox="1"/>
          <p:nvPr>
            <p:ph type="title"/>
          </p:nvPr>
        </p:nvSpPr>
        <p:spPr>
          <a:xfrm>
            <a:off x="332185" y="324000"/>
            <a:ext cx="8479500" cy="1040400"/>
          </a:xfrm>
          <a:prstGeom prst="rect">
            <a:avLst/>
          </a:prstGeom>
          <a:noFill/>
          <a:ln>
            <a:noFill/>
          </a:ln>
        </p:spPr>
        <p:txBody>
          <a:bodyPr anchorCtr="0" anchor="t" bIns="0" lIns="0" spcFirstLastPara="1" rIns="0" wrap="square" tIns="0">
            <a:noAutofit/>
          </a:bodyPr>
          <a:lstStyle>
            <a:lvl1pPr lvl="0" rtl="0" algn="l">
              <a:lnSpc>
                <a:spcPct val="85000"/>
              </a:lnSpc>
              <a:spcBef>
                <a:spcPts val="0"/>
              </a:spcBef>
              <a:spcAft>
                <a:spcPts val="0"/>
              </a:spcAft>
              <a:buClr>
                <a:schemeClr val="dk1"/>
              </a:buClr>
              <a:buSzPts val="2400"/>
              <a:buFont typeface="Georgia"/>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714" name="Google Shape;714;p91"/>
          <p:cNvSpPr txBox="1"/>
          <p:nvPr>
            <p:ph idx="12" type="sldNum"/>
          </p:nvPr>
        </p:nvSpPr>
        <p:spPr>
          <a:xfrm>
            <a:off x="7488222" y="4869180"/>
            <a:ext cx="1323600" cy="102900"/>
          </a:xfrm>
          <a:prstGeom prst="rect">
            <a:avLst/>
          </a:prstGeom>
          <a:noFill/>
          <a:ln>
            <a:noFill/>
          </a:ln>
        </p:spPr>
        <p:txBody>
          <a:bodyPr anchorCtr="0" anchor="b" bIns="0" lIns="0" spcFirstLastPara="1" rIns="0" wrap="square" tIns="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
        <p:nvSpPr>
          <p:cNvPr id="715" name="Google Shape;715;p91"/>
          <p:cNvSpPr txBox="1"/>
          <p:nvPr>
            <p:ph idx="10" type="dt"/>
          </p:nvPr>
        </p:nvSpPr>
        <p:spPr>
          <a:xfrm>
            <a:off x="7488222" y="4766310"/>
            <a:ext cx="1323600" cy="102900"/>
          </a:xfrm>
          <a:prstGeom prst="rect">
            <a:avLst/>
          </a:prstGeom>
          <a:noFill/>
          <a:ln>
            <a:noFill/>
          </a:ln>
        </p:spPr>
        <p:txBody>
          <a:bodyPr anchorCtr="0" anchor="b" bIns="0" lIns="0" spcFirstLastPara="1" rIns="0" wrap="square" tIns="0">
            <a:noAutofit/>
          </a:bodyPr>
          <a:lstStyle>
            <a:lvl1pPr lvl="0" rtl="0" algn="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716" name="Google Shape;716;p91"/>
          <p:cNvSpPr txBox="1"/>
          <p:nvPr>
            <p:ph idx="11" type="ftr"/>
          </p:nvPr>
        </p:nvSpPr>
        <p:spPr>
          <a:xfrm>
            <a:off x="332184" y="4766310"/>
            <a:ext cx="4105200" cy="1029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hree Content">
  <p:cSld name="Three Content">
    <p:spTree>
      <p:nvGrpSpPr>
        <p:cNvPr id="717" name="Shape 717"/>
        <p:cNvGrpSpPr/>
        <p:nvPr/>
      </p:nvGrpSpPr>
      <p:grpSpPr>
        <a:xfrm>
          <a:off x="0" y="0"/>
          <a:ext cx="0" cy="0"/>
          <a:chOff x="0" y="0"/>
          <a:chExt cx="0" cy="0"/>
        </a:xfrm>
      </p:grpSpPr>
      <p:sp>
        <p:nvSpPr>
          <p:cNvPr id="718" name="Google Shape;718;p92"/>
          <p:cNvSpPr txBox="1"/>
          <p:nvPr>
            <p:ph idx="1" type="body"/>
          </p:nvPr>
        </p:nvSpPr>
        <p:spPr>
          <a:xfrm>
            <a:off x="332185" y="1577579"/>
            <a:ext cx="2646600" cy="30516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accent1"/>
              </a:buClr>
              <a:buSzPts val="1400"/>
              <a:buNone/>
              <a:defRPr/>
            </a:lvl1pPr>
            <a:lvl2pPr indent="-228600" lvl="1" marL="914400" rtl="0" algn="l">
              <a:lnSpc>
                <a:spcPct val="100000"/>
              </a:lnSpc>
              <a:spcBef>
                <a:spcPts val="900"/>
              </a:spcBef>
              <a:spcAft>
                <a:spcPts val="0"/>
              </a:spcAft>
              <a:buClr>
                <a:schemeClr val="dk1"/>
              </a:buClr>
              <a:buSzPts val="1400"/>
              <a:buNone/>
              <a:defRPr/>
            </a:lvl2pPr>
            <a:lvl3pPr indent="-317500" lvl="2" marL="1371600" rtl="0" algn="l">
              <a:lnSpc>
                <a:spcPct val="100000"/>
              </a:lnSpc>
              <a:spcBef>
                <a:spcPts val="500"/>
              </a:spcBef>
              <a:spcAft>
                <a:spcPts val="0"/>
              </a:spcAft>
              <a:buClr>
                <a:schemeClr val="dk1"/>
              </a:buClr>
              <a:buSzPts val="1400"/>
              <a:buChar char="•"/>
              <a:defRPr/>
            </a:lvl3pPr>
            <a:lvl4pPr indent="-317500" lvl="3" marL="1828800" rtl="0" algn="l">
              <a:lnSpc>
                <a:spcPct val="100000"/>
              </a:lnSpc>
              <a:spcBef>
                <a:spcPts val="500"/>
              </a:spcBef>
              <a:spcAft>
                <a:spcPts val="0"/>
              </a:spcAft>
              <a:buClr>
                <a:schemeClr val="dk1"/>
              </a:buClr>
              <a:buSzPts val="1400"/>
              <a:buChar char="–"/>
              <a:defRPr/>
            </a:lvl4pPr>
            <a:lvl5pPr indent="-304800" lvl="4" marL="2286000" rtl="0" algn="l">
              <a:lnSpc>
                <a:spcPct val="100000"/>
              </a:lnSpc>
              <a:spcBef>
                <a:spcPts val="500"/>
              </a:spcBef>
              <a:spcAft>
                <a:spcPts val="0"/>
              </a:spcAft>
              <a:buClr>
                <a:schemeClr val="dk1"/>
              </a:buClr>
              <a:buSzPts val="1200"/>
              <a:buChar char="•"/>
              <a:defRPr/>
            </a:lvl5pPr>
            <a:lvl6pPr indent="-317500" lvl="5" marL="2743200" rtl="0" algn="l">
              <a:lnSpc>
                <a:spcPct val="100000"/>
              </a:lnSpc>
              <a:spcBef>
                <a:spcPts val="500"/>
              </a:spcBef>
              <a:spcAft>
                <a:spcPts val="0"/>
              </a:spcAft>
              <a:buClr>
                <a:schemeClr val="dk1"/>
              </a:buClr>
              <a:buSzPts val="1400"/>
              <a:buChar char="–"/>
              <a:defRPr/>
            </a:lvl6pPr>
            <a:lvl7pPr indent="-317500" lvl="6" marL="3200400" rtl="0" algn="l">
              <a:lnSpc>
                <a:spcPct val="100000"/>
              </a:lnSpc>
              <a:spcBef>
                <a:spcPts val="500"/>
              </a:spcBef>
              <a:spcAft>
                <a:spcPts val="0"/>
              </a:spcAft>
              <a:buClr>
                <a:schemeClr val="dk1"/>
              </a:buClr>
              <a:buSzPts val="1400"/>
              <a:buChar char="•"/>
              <a:defRPr/>
            </a:lvl7pPr>
            <a:lvl8pPr indent="-317500" lvl="7" marL="3657600" rtl="0" algn="l">
              <a:lnSpc>
                <a:spcPct val="100000"/>
              </a:lnSpc>
              <a:spcBef>
                <a:spcPts val="500"/>
              </a:spcBef>
              <a:spcAft>
                <a:spcPts val="0"/>
              </a:spcAft>
              <a:buClr>
                <a:schemeClr val="dk1"/>
              </a:buClr>
              <a:buSzPts val="1400"/>
              <a:buChar char="–"/>
              <a:defRPr/>
            </a:lvl8pPr>
            <a:lvl9pPr indent="-317500" lvl="8" marL="4114800" rtl="0" algn="l">
              <a:lnSpc>
                <a:spcPct val="100000"/>
              </a:lnSpc>
              <a:spcBef>
                <a:spcPts val="500"/>
              </a:spcBef>
              <a:spcAft>
                <a:spcPts val="500"/>
              </a:spcAft>
              <a:buClr>
                <a:schemeClr val="dk1"/>
              </a:buClr>
              <a:buSzPts val="1400"/>
              <a:buChar char="•"/>
              <a:defRPr/>
            </a:lvl9pPr>
          </a:lstStyle>
          <a:p/>
        </p:txBody>
      </p:sp>
      <p:sp>
        <p:nvSpPr>
          <p:cNvPr id="719" name="Google Shape;719;p92"/>
          <p:cNvSpPr txBox="1"/>
          <p:nvPr>
            <p:ph idx="2" type="body"/>
          </p:nvPr>
        </p:nvSpPr>
        <p:spPr>
          <a:xfrm>
            <a:off x="3249216" y="1577579"/>
            <a:ext cx="2646600" cy="30516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accent1"/>
              </a:buClr>
              <a:buSzPts val="1400"/>
              <a:buNone/>
              <a:defRPr/>
            </a:lvl1pPr>
            <a:lvl2pPr indent="-228600" lvl="1" marL="914400" rtl="0" algn="l">
              <a:lnSpc>
                <a:spcPct val="100000"/>
              </a:lnSpc>
              <a:spcBef>
                <a:spcPts val="900"/>
              </a:spcBef>
              <a:spcAft>
                <a:spcPts val="0"/>
              </a:spcAft>
              <a:buClr>
                <a:schemeClr val="dk1"/>
              </a:buClr>
              <a:buSzPts val="1400"/>
              <a:buNone/>
              <a:defRPr/>
            </a:lvl2pPr>
            <a:lvl3pPr indent="-317500" lvl="2" marL="1371600" rtl="0" algn="l">
              <a:lnSpc>
                <a:spcPct val="100000"/>
              </a:lnSpc>
              <a:spcBef>
                <a:spcPts val="500"/>
              </a:spcBef>
              <a:spcAft>
                <a:spcPts val="0"/>
              </a:spcAft>
              <a:buClr>
                <a:schemeClr val="dk1"/>
              </a:buClr>
              <a:buSzPts val="1400"/>
              <a:buChar char="•"/>
              <a:defRPr/>
            </a:lvl3pPr>
            <a:lvl4pPr indent="-317500" lvl="3" marL="1828800" rtl="0" algn="l">
              <a:lnSpc>
                <a:spcPct val="100000"/>
              </a:lnSpc>
              <a:spcBef>
                <a:spcPts val="500"/>
              </a:spcBef>
              <a:spcAft>
                <a:spcPts val="0"/>
              </a:spcAft>
              <a:buClr>
                <a:schemeClr val="dk1"/>
              </a:buClr>
              <a:buSzPts val="1400"/>
              <a:buChar char="–"/>
              <a:defRPr/>
            </a:lvl4pPr>
            <a:lvl5pPr indent="-304800" lvl="4" marL="2286000" rtl="0" algn="l">
              <a:lnSpc>
                <a:spcPct val="100000"/>
              </a:lnSpc>
              <a:spcBef>
                <a:spcPts val="500"/>
              </a:spcBef>
              <a:spcAft>
                <a:spcPts val="0"/>
              </a:spcAft>
              <a:buClr>
                <a:schemeClr val="dk1"/>
              </a:buClr>
              <a:buSzPts val="1200"/>
              <a:buChar char="•"/>
              <a:defRPr/>
            </a:lvl5pPr>
            <a:lvl6pPr indent="-317500" lvl="5" marL="2743200" rtl="0" algn="l">
              <a:lnSpc>
                <a:spcPct val="100000"/>
              </a:lnSpc>
              <a:spcBef>
                <a:spcPts val="500"/>
              </a:spcBef>
              <a:spcAft>
                <a:spcPts val="0"/>
              </a:spcAft>
              <a:buClr>
                <a:schemeClr val="dk1"/>
              </a:buClr>
              <a:buSzPts val="1400"/>
              <a:buChar char="–"/>
              <a:defRPr/>
            </a:lvl6pPr>
            <a:lvl7pPr indent="-317500" lvl="6" marL="3200400" rtl="0" algn="l">
              <a:lnSpc>
                <a:spcPct val="100000"/>
              </a:lnSpc>
              <a:spcBef>
                <a:spcPts val="500"/>
              </a:spcBef>
              <a:spcAft>
                <a:spcPts val="0"/>
              </a:spcAft>
              <a:buClr>
                <a:schemeClr val="dk1"/>
              </a:buClr>
              <a:buSzPts val="1400"/>
              <a:buChar char="•"/>
              <a:defRPr/>
            </a:lvl7pPr>
            <a:lvl8pPr indent="-317500" lvl="7" marL="3657600" rtl="0" algn="l">
              <a:lnSpc>
                <a:spcPct val="100000"/>
              </a:lnSpc>
              <a:spcBef>
                <a:spcPts val="500"/>
              </a:spcBef>
              <a:spcAft>
                <a:spcPts val="0"/>
              </a:spcAft>
              <a:buClr>
                <a:schemeClr val="dk1"/>
              </a:buClr>
              <a:buSzPts val="1400"/>
              <a:buChar char="–"/>
              <a:defRPr/>
            </a:lvl8pPr>
            <a:lvl9pPr indent="-317500" lvl="8" marL="4114800" rtl="0" algn="l">
              <a:lnSpc>
                <a:spcPct val="100000"/>
              </a:lnSpc>
              <a:spcBef>
                <a:spcPts val="500"/>
              </a:spcBef>
              <a:spcAft>
                <a:spcPts val="500"/>
              </a:spcAft>
              <a:buClr>
                <a:schemeClr val="dk1"/>
              </a:buClr>
              <a:buSzPts val="1400"/>
              <a:buChar char="•"/>
              <a:defRPr/>
            </a:lvl9pPr>
          </a:lstStyle>
          <a:p/>
        </p:txBody>
      </p:sp>
      <p:sp>
        <p:nvSpPr>
          <p:cNvPr id="720" name="Google Shape;720;p92"/>
          <p:cNvSpPr txBox="1"/>
          <p:nvPr>
            <p:ph idx="3" type="body"/>
          </p:nvPr>
        </p:nvSpPr>
        <p:spPr>
          <a:xfrm>
            <a:off x="6165057" y="1577579"/>
            <a:ext cx="2646600" cy="30516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accent1"/>
              </a:buClr>
              <a:buSzPts val="1400"/>
              <a:buNone/>
              <a:defRPr/>
            </a:lvl1pPr>
            <a:lvl2pPr indent="-228600" lvl="1" marL="914400" rtl="0" algn="l">
              <a:lnSpc>
                <a:spcPct val="100000"/>
              </a:lnSpc>
              <a:spcBef>
                <a:spcPts val="900"/>
              </a:spcBef>
              <a:spcAft>
                <a:spcPts val="0"/>
              </a:spcAft>
              <a:buClr>
                <a:schemeClr val="dk1"/>
              </a:buClr>
              <a:buSzPts val="1400"/>
              <a:buNone/>
              <a:defRPr/>
            </a:lvl2pPr>
            <a:lvl3pPr indent="-317500" lvl="2" marL="1371600" rtl="0" algn="l">
              <a:lnSpc>
                <a:spcPct val="100000"/>
              </a:lnSpc>
              <a:spcBef>
                <a:spcPts val="500"/>
              </a:spcBef>
              <a:spcAft>
                <a:spcPts val="0"/>
              </a:spcAft>
              <a:buClr>
                <a:schemeClr val="dk1"/>
              </a:buClr>
              <a:buSzPts val="1400"/>
              <a:buChar char="•"/>
              <a:defRPr/>
            </a:lvl3pPr>
            <a:lvl4pPr indent="-317500" lvl="3" marL="1828800" rtl="0" algn="l">
              <a:lnSpc>
                <a:spcPct val="100000"/>
              </a:lnSpc>
              <a:spcBef>
                <a:spcPts val="500"/>
              </a:spcBef>
              <a:spcAft>
                <a:spcPts val="0"/>
              </a:spcAft>
              <a:buClr>
                <a:schemeClr val="dk1"/>
              </a:buClr>
              <a:buSzPts val="1400"/>
              <a:buChar char="–"/>
              <a:defRPr/>
            </a:lvl4pPr>
            <a:lvl5pPr indent="-304800" lvl="4" marL="2286000" rtl="0" algn="l">
              <a:lnSpc>
                <a:spcPct val="100000"/>
              </a:lnSpc>
              <a:spcBef>
                <a:spcPts val="500"/>
              </a:spcBef>
              <a:spcAft>
                <a:spcPts val="0"/>
              </a:spcAft>
              <a:buClr>
                <a:schemeClr val="dk1"/>
              </a:buClr>
              <a:buSzPts val="1200"/>
              <a:buChar char="•"/>
              <a:defRPr/>
            </a:lvl5pPr>
            <a:lvl6pPr indent="-317500" lvl="5" marL="2743200" rtl="0" algn="l">
              <a:lnSpc>
                <a:spcPct val="100000"/>
              </a:lnSpc>
              <a:spcBef>
                <a:spcPts val="500"/>
              </a:spcBef>
              <a:spcAft>
                <a:spcPts val="0"/>
              </a:spcAft>
              <a:buClr>
                <a:schemeClr val="dk1"/>
              </a:buClr>
              <a:buSzPts val="1400"/>
              <a:buChar char="–"/>
              <a:defRPr/>
            </a:lvl6pPr>
            <a:lvl7pPr indent="-317500" lvl="6" marL="3200400" rtl="0" algn="l">
              <a:lnSpc>
                <a:spcPct val="100000"/>
              </a:lnSpc>
              <a:spcBef>
                <a:spcPts val="500"/>
              </a:spcBef>
              <a:spcAft>
                <a:spcPts val="0"/>
              </a:spcAft>
              <a:buClr>
                <a:schemeClr val="dk1"/>
              </a:buClr>
              <a:buSzPts val="1400"/>
              <a:buChar char="•"/>
              <a:defRPr/>
            </a:lvl7pPr>
            <a:lvl8pPr indent="-317500" lvl="7" marL="3657600" rtl="0" algn="l">
              <a:lnSpc>
                <a:spcPct val="100000"/>
              </a:lnSpc>
              <a:spcBef>
                <a:spcPts val="500"/>
              </a:spcBef>
              <a:spcAft>
                <a:spcPts val="0"/>
              </a:spcAft>
              <a:buClr>
                <a:schemeClr val="dk1"/>
              </a:buClr>
              <a:buSzPts val="1400"/>
              <a:buChar char="–"/>
              <a:defRPr/>
            </a:lvl8pPr>
            <a:lvl9pPr indent="-317500" lvl="8" marL="4114800" rtl="0" algn="l">
              <a:lnSpc>
                <a:spcPct val="100000"/>
              </a:lnSpc>
              <a:spcBef>
                <a:spcPts val="500"/>
              </a:spcBef>
              <a:spcAft>
                <a:spcPts val="500"/>
              </a:spcAft>
              <a:buClr>
                <a:schemeClr val="dk1"/>
              </a:buClr>
              <a:buSzPts val="1400"/>
              <a:buChar char="•"/>
              <a:defRPr/>
            </a:lvl9pPr>
          </a:lstStyle>
          <a:p/>
        </p:txBody>
      </p:sp>
      <p:sp>
        <p:nvSpPr>
          <p:cNvPr id="721" name="Google Shape;721;p92"/>
          <p:cNvSpPr txBox="1"/>
          <p:nvPr>
            <p:ph type="title"/>
          </p:nvPr>
        </p:nvSpPr>
        <p:spPr>
          <a:xfrm>
            <a:off x="332185" y="324000"/>
            <a:ext cx="8479500" cy="1040400"/>
          </a:xfrm>
          <a:prstGeom prst="rect">
            <a:avLst/>
          </a:prstGeom>
          <a:noFill/>
          <a:ln>
            <a:noFill/>
          </a:ln>
        </p:spPr>
        <p:txBody>
          <a:bodyPr anchorCtr="0" anchor="t" bIns="0" lIns="0" spcFirstLastPara="1" rIns="0" wrap="square" tIns="0">
            <a:noAutofit/>
          </a:bodyPr>
          <a:lstStyle>
            <a:lvl1pPr lvl="0" rtl="0" algn="l">
              <a:lnSpc>
                <a:spcPct val="85000"/>
              </a:lnSpc>
              <a:spcBef>
                <a:spcPts val="0"/>
              </a:spcBef>
              <a:spcAft>
                <a:spcPts val="0"/>
              </a:spcAft>
              <a:buClr>
                <a:schemeClr val="dk1"/>
              </a:buClr>
              <a:buSzPts val="2400"/>
              <a:buFont typeface="Georgia"/>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722" name="Google Shape;722;p92"/>
          <p:cNvSpPr txBox="1"/>
          <p:nvPr>
            <p:ph idx="12" type="sldNum"/>
          </p:nvPr>
        </p:nvSpPr>
        <p:spPr>
          <a:xfrm>
            <a:off x="7488222" y="4869180"/>
            <a:ext cx="1323600" cy="102900"/>
          </a:xfrm>
          <a:prstGeom prst="rect">
            <a:avLst/>
          </a:prstGeom>
          <a:noFill/>
          <a:ln>
            <a:noFill/>
          </a:ln>
        </p:spPr>
        <p:txBody>
          <a:bodyPr anchorCtr="0" anchor="b" bIns="0" lIns="0" spcFirstLastPara="1" rIns="0" wrap="square" tIns="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
        <p:nvSpPr>
          <p:cNvPr id="723" name="Google Shape;723;p92"/>
          <p:cNvSpPr txBox="1"/>
          <p:nvPr>
            <p:ph idx="10" type="dt"/>
          </p:nvPr>
        </p:nvSpPr>
        <p:spPr>
          <a:xfrm>
            <a:off x="7488222" y="4766310"/>
            <a:ext cx="1323600" cy="102900"/>
          </a:xfrm>
          <a:prstGeom prst="rect">
            <a:avLst/>
          </a:prstGeom>
          <a:noFill/>
          <a:ln>
            <a:noFill/>
          </a:ln>
        </p:spPr>
        <p:txBody>
          <a:bodyPr anchorCtr="0" anchor="b" bIns="0" lIns="0" spcFirstLastPara="1" rIns="0" wrap="square" tIns="0">
            <a:noAutofit/>
          </a:bodyPr>
          <a:lstStyle>
            <a:lvl1pPr lvl="0" rtl="0" algn="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724" name="Google Shape;724;p92"/>
          <p:cNvSpPr txBox="1"/>
          <p:nvPr>
            <p:ph idx="11" type="ftr"/>
          </p:nvPr>
        </p:nvSpPr>
        <p:spPr>
          <a:xfrm>
            <a:off x="332184" y="4766310"/>
            <a:ext cx="4105200" cy="1029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Content - Subtitle">
  <p:cSld name="One Column Content - Subtitle">
    <p:spTree>
      <p:nvGrpSpPr>
        <p:cNvPr id="64" name="Shape 64"/>
        <p:cNvGrpSpPr/>
        <p:nvPr/>
      </p:nvGrpSpPr>
      <p:grpSpPr>
        <a:xfrm>
          <a:off x="0" y="0"/>
          <a:ext cx="0" cy="0"/>
          <a:chOff x="0" y="0"/>
          <a:chExt cx="0" cy="0"/>
        </a:xfrm>
      </p:grpSpPr>
      <p:sp>
        <p:nvSpPr>
          <p:cNvPr id="65" name="Google Shape;65;p10"/>
          <p:cNvSpPr txBox="1"/>
          <p:nvPr>
            <p:ph idx="1" type="body"/>
          </p:nvPr>
        </p:nvSpPr>
        <p:spPr>
          <a:xfrm>
            <a:off x="332186" y="1577579"/>
            <a:ext cx="2646600" cy="30516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accent1"/>
              </a:buClr>
              <a:buSzPts val="1400"/>
              <a:buNone/>
              <a:defRPr/>
            </a:lvl1pPr>
            <a:lvl2pPr indent="-228600" lvl="1" marL="914400" rtl="0" algn="l">
              <a:lnSpc>
                <a:spcPct val="100000"/>
              </a:lnSpc>
              <a:spcBef>
                <a:spcPts val="900"/>
              </a:spcBef>
              <a:spcAft>
                <a:spcPts val="0"/>
              </a:spcAft>
              <a:buClr>
                <a:schemeClr val="dk1"/>
              </a:buClr>
              <a:buSzPts val="1400"/>
              <a:buNone/>
              <a:defRPr/>
            </a:lvl2pPr>
            <a:lvl3pPr indent="-317500" lvl="2" marL="1371600" rtl="0" algn="l">
              <a:lnSpc>
                <a:spcPct val="100000"/>
              </a:lnSpc>
              <a:spcBef>
                <a:spcPts val="500"/>
              </a:spcBef>
              <a:spcAft>
                <a:spcPts val="0"/>
              </a:spcAft>
              <a:buClr>
                <a:schemeClr val="dk1"/>
              </a:buClr>
              <a:buSzPts val="1400"/>
              <a:buChar char="•"/>
              <a:defRPr/>
            </a:lvl3pPr>
            <a:lvl4pPr indent="-317500" lvl="3" marL="1828800" rtl="0" algn="l">
              <a:lnSpc>
                <a:spcPct val="100000"/>
              </a:lnSpc>
              <a:spcBef>
                <a:spcPts val="500"/>
              </a:spcBef>
              <a:spcAft>
                <a:spcPts val="0"/>
              </a:spcAft>
              <a:buClr>
                <a:schemeClr val="dk1"/>
              </a:buClr>
              <a:buSzPts val="1400"/>
              <a:buChar char="–"/>
              <a:defRPr/>
            </a:lvl4pPr>
            <a:lvl5pPr indent="-304800" lvl="4" marL="2286000" rtl="0" algn="l">
              <a:lnSpc>
                <a:spcPct val="100000"/>
              </a:lnSpc>
              <a:spcBef>
                <a:spcPts val="500"/>
              </a:spcBef>
              <a:spcAft>
                <a:spcPts val="0"/>
              </a:spcAft>
              <a:buClr>
                <a:schemeClr val="dk1"/>
              </a:buClr>
              <a:buSzPts val="1200"/>
              <a:buChar char="•"/>
              <a:defRPr/>
            </a:lvl5pPr>
            <a:lvl6pPr indent="-317500" lvl="5" marL="2743200" rtl="0" algn="l">
              <a:lnSpc>
                <a:spcPct val="100000"/>
              </a:lnSpc>
              <a:spcBef>
                <a:spcPts val="500"/>
              </a:spcBef>
              <a:spcAft>
                <a:spcPts val="0"/>
              </a:spcAft>
              <a:buClr>
                <a:schemeClr val="dk1"/>
              </a:buClr>
              <a:buSzPts val="1400"/>
              <a:buChar char="–"/>
              <a:defRPr/>
            </a:lvl6pPr>
            <a:lvl7pPr indent="-317500" lvl="6" marL="3200400" rtl="0" algn="l">
              <a:lnSpc>
                <a:spcPct val="100000"/>
              </a:lnSpc>
              <a:spcBef>
                <a:spcPts val="500"/>
              </a:spcBef>
              <a:spcAft>
                <a:spcPts val="0"/>
              </a:spcAft>
              <a:buClr>
                <a:schemeClr val="dk1"/>
              </a:buClr>
              <a:buSzPts val="1400"/>
              <a:buChar char="•"/>
              <a:defRPr/>
            </a:lvl7pPr>
            <a:lvl8pPr indent="-317500" lvl="7" marL="3657600" rtl="0" algn="l">
              <a:lnSpc>
                <a:spcPct val="100000"/>
              </a:lnSpc>
              <a:spcBef>
                <a:spcPts val="500"/>
              </a:spcBef>
              <a:spcAft>
                <a:spcPts val="0"/>
              </a:spcAft>
              <a:buClr>
                <a:schemeClr val="dk1"/>
              </a:buClr>
              <a:buSzPts val="1400"/>
              <a:buChar char="–"/>
              <a:defRPr/>
            </a:lvl8pPr>
            <a:lvl9pPr indent="-317500" lvl="8" marL="4114800" rtl="0" algn="l">
              <a:lnSpc>
                <a:spcPct val="100000"/>
              </a:lnSpc>
              <a:spcBef>
                <a:spcPts val="500"/>
              </a:spcBef>
              <a:spcAft>
                <a:spcPts val="500"/>
              </a:spcAft>
              <a:buClr>
                <a:schemeClr val="dk1"/>
              </a:buClr>
              <a:buSzPts val="1400"/>
              <a:buChar char="•"/>
              <a:defRPr/>
            </a:lvl9pPr>
          </a:lstStyle>
          <a:p/>
        </p:txBody>
      </p:sp>
      <p:sp>
        <p:nvSpPr>
          <p:cNvPr id="66" name="Google Shape;66;p10"/>
          <p:cNvSpPr txBox="1"/>
          <p:nvPr>
            <p:ph type="title"/>
          </p:nvPr>
        </p:nvSpPr>
        <p:spPr>
          <a:xfrm>
            <a:off x="332185" y="322886"/>
            <a:ext cx="8479500" cy="377100"/>
          </a:xfrm>
          <a:prstGeom prst="rect">
            <a:avLst/>
          </a:prstGeom>
          <a:noFill/>
          <a:ln>
            <a:noFill/>
          </a:ln>
        </p:spPr>
        <p:txBody>
          <a:bodyPr anchorCtr="0" anchor="t" bIns="0" lIns="0" spcFirstLastPara="1" rIns="0" wrap="square" tIns="0">
            <a:noAutofit/>
          </a:bodyPr>
          <a:lstStyle>
            <a:lvl1pPr lvl="0" rtl="0" algn="l">
              <a:lnSpc>
                <a:spcPct val="85000"/>
              </a:lnSpc>
              <a:spcBef>
                <a:spcPts val="0"/>
              </a:spcBef>
              <a:spcAft>
                <a:spcPts val="0"/>
              </a:spcAft>
              <a:buClr>
                <a:schemeClr val="dk1"/>
              </a:buClr>
              <a:buSzPts val="2400"/>
              <a:buFont typeface="Georgia"/>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67" name="Google Shape;67;p10"/>
          <p:cNvSpPr txBox="1"/>
          <p:nvPr>
            <p:ph idx="12" type="sldNum"/>
          </p:nvPr>
        </p:nvSpPr>
        <p:spPr>
          <a:xfrm>
            <a:off x="7488222" y="4869180"/>
            <a:ext cx="1323600" cy="102900"/>
          </a:xfrm>
          <a:prstGeom prst="rect">
            <a:avLst/>
          </a:prstGeom>
          <a:noFill/>
          <a:ln>
            <a:noFill/>
          </a:ln>
        </p:spPr>
        <p:txBody>
          <a:bodyPr anchorCtr="0" anchor="b" bIns="0" lIns="0" spcFirstLastPara="1" rIns="0" wrap="square" tIns="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
        <p:nvSpPr>
          <p:cNvPr id="68" name="Google Shape;68;p10"/>
          <p:cNvSpPr txBox="1"/>
          <p:nvPr>
            <p:ph idx="2" type="subTitle"/>
          </p:nvPr>
        </p:nvSpPr>
        <p:spPr>
          <a:xfrm>
            <a:off x="332184" y="700075"/>
            <a:ext cx="8479500" cy="664500"/>
          </a:xfrm>
          <a:prstGeom prst="rect">
            <a:avLst/>
          </a:prstGeom>
          <a:noFill/>
          <a:ln>
            <a:noFill/>
          </a:ln>
        </p:spPr>
        <p:txBody>
          <a:bodyPr anchorCtr="0" anchor="t" bIns="0" lIns="0" spcFirstLastPara="1" rIns="0" wrap="square" tIns="0">
            <a:noAutofit/>
          </a:bodyPr>
          <a:lstStyle>
            <a:lvl1pPr lvl="0" rtl="0" algn="l">
              <a:lnSpc>
                <a:spcPct val="85000"/>
              </a:lnSpc>
              <a:spcBef>
                <a:spcPts val="0"/>
              </a:spcBef>
              <a:spcAft>
                <a:spcPts val="0"/>
              </a:spcAft>
              <a:buClr>
                <a:schemeClr val="dk1"/>
              </a:buClr>
              <a:buSzPts val="1800"/>
              <a:buNone/>
              <a:defRPr b="0" sz="1800">
                <a:solidFill>
                  <a:schemeClr val="dk1"/>
                </a:solidFill>
              </a:defRPr>
            </a:lvl1pPr>
            <a:lvl2pPr lvl="1" rtl="0" algn="l">
              <a:lnSpc>
                <a:spcPct val="85000"/>
              </a:lnSpc>
              <a:spcBef>
                <a:spcPts val="0"/>
              </a:spcBef>
              <a:spcAft>
                <a:spcPts val="0"/>
              </a:spcAft>
              <a:buClr>
                <a:schemeClr val="dk1"/>
              </a:buClr>
              <a:buSzPts val="1800"/>
              <a:buNone/>
              <a:defRPr sz="1800"/>
            </a:lvl2pPr>
            <a:lvl3pPr lvl="2" rtl="0" algn="l">
              <a:lnSpc>
                <a:spcPct val="85000"/>
              </a:lnSpc>
              <a:spcBef>
                <a:spcPts val="0"/>
              </a:spcBef>
              <a:spcAft>
                <a:spcPts val="0"/>
              </a:spcAft>
              <a:buClr>
                <a:schemeClr val="dk1"/>
              </a:buClr>
              <a:buSzPts val="1800"/>
              <a:buNone/>
              <a:defRPr sz="1800"/>
            </a:lvl3pPr>
            <a:lvl4pPr lvl="3" rtl="0" algn="l">
              <a:lnSpc>
                <a:spcPct val="85000"/>
              </a:lnSpc>
              <a:spcBef>
                <a:spcPts val="0"/>
              </a:spcBef>
              <a:spcAft>
                <a:spcPts val="0"/>
              </a:spcAft>
              <a:buClr>
                <a:schemeClr val="dk1"/>
              </a:buClr>
              <a:buSzPts val="1800"/>
              <a:buNone/>
              <a:defRPr sz="1800"/>
            </a:lvl4pPr>
            <a:lvl5pPr lvl="4" rtl="0" algn="l">
              <a:lnSpc>
                <a:spcPct val="85000"/>
              </a:lnSpc>
              <a:spcBef>
                <a:spcPts val="0"/>
              </a:spcBef>
              <a:spcAft>
                <a:spcPts val="0"/>
              </a:spcAft>
              <a:buClr>
                <a:schemeClr val="dk1"/>
              </a:buClr>
              <a:buSzPts val="1800"/>
              <a:buNone/>
              <a:defRPr sz="1800"/>
            </a:lvl5pPr>
            <a:lvl6pPr lvl="5" rtl="0" algn="l">
              <a:lnSpc>
                <a:spcPct val="85000"/>
              </a:lnSpc>
              <a:spcBef>
                <a:spcPts val="0"/>
              </a:spcBef>
              <a:spcAft>
                <a:spcPts val="0"/>
              </a:spcAft>
              <a:buClr>
                <a:schemeClr val="dk1"/>
              </a:buClr>
              <a:buSzPts val="1800"/>
              <a:buNone/>
              <a:defRPr sz="1800"/>
            </a:lvl6pPr>
            <a:lvl7pPr lvl="6" rtl="0" algn="l">
              <a:lnSpc>
                <a:spcPct val="85000"/>
              </a:lnSpc>
              <a:spcBef>
                <a:spcPts val="0"/>
              </a:spcBef>
              <a:spcAft>
                <a:spcPts val="0"/>
              </a:spcAft>
              <a:buClr>
                <a:schemeClr val="dk1"/>
              </a:buClr>
              <a:buSzPts val="1800"/>
              <a:buNone/>
              <a:defRPr sz="1800"/>
            </a:lvl7pPr>
            <a:lvl8pPr lvl="7" rtl="0" algn="l">
              <a:lnSpc>
                <a:spcPct val="85000"/>
              </a:lnSpc>
              <a:spcBef>
                <a:spcPts val="0"/>
              </a:spcBef>
              <a:spcAft>
                <a:spcPts val="0"/>
              </a:spcAft>
              <a:buClr>
                <a:schemeClr val="dk1"/>
              </a:buClr>
              <a:buSzPts val="1800"/>
              <a:buNone/>
              <a:defRPr sz="1800"/>
            </a:lvl8pPr>
            <a:lvl9pPr lvl="8" rtl="0" algn="l">
              <a:lnSpc>
                <a:spcPct val="85000"/>
              </a:lnSpc>
              <a:spcBef>
                <a:spcPts val="0"/>
              </a:spcBef>
              <a:spcAft>
                <a:spcPts val="0"/>
              </a:spcAft>
              <a:buClr>
                <a:schemeClr val="dk1"/>
              </a:buClr>
              <a:buSzPts val="1800"/>
              <a:buNone/>
              <a:defRPr sz="1800"/>
            </a:lvl9pPr>
          </a:lstStyle>
          <a:p/>
        </p:txBody>
      </p:sp>
      <p:sp>
        <p:nvSpPr>
          <p:cNvPr id="69" name="Google Shape;69;p10"/>
          <p:cNvSpPr txBox="1"/>
          <p:nvPr>
            <p:ph idx="10" type="dt"/>
          </p:nvPr>
        </p:nvSpPr>
        <p:spPr>
          <a:xfrm>
            <a:off x="7488222" y="4766310"/>
            <a:ext cx="1323600" cy="102900"/>
          </a:xfrm>
          <a:prstGeom prst="rect">
            <a:avLst/>
          </a:prstGeom>
          <a:noFill/>
          <a:ln>
            <a:noFill/>
          </a:ln>
        </p:spPr>
        <p:txBody>
          <a:bodyPr anchorCtr="0" anchor="b" bIns="0" lIns="0" spcFirstLastPara="1" rIns="0" wrap="square" tIns="0">
            <a:noAutofit/>
          </a:bodyPr>
          <a:lstStyle>
            <a:lvl1pPr lvl="0" rtl="0" algn="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70" name="Google Shape;70;p10"/>
          <p:cNvSpPr txBox="1"/>
          <p:nvPr>
            <p:ph idx="11" type="ftr"/>
          </p:nvPr>
        </p:nvSpPr>
        <p:spPr>
          <a:xfrm>
            <a:off x="332184" y="4766310"/>
            <a:ext cx="4105200" cy="102900"/>
          </a:xfrm>
          <a:prstGeom prst="rect">
            <a:avLst/>
          </a:prstGeom>
          <a:noFill/>
          <a:ln>
            <a:noFill/>
          </a:ln>
        </p:spPr>
        <p:txBody>
          <a:bodyPr anchorCtr="0" anchor="b" bIns="0" lIns="0" spcFirstLastPara="1" rIns="0" wrap="square" tIns="0">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Four Content">
  <p:cSld name="Four Content">
    <p:spTree>
      <p:nvGrpSpPr>
        <p:cNvPr id="725" name="Shape 725"/>
        <p:cNvGrpSpPr/>
        <p:nvPr/>
      </p:nvGrpSpPr>
      <p:grpSpPr>
        <a:xfrm>
          <a:off x="0" y="0"/>
          <a:ext cx="0" cy="0"/>
          <a:chOff x="0" y="0"/>
          <a:chExt cx="0" cy="0"/>
        </a:xfrm>
      </p:grpSpPr>
      <p:sp>
        <p:nvSpPr>
          <p:cNvPr id="726" name="Google Shape;726;p93"/>
          <p:cNvSpPr txBox="1"/>
          <p:nvPr>
            <p:ph idx="1" type="body"/>
          </p:nvPr>
        </p:nvSpPr>
        <p:spPr>
          <a:xfrm>
            <a:off x="332185" y="1577579"/>
            <a:ext cx="1917000" cy="30516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accent1"/>
              </a:buClr>
              <a:buSzPts val="1400"/>
              <a:buNone/>
              <a:defRPr/>
            </a:lvl1pPr>
            <a:lvl2pPr indent="-228600" lvl="1" marL="914400" rtl="0" algn="l">
              <a:lnSpc>
                <a:spcPct val="100000"/>
              </a:lnSpc>
              <a:spcBef>
                <a:spcPts val="900"/>
              </a:spcBef>
              <a:spcAft>
                <a:spcPts val="0"/>
              </a:spcAft>
              <a:buClr>
                <a:schemeClr val="dk1"/>
              </a:buClr>
              <a:buSzPts val="1400"/>
              <a:buNone/>
              <a:defRPr/>
            </a:lvl2pPr>
            <a:lvl3pPr indent="-317500" lvl="2" marL="1371600" rtl="0" algn="l">
              <a:lnSpc>
                <a:spcPct val="100000"/>
              </a:lnSpc>
              <a:spcBef>
                <a:spcPts val="500"/>
              </a:spcBef>
              <a:spcAft>
                <a:spcPts val="0"/>
              </a:spcAft>
              <a:buClr>
                <a:schemeClr val="dk1"/>
              </a:buClr>
              <a:buSzPts val="1400"/>
              <a:buChar char="•"/>
              <a:defRPr/>
            </a:lvl3pPr>
            <a:lvl4pPr indent="-317500" lvl="3" marL="1828800" rtl="0" algn="l">
              <a:lnSpc>
                <a:spcPct val="100000"/>
              </a:lnSpc>
              <a:spcBef>
                <a:spcPts val="500"/>
              </a:spcBef>
              <a:spcAft>
                <a:spcPts val="0"/>
              </a:spcAft>
              <a:buClr>
                <a:schemeClr val="dk1"/>
              </a:buClr>
              <a:buSzPts val="1400"/>
              <a:buChar char="–"/>
              <a:defRPr/>
            </a:lvl4pPr>
            <a:lvl5pPr indent="-304800" lvl="4" marL="2286000" rtl="0" algn="l">
              <a:lnSpc>
                <a:spcPct val="100000"/>
              </a:lnSpc>
              <a:spcBef>
                <a:spcPts val="500"/>
              </a:spcBef>
              <a:spcAft>
                <a:spcPts val="0"/>
              </a:spcAft>
              <a:buClr>
                <a:schemeClr val="dk1"/>
              </a:buClr>
              <a:buSzPts val="1200"/>
              <a:buChar char="•"/>
              <a:defRPr/>
            </a:lvl5pPr>
            <a:lvl6pPr indent="-317500" lvl="5" marL="2743200" rtl="0" algn="l">
              <a:lnSpc>
                <a:spcPct val="100000"/>
              </a:lnSpc>
              <a:spcBef>
                <a:spcPts val="500"/>
              </a:spcBef>
              <a:spcAft>
                <a:spcPts val="0"/>
              </a:spcAft>
              <a:buClr>
                <a:schemeClr val="dk1"/>
              </a:buClr>
              <a:buSzPts val="1400"/>
              <a:buChar char="–"/>
              <a:defRPr/>
            </a:lvl6pPr>
            <a:lvl7pPr indent="-317500" lvl="6" marL="3200400" rtl="0" algn="l">
              <a:lnSpc>
                <a:spcPct val="100000"/>
              </a:lnSpc>
              <a:spcBef>
                <a:spcPts val="500"/>
              </a:spcBef>
              <a:spcAft>
                <a:spcPts val="0"/>
              </a:spcAft>
              <a:buClr>
                <a:schemeClr val="dk1"/>
              </a:buClr>
              <a:buSzPts val="1400"/>
              <a:buChar char="•"/>
              <a:defRPr/>
            </a:lvl7pPr>
            <a:lvl8pPr indent="-317500" lvl="7" marL="3657600" rtl="0" algn="l">
              <a:lnSpc>
                <a:spcPct val="100000"/>
              </a:lnSpc>
              <a:spcBef>
                <a:spcPts val="500"/>
              </a:spcBef>
              <a:spcAft>
                <a:spcPts val="0"/>
              </a:spcAft>
              <a:buClr>
                <a:schemeClr val="dk1"/>
              </a:buClr>
              <a:buSzPts val="1400"/>
              <a:buChar char="–"/>
              <a:defRPr/>
            </a:lvl8pPr>
            <a:lvl9pPr indent="-317500" lvl="8" marL="4114800" rtl="0" algn="l">
              <a:lnSpc>
                <a:spcPct val="100000"/>
              </a:lnSpc>
              <a:spcBef>
                <a:spcPts val="500"/>
              </a:spcBef>
              <a:spcAft>
                <a:spcPts val="500"/>
              </a:spcAft>
              <a:buClr>
                <a:schemeClr val="dk1"/>
              </a:buClr>
              <a:buSzPts val="1400"/>
              <a:buChar char="•"/>
              <a:defRPr/>
            </a:lvl9pPr>
          </a:lstStyle>
          <a:p/>
        </p:txBody>
      </p:sp>
      <p:sp>
        <p:nvSpPr>
          <p:cNvPr id="727" name="Google Shape;727;p93"/>
          <p:cNvSpPr txBox="1"/>
          <p:nvPr>
            <p:ph idx="2" type="body"/>
          </p:nvPr>
        </p:nvSpPr>
        <p:spPr>
          <a:xfrm>
            <a:off x="2520460" y="1577579"/>
            <a:ext cx="1917000" cy="30516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accent1"/>
              </a:buClr>
              <a:buSzPts val="1400"/>
              <a:buNone/>
              <a:defRPr/>
            </a:lvl1pPr>
            <a:lvl2pPr indent="-228600" lvl="1" marL="914400" rtl="0" algn="l">
              <a:lnSpc>
                <a:spcPct val="100000"/>
              </a:lnSpc>
              <a:spcBef>
                <a:spcPts val="900"/>
              </a:spcBef>
              <a:spcAft>
                <a:spcPts val="0"/>
              </a:spcAft>
              <a:buClr>
                <a:schemeClr val="dk1"/>
              </a:buClr>
              <a:buSzPts val="1400"/>
              <a:buNone/>
              <a:defRPr/>
            </a:lvl2pPr>
            <a:lvl3pPr indent="-317500" lvl="2" marL="1371600" rtl="0" algn="l">
              <a:lnSpc>
                <a:spcPct val="100000"/>
              </a:lnSpc>
              <a:spcBef>
                <a:spcPts val="500"/>
              </a:spcBef>
              <a:spcAft>
                <a:spcPts val="0"/>
              </a:spcAft>
              <a:buClr>
                <a:schemeClr val="dk1"/>
              </a:buClr>
              <a:buSzPts val="1400"/>
              <a:buChar char="•"/>
              <a:defRPr/>
            </a:lvl3pPr>
            <a:lvl4pPr indent="-317500" lvl="3" marL="1828800" rtl="0" algn="l">
              <a:lnSpc>
                <a:spcPct val="100000"/>
              </a:lnSpc>
              <a:spcBef>
                <a:spcPts val="500"/>
              </a:spcBef>
              <a:spcAft>
                <a:spcPts val="0"/>
              </a:spcAft>
              <a:buClr>
                <a:schemeClr val="dk1"/>
              </a:buClr>
              <a:buSzPts val="1400"/>
              <a:buChar char="–"/>
              <a:defRPr/>
            </a:lvl4pPr>
            <a:lvl5pPr indent="-304800" lvl="4" marL="2286000" rtl="0" algn="l">
              <a:lnSpc>
                <a:spcPct val="100000"/>
              </a:lnSpc>
              <a:spcBef>
                <a:spcPts val="500"/>
              </a:spcBef>
              <a:spcAft>
                <a:spcPts val="0"/>
              </a:spcAft>
              <a:buClr>
                <a:schemeClr val="dk1"/>
              </a:buClr>
              <a:buSzPts val="1200"/>
              <a:buChar char="•"/>
              <a:defRPr/>
            </a:lvl5pPr>
            <a:lvl6pPr indent="-317500" lvl="5" marL="2743200" rtl="0" algn="l">
              <a:lnSpc>
                <a:spcPct val="100000"/>
              </a:lnSpc>
              <a:spcBef>
                <a:spcPts val="500"/>
              </a:spcBef>
              <a:spcAft>
                <a:spcPts val="0"/>
              </a:spcAft>
              <a:buClr>
                <a:schemeClr val="dk1"/>
              </a:buClr>
              <a:buSzPts val="1400"/>
              <a:buChar char="–"/>
              <a:defRPr/>
            </a:lvl6pPr>
            <a:lvl7pPr indent="-317500" lvl="6" marL="3200400" rtl="0" algn="l">
              <a:lnSpc>
                <a:spcPct val="100000"/>
              </a:lnSpc>
              <a:spcBef>
                <a:spcPts val="500"/>
              </a:spcBef>
              <a:spcAft>
                <a:spcPts val="0"/>
              </a:spcAft>
              <a:buClr>
                <a:schemeClr val="dk1"/>
              </a:buClr>
              <a:buSzPts val="1400"/>
              <a:buChar char="•"/>
              <a:defRPr/>
            </a:lvl7pPr>
            <a:lvl8pPr indent="-317500" lvl="7" marL="3657600" rtl="0" algn="l">
              <a:lnSpc>
                <a:spcPct val="100000"/>
              </a:lnSpc>
              <a:spcBef>
                <a:spcPts val="500"/>
              </a:spcBef>
              <a:spcAft>
                <a:spcPts val="0"/>
              </a:spcAft>
              <a:buClr>
                <a:schemeClr val="dk1"/>
              </a:buClr>
              <a:buSzPts val="1400"/>
              <a:buChar char="–"/>
              <a:defRPr/>
            </a:lvl8pPr>
            <a:lvl9pPr indent="-317500" lvl="8" marL="4114800" rtl="0" algn="l">
              <a:lnSpc>
                <a:spcPct val="100000"/>
              </a:lnSpc>
              <a:spcBef>
                <a:spcPts val="500"/>
              </a:spcBef>
              <a:spcAft>
                <a:spcPts val="500"/>
              </a:spcAft>
              <a:buClr>
                <a:schemeClr val="dk1"/>
              </a:buClr>
              <a:buSzPts val="1400"/>
              <a:buChar char="•"/>
              <a:defRPr/>
            </a:lvl9pPr>
          </a:lstStyle>
          <a:p/>
        </p:txBody>
      </p:sp>
      <p:sp>
        <p:nvSpPr>
          <p:cNvPr id="728" name="Google Shape;728;p93"/>
          <p:cNvSpPr txBox="1"/>
          <p:nvPr>
            <p:ph idx="3" type="body"/>
          </p:nvPr>
        </p:nvSpPr>
        <p:spPr>
          <a:xfrm>
            <a:off x="4706541" y="1577579"/>
            <a:ext cx="1917000" cy="30516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accent1"/>
              </a:buClr>
              <a:buSzPts val="1400"/>
              <a:buNone/>
              <a:defRPr/>
            </a:lvl1pPr>
            <a:lvl2pPr indent="-228600" lvl="1" marL="914400" rtl="0" algn="l">
              <a:lnSpc>
                <a:spcPct val="100000"/>
              </a:lnSpc>
              <a:spcBef>
                <a:spcPts val="900"/>
              </a:spcBef>
              <a:spcAft>
                <a:spcPts val="0"/>
              </a:spcAft>
              <a:buClr>
                <a:schemeClr val="dk1"/>
              </a:buClr>
              <a:buSzPts val="1400"/>
              <a:buNone/>
              <a:defRPr/>
            </a:lvl2pPr>
            <a:lvl3pPr indent="-317500" lvl="2" marL="1371600" rtl="0" algn="l">
              <a:lnSpc>
                <a:spcPct val="100000"/>
              </a:lnSpc>
              <a:spcBef>
                <a:spcPts val="500"/>
              </a:spcBef>
              <a:spcAft>
                <a:spcPts val="0"/>
              </a:spcAft>
              <a:buClr>
                <a:schemeClr val="dk1"/>
              </a:buClr>
              <a:buSzPts val="1400"/>
              <a:buChar char="•"/>
              <a:defRPr/>
            </a:lvl3pPr>
            <a:lvl4pPr indent="-317500" lvl="3" marL="1828800" rtl="0" algn="l">
              <a:lnSpc>
                <a:spcPct val="100000"/>
              </a:lnSpc>
              <a:spcBef>
                <a:spcPts val="500"/>
              </a:spcBef>
              <a:spcAft>
                <a:spcPts val="0"/>
              </a:spcAft>
              <a:buClr>
                <a:schemeClr val="dk1"/>
              </a:buClr>
              <a:buSzPts val="1400"/>
              <a:buChar char="–"/>
              <a:defRPr/>
            </a:lvl4pPr>
            <a:lvl5pPr indent="-304800" lvl="4" marL="2286000" rtl="0" algn="l">
              <a:lnSpc>
                <a:spcPct val="100000"/>
              </a:lnSpc>
              <a:spcBef>
                <a:spcPts val="500"/>
              </a:spcBef>
              <a:spcAft>
                <a:spcPts val="0"/>
              </a:spcAft>
              <a:buClr>
                <a:schemeClr val="dk1"/>
              </a:buClr>
              <a:buSzPts val="1200"/>
              <a:buChar char="•"/>
              <a:defRPr/>
            </a:lvl5pPr>
            <a:lvl6pPr indent="-317500" lvl="5" marL="2743200" rtl="0" algn="l">
              <a:lnSpc>
                <a:spcPct val="100000"/>
              </a:lnSpc>
              <a:spcBef>
                <a:spcPts val="500"/>
              </a:spcBef>
              <a:spcAft>
                <a:spcPts val="0"/>
              </a:spcAft>
              <a:buClr>
                <a:schemeClr val="dk1"/>
              </a:buClr>
              <a:buSzPts val="1400"/>
              <a:buChar char="–"/>
              <a:defRPr/>
            </a:lvl6pPr>
            <a:lvl7pPr indent="-317500" lvl="6" marL="3200400" rtl="0" algn="l">
              <a:lnSpc>
                <a:spcPct val="100000"/>
              </a:lnSpc>
              <a:spcBef>
                <a:spcPts val="500"/>
              </a:spcBef>
              <a:spcAft>
                <a:spcPts val="0"/>
              </a:spcAft>
              <a:buClr>
                <a:schemeClr val="dk1"/>
              </a:buClr>
              <a:buSzPts val="1400"/>
              <a:buChar char="•"/>
              <a:defRPr/>
            </a:lvl7pPr>
            <a:lvl8pPr indent="-317500" lvl="7" marL="3657600" rtl="0" algn="l">
              <a:lnSpc>
                <a:spcPct val="100000"/>
              </a:lnSpc>
              <a:spcBef>
                <a:spcPts val="500"/>
              </a:spcBef>
              <a:spcAft>
                <a:spcPts val="0"/>
              </a:spcAft>
              <a:buClr>
                <a:schemeClr val="dk1"/>
              </a:buClr>
              <a:buSzPts val="1400"/>
              <a:buChar char="–"/>
              <a:defRPr/>
            </a:lvl8pPr>
            <a:lvl9pPr indent="-317500" lvl="8" marL="4114800" rtl="0" algn="l">
              <a:lnSpc>
                <a:spcPct val="100000"/>
              </a:lnSpc>
              <a:spcBef>
                <a:spcPts val="500"/>
              </a:spcBef>
              <a:spcAft>
                <a:spcPts val="500"/>
              </a:spcAft>
              <a:buClr>
                <a:schemeClr val="dk1"/>
              </a:buClr>
              <a:buSzPts val="1400"/>
              <a:buChar char="•"/>
              <a:defRPr/>
            </a:lvl9pPr>
          </a:lstStyle>
          <a:p/>
        </p:txBody>
      </p:sp>
      <p:sp>
        <p:nvSpPr>
          <p:cNvPr id="729" name="Google Shape;729;p93"/>
          <p:cNvSpPr txBox="1"/>
          <p:nvPr>
            <p:ph idx="4" type="body"/>
          </p:nvPr>
        </p:nvSpPr>
        <p:spPr>
          <a:xfrm>
            <a:off x="6892622" y="1577579"/>
            <a:ext cx="1917000" cy="30516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accent1"/>
              </a:buClr>
              <a:buSzPts val="1400"/>
              <a:buNone/>
              <a:defRPr/>
            </a:lvl1pPr>
            <a:lvl2pPr indent="-228600" lvl="1" marL="914400" rtl="0" algn="l">
              <a:lnSpc>
                <a:spcPct val="100000"/>
              </a:lnSpc>
              <a:spcBef>
                <a:spcPts val="900"/>
              </a:spcBef>
              <a:spcAft>
                <a:spcPts val="0"/>
              </a:spcAft>
              <a:buClr>
                <a:schemeClr val="dk1"/>
              </a:buClr>
              <a:buSzPts val="1400"/>
              <a:buNone/>
              <a:defRPr/>
            </a:lvl2pPr>
            <a:lvl3pPr indent="-317500" lvl="2" marL="1371600" rtl="0" algn="l">
              <a:lnSpc>
                <a:spcPct val="100000"/>
              </a:lnSpc>
              <a:spcBef>
                <a:spcPts val="500"/>
              </a:spcBef>
              <a:spcAft>
                <a:spcPts val="0"/>
              </a:spcAft>
              <a:buClr>
                <a:schemeClr val="dk1"/>
              </a:buClr>
              <a:buSzPts val="1400"/>
              <a:buChar char="•"/>
              <a:defRPr/>
            </a:lvl3pPr>
            <a:lvl4pPr indent="-317500" lvl="3" marL="1828800" rtl="0" algn="l">
              <a:lnSpc>
                <a:spcPct val="100000"/>
              </a:lnSpc>
              <a:spcBef>
                <a:spcPts val="500"/>
              </a:spcBef>
              <a:spcAft>
                <a:spcPts val="0"/>
              </a:spcAft>
              <a:buClr>
                <a:schemeClr val="dk1"/>
              </a:buClr>
              <a:buSzPts val="1400"/>
              <a:buChar char="–"/>
              <a:defRPr/>
            </a:lvl4pPr>
            <a:lvl5pPr indent="-304800" lvl="4" marL="2286000" rtl="0" algn="l">
              <a:lnSpc>
                <a:spcPct val="100000"/>
              </a:lnSpc>
              <a:spcBef>
                <a:spcPts val="500"/>
              </a:spcBef>
              <a:spcAft>
                <a:spcPts val="0"/>
              </a:spcAft>
              <a:buClr>
                <a:schemeClr val="dk1"/>
              </a:buClr>
              <a:buSzPts val="1200"/>
              <a:buChar char="•"/>
              <a:defRPr/>
            </a:lvl5pPr>
            <a:lvl6pPr indent="-317500" lvl="5" marL="2743200" rtl="0" algn="l">
              <a:lnSpc>
                <a:spcPct val="100000"/>
              </a:lnSpc>
              <a:spcBef>
                <a:spcPts val="500"/>
              </a:spcBef>
              <a:spcAft>
                <a:spcPts val="0"/>
              </a:spcAft>
              <a:buClr>
                <a:schemeClr val="dk1"/>
              </a:buClr>
              <a:buSzPts val="1400"/>
              <a:buChar char="–"/>
              <a:defRPr/>
            </a:lvl6pPr>
            <a:lvl7pPr indent="-317500" lvl="6" marL="3200400" rtl="0" algn="l">
              <a:lnSpc>
                <a:spcPct val="100000"/>
              </a:lnSpc>
              <a:spcBef>
                <a:spcPts val="500"/>
              </a:spcBef>
              <a:spcAft>
                <a:spcPts val="0"/>
              </a:spcAft>
              <a:buClr>
                <a:schemeClr val="dk1"/>
              </a:buClr>
              <a:buSzPts val="1400"/>
              <a:buChar char="•"/>
              <a:defRPr/>
            </a:lvl7pPr>
            <a:lvl8pPr indent="-317500" lvl="7" marL="3657600" rtl="0" algn="l">
              <a:lnSpc>
                <a:spcPct val="100000"/>
              </a:lnSpc>
              <a:spcBef>
                <a:spcPts val="500"/>
              </a:spcBef>
              <a:spcAft>
                <a:spcPts val="0"/>
              </a:spcAft>
              <a:buClr>
                <a:schemeClr val="dk1"/>
              </a:buClr>
              <a:buSzPts val="1400"/>
              <a:buChar char="–"/>
              <a:defRPr/>
            </a:lvl8pPr>
            <a:lvl9pPr indent="-317500" lvl="8" marL="4114800" rtl="0" algn="l">
              <a:lnSpc>
                <a:spcPct val="100000"/>
              </a:lnSpc>
              <a:spcBef>
                <a:spcPts val="500"/>
              </a:spcBef>
              <a:spcAft>
                <a:spcPts val="500"/>
              </a:spcAft>
              <a:buClr>
                <a:schemeClr val="dk1"/>
              </a:buClr>
              <a:buSzPts val="1400"/>
              <a:buChar char="•"/>
              <a:defRPr/>
            </a:lvl9pPr>
          </a:lstStyle>
          <a:p/>
        </p:txBody>
      </p:sp>
      <p:sp>
        <p:nvSpPr>
          <p:cNvPr id="730" name="Google Shape;730;p93"/>
          <p:cNvSpPr txBox="1"/>
          <p:nvPr>
            <p:ph type="title"/>
          </p:nvPr>
        </p:nvSpPr>
        <p:spPr>
          <a:xfrm>
            <a:off x="332185" y="324000"/>
            <a:ext cx="8479500" cy="1040400"/>
          </a:xfrm>
          <a:prstGeom prst="rect">
            <a:avLst/>
          </a:prstGeom>
          <a:noFill/>
          <a:ln>
            <a:noFill/>
          </a:ln>
        </p:spPr>
        <p:txBody>
          <a:bodyPr anchorCtr="0" anchor="t" bIns="0" lIns="0" spcFirstLastPara="1" rIns="0" wrap="square" tIns="0">
            <a:noAutofit/>
          </a:bodyPr>
          <a:lstStyle>
            <a:lvl1pPr lvl="0" rtl="0" algn="l">
              <a:lnSpc>
                <a:spcPct val="85000"/>
              </a:lnSpc>
              <a:spcBef>
                <a:spcPts val="0"/>
              </a:spcBef>
              <a:spcAft>
                <a:spcPts val="0"/>
              </a:spcAft>
              <a:buClr>
                <a:schemeClr val="dk1"/>
              </a:buClr>
              <a:buSzPts val="2400"/>
              <a:buFont typeface="Georgia"/>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731" name="Google Shape;731;p93"/>
          <p:cNvSpPr txBox="1"/>
          <p:nvPr>
            <p:ph idx="12" type="sldNum"/>
          </p:nvPr>
        </p:nvSpPr>
        <p:spPr>
          <a:xfrm>
            <a:off x="7488222" y="4869180"/>
            <a:ext cx="1323600" cy="102900"/>
          </a:xfrm>
          <a:prstGeom prst="rect">
            <a:avLst/>
          </a:prstGeom>
          <a:noFill/>
          <a:ln>
            <a:noFill/>
          </a:ln>
        </p:spPr>
        <p:txBody>
          <a:bodyPr anchorCtr="0" anchor="b" bIns="0" lIns="0" spcFirstLastPara="1" rIns="0" wrap="square" tIns="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
        <p:nvSpPr>
          <p:cNvPr id="732" name="Google Shape;732;p93"/>
          <p:cNvSpPr txBox="1"/>
          <p:nvPr>
            <p:ph idx="10" type="dt"/>
          </p:nvPr>
        </p:nvSpPr>
        <p:spPr>
          <a:xfrm>
            <a:off x="7488222" y="4766310"/>
            <a:ext cx="1323600" cy="102900"/>
          </a:xfrm>
          <a:prstGeom prst="rect">
            <a:avLst/>
          </a:prstGeom>
          <a:noFill/>
          <a:ln>
            <a:noFill/>
          </a:ln>
        </p:spPr>
        <p:txBody>
          <a:bodyPr anchorCtr="0" anchor="b" bIns="0" lIns="0" spcFirstLastPara="1" rIns="0" wrap="square" tIns="0">
            <a:noAutofit/>
          </a:bodyPr>
          <a:lstStyle>
            <a:lvl1pPr lvl="0" rtl="0" algn="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733" name="Google Shape;733;p93"/>
          <p:cNvSpPr txBox="1"/>
          <p:nvPr>
            <p:ph idx="11" type="ftr"/>
          </p:nvPr>
        </p:nvSpPr>
        <p:spPr>
          <a:xfrm>
            <a:off x="332184" y="4766310"/>
            <a:ext cx="4105200" cy="1029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Five Content">
  <p:cSld name="Five Content">
    <p:spTree>
      <p:nvGrpSpPr>
        <p:cNvPr id="734" name="Shape 734"/>
        <p:cNvGrpSpPr/>
        <p:nvPr/>
      </p:nvGrpSpPr>
      <p:grpSpPr>
        <a:xfrm>
          <a:off x="0" y="0"/>
          <a:ext cx="0" cy="0"/>
          <a:chOff x="0" y="0"/>
          <a:chExt cx="0" cy="0"/>
        </a:xfrm>
      </p:grpSpPr>
      <p:sp>
        <p:nvSpPr>
          <p:cNvPr id="735" name="Google Shape;735;p94"/>
          <p:cNvSpPr txBox="1"/>
          <p:nvPr>
            <p:ph idx="1" type="body"/>
          </p:nvPr>
        </p:nvSpPr>
        <p:spPr>
          <a:xfrm>
            <a:off x="332185" y="1577579"/>
            <a:ext cx="1479600" cy="30516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accent1"/>
              </a:buClr>
              <a:buSzPts val="1400"/>
              <a:buNone/>
              <a:defRPr/>
            </a:lvl1pPr>
            <a:lvl2pPr indent="-228600" lvl="1" marL="914400" rtl="0" algn="l">
              <a:lnSpc>
                <a:spcPct val="100000"/>
              </a:lnSpc>
              <a:spcBef>
                <a:spcPts val="900"/>
              </a:spcBef>
              <a:spcAft>
                <a:spcPts val="0"/>
              </a:spcAft>
              <a:buClr>
                <a:schemeClr val="dk1"/>
              </a:buClr>
              <a:buSzPts val="1400"/>
              <a:buNone/>
              <a:defRPr/>
            </a:lvl2pPr>
            <a:lvl3pPr indent="-317500" lvl="2" marL="1371600" rtl="0" algn="l">
              <a:lnSpc>
                <a:spcPct val="100000"/>
              </a:lnSpc>
              <a:spcBef>
                <a:spcPts val="500"/>
              </a:spcBef>
              <a:spcAft>
                <a:spcPts val="0"/>
              </a:spcAft>
              <a:buClr>
                <a:schemeClr val="dk1"/>
              </a:buClr>
              <a:buSzPts val="1400"/>
              <a:buChar char="•"/>
              <a:defRPr/>
            </a:lvl3pPr>
            <a:lvl4pPr indent="-317500" lvl="3" marL="1828800" rtl="0" algn="l">
              <a:lnSpc>
                <a:spcPct val="100000"/>
              </a:lnSpc>
              <a:spcBef>
                <a:spcPts val="500"/>
              </a:spcBef>
              <a:spcAft>
                <a:spcPts val="0"/>
              </a:spcAft>
              <a:buClr>
                <a:schemeClr val="dk1"/>
              </a:buClr>
              <a:buSzPts val="1400"/>
              <a:buChar char="–"/>
              <a:defRPr/>
            </a:lvl4pPr>
            <a:lvl5pPr indent="-317500" lvl="4" marL="2286000" rtl="0" algn="l">
              <a:lnSpc>
                <a:spcPct val="100000"/>
              </a:lnSpc>
              <a:spcBef>
                <a:spcPts val="500"/>
              </a:spcBef>
              <a:spcAft>
                <a:spcPts val="0"/>
              </a:spcAft>
              <a:buClr>
                <a:schemeClr val="dk1"/>
              </a:buClr>
              <a:buSzPts val="1400"/>
              <a:buChar char="•"/>
              <a:defRPr/>
            </a:lvl5pPr>
            <a:lvl6pPr indent="-317500" lvl="5" marL="2743200" rtl="0" algn="l">
              <a:lnSpc>
                <a:spcPct val="100000"/>
              </a:lnSpc>
              <a:spcBef>
                <a:spcPts val="500"/>
              </a:spcBef>
              <a:spcAft>
                <a:spcPts val="0"/>
              </a:spcAft>
              <a:buClr>
                <a:schemeClr val="dk1"/>
              </a:buClr>
              <a:buSzPts val="1400"/>
              <a:buChar char="–"/>
              <a:defRPr/>
            </a:lvl6pPr>
            <a:lvl7pPr indent="-317500" lvl="6" marL="3200400" rtl="0" algn="l">
              <a:lnSpc>
                <a:spcPct val="100000"/>
              </a:lnSpc>
              <a:spcBef>
                <a:spcPts val="500"/>
              </a:spcBef>
              <a:spcAft>
                <a:spcPts val="0"/>
              </a:spcAft>
              <a:buClr>
                <a:schemeClr val="dk1"/>
              </a:buClr>
              <a:buSzPts val="1400"/>
              <a:buChar char="•"/>
              <a:defRPr/>
            </a:lvl7pPr>
            <a:lvl8pPr indent="-317500" lvl="7" marL="3657600" rtl="0" algn="l">
              <a:lnSpc>
                <a:spcPct val="100000"/>
              </a:lnSpc>
              <a:spcBef>
                <a:spcPts val="500"/>
              </a:spcBef>
              <a:spcAft>
                <a:spcPts val="0"/>
              </a:spcAft>
              <a:buClr>
                <a:schemeClr val="dk1"/>
              </a:buClr>
              <a:buSzPts val="1400"/>
              <a:buChar char="–"/>
              <a:defRPr/>
            </a:lvl8pPr>
            <a:lvl9pPr indent="-317500" lvl="8" marL="4114800" rtl="0" algn="l">
              <a:lnSpc>
                <a:spcPct val="100000"/>
              </a:lnSpc>
              <a:spcBef>
                <a:spcPts val="500"/>
              </a:spcBef>
              <a:spcAft>
                <a:spcPts val="500"/>
              </a:spcAft>
              <a:buClr>
                <a:schemeClr val="dk1"/>
              </a:buClr>
              <a:buSzPts val="1400"/>
              <a:buChar char="•"/>
              <a:defRPr/>
            </a:lvl9pPr>
          </a:lstStyle>
          <a:p/>
        </p:txBody>
      </p:sp>
      <p:sp>
        <p:nvSpPr>
          <p:cNvPr id="736" name="Google Shape;736;p94"/>
          <p:cNvSpPr txBox="1"/>
          <p:nvPr>
            <p:ph idx="2" type="body"/>
          </p:nvPr>
        </p:nvSpPr>
        <p:spPr>
          <a:xfrm>
            <a:off x="2082784" y="1577579"/>
            <a:ext cx="1479600" cy="30516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accent1"/>
              </a:buClr>
              <a:buSzPts val="1400"/>
              <a:buNone/>
              <a:defRPr/>
            </a:lvl1pPr>
            <a:lvl2pPr indent="-228600" lvl="1" marL="914400" rtl="0" algn="l">
              <a:lnSpc>
                <a:spcPct val="100000"/>
              </a:lnSpc>
              <a:spcBef>
                <a:spcPts val="900"/>
              </a:spcBef>
              <a:spcAft>
                <a:spcPts val="0"/>
              </a:spcAft>
              <a:buClr>
                <a:schemeClr val="dk1"/>
              </a:buClr>
              <a:buSzPts val="1400"/>
              <a:buNone/>
              <a:defRPr/>
            </a:lvl2pPr>
            <a:lvl3pPr indent="-317500" lvl="2" marL="1371600" rtl="0" algn="l">
              <a:lnSpc>
                <a:spcPct val="100000"/>
              </a:lnSpc>
              <a:spcBef>
                <a:spcPts val="500"/>
              </a:spcBef>
              <a:spcAft>
                <a:spcPts val="0"/>
              </a:spcAft>
              <a:buClr>
                <a:schemeClr val="dk1"/>
              </a:buClr>
              <a:buSzPts val="1400"/>
              <a:buChar char="•"/>
              <a:defRPr/>
            </a:lvl3pPr>
            <a:lvl4pPr indent="-317500" lvl="3" marL="1828800" rtl="0" algn="l">
              <a:lnSpc>
                <a:spcPct val="100000"/>
              </a:lnSpc>
              <a:spcBef>
                <a:spcPts val="500"/>
              </a:spcBef>
              <a:spcAft>
                <a:spcPts val="0"/>
              </a:spcAft>
              <a:buClr>
                <a:schemeClr val="dk1"/>
              </a:buClr>
              <a:buSzPts val="1400"/>
              <a:buChar char="–"/>
              <a:defRPr/>
            </a:lvl4pPr>
            <a:lvl5pPr indent="-317500" lvl="4" marL="2286000" rtl="0" algn="l">
              <a:lnSpc>
                <a:spcPct val="100000"/>
              </a:lnSpc>
              <a:spcBef>
                <a:spcPts val="500"/>
              </a:spcBef>
              <a:spcAft>
                <a:spcPts val="0"/>
              </a:spcAft>
              <a:buClr>
                <a:schemeClr val="dk1"/>
              </a:buClr>
              <a:buSzPts val="1400"/>
              <a:buChar char="•"/>
              <a:defRPr/>
            </a:lvl5pPr>
            <a:lvl6pPr indent="-317500" lvl="5" marL="2743200" rtl="0" algn="l">
              <a:lnSpc>
                <a:spcPct val="100000"/>
              </a:lnSpc>
              <a:spcBef>
                <a:spcPts val="500"/>
              </a:spcBef>
              <a:spcAft>
                <a:spcPts val="0"/>
              </a:spcAft>
              <a:buClr>
                <a:schemeClr val="dk1"/>
              </a:buClr>
              <a:buSzPts val="1400"/>
              <a:buChar char="–"/>
              <a:defRPr/>
            </a:lvl6pPr>
            <a:lvl7pPr indent="-317500" lvl="6" marL="3200400" rtl="0" algn="l">
              <a:lnSpc>
                <a:spcPct val="100000"/>
              </a:lnSpc>
              <a:spcBef>
                <a:spcPts val="500"/>
              </a:spcBef>
              <a:spcAft>
                <a:spcPts val="0"/>
              </a:spcAft>
              <a:buClr>
                <a:schemeClr val="dk1"/>
              </a:buClr>
              <a:buSzPts val="1400"/>
              <a:buChar char="•"/>
              <a:defRPr/>
            </a:lvl7pPr>
            <a:lvl8pPr indent="-317500" lvl="7" marL="3657600" rtl="0" algn="l">
              <a:lnSpc>
                <a:spcPct val="100000"/>
              </a:lnSpc>
              <a:spcBef>
                <a:spcPts val="500"/>
              </a:spcBef>
              <a:spcAft>
                <a:spcPts val="0"/>
              </a:spcAft>
              <a:buClr>
                <a:schemeClr val="dk1"/>
              </a:buClr>
              <a:buSzPts val="1400"/>
              <a:buChar char="–"/>
              <a:defRPr/>
            </a:lvl8pPr>
            <a:lvl9pPr indent="-317500" lvl="8" marL="4114800" rtl="0" algn="l">
              <a:lnSpc>
                <a:spcPct val="100000"/>
              </a:lnSpc>
              <a:spcBef>
                <a:spcPts val="500"/>
              </a:spcBef>
              <a:spcAft>
                <a:spcPts val="500"/>
              </a:spcAft>
              <a:buClr>
                <a:schemeClr val="dk1"/>
              </a:buClr>
              <a:buSzPts val="1400"/>
              <a:buChar char="•"/>
              <a:defRPr/>
            </a:lvl9pPr>
          </a:lstStyle>
          <a:p/>
        </p:txBody>
      </p:sp>
      <p:sp>
        <p:nvSpPr>
          <p:cNvPr id="737" name="Google Shape;737;p94"/>
          <p:cNvSpPr txBox="1"/>
          <p:nvPr>
            <p:ph idx="3" type="body"/>
          </p:nvPr>
        </p:nvSpPr>
        <p:spPr>
          <a:xfrm>
            <a:off x="3833383" y="1577579"/>
            <a:ext cx="1479600" cy="30516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accent1"/>
              </a:buClr>
              <a:buSzPts val="1400"/>
              <a:buNone/>
              <a:defRPr/>
            </a:lvl1pPr>
            <a:lvl2pPr indent="-228600" lvl="1" marL="914400" rtl="0" algn="l">
              <a:lnSpc>
                <a:spcPct val="100000"/>
              </a:lnSpc>
              <a:spcBef>
                <a:spcPts val="900"/>
              </a:spcBef>
              <a:spcAft>
                <a:spcPts val="0"/>
              </a:spcAft>
              <a:buClr>
                <a:schemeClr val="dk1"/>
              </a:buClr>
              <a:buSzPts val="1400"/>
              <a:buNone/>
              <a:defRPr/>
            </a:lvl2pPr>
            <a:lvl3pPr indent="-317500" lvl="2" marL="1371600" rtl="0" algn="l">
              <a:lnSpc>
                <a:spcPct val="100000"/>
              </a:lnSpc>
              <a:spcBef>
                <a:spcPts val="500"/>
              </a:spcBef>
              <a:spcAft>
                <a:spcPts val="0"/>
              </a:spcAft>
              <a:buClr>
                <a:schemeClr val="dk1"/>
              </a:buClr>
              <a:buSzPts val="1400"/>
              <a:buChar char="•"/>
              <a:defRPr/>
            </a:lvl3pPr>
            <a:lvl4pPr indent="-317500" lvl="3" marL="1828800" rtl="0" algn="l">
              <a:lnSpc>
                <a:spcPct val="100000"/>
              </a:lnSpc>
              <a:spcBef>
                <a:spcPts val="500"/>
              </a:spcBef>
              <a:spcAft>
                <a:spcPts val="0"/>
              </a:spcAft>
              <a:buClr>
                <a:schemeClr val="dk1"/>
              </a:buClr>
              <a:buSzPts val="1400"/>
              <a:buChar char="–"/>
              <a:defRPr/>
            </a:lvl4pPr>
            <a:lvl5pPr indent="-317500" lvl="4" marL="2286000" rtl="0" algn="l">
              <a:lnSpc>
                <a:spcPct val="100000"/>
              </a:lnSpc>
              <a:spcBef>
                <a:spcPts val="500"/>
              </a:spcBef>
              <a:spcAft>
                <a:spcPts val="0"/>
              </a:spcAft>
              <a:buClr>
                <a:schemeClr val="dk1"/>
              </a:buClr>
              <a:buSzPts val="1400"/>
              <a:buChar char="•"/>
              <a:defRPr/>
            </a:lvl5pPr>
            <a:lvl6pPr indent="-317500" lvl="5" marL="2743200" rtl="0" algn="l">
              <a:lnSpc>
                <a:spcPct val="100000"/>
              </a:lnSpc>
              <a:spcBef>
                <a:spcPts val="500"/>
              </a:spcBef>
              <a:spcAft>
                <a:spcPts val="0"/>
              </a:spcAft>
              <a:buClr>
                <a:schemeClr val="dk1"/>
              </a:buClr>
              <a:buSzPts val="1400"/>
              <a:buChar char="–"/>
              <a:defRPr/>
            </a:lvl6pPr>
            <a:lvl7pPr indent="-317500" lvl="6" marL="3200400" rtl="0" algn="l">
              <a:lnSpc>
                <a:spcPct val="100000"/>
              </a:lnSpc>
              <a:spcBef>
                <a:spcPts val="500"/>
              </a:spcBef>
              <a:spcAft>
                <a:spcPts val="0"/>
              </a:spcAft>
              <a:buClr>
                <a:schemeClr val="dk1"/>
              </a:buClr>
              <a:buSzPts val="1400"/>
              <a:buChar char="•"/>
              <a:defRPr/>
            </a:lvl7pPr>
            <a:lvl8pPr indent="-317500" lvl="7" marL="3657600" rtl="0" algn="l">
              <a:lnSpc>
                <a:spcPct val="100000"/>
              </a:lnSpc>
              <a:spcBef>
                <a:spcPts val="500"/>
              </a:spcBef>
              <a:spcAft>
                <a:spcPts val="0"/>
              </a:spcAft>
              <a:buClr>
                <a:schemeClr val="dk1"/>
              </a:buClr>
              <a:buSzPts val="1400"/>
              <a:buChar char="–"/>
              <a:defRPr/>
            </a:lvl8pPr>
            <a:lvl9pPr indent="-317500" lvl="8" marL="4114800" rtl="0" algn="l">
              <a:lnSpc>
                <a:spcPct val="100000"/>
              </a:lnSpc>
              <a:spcBef>
                <a:spcPts val="500"/>
              </a:spcBef>
              <a:spcAft>
                <a:spcPts val="500"/>
              </a:spcAft>
              <a:buClr>
                <a:schemeClr val="dk1"/>
              </a:buClr>
              <a:buSzPts val="1400"/>
              <a:buChar char="•"/>
              <a:defRPr/>
            </a:lvl9pPr>
          </a:lstStyle>
          <a:p/>
        </p:txBody>
      </p:sp>
      <p:sp>
        <p:nvSpPr>
          <p:cNvPr id="738" name="Google Shape;738;p94"/>
          <p:cNvSpPr txBox="1"/>
          <p:nvPr>
            <p:ph idx="4" type="body"/>
          </p:nvPr>
        </p:nvSpPr>
        <p:spPr>
          <a:xfrm>
            <a:off x="5583982" y="1577579"/>
            <a:ext cx="1479600" cy="30516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accent1"/>
              </a:buClr>
              <a:buSzPts val="1400"/>
              <a:buNone/>
              <a:defRPr/>
            </a:lvl1pPr>
            <a:lvl2pPr indent="-228600" lvl="1" marL="914400" rtl="0" algn="l">
              <a:lnSpc>
                <a:spcPct val="100000"/>
              </a:lnSpc>
              <a:spcBef>
                <a:spcPts val="900"/>
              </a:spcBef>
              <a:spcAft>
                <a:spcPts val="0"/>
              </a:spcAft>
              <a:buClr>
                <a:schemeClr val="dk1"/>
              </a:buClr>
              <a:buSzPts val="1400"/>
              <a:buNone/>
              <a:defRPr/>
            </a:lvl2pPr>
            <a:lvl3pPr indent="-317500" lvl="2" marL="1371600" rtl="0" algn="l">
              <a:lnSpc>
                <a:spcPct val="100000"/>
              </a:lnSpc>
              <a:spcBef>
                <a:spcPts val="500"/>
              </a:spcBef>
              <a:spcAft>
                <a:spcPts val="0"/>
              </a:spcAft>
              <a:buClr>
                <a:schemeClr val="dk1"/>
              </a:buClr>
              <a:buSzPts val="1400"/>
              <a:buChar char="•"/>
              <a:defRPr/>
            </a:lvl3pPr>
            <a:lvl4pPr indent="-317500" lvl="3" marL="1828800" rtl="0" algn="l">
              <a:lnSpc>
                <a:spcPct val="100000"/>
              </a:lnSpc>
              <a:spcBef>
                <a:spcPts val="500"/>
              </a:spcBef>
              <a:spcAft>
                <a:spcPts val="0"/>
              </a:spcAft>
              <a:buClr>
                <a:schemeClr val="dk1"/>
              </a:buClr>
              <a:buSzPts val="1400"/>
              <a:buChar char="–"/>
              <a:defRPr/>
            </a:lvl4pPr>
            <a:lvl5pPr indent="-317500" lvl="4" marL="2286000" rtl="0" algn="l">
              <a:lnSpc>
                <a:spcPct val="100000"/>
              </a:lnSpc>
              <a:spcBef>
                <a:spcPts val="500"/>
              </a:spcBef>
              <a:spcAft>
                <a:spcPts val="0"/>
              </a:spcAft>
              <a:buClr>
                <a:schemeClr val="dk1"/>
              </a:buClr>
              <a:buSzPts val="1400"/>
              <a:buChar char="•"/>
              <a:defRPr/>
            </a:lvl5pPr>
            <a:lvl6pPr indent="-317500" lvl="5" marL="2743200" rtl="0" algn="l">
              <a:lnSpc>
                <a:spcPct val="100000"/>
              </a:lnSpc>
              <a:spcBef>
                <a:spcPts val="500"/>
              </a:spcBef>
              <a:spcAft>
                <a:spcPts val="0"/>
              </a:spcAft>
              <a:buClr>
                <a:schemeClr val="dk1"/>
              </a:buClr>
              <a:buSzPts val="1400"/>
              <a:buChar char="–"/>
              <a:defRPr/>
            </a:lvl6pPr>
            <a:lvl7pPr indent="-317500" lvl="6" marL="3200400" rtl="0" algn="l">
              <a:lnSpc>
                <a:spcPct val="100000"/>
              </a:lnSpc>
              <a:spcBef>
                <a:spcPts val="500"/>
              </a:spcBef>
              <a:spcAft>
                <a:spcPts val="0"/>
              </a:spcAft>
              <a:buClr>
                <a:schemeClr val="dk1"/>
              </a:buClr>
              <a:buSzPts val="1400"/>
              <a:buChar char="•"/>
              <a:defRPr/>
            </a:lvl7pPr>
            <a:lvl8pPr indent="-317500" lvl="7" marL="3657600" rtl="0" algn="l">
              <a:lnSpc>
                <a:spcPct val="100000"/>
              </a:lnSpc>
              <a:spcBef>
                <a:spcPts val="500"/>
              </a:spcBef>
              <a:spcAft>
                <a:spcPts val="0"/>
              </a:spcAft>
              <a:buClr>
                <a:schemeClr val="dk1"/>
              </a:buClr>
              <a:buSzPts val="1400"/>
              <a:buChar char="–"/>
              <a:defRPr/>
            </a:lvl8pPr>
            <a:lvl9pPr indent="-317500" lvl="8" marL="4114800" rtl="0" algn="l">
              <a:lnSpc>
                <a:spcPct val="100000"/>
              </a:lnSpc>
              <a:spcBef>
                <a:spcPts val="500"/>
              </a:spcBef>
              <a:spcAft>
                <a:spcPts val="500"/>
              </a:spcAft>
              <a:buClr>
                <a:schemeClr val="dk1"/>
              </a:buClr>
              <a:buSzPts val="1400"/>
              <a:buChar char="•"/>
              <a:defRPr/>
            </a:lvl9pPr>
          </a:lstStyle>
          <a:p/>
        </p:txBody>
      </p:sp>
      <p:sp>
        <p:nvSpPr>
          <p:cNvPr id="739" name="Google Shape;739;p94"/>
          <p:cNvSpPr txBox="1"/>
          <p:nvPr>
            <p:ph idx="5" type="body"/>
          </p:nvPr>
        </p:nvSpPr>
        <p:spPr>
          <a:xfrm>
            <a:off x="7334582" y="1577579"/>
            <a:ext cx="1479600" cy="30516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accent1"/>
              </a:buClr>
              <a:buSzPts val="1400"/>
              <a:buNone/>
              <a:defRPr/>
            </a:lvl1pPr>
            <a:lvl2pPr indent="-228600" lvl="1" marL="914400" rtl="0" algn="l">
              <a:lnSpc>
                <a:spcPct val="100000"/>
              </a:lnSpc>
              <a:spcBef>
                <a:spcPts val="900"/>
              </a:spcBef>
              <a:spcAft>
                <a:spcPts val="0"/>
              </a:spcAft>
              <a:buClr>
                <a:schemeClr val="dk1"/>
              </a:buClr>
              <a:buSzPts val="1400"/>
              <a:buNone/>
              <a:defRPr/>
            </a:lvl2pPr>
            <a:lvl3pPr indent="-317500" lvl="2" marL="1371600" rtl="0" algn="l">
              <a:lnSpc>
                <a:spcPct val="100000"/>
              </a:lnSpc>
              <a:spcBef>
                <a:spcPts val="500"/>
              </a:spcBef>
              <a:spcAft>
                <a:spcPts val="0"/>
              </a:spcAft>
              <a:buClr>
                <a:schemeClr val="dk1"/>
              </a:buClr>
              <a:buSzPts val="1400"/>
              <a:buChar char="•"/>
              <a:defRPr/>
            </a:lvl3pPr>
            <a:lvl4pPr indent="-317500" lvl="3" marL="1828800" rtl="0" algn="l">
              <a:lnSpc>
                <a:spcPct val="100000"/>
              </a:lnSpc>
              <a:spcBef>
                <a:spcPts val="500"/>
              </a:spcBef>
              <a:spcAft>
                <a:spcPts val="0"/>
              </a:spcAft>
              <a:buClr>
                <a:schemeClr val="dk1"/>
              </a:buClr>
              <a:buSzPts val="1400"/>
              <a:buChar char="–"/>
              <a:defRPr/>
            </a:lvl4pPr>
            <a:lvl5pPr indent="-317500" lvl="4" marL="2286000" rtl="0" algn="l">
              <a:lnSpc>
                <a:spcPct val="100000"/>
              </a:lnSpc>
              <a:spcBef>
                <a:spcPts val="500"/>
              </a:spcBef>
              <a:spcAft>
                <a:spcPts val="0"/>
              </a:spcAft>
              <a:buClr>
                <a:schemeClr val="dk1"/>
              </a:buClr>
              <a:buSzPts val="1400"/>
              <a:buChar char="•"/>
              <a:defRPr/>
            </a:lvl5pPr>
            <a:lvl6pPr indent="-317500" lvl="5" marL="2743200" rtl="0" algn="l">
              <a:lnSpc>
                <a:spcPct val="100000"/>
              </a:lnSpc>
              <a:spcBef>
                <a:spcPts val="500"/>
              </a:spcBef>
              <a:spcAft>
                <a:spcPts val="0"/>
              </a:spcAft>
              <a:buClr>
                <a:schemeClr val="dk1"/>
              </a:buClr>
              <a:buSzPts val="1400"/>
              <a:buChar char="–"/>
              <a:defRPr/>
            </a:lvl6pPr>
            <a:lvl7pPr indent="-317500" lvl="6" marL="3200400" rtl="0" algn="l">
              <a:lnSpc>
                <a:spcPct val="100000"/>
              </a:lnSpc>
              <a:spcBef>
                <a:spcPts val="500"/>
              </a:spcBef>
              <a:spcAft>
                <a:spcPts val="0"/>
              </a:spcAft>
              <a:buClr>
                <a:schemeClr val="dk1"/>
              </a:buClr>
              <a:buSzPts val="1400"/>
              <a:buChar char="•"/>
              <a:defRPr/>
            </a:lvl7pPr>
            <a:lvl8pPr indent="-317500" lvl="7" marL="3657600" rtl="0" algn="l">
              <a:lnSpc>
                <a:spcPct val="100000"/>
              </a:lnSpc>
              <a:spcBef>
                <a:spcPts val="500"/>
              </a:spcBef>
              <a:spcAft>
                <a:spcPts val="0"/>
              </a:spcAft>
              <a:buClr>
                <a:schemeClr val="dk1"/>
              </a:buClr>
              <a:buSzPts val="1400"/>
              <a:buChar char="–"/>
              <a:defRPr/>
            </a:lvl8pPr>
            <a:lvl9pPr indent="-317500" lvl="8" marL="4114800" rtl="0" algn="l">
              <a:lnSpc>
                <a:spcPct val="100000"/>
              </a:lnSpc>
              <a:spcBef>
                <a:spcPts val="500"/>
              </a:spcBef>
              <a:spcAft>
                <a:spcPts val="500"/>
              </a:spcAft>
              <a:buClr>
                <a:schemeClr val="dk1"/>
              </a:buClr>
              <a:buSzPts val="1400"/>
              <a:buChar char="•"/>
              <a:defRPr/>
            </a:lvl9pPr>
          </a:lstStyle>
          <a:p/>
        </p:txBody>
      </p:sp>
      <p:sp>
        <p:nvSpPr>
          <p:cNvPr id="740" name="Google Shape;740;p94"/>
          <p:cNvSpPr txBox="1"/>
          <p:nvPr>
            <p:ph type="title"/>
          </p:nvPr>
        </p:nvSpPr>
        <p:spPr>
          <a:xfrm>
            <a:off x="332185" y="324000"/>
            <a:ext cx="8479500" cy="1040400"/>
          </a:xfrm>
          <a:prstGeom prst="rect">
            <a:avLst/>
          </a:prstGeom>
          <a:noFill/>
          <a:ln>
            <a:noFill/>
          </a:ln>
        </p:spPr>
        <p:txBody>
          <a:bodyPr anchorCtr="0" anchor="t" bIns="0" lIns="0" spcFirstLastPara="1" rIns="0" wrap="square" tIns="0">
            <a:noAutofit/>
          </a:bodyPr>
          <a:lstStyle>
            <a:lvl1pPr lvl="0" rtl="0" algn="l">
              <a:lnSpc>
                <a:spcPct val="85000"/>
              </a:lnSpc>
              <a:spcBef>
                <a:spcPts val="0"/>
              </a:spcBef>
              <a:spcAft>
                <a:spcPts val="0"/>
              </a:spcAft>
              <a:buClr>
                <a:schemeClr val="dk1"/>
              </a:buClr>
              <a:buSzPts val="2400"/>
              <a:buFont typeface="Georgia"/>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741" name="Google Shape;741;p94"/>
          <p:cNvSpPr txBox="1"/>
          <p:nvPr>
            <p:ph idx="12" type="sldNum"/>
          </p:nvPr>
        </p:nvSpPr>
        <p:spPr>
          <a:xfrm>
            <a:off x="7488222" y="4869180"/>
            <a:ext cx="1323600" cy="102900"/>
          </a:xfrm>
          <a:prstGeom prst="rect">
            <a:avLst/>
          </a:prstGeom>
          <a:noFill/>
          <a:ln>
            <a:noFill/>
          </a:ln>
        </p:spPr>
        <p:txBody>
          <a:bodyPr anchorCtr="0" anchor="b" bIns="0" lIns="0" spcFirstLastPara="1" rIns="0" wrap="square" tIns="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
        <p:nvSpPr>
          <p:cNvPr id="742" name="Google Shape;742;p94"/>
          <p:cNvSpPr txBox="1"/>
          <p:nvPr>
            <p:ph idx="10" type="dt"/>
          </p:nvPr>
        </p:nvSpPr>
        <p:spPr>
          <a:xfrm>
            <a:off x="7488222" y="4766310"/>
            <a:ext cx="1323600" cy="102900"/>
          </a:xfrm>
          <a:prstGeom prst="rect">
            <a:avLst/>
          </a:prstGeom>
          <a:noFill/>
          <a:ln>
            <a:noFill/>
          </a:ln>
        </p:spPr>
        <p:txBody>
          <a:bodyPr anchorCtr="0" anchor="b" bIns="0" lIns="0" spcFirstLastPara="1" rIns="0" wrap="square" tIns="0">
            <a:noAutofit/>
          </a:bodyPr>
          <a:lstStyle>
            <a:lvl1pPr lvl="0" rtl="0" algn="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743" name="Google Shape;743;p94"/>
          <p:cNvSpPr txBox="1"/>
          <p:nvPr>
            <p:ph idx="11" type="ftr"/>
          </p:nvPr>
        </p:nvSpPr>
        <p:spPr>
          <a:xfrm>
            <a:off x="332184" y="4766310"/>
            <a:ext cx="4105200" cy="1029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Full Content">
  <p:cSld name="Title and Full Content">
    <p:spTree>
      <p:nvGrpSpPr>
        <p:cNvPr id="744" name="Shape 744"/>
        <p:cNvGrpSpPr/>
        <p:nvPr/>
      </p:nvGrpSpPr>
      <p:grpSpPr>
        <a:xfrm>
          <a:off x="0" y="0"/>
          <a:ext cx="0" cy="0"/>
          <a:chOff x="0" y="0"/>
          <a:chExt cx="0" cy="0"/>
        </a:xfrm>
      </p:grpSpPr>
      <p:sp>
        <p:nvSpPr>
          <p:cNvPr id="745" name="Google Shape;745;p95"/>
          <p:cNvSpPr txBox="1"/>
          <p:nvPr>
            <p:ph type="title"/>
          </p:nvPr>
        </p:nvSpPr>
        <p:spPr>
          <a:xfrm>
            <a:off x="332185" y="324000"/>
            <a:ext cx="8479500" cy="1040400"/>
          </a:xfrm>
          <a:prstGeom prst="rect">
            <a:avLst/>
          </a:prstGeom>
          <a:noFill/>
          <a:ln>
            <a:noFill/>
          </a:ln>
        </p:spPr>
        <p:txBody>
          <a:bodyPr anchorCtr="0" anchor="t" bIns="0" lIns="0" spcFirstLastPara="1" rIns="0" wrap="square" tIns="0">
            <a:noAutofit/>
          </a:bodyPr>
          <a:lstStyle>
            <a:lvl1pPr lvl="0" rtl="0" algn="l">
              <a:lnSpc>
                <a:spcPct val="85000"/>
              </a:lnSpc>
              <a:spcBef>
                <a:spcPts val="0"/>
              </a:spcBef>
              <a:spcAft>
                <a:spcPts val="0"/>
              </a:spcAft>
              <a:buClr>
                <a:schemeClr val="dk1"/>
              </a:buClr>
              <a:buSzPts val="2400"/>
              <a:buFont typeface="Georgia"/>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746" name="Google Shape;746;p95"/>
          <p:cNvSpPr txBox="1"/>
          <p:nvPr>
            <p:ph idx="1" type="body"/>
          </p:nvPr>
        </p:nvSpPr>
        <p:spPr>
          <a:xfrm>
            <a:off x="332185" y="1577340"/>
            <a:ext cx="8479500" cy="30552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accent1"/>
              </a:buClr>
              <a:buSzPts val="1400"/>
              <a:buNone/>
              <a:defRPr/>
            </a:lvl1pPr>
            <a:lvl2pPr indent="-228600" lvl="1" marL="914400" rtl="0" algn="l">
              <a:lnSpc>
                <a:spcPct val="100000"/>
              </a:lnSpc>
              <a:spcBef>
                <a:spcPts val="900"/>
              </a:spcBef>
              <a:spcAft>
                <a:spcPts val="0"/>
              </a:spcAft>
              <a:buClr>
                <a:schemeClr val="dk1"/>
              </a:buClr>
              <a:buSzPts val="1400"/>
              <a:buNone/>
              <a:defRPr/>
            </a:lvl2pPr>
            <a:lvl3pPr indent="-317500" lvl="2" marL="1371600" rtl="0" algn="l">
              <a:lnSpc>
                <a:spcPct val="100000"/>
              </a:lnSpc>
              <a:spcBef>
                <a:spcPts val="500"/>
              </a:spcBef>
              <a:spcAft>
                <a:spcPts val="0"/>
              </a:spcAft>
              <a:buClr>
                <a:schemeClr val="dk1"/>
              </a:buClr>
              <a:buSzPts val="1400"/>
              <a:buChar char="•"/>
              <a:defRPr/>
            </a:lvl3pPr>
            <a:lvl4pPr indent="-317500" lvl="3" marL="1828800" rtl="0" algn="l">
              <a:lnSpc>
                <a:spcPct val="100000"/>
              </a:lnSpc>
              <a:spcBef>
                <a:spcPts val="500"/>
              </a:spcBef>
              <a:spcAft>
                <a:spcPts val="0"/>
              </a:spcAft>
              <a:buClr>
                <a:schemeClr val="dk1"/>
              </a:buClr>
              <a:buSzPts val="1400"/>
              <a:buChar char="–"/>
              <a:defRPr/>
            </a:lvl4pPr>
            <a:lvl5pPr indent="-317500" lvl="4" marL="2286000" rtl="0" algn="l">
              <a:lnSpc>
                <a:spcPct val="100000"/>
              </a:lnSpc>
              <a:spcBef>
                <a:spcPts val="500"/>
              </a:spcBef>
              <a:spcAft>
                <a:spcPts val="0"/>
              </a:spcAft>
              <a:buClr>
                <a:schemeClr val="dk1"/>
              </a:buClr>
              <a:buSzPts val="1400"/>
              <a:buChar char="•"/>
              <a:defRPr/>
            </a:lvl5pPr>
            <a:lvl6pPr indent="-317500" lvl="5" marL="2743200" rtl="0" algn="l">
              <a:lnSpc>
                <a:spcPct val="100000"/>
              </a:lnSpc>
              <a:spcBef>
                <a:spcPts val="500"/>
              </a:spcBef>
              <a:spcAft>
                <a:spcPts val="0"/>
              </a:spcAft>
              <a:buClr>
                <a:schemeClr val="dk1"/>
              </a:buClr>
              <a:buSzPts val="1400"/>
              <a:buChar char="–"/>
              <a:defRPr/>
            </a:lvl6pPr>
            <a:lvl7pPr indent="-317500" lvl="6" marL="3200400" rtl="0" algn="l">
              <a:lnSpc>
                <a:spcPct val="100000"/>
              </a:lnSpc>
              <a:spcBef>
                <a:spcPts val="500"/>
              </a:spcBef>
              <a:spcAft>
                <a:spcPts val="0"/>
              </a:spcAft>
              <a:buClr>
                <a:schemeClr val="dk1"/>
              </a:buClr>
              <a:buSzPts val="1400"/>
              <a:buChar char="•"/>
              <a:defRPr/>
            </a:lvl7pPr>
            <a:lvl8pPr indent="-317500" lvl="7" marL="3657600" rtl="0" algn="l">
              <a:lnSpc>
                <a:spcPct val="100000"/>
              </a:lnSpc>
              <a:spcBef>
                <a:spcPts val="500"/>
              </a:spcBef>
              <a:spcAft>
                <a:spcPts val="0"/>
              </a:spcAft>
              <a:buClr>
                <a:schemeClr val="dk1"/>
              </a:buClr>
              <a:buSzPts val="1400"/>
              <a:buChar char="–"/>
              <a:defRPr/>
            </a:lvl8pPr>
            <a:lvl9pPr indent="-317500" lvl="8" marL="4114800" rtl="0" algn="l">
              <a:lnSpc>
                <a:spcPct val="100000"/>
              </a:lnSpc>
              <a:spcBef>
                <a:spcPts val="500"/>
              </a:spcBef>
              <a:spcAft>
                <a:spcPts val="500"/>
              </a:spcAft>
              <a:buClr>
                <a:schemeClr val="dk1"/>
              </a:buClr>
              <a:buSzPts val="1400"/>
              <a:buChar char="•"/>
              <a:defRPr/>
            </a:lvl9pPr>
          </a:lstStyle>
          <a:p/>
        </p:txBody>
      </p:sp>
      <p:sp>
        <p:nvSpPr>
          <p:cNvPr id="747" name="Google Shape;747;p95"/>
          <p:cNvSpPr txBox="1"/>
          <p:nvPr>
            <p:ph idx="12" type="sldNum"/>
          </p:nvPr>
        </p:nvSpPr>
        <p:spPr>
          <a:xfrm>
            <a:off x="7488222" y="4869180"/>
            <a:ext cx="1323600" cy="102900"/>
          </a:xfrm>
          <a:prstGeom prst="rect">
            <a:avLst/>
          </a:prstGeom>
          <a:noFill/>
          <a:ln>
            <a:noFill/>
          </a:ln>
        </p:spPr>
        <p:txBody>
          <a:bodyPr anchorCtr="0" anchor="b" bIns="0" lIns="0" spcFirstLastPara="1" rIns="0" wrap="square" tIns="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
        <p:nvSpPr>
          <p:cNvPr id="748" name="Google Shape;748;p95"/>
          <p:cNvSpPr txBox="1"/>
          <p:nvPr>
            <p:ph idx="10" type="dt"/>
          </p:nvPr>
        </p:nvSpPr>
        <p:spPr>
          <a:xfrm>
            <a:off x="7488222" y="4766310"/>
            <a:ext cx="1323600" cy="102900"/>
          </a:xfrm>
          <a:prstGeom prst="rect">
            <a:avLst/>
          </a:prstGeom>
          <a:noFill/>
          <a:ln>
            <a:noFill/>
          </a:ln>
        </p:spPr>
        <p:txBody>
          <a:bodyPr anchorCtr="0" anchor="b" bIns="0" lIns="0" spcFirstLastPara="1" rIns="0" wrap="square" tIns="0">
            <a:noAutofit/>
          </a:bodyPr>
          <a:lstStyle>
            <a:lvl1pPr lvl="0" rtl="0" algn="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749" name="Google Shape;749;p95"/>
          <p:cNvSpPr txBox="1"/>
          <p:nvPr>
            <p:ph idx="11" type="ftr"/>
          </p:nvPr>
        </p:nvSpPr>
        <p:spPr>
          <a:xfrm>
            <a:off x="332184" y="4766310"/>
            <a:ext cx="4105200" cy="1029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Rose" showMasterSp="0">
  <p:cSld name="Section Header Rose">
    <p:bg>
      <p:bgPr>
        <a:solidFill>
          <a:srgbClr val="DB536A"/>
        </a:solidFill>
      </p:bgPr>
    </p:bg>
    <p:spTree>
      <p:nvGrpSpPr>
        <p:cNvPr id="750" name="Shape 750"/>
        <p:cNvGrpSpPr/>
        <p:nvPr/>
      </p:nvGrpSpPr>
      <p:grpSpPr>
        <a:xfrm>
          <a:off x="0" y="0"/>
          <a:ext cx="0" cy="0"/>
          <a:chOff x="0" y="0"/>
          <a:chExt cx="0" cy="0"/>
        </a:xfrm>
      </p:grpSpPr>
      <p:sp>
        <p:nvSpPr>
          <p:cNvPr id="751" name="Google Shape;751;p96"/>
          <p:cNvSpPr txBox="1"/>
          <p:nvPr>
            <p:ph type="title"/>
          </p:nvPr>
        </p:nvSpPr>
        <p:spPr>
          <a:xfrm>
            <a:off x="3713560" y="1577579"/>
            <a:ext cx="3702600" cy="1923300"/>
          </a:xfrm>
          <a:prstGeom prst="rect">
            <a:avLst/>
          </a:prstGeom>
          <a:noFill/>
          <a:ln>
            <a:noFill/>
          </a:ln>
        </p:spPr>
        <p:txBody>
          <a:bodyPr anchorCtr="0" anchor="t" bIns="0" lIns="0" spcFirstLastPara="1" rIns="0" wrap="square" tIns="0">
            <a:noAutofit/>
          </a:bodyPr>
          <a:lstStyle>
            <a:lvl1pPr lvl="0" rtl="0" algn="l">
              <a:lnSpc>
                <a:spcPct val="85000"/>
              </a:lnSpc>
              <a:spcBef>
                <a:spcPts val="0"/>
              </a:spcBef>
              <a:spcAft>
                <a:spcPts val="0"/>
              </a:spcAft>
              <a:buClr>
                <a:schemeClr val="lt1"/>
              </a:buClr>
              <a:buSzPts val="3000"/>
              <a:buFont typeface="Arial"/>
              <a:buNone/>
              <a:defRPr b="0" sz="3000">
                <a:solidFill>
                  <a:schemeClr val="lt1"/>
                </a:solidFill>
                <a:latin typeface="Arial"/>
                <a:ea typeface="Arial"/>
                <a:cs typeface="Arial"/>
                <a:sym typeface="Aria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752" name="Google Shape;752;p96"/>
          <p:cNvSpPr txBox="1"/>
          <p:nvPr>
            <p:ph idx="1" type="subTitle"/>
          </p:nvPr>
        </p:nvSpPr>
        <p:spPr>
          <a:xfrm>
            <a:off x="332184" y="0"/>
            <a:ext cx="3258600" cy="5143500"/>
          </a:xfrm>
          <a:prstGeom prst="rect">
            <a:avLst/>
          </a:prstGeom>
          <a:noFill/>
          <a:ln>
            <a:noFill/>
          </a:ln>
        </p:spPr>
        <p:txBody>
          <a:bodyPr anchorCtr="0" anchor="ctr" bIns="0" lIns="0" spcFirstLastPara="1" rIns="0" wrap="square" tIns="0">
            <a:noAutofit/>
          </a:bodyPr>
          <a:lstStyle>
            <a:lvl1pPr lvl="0" rtl="0" algn="l">
              <a:lnSpc>
                <a:spcPct val="95000"/>
              </a:lnSpc>
              <a:spcBef>
                <a:spcPts val="0"/>
              </a:spcBef>
              <a:spcAft>
                <a:spcPts val="0"/>
              </a:spcAft>
              <a:buClr>
                <a:schemeClr val="lt1"/>
              </a:buClr>
              <a:buSzPts val="48800"/>
              <a:buNone/>
              <a:defRPr b="0" sz="48800">
                <a:solidFill>
                  <a:schemeClr val="lt1"/>
                </a:solidFill>
              </a:defRPr>
            </a:lvl1pPr>
            <a:lvl2pPr lvl="1" rtl="0" algn="l">
              <a:lnSpc>
                <a:spcPct val="95000"/>
              </a:lnSpc>
              <a:spcBef>
                <a:spcPts val="0"/>
              </a:spcBef>
              <a:spcAft>
                <a:spcPts val="0"/>
              </a:spcAft>
              <a:buClr>
                <a:schemeClr val="lt1"/>
              </a:buClr>
              <a:buSzPts val="48800"/>
              <a:buNone/>
              <a:defRPr sz="48800">
                <a:solidFill>
                  <a:schemeClr val="lt1"/>
                </a:solidFill>
              </a:defRPr>
            </a:lvl2pPr>
            <a:lvl3pPr lvl="2" rtl="0" algn="l">
              <a:lnSpc>
                <a:spcPct val="95000"/>
              </a:lnSpc>
              <a:spcBef>
                <a:spcPts val="0"/>
              </a:spcBef>
              <a:spcAft>
                <a:spcPts val="0"/>
              </a:spcAft>
              <a:buClr>
                <a:schemeClr val="lt1"/>
              </a:buClr>
              <a:buSzPts val="48800"/>
              <a:buNone/>
              <a:defRPr sz="48800">
                <a:solidFill>
                  <a:schemeClr val="lt1"/>
                </a:solidFill>
              </a:defRPr>
            </a:lvl3pPr>
            <a:lvl4pPr lvl="3" rtl="0" algn="l">
              <a:lnSpc>
                <a:spcPct val="95000"/>
              </a:lnSpc>
              <a:spcBef>
                <a:spcPts val="0"/>
              </a:spcBef>
              <a:spcAft>
                <a:spcPts val="0"/>
              </a:spcAft>
              <a:buClr>
                <a:schemeClr val="lt1"/>
              </a:buClr>
              <a:buSzPts val="48800"/>
              <a:buNone/>
              <a:defRPr sz="48800">
                <a:solidFill>
                  <a:schemeClr val="lt1"/>
                </a:solidFill>
              </a:defRPr>
            </a:lvl4pPr>
            <a:lvl5pPr lvl="4" rtl="0" algn="l">
              <a:lnSpc>
                <a:spcPct val="95000"/>
              </a:lnSpc>
              <a:spcBef>
                <a:spcPts val="0"/>
              </a:spcBef>
              <a:spcAft>
                <a:spcPts val="0"/>
              </a:spcAft>
              <a:buClr>
                <a:schemeClr val="lt1"/>
              </a:buClr>
              <a:buSzPts val="48800"/>
              <a:buNone/>
              <a:defRPr sz="48800">
                <a:solidFill>
                  <a:schemeClr val="lt1"/>
                </a:solidFill>
              </a:defRPr>
            </a:lvl5pPr>
            <a:lvl6pPr lvl="5" rtl="0" algn="l">
              <a:lnSpc>
                <a:spcPct val="95000"/>
              </a:lnSpc>
              <a:spcBef>
                <a:spcPts val="0"/>
              </a:spcBef>
              <a:spcAft>
                <a:spcPts val="0"/>
              </a:spcAft>
              <a:buClr>
                <a:schemeClr val="lt1"/>
              </a:buClr>
              <a:buSzPts val="48800"/>
              <a:buNone/>
              <a:defRPr sz="48800">
                <a:solidFill>
                  <a:schemeClr val="lt1"/>
                </a:solidFill>
              </a:defRPr>
            </a:lvl6pPr>
            <a:lvl7pPr lvl="6" rtl="0" algn="l">
              <a:lnSpc>
                <a:spcPct val="95000"/>
              </a:lnSpc>
              <a:spcBef>
                <a:spcPts val="0"/>
              </a:spcBef>
              <a:spcAft>
                <a:spcPts val="0"/>
              </a:spcAft>
              <a:buClr>
                <a:schemeClr val="lt1"/>
              </a:buClr>
              <a:buSzPts val="48800"/>
              <a:buNone/>
              <a:defRPr sz="48800">
                <a:solidFill>
                  <a:schemeClr val="lt1"/>
                </a:solidFill>
              </a:defRPr>
            </a:lvl7pPr>
            <a:lvl8pPr lvl="7" rtl="0" algn="l">
              <a:lnSpc>
                <a:spcPct val="95000"/>
              </a:lnSpc>
              <a:spcBef>
                <a:spcPts val="0"/>
              </a:spcBef>
              <a:spcAft>
                <a:spcPts val="0"/>
              </a:spcAft>
              <a:buClr>
                <a:schemeClr val="lt1"/>
              </a:buClr>
              <a:buSzPts val="48800"/>
              <a:buNone/>
              <a:defRPr sz="48800">
                <a:solidFill>
                  <a:schemeClr val="lt1"/>
                </a:solidFill>
              </a:defRPr>
            </a:lvl8pPr>
            <a:lvl9pPr lvl="8" rtl="0" algn="l">
              <a:lnSpc>
                <a:spcPct val="95000"/>
              </a:lnSpc>
              <a:spcBef>
                <a:spcPts val="0"/>
              </a:spcBef>
              <a:spcAft>
                <a:spcPts val="0"/>
              </a:spcAft>
              <a:buClr>
                <a:schemeClr val="lt1"/>
              </a:buClr>
              <a:buSzPts val="48800"/>
              <a:buNone/>
              <a:defRPr sz="48800">
                <a:solidFill>
                  <a:schemeClr val="lt1"/>
                </a:solidFill>
              </a:defRPr>
            </a:lvl9pPr>
          </a:lstStyle>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and Image">
  <p:cSld name="Content and Image">
    <p:spTree>
      <p:nvGrpSpPr>
        <p:cNvPr id="753" name="Shape 753"/>
        <p:cNvGrpSpPr/>
        <p:nvPr/>
      </p:nvGrpSpPr>
      <p:grpSpPr>
        <a:xfrm>
          <a:off x="0" y="0"/>
          <a:ext cx="0" cy="0"/>
          <a:chOff x="0" y="0"/>
          <a:chExt cx="0" cy="0"/>
        </a:xfrm>
      </p:grpSpPr>
      <p:sp>
        <p:nvSpPr>
          <p:cNvPr id="754" name="Google Shape;754;p97"/>
          <p:cNvSpPr/>
          <p:nvPr>
            <p:ph idx="2" type="pic"/>
          </p:nvPr>
        </p:nvSpPr>
        <p:spPr>
          <a:xfrm>
            <a:off x="4572000" y="0"/>
            <a:ext cx="4572000" cy="5143500"/>
          </a:xfrm>
          <a:prstGeom prst="rect">
            <a:avLst/>
          </a:prstGeom>
          <a:solidFill>
            <a:srgbClr val="DEDEDE"/>
          </a:solidFill>
          <a:ln>
            <a:noFill/>
          </a:ln>
        </p:spPr>
        <p:txBody>
          <a:bodyPr anchorCtr="0" anchor="ctr" bIns="0" lIns="0" spcFirstLastPara="1" rIns="0" wrap="square" tIns="0">
            <a:noAutofit/>
          </a:bodyPr>
          <a:lstStyle>
            <a:lvl1pPr lvl="0" marR="0" rtl="0" algn="ctr">
              <a:lnSpc>
                <a:spcPct val="100000"/>
              </a:lnSpc>
              <a:spcBef>
                <a:spcPts val="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1pPr>
            <a:lvl2pPr lvl="1" marR="0" rtl="0" algn="l">
              <a:lnSpc>
                <a:spcPct val="100000"/>
              </a:lnSpc>
              <a:spcBef>
                <a:spcPts val="9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lvl="2"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lvl="3"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lvl="4"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lvl="5"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lvl="6"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lvl="7"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lvl="8" marR="0" rtl="0" algn="l">
              <a:lnSpc>
                <a:spcPct val="100000"/>
              </a:lnSpc>
              <a:spcBef>
                <a:spcPts val="500"/>
              </a:spcBef>
              <a:spcAft>
                <a:spcPts val="50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755" name="Google Shape;755;p97"/>
          <p:cNvSpPr txBox="1"/>
          <p:nvPr>
            <p:ph idx="1" type="body"/>
          </p:nvPr>
        </p:nvSpPr>
        <p:spPr>
          <a:xfrm>
            <a:off x="332185" y="1577579"/>
            <a:ext cx="3988500" cy="30516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accent1"/>
              </a:buClr>
              <a:buSzPts val="1400"/>
              <a:buNone/>
              <a:defRPr/>
            </a:lvl1pPr>
            <a:lvl2pPr indent="-228600" lvl="1" marL="914400" rtl="0" algn="l">
              <a:lnSpc>
                <a:spcPct val="100000"/>
              </a:lnSpc>
              <a:spcBef>
                <a:spcPts val="900"/>
              </a:spcBef>
              <a:spcAft>
                <a:spcPts val="0"/>
              </a:spcAft>
              <a:buClr>
                <a:schemeClr val="dk1"/>
              </a:buClr>
              <a:buSzPts val="1400"/>
              <a:buNone/>
              <a:defRPr/>
            </a:lvl2pPr>
            <a:lvl3pPr indent="-317500" lvl="2" marL="1371600" rtl="0" algn="l">
              <a:lnSpc>
                <a:spcPct val="100000"/>
              </a:lnSpc>
              <a:spcBef>
                <a:spcPts val="500"/>
              </a:spcBef>
              <a:spcAft>
                <a:spcPts val="0"/>
              </a:spcAft>
              <a:buClr>
                <a:schemeClr val="dk1"/>
              </a:buClr>
              <a:buSzPts val="1400"/>
              <a:buChar char="•"/>
              <a:defRPr/>
            </a:lvl3pPr>
            <a:lvl4pPr indent="-317500" lvl="3" marL="1828800" rtl="0" algn="l">
              <a:lnSpc>
                <a:spcPct val="100000"/>
              </a:lnSpc>
              <a:spcBef>
                <a:spcPts val="500"/>
              </a:spcBef>
              <a:spcAft>
                <a:spcPts val="0"/>
              </a:spcAft>
              <a:buClr>
                <a:schemeClr val="dk1"/>
              </a:buClr>
              <a:buSzPts val="1400"/>
              <a:buChar char="–"/>
              <a:defRPr/>
            </a:lvl4pPr>
            <a:lvl5pPr indent="-304800" lvl="4" marL="2286000" rtl="0" algn="l">
              <a:lnSpc>
                <a:spcPct val="100000"/>
              </a:lnSpc>
              <a:spcBef>
                <a:spcPts val="500"/>
              </a:spcBef>
              <a:spcAft>
                <a:spcPts val="0"/>
              </a:spcAft>
              <a:buClr>
                <a:schemeClr val="dk1"/>
              </a:buClr>
              <a:buSzPts val="1200"/>
              <a:buChar char="•"/>
              <a:defRPr/>
            </a:lvl5pPr>
            <a:lvl6pPr indent="-317500" lvl="5" marL="2743200" rtl="0" algn="l">
              <a:lnSpc>
                <a:spcPct val="100000"/>
              </a:lnSpc>
              <a:spcBef>
                <a:spcPts val="500"/>
              </a:spcBef>
              <a:spcAft>
                <a:spcPts val="0"/>
              </a:spcAft>
              <a:buClr>
                <a:schemeClr val="dk1"/>
              </a:buClr>
              <a:buSzPts val="1400"/>
              <a:buChar char="–"/>
              <a:defRPr/>
            </a:lvl6pPr>
            <a:lvl7pPr indent="-317500" lvl="6" marL="3200400" rtl="0" algn="l">
              <a:lnSpc>
                <a:spcPct val="100000"/>
              </a:lnSpc>
              <a:spcBef>
                <a:spcPts val="500"/>
              </a:spcBef>
              <a:spcAft>
                <a:spcPts val="0"/>
              </a:spcAft>
              <a:buClr>
                <a:schemeClr val="dk1"/>
              </a:buClr>
              <a:buSzPts val="1400"/>
              <a:buChar char="•"/>
              <a:defRPr/>
            </a:lvl7pPr>
            <a:lvl8pPr indent="-317500" lvl="7" marL="3657600" rtl="0" algn="l">
              <a:lnSpc>
                <a:spcPct val="100000"/>
              </a:lnSpc>
              <a:spcBef>
                <a:spcPts val="500"/>
              </a:spcBef>
              <a:spcAft>
                <a:spcPts val="0"/>
              </a:spcAft>
              <a:buClr>
                <a:schemeClr val="dk1"/>
              </a:buClr>
              <a:buSzPts val="1400"/>
              <a:buChar char="–"/>
              <a:defRPr/>
            </a:lvl8pPr>
            <a:lvl9pPr indent="-317500" lvl="8" marL="4114800" rtl="0" algn="l">
              <a:lnSpc>
                <a:spcPct val="100000"/>
              </a:lnSpc>
              <a:spcBef>
                <a:spcPts val="500"/>
              </a:spcBef>
              <a:spcAft>
                <a:spcPts val="500"/>
              </a:spcAft>
              <a:buClr>
                <a:schemeClr val="dk1"/>
              </a:buClr>
              <a:buSzPts val="1400"/>
              <a:buChar char="•"/>
              <a:defRPr/>
            </a:lvl9pPr>
          </a:lstStyle>
          <a:p/>
        </p:txBody>
      </p:sp>
      <p:sp>
        <p:nvSpPr>
          <p:cNvPr id="756" name="Google Shape;756;p97"/>
          <p:cNvSpPr txBox="1"/>
          <p:nvPr>
            <p:ph type="title"/>
          </p:nvPr>
        </p:nvSpPr>
        <p:spPr>
          <a:xfrm>
            <a:off x="332185" y="324000"/>
            <a:ext cx="3988500" cy="1040400"/>
          </a:xfrm>
          <a:prstGeom prst="rect">
            <a:avLst/>
          </a:prstGeom>
          <a:noFill/>
          <a:ln>
            <a:noFill/>
          </a:ln>
        </p:spPr>
        <p:txBody>
          <a:bodyPr anchorCtr="0" anchor="t" bIns="0" lIns="0" spcFirstLastPara="1" rIns="0" wrap="square" tIns="0">
            <a:noAutofit/>
          </a:bodyPr>
          <a:lstStyle>
            <a:lvl1pPr lvl="0" rtl="0" algn="l">
              <a:lnSpc>
                <a:spcPct val="85000"/>
              </a:lnSpc>
              <a:spcBef>
                <a:spcPts val="0"/>
              </a:spcBef>
              <a:spcAft>
                <a:spcPts val="0"/>
              </a:spcAft>
              <a:buClr>
                <a:schemeClr val="dk1"/>
              </a:buClr>
              <a:buSzPts val="2400"/>
              <a:buFont typeface="Georgia"/>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757" name="Google Shape;757;p97"/>
          <p:cNvSpPr txBox="1"/>
          <p:nvPr>
            <p:ph idx="12" type="sldNum"/>
          </p:nvPr>
        </p:nvSpPr>
        <p:spPr>
          <a:xfrm>
            <a:off x="7488222" y="4869180"/>
            <a:ext cx="1323600" cy="102900"/>
          </a:xfrm>
          <a:prstGeom prst="rect">
            <a:avLst/>
          </a:prstGeom>
          <a:noFill/>
          <a:ln>
            <a:noFill/>
          </a:ln>
        </p:spPr>
        <p:txBody>
          <a:bodyPr anchorCtr="0" anchor="b" bIns="0" lIns="0" spcFirstLastPara="1" rIns="0" wrap="square" tIns="0">
            <a:noAutofit/>
          </a:bodyPr>
          <a:lstStyle>
            <a:lvl1pPr indent="0" lvl="0" marL="0" rtl="0" algn="r">
              <a:spcBef>
                <a:spcPts val="0"/>
              </a:spcBef>
              <a:buNone/>
              <a:defRPr sz="600">
                <a:solidFill>
                  <a:schemeClr val="lt1"/>
                </a:solidFill>
                <a:latin typeface="Arial"/>
                <a:ea typeface="Arial"/>
                <a:cs typeface="Arial"/>
                <a:sym typeface="Arial"/>
              </a:defRPr>
            </a:lvl1pPr>
            <a:lvl2pPr indent="0" lvl="1" marL="0" rtl="0" algn="r">
              <a:spcBef>
                <a:spcPts val="0"/>
              </a:spcBef>
              <a:buNone/>
              <a:defRPr sz="600">
                <a:solidFill>
                  <a:schemeClr val="lt1"/>
                </a:solidFill>
                <a:latin typeface="Arial"/>
                <a:ea typeface="Arial"/>
                <a:cs typeface="Arial"/>
                <a:sym typeface="Arial"/>
              </a:defRPr>
            </a:lvl2pPr>
            <a:lvl3pPr indent="0" lvl="2" marL="0" rtl="0" algn="r">
              <a:spcBef>
                <a:spcPts val="0"/>
              </a:spcBef>
              <a:buNone/>
              <a:defRPr sz="600">
                <a:solidFill>
                  <a:schemeClr val="lt1"/>
                </a:solidFill>
                <a:latin typeface="Arial"/>
                <a:ea typeface="Arial"/>
                <a:cs typeface="Arial"/>
                <a:sym typeface="Arial"/>
              </a:defRPr>
            </a:lvl3pPr>
            <a:lvl4pPr indent="0" lvl="3" marL="0" rtl="0" algn="r">
              <a:spcBef>
                <a:spcPts val="0"/>
              </a:spcBef>
              <a:buNone/>
              <a:defRPr sz="600">
                <a:solidFill>
                  <a:schemeClr val="lt1"/>
                </a:solidFill>
                <a:latin typeface="Arial"/>
                <a:ea typeface="Arial"/>
                <a:cs typeface="Arial"/>
                <a:sym typeface="Arial"/>
              </a:defRPr>
            </a:lvl4pPr>
            <a:lvl5pPr indent="0" lvl="4" marL="0" rtl="0" algn="r">
              <a:spcBef>
                <a:spcPts val="0"/>
              </a:spcBef>
              <a:buNone/>
              <a:defRPr sz="600">
                <a:solidFill>
                  <a:schemeClr val="lt1"/>
                </a:solidFill>
                <a:latin typeface="Arial"/>
                <a:ea typeface="Arial"/>
                <a:cs typeface="Arial"/>
                <a:sym typeface="Arial"/>
              </a:defRPr>
            </a:lvl5pPr>
            <a:lvl6pPr indent="0" lvl="5" marL="0" rtl="0" algn="r">
              <a:spcBef>
                <a:spcPts val="0"/>
              </a:spcBef>
              <a:buNone/>
              <a:defRPr sz="600">
                <a:solidFill>
                  <a:schemeClr val="lt1"/>
                </a:solidFill>
                <a:latin typeface="Arial"/>
                <a:ea typeface="Arial"/>
                <a:cs typeface="Arial"/>
                <a:sym typeface="Arial"/>
              </a:defRPr>
            </a:lvl6pPr>
            <a:lvl7pPr indent="0" lvl="6" marL="0" rtl="0" algn="r">
              <a:spcBef>
                <a:spcPts val="0"/>
              </a:spcBef>
              <a:buNone/>
              <a:defRPr sz="600">
                <a:solidFill>
                  <a:schemeClr val="lt1"/>
                </a:solidFill>
                <a:latin typeface="Arial"/>
                <a:ea typeface="Arial"/>
                <a:cs typeface="Arial"/>
                <a:sym typeface="Arial"/>
              </a:defRPr>
            </a:lvl7pPr>
            <a:lvl8pPr indent="0" lvl="7" marL="0" rtl="0" algn="r">
              <a:spcBef>
                <a:spcPts val="0"/>
              </a:spcBef>
              <a:buNone/>
              <a:defRPr sz="600">
                <a:solidFill>
                  <a:schemeClr val="lt1"/>
                </a:solidFill>
                <a:latin typeface="Arial"/>
                <a:ea typeface="Arial"/>
                <a:cs typeface="Arial"/>
                <a:sym typeface="Arial"/>
              </a:defRPr>
            </a:lvl8pPr>
            <a:lvl9pPr indent="0" lvl="8" marL="0" rtl="0" algn="r">
              <a:spcBef>
                <a:spcPts val="0"/>
              </a:spcBef>
              <a:buNone/>
              <a:defRPr sz="6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758" name="Google Shape;758;p97"/>
          <p:cNvSpPr txBox="1"/>
          <p:nvPr>
            <p:ph idx="10" type="dt"/>
          </p:nvPr>
        </p:nvSpPr>
        <p:spPr>
          <a:xfrm>
            <a:off x="7488222" y="4766310"/>
            <a:ext cx="1323600" cy="102900"/>
          </a:xfrm>
          <a:prstGeom prst="rect">
            <a:avLst/>
          </a:prstGeom>
          <a:noFill/>
          <a:ln>
            <a:noFill/>
          </a:ln>
        </p:spPr>
        <p:txBody>
          <a:bodyPr anchorCtr="0" anchor="b" bIns="0" lIns="0" spcFirstLastPara="1" rIns="0" wrap="square" tIns="0">
            <a:noAutofit/>
          </a:bodyPr>
          <a:lstStyle>
            <a:lvl1pPr lvl="0" rtl="0" algn="r">
              <a:spcBef>
                <a:spcPts val="0"/>
              </a:spcBef>
              <a:spcAft>
                <a:spcPts val="0"/>
              </a:spcAft>
              <a:buSzPts val="1100"/>
              <a:buNone/>
              <a:defRPr>
                <a:solidFill>
                  <a:schemeClr val="lt1"/>
                </a:solidFill>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759" name="Google Shape;759;p97"/>
          <p:cNvSpPr txBox="1"/>
          <p:nvPr>
            <p:ph idx="11" type="ftr"/>
          </p:nvPr>
        </p:nvSpPr>
        <p:spPr>
          <a:xfrm>
            <a:off x="332184" y="4766310"/>
            <a:ext cx="4105200" cy="1029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hree Images">
  <p:cSld name="Three Images">
    <p:spTree>
      <p:nvGrpSpPr>
        <p:cNvPr id="760" name="Shape 760"/>
        <p:cNvGrpSpPr/>
        <p:nvPr/>
      </p:nvGrpSpPr>
      <p:grpSpPr>
        <a:xfrm>
          <a:off x="0" y="0"/>
          <a:ext cx="0" cy="0"/>
          <a:chOff x="0" y="0"/>
          <a:chExt cx="0" cy="0"/>
        </a:xfrm>
      </p:grpSpPr>
      <p:sp>
        <p:nvSpPr>
          <p:cNvPr id="761" name="Google Shape;761;p98"/>
          <p:cNvSpPr/>
          <p:nvPr>
            <p:ph idx="2" type="pic"/>
          </p:nvPr>
        </p:nvSpPr>
        <p:spPr>
          <a:xfrm>
            <a:off x="332184" y="1575197"/>
            <a:ext cx="2646600" cy="2263200"/>
          </a:xfrm>
          <a:prstGeom prst="rect">
            <a:avLst/>
          </a:prstGeom>
          <a:solidFill>
            <a:srgbClr val="DEDEDE"/>
          </a:solidFill>
          <a:ln>
            <a:noFill/>
          </a:ln>
        </p:spPr>
        <p:txBody>
          <a:bodyPr anchorCtr="0" anchor="ctr" bIns="0" lIns="0" spcFirstLastPara="1" rIns="0" wrap="square" tIns="0">
            <a:noAutofit/>
          </a:bodyPr>
          <a:lstStyle>
            <a:lvl1pPr lvl="0" marR="0" rtl="0" algn="ctr">
              <a:lnSpc>
                <a:spcPct val="100000"/>
              </a:lnSpc>
              <a:spcBef>
                <a:spcPts val="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1pPr>
            <a:lvl2pPr lvl="1" marR="0" rtl="0" algn="l">
              <a:lnSpc>
                <a:spcPct val="100000"/>
              </a:lnSpc>
              <a:spcBef>
                <a:spcPts val="9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lvl="2"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lvl="3"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lvl="4"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lvl="5"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lvl="6"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lvl="7"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lvl="8" marR="0" rtl="0" algn="l">
              <a:lnSpc>
                <a:spcPct val="100000"/>
              </a:lnSpc>
              <a:spcBef>
                <a:spcPts val="500"/>
              </a:spcBef>
              <a:spcAft>
                <a:spcPts val="50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762" name="Google Shape;762;p98"/>
          <p:cNvSpPr txBox="1"/>
          <p:nvPr>
            <p:ph idx="1" type="body"/>
          </p:nvPr>
        </p:nvSpPr>
        <p:spPr>
          <a:xfrm>
            <a:off x="332185" y="3960019"/>
            <a:ext cx="2646600" cy="6690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accent1"/>
              </a:buClr>
              <a:buSzPts val="900"/>
              <a:buNone/>
              <a:defRPr b="1" sz="900"/>
            </a:lvl1pPr>
            <a:lvl2pPr indent="-228600" lvl="1" marL="914400" rtl="0" algn="l">
              <a:lnSpc>
                <a:spcPct val="100000"/>
              </a:lnSpc>
              <a:spcBef>
                <a:spcPts val="200"/>
              </a:spcBef>
              <a:spcAft>
                <a:spcPts val="0"/>
              </a:spcAft>
              <a:buClr>
                <a:schemeClr val="dk1"/>
              </a:buClr>
              <a:buSzPts val="1200"/>
              <a:buNone/>
              <a:defRPr/>
            </a:lvl2pPr>
            <a:lvl3pPr indent="-304800" lvl="2" marL="1371600" rtl="0" algn="l">
              <a:lnSpc>
                <a:spcPct val="100000"/>
              </a:lnSpc>
              <a:spcBef>
                <a:spcPts val="200"/>
              </a:spcBef>
              <a:spcAft>
                <a:spcPts val="0"/>
              </a:spcAft>
              <a:buClr>
                <a:schemeClr val="dk1"/>
              </a:buClr>
              <a:buSzPts val="1200"/>
              <a:buChar char="•"/>
              <a:defRPr/>
            </a:lvl3pPr>
            <a:lvl4pPr indent="-304800" lvl="3" marL="1828800" rtl="0" algn="l">
              <a:lnSpc>
                <a:spcPct val="100000"/>
              </a:lnSpc>
              <a:spcBef>
                <a:spcPts val="200"/>
              </a:spcBef>
              <a:spcAft>
                <a:spcPts val="0"/>
              </a:spcAft>
              <a:buClr>
                <a:schemeClr val="dk1"/>
              </a:buClr>
              <a:buSzPts val="1200"/>
              <a:buChar char="–"/>
              <a:defRPr/>
            </a:lvl4pPr>
            <a:lvl5pPr indent="-304800" lvl="4" marL="2286000" rtl="0" algn="l">
              <a:lnSpc>
                <a:spcPct val="100000"/>
              </a:lnSpc>
              <a:spcBef>
                <a:spcPts val="200"/>
              </a:spcBef>
              <a:spcAft>
                <a:spcPts val="0"/>
              </a:spcAft>
              <a:buClr>
                <a:schemeClr val="dk1"/>
              </a:buClr>
              <a:buSzPts val="1200"/>
              <a:buChar char="•"/>
              <a:defRPr/>
            </a:lvl5pPr>
            <a:lvl6pPr indent="-304800" lvl="5" marL="2743200" rtl="0" algn="l">
              <a:lnSpc>
                <a:spcPct val="100000"/>
              </a:lnSpc>
              <a:spcBef>
                <a:spcPts val="200"/>
              </a:spcBef>
              <a:spcAft>
                <a:spcPts val="0"/>
              </a:spcAft>
              <a:buClr>
                <a:schemeClr val="dk1"/>
              </a:buClr>
              <a:buSzPts val="1200"/>
              <a:buChar char="–"/>
              <a:defRPr/>
            </a:lvl6pPr>
            <a:lvl7pPr indent="-304800" lvl="6" marL="3200400" rtl="0" algn="l">
              <a:lnSpc>
                <a:spcPct val="100000"/>
              </a:lnSpc>
              <a:spcBef>
                <a:spcPts val="200"/>
              </a:spcBef>
              <a:spcAft>
                <a:spcPts val="0"/>
              </a:spcAft>
              <a:buClr>
                <a:schemeClr val="dk1"/>
              </a:buClr>
              <a:buSzPts val="1200"/>
              <a:buChar char="•"/>
              <a:defRPr/>
            </a:lvl7pPr>
            <a:lvl8pPr indent="-304800" lvl="7" marL="3657600" rtl="0" algn="l">
              <a:lnSpc>
                <a:spcPct val="100000"/>
              </a:lnSpc>
              <a:spcBef>
                <a:spcPts val="200"/>
              </a:spcBef>
              <a:spcAft>
                <a:spcPts val="0"/>
              </a:spcAft>
              <a:buClr>
                <a:schemeClr val="dk1"/>
              </a:buClr>
              <a:buSzPts val="1200"/>
              <a:buChar char="–"/>
              <a:defRPr/>
            </a:lvl8pPr>
            <a:lvl9pPr indent="-304800" lvl="8" marL="4114800" rtl="0" algn="l">
              <a:lnSpc>
                <a:spcPct val="100000"/>
              </a:lnSpc>
              <a:spcBef>
                <a:spcPts val="200"/>
              </a:spcBef>
              <a:spcAft>
                <a:spcPts val="200"/>
              </a:spcAft>
              <a:buClr>
                <a:schemeClr val="dk1"/>
              </a:buClr>
              <a:buSzPts val="1200"/>
              <a:buChar char="•"/>
              <a:defRPr/>
            </a:lvl9pPr>
          </a:lstStyle>
          <a:p/>
        </p:txBody>
      </p:sp>
      <p:sp>
        <p:nvSpPr>
          <p:cNvPr id="763" name="Google Shape;763;p98"/>
          <p:cNvSpPr/>
          <p:nvPr>
            <p:ph idx="3" type="pic"/>
          </p:nvPr>
        </p:nvSpPr>
        <p:spPr>
          <a:xfrm>
            <a:off x="3248621" y="1575197"/>
            <a:ext cx="2646600" cy="2263200"/>
          </a:xfrm>
          <a:prstGeom prst="rect">
            <a:avLst/>
          </a:prstGeom>
          <a:solidFill>
            <a:srgbClr val="DEDEDE"/>
          </a:solidFill>
          <a:ln>
            <a:noFill/>
          </a:ln>
        </p:spPr>
        <p:txBody>
          <a:bodyPr anchorCtr="0" anchor="ctr" bIns="0" lIns="0" spcFirstLastPara="1" rIns="0" wrap="square" tIns="0">
            <a:noAutofit/>
          </a:bodyPr>
          <a:lstStyle>
            <a:lvl1pPr lvl="0" marR="0" rtl="0" algn="ctr">
              <a:lnSpc>
                <a:spcPct val="100000"/>
              </a:lnSpc>
              <a:spcBef>
                <a:spcPts val="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1pPr>
            <a:lvl2pPr lvl="1" marR="0" rtl="0" algn="l">
              <a:lnSpc>
                <a:spcPct val="100000"/>
              </a:lnSpc>
              <a:spcBef>
                <a:spcPts val="9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lvl="2"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lvl="3"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lvl="4"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lvl="5"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lvl="6"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lvl="7"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lvl="8" marR="0" rtl="0" algn="l">
              <a:lnSpc>
                <a:spcPct val="100000"/>
              </a:lnSpc>
              <a:spcBef>
                <a:spcPts val="500"/>
              </a:spcBef>
              <a:spcAft>
                <a:spcPts val="50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764" name="Google Shape;764;p98"/>
          <p:cNvSpPr txBox="1"/>
          <p:nvPr>
            <p:ph idx="4" type="body"/>
          </p:nvPr>
        </p:nvSpPr>
        <p:spPr>
          <a:xfrm>
            <a:off x="3248621" y="3960019"/>
            <a:ext cx="2646600" cy="6690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accent1"/>
              </a:buClr>
              <a:buSzPts val="900"/>
              <a:buNone/>
              <a:defRPr b="1" sz="900"/>
            </a:lvl1pPr>
            <a:lvl2pPr indent="-228600" lvl="1" marL="914400" rtl="0" algn="l">
              <a:lnSpc>
                <a:spcPct val="100000"/>
              </a:lnSpc>
              <a:spcBef>
                <a:spcPts val="200"/>
              </a:spcBef>
              <a:spcAft>
                <a:spcPts val="0"/>
              </a:spcAft>
              <a:buClr>
                <a:schemeClr val="dk1"/>
              </a:buClr>
              <a:buSzPts val="1200"/>
              <a:buNone/>
              <a:defRPr/>
            </a:lvl2pPr>
            <a:lvl3pPr indent="-304800" lvl="2" marL="1371600" rtl="0" algn="l">
              <a:lnSpc>
                <a:spcPct val="100000"/>
              </a:lnSpc>
              <a:spcBef>
                <a:spcPts val="200"/>
              </a:spcBef>
              <a:spcAft>
                <a:spcPts val="0"/>
              </a:spcAft>
              <a:buClr>
                <a:schemeClr val="dk1"/>
              </a:buClr>
              <a:buSzPts val="1200"/>
              <a:buChar char="•"/>
              <a:defRPr/>
            </a:lvl3pPr>
            <a:lvl4pPr indent="-304800" lvl="3" marL="1828800" rtl="0" algn="l">
              <a:lnSpc>
                <a:spcPct val="100000"/>
              </a:lnSpc>
              <a:spcBef>
                <a:spcPts val="200"/>
              </a:spcBef>
              <a:spcAft>
                <a:spcPts val="0"/>
              </a:spcAft>
              <a:buClr>
                <a:schemeClr val="dk1"/>
              </a:buClr>
              <a:buSzPts val="1200"/>
              <a:buChar char="–"/>
              <a:defRPr/>
            </a:lvl4pPr>
            <a:lvl5pPr indent="-304800" lvl="4" marL="2286000" rtl="0" algn="l">
              <a:lnSpc>
                <a:spcPct val="100000"/>
              </a:lnSpc>
              <a:spcBef>
                <a:spcPts val="200"/>
              </a:spcBef>
              <a:spcAft>
                <a:spcPts val="0"/>
              </a:spcAft>
              <a:buClr>
                <a:schemeClr val="dk1"/>
              </a:buClr>
              <a:buSzPts val="1200"/>
              <a:buChar char="•"/>
              <a:defRPr/>
            </a:lvl5pPr>
            <a:lvl6pPr indent="-304800" lvl="5" marL="2743200" rtl="0" algn="l">
              <a:lnSpc>
                <a:spcPct val="100000"/>
              </a:lnSpc>
              <a:spcBef>
                <a:spcPts val="200"/>
              </a:spcBef>
              <a:spcAft>
                <a:spcPts val="0"/>
              </a:spcAft>
              <a:buClr>
                <a:schemeClr val="dk1"/>
              </a:buClr>
              <a:buSzPts val="1200"/>
              <a:buChar char="–"/>
              <a:defRPr/>
            </a:lvl6pPr>
            <a:lvl7pPr indent="-304800" lvl="6" marL="3200400" rtl="0" algn="l">
              <a:lnSpc>
                <a:spcPct val="100000"/>
              </a:lnSpc>
              <a:spcBef>
                <a:spcPts val="200"/>
              </a:spcBef>
              <a:spcAft>
                <a:spcPts val="0"/>
              </a:spcAft>
              <a:buClr>
                <a:schemeClr val="dk1"/>
              </a:buClr>
              <a:buSzPts val="1200"/>
              <a:buChar char="•"/>
              <a:defRPr/>
            </a:lvl7pPr>
            <a:lvl8pPr indent="-304800" lvl="7" marL="3657600" rtl="0" algn="l">
              <a:lnSpc>
                <a:spcPct val="100000"/>
              </a:lnSpc>
              <a:spcBef>
                <a:spcPts val="200"/>
              </a:spcBef>
              <a:spcAft>
                <a:spcPts val="0"/>
              </a:spcAft>
              <a:buClr>
                <a:schemeClr val="dk1"/>
              </a:buClr>
              <a:buSzPts val="1200"/>
              <a:buChar char="–"/>
              <a:defRPr/>
            </a:lvl8pPr>
            <a:lvl9pPr indent="-304800" lvl="8" marL="4114800" rtl="0" algn="l">
              <a:lnSpc>
                <a:spcPct val="100000"/>
              </a:lnSpc>
              <a:spcBef>
                <a:spcPts val="200"/>
              </a:spcBef>
              <a:spcAft>
                <a:spcPts val="200"/>
              </a:spcAft>
              <a:buClr>
                <a:schemeClr val="dk1"/>
              </a:buClr>
              <a:buSzPts val="1200"/>
              <a:buChar char="•"/>
              <a:defRPr/>
            </a:lvl9pPr>
          </a:lstStyle>
          <a:p/>
        </p:txBody>
      </p:sp>
      <p:sp>
        <p:nvSpPr>
          <p:cNvPr id="765" name="Google Shape;765;p98"/>
          <p:cNvSpPr/>
          <p:nvPr>
            <p:ph idx="5" type="pic"/>
          </p:nvPr>
        </p:nvSpPr>
        <p:spPr>
          <a:xfrm>
            <a:off x="6165056" y="1575197"/>
            <a:ext cx="2646600" cy="2263200"/>
          </a:xfrm>
          <a:prstGeom prst="rect">
            <a:avLst/>
          </a:prstGeom>
          <a:solidFill>
            <a:srgbClr val="DEDEDE"/>
          </a:solidFill>
          <a:ln>
            <a:noFill/>
          </a:ln>
        </p:spPr>
        <p:txBody>
          <a:bodyPr anchorCtr="0" anchor="ctr" bIns="0" lIns="0" spcFirstLastPara="1" rIns="0" wrap="square" tIns="0">
            <a:noAutofit/>
          </a:bodyPr>
          <a:lstStyle>
            <a:lvl1pPr lvl="0" marR="0" rtl="0" algn="ctr">
              <a:lnSpc>
                <a:spcPct val="100000"/>
              </a:lnSpc>
              <a:spcBef>
                <a:spcPts val="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1pPr>
            <a:lvl2pPr lvl="1" marR="0" rtl="0" algn="l">
              <a:lnSpc>
                <a:spcPct val="100000"/>
              </a:lnSpc>
              <a:spcBef>
                <a:spcPts val="9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lvl="2"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lvl="3"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lvl="4"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lvl="5"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lvl="6"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lvl="7"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lvl="8" marR="0" rtl="0" algn="l">
              <a:lnSpc>
                <a:spcPct val="100000"/>
              </a:lnSpc>
              <a:spcBef>
                <a:spcPts val="500"/>
              </a:spcBef>
              <a:spcAft>
                <a:spcPts val="50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766" name="Google Shape;766;p98"/>
          <p:cNvSpPr txBox="1"/>
          <p:nvPr>
            <p:ph idx="6" type="body"/>
          </p:nvPr>
        </p:nvSpPr>
        <p:spPr>
          <a:xfrm>
            <a:off x="6165057" y="3960019"/>
            <a:ext cx="2646600" cy="6690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accent1"/>
              </a:buClr>
              <a:buSzPts val="900"/>
              <a:buNone/>
              <a:defRPr b="1" sz="900"/>
            </a:lvl1pPr>
            <a:lvl2pPr indent="-228600" lvl="1" marL="914400" rtl="0" algn="l">
              <a:lnSpc>
                <a:spcPct val="100000"/>
              </a:lnSpc>
              <a:spcBef>
                <a:spcPts val="200"/>
              </a:spcBef>
              <a:spcAft>
                <a:spcPts val="0"/>
              </a:spcAft>
              <a:buClr>
                <a:schemeClr val="dk1"/>
              </a:buClr>
              <a:buSzPts val="1200"/>
              <a:buNone/>
              <a:defRPr/>
            </a:lvl2pPr>
            <a:lvl3pPr indent="-304800" lvl="2" marL="1371600" rtl="0" algn="l">
              <a:lnSpc>
                <a:spcPct val="100000"/>
              </a:lnSpc>
              <a:spcBef>
                <a:spcPts val="200"/>
              </a:spcBef>
              <a:spcAft>
                <a:spcPts val="0"/>
              </a:spcAft>
              <a:buClr>
                <a:schemeClr val="dk1"/>
              </a:buClr>
              <a:buSzPts val="1200"/>
              <a:buChar char="•"/>
              <a:defRPr/>
            </a:lvl3pPr>
            <a:lvl4pPr indent="-304800" lvl="3" marL="1828800" rtl="0" algn="l">
              <a:lnSpc>
                <a:spcPct val="100000"/>
              </a:lnSpc>
              <a:spcBef>
                <a:spcPts val="200"/>
              </a:spcBef>
              <a:spcAft>
                <a:spcPts val="0"/>
              </a:spcAft>
              <a:buClr>
                <a:schemeClr val="dk1"/>
              </a:buClr>
              <a:buSzPts val="1200"/>
              <a:buChar char="–"/>
              <a:defRPr/>
            </a:lvl4pPr>
            <a:lvl5pPr indent="-304800" lvl="4" marL="2286000" rtl="0" algn="l">
              <a:lnSpc>
                <a:spcPct val="100000"/>
              </a:lnSpc>
              <a:spcBef>
                <a:spcPts val="200"/>
              </a:spcBef>
              <a:spcAft>
                <a:spcPts val="0"/>
              </a:spcAft>
              <a:buClr>
                <a:schemeClr val="dk1"/>
              </a:buClr>
              <a:buSzPts val="1200"/>
              <a:buChar char="•"/>
              <a:defRPr/>
            </a:lvl5pPr>
            <a:lvl6pPr indent="-304800" lvl="5" marL="2743200" rtl="0" algn="l">
              <a:lnSpc>
                <a:spcPct val="100000"/>
              </a:lnSpc>
              <a:spcBef>
                <a:spcPts val="200"/>
              </a:spcBef>
              <a:spcAft>
                <a:spcPts val="0"/>
              </a:spcAft>
              <a:buClr>
                <a:schemeClr val="dk1"/>
              </a:buClr>
              <a:buSzPts val="1200"/>
              <a:buChar char="–"/>
              <a:defRPr/>
            </a:lvl6pPr>
            <a:lvl7pPr indent="-304800" lvl="6" marL="3200400" rtl="0" algn="l">
              <a:lnSpc>
                <a:spcPct val="100000"/>
              </a:lnSpc>
              <a:spcBef>
                <a:spcPts val="200"/>
              </a:spcBef>
              <a:spcAft>
                <a:spcPts val="0"/>
              </a:spcAft>
              <a:buClr>
                <a:schemeClr val="dk1"/>
              </a:buClr>
              <a:buSzPts val="1200"/>
              <a:buChar char="•"/>
              <a:defRPr/>
            </a:lvl7pPr>
            <a:lvl8pPr indent="-304800" lvl="7" marL="3657600" rtl="0" algn="l">
              <a:lnSpc>
                <a:spcPct val="100000"/>
              </a:lnSpc>
              <a:spcBef>
                <a:spcPts val="200"/>
              </a:spcBef>
              <a:spcAft>
                <a:spcPts val="0"/>
              </a:spcAft>
              <a:buClr>
                <a:schemeClr val="dk1"/>
              </a:buClr>
              <a:buSzPts val="1200"/>
              <a:buChar char="–"/>
              <a:defRPr/>
            </a:lvl8pPr>
            <a:lvl9pPr indent="-304800" lvl="8" marL="4114800" rtl="0" algn="l">
              <a:lnSpc>
                <a:spcPct val="100000"/>
              </a:lnSpc>
              <a:spcBef>
                <a:spcPts val="200"/>
              </a:spcBef>
              <a:spcAft>
                <a:spcPts val="200"/>
              </a:spcAft>
              <a:buClr>
                <a:schemeClr val="dk1"/>
              </a:buClr>
              <a:buSzPts val="1200"/>
              <a:buChar char="•"/>
              <a:defRPr/>
            </a:lvl9pPr>
          </a:lstStyle>
          <a:p/>
        </p:txBody>
      </p:sp>
      <p:sp>
        <p:nvSpPr>
          <p:cNvPr id="767" name="Google Shape;767;p98"/>
          <p:cNvSpPr txBox="1"/>
          <p:nvPr>
            <p:ph type="title"/>
          </p:nvPr>
        </p:nvSpPr>
        <p:spPr>
          <a:xfrm>
            <a:off x="332185" y="324000"/>
            <a:ext cx="8479500" cy="1040400"/>
          </a:xfrm>
          <a:prstGeom prst="rect">
            <a:avLst/>
          </a:prstGeom>
          <a:noFill/>
          <a:ln>
            <a:noFill/>
          </a:ln>
        </p:spPr>
        <p:txBody>
          <a:bodyPr anchorCtr="0" anchor="t" bIns="0" lIns="0" spcFirstLastPara="1" rIns="0" wrap="square" tIns="0">
            <a:noAutofit/>
          </a:bodyPr>
          <a:lstStyle>
            <a:lvl1pPr lvl="0" rtl="0" algn="l">
              <a:lnSpc>
                <a:spcPct val="85000"/>
              </a:lnSpc>
              <a:spcBef>
                <a:spcPts val="0"/>
              </a:spcBef>
              <a:spcAft>
                <a:spcPts val="0"/>
              </a:spcAft>
              <a:buClr>
                <a:schemeClr val="dk1"/>
              </a:buClr>
              <a:buSzPts val="2400"/>
              <a:buFont typeface="Georgia"/>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768" name="Google Shape;768;p98"/>
          <p:cNvSpPr txBox="1"/>
          <p:nvPr>
            <p:ph idx="12" type="sldNum"/>
          </p:nvPr>
        </p:nvSpPr>
        <p:spPr>
          <a:xfrm>
            <a:off x="7488222" y="4869180"/>
            <a:ext cx="1323600" cy="102900"/>
          </a:xfrm>
          <a:prstGeom prst="rect">
            <a:avLst/>
          </a:prstGeom>
          <a:noFill/>
          <a:ln>
            <a:noFill/>
          </a:ln>
        </p:spPr>
        <p:txBody>
          <a:bodyPr anchorCtr="0" anchor="b" bIns="0" lIns="0" spcFirstLastPara="1" rIns="0" wrap="square" tIns="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
        <p:nvSpPr>
          <p:cNvPr id="769" name="Google Shape;769;p98"/>
          <p:cNvSpPr txBox="1"/>
          <p:nvPr>
            <p:ph idx="10" type="dt"/>
          </p:nvPr>
        </p:nvSpPr>
        <p:spPr>
          <a:xfrm>
            <a:off x="7488222" y="4766310"/>
            <a:ext cx="1323600" cy="102900"/>
          </a:xfrm>
          <a:prstGeom prst="rect">
            <a:avLst/>
          </a:prstGeom>
          <a:noFill/>
          <a:ln>
            <a:noFill/>
          </a:ln>
        </p:spPr>
        <p:txBody>
          <a:bodyPr anchorCtr="0" anchor="b" bIns="0" lIns="0" spcFirstLastPara="1" rIns="0" wrap="square" tIns="0">
            <a:noAutofit/>
          </a:bodyPr>
          <a:lstStyle>
            <a:lvl1pPr lvl="0" rtl="0" algn="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770" name="Google Shape;770;p98"/>
          <p:cNvSpPr txBox="1"/>
          <p:nvPr>
            <p:ph idx="11" type="ftr"/>
          </p:nvPr>
        </p:nvSpPr>
        <p:spPr>
          <a:xfrm>
            <a:off x="332184" y="4766310"/>
            <a:ext cx="4105200" cy="1029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771" name="Shape 771"/>
        <p:cNvGrpSpPr/>
        <p:nvPr/>
      </p:nvGrpSpPr>
      <p:grpSpPr>
        <a:xfrm>
          <a:off x="0" y="0"/>
          <a:ext cx="0" cy="0"/>
          <a:chOff x="0" y="0"/>
          <a:chExt cx="0" cy="0"/>
        </a:xfrm>
      </p:grpSpPr>
      <p:sp>
        <p:nvSpPr>
          <p:cNvPr id="772" name="Google Shape;772;p99"/>
          <p:cNvSpPr txBox="1"/>
          <p:nvPr>
            <p:ph type="title"/>
          </p:nvPr>
        </p:nvSpPr>
        <p:spPr>
          <a:xfrm>
            <a:off x="332185" y="324001"/>
            <a:ext cx="8479500" cy="1040400"/>
          </a:xfrm>
          <a:prstGeom prst="rect">
            <a:avLst/>
          </a:prstGeom>
          <a:noFill/>
          <a:ln>
            <a:noFill/>
          </a:ln>
        </p:spPr>
        <p:txBody>
          <a:bodyPr anchorCtr="0" anchor="t" bIns="0" lIns="0" spcFirstLastPara="1" rIns="0" wrap="square" tIns="0">
            <a:noAutofit/>
          </a:bodyPr>
          <a:lstStyle>
            <a:lvl1pPr lvl="0" rtl="0" algn="l">
              <a:lnSpc>
                <a:spcPct val="85000"/>
              </a:lnSpc>
              <a:spcBef>
                <a:spcPts val="0"/>
              </a:spcBef>
              <a:spcAft>
                <a:spcPts val="0"/>
              </a:spcAft>
              <a:buClr>
                <a:schemeClr val="dk1"/>
              </a:buClr>
              <a:buSzPts val="2400"/>
              <a:buFont typeface="Georgia"/>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773" name="Google Shape;773;p99"/>
          <p:cNvSpPr txBox="1"/>
          <p:nvPr>
            <p:ph idx="12" type="sldNum"/>
          </p:nvPr>
        </p:nvSpPr>
        <p:spPr>
          <a:xfrm>
            <a:off x="7488222" y="4869180"/>
            <a:ext cx="1323600" cy="102900"/>
          </a:xfrm>
          <a:prstGeom prst="rect">
            <a:avLst/>
          </a:prstGeom>
          <a:noFill/>
          <a:ln>
            <a:noFill/>
          </a:ln>
        </p:spPr>
        <p:txBody>
          <a:bodyPr anchorCtr="0" anchor="b" bIns="0" lIns="0" spcFirstLastPara="1" rIns="0" wrap="square" tIns="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
        <p:nvSpPr>
          <p:cNvPr id="774" name="Google Shape;774;p99"/>
          <p:cNvSpPr txBox="1"/>
          <p:nvPr>
            <p:ph idx="10" type="dt"/>
          </p:nvPr>
        </p:nvSpPr>
        <p:spPr>
          <a:xfrm>
            <a:off x="7488222" y="4766310"/>
            <a:ext cx="1323600" cy="102900"/>
          </a:xfrm>
          <a:prstGeom prst="rect">
            <a:avLst/>
          </a:prstGeom>
          <a:noFill/>
          <a:ln>
            <a:noFill/>
          </a:ln>
        </p:spPr>
        <p:txBody>
          <a:bodyPr anchorCtr="0" anchor="b" bIns="0" lIns="0" spcFirstLastPara="1" rIns="0" wrap="square" tIns="0">
            <a:noAutofit/>
          </a:bodyPr>
          <a:lstStyle>
            <a:lvl1pPr lvl="0" rtl="0" algn="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775" name="Google Shape;775;p99"/>
          <p:cNvSpPr txBox="1"/>
          <p:nvPr>
            <p:ph idx="11" type="ftr"/>
          </p:nvPr>
        </p:nvSpPr>
        <p:spPr>
          <a:xfrm>
            <a:off x="332184" y="4766310"/>
            <a:ext cx="4105200" cy="1029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hree Content Infographic">
  <p:cSld name="Three Content Infographic">
    <p:spTree>
      <p:nvGrpSpPr>
        <p:cNvPr id="776" name="Shape 776"/>
        <p:cNvGrpSpPr/>
        <p:nvPr/>
      </p:nvGrpSpPr>
      <p:grpSpPr>
        <a:xfrm>
          <a:off x="0" y="0"/>
          <a:ext cx="0" cy="0"/>
          <a:chOff x="0" y="0"/>
          <a:chExt cx="0" cy="0"/>
        </a:xfrm>
      </p:grpSpPr>
      <p:sp>
        <p:nvSpPr>
          <p:cNvPr id="777" name="Google Shape;777;p100"/>
          <p:cNvSpPr txBox="1"/>
          <p:nvPr>
            <p:ph idx="1" type="body"/>
          </p:nvPr>
        </p:nvSpPr>
        <p:spPr>
          <a:xfrm>
            <a:off x="332185" y="2699657"/>
            <a:ext cx="2646600" cy="19338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accent3"/>
              </a:buClr>
              <a:buSzPts val="1400"/>
              <a:buNone/>
              <a:defRPr>
                <a:solidFill>
                  <a:schemeClr val="accent3"/>
                </a:solidFill>
              </a:defRPr>
            </a:lvl1pPr>
            <a:lvl2pPr indent="-228600" lvl="1" marL="914400" rtl="0" algn="l">
              <a:lnSpc>
                <a:spcPct val="100000"/>
              </a:lnSpc>
              <a:spcBef>
                <a:spcPts val="500"/>
              </a:spcBef>
              <a:spcAft>
                <a:spcPts val="0"/>
              </a:spcAft>
              <a:buClr>
                <a:schemeClr val="dk1"/>
              </a:buClr>
              <a:buSzPts val="1200"/>
              <a:buNone/>
              <a:defRPr>
                <a:solidFill>
                  <a:schemeClr val="dk1"/>
                </a:solidFill>
              </a:defRPr>
            </a:lvl2pPr>
            <a:lvl3pPr indent="-304800" lvl="2" marL="1371600" rtl="0" algn="l">
              <a:lnSpc>
                <a:spcPct val="100000"/>
              </a:lnSpc>
              <a:spcBef>
                <a:spcPts val="500"/>
              </a:spcBef>
              <a:spcAft>
                <a:spcPts val="0"/>
              </a:spcAft>
              <a:buClr>
                <a:schemeClr val="dk1"/>
              </a:buClr>
              <a:buSzPts val="1200"/>
              <a:buChar char="•"/>
              <a:defRPr>
                <a:solidFill>
                  <a:schemeClr val="dk1"/>
                </a:solidFill>
              </a:defRPr>
            </a:lvl3pPr>
            <a:lvl4pPr indent="-304800" lvl="3" marL="1828800" rtl="0" algn="l">
              <a:lnSpc>
                <a:spcPct val="100000"/>
              </a:lnSpc>
              <a:spcBef>
                <a:spcPts val="500"/>
              </a:spcBef>
              <a:spcAft>
                <a:spcPts val="0"/>
              </a:spcAft>
              <a:buClr>
                <a:schemeClr val="dk1"/>
              </a:buClr>
              <a:buSzPts val="1200"/>
              <a:buChar char="–"/>
              <a:defRPr>
                <a:solidFill>
                  <a:schemeClr val="dk1"/>
                </a:solidFill>
              </a:defRPr>
            </a:lvl4pPr>
            <a:lvl5pPr indent="-304800" lvl="4" marL="2286000" rtl="0" algn="l">
              <a:lnSpc>
                <a:spcPct val="100000"/>
              </a:lnSpc>
              <a:spcBef>
                <a:spcPts val="500"/>
              </a:spcBef>
              <a:spcAft>
                <a:spcPts val="0"/>
              </a:spcAft>
              <a:buClr>
                <a:schemeClr val="dk1"/>
              </a:buClr>
              <a:buSzPts val="1200"/>
              <a:buChar char="•"/>
              <a:defRPr>
                <a:solidFill>
                  <a:schemeClr val="dk1"/>
                </a:solidFill>
              </a:defRPr>
            </a:lvl5pPr>
            <a:lvl6pPr indent="-317500" lvl="5" marL="2743200" rtl="0" algn="l">
              <a:lnSpc>
                <a:spcPct val="100000"/>
              </a:lnSpc>
              <a:spcBef>
                <a:spcPts val="500"/>
              </a:spcBef>
              <a:spcAft>
                <a:spcPts val="0"/>
              </a:spcAft>
              <a:buClr>
                <a:schemeClr val="dk1"/>
              </a:buClr>
              <a:buSzPts val="1400"/>
              <a:buChar char="–"/>
              <a:defRPr/>
            </a:lvl6pPr>
            <a:lvl7pPr indent="-317500" lvl="6" marL="3200400" rtl="0" algn="l">
              <a:lnSpc>
                <a:spcPct val="100000"/>
              </a:lnSpc>
              <a:spcBef>
                <a:spcPts val="500"/>
              </a:spcBef>
              <a:spcAft>
                <a:spcPts val="0"/>
              </a:spcAft>
              <a:buClr>
                <a:schemeClr val="dk1"/>
              </a:buClr>
              <a:buSzPts val="1400"/>
              <a:buChar char="•"/>
              <a:defRPr/>
            </a:lvl7pPr>
            <a:lvl8pPr indent="-317500" lvl="7" marL="3657600" rtl="0" algn="l">
              <a:lnSpc>
                <a:spcPct val="100000"/>
              </a:lnSpc>
              <a:spcBef>
                <a:spcPts val="500"/>
              </a:spcBef>
              <a:spcAft>
                <a:spcPts val="0"/>
              </a:spcAft>
              <a:buClr>
                <a:schemeClr val="dk1"/>
              </a:buClr>
              <a:buSzPts val="1400"/>
              <a:buChar char="–"/>
              <a:defRPr/>
            </a:lvl8pPr>
            <a:lvl9pPr indent="-317500" lvl="8" marL="4114800" rtl="0" algn="l">
              <a:lnSpc>
                <a:spcPct val="100000"/>
              </a:lnSpc>
              <a:spcBef>
                <a:spcPts val="500"/>
              </a:spcBef>
              <a:spcAft>
                <a:spcPts val="500"/>
              </a:spcAft>
              <a:buClr>
                <a:schemeClr val="dk1"/>
              </a:buClr>
              <a:buSzPts val="1400"/>
              <a:buChar char="•"/>
              <a:defRPr/>
            </a:lvl9pPr>
          </a:lstStyle>
          <a:p/>
        </p:txBody>
      </p:sp>
      <p:sp>
        <p:nvSpPr>
          <p:cNvPr id="778" name="Google Shape;778;p100"/>
          <p:cNvSpPr txBox="1"/>
          <p:nvPr>
            <p:ph idx="2" type="body"/>
          </p:nvPr>
        </p:nvSpPr>
        <p:spPr>
          <a:xfrm>
            <a:off x="332185" y="1571625"/>
            <a:ext cx="2646600" cy="1000200"/>
          </a:xfrm>
          <a:prstGeom prst="rect">
            <a:avLst/>
          </a:prstGeom>
          <a:noFill/>
          <a:ln>
            <a:noFill/>
          </a:ln>
        </p:spPr>
        <p:txBody>
          <a:bodyPr anchorCtr="0" anchor="ctr" bIns="0" lIns="0" spcFirstLastPara="1" rIns="0" wrap="square" tIns="0">
            <a:noAutofit/>
          </a:bodyPr>
          <a:lstStyle>
            <a:lvl1pPr indent="-228600" lvl="0" marL="457200" rtl="0" algn="l">
              <a:lnSpc>
                <a:spcPct val="100000"/>
              </a:lnSpc>
              <a:spcBef>
                <a:spcPts val="0"/>
              </a:spcBef>
              <a:spcAft>
                <a:spcPts val="0"/>
              </a:spcAft>
              <a:buClr>
                <a:schemeClr val="accent3"/>
              </a:buClr>
              <a:buSzPts val="6400"/>
              <a:buNone/>
              <a:defRPr b="0" sz="6400">
                <a:solidFill>
                  <a:schemeClr val="accent3"/>
                </a:solidFill>
              </a:defRPr>
            </a:lvl1pPr>
            <a:lvl2pPr indent="-228600" lvl="1" marL="914400" rtl="0" algn="l">
              <a:lnSpc>
                <a:spcPct val="100000"/>
              </a:lnSpc>
              <a:spcBef>
                <a:spcPts val="900"/>
              </a:spcBef>
              <a:spcAft>
                <a:spcPts val="0"/>
              </a:spcAft>
              <a:buClr>
                <a:schemeClr val="dk1"/>
              </a:buClr>
              <a:buSzPts val="1400"/>
              <a:buNone/>
              <a:defRPr/>
            </a:lvl2pPr>
            <a:lvl3pPr indent="-317500" lvl="2" marL="1371600" rtl="0" algn="l">
              <a:lnSpc>
                <a:spcPct val="100000"/>
              </a:lnSpc>
              <a:spcBef>
                <a:spcPts val="500"/>
              </a:spcBef>
              <a:spcAft>
                <a:spcPts val="0"/>
              </a:spcAft>
              <a:buClr>
                <a:schemeClr val="dk1"/>
              </a:buClr>
              <a:buSzPts val="1400"/>
              <a:buChar char="•"/>
              <a:defRPr/>
            </a:lvl3pPr>
            <a:lvl4pPr indent="-317500" lvl="3" marL="1828800" rtl="0" algn="l">
              <a:lnSpc>
                <a:spcPct val="100000"/>
              </a:lnSpc>
              <a:spcBef>
                <a:spcPts val="500"/>
              </a:spcBef>
              <a:spcAft>
                <a:spcPts val="0"/>
              </a:spcAft>
              <a:buClr>
                <a:schemeClr val="dk1"/>
              </a:buClr>
              <a:buSzPts val="1400"/>
              <a:buChar char="–"/>
              <a:defRPr/>
            </a:lvl4pPr>
            <a:lvl5pPr indent="-317500" lvl="4" marL="2286000" rtl="0" algn="l">
              <a:lnSpc>
                <a:spcPct val="100000"/>
              </a:lnSpc>
              <a:spcBef>
                <a:spcPts val="500"/>
              </a:spcBef>
              <a:spcAft>
                <a:spcPts val="0"/>
              </a:spcAft>
              <a:buClr>
                <a:schemeClr val="dk1"/>
              </a:buClr>
              <a:buSzPts val="1400"/>
              <a:buChar char="•"/>
              <a:defRPr/>
            </a:lvl5pPr>
            <a:lvl6pPr indent="-317500" lvl="5" marL="2743200" rtl="0" algn="l">
              <a:lnSpc>
                <a:spcPct val="100000"/>
              </a:lnSpc>
              <a:spcBef>
                <a:spcPts val="500"/>
              </a:spcBef>
              <a:spcAft>
                <a:spcPts val="0"/>
              </a:spcAft>
              <a:buClr>
                <a:schemeClr val="dk1"/>
              </a:buClr>
              <a:buSzPts val="1400"/>
              <a:buChar char="–"/>
              <a:defRPr/>
            </a:lvl6pPr>
            <a:lvl7pPr indent="-317500" lvl="6" marL="3200400" rtl="0" algn="l">
              <a:lnSpc>
                <a:spcPct val="100000"/>
              </a:lnSpc>
              <a:spcBef>
                <a:spcPts val="500"/>
              </a:spcBef>
              <a:spcAft>
                <a:spcPts val="0"/>
              </a:spcAft>
              <a:buClr>
                <a:schemeClr val="dk1"/>
              </a:buClr>
              <a:buSzPts val="1400"/>
              <a:buChar char="•"/>
              <a:defRPr/>
            </a:lvl7pPr>
            <a:lvl8pPr indent="-317500" lvl="7" marL="3657600" rtl="0" algn="l">
              <a:lnSpc>
                <a:spcPct val="100000"/>
              </a:lnSpc>
              <a:spcBef>
                <a:spcPts val="500"/>
              </a:spcBef>
              <a:spcAft>
                <a:spcPts val="0"/>
              </a:spcAft>
              <a:buClr>
                <a:schemeClr val="dk1"/>
              </a:buClr>
              <a:buSzPts val="1400"/>
              <a:buChar char="–"/>
              <a:defRPr/>
            </a:lvl8pPr>
            <a:lvl9pPr indent="-317500" lvl="8" marL="4114800" rtl="0" algn="l">
              <a:lnSpc>
                <a:spcPct val="100000"/>
              </a:lnSpc>
              <a:spcBef>
                <a:spcPts val="500"/>
              </a:spcBef>
              <a:spcAft>
                <a:spcPts val="500"/>
              </a:spcAft>
              <a:buClr>
                <a:schemeClr val="dk1"/>
              </a:buClr>
              <a:buSzPts val="1400"/>
              <a:buChar char="•"/>
              <a:defRPr/>
            </a:lvl9pPr>
          </a:lstStyle>
          <a:p/>
        </p:txBody>
      </p:sp>
      <p:sp>
        <p:nvSpPr>
          <p:cNvPr id="779" name="Google Shape;779;p100"/>
          <p:cNvSpPr txBox="1"/>
          <p:nvPr>
            <p:ph idx="3" type="body"/>
          </p:nvPr>
        </p:nvSpPr>
        <p:spPr>
          <a:xfrm>
            <a:off x="3245643" y="1571625"/>
            <a:ext cx="2650200" cy="1000200"/>
          </a:xfrm>
          <a:prstGeom prst="rect">
            <a:avLst/>
          </a:prstGeom>
          <a:noFill/>
          <a:ln>
            <a:noFill/>
          </a:ln>
        </p:spPr>
        <p:txBody>
          <a:bodyPr anchorCtr="0" anchor="ctr" bIns="0" lIns="0" spcFirstLastPara="1" rIns="0" wrap="square" tIns="0">
            <a:noAutofit/>
          </a:bodyPr>
          <a:lstStyle>
            <a:lvl1pPr indent="-228600" lvl="0" marL="457200" rtl="0" algn="l">
              <a:lnSpc>
                <a:spcPct val="100000"/>
              </a:lnSpc>
              <a:spcBef>
                <a:spcPts val="0"/>
              </a:spcBef>
              <a:spcAft>
                <a:spcPts val="0"/>
              </a:spcAft>
              <a:buClr>
                <a:schemeClr val="dk2"/>
              </a:buClr>
              <a:buSzPts val="6400"/>
              <a:buNone/>
              <a:defRPr b="0" sz="6400">
                <a:solidFill>
                  <a:schemeClr val="dk2"/>
                </a:solidFill>
              </a:defRPr>
            </a:lvl1pPr>
            <a:lvl2pPr indent="-228600" lvl="1" marL="914400" rtl="0" algn="l">
              <a:lnSpc>
                <a:spcPct val="100000"/>
              </a:lnSpc>
              <a:spcBef>
                <a:spcPts val="900"/>
              </a:spcBef>
              <a:spcAft>
                <a:spcPts val="0"/>
              </a:spcAft>
              <a:buClr>
                <a:schemeClr val="dk1"/>
              </a:buClr>
              <a:buSzPts val="1400"/>
              <a:buNone/>
              <a:defRPr/>
            </a:lvl2pPr>
            <a:lvl3pPr indent="-317500" lvl="2" marL="1371600" rtl="0" algn="l">
              <a:lnSpc>
                <a:spcPct val="100000"/>
              </a:lnSpc>
              <a:spcBef>
                <a:spcPts val="500"/>
              </a:spcBef>
              <a:spcAft>
                <a:spcPts val="0"/>
              </a:spcAft>
              <a:buClr>
                <a:schemeClr val="dk1"/>
              </a:buClr>
              <a:buSzPts val="1400"/>
              <a:buChar char="•"/>
              <a:defRPr/>
            </a:lvl3pPr>
            <a:lvl4pPr indent="-317500" lvl="3" marL="1828800" rtl="0" algn="l">
              <a:lnSpc>
                <a:spcPct val="100000"/>
              </a:lnSpc>
              <a:spcBef>
                <a:spcPts val="500"/>
              </a:spcBef>
              <a:spcAft>
                <a:spcPts val="0"/>
              </a:spcAft>
              <a:buClr>
                <a:schemeClr val="dk1"/>
              </a:buClr>
              <a:buSzPts val="1400"/>
              <a:buChar char="–"/>
              <a:defRPr/>
            </a:lvl4pPr>
            <a:lvl5pPr indent="-317500" lvl="4" marL="2286000" rtl="0" algn="l">
              <a:lnSpc>
                <a:spcPct val="100000"/>
              </a:lnSpc>
              <a:spcBef>
                <a:spcPts val="500"/>
              </a:spcBef>
              <a:spcAft>
                <a:spcPts val="0"/>
              </a:spcAft>
              <a:buClr>
                <a:schemeClr val="dk1"/>
              </a:buClr>
              <a:buSzPts val="1400"/>
              <a:buChar char="•"/>
              <a:defRPr/>
            </a:lvl5pPr>
            <a:lvl6pPr indent="-317500" lvl="5" marL="2743200" rtl="0" algn="l">
              <a:lnSpc>
                <a:spcPct val="100000"/>
              </a:lnSpc>
              <a:spcBef>
                <a:spcPts val="500"/>
              </a:spcBef>
              <a:spcAft>
                <a:spcPts val="0"/>
              </a:spcAft>
              <a:buClr>
                <a:schemeClr val="dk1"/>
              </a:buClr>
              <a:buSzPts val="1400"/>
              <a:buChar char="–"/>
              <a:defRPr/>
            </a:lvl6pPr>
            <a:lvl7pPr indent="-317500" lvl="6" marL="3200400" rtl="0" algn="l">
              <a:lnSpc>
                <a:spcPct val="100000"/>
              </a:lnSpc>
              <a:spcBef>
                <a:spcPts val="500"/>
              </a:spcBef>
              <a:spcAft>
                <a:spcPts val="0"/>
              </a:spcAft>
              <a:buClr>
                <a:schemeClr val="dk1"/>
              </a:buClr>
              <a:buSzPts val="1400"/>
              <a:buChar char="•"/>
              <a:defRPr/>
            </a:lvl7pPr>
            <a:lvl8pPr indent="-317500" lvl="7" marL="3657600" rtl="0" algn="l">
              <a:lnSpc>
                <a:spcPct val="100000"/>
              </a:lnSpc>
              <a:spcBef>
                <a:spcPts val="500"/>
              </a:spcBef>
              <a:spcAft>
                <a:spcPts val="0"/>
              </a:spcAft>
              <a:buClr>
                <a:schemeClr val="dk1"/>
              </a:buClr>
              <a:buSzPts val="1400"/>
              <a:buChar char="–"/>
              <a:defRPr/>
            </a:lvl8pPr>
            <a:lvl9pPr indent="-317500" lvl="8" marL="4114800" rtl="0" algn="l">
              <a:lnSpc>
                <a:spcPct val="100000"/>
              </a:lnSpc>
              <a:spcBef>
                <a:spcPts val="500"/>
              </a:spcBef>
              <a:spcAft>
                <a:spcPts val="500"/>
              </a:spcAft>
              <a:buClr>
                <a:schemeClr val="dk1"/>
              </a:buClr>
              <a:buSzPts val="1400"/>
              <a:buChar char="•"/>
              <a:defRPr/>
            </a:lvl9pPr>
          </a:lstStyle>
          <a:p/>
        </p:txBody>
      </p:sp>
      <p:sp>
        <p:nvSpPr>
          <p:cNvPr id="780" name="Google Shape;780;p100"/>
          <p:cNvSpPr txBox="1"/>
          <p:nvPr>
            <p:ph idx="4" type="body"/>
          </p:nvPr>
        </p:nvSpPr>
        <p:spPr>
          <a:xfrm>
            <a:off x="6166928" y="1571625"/>
            <a:ext cx="2646600" cy="1000200"/>
          </a:xfrm>
          <a:prstGeom prst="rect">
            <a:avLst/>
          </a:prstGeom>
          <a:noFill/>
          <a:ln>
            <a:noFill/>
          </a:ln>
        </p:spPr>
        <p:txBody>
          <a:bodyPr anchorCtr="0" anchor="ctr" bIns="0" lIns="0" spcFirstLastPara="1" rIns="0" wrap="square" tIns="0">
            <a:noAutofit/>
          </a:bodyPr>
          <a:lstStyle>
            <a:lvl1pPr indent="-228600" lvl="0" marL="457200" rtl="0" algn="l">
              <a:lnSpc>
                <a:spcPct val="100000"/>
              </a:lnSpc>
              <a:spcBef>
                <a:spcPts val="0"/>
              </a:spcBef>
              <a:spcAft>
                <a:spcPts val="0"/>
              </a:spcAft>
              <a:buClr>
                <a:schemeClr val="accent1"/>
              </a:buClr>
              <a:buSzPts val="6400"/>
              <a:buNone/>
              <a:defRPr b="0" sz="6400">
                <a:solidFill>
                  <a:schemeClr val="accent1"/>
                </a:solidFill>
              </a:defRPr>
            </a:lvl1pPr>
            <a:lvl2pPr indent="-228600" lvl="1" marL="914400" rtl="0" algn="l">
              <a:lnSpc>
                <a:spcPct val="100000"/>
              </a:lnSpc>
              <a:spcBef>
                <a:spcPts val="900"/>
              </a:spcBef>
              <a:spcAft>
                <a:spcPts val="0"/>
              </a:spcAft>
              <a:buClr>
                <a:schemeClr val="dk1"/>
              </a:buClr>
              <a:buSzPts val="1400"/>
              <a:buNone/>
              <a:defRPr/>
            </a:lvl2pPr>
            <a:lvl3pPr indent="-317500" lvl="2" marL="1371600" rtl="0" algn="l">
              <a:lnSpc>
                <a:spcPct val="100000"/>
              </a:lnSpc>
              <a:spcBef>
                <a:spcPts val="500"/>
              </a:spcBef>
              <a:spcAft>
                <a:spcPts val="0"/>
              </a:spcAft>
              <a:buClr>
                <a:schemeClr val="dk1"/>
              </a:buClr>
              <a:buSzPts val="1400"/>
              <a:buChar char="•"/>
              <a:defRPr/>
            </a:lvl3pPr>
            <a:lvl4pPr indent="-317500" lvl="3" marL="1828800" rtl="0" algn="l">
              <a:lnSpc>
                <a:spcPct val="100000"/>
              </a:lnSpc>
              <a:spcBef>
                <a:spcPts val="500"/>
              </a:spcBef>
              <a:spcAft>
                <a:spcPts val="0"/>
              </a:spcAft>
              <a:buClr>
                <a:schemeClr val="dk1"/>
              </a:buClr>
              <a:buSzPts val="1400"/>
              <a:buChar char="–"/>
              <a:defRPr/>
            </a:lvl4pPr>
            <a:lvl5pPr indent="-317500" lvl="4" marL="2286000" rtl="0" algn="l">
              <a:lnSpc>
                <a:spcPct val="100000"/>
              </a:lnSpc>
              <a:spcBef>
                <a:spcPts val="500"/>
              </a:spcBef>
              <a:spcAft>
                <a:spcPts val="0"/>
              </a:spcAft>
              <a:buClr>
                <a:schemeClr val="dk1"/>
              </a:buClr>
              <a:buSzPts val="1400"/>
              <a:buChar char="•"/>
              <a:defRPr/>
            </a:lvl5pPr>
            <a:lvl6pPr indent="-317500" lvl="5" marL="2743200" rtl="0" algn="l">
              <a:lnSpc>
                <a:spcPct val="100000"/>
              </a:lnSpc>
              <a:spcBef>
                <a:spcPts val="500"/>
              </a:spcBef>
              <a:spcAft>
                <a:spcPts val="0"/>
              </a:spcAft>
              <a:buClr>
                <a:schemeClr val="dk1"/>
              </a:buClr>
              <a:buSzPts val="1400"/>
              <a:buChar char="–"/>
              <a:defRPr/>
            </a:lvl6pPr>
            <a:lvl7pPr indent="-317500" lvl="6" marL="3200400" rtl="0" algn="l">
              <a:lnSpc>
                <a:spcPct val="100000"/>
              </a:lnSpc>
              <a:spcBef>
                <a:spcPts val="500"/>
              </a:spcBef>
              <a:spcAft>
                <a:spcPts val="0"/>
              </a:spcAft>
              <a:buClr>
                <a:schemeClr val="dk1"/>
              </a:buClr>
              <a:buSzPts val="1400"/>
              <a:buChar char="•"/>
              <a:defRPr/>
            </a:lvl7pPr>
            <a:lvl8pPr indent="-317500" lvl="7" marL="3657600" rtl="0" algn="l">
              <a:lnSpc>
                <a:spcPct val="100000"/>
              </a:lnSpc>
              <a:spcBef>
                <a:spcPts val="500"/>
              </a:spcBef>
              <a:spcAft>
                <a:spcPts val="0"/>
              </a:spcAft>
              <a:buClr>
                <a:schemeClr val="dk1"/>
              </a:buClr>
              <a:buSzPts val="1400"/>
              <a:buChar char="–"/>
              <a:defRPr/>
            </a:lvl8pPr>
            <a:lvl9pPr indent="-317500" lvl="8" marL="4114800" rtl="0" algn="l">
              <a:lnSpc>
                <a:spcPct val="100000"/>
              </a:lnSpc>
              <a:spcBef>
                <a:spcPts val="500"/>
              </a:spcBef>
              <a:spcAft>
                <a:spcPts val="500"/>
              </a:spcAft>
              <a:buClr>
                <a:schemeClr val="dk1"/>
              </a:buClr>
              <a:buSzPts val="1400"/>
              <a:buChar char="•"/>
              <a:defRPr/>
            </a:lvl9pPr>
          </a:lstStyle>
          <a:p/>
        </p:txBody>
      </p:sp>
      <p:sp>
        <p:nvSpPr>
          <p:cNvPr id="781" name="Google Shape;781;p100"/>
          <p:cNvSpPr txBox="1"/>
          <p:nvPr>
            <p:ph type="title"/>
          </p:nvPr>
        </p:nvSpPr>
        <p:spPr>
          <a:xfrm>
            <a:off x="332185" y="324001"/>
            <a:ext cx="8479500" cy="1040400"/>
          </a:xfrm>
          <a:prstGeom prst="rect">
            <a:avLst/>
          </a:prstGeom>
          <a:noFill/>
          <a:ln>
            <a:noFill/>
          </a:ln>
        </p:spPr>
        <p:txBody>
          <a:bodyPr anchorCtr="0" anchor="t" bIns="0" lIns="0" spcFirstLastPara="1" rIns="0" wrap="square" tIns="0">
            <a:noAutofit/>
          </a:bodyPr>
          <a:lstStyle>
            <a:lvl1pPr lvl="0" rtl="0" algn="l">
              <a:lnSpc>
                <a:spcPct val="85000"/>
              </a:lnSpc>
              <a:spcBef>
                <a:spcPts val="0"/>
              </a:spcBef>
              <a:spcAft>
                <a:spcPts val="0"/>
              </a:spcAft>
              <a:buClr>
                <a:schemeClr val="dk1"/>
              </a:buClr>
              <a:buSzPts val="2400"/>
              <a:buFont typeface="Georgia"/>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782" name="Google Shape;782;p100"/>
          <p:cNvSpPr txBox="1"/>
          <p:nvPr>
            <p:ph idx="12" type="sldNum"/>
          </p:nvPr>
        </p:nvSpPr>
        <p:spPr>
          <a:xfrm>
            <a:off x="7488222" y="4869180"/>
            <a:ext cx="1323600" cy="102900"/>
          </a:xfrm>
          <a:prstGeom prst="rect">
            <a:avLst/>
          </a:prstGeom>
          <a:noFill/>
          <a:ln>
            <a:noFill/>
          </a:ln>
        </p:spPr>
        <p:txBody>
          <a:bodyPr anchorCtr="0" anchor="b" bIns="0" lIns="0" spcFirstLastPara="1" rIns="0" wrap="square" tIns="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
        <p:nvSpPr>
          <p:cNvPr id="783" name="Google Shape;783;p100"/>
          <p:cNvSpPr txBox="1"/>
          <p:nvPr>
            <p:ph idx="5" type="body"/>
          </p:nvPr>
        </p:nvSpPr>
        <p:spPr>
          <a:xfrm>
            <a:off x="3245644" y="2699657"/>
            <a:ext cx="2650200" cy="19338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dk2"/>
              </a:buClr>
              <a:buSzPts val="1400"/>
              <a:buNone/>
              <a:defRPr>
                <a:solidFill>
                  <a:schemeClr val="dk2"/>
                </a:solidFill>
              </a:defRPr>
            </a:lvl1pPr>
            <a:lvl2pPr indent="-228600" lvl="1" marL="914400" rtl="0" algn="l">
              <a:lnSpc>
                <a:spcPct val="100000"/>
              </a:lnSpc>
              <a:spcBef>
                <a:spcPts val="500"/>
              </a:spcBef>
              <a:spcAft>
                <a:spcPts val="0"/>
              </a:spcAft>
              <a:buClr>
                <a:schemeClr val="dk1"/>
              </a:buClr>
              <a:buSzPts val="1200"/>
              <a:buNone/>
              <a:defRPr>
                <a:solidFill>
                  <a:schemeClr val="dk1"/>
                </a:solidFill>
              </a:defRPr>
            </a:lvl2pPr>
            <a:lvl3pPr indent="-304800" lvl="2" marL="1371600" rtl="0" algn="l">
              <a:lnSpc>
                <a:spcPct val="100000"/>
              </a:lnSpc>
              <a:spcBef>
                <a:spcPts val="500"/>
              </a:spcBef>
              <a:spcAft>
                <a:spcPts val="0"/>
              </a:spcAft>
              <a:buClr>
                <a:schemeClr val="dk1"/>
              </a:buClr>
              <a:buSzPts val="1200"/>
              <a:buChar char="•"/>
              <a:defRPr>
                <a:solidFill>
                  <a:schemeClr val="dk1"/>
                </a:solidFill>
              </a:defRPr>
            </a:lvl3pPr>
            <a:lvl4pPr indent="-304800" lvl="3" marL="1828800" rtl="0" algn="l">
              <a:lnSpc>
                <a:spcPct val="100000"/>
              </a:lnSpc>
              <a:spcBef>
                <a:spcPts val="500"/>
              </a:spcBef>
              <a:spcAft>
                <a:spcPts val="0"/>
              </a:spcAft>
              <a:buClr>
                <a:schemeClr val="dk1"/>
              </a:buClr>
              <a:buSzPts val="1200"/>
              <a:buChar char="–"/>
              <a:defRPr>
                <a:solidFill>
                  <a:schemeClr val="dk1"/>
                </a:solidFill>
              </a:defRPr>
            </a:lvl4pPr>
            <a:lvl5pPr indent="-304800" lvl="4" marL="2286000" rtl="0" algn="l">
              <a:lnSpc>
                <a:spcPct val="100000"/>
              </a:lnSpc>
              <a:spcBef>
                <a:spcPts val="500"/>
              </a:spcBef>
              <a:spcAft>
                <a:spcPts val="0"/>
              </a:spcAft>
              <a:buClr>
                <a:schemeClr val="dk1"/>
              </a:buClr>
              <a:buSzPts val="1200"/>
              <a:buChar char="•"/>
              <a:defRPr>
                <a:solidFill>
                  <a:schemeClr val="dk1"/>
                </a:solidFill>
              </a:defRPr>
            </a:lvl5pPr>
            <a:lvl6pPr indent="-317500" lvl="5" marL="2743200" rtl="0" algn="l">
              <a:lnSpc>
                <a:spcPct val="100000"/>
              </a:lnSpc>
              <a:spcBef>
                <a:spcPts val="500"/>
              </a:spcBef>
              <a:spcAft>
                <a:spcPts val="0"/>
              </a:spcAft>
              <a:buClr>
                <a:schemeClr val="dk1"/>
              </a:buClr>
              <a:buSzPts val="1400"/>
              <a:buChar char="–"/>
              <a:defRPr/>
            </a:lvl6pPr>
            <a:lvl7pPr indent="-317500" lvl="6" marL="3200400" rtl="0" algn="l">
              <a:lnSpc>
                <a:spcPct val="100000"/>
              </a:lnSpc>
              <a:spcBef>
                <a:spcPts val="500"/>
              </a:spcBef>
              <a:spcAft>
                <a:spcPts val="0"/>
              </a:spcAft>
              <a:buClr>
                <a:schemeClr val="dk1"/>
              </a:buClr>
              <a:buSzPts val="1400"/>
              <a:buChar char="•"/>
              <a:defRPr/>
            </a:lvl7pPr>
            <a:lvl8pPr indent="-317500" lvl="7" marL="3657600" rtl="0" algn="l">
              <a:lnSpc>
                <a:spcPct val="100000"/>
              </a:lnSpc>
              <a:spcBef>
                <a:spcPts val="500"/>
              </a:spcBef>
              <a:spcAft>
                <a:spcPts val="0"/>
              </a:spcAft>
              <a:buClr>
                <a:schemeClr val="dk1"/>
              </a:buClr>
              <a:buSzPts val="1400"/>
              <a:buChar char="–"/>
              <a:defRPr/>
            </a:lvl8pPr>
            <a:lvl9pPr indent="-317500" lvl="8" marL="4114800" rtl="0" algn="l">
              <a:lnSpc>
                <a:spcPct val="100000"/>
              </a:lnSpc>
              <a:spcBef>
                <a:spcPts val="500"/>
              </a:spcBef>
              <a:spcAft>
                <a:spcPts val="500"/>
              </a:spcAft>
              <a:buClr>
                <a:schemeClr val="dk1"/>
              </a:buClr>
              <a:buSzPts val="1400"/>
              <a:buChar char="•"/>
              <a:defRPr/>
            </a:lvl9pPr>
          </a:lstStyle>
          <a:p/>
        </p:txBody>
      </p:sp>
      <p:sp>
        <p:nvSpPr>
          <p:cNvPr id="784" name="Google Shape;784;p100"/>
          <p:cNvSpPr txBox="1"/>
          <p:nvPr>
            <p:ph idx="6" type="body"/>
          </p:nvPr>
        </p:nvSpPr>
        <p:spPr>
          <a:xfrm>
            <a:off x="6166928" y="2699657"/>
            <a:ext cx="2646600" cy="19338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accent1"/>
              </a:buClr>
              <a:buSzPts val="1400"/>
              <a:buNone/>
              <a:defRPr>
                <a:solidFill>
                  <a:schemeClr val="accent1"/>
                </a:solidFill>
              </a:defRPr>
            </a:lvl1pPr>
            <a:lvl2pPr indent="-228600" lvl="1" marL="914400" rtl="0" algn="l">
              <a:lnSpc>
                <a:spcPct val="100000"/>
              </a:lnSpc>
              <a:spcBef>
                <a:spcPts val="500"/>
              </a:spcBef>
              <a:spcAft>
                <a:spcPts val="0"/>
              </a:spcAft>
              <a:buClr>
                <a:schemeClr val="dk1"/>
              </a:buClr>
              <a:buSzPts val="1200"/>
              <a:buNone/>
              <a:defRPr>
                <a:solidFill>
                  <a:schemeClr val="dk1"/>
                </a:solidFill>
              </a:defRPr>
            </a:lvl2pPr>
            <a:lvl3pPr indent="-304800" lvl="2" marL="1371600" rtl="0" algn="l">
              <a:lnSpc>
                <a:spcPct val="100000"/>
              </a:lnSpc>
              <a:spcBef>
                <a:spcPts val="500"/>
              </a:spcBef>
              <a:spcAft>
                <a:spcPts val="0"/>
              </a:spcAft>
              <a:buClr>
                <a:schemeClr val="dk1"/>
              </a:buClr>
              <a:buSzPts val="1200"/>
              <a:buChar char="•"/>
              <a:defRPr>
                <a:solidFill>
                  <a:schemeClr val="dk1"/>
                </a:solidFill>
              </a:defRPr>
            </a:lvl3pPr>
            <a:lvl4pPr indent="-304800" lvl="3" marL="1828800" rtl="0" algn="l">
              <a:lnSpc>
                <a:spcPct val="100000"/>
              </a:lnSpc>
              <a:spcBef>
                <a:spcPts val="500"/>
              </a:spcBef>
              <a:spcAft>
                <a:spcPts val="0"/>
              </a:spcAft>
              <a:buClr>
                <a:schemeClr val="dk1"/>
              </a:buClr>
              <a:buSzPts val="1200"/>
              <a:buChar char="–"/>
              <a:defRPr>
                <a:solidFill>
                  <a:schemeClr val="dk1"/>
                </a:solidFill>
              </a:defRPr>
            </a:lvl4pPr>
            <a:lvl5pPr indent="-304800" lvl="4" marL="2286000" rtl="0" algn="l">
              <a:lnSpc>
                <a:spcPct val="100000"/>
              </a:lnSpc>
              <a:spcBef>
                <a:spcPts val="500"/>
              </a:spcBef>
              <a:spcAft>
                <a:spcPts val="0"/>
              </a:spcAft>
              <a:buClr>
                <a:schemeClr val="dk1"/>
              </a:buClr>
              <a:buSzPts val="1200"/>
              <a:buChar char="•"/>
              <a:defRPr>
                <a:solidFill>
                  <a:schemeClr val="dk1"/>
                </a:solidFill>
              </a:defRPr>
            </a:lvl5pPr>
            <a:lvl6pPr indent="-317500" lvl="5" marL="2743200" rtl="0" algn="l">
              <a:lnSpc>
                <a:spcPct val="100000"/>
              </a:lnSpc>
              <a:spcBef>
                <a:spcPts val="500"/>
              </a:spcBef>
              <a:spcAft>
                <a:spcPts val="0"/>
              </a:spcAft>
              <a:buClr>
                <a:schemeClr val="dk1"/>
              </a:buClr>
              <a:buSzPts val="1400"/>
              <a:buChar char="–"/>
              <a:defRPr/>
            </a:lvl6pPr>
            <a:lvl7pPr indent="-317500" lvl="6" marL="3200400" rtl="0" algn="l">
              <a:lnSpc>
                <a:spcPct val="100000"/>
              </a:lnSpc>
              <a:spcBef>
                <a:spcPts val="500"/>
              </a:spcBef>
              <a:spcAft>
                <a:spcPts val="0"/>
              </a:spcAft>
              <a:buClr>
                <a:schemeClr val="dk1"/>
              </a:buClr>
              <a:buSzPts val="1400"/>
              <a:buChar char="•"/>
              <a:defRPr/>
            </a:lvl7pPr>
            <a:lvl8pPr indent="-317500" lvl="7" marL="3657600" rtl="0" algn="l">
              <a:lnSpc>
                <a:spcPct val="100000"/>
              </a:lnSpc>
              <a:spcBef>
                <a:spcPts val="500"/>
              </a:spcBef>
              <a:spcAft>
                <a:spcPts val="0"/>
              </a:spcAft>
              <a:buClr>
                <a:schemeClr val="dk1"/>
              </a:buClr>
              <a:buSzPts val="1400"/>
              <a:buChar char="–"/>
              <a:defRPr/>
            </a:lvl8pPr>
            <a:lvl9pPr indent="-317500" lvl="8" marL="4114800" rtl="0" algn="l">
              <a:lnSpc>
                <a:spcPct val="100000"/>
              </a:lnSpc>
              <a:spcBef>
                <a:spcPts val="500"/>
              </a:spcBef>
              <a:spcAft>
                <a:spcPts val="500"/>
              </a:spcAft>
              <a:buClr>
                <a:schemeClr val="dk1"/>
              </a:buClr>
              <a:buSzPts val="1400"/>
              <a:buChar char="•"/>
              <a:defRPr/>
            </a:lvl9pPr>
          </a:lstStyle>
          <a:p/>
        </p:txBody>
      </p:sp>
      <p:sp>
        <p:nvSpPr>
          <p:cNvPr id="785" name="Google Shape;785;p100"/>
          <p:cNvSpPr txBox="1"/>
          <p:nvPr>
            <p:ph idx="10" type="dt"/>
          </p:nvPr>
        </p:nvSpPr>
        <p:spPr>
          <a:xfrm>
            <a:off x="7488222" y="4766310"/>
            <a:ext cx="1323600" cy="102900"/>
          </a:xfrm>
          <a:prstGeom prst="rect">
            <a:avLst/>
          </a:prstGeom>
          <a:noFill/>
          <a:ln>
            <a:noFill/>
          </a:ln>
        </p:spPr>
        <p:txBody>
          <a:bodyPr anchorCtr="0" anchor="b" bIns="0" lIns="0" spcFirstLastPara="1" rIns="0" wrap="square" tIns="0">
            <a:noAutofit/>
          </a:bodyPr>
          <a:lstStyle>
            <a:lvl1pPr lvl="0" rtl="0" algn="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786" name="Google Shape;786;p100"/>
          <p:cNvSpPr txBox="1"/>
          <p:nvPr>
            <p:ph idx="11" type="ftr"/>
          </p:nvPr>
        </p:nvSpPr>
        <p:spPr>
          <a:xfrm>
            <a:off x="332184" y="4766310"/>
            <a:ext cx="4105200" cy="1029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nfographic and Chart">
  <p:cSld name="Infographic and Chart">
    <p:spTree>
      <p:nvGrpSpPr>
        <p:cNvPr id="787" name="Shape 787"/>
        <p:cNvGrpSpPr/>
        <p:nvPr/>
      </p:nvGrpSpPr>
      <p:grpSpPr>
        <a:xfrm>
          <a:off x="0" y="0"/>
          <a:ext cx="0" cy="0"/>
          <a:chOff x="0" y="0"/>
          <a:chExt cx="0" cy="0"/>
        </a:xfrm>
      </p:grpSpPr>
      <p:sp>
        <p:nvSpPr>
          <p:cNvPr id="788" name="Google Shape;788;p101"/>
          <p:cNvSpPr/>
          <p:nvPr/>
        </p:nvSpPr>
        <p:spPr>
          <a:xfrm>
            <a:off x="0" y="1577579"/>
            <a:ext cx="2979000" cy="3051600"/>
          </a:xfrm>
          <a:prstGeom prst="rect">
            <a:avLst/>
          </a:prstGeom>
          <a:solidFill>
            <a:srgbClr val="D04A0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789" name="Google Shape;789;p101"/>
          <p:cNvSpPr txBox="1"/>
          <p:nvPr>
            <p:ph idx="1" type="body"/>
          </p:nvPr>
        </p:nvSpPr>
        <p:spPr>
          <a:xfrm>
            <a:off x="270277" y="1783080"/>
            <a:ext cx="2709000" cy="1302900"/>
          </a:xfrm>
          <a:prstGeom prst="rect">
            <a:avLst/>
          </a:prstGeom>
          <a:noFill/>
          <a:ln>
            <a:noFill/>
          </a:ln>
        </p:spPr>
        <p:txBody>
          <a:bodyPr anchorCtr="0" anchor="t" bIns="0" lIns="0" spcFirstLastPara="1" rIns="0" wrap="square" tIns="0">
            <a:noAutofit/>
          </a:bodyPr>
          <a:lstStyle>
            <a:lvl1pPr indent="-228600" lvl="0" marL="457200" rtl="0" algn="l">
              <a:lnSpc>
                <a:spcPct val="80000"/>
              </a:lnSpc>
              <a:spcBef>
                <a:spcPts val="0"/>
              </a:spcBef>
              <a:spcAft>
                <a:spcPts val="0"/>
              </a:spcAft>
              <a:buClr>
                <a:schemeClr val="lt1"/>
              </a:buClr>
              <a:buSzPts val="10200"/>
              <a:buNone/>
              <a:defRPr b="1" sz="10200">
                <a:solidFill>
                  <a:schemeClr val="lt1"/>
                </a:solidFill>
              </a:defRPr>
            </a:lvl1pPr>
            <a:lvl2pPr indent="-228600" lvl="1" marL="914400" rtl="0" algn="l">
              <a:lnSpc>
                <a:spcPct val="100000"/>
              </a:lnSpc>
              <a:spcBef>
                <a:spcPts val="0"/>
              </a:spcBef>
              <a:spcAft>
                <a:spcPts val="0"/>
              </a:spcAft>
              <a:buClr>
                <a:schemeClr val="dk1"/>
              </a:buClr>
              <a:buSzPts val="1400"/>
              <a:buNone/>
              <a:defRPr/>
            </a:lvl2pPr>
            <a:lvl3pPr indent="-317500" lvl="2" marL="1371600" rtl="0" algn="l">
              <a:lnSpc>
                <a:spcPct val="100000"/>
              </a:lnSpc>
              <a:spcBef>
                <a:spcPts val="500"/>
              </a:spcBef>
              <a:spcAft>
                <a:spcPts val="0"/>
              </a:spcAft>
              <a:buClr>
                <a:schemeClr val="dk1"/>
              </a:buClr>
              <a:buSzPts val="1400"/>
              <a:buChar char="•"/>
              <a:defRPr/>
            </a:lvl3pPr>
            <a:lvl4pPr indent="-317500" lvl="3" marL="1828800" rtl="0" algn="l">
              <a:lnSpc>
                <a:spcPct val="100000"/>
              </a:lnSpc>
              <a:spcBef>
                <a:spcPts val="500"/>
              </a:spcBef>
              <a:spcAft>
                <a:spcPts val="0"/>
              </a:spcAft>
              <a:buClr>
                <a:schemeClr val="dk1"/>
              </a:buClr>
              <a:buSzPts val="1400"/>
              <a:buChar char="–"/>
              <a:defRPr/>
            </a:lvl4pPr>
            <a:lvl5pPr indent="-317500" lvl="4" marL="2286000" rtl="0" algn="l">
              <a:lnSpc>
                <a:spcPct val="100000"/>
              </a:lnSpc>
              <a:spcBef>
                <a:spcPts val="500"/>
              </a:spcBef>
              <a:spcAft>
                <a:spcPts val="0"/>
              </a:spcAft>
              <a:buClr>
                <a:schemeClr val="dk1"/>
              </a:buClr>
              <a:buSzPts val="1400"/>
              <a:buChar char="•"/>
              <a:defRPr/>
            </a:lvl5pPr>
            <a:lvl6pPr indent="-317500" lvl="5" marL="2743200" rtl="0" algn="l">
              <a:lnSpc>
                <a:spcPct val="100000"/>
              </a:lnSpc>
              <a:spcBef>
                <a:spcPts val="500"/>
              </a:spcBef>
              <a:spcAft>
                <a:spcPts val="0"/>
              </a:spcAft>
              <a:buClr>
                <a:schemeClr val="dk1"/>
              </a:buClr>
              <a:buSzPts val="1400"/>
              <a:buChar char="–"/>
              <a:defRPr/>
            </a:lvl6pPr>
            <a:lvl7pPr indent="-317500" lvl="6" marL="3200400" rtl="0" algn="l">
              <a:lnSpc>
                <a:spcPct val="100000"/>
              </a:lnSpc>
              <a:spcBef>
                <a:spcPts val="500"/>
              </a:spcBef>
              <a:spcAft>
                <a:spcPts val="0"/>
              </a:spcAft>
              <a:buClr>
                <a:schemeClr val="dk1"/>
              </a:buClr>
              <a:buSzPts val="1400"/>
              <a:buChar char="•"/>
              <a:defRPr/>
            </a:lvl7pPr>
            <a:lvl8pPr indent="-317500" lvl="7" marL="3657600" rtl="0" algn="l">
              <a:lnSpc>
                <a:spcPct val="100000"/>
              </a:lnSpc>
              <a:spcBef>
                <a:spcPts val="500"/>
              </a:spcBef>
              <a:spcAft>
                <a:spcPts val="0"/>
              </a:spcAft>
              <a:buClr>
                <a:schemeClr val="dk1"/>
              </a:buClr>
              <a:buSzPts val="1400"/>
              <a:buChar char="–"/>
              <a:defRPr/>
            </a:lvl8pPr>
            <a:lvl9pPr indent="-317500" lvl="8" marL="4114800" rtl="0" algn="l">
              <a:lnSpc>
                <a:spcPct val="100000"/>
              </a:lnSpc>
              <a:spcBef>
                <a:spcPts val="500"/>
              </a:spcBef>
              <a:spcAft>
                <a:spcPts val="500"/>
              </a:spcAft>
              <a:buClr>
                <a:schemeClr val="dk1"/>
              </a:buClr>
              <a:buSzPts val="1400"/>
              <a:buChar char="•"/>
              <a:defRPr/>
            </a:lvl9pPr>
          </a:lstStyle>
          <a:p/>
        </p:txBody>
      </p:sp>
      <p:sp>
        <p:nvSpPr>
          <p:cNvPr id="790" name="Google Shape;790;p101"/>
          <p:cNvSpPr txBox="1"/>
          <p:nvPr>
            <p:ph idx="2" type="body"/>
          </p:nvPr>
        </p:nvSpPr>
        <p:spPr>
          <a:xfrm>
            <a:off x="332186" y="2948940"/>
            <a:ext cx="2496900" cy="15465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lt1"/>
              </a:buClr>
              <a:buSzPts val="1200"/>
              <a:buNone/>
              <a:defRPr b="0" sz="1200">
                <a:solidFill>
                  <a:schemeClr val="lt1"/>
                </a:solidFill>
              </a:defRPr>
            </a:lvl1pPr>
            <a:lvl2pPr indent="-304800" lvl="1" marL="914400" rtl="0" algn="l">
              <a:lnSpc>
                <a:spcPct val="100000"/>
              </a:lnSpc>
              <a:spcBef>
                <a:spcPts val="0"/>
              </a:spcBef>
              <a:spcAft>
                <a:spcPts val="0"/>
              </a:spcAft>
              <a:buClr>
                <a:schemeClr val="lt1"/>
              </a:buClr>
              <a:buSzPts val="1200"/>
              <a:buFont typeface="Arial"/>
              <a:buChar char="•"/>
              <a:defRPr b="0">
                <a:solidFill>
                  <a:schemeClr val="lt1"/>
                </a:solidFill>
              </a:defRPr>
            </a:lvl2pPr>
            <a:lvl3pPr indent="-304800" lvl="2" marL="1371600" rtl="0" algn="l">
              <a:lnSpc>
                <a:spcPct val="100000"/>
              </a:lnSpc>
              <a:spcBef>
                <a:spcPts val="0"/>
              </a:spcBef>
              <a:spcAft>
                <a:spcPts val="0"/>
              </a:spcAft>
              <a:buClr>
                <a:schemeClr val="lt1"/>
              </a:buClr>
              <a:buSzPts val="1200"/>
              <a:buFont typeface="Arial"/>
              <a:buChar char="–"/>
              <a:defRPr b="0">
                <a:solidFill>
                  <a:schemeClr val="lt1"/>
                </a:solidFill>
              </a:defRPr>
            </a:lvl3pPr>
            <a:lvl4pPr indent="-304800" lvl="3" marL="1828800" rtl="0" algn="l">
              <a:lnSpc>
                <a:spcPct val="100000"/>
              </a:lnSpc>
              <a:spcBef>
                <a:spcPts val="0"/>
              </a:spcBef>
              <a:spcAft>
                <a:spcPts val="0"/>
              </a:spcAft>
              <a:buClr>
                <a:schemeClr val="lt1"/>
              </a:buClr>
              <a:buSzPts val="1200"/>
              <a:buFont typeface="Arial"/>
              <a:buChar char="•"/>
              <a:defRPr b="0">
                <a:solidFill>
                  <a:schemeClr val="lt1"/>
                </a:solidFill>
              </a:defRPr>
            </a:lvl4pPr>
            <a:lvl5pPr indent="-304800" lvl="4" marL="2286000" rtl="0" algn="l">
              <a:lnSpc>
                <a:spcPct val="100000"/>
              </a:lnSpc>
              <a:spcBef>
                <a:spcPts val="0"/>
              </a:spcBef>
              <a:spcAft>
                <a:spcPts val="0"/>
              </a:spcAft>
              <a:buClr>
                <a:schemeClr val="lt1"/>
              </a:buClr>
              <a:buSzPts val="1200"/>
              <a:buFont typeface="Arial"/>
              <a:buChar char="–"/>
              <a:defRPr b="0">
                <a:solidFill>
                  <a:schemeClr val="lt1"/>
                </a:solidFill>
              </a:defRPr>
            </a:lvl5pPr>
            <a:lvl6pPr indent="-304800" lvl="5" marL="2743200" rtl="0" algn="l">
              <a:lnSpc>
                <a:spcPct val="100000"/>
              </a:lnSpc>
              <a:spcBef>
                <a:spcPts val="0"/>
              </a:spcBef>
              <a:spcAft>
                <a:spcPts val="0"/>
              </a:spcAft>
              <a:buClr>
                <a:schemeClr val="lt1"/>
              </a:buClr>
              <a:buSzPts val="1200"/>
              <a:buFont typeface="Arial"/>
              <a:buChar char="•"/>
              <a:defRPr>
                <a:solidFill>
                  <a:schemeClr val="lt1"/>
                </a:solidFill>
              </a:defRPr>
            </a:lvl6pPr>
            <a:lvl7pPr indent="-304800" lvl="6" marL="3200400" rtl="0" algn="l">
              <a:lnSpc>
                <a:spcPct val="100000"/>
              </a:lnSpc>
              <a:spcBef>
                <a:spcPts val="500"/>
              </a:spcBef>
              <a:spcAft>
                <a:spcPts val="0"/>
              </a:spcAft>
              <a:buClr>
                <a:schemeClr val="lt1"/>
              </a:buClr>
              <a:buSzPts val="1200"/>
              <a:buFont typeface="Arial"/>
              <a:buChar char="–"/>
              <a:defRPr>
                <a:solidFill>
                  <a:schemeClr val="lt1"/>
                </a:solidFill>
              </a:defRPr>
            </a:lvl7pPr>
            <a:lvl8pPr indent="-304800" lvl="7" marL="3657600" rtl="0" algn="l">
              <a:lnSpc>
                <a:spcPct val="100000"/>
              </a:lnSpc>
              <a:spcBef>
                <a:spcPts val="500"/>
              </a:spcBef>
              <a:spcAft>
                <a:spcPts val="0"/>
              </a:spcAft>
              <a:buClr>
                <a:schemeClr val="lt1"/>
              </a:buClr>
              <a:buSzPts val="1200"/>
              <a:buFont typeface="Arial"/>
              <a:buChar char="•"/>
              <a:defRPr>
                <a:solidFill>
                  <a:schemeClr val="lt1"/>
                </a:solidFill>
              </a:defRPr>
            </a:lvl8pPr>
            <a:lvl9pPr indent="-304800" lvl="8" marL="4114800" rtl="0" algn="l">
              <a:lnSpc>
                <a:spcPct val="100000"/>
              </a:lnSpc>
              <a:spcBef>
                <a:spcPts val="500"/>
              </a:spcBef>
              <a:spcAft>
                <a:spcPts val="500"/>
              </a:spcAft>
              <a:buClr>
                <a:schemeClr val="lt1"/>
              </a:buClr>
              <a:buSzPts val="1200"/>
              <a:buFont typeface="Arial"/>
              <a:buChar char="–"/>
              <a:defRPr>
                <a:solidFill>
                  <a:schemeClr val="lt1"/>
                </a:solidFill>
              </a:defRPr>
            </a:lvl9pPr>
          </a:lstStyle>
          <a:p/>
        </p:txBody>
      </p:sp>
      <p:sp>
        <p:nvSpPr>
          <p:cNvPr id="791" name="Google Shape;791;p101"/>
          <p:cNvSpPr/>
          <p:nvPr>
            <p:ph idx="3" type="chart"/>
          </p:nvPr>
        </p:nvSpPr>
        <p:spPr>
          <a:xfrm>
            <a:off x="3245644" y="1571625"/>
            <a:ext cx="5566200" cy="30576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1pPr>
            <a:lvl2pPr lvl="1" marR="0" rtl="0" algn="l">
              <a:lnSpc>
                <a:spcPct val="100000"/>
              </a:lnSpc>
              <a:spcBef>
                <a:spcPts val="9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lvl="2"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lvl="3"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lvl="4"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lvl="5"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lvl="6"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lvl="7"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lvl="8" marR="0" rtl="0" algn="l">
              <a:lnSpc>
                <a:spcPct val="100000"/>
              </a:lnSpc>
              <a:spcBef>
                <a:spcPts val="500"/>
              </a:spcBef>
              <a:spcAft>
                <a:spcPts val="50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792" name="Google Shape;792;p101"/>
          <p:cNvSpPr txBox="1"/>
          <p:nvPr>
            <p:ph type="title"/>
          </p:nvPr>
        </p:nvSpPr>
        <p:spPr>
          <a:xfrm>
            <a:off x="332185" y="324001"/>
            <a:ext cx="8479500" cy="1040400"/>
          </a:xfrm>
          <a:prstGeom prst="rect">
            <a:avLst/>
          </a:prstGeom>
          <a:noFill/>
          <a:ln>
            <a:noFill/>
          </a:ln>
        </p:spPr>
        <p:txBody>
          <a:bodyPr anchorCtr="0" anchor="t" bIns="0" lIns="0" spcFirstLastPara="1" rIns="0" wrap="square" tIns="0">
            <a:noAutofit/>
          </a:bodyPr>
          <a:lstStyle>
            <a:lvl1pPr lvl="0" rtl="0" algn="l">
              <a:lnSpc>
                <a:spcPct val="85000"/>
              </a:lnSpc>
              <a:spcBef>
                <a:spcPts val="0"/>
              </a:spcBef>
              <a:spcAft>
                <a:spcPts val="0"/>
              </a:spcAft>
              <a:buClr>
                <a:schemeClr val="dk1"/>
              </a:buClr>
              <a:buSzPts val="2400"/>
              <a:buFont typeface="Georgia"/>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793" name="Google Shape;793;p101"/>
          <p:cNvSpPr txBox="1"/>
          <p:nvPr>
            <p:ph idx="12" type="sldNum"/>
          </p:nvPr>
        </p:nvSpPr>
        <p:spPr>
          <a:xfrm>
            <a:off x="7488222" y="4869180"/>
            <a:ext cx="1323600" cy="102900"/>
          </a:xfrm>
          <a:prstGeom prst="rect">
            <a:avLst/>
          </a:prstGeom>
          <a:noFill/>
          <a:ln>
            <a:noFill/>
          </a:ln>
        </p:spPr>
        <p:txBody>
          <a:bodyPr anchorCtr="0" anchor="b" bIns="0" lIns="0" spcFirstLastPara="1" rIns="0" wrap="square" tIns="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
        <p:nvSpPr>
          <p:cNvPr id="794" name="Google Shape;794;p101"/>
          <p:cNvSpPr txBox="1"/>
          <p:nvPr>
            <p:ph idx="10" type="dt"/>
          </p:nvPr>
        </p:nvSpPr>
        <p:spPr>
          <a:xfrm>
            <a:off x="7488222" y="4766310"/>
            <a:ext cx="1323600" cy="102900"/>
          </a:xfrm>
          <a:prstGeom prst="rect">
            <a:avLst/>
          </a:prstGeom>
          <a:noFill/>
          <a:ln>
            <a:noFill/>
          </a:ln>
        </p:spPr>
        <p:txBody>
          <a:bodyPr anchorCtr="0" anchor="b" bIns="0" lIns="0" spcFirstLastPara="1" rIns="0" wrap="square" tIns="0">
            <a:noAutofit/>
          </a:bodyPr>
          <a:lstStyle>
            <a:lvl1pPr lvl="0" rtl="0" algn="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795" name="Google Shape;795;p101"/>
          <p:cNvSpPr txBox="1"/>
          <p:nvPr>
            <p:ph idx="11" type="ftr"/>
          </p:nvPr>
        </p:nvSpPr>
        <p:spPr>
          <a:xfrm>
            <a:off x="332184" y="4766310"/>
            <a:ext cx="4105200" cy="1029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Chart">
  <p:cSld name="One Column Chart">
    <p:spTree>
      <p:nvGrpSpPr>
        <p:cNvPr id="796" name="Shape 796"/>
        <p:cNvGrpSpPr/>
        <p:nvPr/>
      </p:nvGrpSpPr>
      <p:grpSpPr>
        <a:xfrm>
          <a:off x="0" y="0"/>
          <a:ext cx="0" cy="0"/>
          <a:chOff x="0" y="0"/>
          <a:chExt cx="0" cy="0"/>
        </a:xfrm>
      </p:grpSpPr>
      <p:sp>
        <p:nvSpPr>
          <p:cNvPr id="797" name="Google Shape;797;p102"/>
          <p:cNvSpPr txBox="1"/>
          <p:nvPr>
            <p:ph idx="1" type="body"/>
          </p:nvPr>
        </p:nvSpPr>
        <p:spPr>
          <a:xfrm>
            <a:off x="332186" y="1577579"/>
            <a:ext cx="2646600" cy="30516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accent1"/>
              </a:buClr>
              <a:buSzPts val="1400"/>
              <a:buNone/>
              <a:defRPr/>
            </a:lvl1pPr>
            <a:lvl2pPr indent="-228600" lvl="1" marL="914400" rtl="0" algn="l">
              <a:lnSpc>
                <a:spcPct val="100000"/>
              </a:lnSpc>
              <a:spcBef>
                <a:spcPts val="900"/>
              </a:spcBef>
              <a:spcAft>
                <a:spcPts val="0"/>
              </a:spcAft>
              <a:buClr>
                <a:schemeClr val="dk1"/>
              </a:buClr>
              <a:buSzPts val="1400"/>
              <a:buNone/>
              <a:defRPr/>
            </a:lvl2pPr>
            <a:lvl3pPr indent="-317500" lvl="2" marL="1371600" rtl="0" algn="l">
              <a:lnSpc>
                <a:spcPct val="100000"/>
              </a:lnSpc>
              <a:spcBef>
                <a:spcPts val="500"/>
              </a:spcBef>
              <a:spcAft>
                <a:spcPts val="0"/>
              </a:spcAft>
              <a:buClr>
                <a:schemeClr val="dk1"/>
              </a:buClr>
              <a:buSzPts val="1400"/>
              <a:buChar char="•"/>
              <a:defRPr/>
            </a:lvl3pPr>
            <a:lvl4pPr indent="-317500" lvl="3" marL="1828800" rtl="0" algn="l">
              <a:lnSpc>
                <a:spcPct val="100000"/>
              </a:lnSpc>
              <a:spcBef>
                <a:spcPts val="500"/>
              </a:spcBef>
              <a:spcAft>
                <a:spcPts val="0"/>
              </a:spcAft>
              <a:buClr>
                <a:schemeClr val="dk1"/>
              </a:buClr>
              <a:buSzPts val="1400"/>
              <a:buChar char="–"/>
              <a:defRPr/>
            </a:lvl4pPr>
            <a:lvl5pPr indent="-304800" lvl="4" marL="2286000" rtl="0" algn="l">
              <a:lnSpc>
                <a:spcPct val="100000"/>
              </a:lnSpc>
              <a:spcBef>
                <a:spcPts val="500"/>
              </a:spcBef>
              <a:spcAft>
                <a:spcPts val="0"/>
              </a:spcAft>
              <a:buClr>
                <a:schemeClr val="dk1"/>
              </a:buClr>
              <a:buSzPts val="1200"/>
              <a:buChar char="•"/>
              <a:defRPr/>
            </a:lvl5pPr>
            <a:lvl6pPr indent="-317500" lvl="5" marL="2743200" rtl="0" algn="l">
              <a:lnSpc>
                <a:spcPct val="100000"/>
              </a:lnSpc>
              <a:spcBef>
                <a:spcPts val="500"/>
              </a:spcBef>
              <a:spcAft>
                <a:spcPts val="0"/>
              </a:spcAft>
              <a:buClr>
                <a:schemeClr val="dk1"/>
              </a:buClr>
              <a:buSzPts val="1400"/>
              <a:buChar char="–"/>
              <a:defRPr/>
            </a:lvl6pPr>
            <a:lvl7pPr indent="-317500" lvl="6" marL="3200400" rtl="0" algn="l">
              <a:lnSpc>
                <a:spcPct val="100000"/>
              </a:lnSpc>
              <a:spcBef>
                <a:spcPts val="500"/>
              </a:spcBef>
              <a:spcAft>
                <a:spcPts val="0"/>
              </a:spcAft>
              <a:buClr>
                <a:schemeClr val="dk1"/>
              </a:buClr>
              <a:buSzPts val="1400"/>
              <a:buChar char="•"/>
              <a:defRPr/>
            </a:lvl7pPr>
            <a:lvl8pPr indent="-317500" lvl="7" marL="3657600" rtl="0" algn="l">
              <a:lnSpc>
                <a:spcPct val="100000"/>
              </a:lnSpc>
              <a:spcBef>
                <a:spcPts val="500"/>
              </a:spcBef>
              <a:spcAft>
                <a:spcPts val="0"/>
              </a:spcAft>
              <a:buClr>
                <a:schemeClr val="dk1"/>
              </a:buClr>
              <a:buSzPts val="1400"/>
              <a:buChar char="–"/>
              <a:defRPr/>
            </a:lvl8pPr>
            <a:lvl9pPr indent="-317500" lvl="8" marL="4114800" rtl="0" algn="l">
              <a:lnSpc>
                <a:spcPct val="100000"/>
              </a:lnSpc>
              <a:spcBef>
                <a:spcPts val="500"/>
              </a:spcBef>
              <a:spcAft>
                <a:spcPts val="500"/>
              </a:spcAft>
              <a:buClr>
                <a:schemeClr val="dk1"/>
              </a:buClr>
              <a:buSzPts val="1400"/>
              <a:buChar char="•"/>
              <a:defRPr/>
            </a:lvl9pPr>
          </a:lstStyle>
          <a:p/>
        </p:txBody>
      </p:sp>
      <p:sp>
        <p:nvSpPr>
          <p:cNvPr id="798" name="Google Shape;798;p102"/>
          <p:cNvSpPr/>
          <p:nvPr>
            <p:ph idx="2" type="chart"/>
          </p:nvPr>
        </p:nvSpPr>
        <p:spPr>
          <a:xfrm>
            <a:off x="4200526" y="1071563"/>
            <a:ext cx="4611300" cy="35577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1pPr>
            <a:lvl2pPr lvl="1" marR="0" rtl="0" algn="l">
              <a:lnSpc>
                <a:spcPct val="100000"/>
              </a:lnSpc>
              <a:spcBef>
                <a:spcPts val="9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lvl="2"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lvl="3"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lvl="4"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lvl="5"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lvl="6"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lvl="7"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lvl="8" marR="0" rtl="0" algn="l">
              <a:lnSpc>
                <a:spcPct val="100000"/>
              </a:lnSpc>
              <a:spcBef>
                <a:spcPts val="500"/>
              </a:spcBef>
              <a:spcAft>
                <a:spcPts val="50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799" name="Google Shape;799;p102"/>
          <p:cNvSpPr txBox="1"/>
          <p:nvPr>
            <p:ph type="title"/>
          </p:nvPr>
        </p:nvSpPr>
        <p:spPr>
          <a:xfrm>
            <a:off x="332185" y="324000"/>
            <a:ext cx="8479500" cy="1040400"/>
          </a:xfrm>
          <a:prstGeom prst="rect">
            <a:avLst/>
          </a:prstGeom>
          <a:noFill/>
          <a:ln>
            <a:noFill/>
          </a:ln>
        </p:spPr>
        <p:txBody>
          <a:bodyPr anchorCtr="0" anchor="t" bIns="0" lIns="0" spcFirstLastPara="1" rIns="0" wrap="square" tIns="0">
            <a:noAutofit/>
          </a:bodyPr>
          <a:lstStyle>
            <a:lvl1pPr lvl="0" rtl="0" algn="l">
              <a:lnSpc>
                <a:spcPct val="85000"/>
              </a:lnSpc>
              <a:spcBef>
                <a:spcPts val="0"/>
              </a:spcBef>
              <a:spcAft>
                <a:spcPts val="0"/>
              </a:spcAft>
              <a:buClr>
                <a:schemeClr val="dk1"/>
              </a:buClr>
              <a:buSzPts val="2400"/>
              <a:buFont typeface="Georgia"/>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800" name="Google Shape;800;p102"/>
          <p:cNvSpPr txBox="1"/>
          <p:nvPr>
            <p:ph idx="12" type="sldNum"/>
          </p:nvPr>
        </p:nvSpPr>
        <p:spPr>
          <a:xfrm>
            <a:off x="7488222" y="4869180"/>
            <a:ext cx="1323600" cy="102900"/>
          </a:xfrm>
          <a:prstGeom prst="rect">
            <a:avLst/>
          </a:prstGeom>
          <a:noFill/>
          <a:ln>
            <a:noFill/>
          </a:ln>
        </p:spPr>
        <p:txBody>
          <a:bodyPr anchorCtr="0" anchor="b" bIns="0" lIns="0" spcFirstLastPara="1" rIns="0" wrap="square" tIns="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
        <p:nvSpPr>
          <p:cNvPr id="801" name="Google Shape;801;p102"/>
          <p:cNvSpPr txBox="1"/>
          <p:nvPr>
            <p:ph idx="10" type="dt"/>
          </p:nvPr>
        </p:nvSpPr>
        <p:spPr>
          <a:xfrm>
            <a:off x="7488222" y="4766310"/>
            <a:ext cx="1323600" cy="102900"/>
          </a:xfrm>
          <a:prstGeom prst="rect">
            <a:avLst/>
          </a:prstGeom>
          <a:noFill/>
          <a:ln>
            <a:noFill/>
          </a:ln>
        </p:spPr>
        <p:txBody>
          <a:bodyPr anchorCtr="0" anchor="b" bIns="0" lIns="0" spcFirstLastPara="1" rIns="0" wrap="square" tIns="0">
            <a:noAutofit/>
          </a:bodyPr>
          <a:lstStyle>
            <a:lvl1pPr lvl="0" rtl="0" algn="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802" name="Google Shape;802;p102"/>
          <p:cNvSpPr txBox="1"/>
          <p:nvPr>
            <p:ph idx="11" type="ftr"/>
          </p:nvPr>
        </p:nvSpPr>
        <p:spPr>
          <a:xfrm>
            <a:off x="332184" y="4766310"/>
            <a:ext cx="4105200" cy="1029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37" Type="http://schemas.openxmlformats.org/officeDocument/2006/relationships/slideLayout" Target="../slideLayouts/slideLayout37.xml"/><Relationship Id="rId14" Type="http://schemas.openxmlformats.org/officeDocument/2006/relationships/slideLayout" Target="../slideLayouts/slideLayout14.xml"/><Relationship Id="rId36" Type="http://schemas.openxmlformats.org/officeDocument/2006/relationships/slideLayout" Target="../slideLayouts/slideLayout36.xml"/><Relationship Id="rId17" Type="http://schemas.openxmlformats.org/officeDocument/2006/relationships/slideLayout" Target="../slideLayouts/slideLayout17.xml"/><Relationship Id="rId39" Type="http://schemas.openxmlformats.org/officeDocument/2006/relationships/theme" Target="../theme/theme1.xml"/><Relationship Id="rId16" Type="http://schemas.openxmlformats.org/officeDocument/2006/relationships/slideLayout" Target="../slideLayouts/slideLayout16.xml"/><Relationship Id="rId38" Type="http://schemas.openxmlformats.org/officeDocument/2006/relationships/slideLayout" Target="../slideLayouts/slideLayout38.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434.xml"/><Relationship Id="rId2" Type="http://schemas.openxmlformats.org/officeDocument/2006/relationships/slideLayout" Target="../slideLayouts/slideLayout435.xml"/><Relationship Id="rId3" Type="http://schemas.openxmlformats.org/officeDocument/2006/relationships/slideLayout" Target="../slideLayouts/slideLayout436.xml"/><Relationship Id="rId4" Type="http://schemas.openxmlformats.org/officeDocument/2006/relationships/slideLayout" Target="../slideLayouts/slideLayout437.xml"/><Relationship Id="rId9" Type="http://schemas.openxmlformats.org/officeDocument/2006/relationships/slideLayout" Target="../slideLayouts/slideLayout442.xml"/><Relationship Id="rId5" Type="http://schemas.openxmlformats.org/officeDocument/2006/relationships/slideLayout" Target="../slideLayouts/slideLayout438.xml"/><Relationship Id="rId6" Type="http://schemas.openxmlformats.org/officeDocument/2006/relationships/slideLayout" Target="../slideLayouts/slideLayout439.xml"/><Relationship Id="rId7" Type="http://schemas.openxmlformats.org/officeDocument/2006/relationships/slideLayout" Target="../slideLayouts/slideLayout440.xml"/><Relationship Id="rId8" Type="http://schemas.openxmlformats.org/officeDocument/2006/relationships/slideLayout" Target="../slideLayouts/slideLayout441.xml"/><Relationship Id="rId20" Type="http://schemas.openxmlformats.org/officeDocument/2006/relationships/slideLayout" Target="../slideLayouts/slideLayout453.xml"/><Relationship Id="rId22" Type="http://schemas.openxmlformats.org/officeDocument/2006/relationships/slideLayout" Target="../slideLayouts/slideLayout455.xml"/><Relationship Id="rId21" Type="http://schemas.openxmlformats.org/officeDocument/2006/relationships/slideLayout" Target="../slideLayouts/slideLayout454.xml"/><Relationship Id="rId23" Type="http://schemas.openxmlformats.org/officeDocument/2006/relationships/theme" Target="../theme/theme10.xml"/><Relationship Id="rId11" Type="http://schemas.openxmlformats.org/officeDocument/2006/relationships/slideLayout" Target="../slideLayouts/slideLayout444.xml"/><Relationship Id="rId10" Type="http://schemas.openxmlformats.org/officeDocument/2006/relationships/slideLayout" Target="../slideLayouts/slideLayout443.xml"/><Relationship Id="rId13" Type="http://schemas.openxmlformats.org/officeDocument/2006/relationships/slideLayout" Target="../slideLayouts/slideLayout446.xml"/><Relationship Id="rId12" Type="http://schemas.openxmlformats.org/officeDocument/2006/relationships/slideLayout" Target="../slideLayouts/slideLayout445.xml"/><Relationship Id="rId15" Type="http://schemas.openxmlformats.org/officeDocument/2006/relationships/slideLayout" Target="../slideLayouts/slideLayout448.xml"/><Relationship Id="rId14" Type="http://schemas.openxmlformats.org/officeDocument/2006/relationships/slideLayout" Target="../slideLayouts/slideLayout447.xml"/><Relationship Id="rId17" Type="http://schemas.openxmlformats.org/officeDocument/2006/relationships/slideLayout" Target="../slideLayouts/slideLayout450.xml"/><Relationship Id="rId16" Type="http://schemas.openxmlformats.org/officeDocument/2006/relationships/slideLayout" Target="../slideLayouts/slideLayout449.xml"/><Relationship Id="rId19" Type="http://schemas.openxmlformats.org/officeDocument/2006/relationships/slideLayout" Target="../slideLayouts/slideLayout452.xml"/><Relationship Id="rId18" Type="http://schemas.openxmlformats.org/officeDocument/2006/relationships/slideLayout" Target="../slideLayouts/slideLayout451.xml"/></Relationships>
</file>

<file path=ppt/slideMasters/_rels/slideMaster11.xml.rels><?xml version="1.0" encoding="UTF-8" standalone="yes"?><Relationships xmlns="http://schemas.openxmlformats.org/package/2006/relationships"><Relationship Id="rId40" Type="http://schemas.openxmlformats.org/officeDocument/2006/relationships/slideLayout" Target="../slideLayouts/slideLayout495.xml"/><Relationship Id="rId42" Type="http://schemas.openxmlformats.org/officeDocument/2006/relationships/slideLayout" Target="../slideLayouts/slideLayout497.xml"/><Relationship Id="rId41" Type="http://schemas.openxmlformats.org/officeDocument/2006/relationships/slideLayout" Target="../slideLayouts/slideLayout496.xml"/><Relationship Id="rId44" Type="http://schemas.openxmlformats.org/officeDocument/2006/relationships/slideLayout" Target="../slideLayouts/slideLayout499.xml"/><Relationship Id="rId43" Type="http://schemas.openxmlformats.org/officeDocument/2006/relationships/slideLayout" Target="../slideLayouts/slideLayout498.xml"/><Relationship Id="rId46" Type="http://schemas.openxmlformats.org/officeDocument/2006/relationships/slideLayout" Target="../slideLayouts/slideLayout501.xml"/><Relationship Id="rId45" Type="http://schemas.openxmlformats.org/officeDocument/2006/relationships/slideLayout" Target="../slideLayouts/slideLayout500.xml"/><Relationship Id="rId1" Type="http://schemas.openxmlformats.org/officeDocument/2006/relationships/slideLayout" Target="../slideLayouts/slideLayout456.xml"/><Relationship Id="rId2" Type="http://schemas.openxmlformats.org/officeDocument/2006/relationships/slideLayout" Target="../slideLayouts/slideLayout457.xml"/><Relationship Id="rId3" Type="http://schemas.openxmlformats.org/officeDocument/2006/relationships/slideLayout" Target="../slideLayouts/slideLayout458.xml"/><Relationship Id="rId4" Type="http://schemas.openxmlformats.org/officeDocument/2006/relationships/slideLayout" Target="../slideLayouts/slideLayout459.xml"/><Relationship Id="rId9" Type="http://schemas.openxmlformats.org/officeDocument/2006/relationships/slideLayout" Target="../slideLayouts/slideLayout464.xml"/><Relationship Id="rId48" Type="http://schemas.openxmlformats.org/officeDocument/2006/relationships/slideLayout" Target="../slideLayouts/slideLayout503.xml"/><Relationship Id="rId47" Type="http://schemas.openxmlformats.org/officeDocument/2006/relationships/slideLayout" Target="../slideLayouts/slideLayout502.xml"/><Relationship Id="rId49" Type="http://schemas.openxmlformats.org/officeDocument/2006/relationships/slideLayout" Target="../slideLayouts/slideLayout504.xml"/><Relationship Id="rId5" Type="http://schemas.openxmlformats.org/officeDocument/2006/relationships/slideLayout" Target="../slideLayouts/slideLayout460.xml"/><Relationship Id="rId6" Type="http://schemas.openxmlformats.org/officeDocument/2006/relationships/slideLayout" Target="../slideLayouts/slideLayout461.xml"/><Relationship Id="rId7" Type="http://schemas.openxmlformats.org/officeDocument/2006/relationships/slideLayout" Target="../slideLayouts/slideLayout462.xml"/><Relationship Id="rId8" Type="http://schemas.openxmlformats.org/officeDocument/2006/relationships/slideLayout" Target="../slideLayouts/slideLayout463.xml"/><Relationship Id="rId31" Type="http://schemas.openxmlformats.org/officeDocument/2006/relationships/slideLayout" Target="../slideLayouts/slideLayout486.xml"/><Relationship Id="rId30" Type="http://schemas.openxmlformats.org/officeDocument/2006/relationships/slideLayout" Target="../slideLayouts/slideLayout485.xml"/><Relationship Id="rId33" Type="http://schemas.openxmlformats.org/officeDocument/2006/relationships/slideLayout" Target="../slideLayouts/slideLayout488.xml"/><Relationship Id="rId32" Type="http://schemas.openxmlformats.org/officeDocument/2006/relationships/slideLayout" Target="../slideLayouts/slideLayout487.xml"/><Relationship Id="rId35" Type="http://schemas.openxmlformats.org/officeDocument/2006/relationships/slideLayout" Target="../slideLayouts/slideLayout490.xml"/><Relationship Id="rId34" Type="http://schemas.openxmlformats.org/officeDocument/2006/relationships/slideLayout" Target="../slideLayouts/slideLayout489.xml"/><Relationship Id="rId37" Type="http://schemas.openxmlformats.org/officeDocument/2006/relationships/slideLayout" Target="../slideLayouts/slideLayout492.xml"/><Relationship Id="rId36" Type="http://schemas.openxmlformats.org/officeDocument/2006/relationships/slideLayout" Target="../slideLayouts/slideLayout491.xml"/><Relationship Id="rId39" Type="http://schemas.openxmlformats.org/officeDocument/2006/relationships/slideLayout" Target="../slideLayouts/slideLayout494.xml"/><Relationship Id="rId38" Type="http://schemas.openxmlformats.org/officeDocument/2006/relationships/slideLayout" Target="../slideLayouts/slideLayout493.xml"/><Relationship Id="rId62" Type="http://schemas.openxmlformats.org/officeDocument/2006/relationships/slideLayout" Target="../slideLayouts/slideLayout517.xml"/><Relationship Id="rId61" Type="http://schemas.openxmlformats.org/officeDocument/2006/relationships/slideLayout" Target="../slideLayouts/slideLayout516.xml"/><Relationship Id="rId20" Type="http://schemas.openxmlformats.org/officeDocument/2006/relationships/slideLayout" Target="../slideLayouts/slideLayout475.xml"/><Relationship Id="rId64" Type="http://schemas.openxmlformats.org/officeDocument/2006/relationships/slideLayout" Target="../slideLayouts/slideLayout519.xml"/><Relationship Id="rId63" Type="http://schemas.openxmlformats.org/officeDocument/2006/relationships/slideLayout" Target="../slideLayouts/slideLayout518.xml"/><Relationship Id="rId22" Type="http://schemas.openxmlformats.org/officeDocument/2006/relationships/slideLayout" Target="../slideLayouts/slideLayout477.xml"/><Relationship Id="rId66" Type="http://schemas.openxmlformats.org/officeDocument/2006/relationships/slideLayout" Target="../slideLayouts/slideLayout521.xml"/><Relationship Id="rId21" Type="http://schemas.openxmlformats.org/officeDocument/2006/relationships/slideLayout" Target="../slideLayouts/slideLayout476.xml"/><Relationship Id="rId65" Type="http://schemas.openxmlformats.org/officeDocument/2006/relationships/slideLayout" Target="../slideLayouts/slideLayout520.xml"/><Relationship Id="rId24" Type="http://schemas.openxmlformats.org/officeDocument/2006/relationships/slideLayout" Target="../slideLayouts/slideLayout479.xml"/><Relationship Id="rId23" Type="http://schemas.openxmlformats.org/officeDocument/2006/relationships/slideLayout" Target="../slideLayouts/slideLayout478.xml"/><Relationship Id="rId67" Type="http://schemas.openxmlformats.org/officeDocument/2006/relationships/theme" Target="../theme/theme5.xml"/><Relationship Id="rId60" Type="http://schemas.openxmlformats.org/officeDocument/2006/relationships/slideLayout" Target="../slideLayouts/slideLayout515.xml"/><Relationship Id="rId26" Type="http://schemas.openxmlformats.org/officeDocument/2006/relationships/slideLayout" Target="../slideLayouts/slideLayout481.xml"/><Relationship Id="rId25" Type="http://schemas.openxmlformats.org/officeDocument/2006/relationships/slideLayout" Target="../slideLayouts/slideLayout480.xml"/><Relationship Id="rId28" Type="http://schemas.openxmlformats.org/officeDocument/2006/relationships/slideLayout" Target="../slideLayouts/slideLayout483.xml"/><Relationship Id="rId27" Type="http://schemas.openxmlformats.org/officeDocument/2006/relationships/slideLayout" Target="../slideLayouts/slideLayout482.xml"/><Relationship Id="rId29" Type="http://schemas.openxmlformats.org/officeDocument/2006/relationships/slideLayout" Target="../slideLayouts/slideLayout484.xml"/><Relationship Id="rId51" Type="http://schemas.openxmlformats.org/officeDocument/2006/relationships/slideLayout" Target="../slideLayouts/slideLayout506.xml"/><Relationship Id="rId50" Type="http://schemas.openxmlformats.org/officeDocument/2006/relationships/slideLayout" Target="../slideLayouts/slideLayout505.xml"/><Relationship Id="rId53" Type="http://schemas.openxmlformats.org/officeDocument/2006/relationships/slideLayout" Target="../slideLayouts/slideLayout508.xml"/><Relationship Id="rId52" Type="http://schemas.openxmlformats.org/officeDocument/2006/relationships/slideLayout" Target="../slideLayouts/slideLayout507.xml"/><Relationship Id="rId11" Type="http://schemas.openxmlformats.org/officeDocument/2006/relationships/slideLayout" Target="../slideLayouts/slideLayout466.xml"/><Relationship Id="rId55" Type="http://schemas.openxmlformats.org/officeDocument/2006/relationships/slideLayout" Target="../slideLayouts/slideLayout510.xml"/><Relationship Id="rId10" Type="http://schemas.openxmlformats.org/officeDocument/2006/relationships/slideLayout" Target="../slideLayouts/slideLayout465.xml"/><Relationship Id="rId54" Type="http://schemas.openxmlformats.org/officeDocument/2006/relationships/slideLayout" Target="../slideLayouts/slideLayout509.xml"/><Relationship Id="rId13" Type="http://schemas.openxmlformats.org/officeDocument/2006/relationships/slideLayout" Target="../slideLayouts/slideLayout468.xml"/><Relationship Id="rId57" Type="http://schemas.openxmlformats.org/officeDocument/2006/relationships/slideLayout" Target="../slideLayouts/slideLayout512.xml"/><Relationship Id="rId12" Type="http://schemas.openxmlformats.org/officeDocument/2006/relationships/slideLayout" Target="../slideLayouts/slideLayout467.xml"/><Relationship Id="rId56" Type="http://schemas.openxmlformats.org/officeDocument/2006/relationships/slideLayout" Target="../slideLayouts/slideLayout511.xml"/><Relationship Id="rId15" Type="http://schemas.openxmlformats.org/officeDocument/2006/relationships/slideLayout" Target="../slideLayouts/slideLayout470.xml"/><Relationship Id="rId59" Type="http://schemas.openxmlformats.org/officeDocument/2006/relationships/slideLayout" Target="../slideLayouts/slideLayout514.xml"/><Relationship Id="rId14" Type="http://schemas.openxmlformats.org/officeDocument/2006/relationships/slideLayout" Target="../slideLayouts/slideLayout469.xml"/><Relationship Id="rId58" Type="http://schemas.openxmlformats.org/officeDocument/2006/relationships/slideLayout" Target="../slideLayouts/slideLayout513.xml"/><Relationship Id="rId17" Type="http://schemas.openxmlformats.org/officeDocument/2006/relationships/slideLayout" Target="../slideLayouts/slideLayout472.xml"/><Relationship Id="rId16" Type="http://schemas.openxmlformats.org/officeDocument/2006/relationships/slideLayout" Target="../slideLayouts/slideLayout471.xml"/><Relationship Id="rId19" Type="http://schemas.openxmlformats.org/officeDocument/2006/relationships/slideLayout" Target="../slideLayouts/slideLayout474.xml"/><Relationship Id="rId18" Type="http://schemas.openxmlformats.org/officeDocument/2006/relationships/slideLayout" Target="../slideLayouts/slideLayout473.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58.xml"/><Relationship Id="rId22" Type="http://schemas.openxmlformats.org/officeDocument/2006/relationships/slideLayout" Target="../slideLayouts/slideLayout60.xml"/><Relationship Id="rId21" Type="http://schemas.openxmlformats.org/officeDocument/2006/relationships/slideLayout" Target="../slideLayouts/slideLayout59.xml"/><Relationship Id="rId23" Type="http://schemas.openxmlformats.org/officeDocument/2006/relationships/theme" Target="../theme/theme6.xml"/><Relationship Id="rId1" Type="http://schemas.openxmlformats.org/officeDocument/2006/relationships/slideLayout" Target="../slideLayouts/slideLayout39.xml"/><Relationship Id="rId2" Type="http://schemas.openxmlformats.org/officeDocument/2006/relationships/slideLayout" Target="../slideLayouts/slideLayout40.xml"/><Relationship Id="rId3" Type="http://schemas.openxmlformats.org/officeDocument/2006/relationships/slideLayout" Target="../slideLayouts/slideLayout41.xml"/><Relationship Id="rId4" Type="http://schemas.openxmlformats.org/officeDocument/2006/relationships/slideLayout" Target="../slideLayouts/slideLayout42.xml"/><Relationship Id="rId9" Type="http://schemas.openxmlformats.org/officeDocument/2006/relationships/slideLayout" Target="../slideLayouts/slideLayout47.xml"/><Relationship Id="rId5" Type="http://schemas.openxmlformats.org/officeDocument/2006/relationships/slideLayout" Target="../slideLayouts/slideLayout43.xml"/><Relationship Id="rId6" Type="http://schemas.openxmlformats.org/officeDocument/2006/relationships/slideLayout" Target="../slideLayouts/slideLayout44.xml"/><Relationship Id="rId7" Type="http://schemas.openxmlformats.org/officeDocument/2006/relationships/slideLayout" Target="../slideLayouts/slideLayout45.xml"/><Relationship Id="rId8" Type="http://schemas.openxmlformats.org/officeDocument/2006/relationships/slideLayout" Target="../slideLayouts/slideLayout46.xml"/><Relationship Id="rId11" Type="http://schemas.openxmlformats.org/officeDocument/2006/relationships/slideLayout" Target="../slideLayouts/slideLayout49.xml"/><Relationship Id="rId10" Type="http://schemas.openxmlformats.org/officeDocument/2006/relationships/slideLayout" Target="../slideLayouts/slideLayout48.xml"/><Relationship Id="rId13" Type="http://schemas.openxmlformats.org/officeDocument/2006/relationships/slideLayout" Target="../slideLayouts/slideLayout51.xml"/><Relationship Id="rId12" Type="http://schemas.openxmlformats.org/officeDocument/2006/relationships/slideLayout" Target="../slideLayouts/slideLayout50.xml"/><Relationship Id="rId15" Type="http://schemas.openxmlformats.org/officeDocument/2006/relationships/slideLayout" Target="../slideLayouts/slideLayout53.xml"/><Relationship Id="rId14" Type="http://schemas.openxmlformats.org/officeDocument/2006/relationships/slideLayout" Target="../slideLayouts/slideLayout52.xml"/><Relationship Id="rId17" Type="http://schemas.openxmlformats.org/officeDocument/2006/relationships/slideLayout" Target="../slideLayouts/slideLayout55.xml"/><Relationship Id="rId16" Type="http://schemas.openxmlformats.org/officeDocument/2006/relationships/slideLayout" Target="../slideLayouts/slideLayout54.xml"/><Relationship Id="rId19" Type="http://schemas.openxmlformats.org/officeDocument/2006/relationships/slideLayout" Target="../slideLayouts/slideLayout57.xml"/><Relationship Id="rId18" Type="http://schemas.openxmlformats.org/officeDocument/2006/relationships/slideLayout" Target="../slideLayouts/slideLayout56.xml"/></Relationships>
</file>

<file path=ppt/slideMasters/_rels/slideMaster3.xml.rels><?xml version="1.0" encoding="UTF-8" standalone="yes"?><Relationships xmlns="http://schemas.openxmlformats.org/package/2006/relationships"><Relationship Id="rId40" Type="http://schemas.openxmlformats.org/officeDocument/2006/relationships/slideLayout" Target="../slideLayouts/slideLayout100.xml"/><Relationship Id="rId42" Type="http://schemas.openxmlformats.org/officeDocument/2006/relationships/slideLayout" Target="../slideLayouts/slideLayout102.xml"/><Relationship Id="rId41" Type="http://schemas.openxmlformats.org/officeDocument/2006/relationships/slideLayout" Target="../slideLayouts/slideLayout101.xml"/><Relationship Id="rId44" Type="http://schemas.openxmlformats.org/officeDocument/2006/relationships/slideLayout" Target="../slideLayouts/slideLayout104.xml"/><Relationship Id="rId43" Type="http://schemas.openxmlformats.org/officeDocument/2006/relationships/slideLayout" Target="../slideLayouts/slideLayout103.xml"/><Relationship Id="rId46" Type="http://schemas.openxmlformats.org/officeDocument/2006/relationships/slideLayout" Target="../slideLayouts/slideLayout106.xml"/><Relationship Id="rId45" Type="http://schemas.openxmlformats.org/officeDocument/2006/relationships/slideLayout" Target="../slideLayouts/slideLayout105.xml"/><Relationship Id="rId1" Type="http://schemas.openxmlformats.org/officeDocument/2006/relationships/slideLayout" Target="../slideLayouts/slideLayout61.xml"/><Relationship Id="rId2" Type="http://schemas.openxmlformats.org/officeDocument/2006/relationships/slideLayout" Target="../slideLayouts/slideLayout62.xml"/><Relationship Id="rId3" Type="http://schemas.openxmlformats.org/officeDocument/2006/relationships/slideLayout" Target="../slideLayouts/slideLayout63.xml"/><Relationship Id="rId4" Type="http://schemas.openxmlformats.org/officeDocument/2006/relationships/slideLayout" Target="../slideLayouts/slideLayout64.xml"/><Relationship Id="rId9" Type="http://schemas.openxmlformats.org/officeDocument/2006/relationships/slideLayout" Target="../slideLayouts/slideLayout69.xml"/><Relationship Id="rId48" Type="http://schemas.openxmlformats.org/officeDocument/2006/relationships/slideLayout" Target="../slideLayouts/slideLayout108.xml"/><Relationship Id="rId47" Type="http://schemas.openxmlformats.org/officeDocument/2006/relationships/slideLayout" Target="../slideLayouts/slideLayout107.xml"/><Relationship Id="rId49" Type="http://schemas.openxmlformats.org/officeDocument/2006/relationships/slideLayout" Target="../slideLayouts/slideLayout109.xml"/><Relationship Id="rId5" Type="http://schemas.openxmlformats.org/officeDocument/2006/relationships/slideLayout" Target="../slideLayouts/slideLayout65.xml"/><Relationship Id="rId6" Type="http://schemas.openxmlformats.org/officeDocument/2006/relationships/slideLayout" Target="../slideLayouts/slideLayout66.xml"/><Relationship Id="rId7" Type="http://schemas.openxmlformats.org/officeDocument/2006/relationships/slideLayout" Target="../slideLayouts/slideLayout67.xml"/><Relationship Id="rId8" Type="http://schemas.openxmlformats.org/officeDocument/2006/relationships/slideLayout" Target="../slideLayouts/slideLayout68.xml"/><Relationship Id="rId31" Type="http://schemas.openxmlformats.org/officeDocument/2006/relationships/slideLayout" Target="../slideLayouts/slideLayout91.xml"/><Relationship Id="rId30" Type="http://schemas.openxmlformats.org/officeDocument/2006/relationships/slideLayout" Target="../slideLayouts/slideLayout90.xml"/><Relationship Id="rId33" Type="http://schemas.openxmlformats.org/officeDocument/2006/relationships/slideLayout" Target="../slideLayouts/slideLayout93.xml"/><Relationship Id="rId32" Type="http://schemas.openxmlformats.org/officeDocument/2006/relationships/slideLayout" Target="../slideLayouts/slideLayout92.xml"/><Relationship Id="rId35" Type="http://schemas.openxmlformats.org/officeDocument/2006/relationships/slideLayout" Target="../slideLayouts/slideLayout95.xml"/><Relationship Id="rId34" Type="http://schemas.openxmlformats.org/officeDocument/2006/relationships/slideLayout" Target="../slideLayouts/slideLayout94.xml"/><Relationship Id="rId37" Type="http://schemas.openxmlformats.org/officeDocument/2006/relationships/slideLayout" Target="../slideLayouts/slideLayout97.xml"/><Relationship Id="rId36" Type="http://schemas.openxmlformats.org/officeDocument/2006/relationships/slideLayout" Target="../slideLayouts/slideLayout96.xml"/><Relationship Id="rId39" Type="http://schemas.openxmlformats.org/officeDocument/2006/relationships/slideLayout" Target="../slideLayouts/slideLayout99.xml"/><Relationship Id="rId38" Type="http://schemas.openxmlformats.org/officeDocument/2006/relationships/slideLayout" Target="../slideLayouts/slideLayout98.xml"/><Relationship Id="rId62" Type="http://schemas.openxmlformats.org/officeDocument/2006/relationships/slideLayout" Target="../slideLayouts/slideLayout122.xml"/><Relationship Id="rId61" Type="http://schemas.openxmlformats.org/officeDocument/2006/relationships/slideLayout" Target="../slideLayouts/slideLayout121.xml"/><Relationship Id="rId20" Type="http://schemas.openxmlformats.org/officeDocument/2006/relationships/slideLayout" Target="../slideLayouts/slideLayout80.xml"/><Relationship Id="rId64" Type="http://schemas.openxmlformats.org/officeDocument/2006/relationships/slideLayout" Target="../slideLayouts/slideLayout124.xml"/><Relationship Id="rId63" Type="http://schemas.openxmlformats.org/officeDocument/2006/relationships/slideLayout" Target="../slideLayouts/slideLayout123.xml"/><Relationship Id="rId22" Type="http://schemas.openxmlformats.org/officeDocument/2006/relationships/slideLayout" Target="../slideLayouts/slideLayout82.xml"/><Relationship Id="rId66" Type="http://schemas.openxmlformats.org/officeDocument/2006/relationships/slideLayout" Target="../slideLayouts/slideLayout126.xml"/><Relationship Id="rId21" Type="http://schemas.openxmlformats.org/officeDocument/2006/relationships/slideLayout" Target="../slideLayouts/slideLayout81.xml"/><Relationship Id="rId65" Type="http://schemas.openxmlformats.org/officeDocument/2006/relationships/slideLayout" Target="../slideLayouts/slideLayout125.xml"/><Relationship Id="rId24" Type="http://schemas.openxmlformats.org/officeDocument/2006/relationships/slideLayout" Target="../slideLayouts/slideLayout84.xml"/><Relationship Id="rId23" Type="http://schemas.openxmlformats.org/officeDocument/2006/relationships/slideLayout" Target="../slideLayouts/slideLayout83.xml"/><Relationship Id="rId67" Type="http://schemas.openxmlformats.org/officeDocument/2006/relationships/theme" Target="../theme/theme8.xml"/><Relationship Id="rId60" Type="http://schemas.openxmlformats.org/officeDocument/2006/relationships/slideLayout" Target="../slideLayouts/slideLayout120.xml"/><Relationship Id="rId26" Type="http://schemas.openxmlformats.org/officeDocument/2006/relationships/slideLayout" Target="../slideLayouts/slideLayout86.xml"/><Relationship Id="rId25" Type="http://schemas.openxmlformats.org/officeDocument/2006/relationships/slideLayout" Target="../slideLayouts/slideLayout85.xml"/><Relationship Id="rId28" Type="http://schemas.openxmlformats.org/officeDocument/2006/relationships/slideLayout" Target="../slideLayouts/slideLayout88.xml"/><Relationship Id="rId27" Type="http://schemas.openxmlformats.org/officeDocument/2006/relationships/slideLayout" Target="../slideLayouts/slideLayout87.xml"/><Relationship Id="rId29" Type="http://schemas.openxmlformats.org/officeDocument/2006/relationships/slideLayout" Target="../slideLayouts/slideLayout89.xml"/><Relationship Id="rId51" Type="http://schemas.openxmlformats.org/officeDocument/2006/relationships/slideLayout" Target="../slideLayouts/slideLayout111.xml"/><Relationship Id="rId50" Type="http://schemas.openxmlformats.org/officeDocument/2006/relationships/slideLayout" Target="../slideLayouts/slideLayout110.xml"/><Relationship Id="rId53" Type="http://schemas.openxmlformats.org/officeDocument/2006/relationships/slideLayout" Target="../slideLayouts/slideLayout113.xml"/><Relationship Id="rId52" Type="http://schemas.openxmlformats.org/officeDocument/2006/relationships/slideLayout" Target="../slideLayouts/slideLayout112.xml"/><Relationship Id="rId11" Type="http://schemas.openxmlformats.org/officeDocument/2006/relationships/slideLayout" Target="../slideLayouts/slideLayout71.xml"/><Relationship Id="rId55" Type="http://schemas.openxmlformats.org/officeDocument/2006/relationships/slideLayout" Target="../slideLayouts/slideLayout115.xml"/><Relationship Id="rId10" Type="http://schemas.openxmlformats.org/officeDocument/2006/relationships/slideLayout" Target="../slideLayouts/slideLayout70.xml"/><Relationship Id="rId54" Type="http://schemas.openxmlformats.org/officeDocument/2006/relationships/slideLayout" Target="../slideLayouts/slideLayout114.xml"/><Relationship Id="rId13" Type="http://schemas.openxmlformats.org/officeDocument/2006/relationships/slideLayout" Target="../slideLayouts/slideLayout73.xml"/><Relationship Id="rId57" Type="http://schemas.openxmlformats.org/officeDocument/2006/relationships/slideLayout" Target="../slideLayouts/slideLayout117.xml"/><Relationship Id="rId12" Type="http://schemas.openxmlformats.org/officeDocument/2006/relationships/slideLayout" Target="../slideLayouts/slideLayout72.xml"/><Relationship Id="rId56" Type="http://schemas.openxmlformats.org/officeDocument/2006/relationships/slideLayout" Target="../slideLayouts/slideLayout116.xml"/><Relationship Id="rId15" Type="http://schemas.openxmlformats.org/officeDocument/2006/relationships/slideLayout" Target="../slideLayouts/slideLayout75.xml"/><Relationship Id="rId59" Type="http://schemas.openxmlformats.org/officeDocument/2006/relationships/slideLayout" Target="../slideLayouts/slideLayout119.xml"/><Relationship Id="rId14" Type="http://schemas.openxmlformats.org/officeDocument/2006/relationships/slideLayout" Target="../slideLayouts/slideLayout74.xml"/><Relationship Id="rId58" Type="http://schemas.openxmlformats.org/officeDocument/2006/relationships/slideLayout" Target="../slideLayouts/slideLayout118.xml"/><Relationship Id="rId17" Type="http://schemas.openxmlformats.org/officeDocument/2006/relationships/slideLayout" Target="../slideLayouts/slideLayout77.xml"/><Relationship Id="rId16" Type="http://schemas.openxmlformats.org/officeDocument/2006/relationships/slideLayout" Target="../slideLayouts/slideLayout76.xml"/><Relationship Id="rId19" Type="http://schemas.openxmlformats.org/officeDocument/2006/relationships/slideLayout" Target="../slideLayouts/slideLayout79.xml"/><Relationship Id="rId18" Type="http://schemas.openxmlformats.org/officeDocument/2006/relationships/slideLayout" Target="../slideLayouts/slideLayout78.xml"/></Relationships>
</file>

<file path=ppt/slideMasters/_rels/slideMaster4.xml.rels><?xml version="1.0" encoding="UTF-8" standalone="yes"?><Relationships xmlns="http://schemas.openxmlformats.org/package/2006/relationships"><Relationship Id="rId40" Type="http://schemas.openxmlformats.org/officeDocument/2006/relationships/slideLayout" Target="../slideLayouts/slideLayout166.xml"/><Relationship Id="rId42" Type="http://schemas.openxmlformats.org/officeDocument/2006/relationships/slideLayout" Target="../slideLayouts/slideLayout168.xml"/><Relationship Id="rId41" Type="http://schemas.openxmlformats.org/officeDocument/2006/relationships/slideLayout" Target="../slideLayouts/slideLayout167.xml"/><Relationship Id="rId44" Type="http://schemas.openxmlformats.org/officeDocument/2006/relationships/slideLayout" Target="../slideLayouts/slideLayout170.xml"/><Relationship Id="rId43" Type="http://schemas.openxmlformats.org/officeDocument/2006/relationships/slideLayout" Target="../slideLayouts/slideLayout169.xml"/><Relationship Id="rId46" Type="http://schemas.openxmlformats.org/officeDocument/2006/relationships/slideLayout" Target="../slideLayouts/slideLayout172.xml"/><Relationship Id="rId45" Type="http://schemas.openxmlformats.org/officeDocument/2006/relationships/slideLayout" Target="../slideLayouts/slideLayout171.xml"/><Relationship Id="rId1" Type="http://schemas.openxmlformats.org/officeDocument/2006/relationships/slideLayout" Target="../slideLayouts/slideLayout127.xml"/><Relationship Id="rId2" Type="http://schemas.openxmlformats.org/officeDocument/2006/relationships/slideLayout" Target="../slideLayouts/slideLayout128.xml"/><Relationship Id="rId3" Type="http://schemas.openxmlformats.org/officeDocument/2006/relationships/slideLayout" Target="../slideLayouts/slideLayout129.xml"/><Relationship Id="rId4" Type="http://schemas.openxmlformats.org/officeDocument/2006/relationships/slideLayout" Target="../slideLayouts/slideLayout130.xml"/><Relationship Id="rId9" Type="http://schemas.openxmlformats.org/officeDocument/2006/relationships/slideLayout" Target="../slideLayouts/slideLayout135.xml"/><Relationship Id="rId48" Type="http://schemas.openxmlformats.org/officeDocument/2006/relationships/slideLayout" Target="../slideLayouts/slideLayout174.xml"/><Relationship Id="rId47" Type="http://schemas.openxmlformats.org/officeDocument/2006/relationships/slideLayout" Target="../slideLayouts/slideLayout173.xml"/><Relationship Id="rId49" Type="http://schemas.openxmlformats.org/officeDocument/2006/relationships/slideLayout" Target="../slideLayouts/slideLayout175.xml"/><Relationship Id="rId5" Type="http://schemas.openxmlformats.org/officeDocument/2006/relationships/slideLayout" Target="../slideLayouts/slideLayout131.xml"/><Relationship Id="rId6" Type="http://schemas.openxmlformats.org/officeDocument/2006/relationships/slideLayout" Target="../slideLayouts/slideLayout132.xml"/><Relationship Id="rId7" Type="http://schemas.openxmlformats.org/officeDocument/2006/relationships/slideLayout" Target="../slideLayouts/slideLayout133.xml"/><Relationship Id="rId8" Type="http://schemas.openxmlformats.org/officeDocument/2006/relationships/slideLayout" Target="../slideLayouts/slideLayout134.xml"/><Relationship Id="rId31" Type="http://schemas.openxmlformats.org/officeDocument/2006/relationships/slideLayout" Target="../slideLayouts/slideLayout157.xml"/><Relationship Id="rId30" Type="http://schemas.openxmlformats.org/officeDocument/2006/relationships/slideLayout" Target="../slideLayouts/slideLayout156.xml"/><Relationship Id="rId33" Type="http://schemas.openxmlformats.org/officeDocument/2006/relationships/slideLayout" Target="../slideLayouts/slideLayout159.xml"/><Relationship Id="rId32" Type="http://schemas.openxmlformats.org/officeDocument/2006/relationships/slideLayout" Target="../slideLayouts/slideLayout158.xml"/><Relationship Id="rId35" Type="http://schemas.openxmlformats.org/officeDocument/2006/relationships/slideLayout" Target="../slideLayouts/slideLayout161.xml"/><Relationship Id="rId34" Type="http://schemas.openxmlformats.org/officeDocument/2006/relationships/slideLayout" Target="../slideLayouts/slideLayout160.xml"/><Relationship Id="rId37" Type="http://schemas.openxmlformats.org/officeDocument/2006/relationships/slideLayout" Target="../slideLayouts/slideLayout163.xml"/><Relationship Id="rId36" Type="http://schemas.openxmlformats.org/officeDocument/2006/relationships/slideLayout" Target="../slideLayouts/slideLayout162.xml"/><Relationship Id="rId39" Type="http://schemas.openxmlformats.org/officeDocument/2006/relationships/slideLayout" Target="../slideLayouts/slideLayout165.xml"/><Relationship Id="rId38" Type="http://schemas.openxmlformats.org/officeDocument/2006/relationships/slideLayout" Target="../slideLayouts/slideLayout164.xml"/><Relationship Id="rId62" Type="http://schemas.openxmlformats.org/officeDocument/2006/relationships/slideLayout" Target="../slideLayouts/slideLayout188.xml"/><Relationship Id="rId61" Type="http://schemas.openxmlformats.org/officeDocument/2006/relationships/slideLayout" Target="../slideLayouts/slideLayout187.xml"/><Relationship Id="rId20" Type="http://schemas.openxmlformats.org/officeDocument/2006/relationships/slideLayout" Target="../slideLayouts/slideLayout146.xml"/><Relationship Id="rId64" Type="http://schemas.openxmlformats.org/officeDocument/2006/relationships/slideLayout" Target="../slideLayouts/slideLayout190.xml"/><Relationship Id="rId63" Type="http://schemas.openxmlformats.org/officeDocument/2006/relationships/slideLayout" Target="../slideLayouts/slideLayout189.xml"/><Relationship Id="rId22" Type="http://schemas.openxmlformats.org/officeDocument/2006/relationships/slideLayout" Target="../slideLayouts/slideLayout148.xml"/><Relationship Id="rId66" Type="http://schemas.openxmlformats.org/officeDocument/2006/relationships/slideLayout" Target="../slideLayouts/slideLayout192.xml"/><Relationship Id="rId21" Type="http://schemas.openxmlformats.org/officeDocument/2006/relationships/slideLayout" Target="../slideLayouts/slideLayout147.xml"/><Relationship Id="rId65" Type="http://schemas.openxmlformats.org/officeDocument/2006/relationships/slideLayout" Target="../slideLayouts/slideLayout191.xml"/><Relationship Id="rId24" Type="http://schemas.openxmlformats.org/officeDocument/2006/relationships/slideLayout" Target="../slideLayouts/slideLayout150.xml"/><Relationship Id="rId23" Type="http://schemas.openxmlformats.org/officeDocument/2006/relationships/slideLayout" Target="../slideLayouts/slideLayout149.xml"/><Relationship Id="rId67" Type="http://schemas.openxmlformats.org/officeDocument/2006/relationships/theme" Target="../theme/theme9.xml"/><Relationship Id="rId60" Type="http://schemas.openxmlformats.org/officeDocument/2006/relationships/slideLayout" Target="../slideLayouts/slideLayout186.xml"/><Relationship Id="rId26" Type="http://schemas.openxmlformats.org/officeDocument/2006/relationships/slideLayout" Target="../slideLayouts/slideLayout152.xml"/><Relationship Id="rId25" Type="http://schemas.openxmlformats.org/officeDocument/2006/relationships/slideLayout" Target="../slideLayouts/slideLayout151.xml"/><Relationship Id="rId28" Type="http://schemas.openxmlformats.org/officeDocument/2006/relationships/slideLayout" Target="../slideLayouts/slideLayout154.xml"/><Relationship Id="rId27" Type="http://schemas.openxmlformats.org/officeDocument/2006/relationships/slideLayout" Target="../slideLayouts/slideLayout153.xml"/><Relationship Id="rId29" Type="http://schemas.openxmlformats.org/officeDocument/2006/relationships/slideLayout" Target="../slideLayouts/slideLayout155.xml"/><Relationship Id="rId51" Type="http://schemas.openxmlformats.org/officeDocument/2006/relationships/slideLayout" Target="../slideLayouts/slideLayout177.xml"/><Relationship Id="rId50" Type="http://schemas.openxmlformats.org/officeDocument/2006/relationships/slideLayout" Target="../slideLayouts/slideLayout176.xml"/><Relationship Id="rId53" Type="http://schemas.openxmlformats.org/officeDocument/2006/relationships/slideLayout" Target="../slideLayouts/slideLayout179.xml"/><Relationship Id="rId52" Type="http://schemas.openxmlformats.org/officeDocument/2006/relationships/slideLayout" Target="../slideLayouts/slideLayout178.xml"/><Relationship Id="rId11" Type="http://schemas.openxmlformats.org/officeDocument/2006/relationships/slideLayout" Target="../slideLayouts/slideLayout137.xml"/><Relationship Id="rId55" Type="http://schemas.openxmlformats.org/officeDocument/2006/relationships/slideLayout" Target="../slideLayouts/slideLayout181.xml"/><Relationship Id="rId10" Type="http://schemas.openxmlformats.org/officeDocument/2006/relationships/slideLayout" Target="../slideLayouts/slideLayout136.xml"/><Relationship Id="rId54" Type="http://schemas.openxmlformats.org/officeDocument/2006/relationships/slideLayout" Target="../slideLayouts/slideLayout180.xml"/><Relationship Id="rId13" Type="http://schemas.openxmlformats.org/officeDocument/2006/relationships/slideLayout" Target="../slideLayouts/slideLayout139.xml"/><Relationship Id="rId57" Type="http://schemas.openxmlformats.org/officeDocument/2006/relationships/slideLayout" Target="../slideLayouts/slideLayout183.xml"/><Relationship Id="rId12" Type="http://schemas.openxmlformats.org/officeDocument/2006/relationships/slideLayout" Target="../slideLayouts/slideLayout138.xml"/><Relationship Id="rId56" Type="http://schemas.openxmlformats.org/officeDocument/2006/relationships/slideLayout" Target="../slideLayouts/slideLayout182.xml"/><Relationship Id="rId15" Type="http://schemas.openxmlformats.org/officeDocument/2006/relationships/slideLayout" Target="../slideLayouts/slideLayout141.xml"/><Relationship Id="rId59" Type="http://schemas.openxmlformats.org/officeDocument/2006/relationships/slideLayout" Target="../slideLayouts/slideLayout185.xml"/><Relationship Id="rId14" Type="http://schemas.openxmlformats.org/officeDocument/2006/relationships/slideLayout" Target="../slideLayouts/slideLayout140.xml"/><Relationship Id="rId58" Type="http://schemas.openxmlformats.org/officeDocument/2006/relationships/slideLayout" Target="../slideLayouts/slideLayout184.xml"/><Relationship Id="rId17" Type="http://schemas.openxmlformats.org/officeDocument/2006/relationships/slideLayout" Target="../slideLayouts/slideLayout143.xml"/><Relationship Id="rId16" Type="http://schemas.openxmlformats.org/officeDocument/2006/relationships/slideLayout" Target="../slideLayouts/slideLayout142.xml"/><Relationship Id="rId19" Type="http://schemas.openxmlformats.org/officeDocument/2006/relationships/slideLayout" Target="../slideLayouts/slideLayout145.xml"/><Relationship Id="rId18" Type="http://schemas.openxmlformats.org/officeDocument/2006/relationships/slideLayout" Target="../slideLayouts/slideLayout144.xml"/></Relationships>
</file>

<file path=ppt/slideMasters/_rels/slideMaster5.xml.rels><?xml version="1.0" encoding="UTF-8" standalone="yes"?><Relationships xmlns="http://schemas.openxmlformats.org/package/2006/relationships"><Relationship Id="rId40" Type="http://schemas.openxmlformats.org/officeDocument/2006/relationships/slideLayout" Target="../slideLayouts/slideLayout232.xml"/><Relationship Id="rId42" Type="http://schemas.openxmlformats.org/officeDocument/2006/relationships/slideLayout" Target="../slideLayouts/slideLayout234.xml"/><Relationship Id="rId41" Type="http://schemas.openxmlformats.org/officeDocument/2006/relationships/slideLayout" Target="../slideLayouts/slideLayout233.xml"/><Relationship Id="rId44" Type="http://schemas.openxmlformats.org/officeDocument/2006/relationships/slideLayout" Target="../slideLayouts/slideLayout236.xml"/><Relationship Id="rId43" Type="http://schemas.openxmlformats.org/officeDocument/2006/relationships/slideLayout" Target="../slideLayouts/slideLayout235.xml"/><Relationship Id="rId46" Type="http://schemas.openxmlformats.org/officeDocument/2006/relationships/slideLayout" Target="../slideLayouts/slideLayout238.xml"/><Relationship Id="rId45" Type="http://schemas.openxmlformats.org/officeDocument/2006/relationships/slideLayout" Target="../slideLayouts/slideLayout237.xml"/><Relationship Id="rId1" Type="http://schemas.openxmlformats.org/officeDocument/2006/relationships/slideLayout" Target="../slideLayouts/slideLayout193.xml"/><Relationship Id="rId2" Type="http://schemas.openxmlformats.org/officeDocument/2006/relationships/slideLayout" Target="../slideLayouts/slideLayout194.xml"/><Relationship Id="rId3" Type="http://schemas.openxmlformats.org/officeDocument/2006/relationships/slideLayout" Target="../slideLayouts/slideLayout195.xml"/><Relationship Id="rId4" Type="http://schemas.openxmlformats.org/officeDocument/2006/relationships/slideLayout" Target="../slideLayouts/slideLayout196.xml"/><Relationship Id="rId9" Type="http://schemas.openxmlformats.org/officeDocument/2006/relationships/slideLayout" Target="../slideLayouts/slideLayout201.xml"/><Relationship Id="rId48" Type="http://schemas.openxmlformats.org/officeDocument/2006/relationships/slideLayout" Target="../slideLayouts/slideLayout240.xml"/><Relationship Id="rId47" Type="http://schemas.openxmlformats.org/officeDocument/2006/relationships/slideLayout" Target="../slideLayouts/slideLayout239.xml"/><Relationship Id="rId49" Type="http://schemas.openxmlformats.org/officeDocument/2006/relationships/slideLayout" Target="../slideLayouts/slideLayout241.xml"/><Relationship Id="rId5" Type="http://schemas.openxmlformats.org/officeDocument/2006/relationships/slideLayout" Target="../slideLayouts/slideLayout197.xml"/><Relationship Id="rId6" Type="http://schemas.openxmlformats.org/officeDocument/2006/relationships/slideLayout" Target="../slideLayouts/slideLayout198.xml"/><Relationship Id="rId7" Type="http://schemas.openxmlformats.org/officeDocument/2006/relationships/slideLayout" Target="../slideLayouts/slideLayout199.xml"/><Relationship Id="rId8" Type="http://schemas.openxmlformats.org/officeDocument/2006/relationships/slideLayout" Target="../slideLayouts/slideLayout200.xml"/><Relationship Id="rId31" Type="http://schemas.openxmlformats.org/officeDocument/2006/relationships/slideLayout" Target="../slideLayouts/slideLayout223.xml"/><Relationship Id="rId30" Type="http://schemas.openxmlformats.org/officeDocument/2006/relationships/slideLayout" Target="../slideLayouts/slideLayout222.xml"/><Relationship Id="rId33" Type="http://schemas.openxmlformats.org/officeDocument/2006/relationships/slideLayout" Target="../slideLayouts/slideLayout225.xml"/><Relationship Id="rId32" Type="http://schemas.openxmlformats.org/officeDocument/2006/relationships/slideLayout" Target="../slideLayouts/slideLayout224.xml"/><Relationship Id="rId35" Type="http://schemas.openxmlformats.org/officeDocument/2006/relationships/slideLayout" Target="../slideLayouts/slideLayout227.xml"/><Relationship Id="rId34" Type="http://schemas.openxmlformats.org/officeDocument/2006/relationships/slideLayout" Target="../slideLayouts/slideLayout226.xml"/><Relationship Id="rId37" Type="http://schemas.openxmlformats.org/officeDocument/2006/relationships/slideLayout" Target="../slideLayouts/slideLayout229.xml"/><Relationship Id="rId36" Type="http://schemas.openxmlformats.org/officeDocument/2006/relationships/slideLayout" Target="../slideLayouts/slideLayout228.xml"/><Relationship Id="rId39" Type="http://schemas.openxmlformats.org/officeDocument/2006/relationships/slideLayout" Target="../slideLayouts/slideLayout231.xml"/><Relationship Id="rId38" Type="http://schemas.openxmlformats.org/officeDocument/2006/relationships/slideLayout" Target="../slideLayouts/slideLayout230.xml"/><Relationship Id="rId62" Type="http://schemas.openxmlformats.org/officeDocument/2006/relationships/slideLayout" Target="../slideLayouts/slideLayout254.xml"/><Relationship Id="rId61" Type="http://schemas.openxmlformats.org/officeDocument/2006/relationships/slideLayout" Target="../slideLayouts/slideLayout253.xml"/><Relationship Id="rId20" Type="http://schemas.openxmlformats.org/officeDocument/2006/relationships/slideLayout" Target="../slideLayouts/slideLayout212.xml"/><Relationship Id="rId64" Type="http://schemas.openxmlformats.org/officeDocument/2006/relationships/slideLayout" Target="../slideLayouts/slideLayout256.xml"/><Relationship Id="rId63" Type="http://schemas.openxmlformats.org/officeDocument/2006/relationships/slideLayout" Target="../slideLayouts/slideLayout255.xml"/><Relationship Id="rId22" Type="http://schemas.openxmlformats.org/officeDocument/2006/relationships/slideLayout" Target="../slideLayouts/slideLayout214.xml"/><Relationship Id="rId66" Type="http://schemas.openxmlformats.org/officeDocument/2006/relationships/theme" Target="../theme/theme4.xml"/><Relationship Id="rId21" Type="http://schemas.openxmlformats.org/officeDocument/2006/relationships/slideLayout" Target="../slideLayouts/slideLayout213.xml"/><Relationship Id="rId65" Type="http://schemas.openxmlformats.org/officeDocument/2006/relationships/slideLayout" Target="../slideLayouts/slideLayout257.xml"/><Relationship Id="rId24" Type="http://schemas.openxmlformats.org/officeDocument/2006/relationships/slideLayout" Target="../slideLayouts/slideLayout216.xml"/><Relationship Id="rId23" Type="http://schemas.openxmlformats.org/officeDocument/2006/relationships/slideLayout" Target="../slideLayouts/slideLayout215.xml"/><Relationship Id="rId60" Type="http://schemas.openxmlformats.org/officeDocument/2006/relationships/slideLayout" Target="../slideLayouts/slideLayout252.xml"/><Relationship Id="rId26" Type="http://schemas.openxmlformats.org/officeDocument/2006/relationships/slideLayout" Target="../slideLayouts/slideLayout218.xml"/><Relationship Id="rId25" Type="http://schemas.openxmlformats.org/officeDocument/2006/relationships/slideLayout" Target="../slideLayouts/slideLayout217.xml"/><Relationship Id="rId28" Type="http://schemas.openxmlformats.org/officeDocument/2006/relationships/slideLayout" Target="../slideLayouts/slideLayout220.xml"/><Relationship Id="rId27" Type="http://schemas.openxmlformats.org/officeDocument/2006/relationships/slideLayout" Target="../slideLayouts/slideLayout219.xml"/><Relationship Id="rId29" Type="http://schemas.openxmlformats.org/officeDocument/2006/relationships/slideLayout" Target="../slideLayouts/slideLayout221.xml"/><Relationship Id="rId51" Type="http://schemas.openxmlformats.org/officeDocument/2006/relationships/slideLayout" Target="../slideLayouts/slideLayout243.xml"/><Relationship Id="rId50" Type="http://schemas.openxmlformats.org/officeDocument/2006/relationships/slideLayout" Target="../slideLayouts/slideLayout242.xml"/><Relationship Id="rId53" Type="http://schemas.openxmlformats.org/officeDocument/2006/relationships/slideLayout" Target="../slideLayouts/slideLayout245.xml"/><Relationship Id="rId52" Type="http://schemas.openxmlformats.org/officeDocument/2006/relationships/slideLayout" Target="../slideLayouts/slideLayout244.xml"/><Relationship Id="rId11" Type="http://schemas.openxmlformats.org/officeDocument/2006/relationships/slideLayout" Target="../slideLayouts/slideLayout203.xml"/><Relationship Id="rId55" Type="http://schemas.openxmlformats.org/officeDocument/2006/relationships/slideLayout" Target="../slideLayouts/slideLayout247.xml"/><Relationship Id="rId10" Type="http://schemas.openxmlformats.org/officeDocument/2006/relationships/slideLayout" Target="../slideLayouts/slideLayout202.xml"/><Relationship Id="rId54" Type="http://schemas.openxmlformats.org/officeDocument/2006/relationships/slideLayout" Target="../slideLayouts/slideLayout246.xml"/><Relationship Id="rId13" Type="http://schemas.openxmlformats.org/officeDocument/2006/relationships/slideLayout" Target="../slideLayouts/slideLayout205.xml"/><Relationship Id="rId57" Type="http://schemas.openxmlformats.org/officeDocument/2006/relationships/slideLayout" Target="../slideLayouts/slideLayout249.xml"/><Relationship Id="rId12" Type="http://schemas.openxmlformats.org/officeDocument/2006/relationships/slideLayout" Target="../slideLayouts/slideLayout204.xml"/><Relationship Id="rId56" Type="http://schemas.openxmlformats.org/officeDocument/2006/relationships/slideLayout" Target="../slideLayouts/slideLayout248.xml"/><Relationship Id="rId15" Type="http://schemas.openxmlformats.org/officeDocument/2006/relationships/slideLayout" Target="../slideLayouts/slideLayout207.xml"/><Relationship Id="rId59" Type="http://schemas.openxmlformats.org/officeDocument/2006/relationships/slideLayout" Target="../slideLayouts/slideLayout251.xml"/><Relationship Id="rId14" Type="http://schemas.openxmlformats.org/officeDocument/2006/relationships/slideLayout" Target="../slideLayouts/slideLayout206.xml"/><Relationship Id="rId58" Type="http://schemas.openxmlformats.org/officeDocument/2006/relationships/slideLayout" Target="../slideLayouts/slideLayout250.xml"/><Relationship Id="rId17" Type="http://schemas.openxmlformats.org/officeDocument/2006/relationships/slideLayout" Target="../slideLayouts/slideLayout209.xml"/><Relationship Id="rId16" Type="http://schemas.openxmlformats.org/officeDocument/2006/relationships/slideLayout" Target="../slideLayouts/slideLayout208.xml"/><Relationship Id="rId19" Type="http://schemas.openxmlformats.org/officeDocument/2006/relationships/slideLayout" Target="../slideLayouts/slideLayout211.xml"/><Relationship Id="rId18" Type="http://schemas.openxmlformats.org/officeDocument/2006/relationships/slideLayout" Target="../slideLayouts/slideLayout210.xml"/></Relationships>
</file>

<file path=ppt/slideMasters/_rels/slideMaster6.xml.rels><?xml version="1.0" encoding="UTF-8" standalone="yes"?><Relationships xmlns="http://schemas.openxmlformats.org/package/2006/relationships"><Relationship Id="rId40" Type="http://schemas.openxmlformats.org/officeDocument/2006/relationships/slideLayout" Target="../slideLayouts/slideLayout297.xml"/><Relationship Id="rId42" Type="http://schemas.openxmlformats.org/officeDocument/2006/relationships/slideLayout" Target="../slideLayouts/slideLayout299.xml"/><Relationship Id="rId41" Type="http://schemas.openxmlformats.org/officeDocument/2006/relationships/slideLayout" Target="../slideLayouts/slideLayout298.xml"/><Relationship Id="rId44" Type="http://schemas.openxmlformats.org/officeDocument/2006/relationships/slideLayout" Target="../slideLayouts/slideLayout301.xml"/><Relationship Id="rId43" Type="http://schemas.openxmlformats.org/officeDocument/2006/relationships/slideLayout" Target="../slideLayouts/slideLayout300.xml"/><Relationship Id="rId46" Type="http://schemas.openxmlformats.org/officeDocument/2006/relationships/slideLayout" Target="../slideLayouts/slideLayout303.xml"/><Relationship Id="rId45" Type="http://schemas.openxmlformats.org/officeDocument/2006/relationships/slideLayout" Target="../slideLayouts/slideLayout302.xml"/><Relationship Id="rId1" Type="http://schemas.openxmlformats.org/officeDocument/2006/relationships/slideLayout" Target="../slideLayouts/slideLayout258.xml"/><Relationship Id="rId2" Type="http://schemas.openxmlformats.org/officeDocument/2006/relationships/slideLayout" Target="../slideLayouts/slideLayout259.xml"/><Relationship Id="rId3" Type="http://schemas.openxmlformats.org/officeDocument/2006/relationships/slideLayout" Target="../slideLayouts/slideLayout260.xml"/><Relationship Id="rId4" Type="http://schemas.openxmlformats.org/officeDocument/2006/relationships/slideLayout" Target="../slideLayouts/slideLayout261.xml"/><Relationship Id="rId9" Type="http://schemas.openxmlformats.org/officeDocument/2006/relationships/slideLayout" Target="../slideLayouts/slideLayout266.xml"/><Relationship Id="rId48" Type="http://schemas.openxmlformats.org/officeDocument/2006/relationships/slideLayout" Target="../slideLayouts/slideLayout305.xml"/><Relationship Id="rId47" Type="http://schemas.openxmlformats.org/officeDocument/2006/relationships/slideLayout" Target="../slideLayouts/slideLayout304.xml"/><Relationship Id="rId49" Type="http://schemas.openxmlformats.org/officeDocument/2006/relationships/slideLayout" Target="../slideLayouts/slideLayout306.xml"/><Relationship Id="rId5" Type="http://schemas.openxmlformats.org/officeDocument/2006/relationships/slideLayout" Target="../slideLayouts/slideLayout262.xml"/><Relationship Id="rId6" Type="http://schemas.openxmlformats.org/officeDocument/2006/relationships/slideLayout" Target="../slideLayouts/slideLayout263.xml"/><Relationship Id="rId7" Type="http://schemas.openxmlformats.org/officeDocument/2006/relationships/slideLayout" Target="../slideLayouts/slideLayout264.xml"/><Relationship Id="rId8" Type="http://schemas.openxmlformats.org/officeDocument/2006/relationships/slideLayout" Target="../slideLayouts/slideLayout265.xml"/><Relationship Id="rId31" Type="http://schemas.openxmlformats.org/officeDocument/2006/relationships/slideLayout" Target="../slideLayouts/slideLayout288.xml"/><Relationship Id="rId30" Type="http://schemas.openxmlformats.org/officeDocument/2006/relationships/slideLayout" Target="../slideLayouts/slideLayout287.xml"/><Relationship Id="rId33" Type="http://schemas.openxmlformats.org/officeDocument/2006/relationships/slideLayout" Target="../slideLayouts/slideLayout290.xml"/><Relationship Id="rId32" Type="http://schemas.openxmlformats.org/officeDocument/2006/relationships/slideLayout" Target="../slideLayouts/slideLayout289.xml"/><Relationship Id="rId35" Type="http://schemas.openxmlformats.org/officeDocument/2006/relationships/slideLayout" Target="../slideLayouts/slideLayout292.xml"/><Relationship Id="rId34" Type="http://schemas.openxmlformats.org/officeDocument/2006/relationships/slideLayout" Target="../slideLayouts/slideLayout291.xml"/><Relationship Id="rId37" Type="http://schemas.openxmlformats.org/officeDocument/2006/relationships/slideLayout" Target="../slideLayouts/slideLayout294.xml"/><Relationship Id="rId36" Type="http://schemas.openxmlformats.org/officeDocument/2006/relationships/slideLayout" Target="../slideLayouts/slideLayout293.xml"/><Relationship Id="rId39" Type="http://schemas.openxmlformats.org/officeDocument/2006/relationships/slideLayout" Target="../slideLayouts/slideLayout296.xml"/><Relationship Id="rId38" Type="http://schemas.openxmlformats.org/officeDocument/2006/relationships/slideLayout" Target="../slideLayouts/slideLayout295.xml"/><Relationship Id="rId62" Type="http://schemas.openxmlformats.org/officeDocument/2006/relationships/slideLayout" Target="../slideLayouts/slideLayout319.xml"/><Relationship Id="rId61" Type="http://schemas.openxmlformats.org/officeDocument/2006/relationships/slideLayout" Target="../slideLayouts/slideLayout318.xml"/><Relationship Id="rId20" Type="http://schemas.openxmlformats.org/officeDocument/2006/relationships/slideLayout" Target="../slideLayouts/slideLayout277.xml"/><Relationship Id="rId64" Type="http://schemas.openxmlformats.org/officeDocument/2006/relationships/slideLayout" Target="../slideLayouts/slideLayout321.xml"/><Relationship Id="rId63" Type="http://schemas.openxmlformats.org/officeDocument/2006/relationships/slideLayout" Target="../slideLayouts/slideLayout320.xml"/><Relationship Id="rId22" Type="http://schemas.openxmlformats.org/officeDocument/2006/relationships/slideLayout" Target="../slideLayouts/slideLayout279.xml"/><Relationship Id="rId66" Type="http://schemas.openxmlformats.org/officeDocument/2006/relationships/slideLayout" Target="../slideLayouts/slideLayout323.xml"/><Relationship Id="rId21" Type="http://schemas.openxmlformats.org/officeDocument/2006/relationships/slideLayout" Target="../slideLayouts/slideLayout278.xml"/><Relationship Id="rId65" Type="http://schemas.openxmlformats.org/officeDocument/2006/relationships/slideLayout" Target="../slideLayouts/slideLayout322.xml"/><Relationship Id="rId24" Type="http://schemas.openxmlformats.org/officeDocument/2006/relationships/slideLayout" Target="../slideLayouts/slideLayout281.xml"/><Relationship Id="rId68" Type="http://schemas.openxmlformats.org/officeDocument/2006/relationships/theme" Target="../theme/theme7.xml"/><Relationship Id="rId23" Type="http://schemas.openxmlformats.org/officeDocument/2006/relationships/slideLayout" Target="../slideLayouts/slideLayout280.xml"/><Relationship Id="rId67" Type="http://schemas.openxmlformats.org/officeDocument/2006/relationships/slideLayout" Target="../slideLayouts/slideLayout324.xml"/><Relationship Id="rId60" Type="http://schemas.openxmlformats.org/officeDocument/2006/relationships/slideLayout" Target="../slideLayouts/slideLayout317.xml"/><Relationship Id="rId26" Type="http://schemas.openxmlformats.org/officeDocument/2006/relationships/slideLayout" Target="../slideLayouts/slideLayout283.xml"/><Relationship Id="rId25" Type="http://schemas.openxmlformats.org/officeDocument/2006/relationships/slideLayout" Target="../slideLayouts/slideLayout282.xml"/><Relationship Id="rId28" Type="http://schemas.openxmlformats.org/officeDocument/2006/relationships/slideLayout" Target="../slideLayouts/slideLayout285.xml"/><Relationship Id="rId27" Type="http://schemas.openxmlformats.org/officeDocument/2006/relationships/slideLayout" Target="../slideLayouts/slideLayout284.xml"/><Relationship Id="rId29" Type="http://schemas.openxmlformats.org/officeDocument/2006/relationships/slideLayout" Target="../slideLayouts/slideLayout286.xml"/><Relationship Id="rId51" Type="http://schemas.openxmlformats.org/officeDocument/2006/relationships/slideLayout" Target="../slideLayouts/slideLayout308.xml"/><Relationship Id="rId50" Type="http://schemas.openxmlformats.org/officeDocument/2006/relationships/slideLayout" Target="../slideLayouts/slideLayout307.xml"/><Relationship Id="rId53" Type="http://schemas.openxmlformats.org/officeDocument/2006/relationships/slideLayout" Target="../slideLayouts/slideLayout310.xml"/><Relationship Id="rId52" Type="http://schemas.openxmlformats.org/officeDocument/2006/relationships/slideLayout" Target="../slideLayouts/slideLayout309.xml"/><Relationship Id="rId11" Type="http://schemas.openxmlformats.org/officeDocument/2006/relationships/slideLayout" Target="../slideLayouts/slideLayout268.xml"/><Relationship Id="rId55" Type="http://schemas.openxmlformats.org/officeDocument/2006/relationships/slideLayout" Target="../slideLayouts/slideLayout312.xml"/><Relationship Id="rId10" Type="http://schemas.openxmlformats.org/officeDocument/2006/relationships/slideLayout" Target="../slideLayouts/slideLayout267.xml"/><Relationship Id="rId54" Type="http://schemas.openxmlformats.org/officeDocument/2006/relationships/slideLayout" Target="../slideLayouts/slideLayout311.xml"/><Relationship Id="rId13" Type="http://schemas.openxmlformats.org/officeDocument/2006/relationships/slideLayout" Target="../slideLayouts/slideLayout270.xml"/><Relationship Id="rId57" Type="http://schemas.openxmlformats.org/officeDocument/2006/relationships/slideLayout" Target="../slideLayouts/slideLayout314.xml"/><Relationship Id="rId12" Type="http://schemas.openxmlformats.org/officeDocument/2006/relationships/slideLayout" Target="../slideLayouts/slideLayout269.xml"/><Relationship Id="rId56" Type="http://schemas.openxmlformats.org/officeDocument/2006/relationships/slideLayout" Target="../slideLayouts/slideLayout313.xml"/><Relationship Id="rId15" Type="http://schemas.openxmlformats.org/officeDocument/2006/relationships/slideLayout" Target="../slideLayouts/slideLayout272.xml"/><Relationship Id="rId59" Type="http://schemas.openxmlformats.org/officeDocument/2006/relationships/slideLayout" Target="../slideLayouts/slideLayout316.xml"/><Relationship Id="rId14" Type="http://schemas.openxmlformats.org/officeDocument/2006/relationships/slideLayout" Target="../slideLayouts/slideLayout271.xml"/><Relationship Id="rId58" Type="http://schemas.openxmlformats.org/officeDocument/2006/relationships/slideLayout" Target="../slideLayouts/slideLayout315.xml"/><Relationship Id="rId17" Type="http://schemas.openxmlformats.org/officeDocument/2006/relationships/slideLayout" Target="../slideLayouts/slideLayout274.xml"/><Relationship Id="rId16" Type="http://schemas.openxmlformats.org/officeDocument/2006/relationships/slideLayout" Target="../slideLayouts/slideLayout273.xml"/><Relationship Id="rId19" Type="http://schemas.openxmlformats.org/officeDocument/2006/relationships/slideLayout" Target="../slideLayouts/slideLayout276.xml"/><Relationship Id="rId18" Type="http://schemas.openxmlformats.org/officeDocument/2006/relationships/slideLayout" Target="../slideLayouts/slideLayout275.xml"/></Relationships>
</file>

<file path=ppt/slideMasters/_rels/slideMaster7.xml.rels><?xml version="1.0" encoding="UTF-8" standalone="yes"?><Relationships xmlns="http://schemas.openxmlformats.org/package/2006/relationships"><Relationship Id="rId40" Type="http://schemas.openxmlformats.org/officeDocument/2006/relationships/slideLayout" Target="../slideLayouts/slideLayout364.xml"/><Relationship Id="rId42" Type="http://schemas.openxmlformats.org/officeDocument/2006/relationships/slideLayout" Target="../slideLayouts/slideLayout366.xml"/><Relationship Id="rId41" Type="http://schemas.openxmlformats.org/officeDocument/2006/relationships/slideLayout" Target="../slideLayouts/slideLayout365.xml"/><Relationship Id="rId44" Type="http://schemas.openxmlformats.org/officeDocument/2006/relationships/slideLayout" Target="../slideLayouts/slideLayout368.xml"/><Relationship Id="rId43" Type="http://schemas.openxmlformats.org/officeDocument/2006/relationships/slideLayout" Target="../slideLayouts/slideLayout367.xml"/><Relationship Id="rId46" Type="http://schemas.openxmlformats.org/officeDocument/2006/relationships/slideLayout" Target="../slideLayouts/slideLayout370.xml"/><Relationship Id="rId45" Type="http://schemas.openxmlformats.org/officeDocument/2006/relationships/slideLayout" Target="../slideLayouts/slideLayout369.xml"/><Relationship Id="rId1" Type="http://schemas.openxmlformats.org/officeDocument/2006/relationships/slideLayout" Target="../slideLayouts/slideLayout325.xml"/><Relationship Id="rId2" Type="http://schemas.openxmlformats.org/officeDocument/2006/relationships/slideLayout" Target="../slideLayouts/slideLayout326.xml"/><Relationship Id="rId3" Type="http://schemas.openxmlformats.org/officeDocument/2006/relationships/slideLayout" Target="../slideLayouts/slideLayout327.xml"/><Relationship Id="rId4" Type="http://schemas.openxmlformats.org/officeDocument/2006/relationships/slideLayout" Target="../slideLayouts/slideLayout328.xml"/><Relationship Id="rId9" Type="http://schemas.openxmlformats.org/officeDocument/2006/relationships/slideLayout" Target="../slideLayouts/slideLayout333.xml"/><Relationship Id="rId48" Type="http://schemas.openxmlformats.org/officeDocument/2006/relationships/slideLayout" Target="../slideLayouts/slideLayout372.xml"/><Relationship Id="rId47" Type="http://schemas.openxmlformats.org/officeDocument/2006/relationships/slideLayout" Target="../slideLayouts/slideLayout371.xml"/><Relationship Id="rId49" Type="http://schemas.openxmlformats.org/officeDocument/2006/relationships/slideLayout" Target="../slideLayouts/slideLayout373.xml"/><Relationship Id="rId5" Type="http://schemas.openxmlformats.org/officeDocument/2006/relationships/slideLayout" Target="../slideLayouts/slideLayout329.xml"/><Relationship Id="rId6" Type="http://schemas.openxmlformats.org/officeDocument/2006/relationships/slideLayout" Target="../slideLayouts/slideLayout330.xml"/><Relationship Id="rId7" Type="http://schemas.openxmlformats.org/officeDocument/2006/relationships/slideLayout" Target="../slideLayouts/slideLayout331.xml"/><Relationship Id="rId8" Type="http://schemas.openxmlformats.org/officeDocument/2006/relationships/slideLayout" Target="../slideLayouts/slideLayout332.xml"/><Relationship Id="rId31" Type="http://schemas.openxmlformats.org/officeDocument/2006/relationships/slideLayout" Target="../slideLayouts/slideLayout355.xml"/><Relationship Id="rId30" Type="http://schemas.openxmlformats.org/officeDocument/2006/relationships/slideLayout" Target="../slideLayouts/slideLayout354.xml"/><Relationship Id="rId33" Type="http://schemas.openxmlformats.org/officeDocument/2006/relationships/slideLayout" Target="../slideLayouts/slideLayout357.xml"/><Relationship Id="rId32" Type="http://schemas.openxmlformats.org/officeDocument/2006/relationships/slideLayout" Target="../slideLayouts/slideLayout356.xml"/><Relationship Id="rId35" Type="http://schemas.openxmlformats.org/officeDocument/2006/relationships/slideLayout" Target="../slideLayouts/slideLayout359.xml"/><Relationship Id="rId34" Type="http://schemas.openxmlformats.org/officeDocument/2006/relationships/slideLayout" Target="../slideLayouts/slideLayout358.xml"/><Relationship Id="rId37" Type="http://schemas.openxmlformats.org/officeDocument/2006/relationships/slideLayout" Target="../slideLayouts/slideLayout361.xml"/><Relationship Id="rId36" Type="http://schemas.openxmlformats.org/officeDocument/2006/relationships/slideLayout" Target="../slideLayouts/slideLayout360.xml"/><Relationship Id="rId39" Type="http://schemas.openxmlformats.org/officeDocument/2006/relationships/slideLayout" Target="../slideLayouts/slideLayout363.xml"/><Relationship Id="rId38" Type="http://schemas.openxmlformats.org/officeDocument/2006/relationships/slideLayout" Target="../slideLayouts/slideLayout362.xml"/><Relationship Id="rId62" Type="http://schemas.openxmlformats.org/officeDocument/2006/relationships/slideLayout" Target="../slideLayouts/slideLayout386.xml"/><Relationship Id="rId61" Type="http://schemas.openxmlformats.org/officeDocument/2006/relationships/slideLayout" Target="../slideLayouts/slideLayout385.xml"/><Relationship Id="rId20" Type="http://schemas.openxmlformats.org/officeDocument/2006/relationships/slideLayout" Target="../slideLayouts/slideLayout344.xml"/><Relationship Id="rId64" Type="http://schemas.openxmlformats.org/officeDocument/2006/relationships/slideLayout" Target="../slideLayouts/slideLayout388.xml"/><Relationship Id="rId63" Type="http://schemas.openxmlformats.org/officeDocument/2006/relationships/slideLayout" Target="../slideLayouts/slideLayout387.xml"/><Relationship Id="rId22" Type="http://schemas.openxmlformats.org/officeDocument/2006/relationships/slideLayout" Target="../slideLayouts/slideLayout346.xml"/><Relationship Id="rId66" Type="http://schemas.openxmlformats.org/officeDocument/2006/relationships/slideLayout" Target="../slideLayouts/slideLayout390.xml"/><Relationship Id="rId21" Type="http://schemas.openxmlformats.org/officeDocument/2006/relationships/slideLayout" Target="../slideLayouts/slideLayout345.xml"/><Relationship Id="rId65" Type="http://schemas.openxmlformats.org/officeDocument/2006/relationships/slideLayout" Target="../slideLayouts/slideLayout389.xml"/><Relationship Id="rId24" Type="http://schemas.openxmlformats.org/officeDocument/2006/relationships/slideLayout" Target="../slideLayouts/slideLayout348.xml"/><Relationship Id="rId23" Type="http://schemas.openxmlformats.org/officeDocument/2006/relationships/slideLayout" Target="../slideLayouts/slideLayout347.xml"/><Relationship Id="rId67" Type="http://schemas.openxmlformats.org/officeDocument/2006/relationships/theme" Target="../theme/theme11.xml"/><Relationship Id="rId60" Type="http://schemas.openxmlformats.org/officeDocument/2006/relationships/slideLayout" Target="../slideLayouts/slideLayout384.xml"/><Relationship Id="rId26" Type="http://schemas.openxmlformats.org/officeDocument/2006/relationships/slideLayout" Target="../slideLayouts/slideLayout350.xml"/><Relationship Id="rId25" Type="http://schemas.openxmlformats.org/officeDocument/2006/relationships/slideLayout" Target="../slideLayouts/slideLayout349.xml"/><Relationship Id="rId28" Type="http://schemas.openxmlformats.org/officeDocument/2006/relationships/slideLayout" Target="../slideLayouts/slideLayout352.xml"/><Relationship Id="rId27" Type="http://schemas.openxmlformats.org/officeDocument/2006/relationships/slideLayout" Target="../slideLayouts/slideLayout351.xml"/><Relationship Id="rId29" Type="http://schemas.openxmlformats.org/officeDocument/2006/relationships/slideLayout" Target="../slideLayouts/slideLayout353.xml"/><Relationship Id="rId51" Type="http://schemas.openxmlformats.org/officeDocument/2006/relationships/slideLayout" Target="../slideLayouts/slideLayout375.xml"/><Relationship Id="rId50" Type="http://schemas.openxmlformats.org/officeDocument/2006/relationships/slideLayout" Target="../slideLayouts/slideLayout374.xml"/><Relationship Id="rId53" Type="http://schemas.openxmlformats.org/officeDocument/2006/relationships/slideLayout" Target="../slideLayouts/slideLayout377.xml"/><Relationship Id="rId52" Type="http://schemas.openxmlformats.org/officeDocument/2006/relationships/slideLayout" Target="../slideLayouts/slideLayout376.xml"/><Relationship Id="rId11" Type="http://schemas.openxmlformats.org/officeDocument/2006/relationships/slideLayout" Target="../slideLayouts/slideLayout335.xml"/><Relationship Id="rId55" Type="http://schemas.openxmlformats.org/officeDocument/2006/relationships/slideLayout" Target="../slideLayouts/slideLayout379.xml"/><Relationship Id="rId10" Type="http://schemas.openxmlformats.org/officeDocument/2006/relationships/slideLayout" Target="../slideLayouts/slideLayout334.xml"/><Relationship Id="rId54" Type="http://schemas.openxmlformats.org/officeDocument/2006/relationships/slideLayout" Target="../slideLayouts/slideLayout378.xml"/><Relationship Id="rId13" Type="http://schemas.openxmlformats.org/officeDocument/2006/relationships/slideLayout" Target="../slideLayouts/slideLayout337.xml"/><Relationship Id="rId57" Type="http://schemas.openxmlformats.org/officeDocument/2006/relationships/slideLayout" Target="../slideLayouts/slideLayout381.xml"/><Relationship Id="rId12" Type="http://schemas.openxmlformats.org/officeDocument/2006/relationships/slideLayout" Target="../slideLayouts/slideLayout336.xml"/><Relationship Id="rId56" Type="http://schemas.openxmlformats.org/officeDocument/2006/relationships/slideLayout" Target="../slideLayouts/slideLayout380.xml"/><Relationship Id="rId15" Type="http://schemas.openxmlformats.org/officeDocument/2006/relationships/slideLayout" Target="../slideLayouts/slideLayout339.xml"/><Relationship Id="rId59" Type="http://schemas.openxmlformats.org/officeDocument/2006/relationships/slideLayout" Target="../slideLayouts/slideLayout383.xml"/><Relationship Id="rId14" Type="http://schemas.openxmlformats.org/officeDocument/2006/relationships/slideLayout" Target="../slideLayouts/slideLayout338.xml"/><Relationship Id="rId58" Type="http://schemas.openxmlformats.org/officeDocument/2006/relationships/slideLayout" Target="../slideLayouts/slideLayout382.xml"/><Relationship Id="rId17" Type="http://schemas.openxmlformats.org/officeDocument/2006/relationships/slideLayout" Target="../slideLayouts/slideLayout341.xml"/><Relationship Id="rId16" Type="http://schemas.openxmlformats.org/officeDocument/2006/relationships/slideLayout" Target="../slideLayouts/slideLayout340.xml"/><Relationship Id="rId19" Type="http://schemas.openxmlformats.org/officeDocument/2006/relationships/slideLayout" Target="../slideLayouts/slideLayout343.xml"/><Relationship Id="rId18" Type="http://schemas.openxmlformats.org/officeDocument/2006/relationships/slideLayout" Target="../slideLayouts/slideLayout342.xml"/></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391.xml"/><Relationship Id="rId2" Type="http://schemas.openxmlformats.org/officeDocument/2006/relationships/theme" Target="../theme/theme3.xml"/></Relationships>
</file>

<file path=ppt/slideMasters/_rels/slideMaster9.xml.rels><?xml version="1.0" encoding="UTF-8" standalone="yes"?><Relationships xmlns="http://schemas.openxmlformats.org/package/2006/relationships"><Relationship Id="rId40" Type="http://schemas.openxmlformats.org/officeDocument/2006/relationships/slideLayout" Target="../slideLayouts/slideLayout430.xml"/><Relationship Id="rId42" Type="http://schemas.openxmlformats.org/officeDocument/2006/relationships/slideLayout" Target="../slideLayouts/slideLayout432.xml"/><Relationship Id="rId41" Type="http://schemas.openxmlformats.org/officeDocument/2006/relationships/slideLayout" Target="../slideLayouts/slideLayout431.xml"/><Relationship Id="rId44" Type="http://schemas.openxmlformats.org/officeDocument/2006/relationships/theme" Target="../theme/theme2.xml"/><Relationship Id="rId43" Type="http://schemas.openxmlformats.org/officeDocument/2006/relationships/slideLayout" Target="../slideLayouts/slideLayout433.xml"/><Relationship Id="rId1" Type="http://schemas.openxmlformats.org/officeDocument/2006/relationships/image" Target="../media/image12.png"/><Relationship Id="rId2" Type="http://schemas.openxmlformats.org/officeDocument/2006/relationships/slideLayout" Target="../slideLayouts/slideLayout392.xml"/><Relationship Id="rId3" Type="http://schemas.openxmlformats.org/officeDocument/2006/relationships/slideLayout" Target="../slideLayouts/slideLayout393.xml"/><Relationship Id="rId4" Type="http://schemas.openxmlformats.org/officeDocument/2006/relationships/slideLayout" Target="../slideLayouts/slideLayout394.xml"/><Relationship Id="rId9" Type="http://schemas.openxmlformats.org/officeDocument/2006/relationships/slideLayout" Target="../slideLayouts/slideLayout399.xml"/><Relationship Id="rId5" Type="http://schemas.openxmlformats.org/officeDocument/2006/relationships/slideLayout" Target="../slideLayouts/slideLayout395.xml"/><Relationship Id="rId6" Type="http://schemas.openxmlformats.org/officeDocument/2006/relationships/slideLayout" Target="../slideLayouts/slideLayout396.xml"/><Relationship Id="rId7" Type="http://schemas.openxmlformats.org/officeDocument/2006/relationships/slideLayout" Target="../slideLayouts/slideLayout397.xml"/><Relationship Id="rId8" Type="http://schemas.openxmlformats.org/officeDocument/2006/relationships/slideLayout" Target="../slideLayouts/slideLayout398.xml"/><Relationship Id="rId31" Type="http://schemas.openxmlformats.org/officeDocument/2006/relationships/slideLayout" Target="../slideLayouts/slideLayout421.xml"/><Relationship Id="rId30" Type="http://schemas.openxmlformats.org/officeDocument/2006/relationships/slideLayout" Target="../slideLayouts/slideLayout420.xml"/><Relationship Id="rId33" Type="http://schemas.openxmlformats.org/officeDocument/2006/relationships/slideLayout" Target="../slideLayouts/slideLayout423.xml"/><Relationship Id="rId32" Type="http://schemas.openxmlformats.org/officeDocument/2006/relationships/slideLayout" Target="../slideLayouts/slideLayout422.xml"/><Relationship Id="rId35" Type="http://schemas.openxmlformats.org/officeDocument/2006/relationships/slideLayout" Target="../slideLayouts/slideLayout425.xml"/><Relationship Id="rId34" Type="http://schemas.openxmlformats.org/officeDocument/2006/relationships/slideLayout" Target="../slideLayouts/slideLayout424.xml"/><Relationship Id="rId37" Type="http://schemas.openxmlformats.org/officeDocument/2006/relationships/slideLayout" Target="../slideLayouts/slideLayout427.xml"/><Relationship Id="rId36" Type="http://schemas.openxmlformats.org/officeDocument/2006/relationships/slideLayout" Target="../slideLayouts/slideLayout426.xml"/><Relationship Id="rId39" Type="http://schemas.openxmlformats.org/officeDocument/2006/relationships/slideLayout" Target="../slideLayouts/slideLayout429.xml"/><Relationship Id="rId38" Type="http://schemas.openxmlformats.org/officeDocument/2006/relationships/slideLayout" Target="../slideLayouts/slideLayout428.xml"/><Relationship Id="rId20" Type="http://schemas.openxmlformats.org/officeDocument/2006/relationships/slideLayout" Target="../slideLayouts/slideLayout410.xml"/><Relationship Id="rId22" Type="http://schemas.openxmlformats.org/officeDocument/2006/relationships/slideLayout" Target="../slideLayouts/slideLayout412.xml"/><Relationship Id="rId21" Type="http://schemas.openxmlformats.org/officeDocument/2006/relationships/slideLayout" Target="../slideLayouts/slideLayout411.xml"/><Relationship Id="rId24" Type="http://schemas.openxmlformats.org/officeDocument/2006/relationships/slideLayout" Target="../slideLayouts/slideLayout414.xml"/><Relationship Id="rId23" Type="http://schemas.openxmlformats.org/officeDocument/2006/relationships/slideLayout" Target="../slideLayouts/slideLayout413.xml"/><Relationship Id="rId26" Type="http://schemas.openxmlformats.org/officeDocument/2006/relationships/slideLayout" Target="../slideLayouts/slideLayout416.xml"/><Relationship Id="rId25" Type="http://schemas.openxmlformats.org/officeDocument/2006/relationships/slideLayout" Target="../slideLayouts/slideLayout415.xml"/><Relationship Id="rId28" Type="http://schemas.openxmlformats.org/officeDocument/2006/relationships/slideLayout" Target="../slideLayouts/slideLayout418.xml"/><Relationship Id="rId27" Type="http://schemas.openxmlformats.org/officeDocument/2006/relationships/slideLayout" Target="../slideLayouts/slideLayout417.xml"/><Relationship Id="rId29" Type="http://schemas.openxmlformats.org/officeDocument/2006/relationships/slideLayout" Target="../slideLayouts/slideLayout419.xml"/><Relationship Id="rId11" Type="http://schemas.openxmlformats.org/officeDocument/2006/relationships/slideLayout" Target="../slideLayouts/slideLayout401.xml"/><Relationship Id="rId10" Type="http://schemas.openxmlformats.org/officeDocument/2006/relationships/slideLayout" Target="../slideLayouts/slideLayout400.xml"/><Relationship Id="rId13" Type="http://schemas.openxmlformats.org/officeDocument/2006/relationships/slideLayout" Target="../slideLayouts/slideLayout403.xml"/><Relationship Id="rId12" Type="http://schemas.openxmlformats.org/officeDocument/2006/relationships/slideLayout" Target="../slideLayouts/slideLayout402.xml"/><Relationship Id="rId15" Type="http://schemas.openxmlformats.org/officeDocument/2006/relationships/slideLayout" Target="../slideLayouts/slideLayout405.xml"/><Relationship Id="rId14" Type="http://schemas.openxmlformats.org/officeDocument/2006/relationships/slideLayout" Target="../slideLayouts/slideLayout404.xml"/><Relationship Id="rId17" Type="http://schemas.openxmlformats.org/officeDocument/2006/relationships/slideLayout" Target="../slideLayouts/slideLayout407.xml"/><Relationship Id="rId16" Type="http://schemas.openxmlformats.org/officeDocument/2006/relationships/slideLayout" Target="../slideLayouts/slideLayout406.xml"/><Relationship Id="rId19" Type="http://schemas.openxmlformats.org/officeDocument/2006/relationships/slideLayout" Target="../slideLayouts/slideLayout409.xml"/><Relationship Id="rId18" Type="http://schemas.openxmlformats.org/officeDocument/2006/relationships/slideLayout" Target="../slideLayouts/slideLayout40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32185" y="324001"/>
            <a:ext cx="8479500" cy="1040400"/>
          </a:xfrm>
          <a:prstGeom prst="rect">
            <a:avLst/>
          </a:prstGeom>
          <a:noFill/>
          <a:ln>
            <a:noFill/>
          </a:ln>
        </p:spPr>
        <p:txBody>
          <a:bodyPr anchorCtr="0" anchor="t" bIns="0" lIns="0" spcFirstLastPara="1" rIns="0" wrap="square" tIns="0">
            <a:noAutofit/>
          </a:bodyPr>
          <a:lstStyle>
            <a:lvl1pPr lvl="0" marR="0" rtl="0" algn="l">
              <a:lnSpc>
                <a:spcPct val="85000"/>
              </a:lnSpc>
              <a:spcBef>
                <a:spcPts val="0"/>
              </a:spcBef>
              <a:spcAft>
                <a:spcPts val="0"/>
              </a:spcAft>
              <a:buClr>
                <a:schemeClr val="dk1"/>
              </a:buClr>
              <a:buSzPts val="2400"/>
              <a:buFont typeface="Georgia"/>
              <a:buNone/>
              <a:defRPr b="0" i="0" sz="2400" u="none" cap="none" strike="noStrike">
                <a:solidFill>
                  <a:schemeClr val="dk1"/>
                </a:solidFill>
                <a:latin typeface="Georgia"/>
                <a:ea typeface="Georgia"/>
                <a:cs typeface="Georgia"/>
                <a:sym typeface="Georgia"/>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7" name="Google Shape;7;p1"/>
          <p:cNvSpPr txBox="1"/>
          <p:nvPr>
            <p:ph idx="1" type="body"/>
          </p:nvPr>
        </p:nvSpPr>
        <p:spPr>
          <a:xfrm>
            <a:off x="332185" y="1577579"/>
            <a:ext cx="8479500" cy="30516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accent1"/>
              </a:buClr>
              <a:buSzPts val="1400"/>
              <a:buFont typeface="Arial"/>
              <a:buNone/>
              <a:defRPr b="1" i="0" sz="1400" u="none" cap="none" strike="noStrike">
                <a:solidFill>
                  <a:schemeClr val="accent1"/>
                </a:solidFill>
                <a:latin typeface="Arial"/>
                <a:ea typeface="Arial"/>
                <a:cs typeface="Arial"/>
                <a:sym typeface="Arial"/>
              </a:defRPr>
            </a:lvl1pPr>
            <a:lvl2pPr indent="-228600" lvl="1" marL="914400" marR="0" rtl="0" algn="l">
              <a:lnSpc>
                <a:spcPct val="100000"/>
              </a:lnSpc>
              <a:spcBef>
                <a:spcPts val="9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indent="-304800" lvl="2" marL="13716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04800" lvl="5" marL="27432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indent="-304800" lvl="6" marL="32004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indent="-304800" lvl="7" marL="36576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indent="-304800" lvl="8" marL="4114800" marR="0" rtl="0" algn="l">
              <a:lnSpc>
                <a:spcPct val="100000"/>
              </a:lnSpc>
              <a:spcBef>
                <a:spcPts val="500"/>
              </a:spcBef>
              <a:spcAft>
                <a:spcPts val="50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8" name="Google Shape;8;p1"/>
          <p:cNvSpPr txBox="1"/>
          <p:nvPr>
            <p:ph idx="12" type="sldNum"/>
          </p:nvPr>
        </p:nvSpPr>
        <p:spPr>
          <a:xfrm>
            <a:off x="7488222" y="4869180"/>
            <a:ext cx="1323600" cy="102900"/>
          </a:xfrm>
          <a:prstGeom prst="rect">
            <a:avLst/>
          </a:prstGeom>
          <a:noFill/>
          <a:ln>
            <a:noFill/>
          </a:ln>
        </p:spPr>
        <p:txBody>
          <a:bodyPr anchorCtr="0" anchor="b" bIns="0" lIns="0" spcFirstLastPara="1" rIns="0" wrap="square" tIns="0">
            <a:noAutofit/>
          </a:bodyPr>
          <a:lstStyle>
            <a:lvl1pPr indent="0" lvl="0" marL="0" marR="0" rtl="0" algn="r">
              <a:spcBef>
                <a:spcPts val="0"/>
              </a:spcBef>
              <a:buNone/>
              <a:defRPr b="0" i="0" sz="600" u="none" cap="none" strike="noStrike">
                <a:solidFill>
                  <a:schemeClr val="dk1"/>
                </a:solidFill>
                <a:latin typeface="Arial"/>
                <a:ea typeface="Arial"/>
                <a:cs typeface="Arial"/>
                <a:sym typeface="Arial"/>
              </a:defRPr>
            </a:lvl1pPr>
            <a:lvl2pPr indent="0" lvl="1" marL="0" marR="0" rtl="0" algn="r">
              <a:spcBef>
                <a:spcPts val="0"/>
              </a:spcBef>
              <a:buNone/>
              <a:defRPr b="0" i="0" sz="600" u="none" cap="none" strike="noStrike">
                <a:solidFill>
                  <a:schemeClr val="dk1"/>
                </a:solidFill>
                <a:latin typeface="Arial"/>
                <a:ea typeface="Arial"/>
                <a:cs typeface="Arial"/>
                <a:sym typeface="Arial"/>
              </a:defRPr>
            </a:lvl2pPr>
            <a:lvl3pPr indent="0" lvl="2" marL="0" marR="0" rtl="0" algn="r">
              <a:spcBef>
                <a:spcPts val="0"/>
              </a:spcBef>
              <a:buNone/>
              <a:defRPr b="0" i="0" sz="600" u="none" cap="none" strike="noStrike">
                <a:solidFill>
                  <a:schemeClr val="dk1"/>
                </a:solidFill>
                <a:latin typeface="Arial"/>
                <a:ea typeface="Arial"/>
                <a:cs typeface="Arial"/>
                <a:sym typeface="Arial"/>
              </a:defRPr>
            </a:lvl3pPr>
            <a:lvl4pPr indent="0" lvl="3" marL="0" marR="0" rtl="0" algn="r">
              <a:spcBef>
                <a:spcPts val="0"/>
              </a:spcBef>
              <a:buNone/>
              <a:defRPr b="0" i="0" sz="600" u="none" cap="none" strike="noStrike">
                <a:solidFill>
                  <a:schemeClr val="dk1"/>
                </a:solidFill>
                <a:latin typeface="Arial"/>
                <a:ea typeface="Arial"/>
                <a:cs typeface="Arial"/>
                <a:sym typeface="Arial"/>
              </a:defRPr>
            </a:lvl4pPr>
            <a:lvl5pPr indent="0" lvl="4" marL="0" marR="0" rtl="0" algn="r">
              <a:spcBef>
                <a:spcPts val="0"/>
              </a:spcBef>
              <a:buNone/>
              <a:defRPr b="0" i="0" sz="600" u="none" cap="none" strike="noStrike">
                <a:solidFill>
                  <a:schemeClr val="dk1"/>
                </a:solidFill>
                <a:latin typeface="Arial"/>
                <a:ea typeface="Arial"/>
                <a:cs typeface="Arial"/>
                <a:sym typeface="Arial"/>
              </a:defRPr>
            </a:lvl5pPr>
            <a:lvl6pPr indent="0" lvl="5" marL="0" marR="0" rtl="0" algn="r">
              <a:spcBef>
                <a:spcPts val="0"/>
              </a:spcBef>
              <a:buNone/>
              <a:defRPr b="0" i="0" sz="600" u="none" cap="none" strike="noStrike">
                <a:solidFill>
                  <a:schemeClr val="dk1"/>
                </a:solidFill>
                <a:latin typeface="Arial"/>
                <a:ea typeface="Arial"/>
                <a:cs typeface="Arial"/>
                <a:sym typeface="Arial"/>
              </a:defRPr>
            </a:lvl6pPr>
            <a:lvl7pPr indent="0" lvl="6" marL="0" marR="0" rtl="0" algn="r">
              <a:spcBef>
                <a:spcPts val="0"/>
              </a:spcBef>
              <a:buNone/>
              <a:defRPr b="0" i="0" sz="600" u="none" cap="none" strike="noStrike">
                <a:solidFill>
                  <a:schemeClr val="dk1"/>
                </a:solidFill>
                <a:latin typeface="Arial"/>
                <a:ea typeface="Arial"/>
                <a:cs typeface="Arial"/>
                <a:sym typeface="Arial"/>
              </a:defRPr>
            </a:lvl7pPr>
            <a:lvl8pPr indent="0" lvl="7" marL="0" marR="0" rtl="0" algn="r">
              <a:spcBef>
                <a:spcPts val="0"/>
              </a:spcBef>
              <a:buNone/>
              <a:defRPr b="0" i="0" sz="600" u="none" cap="none" strike="noStrike">
                <a:solidFill>
                  <a:schemeClr val="dk1"/>
                </a:solidFill>
                <a:latin typeface="Arial"/>
                <a:ea typeface="Arial"/>
                <a:cs typeface="Arial"/>
                <a:sym typeface="Arial"/>
              </a:defRPr>
            </a:lvl8pPr>
            <a:lvl9pPr indent="0" lvl="8" marL="0" marR="0" rtl="0" algn="r">
              <a:spcBef>
                <a:spcPts val="0"/>
              </a:spcBef>
              <a:buNone/>
              <a:defRPr b="0" i="0" sz="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9" name="Google Shape;9;p1"/>
          <p:cNvSpPr txBox="1"/>
          <p:nvPr/>
        </p:nvSpPr>
        <p:spPr>
          <a:xfrm>
            <a:off x="332185" y="4869180"/>
            <a:ext cx="4105200" cy="102900"/>
          </a:xfrm>
          <a:prstGeom prst="rect">
            <a:avLst/>
          </a:prstGeom>
          <a:noFill/>
          <a:ln>
            <a:noFill/>
          </a:ln>
        </p:spPr>
        <p:txBody>
          <a:bodyPr anchorCtr="0" anchor="b" bIns="0" lIns="0" spcFirstLastPara="1" rIns="0" wrap="square" tIns="0">
            <a:noAutofit/>
          </a:bodyPr>
          <a:lstStyle/>
          <a:p>
            <a:pPr indent="0" lvl="0" marL="0" marR="0" rtl="0" algn="l">
              <a:spcBef>
                <a:spcPts val="0"/>
              </a:spcBef>
              <a:spcAft>
                <a:spcPts val="0"/>
              </a:spcAft>
              <a:buNone/>
            </a:pPr>
            <a:r>
              <a:rPr b="0" i="0" lang="en" sz="600" u="none" cap="none" strike="noStrike">
                <a:solidFill>
                  <a:schemeClr val="dk1"/>
                </a:solidFill>
                <a:latin typeface="Arial"/>
                <a:ea typeface="Arial"/>
                <a:cs typeface="Arial"/>
                <a:sym typeface="Arial"/>
              </a:rPr>
              <a:t>PwC</a:t>
            </a:r>
            <a:endParaRPr sz="1100"/>
          </a:p>
        </p:txBody>
      </p:sp>
      <p:sp>
        <p:nvSpPr>
          <p:cNvPr id="10" name="Google Shape;10;p1"/>
          <p:cNvSpPr txBox="1"/>
          <p:nvPr>
            <p:ph idx="10" type="dt"/>
          </p:nvPr>
        </p:nvSpPr>
        <p:spPr>
          <a:xfrm>
            <a:off x="7488222" y="4766310"/>
            <a:ext cx="1323600" cy="102900"/>
          </a:xfrm>
          <a:prstGeom prst="rect">
            <a:avLst/>
          </a:prstGeom>
          <a:noFill/>
          <a:ln>
            <a:noFill/>
          </a:ln>
        </p:spPr>
        <p:txBody>
          <a:bodyPr anchorCtr="0" anchor="b" bIns="0" lIns="0" spcFirstLastPara="1" rIns="0" wrap="square" tIns="0">
            <a:noAutofit/>
          </a:bodyPr>
          <a:lstStyle>
            <a:lvl1pPr lvl="0" marR="0" rtl="0" algn="r">
              <a:spcBef>
                <a:spcPts val="0"/>
              </a:spcBef>
              <a:spcAft>
                <a:spcPts val="0"/>
              </a:spcAft>
              <a:buSzPts val="1100"/>
              <a:buNone/>
              <a:defRPr b="0" i="0" sz="600" u="none" cap="none" strike="noStrike">
                <a:solidFill>
                  <a:schemeClr val="dk1"/>
                </a:solidFill>
                <a:latin typeface="Arial"/>
                <a:ea typeface="Arial"/>
                <a:cs typeface="Arial"/>
                <a:sym typeface="Arial"/>
              </a:defRPr>
            </a:lvl1pPr>
            <a:lvl2pPr lvl="1" marR="0" rtl="0" algn="l">
              <a:spcBef>
                <a:spcPts val="0"/>
              </a:spcBef>
              <a:spcAft>
                <a:spcPts val="0"/>
              </a:spcAft>
              <a:buSzPts val="1100"/>
              <a:buNone/>
              <a:defRPr b="0" i="0" sz="1400" u="none" cap="none" strike="noStrike">
                <a:solidFill>
                  <a:schemeClr val="dk1"/>
                </a:solidFill>
                <a:latin typeface="Arial"/>
                <a:ea typeface="Arial"/>
                <a:cs typeface="Arial"/>
                <a:sym typeface="Arial"/>
              </a:defRPr>
            </a:lvl2pPr>
            <a:lvl3pPr lvl="2" marR="0" rtl="0" algn="l">
              <a:spcBef>
                <a:spcPts val="0"/>
              </a:spcBef>
              <a:spcAft>
                <a:spcPts val="0"/>
              </a:spcAft>
              <a:buSzPts val="1100"/>
              <a:buNone/>
              <a:defRPr b="0" i="0" sz="1400" u="none" cap="none" strike="noStrike">
                <a:solidFill>
                  <a:schemeClr val="dk1"/>
                </a:solidFill>
                <a:latin typeface="Arial"/>
                <a:ea typeface="Arial"/>
                <a:cs typeface="Arial"/>
                <a:sym typeface="Arial"/>
              </a:defRPr>
            </a:lvl3pPr>
            <a:lvl4pPr lvl="3" marR="0" rtl="0" algn="l">
              <a:spcBef>
                <a:spcPts val="0"/>
              </a:spcBef>
              <a:spcAft>
                <a:spcPts val="0"/>
              </a:spcAft>
              <a:buSzPts val="1100"/>
              <a:buNone/>
              <a:defRPr b="0" i="0" sz="1400" u="none" cap="none" strike="noStrike">
                <a:solidFill>
                  <a:schemeClr val="dk1"/>
                </a:solidFill>
                <a:latin typeface="Arial"/>
                <a:ea typeface="Arial"/>
                <a:cs typeface="Arial"/>
                <a:sym typeface="Arial"/>
              </a:defRPr>
            </a:lvl4pPr>
            <a:lvl5pPr lvl="4" marR="0" rtl="0" algn="l">
              <a:spcBef>
                <a:spcPts val="0"/>
              </a:spcBef>
              <a:spcAft>
                <a:spcPts val="0"/>
              </a:spcAft>
              <a:buSzPts val="1100"/>
              <a:buNone/>
              <a:defRPr b="0" i="0" sz="1400" u="none" cap="none" strike="noStrike">
                <a:solidFill>
                  <a:schemeClr val="dk1"/>
                </a:solidFill>
                <a:latin typeface="Arial"/>
                <a:ea typeface="Arial"/>
                <a:cs typeface="Arial"/>
                <a:sym typeface="Arial"/>
              </a:defRPr>
            </a:lvl5pPr>
            <a:lvl6pPr lvl="5" marR="0" rtl="0" algn="l">
              <a:spcBef>
                <a:spcPts val="0"/>
              </a:spcBef>
              <a:spcAft>
                <a:spcPts val="0"/>
              </a:spcAft>
              <a:buSzPts val="1100"/>
              <a:buNone/>
              <a:defRPr b="0" i="0" sz="1400" u="none" cap="none" strike="noStrike">
                <a:solidFill>
                  <a:schemeClr val="dk1"/>
                </a:solidFill>
                <a:latin typeface="Arial"/>
                <a:ea typeface="Arial"/>
                <a:cs typeface="Arial"/>
                <a:sym typeface="Arial"/>
              </a:defRPr>
            </a:lvl6pPr>
            <a:lvl7pPr lvl="6" marR="0" rtl="0" algn="l">
              <a:spcBef>
                <a:spcPts val="0"/>
              </a:spcBef>
              <a:spcAft>
                <a:spcPts val="0"/>
              </a:spcAft>
              <a:buSzPts val="1100"/>
              <a:buNone/>
              <a:defRPr b="0" i="0" sz="1400" u="none" cap="none" strike="noStrike">
                <a:solidFill>
                  <a:schemeClr val="dk1"/>
                </a:solidFill>
                <a:latin typeface="Arial"/>
                <a:ea typeface="Arial"/>
                <a:cs typeface="Arial"/>
                <a:sym typeface="Arial"/>
              </a:defRPr>
            </a:lvl7pPr>
            <a:lvl8pPr lvl="7" marR="0" rtl="0" algn="l">
              <a:spcBef>
                <a:spcPts val="0"/>
              </a:spcBef>
              <a:spcAft>
                <a:spcPts val="0"/>
              </a:spcAft>
              <a:buSzPts val="1100"/>
              <a:buNone/>
              <a:defRPr b="0" i="0" sz="1400" u="none" cap="none" strike="noStrike">
                <a:solidFill>
                  <a:schemeClr val="dk1"/>
                </a:solidFill>
                <a:latin typeface="Arial"/>
                <a:ea typeface="Arial"/>
                <a:cs typeface="Arial"/>
                <a:sym typeface="Arial"/>
              </a:defRPr>
            </a:lvl8pPr>
            <a:lvl9pPr lvl="8" marR="0" rtl="0" algn="l">
              <a:spcBef>
                <a:spcPts val="0"/>
              </a:spcBef>
              <a:spcAft>
                <a:spcPts val="0"/>
              </a:spcAft>
              <a:buSzPts val="1100"/>
              <a:buNone/>
              <a:defRPr b="0" i="0" sz="1400" u="none" cap="none" strike="noStrike">
                <a:solidFill>
                  <a:schemeClr val="dk1"/>
                </a:solidFill>
                <a:latin typeface="Arial"/>
                <a:ea typeface="Arial"/>
                <a:cs typeface="Arial"/>
                <a:sym typeface="Arial"/>
              </a:defRPr>
            </a:lvl9pPr>
          </a:lstStyle>
          <a:p/>
        </p:txBody>
      </p:sp>
      <p:sp>
        <p:nvSpPr>
          <p:cNvPr id="11" name="Google Shape;11;p1"/>
          <p:cNvSpPr txBox="1"/>
          <p:nvPr>
            <p:ph idx="11" type="ftr"/>
          </p:nvPr>
        </p:nvSpPr>
        <p:spPr>
          <a:xfrm>
            <a:off x="332184" y="4766310"/>
            <a:ext cx="4105200" cy="102900"/>
          </a:xfrm>
          <a:prstGeom prst="rect">
            <a:avLst/>
          </a:prstGeom>
          <a:noFill/>
          <a:ln>
            <a:noFill/>
          </a:ln>
        </p:spPr>
        <p:txBody>
          <a:bodyPr anchorCtr="0" anchor="b" bIns="0" lIns="0" spcFirstLastPara="1" rIns="0" wrap="square" tIns="0">
            <a:noAutofit/>
          </a:bodyPr>
          <a:lstStyle>
            <a:lvl1pPr lvl="0" marR="0" rtl="0" algn="l">
              <a:spcBef>
                <a:spcPts val="0"/>
              </a:spcBef>
              <a:spcAft>
                <a:spcPts val="0"/>
              </a:spcAft>
              <a:buSzPts val="1100"/>
              <a:buNone/>
              <a:defRPr b="0" i="0" sz="600" u="none" cap="none" strike="noStrike">
                <a:solidFill>
                  <a:schemeClr val="dk1"/>
                </a:solidFill>
                <a:latin typeface="Arial"/>
                <a:ea typeface="Arial"/>
                <a:cs typeface="Arial"/>
                <a:sym typeface="Arial"/>
              </a:defRPr>
            </a:lvl1pPr>
            <a:lvl2pPr lvl="1" marR="0" rtl="0" algn="l">
              <a:spcBef>
                <a:spcPts val="0"/>
              </a:spcBef>
              <a:spcAft>
                <a:spcPts val="0"/>
              </a:spcAft>
              <a:buSzPts val="1100"/>
              <a:buNone/>
              <a:defRPr b="0" i="0" sz="1400" u="none" cap="none" strike="noStrike">
                <a:solidFill>
                  <a:schemeClr val="dk1"/>
                </a:solidFill>
                <a:latin typeface="Arial"/>
                <a:ea typeface="Arial"/>
                <a:cs typeface="Arial"/>
                <a:sym typeface="Arial"/>
              </a:defRPr>
            </a:lvl2pPr>
            <a:lvl3pPr lvl="2" marR="0" rtl="0" algn="l">
              <a:spcBef>
                <a:spcPts val="0"/>
              </a:spcBef>
              <a:spcAft>
                <a:spcPts val="0"/>
              </a:spcAft>
              <a:buSzPts val="1100"/>
              <a:buNone/>
              <a:defRPr b="0" i="0" sz="1400" u="none" cap="none" strike="noStrike">
                <a:solidFill>
                  <a:schemeClr val="dk1"/>
                </a:solidFill>
                <a:latin typeface="Arial"/>
                <a:ea typeface="Arial"/>
                <a:cs typeface="Arial"/>
                <a:sym typeface="Arial"/>
              </a:defRPr>
            </a:lvl3pPr>
            <a:lvl4pPr lvl="3" marR="0" rtl="0" algn="l">
              <a:spcBef>
                <a:spcPts val="0"/>
              </a:spcBef>
              <a:spcAft>
                <a:spcPts val="0"/>
              </a:spcAft>
              <a:buSzPts val="1100"/>
              <a:buNone/>
              <a:defRPr b="0" i="0" sz="1400" u="none" cap="none" strike="noStrike">
                <a:solidFill>
                  <a:schemeClr val="dk1"/>
                </a:solidFill>
                <a:latin typeface="Arial"/>
                <a:ea typeface="Arial"/>
                <a:cs typeface="Arial"/>
                <a:sym typeface="Arial"/>
              </a:defRPr>
            </a:lvl4pPr>
            <a:lvl5pPr lvl="4" marR="0" rtl="0" algn="l">
              <a:spcBef>
                <a:spcPts val="0"/>
              </a:spcBef>
              <a:spcAft>
                <a:spcPts val="0"/>
              </a:spcAft>
              <a:buSzPts val="1100"/>
              <a:buNone/>
              <a:defRPr b="0" i="0" sz="1400" u="none" cap="none" strike="noStrike">
                <a:solidFill>
                  <a:schemeClr val="dk1"/>
                </a:solidFill>
                <a:latin typeface="Arial"/>
                <a:ea typeface="Arial"/>
                <a:cs typeface="Arial"/>
                <a:sym typeface="Arial"/>
              </a:defRPr>
            </a:lvl5pPr>
            <a:lvl6pPr lvl="5" marR="0" rtl="0" algn="l">
              <a:spcBef>
                <a:spcPts val="0"/>
              </a:spcBef>
              <a:spcAft>
                <a:spcPts val="0"/>
              </a:spcAft>
              <a:buSzPts val="1100"/>
              <a:buNone/>
              <a:defRPr b="0" i="0" sz="1400" u="none" cap="none" strike="noStrike">
                <a:solidFill>
                  <a:schemeClr val="dk1"/>
                </a:solidFill>
                <a:latin typeface="Arial"/>
                <a:ea typeface="Arial"/>
                <a:cs typeface="Arial"/>
                <a:sym typeface="Arial"/>
              </a:defRPr>
            </a:lvl6pPr>
            <a:lvl7pPr lvl="6" marR="0" rtl="0" algn="l">
              <a:spcBef>
                <a:spcPts val="0"/>
              </a:spcBef>
              <a:spcAft>
                <a:spcPts val="0"/>
              </a:spcAft>
              <a:buSzPts val="1100"/>
              <a:buNone/>
              <a:defRPr b="0" i="0" sz="1400" u="none" cap="none" strike="noStrike">
                <a:solidFill>
                  <a:schemeClr val="dk1"/>
                </a:solidFill>
                <a:latin typeface="Arial"/>
                <a:ea typeface="Arial"/>
                <a:cs typeface="Arial"/>
                <a:sym typeface="Arial"/>
              </a:defRPr>
            </a:lvl7pPr>
            <a:lvl8pPr lvl="7" marR="0" rtl="0" algn="l">
              <a:spcBef>
                <a:spcPts val="0"/>
              </a:spcBef>
              <a:spcAft>
                <a:spcPts val="0"/>
              </a:spcAft>
              <a:buSzPts val="1100"/>
              <a:buNone/>
              <a:defRPr b="0" i="0" sz="1400" u="none" cap="none" strike="noStrike">
                <a:solidFill>
                  <a:schemeClr val="dk1"/>
                </a:solidFill>
                <a:latin typeface="Arial"/>
                <a:ea typeface="Arial"/>
                <a:cs typeface="Arial"/>
                <a:sym typeface="Arial"/>
              </a:defRPr>
            </a:lvl8pPr>
            <a:lvl9pPr lvl="8" marR="0" rtl="0" algn="l">
              <a:spcBef>
                <a:spcPts val="0"/>
              </a:spcBef>
              <a:spcAft>
                <a:spcPts val="0"/>
              </a:spcAft>
              <a:buSzPts val="1100"/>
              <a:buNone/>
              <a:defRPr b="0" i="0" sz="14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2880">
          <p15:clr>
            <a:srgbClr val="F26B43"/>
          </p15:clr>
        </p15:guide>
        <p15:guide id="2" pos="209">
          <p15:clr>
            <a:srgbClr val="F26B43"/>
          </p15:clr>
        </p15:guide>
        <p15:guide id="3" pos="5551">
          <p15:clr>
            <a:srgbClr val="F26B43"/>
          </p15:clr>
        </p15:guide>
        <p15:guide id="4" pos="2965">
          <p15:clr>
            <a:srgbClr val="F26B43"/>
          </p15:clr>
        </p15:guide>
        <p15:guide id="5" pos="2795">
          <p15:clr>
            <a:srgbClr val="F26B43"/>
          </p15:clr>
        </p15:guide>
        <p15:guide id="6" orient="horz" pos="2916">
          <p15:clr>
            <a:srgbClr val="F26B43"/>
          </p15:clr>
        </p15:guide>
        <p15:guide id="7" pos="2045">
          <p15:clr>
            <a:srgbClr val="F26B43"/>
          </p15:clr>
        </p15:guide>
        <p15:guide id="8" pos="1877">
          <p15:clr>
            <a:srgbClr val="F26B43"/>
          </p15:clr>
        </p15:guide>
        <p15:guide id="9" pos="3714">
          <p15:clr>
            <a:srgbClr val="F26B43"/>
          </p15:clr>
        </p15:guide>
        <p15:guide id="10" pos="3883">
          <p15:clr>
            <a:srgbClr val="F26B43"/>
          </p15:clr>
        </p15:guide>
        <p15:guide id="11" orient="horz" pos="1620">
          <p15:clr>
            <a:srgbClr val="F26B43"/>
          </p15:clr>
        </p15:guide>
        <p15:guide id="12" orient="horz" pos="994">
          <p15:clr>
            <a:srgbClr val="F26B43"/>
          </p15:clr>
        </p15:guide>
        <p15:guide id="13" orient="horz" pos="859">
          <p15:clr>
            <a:srgbClr val="F26B43"/>
          </p15:clr>
        </p15:guide>
        <p15:guide id="14" orient="horz" pos="203">
          <p15:clr>
            <a:srgbClr val="F26B43"/>
          </p15:clr>
        </p15:guide>
      </p15:sldGuideLst>
    </p:ext>
  </p:extLst>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3001" name="Shape 3001"/>
        <p:cNvGrpSpPr/>
        <p:nvPr/>
      </p:nvGrpSpPr>
      <p:grpSpPr>
        <a:xfrm>
          <a:off x="0" y="0"/>
          <a:ext cx="0" cy="0"/>
          <a:chOff x="0" y="0"/>
          <a:chExt cx="0" cy="0"/>
        </a:xfrm>
      </p:grpSpPr>
      <p:sp>
        <p:nvSpPr>
          <p:cNvPr id="3002" name="Google Shape;3002;p443"/>
          <p:cNvSpPr txBox="1"/>
          <p:nvPr>
            <p:ph type="title"/>
          </p:nvPr>
        </p:nvSpPr>
        <p:spPr>
          <a:xfrm>
            <a:off x="533401" y="514350"/>
            <a:ext cx="8077200" cy="6858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dk1"/>
              </a:buClr>
              <a:buSzPts val="1800"/>
              <a:buFont typeface="Georgia"/>
              <a:buNone/>
              <a:defRPr b="1" i="1" sz="1800" u="none" cap="none" strike="noStrike">
                <a:solidFill>
                  <a:schemeClr val="dk1"/>
                </a:solidFill>
                <a:latin typeface="Georgia"/>
                <a:ea typeface="Georgia"/>
                <a:cs typeface="Georgia"/>
                <a:sym typeface="Georgia"/>
              </a:defRPr>
            </a:lvl1pPr>
            <a:lvl2pPr lvl="1"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9pPr>
          </a:lstStyle>
          <a:p/>
        </p:txBody>
      </p:sp>
      <p:sp>
        <p:nvSpPr>
          <p:cNvPr id="3003" name="Google Shape;3003;p443"/>
          <p:cNvSpPr txBox="1"/>
          <p:nvPr>
            <p:ph idx="1" type="body"/>
          </p:nvPr>
        </p:nvSpPr>
        <p:spPr>
          <a:xfrm>
            <a:off x="533401" y="1314450"/>
            <a:ext cx="8077200" cy="33147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dk1"/>
              </a:buClr>
              <a:buSzPts val="1500"/>
              <a:buFont typeface="Georgia"/>
              <a:buNone/>
              <a:defRPr b="0" i="0" sz="1500" u="none" cap="none" strike="noStrike">
                <a:solidFill>
                  <a:schemeClr val="dk1"/>
                </a:solidFill>
                <a:latin typeface="Georgia"/>
                <a:ea typeface="Georgia"/>
                <a:cs typeface="Georgia"/>
                <a:sym typeface="Georgia"/>
              </a:defRPr>
            </a:lvl1pPr>
            <a:lvl2pPr indent="-323850" lvl="1" marL="914400" marR="0" rtl="0" algn="l">
              <a:lnSpc>
                <a:spcPct val="100000"/>
              </a:lnSpc>
              <a:spcBef>
                <a:spcPts val="700"/>
              </a:spcBef>
              <a:spcAft>
                <a:spcPts val="0"/>
              </a:spcAft>
              <a:buClr>
                <a:schemeClr val="dk1"/>
              </a:buClr>
              <a:buSzPts val="1500"/>
              <a:buFont typeface="Georgia"/>
              <a:buChar char="•"/>
              <a:defRPr b="0" i="0" sz="1500" u="none" cap="none" strike="noStrike">
                <a:solidFill>
                  <a:schemeClr val="dk1"/>
                </a:solidFill>
                <a:latin typeface="Georgia"/>
                <a:ea typeface="Georgia"/>
                <a:cs typeface="Georgia"/>
                <a:sym typeface="Georgia"/>
              </a:defRPr>
            </a:lvl2pPr>
            <a:lvl3pPr indent="-323850" lvl="2" marL="1371600" marR="0" rtl="0" algn="l">
              <a:lnSpc>
                <a:spcPct val="100000"/>
              </a:lnSpc>
              <a:spcBef>
                <a:spcPts val="700"/>
              </a:spcBef>
              <a:spcAft>
                <a:spcPts val="0"/>
              </a:spcAft>
              <a:buClr>
                <a:schemeClr val="dk1"/>
              </a:buClr>
              <a:buSzPts val="1500"/>
              <a:buFont typeface="Georgia"/>
              <a:buChar char="-"/>
              <a:defRPr b="0" i="0" sz="1500" u="none" cap="none" strike="noStrike">
                <a:solidFill>
                  <a:schemeClr val="dk1"/>
                </a:solidFill>
                <a:latin typeface="Georgia"/>
                <a:ea typeface="Georgia"/>
                <a:cs typeface="Georgia"/>
                <a:sym typeface="Georgia"/>
              </a:defRPr>
            </a:lvl3pPr>
            <a:lvl4pPr indent="-323850" lvl="3" marL="1828800" marR="0" rtl="0" algn="l">
              <a:lnSpc>
                <a:spcPct val="100000"/>
              </a:lnSpc>
              <a:spcBef>
                <a:spcPts val="700"/>
              </a:spcBef>
              <a:spcAft>
                <a:spcPts val="0"/>
              </a:spcAft>
              <a:buClr>
                <a:schemeClr val="dk1"/>
              </a:buClr>
              <a:buSzPts val="1500"/>
              <a:buFont typeface="Georgia"/>
              <a:buChar char="◦"/>
              <a:defRPr b="0" i="0" sz="1500" u="none" cap="none" strike="noStrike">
                <a:solidFill>
                  <a:schemeClr val="dk1"/>
                </a:solidFill>
                <a:latin typeface="Georgia"/>
                <a:ea typeface="Georgia"/>
                <a:cs typeface="Georgia"/>
                <a:sym typeface="Georgia"/>
              </a:defRPr>
            </a:lvl4pPr>
            <a:lvl5pPr indent="-323850" lvl="4" marL="2286000" marR="0" rtl="0" algn="l">
              <a:lnSpc>
                <a:spcPct val="100000"/>
              </a:lnSpc>
              <a:spcBef>
                <a:spcPts val="700"/>
              </a:spcBef>
              <a:spcAft>
                <a:spcPts val="0"/>
              </a:spcAft>
              <a:buClr>
                <a:schemeClr val="dk1"/>
              </a:buClr>
              <a:buSzPts val="1500"/>
              <a:buFont typeface="Georgia"/>
              <a:buChar char="›"/>
              <a:defRPr b="0" i="0" sz="1500" u="none" cap="none" strike="noStrike">
                <a:solidFill>
                  <a:schemeClr val="dk1"/>
                </a:solidFill>
                <a:latin typeface="Georgia"/>
                <a:ea typeface="Georgia"/>
                <a:cs typeface="Georgia"/>
                <a:sym typeface="Georgia"/>
              </a:defRPr>
            </a:lvl5pPr>
            <a:lvl6pPr indent="-323850" lvl="5" marL="2743200" marR="0" rtl="0" algn="l">
              <a:lnSpc>
                <a:spcPct val="100000"/>
              </a:lnSpc>
              <a:spcBef>
                <a:spcPts val="700"/>
              </a:spcBef>
              <a:spcAft>
                <a:spcPts val="0"/>
              </a:spcAft>
              <a:buClr>
                <a:schemeClr val="dk1"/>
              </a:buClr>
              <a:buSzPts val="1500"/>
              <a:buFont typeface="Georgia"/>
              <a:buAutoNum type="arabicPeriod"/>
              <a:defRPr b="0" i="0" sz="1500" u="none" cap="none" strike="noStrike">
                <a:solidFill>
                  <a:schemeClr val="dk1"/>
                </a:solidFill>
                <a:latin typeface="Georgia"/>
                <a:ea typeface="Georgia"/>
                <a:cs typeface="Georgia"/>
                <a:sym typeface="Georgia"/>
              </a:defRPr>
            </a:lvl6pPr>
            <a:lvl7pPr indent="-323850" lvl="6" marL="3200400" marR="0" rtl="0" algn="l">
              <a:lnSpc>
                <a:spcPct val="100000"/>
              </a:lnSpc>
              <a:spcBef>
                <a:spcPts val="700"/>
              </a:spcBef>
              <a:spcAft>
                <a:spcPts val="0"/>
              </a:spcAft>
              <a:buClr>
                <a:schemeClr val="dk1"/>
              </a:buClr>
              <a:buSzPts val="1500"/>
              <a:buFont typeface="Georgia"/>
              <a:buAutoNum type="alphaLcPeriod"/>
              <a:defRPr b="0" i="0" sz="1500" u="none" cap="none" strike="noStrike">
                <a:solidFill>
                  <a:schemeClr val="dk1"/>
                </a:solidFill>
                <a:latin typeface="Georgia"/>
                <a:ea typeface="Georgia"/>
                <a:cs typeface="Georgia"/>
                <a:sym typeface="Georgia"/>
              </a:defRPr>
            </a:lvl7pPr>
            <a:lvl8pPr indent="-323850" lvl="7" marL="3657600" marR="0" rtl="0" algn="l">
              <a:lnSpc>
                <a:spcPct val="100000"/>
              </a:lnSpc>
              <a:spcBef>
                <a:spcPts val="700"/>
              </a:spcBef>
              <a:spcAft>
                <a:spcPts val="0"/>
              </a:spcAft>
              <a:buClr>
                <a:schemeClr val="dk1"/>
              </a:buClr>
              <a:buSzPts val="1500"/>
              <a:buFont typeface="Georgia"/>
              <a:buAutoNum type="romanLcPeriod"/>
              <a:defRPr b="0" i="0" sz="1500" u="none" cap="none" strike="noStrike">
                <a:solidFill>
                  <a:schemeClr val="dk1"/>
                </a:solidFill>
                <a:latin typeface="Georgia"/>
                <a:ea typeface="Georgia"/>
                <a:cs typeface="Georgia"/>
                <a:sym typeface="Georgia"/>
              </a:defRPr>
            </a:lvl8pPr>
            <a:lvl9pPr indent="-228600" lvl="8" marL="4114800" marR="0" rtl="0" algn="l">
              <a:lnSpc>
                <a:spcPct val="100000"/>
              </a:lnSpc>
              <a:spcBef>
                <a:spcPts val="700"/>
              </a:spcBef>
              <a:spcAft>
                <a:spcPts val="700"/>
              </a:spcAft>
              <a:buClr>
                <a:schemeClr val="dk2"/>
              </a:buClr>
              <a:buSzPts val="1500"/>
              <a:buFont typeface="Arial"/>
              <a:buNone/>
              <a:defRPr b="1" i="0" sz="1500" u="none" cap="none" strike="noStrike">
                <a:solidFill>
                  <a:schemeClr val="dk2"/>
                </a:solidFill>
                <a:latin typeface="Georgia"/>
                <a:ea typeface="Georgia"/>
                <a:cs typeface="Georgia"/>
                <a:sym typeface="Georgia"/>
              </a:defRPr>
            </a:lvl9pPr>
          </a:lstStyle>
          <a:p/>
        </p:txBody>
      </p:sp>
      <p:sp>
        <p:nvSpPr>
          <p:cNvPr id="3004" name="Google Shape;3004;p443"/>
          <p:cNvSpPr txBox="1"/>
          <p:nvPr>
            <p:ph idx="12" type="sldNum"/>
          </p:nvPr>
        </p:nvSpPr>
        <p:spPr>
          <a:xfrm>
            <a:off x="7086600" y="4857750"/>
            <a:ext cx="1527000" cy="1143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3005" name="Google Shape;3005;p443"/>
          <p:cNvSpPr txBox="1"/>
          <p:nvPr>
            <p:ph idx="10" type="dt"/>
          </p:nvPr>
        </p:nvSpPr>
        <p:spPr>
          <a:xfrm>
            <a:off x="7086600" y="4743450"/>
            <a:ext cx="1524000" cy="114300"/>
          </a:xfrm>
          <a:prstGeom prst="rect">
            <a:avLst/>
          </a:prstGeom>
          <a:noFill/>
          <a:ln>
            <a:noFill/>
          </a:ln>
        </p:spPr>
        <p:txBody>
          <a:bodyPr anchorCtr="0" anchor="t" bIns="0" lIns="0" spcFirstLastPara="1" rIns="0" wrap="square" tIns="0">
            <a:noAutofit/>
          </a:bodyPr>
          <a:lstStyle>
            <a:lvl1pPr lvl="0" marR="0" rtl="0" algn="r">
              <a:lnSpc>
                <a:spcPct val="100000"/>
              </a:lnSpc>
              <a:spcBef>
                <a:spcPts val="0"/>
              </a:spcBef>
              <a:spcAft>
                <a:spcPts val="0"/>
              </a:spcAft>
              <a:buClr>
                <a:srgbClr val="000000"/>
              </a:buClr>
              <a:buSzPts val="1000"/>
              <a:buFont typeface="Arial"/>
              <a:buNone/>
              <a:defRPr b="0" i="0" sz="7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000"/>
              <a:buFont typeface="Arial"/>
              <a:buNone/>
              <a:defRPr b="0" i="0" sz="13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000"/>
              <a:buFont typeface="Arial"/>
              <a:buNone/>
              <a:defRPr b="0" i="0" sz="13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000"/>
              <a:buFont typeface="Arial"/>
              <a:buNone/>
              <a:defRPr b="0" i="0" sz="13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000"/>
              <a:buFont typeface="Arial"/>
              <a:buNone/>
              <a:defRPr b="0" i="0" sz="13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000"/>
              <a:buFont typeface="Arial"/>
              <a:buNone/>
              <a:defRPr b="0" i="0" sz="13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000"/>
              <a:buFont typeface="Arial"/>
              <a:buNone/>
              <a:defRPr b="0" i="0" sz="13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000"/>
              <a:buFont typeface="Arial"/>
              <a:buNone/>
              <a:defRPr b="0" i="0" sz="13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000"/>
              <a:buFont typeface="Arial"/>
              <a:buNone/>
              <a:defRPr b="0" i="0" sz="1300" u="none" cap="none" strike="noStrike">
                <a:solidFill>
                  <a:schemeClr val="dk1"/>
                </a:solidFill>
                <a:latin typeface="Arial"/>
                <a:ea typeface="Arial"/>
                <a:cs typeface="Arial"/>
                <a:sym typeface="Arial"/>
              </a:defRPr>
            </a:lvl9pPr>
          </a:lstStyle>
          <a:p/>
        </p:txBody>
      </p:sp>
      <p:sp>
        <p:nvSpPr>
          <p:cNvPr id="3006" name="Google Shape;3006;p443"/>
          <p:cNvSpPr txBox="1"/>
          <p:nvPr>
            <p:ph idx="11" type="ftr"/>
          </p:nvPr>
        </p:nvSpPr>
        <p:spPr>
          <a:xfrm>
            <a:off x="530352" y="4743450"/>
            <a:ext cx="5260800" cy="113100"/>
          </a:xfrm>
          <a:prstGeom prst="rect">
            <a:avLst/>
          </a:prstGeom>
          <a:noFill/>
          <a:ln>
            <a:noFill/>
          </a:ln>
        </p:spPr>
        <p:txBody>
          <a:bodyPr anchorCtr="0" anchor="b" bIns="0" lIns="0" spcFirstLastPara="1" rIns="0" wrap="square" tIns="0">
            <a:noAutofit/>
          </a:bodyPr>
          <a:lstStyle>
            <a:lvl1pPr lvl="0" marR="0" rtl="0" algn="l">
              <a:lnSpc>
                <a:spcPct val="100000"/>
              </a:lnSpc>
              <a:spcBef>
                <a:spcPts val="0"/>
              </a:spcBef>
              <a:spcAft>
                <a:spcPts val="0"/>
              </a:spcAft>
              <a:buClr>
                <a:srgbClr val="000000"/>
              </a:buClr>
              <a:buSzPts val="1000"/>
              <a:buFont typeface="Arial"/>
              <a:buNone/>
              <a:defRPr b="0" i="0" sz="7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000"/>
              <a:buFont typeface="Arial"/>
              <a:buNone/>
              <a:defRPr b="0" i="0" sz="13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000"/>
              <a:buFont typeface="Arial"/>
              <a:buNone/>
              <a:defRPr b="0" i="0" sz="13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000"/>
              <a:buFont typeface="Arial"/>
              <a:buNone/>
              <a:defRPr b="0" i="0" sz="13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000"/>
              <a:buFont typeface="Arial"/>
              <a:buNone/>
              <a:defRPr b="0" i="0" sz="13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000"/>
              <a:buFont typeface="Arial"/>
              <a:buNone/>
              <a:defRPr b="0" i="0" sz="13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000"/>
              <a:buFont typeface="Arial"/>
              <a:buNone/>
              <a:defRPr b="0" i="0" sz="13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000"/>
              <a:buFont typeface="Arial"/>
              <a:buNone/>
              <a:defRPr b="0" i="0" sz="13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000"/>
              <a:buFont typeface="Arial"/>
              <a:buNone/>
              <a:defRPr b="0" i="0" sz="13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081" r:id="rId1"/>
    <p:sldLayoutId id="2147484082" r:id="rId2"/>
    <p:sldLayoutId id="2147484083" r:id="rId3"/>
    <p:sldLayoutId id="2147484084" r:id="rId4"/>
    <p:sldLayoutId id="2147484085" r:id="rId5"/>
    <p:sldLayoutId id="2147484086" r:id="rId6"/>
    <p:sldLayoutId id="2147484087" r:id="rId7"/>
    <p:sldLayoutId id="2147484088" r:id="rId8"/>
    <p:sldLayoutId id="2147484089" r:id="rId9"/>
    <p:sldLayoutId id="2147484090" r:id="rId10"/>
    <p:sldLayoutId id="2147484091" r:id="rId11"/>
    <p:sldLayoutId id="2147484092" r:id="rId12"/>
    <p:sldLayoutId id="2147484093" r:id="rId13"/>
    <p:sldLayoutId id="2147484094" r:id="rId14"/>
    <p:sldLayoutId id="2147484095" r:id="rId15"/>
    <p:sldLayoutId id="2147484096" r:id="rId16"/>
    <p:sldLayoutId id="2147484097" r:id="rId17"/>
    <p:sldLayoutId id="2147484098" r:id="rId18"/>
    <p:sldLayoutId id="2147484099" r:id="rId19"/>
    <p:sldLayoutId id="2147484100" r:id="rId20"/>
    <p:sldLayoutId id="2147484101" r:id="rId21"/>
    <p:sldLayoutId id="2147484102" r:id="rId2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3241" name="Shape 3241"/>
        <p:cNvGrpSpPr/>
        <p:nvPr/>
      </p:nvGrpSpPr>
      <p:grpSpPr>
        <a:xfrm>
          <a:off x="0" y="0"/>
          <a:ext cx="0" cy="0"/>
          <a:chOff x="0" y="0"/>
          <a:chExt cx="0" cy="0"/>
        </a:xfrm>
      </p:grpSpPr>
      <p:sp>
        <p:nvSpPr>
          <p:cNvPr id="3242" name="Google Shape;3242;p466"/>
          <p:cNvSpPr txBox="1"/>
          <p:nvPr>
            <p:ph type="title"/>
          </p:nvPr>
        </p:nvSpPr>
        <p:spPr>
          <a:xfrm>
            <a:off x="332185" y="324001"/>
            <a:ext cx="8479500" cy="1040400"/>
          </a:xfrm>
          <a:prstGeom prst="rect">
            <a:avLst/>
          </a:prstGeom>
          <a:noFill/>
          <a:ln>
            <a:noFill/>
          </a:ln>
        </p:spPr>
        <p:txBody>
          <a:bodyPr anchorCtr="0" anchor="t" bIns="0" lIns="0" spcFirstLastPara="1" rIns="0" wrap="square" tIns="0">
            <a:noAutofit/>
          </a:bodyPr>
          <a:lstStyle>
            <a:lvl1pPr lvl="0" marR="0" rtl="0" algn="l">
              <a:lnSpc>
                <a:spcPct val="85000"/>
              </a:lnSpc>
              <a:spcBef>
                <a:spcPts val="0"/>
              </a:spcBef>
              <a:spcAft>
                <a:spcPts val="0"/>
              </a:spcAft>
              <a:buClr>
                <a:schemeClr val="dk1"/>
              </a:buClr>
              <a:buSzPts val="2400"/>
              <a:buFont typeface="Georgia"/>
              <a:buNone/>
              <a:defRPr b="0" i="0" sz="2400" u="none" cap="none" strike="noStrike">
                <a:solidFill>
                  <a:schemeClr val="dk1"/>
                </a:solidFill>
                <a:latin typeface="Georgia"/>
                <a:ea typeface="Georgia"/>
                <a:cs typeface="Georgia"/>
                <a:sym typeface="Georgia"/>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3243" name="Google Shape;3243;p466"/>
          <p:cNvSpPr txBox="1"/>
          <p:nvPr>
            <p:ph idx="1" type="body"/>
          </p:nvPr>
        </p:nvSpPr>
        <p:spPr>
          <a:xfrm>
            <a:off x="332185" y="1577579"/>
            <a:ext cx="8479500" cy="3051600"/>
          </a:xfrm>
          <a:prstGeom prst="rect">
            <a:avLst/>
          </a:prstGeom>
          <a:noFill/>
          <a:ln>
            <a:noFill/>
          </a:ln>
        </p:spPr>
        <p:txBody>
          <a:bodyPr anchorCtr="0" anchor="t" bIns="0" lIns="0" spcFirstLastPara="1" rIns="0" wrap="square" tIns="0">
            <a:noAutofit/>
          </a:bodyPr>
          <a:lstStyle>
            <a:lvl1pPr indent="-304800" lvl="0" marL="457200" marR="0" rtl="0" algn="l">
              <a:lnSpc>
                <a:spcPct val="100000"/>
              </a:lnSpc>
              <a:spcBef>
                <a:spcPts val="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indent="-304800" lvl="1" marL="9144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indent="-304800" lvl="2" marL="13716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04800" lvl="5" marL="27432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indent="-304800" lvl="6" marL="32004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indent="-304800" lvl="7" marL="36576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indent="-304800" lvl="8" marL="4114800" marR="0" rtl="0" algn="l">
              <a:lnSpc>
                <a:spcPct val="100000"/>
              </a:lnSpc>
              <a:spcBef>
                <a:spcPts val="500"/>
              </a:spcBef>
              <a:spcAft>
                <a:spcPts val="50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3244" name="Google Shape;3244;p466"/>
          <p:cNvSpPr txBox="1"/>
          <p:nvPr>
            <p:ph idx="12" type="sldNum"/>
          </p:nvPr>
        </p:nvSpPr>
        <p:spPr>
          <a:xfrm>
            <a:off x="6163867" y="4869180"/>
            <a:ext cx="2648100" cy="1029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3245" name="Google Shape;3245;p466"/>
          <p:cNvSpPr txBox="1"/>
          <p:nvPr/>
        </p:nvSpPr>
        <p:spPr>
          <a:xfrm>
            <a:off x="332185" y="4869180"/>
            <a:ext cx="4105200" cy="1029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chemeClr val="dk1"/>
                </a:solidFill>
                <a:latin typeface="Arial"/>
                <a:ea typeface="Arial"/>
                <a:cs typeface="Arial"/>
                <a:sym typeface="Arial"/>
              </a:rPr>
              <a:t>PwC</a:t>
            </a:r>
            <a:endParaRPr b="0" i="0" sz="1100" u="none" cap="none" strike="noStrike">
              <a:solidFill>
                <a:srgbClr val="000000"/>
              </a:solidFill>
              <a:latin typeface="Arial"/>
              <a:ea typeface="Arial"/>
              <a:cs typeface="Arial"/>
              <a:sym typeface="Arial"/>
            </a:endParaRPr>
          </a:p>
        </p:txBody>
      </p:sp>
      <p:sp>
        <p:nvSpPr>
          <p:cNvPr id="3246" name="Google Shape;3246;p466"/>
          <p:cNvSpPr txBox="1"/>
          <p:nvPr/>
        </p:nvSpPr>
        <p:spPr>
          <a:xfrm>
            <a:off x="332185" y="4766310"/>
            <a:ext cx="4105200" cy="1029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3247" name="Google Shape;3247;p466"/>
          <p:cNvSpPr txBox="1"/>
          <p:nvPr/>
        </p:nvSpPr>
        <p:spPr>
          <a:xfrm>
            <a:off x="6163866" y="4766310"/>
            <a:ext cx="2648100" cy="102900"/>
          </a:xfrm>
          <a:prstGeom prst="rect">
            <a:avLst/>
          </a:prstGeom>
          <a:noFill/>
          <a:ln>
            <a:noFill/>
          </a:ln>
        </p:spPr>
        <p:txBody>
          <a:bodyPr anchorCtr="0" anchor="b" bIns="0" lIns="0" spcFirstLastPara="1" rIns="0" wrap="square" tIns="0">
            <a:noAutofit/>
          </a:bodyPr>
          <a:lstStyle/>
          <a:p>
            <a:pPr indent="0" lvl="0" marL="0" marR="0" rtl="0" algn="r">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4103" r:id="rId1"/>
    <p:sldLayoutId id="2147484104" r:id="rId2"/>
    <p:sldLayoutId id="2147484105" r:id="rId3"/>
    <p:sldLayoutId id="2147484106" r:id="rId4"/>
    <p:sldLayoutId id="2147484107" r:id="rId5"/>
    <p:sldLayoutId id="2147484108" r:id="rId6"/>
    <p:sldLayoutId id="2147484109" r:id="rId7"/>
    <p:sldLayoutId id="2147484110" r:id="rId8"/>
    <p:sldLayoutId id="2147484111" r:id="rId9"/>
    <p:sldLayoutId id="2147484112" r:id="rId10"/>
    <p:sldLayoutId id="2147484113" r:id="rId11"/>
    <p:sldLayoutId id="2147484114" r:id="rId12"/>
    <p:sldLayoutId id="2147484115" r:id="rId13"/>
    <p:sldLayoutId id="2147484116" r:id="rId14"/>
    <p:sldLayoutId id="2147484117" r:id="rId15"/>
    <p:sldLayoutId id="2147484118" r:id="rId16"/>
    <p:sldLayoutId id="2147484119" r:id="rId17"/>
    <p:sldLayoutId id="2147484120" r:id="rId18"/>
    <p:sldLayoutId id="2147484121" r:id="rId19"/>
    <p:sldLayoutId id="2147484122" r:id="rId20"/>
    <p:sldLayoutId id="2147484123" r:id="rId21"/>
    <p:sldLayoutId id="2147484124" r:id="rId22"/>
    <p:sldLayoutId id="2147484125" r:id="rId23"/>
    <p:sldLayoutId id="2147484126" r:id="rId24"/>
    <p:sldLayoutId id="2147484127" r:id="rId25"/>
    <p:sldLayoutId id="2147484128" r:id="rId26"/>
    <p:sldLayoutId id="2147484129" r:id="rId27"/>
    <p:sldLayoutId id="2147484130" r:id="rId28"/>
    <p:sldLayoutId id="2147484131" r:id="rId29"/>
    <p:sldLayoutId id="2147484132" r:id="rId30"/>
    <p:sldLayoutId id="2147484133" r:id="rId31"/>
    <p:sldLayoutId id="2147484134" r:id="rId32"/>
    <p:sldLayoutId id="2147484135" r:id="rId33"/>
    <p:sldLayoutId id="2147484136" r:id="rId34"/>
    <p:sldLayoutId id="2147484137" r:id="rId35"/>
    <p:sldLayoutId id="2147484138" r:id="rId36"/>
    <p:sldLayoutId id="2147484139" r:id="rId37"/>
    <p:sldLayoutId id="2147484140" r:id="rId38"/>
    <p:sldLayoutId id="2147484141" r:id="rId39"/>
    <p:sldLayoutId id="2147484142" r:id="rId40"/>
    <p:sldLayoutId id="2147484143" r:id="rId41"/>
    <p:sldLayoutId id="2147484144" r:id="rId42"/>
    <p:sldLayoutId id="2147484145" r:id="rId43"/>
    <p:sldLayoutId id="2147484146" r:id="rId44"/>
    <p:sldLayoutId id="2147484147" r:id="rId45"/>
    <p:sldLayoutId id="2147484148" r:id="rId46"/>
    <p:sldLayoutId id="2147484149" r:id="rId47"/>
    <p:sldLayoutId id="2147484150" r:id="rId48"/>
    <p:sldLayoutId id="2147484151" r:id="rId49"/>
    <p:sldLayoutId id="2147484152" r:id="rId50"/>
    <p:sldLayoutId id="2147484153" r:id="rId51"/>
    <p:sldLayoutId id="2147484154" r:id="rId52"/>
    <p:sldLayoutId id="2147484155" r:id="rId53"/>
    <p:sldLayoutId id="2147484156" r:id="rId54"/>
    <p:sldLayoutId id="2147484157" r:id="rId55"/>
    <p:sldLayoutId id="2147484158" r:id="rId56"/>
    <p:sldLayoutId id="2147484159" r:id="rId57"/>
    <p:sldLayoutId id="2147484160" r:id="rId58"/>
    <p:sldLayoutId id="2147484161" r:id="rId59"/>
    <p:sldLayoutId id="2147484162" r:id="rId60"/>
    <p:sldLayoutId id="2147484163" r:id="rId61"/>
    <p:sldLayoutId id="2147484164" r:id="rId62"/>
    <p:sldLayoutId id="2147484165" r:id="rId63"/>
    <p:sldLayoutId id="2147484166" r:id="rId64"/>
    <p:sldLayoutId id="2147484167" r:id="rId65"/>
    <p:sldLayoutId id="2147484168" r:id="rId6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2880">
          <p15:clr>
            <a:srgbClr val="F26B43"/>
          </p15:clr>
        </p15:guide>
        <p15:guide id="2" pos="209">
          <p15:clr>
            <a:srgbClr val="F26B43"/>
          </p15:clr>
        </p15:guide>
        <p15:guide id="3" pos="5551">
          <p15:clr>
            <a:srgbClr val="F26B43"/>
          </p15:clr>
        </p15:guide>
        <p15:guide id="4" pos="2965">
          <p15:clr>
            <a:srgbClr val="F26B43"/>
          </p15:clr>
        </p15:guide>
        <p15:guide id="5" pos="2795">
          <p15:clr>
            <a:srgbClr val="F26B43"/>
          </p15:clr>
        </p15:guide>
        <p15:guide id="6" orient="horz" pos="2916">
          <p15:clr>
            <a:srgbClr val="F26B43"/>
          </p15:clr>
        </p15:guide>
        <p15:guide id="7" pos="2045">
          <p15:clr>
            <a:srgbClr val="F26B43"/>
          </p15:clr>
        </p15:guide>
        <p15:guide id="8" pos="1877">
          <p15:clr>
            <a:srgbClr val="F26B43"/>
          </p15:clr>
        </p15:guide>
        <p15:guide id="9" pos="3714">
          <p15:clr>
            <a:srgbClr val="F26B43"/>
          </p15:clr>
        </p15:guide>
        <p15:guide id="10" pos="3883">
          <p15:clr>
            <a:srgbClr val="F26B43"/>
          </p15:clr>
        </p15:guide>
        <p15:guide id="11" orient="horz" pos="1620">
          <p15:clr>
            <a:srgbClr val="F26B43"/>
          </p15:clr>
        </p15:guide>
        <p15:guide id="12" orient="horz" pos="994">
          <p15:clr>
            <a:srgbClr val="F26B43"/>
          </p15:clr>
        </p15:guide>
        <p15:guide id="13" orient="horz" pos="859">
          <p15:clr>
            <a:srgbClr val="F26B43"/>
          </p15:clr>
        </p15:guide>
        <p15:guide id="14" orient="horz" pos="203">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309" name="Shape 309"/>
        <p:cNvGrpSpPr/>
        <p:nvPr/>
      </p:nvGrpSpPr>
      <p:grpSpPr>
        <a:xfrm>
          <a:off x="0" y="0"/>
          <a:ext cx="0" cy="0"/>
          <a:chOff x="0" y="0"/>
          <a:chExt cx="0" cy="0"/>
        </a:xfrm>
      </p:grpSpPr>
      <p:sp>
        <p:nvSpPr>
          <p:cNvPr id="310" name="Google Shape;310;p40"/>
          <p:cNvSpPr txBox="1"/>
          <p:nvPr>
            <p:ph type="title"/>
          </p:nvPr>
        </p:nvSpPr>
        <p:spPr>
          <a:xfrm>
            <a:off x="533401" y="514350"/>
            <a:ext cx="8077200" cy="6858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dk1"/>
              </a:buClr>
              <a:buSzPts val="1800"/>
              <a:buFont typeface="Georgia"/>
              <a:buNone/>
              <a:defRPr b="1" i="1" sz="1800" u="none" cap="none" strike="noStrike">
                <a:solidFill>
                  <a:schemeClr val="dk1"/>
                </a:solidFill>
                <a:latin typeface="Georgia"/>
                <a:ea typeface="Georgia"/>
                <a:cs typeface="Georgia"/>
                <a:sym typeface="Georgia"/>
              </a:defRPr>
            </a:lvl1pPr>
            <a:lvl2pPr lvl="1" rtl="0">
              <a:spcBef>
                <a:spcPts val="0"/>
              </a:spcBef>
              <a:spcAft>
                <a:spcPts val="0"/>
              </a:spcAft>
              <a:buSzPts val="1000"/>
              <a:buNone/>
              <a:defRPr sz="1300"/>
            </a:lvl2pPr>
            <a:lvl3pPr lvl="2" rtl="0">
              <a:spcBef>
                <a:spcPts val="0"/>
              </a:spcBef>
              <a:spcAft>
                <a:spcPts val="0"/>
              </a:spcAft>
              <a:buSzPts val="1000"/>
              <a:buNone/>
              <a:defRPr sz="1300"/>
            </a:lvl3pPr>
            <a:lvl4pPr lvl="3" rtl="0">
              <a:spcBef>
                <a:spcPts val="0"/>
              </a:spcBef>
              <a:spcAft>
                <a:spcPts val="0"/>
              </a:spcAft>
              <a:buSzPts val="1000"/>
              <a:buNone/>
              <a:defRPr sz="1300"/>
            </a:lvl4pPr>
            <a:lvl5pPr lvl="4" rtl="0">
              <a:spcBef>
                <a:spcPts val="0"/>
              </a:spcBef>
              <a:spcAft>
                <a:spcPts val="0"/>
              </a:spcAft>
              <a:buSzPts val="1000"/>
              <a:buNone/>
              <a:defRPr sz="1300"/>
            </a:lvl5pPr>
            <a:lvl6pPr lvl="5" rtl="0">
              <a:spcBef>
                <a:spcPts val="0"/>
              </a:spcBef>
              <a:spcAft>
                <a:spcPts val="0"/>
              </a:spcAft>
              <a:buSzPts val="1000"/>
              <a:buNone/>
              <a:defRPr sz="1300"/>
            </a:lvl6pPr>
            <a:lvl7pPr lvl="6" rtl="0">
              <a:spcBef>
                <a:spcPts val="0"/>
              </a:spcBef>
              <a:spcAft>
                <a:spcPts val="0"/>
              </a:spcAft>
              <a:buSzPts val="1000"/>
              <a:buNone/>
              <a:defRPr sz="1300"/>
            </a:lvl7pPr>
            <a:lvl8pPr lvl="7" rtl="0">
              <a:spcBef>
                <a:spcPts val="0"/>
              </a:spcBef>
              <a:spcAft>
                <a:spcPts val="0"/>
              </a:spcAft>
              <a:buSzPts val="1000"/>
              <a:buNone/>
              <a:defRPr sz="1300"/>
            </a:lvl8pPr>
            <a:lvl9pPr lvl="8" rtl="0">
              <a:spcBef>
                <a:spcPts val="0"/>
              </a:spcBef>
              <a:spcAft>
                <a:spcPts val="0"/>
              </a:spcAft>
              <a:buSzPts val="1000"/>
              <a:buNone/>
              <a:defRPr sz="1300"/>
            </a:lvl9pPr>
          </a:lstStyle>
          <a:p/>
        </p:txBody>
      </p:sp>
      <p:sp>
        <p:nvSpPr>
          <p:cNvPr id="311" name="Google Shape;311;p40"/>
          <p:cNvSpPr txBox="1"/>
          <p:nvPr>
            <p:ph idx="1" type="body"/>
          </p:nvPr>
        </p:nvSpPr>
        <p:spPr>
          <a:xfrm>
            <a:off x="533401" y="1314450"/>
            <a:ext cx="8077200" cy="33147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dk1"/>
              </a:buClr>
              <a:buSzPts val="1500"/>
              <a:buFont typeface="Georgia"/>
              <a:buNone/>
              <a:defRPr b="0" i="0" sz="1500" u="none" cap="none" strike="noStrike">
                <a:solidFill>
                  <a:schemeClr val="dk1"/>
                </a:solidFill>
                <a:latin typeface="Georgia"/>
                <a:ea typeface="Georgia"/>
                <a:cs typeface="Georgia"/>
                <a:sym typeface="Georgia"/>
              </a:defRPr>
            </a:lvl1pPr>
            <a:lvl2pPr indent="-323850" lvl="1" marL="914400" marR="0" rtl="0" algn="l">
              <a:lnSpc>
                <a:spcPct val="100000"/>
              </a:lnSpc>
              <a:spcBef>
                <a:spcPts val="700"/>
              </a:spcBef>
              <a:spcAft>
                <a:spcPts val="0"/>
              </a:spcAft>
              <a:buClr>
                <a:schemeClr val="dk1"/>
              </a:buClr>
              <a:buSzPts val="1500"/>
              <a:buFont typeface="Georgia"/>
              <a:buChar char="•"/>
              <a:defRPr b="0" i="0" sz="1500" u="none" cap="none" strike="noStrike">
                <a:solidFill>
                  <a:schemeClr val="dk1"/>
                </a:solidFill>
                <a:latin typeface="Georgia"/>
                <a:ea typeface="Georgia"/>
                <a:cs typeface="Georgia"/>
                <a:sym typeface="Georgia"/>
              </a:defRPr>
            </a:lvl2pPr>
            <a:lvl3pPr indent="-323850" lvl="2" marL="1371600" marR="0" rtl="0" algn="l">
              <a:lnSpc>
                <a:spcPct val="100000"/>
              </a:lnSpc>
              <a:spcBef>
                <a:spcPts val="700"/>
              </a:spcBef>
              <a:spcAft>
                <a:spcPts val="0"/>
              </a:spcAft>
              <a:buClr>
                <a:schemeClr val="dk1"/>
              </a:buClr>
              <a:buSzPts val="1500"/>
              <a:buFont typeface="Georgia"/>
              <a:buChar char="-"/>
              <a:defRPr b="0" i="0" sz="1500" u="none" cap="none" strike="noStrike">
                <a:solidFill>
                  <a:schemeClr val="dk1"/>
                </a:solidFill>
                <a:latin typeface="Georgia"/>
                <a:ea typeface="Georgia"/>
                <a:cs typeface="Georgia"/>
                <a:sym typeface="Georgia"/>
              </a:defRPr>
            </a:lvl3pPr>
            <a:lvl4pPr indent="-323850" lvl="3" marL="1828800" marR="0" rtl="0" algn="l">
              <a:lnSpc>
                <a:spcPct val="100000"/>
              </a:lnSpc>
              <a:spcBef>
                <a:spcPts val="700"/>
              </a:spcBef>
              <a:spcAft>
                <a:spcPts val="0"/>
              </a:spcAft>
              <a:buClr>
                <a:schemeClr val="dk1"/>
              </a:buClr>
              <a:buSzPts val="1500"/>
              <a:buFont typeface="Georgia"/>
              <a:buChar char="◦"/>
              <a:defRPr b="0" i="0" sz="1500" u="none" cap="none" strike="noStrike">
                <a:solidFill>
                  <a:schemeClr val="dk1"/>
                </a:solidFill>
                <a:latin typeface="Georgia"/>
                <a:ea typeface="Georgia"/>
                <a:cs typeface="Georgia"/>
                <a:sym typeface="Georgia"/>
              </a:defRPr>
            </a:lvl4pPr>
            <a:lvl5pPr indent="-323850" lvl="4" marL="2286000" marR="0" rtl="0" algn="l">
              <a:lnSpc>
                <a:spcPct val="100000"/>
              </a:lnSpc>
              <a:spcBef>
                <a:spcPts val="700"/>
              </a:spcBef>
              <a:spcAft>
                <a:spcPts val="0"/>
              </a:spcAft>
              <a:buClr>
                <a:schemeClr val="dk1"/>
              </a:buClr>
              <a:buSzPts val="1500"/>
              <a:buFont typeface="Georgia"/>
              <a:buChar char="›"/>
              <a:defRPr b="0" i="0" sz="1500" u="none" cap="none" strike="noStrike">
                <a:solidFill>
                  <a:schemeClr val="dk1"/>
                </a:solidFill>
                <a:latin typeface="Georgia"/>
                <a:ea typeface="Georgia"/>
                <a:cs typeface="Georgia"/>
                <a:sym typeface="Georgia"/>
              </a:defRPr>
            </a:lvl5pPr>
            <a:lvl6pPr indent="-323850" lvl="5" marL="2743200" marR="0" rtl="0" algn="l">
              <a:lnSpc>
                <a:spcPct val="100000"/>
              </a:lnSpc>
              <a:spcBef>
                <a:spcPts val="700"/>
              </a:spcBef>
              <a:spcAft>
                <a:spcPts val="0"/>
              </a:spcAft>
              <a:buClr>
                <a:schemeClr val="dk1"/>
              </a:buClr>
              <a:buSzPts val="1500"/>
              <a:buFont typeface="Georgia"/>
              <a:buAutoNum type="arabicPeriod"/>
              <a:defRPr b="0" i="0" sz="1500" u="none" cap="none" strike="noStrike">
                <a:solidFill>
                  <a:schemeClr val="dk1"/>
                </a:solidFill>
                <a:latin typeface="Georgia"/>
                <a:ea typeface="Georgia"/>
                <a:cs typeface="Georgia"/>
                <a:sym typeface="Georgia"/>
              </a:defRPr>
            </a:lvl6pPr>
            <a:lvl7pPr indent="-323850" lvl="6" marL="3200400" marR="0" rtl="0" algn="l">
              <a:lnSpc>
                <a:spcPct val="100000"/>
              </a:lnSpc>
              <a:spcBef>
                <a:spcPts val="700"/>
              </a:spcBef>
              <a:spcAft>
                <a:spcPts val="0"/>
              </a:spcAft>
              <a:buClr>
                <a:schemeClr val="dk1"/>
              </a:buClr>
              <a:buSzPts val="1500"/>
              <a:buFont typeface="Georgia"/>
              <a:buAutoNum type="alphaLcPeriod"/>
              <a:defRPr b="0" i="0" sz="1500" u="none" cap="none" strike="noStrike">
                <a:solidFill>
                  <a:schemeClr val="dk1"/>
                </a:solidFill>
                <a:latin typeface="Georgia"/>
                <a:ea typeface="Georgia"/>
                <a:cs typeface="Georgia"/>
                <a:sym typeface="Georgia"/>
              </a:defRPr>
            </a:lvl7pPr>
            <a:lvl8pPr indent="-323850" lvl="7" marL="3657600" marR="0" rtl="0" algn="l">
              <a:lnSpc>
                <a:spcPct val="100000"/>
              </a:lnSpc>
              <a:spcBef>
                <a:spcPts val="700"/>
              </a:spcBef>
              <a:spcAft>
                <a:spcPts val="0"/>
              </a:spcAft>
              <a:buClr>
                <a:schemeClr val="dk1"/>
              </a:buClr>
              <a:buSzPts val="1500"/>
              <a:buFont typeface="Georgia"/>
              <a:buAutoNum type="romanLcPeriod"/>
              <a:defRPr b="0" i="0" sz="1500" u="none" cap="none" strike="noStrike">
                <a:solidFill>
                  <a:schemeClr val="dk1"/>
                </a:solidFill>
                <a:latin typeface="Georgia"/>
                <a:ea typeface="Georgia"/>
                <a:cs typeface="Georgia"/>
                <a:sym typeface="Georgia"/>
              </a:defRPr>
            </a:lvl8pPr>
            <a:lvl9pPr indent="-228600" lvl="8" marL="4114800" marR="0" rtl="0" algn="l">
              <a:lnSpc>
                <a:spcPct val="100000"/>
              </a:lnSpc>
              <a:spcBef>
                <a:spcPts val="700"/>
              </a:spcBef>
              <a:spcAft>
                <a:spcPts val="700"/>
              </a:spcAft>
              <a:buClr>
                <a:schemeClr val="dk2"/>
              </a:buClr>
              <a:buSzPts val="1500"/>
              <a:buFont typeface="Arial"/>
              <a:buNone/>
              <a:defRPr b="1" i="0" sz="1500" u="none" cap="none" strike="noStrike">
                <a:solidFill>
                  <a:schemeClr val="dk2"/>
                </a:solidFill>
                <a:latin typeface="Georgia"/>
                <a:ea typeface="Georgia"/>
                <a:cs typeface="Georgia"/>
                <a:sym typeface="Georgia"/>
              </a:defRPr>
            </a:lvl9pPr>
          </a:lstStyle>
          <a:p/>
        </p:txBody>
      </p:sp>
      <p:sp>
        <p:nvSpPr>
          <p:cNvPr id="312" name="Google Shape;312;p40"/>
          <p:cNvSpPr txBox="1"/>
          <p:nvPr>
            <p:ph idx="12" type="sldNum"/>
          </p:nvPr>
        </p:nvSpPr>
        <p:spPr>
          <a:xfrm>
            <a:off x="7086600" y="4857750"/>
            <a:ext cx="1527000" cy="114300"/>
          </a:xfrm>
          <a:prstGeom prst="rect">
            <a:avLst/>
          </a:prstGeom>
          <a:noFill/>
          <a:ln>
            <a:noFill/>
          </a:ln>
        </p:spPr>
        <p:txBody>
          <a:bodyPr anchorCtr="0" anchor="t" bIns="0" lIns="0" spcFirstLastPara="1" rIns="0" wrap="square" tIns="0">
            <a:noAutofit/>
          </a:bodyPr>
          <a:lstStyle>
            <a:lvl1pPr indent="0" lvl="0" marL="0" marR="0" rtl="0" algn="r">
              <a:spcBef>
                <a:spcPts val="0"/>
              </a:spcBef>
              <a:buNone/>
              <a:defRPr b="0" i="0" sz="700" u="none" cap="none" strike="noStrike">
                <a:solidFill>
                  <a:schemeClr val="dk1"/>
                </a:solidFill>
                <a:latin typeface="Arial"/>
                <a:ea typeface="Arial"/>
                <a:cs typeface="Arial"/>
                <a:sym typeface="Arial"/>
              </a:defRPr>
            </a:lvl1pPr>
            <a:lvl2pPr indent="0" lvl="1" marL="0" marR="0" rtl="0" algn="r">
              <a:spcBef>
                <a:spcPts val="0"/>
              </a:spcBef>
              <a:buNone/>
              <a:defRPr b="0" i="0" sz="700" u="none" cap="none" strike="noStrike">
                <a:solidFill>
                  <a:schemeClr val="dk1"/>
                </a:solidFill>
                <a:latin typeface="Arial"/>
                <a:ea typeface="Arial"/>
                <a:cs typeface="Arial"/>
                <a:sym typeface="Arial"/>
              </a:defRPr>
            </a:lvl2pPr>
            <a:lvl3pPr indent="0" lvl="2" marL="0" marR="0" rtl="0" algn="r">
              <a:spcBef>
                <a:spcPts val="0"/>
              </a:spcBef>
              <a:buNone/>
              <a:defRPr b="0" i="0" sz="700" u="none" cap="none" strike="noStrike">
                <a:solidFill>
                  <a:schemeClr val="dk1"/>
                </a:solidFill>
                <a:latin typeface="Arial"/>
                <a:ea typeface="Arial"/>
                <a:cs typeface="Arial"/>
                <a:sym typeface="Arial"/>
              </a:defRPr>
            </a:lvl3pPr>
            <a:lvl4pPr indent="0" lvl="3" marL="0" marR="0" rtl="0" algn="r">
              <a:spcBef>
                <a:spcPts val="0"/>
              </a:spcBef>
              <a:buNone/>
              <a:defRPr b="0" i="0" sz="700" u="none" cap="none" strike="noStrike">
                <a:solidFill>
                  <a:schemeClr val="dk1"/>
                </a:solidFill>
                <a:latin typeface="Arial"/>
                <a:ea typeface="Arial"/>
                <a:cs typeface="Arial"/>
                <a:sym typeface="Arial"/>
              </a:defRPr>
            </a:lvl4pPr>
            <a:lvl5pPr indent="0" lvl="4" marL="0" marR="0" rtl="0" algn="r">
              <a:spcBef>
                <a:spcPts val="0"/>
              </a:spcBef>
              <a:buNone/>
              <a:defRPr b="0" i="0" sz="700" u="none" cap="none" strike="noStrike">
                <a:solidFill>
                  <a:schemeClr val="dk1"/>
                </a:solidFill>
                <a:latin typeface="Arial"/>
                <a:ea typeface="Arial"/>
                <a:cs typeface="Arial"/>
                <a:sym typeface="Arial"/>
              </a:defRPr>
            </a:lvl5pPr>
            <a:lvl6pPr indent="0" lvl="5" marL="0" marR="0" rtl="0" algn="r">
              <a:spcBef>
                <a:spcPts val="0"/>
              </a:spcBef>
              <a:buNone/>
              <a:defRPr b="0" i="0" sz="700" u="none" cap="none" strike="noStrike">
                <a:solidFill>
                  <a:schemeClr val="dk1"/>
                </a:solidFill>
                <a:latin typeface="Arial"/>
                <a:ea typeface="Arial"/>
                <a:cs typeface="Arial"/>
                <a:sym typeface="Arial"/>
              </a:defRPr>
            </a:lvl6pPr>
            <a:lvl7pPr indent="0" lvl="6" marL="0" marR="0" rtl="0" algn="r">
              <a:spcBef>
                <a:spcPts val="0"/>
              </a:spcBef>
              <a:buNone/>
              <a:defRPr b="0" i="0" sz="700" u="none" cap="none" strike="noStrike">
                <a:solidFill>
                  <a:schemeClr val="dk1"/>
                </a:solidFill>
                <a:latin typeface="Arial"/>
                <a:ea typeface="Arial"/>
                <a:cs typeface="Arial"/>
                <a:sym typeface="Arial"/>
              </a:defRPr>
            </a:lvl7pPr>
            <a:lvl8pPr indent="0" lvl="7" marL="0" marR="0" rtl="0" algn="r">
              <a:spcBef>
                <a:spcPts val="0"/>
              </a:spcBef>
              <a:buNone/>
              <a:defRPr b="0" i="0" sz="700" u="none" cap="none" strike="noStrike">
                <a:solidFill>
                  <a:schemeClr val="dk1"/>
                </a:solidFill>
                <a:latin typeface="Arial"/>
                <a:ea typeface="Arial"/>
                <a:cs typeface="Arial"/>
                <a:sym typeface="Arial"/>
              </a:defRPr>
            </a:lvl8pPr>
            <a:lvl9pPr indent="0" lvl="8" marL="0" marR="0" rtl="0" algn="r">
              <a:spcBef>
                <a:spcPts val="0"/>
              </a:spcBef>
              <a:buNone/>
              <a:defRPr b="0" i="0" sz="7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313" name="Google Shape;313;p40"/>
          <p:cNvSpPr txBox="1"/>
          <p:nvPr>
            <p:ph idx="10" type="dt"/>
          </p:nvPr>
        </p:nvSpPr>
        <p:spPr>
          <a:xfrm>
            <a:off x="7086600" y="4743450"/>
            <a:ext cx="1524000" cy="114300"/>
          </a:xfrm>
          <a:prstGeom prst="rect">
            <a:avLst/>
          </a:prstGeom>
          <a:noFill/>
          <a:ln>
            <a:noFill/>
          </a:ln>
        </p:spPr>
        <p:txBody>
          <a:bodyPr anchorCtr="0" anchor="t" bIns="0" lIns="0" spcFirstLastPara="1" rIns="0" wrap="square" tIns="0">
            <a:noAutofit/>
          </a:bodyPr>
          <a:lstStyle>
            <a:lvl1pPr lvl="0" marR="0" rtl="0" algn="r">
              <a:spcBef>
                <a:spcPts val="0"/>
              </a:spcBef>
              <a:spcAft>
                <a:spcPts val="0"/>
              </a:spcAft>
              <a:buSzPts val="1000"/>
              <a:buNone/>
              <a:defRPr b="0" i="0" sz="700" u="none" cap="none" strike="noStrike">
                <a:solidFill>
                  <a:schemeClr val="dk1"/>
                </a:solidFill>
                <a:latin typeface="Arial"/>
                <a:ea typeface="Arial"/>
                <a:cs typeface="Arial"/>
                <a:sym typeface="Arial"/>
              </a:defRPr>
            </a:lvl1pPr>
            <a:lvl2pPr lvl="1" marR="0" rtl="0" algn="l">
              <a:spcBef>
                <a:spcPts val="0"/>
              </a:spcBef>
              <a:spcAft>
                <a:spcPts val="0"/>
              </a:spcAft>
              <a:buSzPts val="1000"/>
              <a:buNone/>
              <a:defRPr b="0" i="0" sz="1300" u="none" cap="none" strike="noStrike">
                <a:solidFill>
                  <a:schemeClr val="dk1"/>
                </a:solidFill>
                <a:latin typeface="Arial"/>
                <a:ea typeface="Arial"/>
                <a:cs typeface="Arial"/>
                <a:sym typeface="Arial"/>
              </a:defRPr>
            </a:lvl2pPr>
            <a:lvl3pPr lvl="2" marR="0" rtl="0" algn="l">
              <a:spcBef>
                <a:spcPts val="0"/>
              </a:spcBef>
              <a:spcAft>
                <a:spcPts val="0"/>
              </a:spcAft>
              <a:buSzPts val="1000"/>
              <a:buNone/>
              <a:defRPr b="0" i="0" sz="1300" u="none" cap="none" strike="noStrike">
                <a:solidFill>
                  <a:schemeClr val="dk1"/>
                </a:solidFill>
                <a:latin typeface="Arial"/>
                <a:ea typeface="Arial"/>
                <a:cs typeface="Arial"/>
                <a:sym typeface="Arial"/>
              </a:defRPr>
            </a:lvl3pPr>
            <a:lvl4pPr lvl="3" marR="0" rtl="0" algn="l">
              <a:spcBef>
                <a:spcPts val="0"/>
              </a:spcBef>
              <a:spcAft>
                <a:spcPts val="0"/>
              </a:spcAft>
              <a:buSzPts val="1000"/>
              <a:buNone/>
              <a:defRPr b="0" i="0" sz="1300" u="none" cap="none" strike="noStrike">
                <a:solidFill>
                  <a:schemeClr val="dk1"/>
                </a:solidFill>
                <a:latin typeface="Arial"/>
                <a:ea typeface="Arial"/>
                <a:cs typeface="Arial"/>
                <a:sym typeface="Arial"/>
              </a:defRPr>
            </a:lvl4pPr>
            <a:lvl5pPr lvl="4" marR="0" rtl="0" algn="l">
              <a:spcBef>
                <a:spcPts val="0"/>
              </a:spcBef>
              <a:spcAft>
                <a:spcPts val="0"/>
              </a:spcAft>
              <a:buSzPts val="1000"/>
              <a:buNone/>
              <a:defRPr b="0" i="0" sz="1300" u="none" cap="none" strike="noStrike">
                <a:solidFill>
                  <a:schemeClr val="dk1"/>
                </a:solidFill>
                <a:latin typeface="Arial"/>
                <a:ea typeface="Arial"/>
                <a:cs typeface="Arial"/>
                <a:sym typeface="Arial"/>
              </a:defRPr>
            </a:lvl5pPr>
            <a:lvl6pPr lvl="5" marR="0" rtl="0" algn="l">
              <a:spcBef>
                <a:spcPts val="0"/>
              </a:spcBef>
              <a:spcAft>
                <a:spcPts val="0"/>
              </a:spcAft>
              <a:buSzPts val="1000"/>
              <a:buNone/>
              <a:defRPr b="0" i="0" sz="1300" u="none" cap="none" strike="noStrike">
                <a:solidFill>
                  <a:schemeClr val="dk1"/>
                </a:solidFill>
                <a:latin typeface="Arial"/>
                <a:ea typeface="Arial"/>
                <a:cs typeface="Arial"/>
                <a:sym typeface="Arial"/>
              </a:defRPr>
            </a:lvl6pPr>
            <a:lvl7pPr lvl="6" marR="0" rtl="0" algn="l">
              <a:spcBef>
                <a:spcPts val="0"/>
              </a:spcBef>
              <a:spcAft>
                <a:spcPts val="0"/>
              </a:spcAft>
              <a:buSzPts val="1000"/>
              <a:buNone/>
              <a:defRPr b="0" i="0" sz="1300" u="none" cap="none" strike="noStrike">
                <a:solidFill>
                  <a:schemeClr val="dk1"/>
                </a:solidFill>
                <a:latin typeface="Arial"/>
                <a:ea typeface="Arial"/>
                <a:cs typeface="Arial"/>
                <a:sym typeface="Arial"/>
              </a:defRPr>
            </a:lvl7pPr>
            <a:lvl8pPr lvl="7" marR="0" rtl="0" algn="l">
              <a:spcBef>
                <a:spcPts val="0"/>
              </a:spcBef>
              <a:spcAft>
                <a:spcPts val="0"/>
              </a:spcAft>
              <a:buSzPts val="1000"/>
              <a:buNone/>
              <a:defRPr b="0" i="0" sz="1300" u="none" cap="none" strike="noStrike">
                <a:solidFill>
                  <a:schemeClr val="dk1"/>
                </a:solidFill>
                <a:latin typeface="Arial"/>
                <a:ea typeface="Arial"/>
                <a:cs typeface="Arial"/>
                <a:sym typeface="Arial"/>
              </a:defRPr>
            </a:lvl8pPr>
            <a:lvl9pPr lvl="8" marR="0" rtl="0" algn="l">
              <a:spcBef>
                <a:spcPts val="0"/>
              </a:spcBef>
              <a:spcAft>
                <a:spcPts val="0"/>
              </a:spcAft>
              <a:buSzPts val="1000"/>
              <a:buNone/>
              <a:defRPr b="0" i="0" sz="1300" u="none" cap="none" strike="noStrike">
                <a:solidFill>
                  <a:schemeClr val="dk1"/>
                </a:solidFill>
                <a:latin typeface="Arial"/>
                <a:ea typeface="Arial"/>
                <a:cs typeface="Arial"/>
                <a:sym typeface="Arial"/>
              </a:defRPr>
            </a:lvl9pPr>
          </a:lstStyle>
          <a:p/>
        </p:txBody>
      </p:sp>
      <p:sp>
        <p:nvSpPr>
          <p:cNvPr id="314" name="Google Shape;314;p40"/>
          <p:cNvSpPr txBox="1"/>
          <p:nvPr>
            <p:ph idx="11" type="ftr"/>
          </p:nvPr>
        </p:nvSpPr>
        <p:spPr>
          <a:xfrm>
            <a:off x="530352" y="4743450"/>
            <a:ext cx="5260800" cy="113100"/>
          </a:xfrm>
          <a:prstGeom prst="rect">
            <a:avLst/>
          </a:prstGeom>
          <a:noFill/>
          <a:ln>
            <a:noFill/>
          </a:ln>
        </p:spPr>
        <p:txBody>
          <a:bodyPr anchorCtr="0" anchor="b" bIns="0" lIns="0" spcFirstLastPara="1" rIns="0" wrap="square" tIns="0">
            <a:noAutofit/>
          </a:bodyPr>
          <a:lstStyle>
            <a:lvl1pPr lvl="0" marR="0" rtl="0" algn="l">
              <a:spcBef>
                <a:spcPts val="0"/>
              </a:spcBef>
              <a:spcAft>
                <a:spcPts val="0"/>
              </a:spcAft>
              <a:buSzPts val="1000"/>
              <a:buNone/>
              <a:defRPr b="0" i="0" sz="700" u="none" cap="none" strike="noStrike">
                <a:solidFill>
                  <a:schemeClr val="dk1"/>
                </a:solidFill>
                <a:latin typeface="Arial"/>
                <a:ea typeface="Arial"/>
                <a:cs typeface="Arial"/>
                <a:sym typeface="Arial"/>
              </a:defRPr>
            </a:lvl1pPr>
            <a:lvl2pPr lvl="1" marR="0" rtl="0" algn="l">
              <a:spcBef>
                <a:spcPts val="0"/>
              </a:spcBef>
              <a:spcAft>
                <a:spcPts val="0"/>
              </a:spcAft>
              <a:buSzPts val="1000"/>
              <a:buNone/>
              <a:defRPr b="0" i="0" sz="1300" u="none" cap="none" strike="noStrike">
                <a:solidFill>
                  <a:schemeClr val="dk1"/>
                </a:solidFill>
                <a:latin typeface="Arial"/>
                <a:ea typeface="Arial"/>
                <a:cs typeface="Arial"/>
                <a:sym typeface="Arial"/>
              </a:defRPr>
            </a:lvl2pPr>
            <a:lvl3pPr lvl="2" marR="0" rtl="0" algn="l">
              <a:spcBef>
                <a:spcPts val="0"/>
              </a:spcBef>
              <a:spcAft>
                <a:spcPts val="0"/>
              </a:spcAft>
              <a:buSzPts val="1000"/>
              <a:buNone/>
              <a:defRPr b="0" i="0" sz="1300" u="none" cap="none" strike="noStrike">
                <a:solidFill>
                  <a:schemeClr val="dk1"/>
                </a:solidFill>
                <a:latin typeface="Arial"/>
                <a:ea typeface="Arial"/>
                <a:cs typeface="Arial"/>
                <a:sym typeface="Arial"/>
              </a:defRPr>
            </a:lvl3pPr>
            <a:lvl4pPr lvl="3" marR="0" rtl="0" algn="l">
              <a:spcBef>
                <a:spcPts val="0"/>
              </a:spcBef>
              <a:spcAft>
                <a:spcPts val="0"/>
              </a:spcAft>
              <a:buSzPts val="1000"/>
              <a:buNone/>
              <a:defRPr b="0" i="0" sz="1300" u="none" cap="none" strike="noStrike">
                <a:solidFill>
                  <a:schemeClr val="dk1"/>
                </a:solidFill>
                <a:latin typeface="Arial"/>
                <a:ea typeface="Arial"/>
                <a:cs typeface="Arial"/>
                <a:sym typeface="Arial"/>
              </a:defRPr>
            </a:lvl4pPr>
            <a:lvl5pPr lvl="4" marR="0" rtl="0" algn="l">
              <a:spcBef>
                <a:spcPts val="0"/>
              </a:spcBef>
              <a:spcAft>
                <a:spcPts val="0"/>
              </a:spcAft>
              <a:buSzPts val="1000"/>
              <a:buNone/>
              <a:defRPr b="0" i="0" sz="1300" u="none" cap="none" strike="noStrike">
                <a:solidFill>
                  <a:schemeClr val="dk1"/>
                </a:solidFill>
                <a:latin typeface="Arial"/>
                <a:ea typeface="Arial"/>
                <a:cs typeface="Arial"/>
                <a:sym typeface="Arial"/>
              </a:defRPr>
            </a:lvl5pPr>
            <a:lvl6pPr lvl="5" marR="0" rtl="0" algn="l">
              <a:spcBef>
                <a:spcPts val="0"/>
              </a:spcBef>
              <a:spcAft>
                <a:spcPts val="0"/>
              </a:spcAft>
              <a:buSzPts val="1000"/>
              <a:buNone/>
              <a:defRPr b="0" i="0" sz="1300" u="none" cap="none" strike="noStrike">
                <a:solidFill>
                  <a:schemeClr val="dk1"/>
                </a:solidFill>
                <a:latin typeface="Arial"/>
                <a:ea typeface="Arial"/>
                <a:cs typeface="Arial"/>
                <a:sym typeface="Arial"/>
              </a:defRPr>
            </a:lvl6pPr>
            <a:lvl7pPr lvl="6" marR="0" rtl="0" algn="l">
              <a:spcBef>
                <a:spcPts val="0"/>
              </a:spcBef>
              <a:spcAft>
                <a:spcPts val="0"/>
              </a:spcAft>
              <a:buSzPts val="1000"/>
              <a:buNone/>
              <a:defRPr b="0" i="0" sz="1300" u="none" cap="none" strike="noStrike">
                <a:solidFill>
                  <a:schemeClr val="dk1"/>
                </a:solidFill>
                <a:latin typeface="Arial"/>
                <a:ea typeface="Arial"/>
                <a:cs typeface="Arial"/>
                <a:sym typeface="Arial"/>
              </a:defRPr>
            </a:lvl7pPr>
            <a:lvl8pPr lvl="7" marR="0" rtl="0" algn="l">
              <a:spcBef>
                <a:spcPts val="0"/>
              </a:spcBef>
              <a:spcAft>
                <a:spcPts val="0"/>
              </a:spcAft>
              <a:buSzPts val="1000"/>
              <a:buNone/>
              <a:defRPr b="0" i="0" sz="1300" u="none" cap="none" strike="noStrike">
                <a:solidFill>
                  <a:schemeClr val="dk1"/>
                </a:solidFill>
                <a:latin typeface="Arial"/>
                <a:ea typeface="Arial"/>
                <a:cs typeface="Arial"/>
                <a:sym typeface="Arial"/>
              </a:defRPr>
            </a:lvl8pPr>
            <a:lvl9pPr lvl="8" marR="0" rtl="0" algn="l">
              <a:spcBef>
                <a:spcPts val="0"/>
              </a:spcBef>
              <a:spcAft>
                <a:spcPts val="0"/>
              </a:spcAft>
              <a:buSzPts val="1000"/>
              <a:buNone/>
              <a:defRPr b="0" i="0" sz="13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 id="2147483698" r:id="rId13"/>
    <p:sldLayoutId id="2147483699" r:id="rId14"/>
    <p:sldLayoutId id="2147483700" r:id="rId15"/>
    <p:sldLayoutId id="2147483701" r:id="rId16"/>
    <p:sldLayoutId id="2147483702" r:id="rId17"/>
    <p:sldLayoutId id="2147483703" r:id="rId18"/>
    <p:sldLayoutId id="2147483704" r:id="rId19"/>
    <p:sldLayoutId id="2147483705" r:id="rId20"/>
    <p:sldLayoutId id="2147483706" r:id="rId21"/>
    <p:sldLayoutId id="2147483707" r:id="rId2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549" name="Shape 549"/>
        <p:cNvGrpSpPr/>
        <p:nvPr/>
      </p:nvGrpSpPr>
      <p:grpSpPr>
        <a:xfrm>
          <a:off x="0" y="0"/>
          <a:ext cx="0" cy="0"/>
          <a:chOff x="0" y="0"/>
          <a:chExt cx="0" cy="0"/>
        </a:xfrm>
      </p:grpSpPr>
      <p:sp>
        <p:nvSpPr>
          <p:cNvPr id="550" name="Google Shape;550;p63"/>
          <p:cNvSpPr txBox="1"/>
          <p:nvPr>
            <p:ph type="title"/>
          </p:nvPr>
        </p:nvSpPr>
        <p:spPr>
          <a:xfrm>
            <a:off x="332185" y="324001"/>
            <a:ext cx="8479500" cy="1040400"/>
          </a:xfrm>
          <a:prstGeom prst="rect">
            <a:avLst/>
          </a:prstGeom>
          <a:noFill/>
          <a:ln>
            <a:noFill/>
          </a:ln>
        </p:spPr>
        <p:txBody>
          <a:bodyPr anchorCtr="0" anchor="t" bIns="0" lIns="0" spcFirstLastPara="1" rIns="0" wrap="square" tIns="0">
            <a:noAutofit/>
          </a:bodyPr>
          <a:lstStyle>
            <a:lvl1pPr lvl="0" marR="0" rtl="0" algn="l">
              <a:lnSpc>
                <a:spcPct val="85000"/>
              </a:lnSpc>
              <a:spcBef>
                <a:spcPts val="0"/>
              </a:spcBef>
              <a:spcAft>
                <a:spcPts val="0"/>
              </a:spcAft>
              <a:buClr>
                <a:schemeClr val="dk1"/>
              </a:buClr>
              <a:buSzPts val="2400"/>
              <a:buFont typeface="Georgia"/>
              <a:buNone/>
              <a:defRPr b="0" i="0" sz="2400" u="none" cap="none" strike="noStrike">
                <a:solidFill>
                  <a:schemeClr val="dk1"/>
                </a:solidFill>
                <a:latin typeface="Georgia"/>
                <a:ea typeface="Georgia"/>
                <a:cs typeface="Georgia"/>
                <a:sym typeface="Georgia"/>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551" name="Google Shape;551;p63"/>
          <p:cNvSpPr txBox="1"/>
          <p:nvPr>
            <p:ph idx="1" type="body"/>
          </p:nvPr>
        </p:nvSpPr>
        <p:spPr>
          <a:xfrm>
            <a:off x="332185" y="1577579"/>
            <a:ext cx="8479500" cy="30516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accent1"/>
              </a:buClr>
              <a:buSzPts val="1400"/>
              <a:buFont typeface="Arial"/>
              <a:buNone/>
              <a:defRPr b="1" i="0" sz="1400" u="none" cap="none" strike="noStrike">
                <a:solidFill>
                  <a:schemeClr val="accent1"/>
                </a:solidFill>
                <a:latin typeface="Arial"/>
                <a:ea typeface="Arial"/>
                <a:cs typeface="Arial"/>
                <a:sym typeface="Arial"/>
              </a:defRPr>
            </a:lvl1pPr>
            <a:lvl2pPr indent="-228600" lvl="1" marL="914400" marR="0" rtl="0" algn="l">
              <a:lnSpc>
                <a:spcPct val="100000"/>
              </a:lnSpc>
              <a:spcBef>
                <a:spcPts val="9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indent="-304800" lvl="2" marL="13716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04800" lvl="5" marL="27432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indent="-304800" lvl="6" marL="32004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indent="-304800" lvl="7" marL="36576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indent="-304800" lvl="8" marL="4114800" marR="0" rtl="0" algn="l">
              <a:lnSpc>
                <a:spcPct val="100000"/>
              </a:lnSpc>
              <a:spcBef>
                <a:spcPts val="500"/>
              </a:spcBef>
              <a:spcAft>
                <a:spcPts val="50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552" name="Google Shape;552;p63"/>
          <p:cNvSpPr txBox="1"/>
          <p:nvPr>
            <p:ph idx="12" type="sldNum"/>
          </p:nvPr>
        </p:nvSpPr>
        <p:spPr>
          <a:xfrm>
            <a:off x="7488222" y="4869180"/>
            <a:ext cx="1323600" cy="102900"/>
          </a:xfrm>
          <a:prstGeom prst="rect">
            <a:avLst/>
          </a:prstGeom>
          <a:noFill/>
          <a:ln>
            <a:noFill/>
          </a:ln>
        </p:spPr>
        <p:txBody>
          <a:bodyPr anchorCtr="0" anchor="b" bIns="0" lIns="0" spcFirstLastPara="1" rIns="0" wrap="square" tIns="0">
            <a:noAutofit/>
          </a:bodyPr>
          <a:lstStyle>
            <a:lvl1pPr indent="0" lvl="0" marL="0" marR="0" rtl="0" algn="r">
              <a:spcBef>
                <a:spcPts val="0"/>
              </a:spcBef>
              <a:buNone/>
              <a:defRPr b="0" i="0" sz="600" u="none" cap="none" strike="noStrike">
                <a:solidFill>
                  <a:schemeClr val="dk1"/>
                </a:solidFill>
                <a:latin typeface="Arial"/>
                <a:ea typeface="Arial"/>
                <a:cs typeface="Arial"/>
                <a:sym typeface="Arial"/>
              </a:defRPr>
            </a:lvl1pPr>
            <a:lvl2pPr indent="0" lvl="1" marL="0" marR="0" rtl="0" algn="r">
              <a:spcBef>
                <a:spcPts val="0"/>
              </a:spcBef>
              <a:buNone/>
              <a:defRPr b="0" i="0" sz="600" u="none" cap="none" strike="noStrike">
                <a:solidFill>
                  <a:schemeClr val="dk1"/>
                </a:solidFill>
                <a:latin typeface="Arial"/>
                <a:ea typeface="Arial"/>
                <a:cs typeface="Arial"/>
                <a:sym typeface="Arial"/>
              </a:defRPr>
            </a:lvl2pPr>
            <a:lvl3pPr indent="0" lvl="2" marL="0" marR="0" rtl="0" algn="r">
              <a:spcBef>
                <a:spcPts val="0"/>
              </a:spcBef>
              <a:buNone/>
              <a:defRPr b="0" i="0" sz="600" u="none" cap="none" strike="noStrike">
                <a:solidFill>
                  <a:schemeClr val="dk1"/>
                </a:solidFill>
                <a:latin typeface="Arial"/>
                <a:ea typeface="Arial"/>
                <a:cs typeface="Arial"/>
                <a:sym typeface="Arial"/>
              </a:defRPr>
            </a:lvl3pPr>
            <a:lvl4pPr indent="0" lvl="3" marL="0" marR="0" rtl="0" algn="r">
              <a:spcBef>
                <a:spcPts val="0"/>
              </a:spcBef>
              <a:buNone/>
              <a:defRPr b="0" i="0" sz="600" u="none" cap="none" strike="noStrike">
                <a:solidFill>
                  <a:schemeClr val="dk1"/>
                </a:solidFill>
                <a:latin typeface="Arial"/>
                <a:ea typeface="Arial"/>
                <a:cs typeface="Arial"/>
                <a:sym typeface="Arial"/>
              </a:defRPr>
            </a:lvl4pPr>
            <a:lvl5pPr indent="0" lvl="4" marL="0" marR="0" rtl="0" algn="r">
              <a:spcBef>
                <a:spcPts val="0"/>
              </a:spcBef>
              <a:buNone/>
              <a:defRPr b="0" i="0" sz="600" u="none" cap="none" strike="noStrike">
                <a:solidFill>
                  <a:schemeClr val="dk1"/>
                </a:solidFill>
                <a:latin typeface="Arial"/>
                <a:ea typeface="Arial"/>
                <a:cs typeface="Arial"/>
                <a:sym typeface="Arial"/>
              </a:defRPr>
            </a:lvl5pPr>
            <a:lvl6pPr indent="0" lvl="5" marL="0" marR="0" rtl="0" algn="r">
              <a:spcBef>
                <a:spcPts val="0"/>
              </a:spcBef>
              <a:buNone/>
              <a:defRPr b="0" i="0" sz="600" u="none" cap="none" strike="noStrike">
                <a:solidFill>
                  <a:schemeClr val="dk1"/>
                </a:solidFill>
                <a:latin typeface="Arial"/>
                <a:ea typeface="Arial"/>
                <a:cs typeface="Arial"/>
                <a:sym typeface="Arial"/>
              </a:defRPr>
            </a:lvl6pPr>
            <a:lvl7pPr indent="0" lvl="6" marL="0" marR="0" rtl="0" algn="r">
              <a:spcBef>
                <a:spcPts val="0"/>
              </a:spcBef>
              <a:buNone/>
              <a:defRPr b="0" i="0" sz="600" u="none" cap="none" strike="noStrike">
                <a:solidFill>
                  <a:schemeClr val="dk1"/>
                </a:solidFill>
                <a:latin typeface="Arial"/>
                <a:ea typeface="Arial"/>
                <a:cs typeface="Arial"/>
                <a:sym typeface="Arial"/>
              </a:defRPr>
            </a:lvl7pPr>
            <a:lvl8pPr indent="0" lvl="7" marL="0" marR="0" rtl="0" algn="r">
              <a:spcBef>
                <a:spcPts val="0"/>
              </a:spcBef>
              <a:buNone/>
              <a:defRPr b="0" i="0" sz="600" u="none" cap="none" strike="noStrike">
                <a:solidFill>
                  <a:schemeClr val="dk1"/>
                </a:solidFill>
                <a:latin typeface="Arial"/>
                <a:ea typeface="Arial"/>
                <a:cs typeface="Arial"/>
                <a:sym typeface="Arial"/>
              </a:defRPr>
            </a:lvl8pPr>
            <a:lvl9pPr indent="0" lvl="8" marL="0" marR="0" rtl="0" algn="r">
              <a:spcBef>
                <a:spcPts val="0"/>
              </a:spcBef>
              <a:buNone/>
              <a:defRPr b="0" i="0" sz="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553" name="Google Shape;553;p63"/>
          <p:cNvSpPr txBox="1"/>
          <p:nvPr/>
        </p:nvSpPr>
        <p:spPr>
          <a:xfrm>
            <a:off x="332185" y="4869180"/>
            <a:ext cx="4105200" cy="102900"/>
          </a:xfrm>
          <a:prstGeom prst="rect">
            <a:avLst/>
          </a:prstGeom>
          <a:noFill/>
          <a:ln>
            <a:noFill/>
          </a:ln>
        </p:spPr>
        <p:txBody>
          <a:bodyPr anchorCtr="0" anchor="b" bIns="0" lIns="0" spcFirstLastPara="1" rIns="0" wrap="square" tIns="0">
            <a:noAutofit/>
          </a:bodyPr>
          <a:lstStyle/>
          <a:p>
            <a:pPr indent="0" lvl="0" marL="0" marR="0" rtl="0" algn="l">
              <a:spcBef>
                <a:spcPts val="0"/>
              </a:spcBef>
              <a:spcAft>
                <a:spcPts val="0"/>
              </a:spcAft>
              <a:buNone/>
            </a:pPr>
            <a:r>
              <a:rPr b="0" i="0" lang="en" sz="600" u="none" cap="none" strike="noStrike">
                <a:solidFill>
                  <a:schemeClr val="dk1"/>
                </a:solidFill>
                <a:latin typeface="Arial"/>
                <a:ea typeface="Arial"/>
                <a:cs typeface="Arial"/>
                <a:sym typeface="Arial"/>
              </a:rPr>
              <a:t>PwC</a:t>
            </a:r>
            <a:endParaRPr sz="1100"/>
          </a:p>
        </p:txBody>
      </p:sp>
      <p:sp>
        <p:nvSpPr>
          <p:cNvPr id="554" name="Google Shape;554;p63"/>
          <p:cNvSpPr txBox="1"/>
          <p:nvPr>
            <p:ph idx="10" type="dt"/>
          </p:nvPr>
        </p:nvSpPr>
        <p:spPr>
          <a:xfrm>
            <a:off x="7488222" y="4766310"/>
            <a:ext cx="1323600" cy="102900"/>
          </a:xfrm>
          <a:prstGeom prst="rect">
            <a:avLst/>
          </a:prstGeom>
          <a:noFill/>
          <a:ln>
            <a:noFill/>
          </a:ln>
        </p:spPr>
        <p:txBody>
          <a:bodyPr anchorCtr="0" anchor="b" bIns="0" lIns="0" spcFirstLastPara="1" rIns="0" wrap="square" tIns="0">
            <a:noAutofit/>
          </a:bodyPr>
          <a:lstStyle>
            <a:lvl1pPr lvl="0" marR="0" rtl="0" algn="r">
              <a:spcBef>
                <a:spcPts val="0"/>
              </a:spcBef>
              <a:spcAft>
                <a:spcPts val="0"/>
              </a:spcAft>
              <a:buSzPts val="1100"/>
              <a:buNone/>
              <a:defRPr b="0" i="0" sz="600" u="none" cap="none" strike="noStrike">
                <a:solidFill>
                  <a:schemeClr val="dk1"/>
                </a:solidFill>
                <a:latin typeface="Arial"/>
                <a:ea typeface="Arial"/>
                <a:cs typeface="Arial"/>
                <a:sym typeface="Arial"/>
              </a:defRPr>
            </a:lvl1pPr>
            <a:lvl2pPr lvl="1" marR="0" rtl="0" algn="l">
              <a:spcBef>
                <a:spcPts val="0"/>
              </a:spcBef>
              <a:spcAft>
                <a:spcPts val="0"/>
              </a:spcAft>
              <a:buSzPts val="1100"/>
              <a:buNone/>
              <a:defRPr b="0" i="0" sz="1400" u="none" cap="none" strike="noStrike">
                <a:solidFill>
                  <a:schemeClr val="dk1"/>
                </a:solidFill>
                <a:latin typeface="Arial"/>
                <a:ea typeface="Arial"/>
                <a:cs typeface="Arial"/>
                <a:sym typeface="Arial"/>
              </a:defRPr>
            </a:lvl2pPr>
            <a:lvl3pPr lvl="2" marR="0" rtl="0" algn="l">
              <a:spcBef>
                <a:spcPts val="0"/>
              </a:spcBef>
              <a:spcAft>
                <a:spcPts val="0"/>
              </a:spcAft>
              <a:buSzPts val="1100"/>
              <a:buNone/>
              <a:defRPr b="0" i="0" sz="1400" u="none" cap="none" strike="noStrike">
                <a:solidFill>
                  <a:schemeClr val="dk1"/>
                </a:solidFill>
                <a:latin typeface="Arial"/>
                <a:ea typeface="Arial"/>
                <a:cs typeface="Arial"/>
                <a:sym typeface="Arial"/>
              </a:defRPr>
            </a:lvl3pPr>
            <a:lvl4pPr lvl="3" marR="0" rtl="0" algn="l">
              <a:spcBef>
                <a:spcPts val="0"/>
              </a:spcBef>
              <a:spcAft>
                <a:spcPts val="0"/>
              </a:spcAft>
              <a:buSzPts val="1100"/>
              <a:buNone/>
              <a:defRPr b="0" i="0" sz="1400" u="none" cap="none" strike="noStrike">
                <a:solidFill>
                  <a:schemeClr val="dk1"/>
                </a:solidFill>
                <a:latin typeface="Arial"/>
                <a:ea typeface="Arial"/>
                <a:cs typeface="Arial"/>
                <a:sym typeface="Arial"/>
              </a:defRPr>
            </a:lvl4pPr>
            <a:lvl5pPr lvl="4" marR="0" rtl="0" algn="l">
              <a:spcBef>
                <a:spcPts val="0"/>
              </a:spcBef>
              <a:spcAft>
                <a:spcPts val="0"/>
              </a:spcAft>
              <a:buSzPts val="1100"/>
              <a:buNone/>
              <a:defRPr b="0" i="0" sz="1400" u="none" cap="none" strike="noStrike">
                <a:solidFill>
                  <a:schemeClr val="dk1"/>
                </a:solidFill>
                <a:latin typeface="Arial"/>
                <a:ea typeface="Arial"/>
                <a:cs typeface="Arial"/>
                <a:sym typeface="Arial"/>
              </a:defRPr>
            </a:lvl5pPr>
            <a:lvl6pPr lvl="5" marR="0" rtl="0" algn="l">
              <a:spcBef>
                <a:spcPts val="0"/>
              </a:spcBef>
              <a:spcAft>
                <a:spcPts val="0"/>
              </a:spcAft>
              <a:buSzPts val="1100"/>
              <a:buNone/>
              <a:defRPr b="0" i="0" sz="1400" u="none" cap="none" strike="noStrike">
                <a:solidFill>
                  <a:schemeClr val="dk1"/>
                </a:solidFill>
                <a:latin typeface="Arial"/>
                <a:ea typeface="Arial"/>
                <a:cs typeface="Arial"/>
                <a:sym typeface="Arial"/>
              </a:defRPr>
            </a:lvl6pPr>
            <a:lvl7pPr lvl="6" marR="0" rtl="0" algn="l">
              <a:spcBef>
                <a:spcPts val="0"/>
              </a:spcBef>
              <a:spcAft>
                <a:spcPts val="0"/>
              </a:spcAft>
              <a:buSzPts val="1100"/>
              <a:buNone/>
              <a:defRPr b="0" i="0" sz="1400" u="none" cap="none" strike="noStrike">
                <a:solidFill>
                  <a:schemeClr val="dk1"/>
                </a:solidFill>
                <a:latin typeface="Arial"/>
                <a:ea typeface="Arial"/>
                <a:cs typeface="Arial"/>
                <a:sym typeface="Arial"/>
              </a:defRPr>
            </a:lvl7pPr>
            <a:lvl8pPr lvl="7" marR="0" rtl="0" algn="l">
              <a:spcBef>
                <a:spcPts val="0"/>
              </a:spcBef>
              <a:spcAft>
                <a:spcPts val="0"/>
              </a:spcAft>
              <a:buSzPts val="1100"/>
              <a:buNone/>
              <a:defRPr b="0" i="0" sz="1400" u="none" cap="none" strike="noStrike">
                <a:solidFill>
                  <a:schemeClr val="dk1"/>
                </a:solidFill>
                <a:latin typeface="Arial"/>
                <a:ea typeface="Arial"/>
                <a:cs typeface="Arial"/>
                <a:sym typeface="Arial"/>
              </a:defRPr>
            </a:lvl8pPr>
            <a:lvl9pPr lvl="8" marR="0" rtl="0" algn="l">
              <a:spcBef>
                <a:spcPts val="0"/>
              </a:spcBef>
              <a:spcAft>
                <a:spcPts val="0"/>
              </a:spcAft>
              <a:buSzPts val="1100"/>
              <a:buNone/>
              <a:defRPr b="0" i="0" sz="1400" u="none" cap="none" strike="noStrike">
                <a:solidFill>
                  <a:schemeClr val="dk1"/>
                </a:solidFill>
                <a:latin typeface="Arial"/>
                <a:ea typeface="Arial"/>
                <a:cs typeface="Arial"/>
                <a:sym typeface="Arial"/>
              </a:defRPr>
            </a:lvl9pPr>
          </a:lstStyle>
          <a:p/>
        </p:txBody>
      </p:sp>
      <p:sp>
        <p:nvSpPr>
          <p:cNvPr id="555" name="Google Shape;555;p63"/>
          <p:cNvSpPr txBox="1"/>
          <p:nvPr>
            <p:ph idx="11" type="ftr"/>
          </p:nvPr>
        </p:nvSpPr>
        <p:spPr>
          <a:xfrm>
            <a:off x="332184" y="4766310"/>
            <a:ext cx="4105200" cy="102900"/>
          </a:xfrm>
          <a:prstGeom prst="rect">
            <a:avLst/>
          </a:prstGeom>
          <a:noFill/>
          <a:ln>
            <a:noFill/>
          </a:ln>
        </p:spPr>
        <p:txBody>
          <a:bodyPr anchorCtr="0" anchor="b" bIns="0" lIns="0" spcFirstLastPara="1" rIns="0" wrap="square" tIns="0">
            <a:noAutofit/>
          </a:bodyPr>
          <a:lstStyle>
            <a:lvl1pPr lvl="0" marR="0" rtl="0" algn="ctr">
              <a:spcBef>
                <a:spcPts val="0"/>
              </a:spcBef>
              <a:spcAft>
                <a:spcPts val="0"/>
              </a:spcAft>
              <a:buSzPts val="1100"/>
              <a:buNone/>
              <a:defRPr b="0" i="0" sz="600" u="none" cap="none" strike="noStrike">
                <a:solidFill>
                  <a:schemeClr val="dk1"/>
                </a:solidFill>
                <a:latin typeface="Arial"/>
                <a:ea typeface="Arial"/>
                <a:cs typeface="Arial"/>
                <a:sym typeface="Arial"/>
              </a:defRPr>
            </a:lvl1pPr>
            <a:lvl2pPr lvl="1" marR="0" rtl="0" algn="l">
              <a:spcBef>
                <a:spcPts val="0"/>
              </a:spcBef>
              <a:spcAft>
                <a:spcPts val="0"/>
              </a:spcAft>
              <a:buSzPts val="1100"/>
              <a:buNone/>
              <a:defRPr b="0" i="0" sz="1400" u="none" cap="none" strike="noStrike">
                <a:solidFill>
                  <a:schemeClr val="dk1"/>
                </a:solidFill>
                <a:latin typeface="Arial"/>
                <a:ea typeface="Arial"/>
                <a:cs typeface="Arial"/>
                <a:sym typeface="Arial"/>
              </a:defRPr>
            </a:lvl2pPr>
            <a:lvl3pPr lvl="2" marR="0" rtl="0" algn="l">
              <a:spcBef>
                <a:spcPts val="0"/>
              </a:spcBef>
              <a:spcAft>
                <a:spcPts val="0"/>
              </a:spcAft>
              <a:buSzPts val="1100"/>
              <a:buNone/>
              <a:defRPr b="0" i="0" sz="1400" u="none" cap="none" strike="noStrike">
                <a:solidFill>
                  <a:schemeClr val="dk1"/>
                </a:solidFill>
                <a:latin typeface="Arial"/>
                <a:ea typeface="Arial"/>
                <a:cs typeface="Arial"/>
                <a:sym typeface="Arial"/>
              </a:defRPr>
            </a:lvl3pPr>
            <a:lvl4pPr lvl="3" marR="0" rtl="0" algn="l">
              <a:spcBef>
                <a:spcPts val="0"/>
              </a:spcBef>
              <a:spcAft>
                <a:spcPts val="0"/>
              </a:spcAft>
              <a:buSzPts val="1100"/>
              <a:buNone/>
              <a:defRPr b="0" i="0" sz="1400" u="none" cap="none" strike="noStrike">
                <a:solidFill>
                  <a:schemeClr val="dk1"/>
                </a:solidFill>
                <a:latin typeface="Arial"/>
                <a:ea typeface="Arial"/>
                <a:cs typeface="Arial"/>
                <a:sym typeface="Arial"/>
              </a:defRPr>
            </a:lvl4pPr>
            <a:lvl5pPr lvl="4" marR="0" rtl="0" algn="l">
              <a:spcBef>
                <a:spcPts val="0"/>
              </a:spcBef>
              <a:spcAft>
                <a:spcPts val="0"/>
              </a:spcAft>
              <a:buSzPts val="1100"/>
              <a:buNone/>
              <a:defRPr b="0" i="0" sz="1400" u="none" cap="none" strike="noStrike">
                <a:solidFill>
                  <a:schemeClr val="dk1"/>
                </a:solidFill>
                <a:latin typeface="Arial"/>
                <a:ea typeface="Arial"/>
                <a:cs typeface="Arial"/>
                <a:sym typeface="Arial"/>
              </a:defRPr>
            </a:lvl5pPr>
            <a:lvl6pPr lvl="5" marR="0" rtl="0" algn="l">
              <a:spcBef>
                <a:spcPts val="0"/>
              </a:spcBef>
              <a:spcAft>
                <a:spcPts val="0"/>
              </a:spcAft>
              <a:buSzPts val="1100"/>
              <a:buNone/>
              <a:defRPr b="0" i="0" sz="1400" u="none" cap="none" strike="noStrike">
                <a:solidFill>
                  <a:schemeClr val="dk1"/>
                </a:solidFill>
                <a:latin typeface="Arial"/>
                <a:ea typeface="Arial"/>
                <a:cs typeface="Arial"/>
                <a:sym typeface="Arial"/>
              </a:defRPr>
            </a:lvl6pPr>
            <a:lvl7pPr lvl="6" marR="0" rtl="0" algn="l">
              <a:spcBef>
                <a:spcPts val="0"/>
              </a:spcBef>
              <a:spcAft>
                <a:spcPts val="0"/>
              </a:spcAft>
              <a:buSzPts val="1100"/>
              <a:buNone/>
              <a:defRPr b="0" i="0" sz="1400" u="none" cap="none" strike="noStrike">
                <a:solidFill>
                  <a:schemeClr val="dk1"/>
                </a:solidFill>
                <a:latin typeface="Arial"/>
                <a:ea typeface="Arial"/>
                <a:cs typeface="Arial"/>
                <a:sym typeface="Arial"/>
              </a:defRPr>
            </a:lvl7pPr>
            <a:lvl8pPr lvl="7" marR="0" rtl="0" algn="l">
              <a:spcBef>
                <a:spcPts val="0"/>
              </a:spcBef>
              <a:spcAft>
                <a:spcPts val="0"/>
              </a:spcAft>
              <a:buSzPts val="1100"/>
              <a:buNone/>
              <a:defRPr b="0" i="0" sz="1400" u="none" cap="none" strike="noStrike">
                <a:solidFill>
                  <a:schemeClr val="dk1"/>
                </a:solidFill>
                <a:latin typeface="Arial"/>
                <a:ea typeface="Arial"/>
                <a:cs typeface="Arial"/>
                <a:sym typeface="Arial"/>
              </a:defRPr>
            </a:lvl8pPr>
            <a:lvl9pPr lvl="8" marR="0" rtl="0" algn="l">
              <a:spcBef>
                <a:spcPts val="0"/>
              </a:spcBef>
              <a:spcAft>
                <a:spcPts val="0"/>
              </a:spcAft>
              <a:buSzPts val="1100"/>
              <a:buNone/>
              <a:defRPr b="0" i="0" sz="14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3718" r:id="rId11"/>
    <p:sldLayoutId id="2147483719" r:id="rId12"/>
    <p:sldLayoutId id="2147483720" r:id="rId13"/>
    <p:sldLayoutId id="2147483721" r:id="rId14"/>
    <p:sldLayoutId id="2147483722" r:id="rId15"/>
    <p:sldLayoutId id="2147483723" r:id="rId16"/>
    <p:sldLayoutId id="2147483724" r:id="rId17"/>
    <p:sldLayoutId id="2147483725" r:id="rId18"/>
    <p:sldLayoutId id="2147483726" r:id="rId19"/>
    <p:sldLayoutId id="2147483727" r:id="rId20"/>
    <p:sldLayoutId id="2147483728" r:id="rId21"/>
    <p:sldLayoutId id="2147483729" r:id="rId22"/>
    <p:sldLayoutId id="2147483730" r:id="rId23"/>
    <p:sldLayoutId id="2147483731" r:id="rId24"/>
    <p:sldLayoutId id="2147483732" r:id="rId25"/>
    <p:sldLayoutId id="2147483733" r:id="rId26"/>
    <p:sldLayoutId id="2147483734" r:id="rId27"/>
    <p:sldLayoutId id="2147483735" r:id="rId28"/>
    <p:sldLayoutId id="2147483736" r:id="rId29"/>
    <p:sldLayoutId id="2147483737" r:id="rId30"/>
    <p:sldLayoutId id="2147483738" r:id="rId31"/>
    <p:sldLayoutId id="2147483739" r:id="rId32"/>
    <p:sldLayoutId id="2147483740" r:id="rId33"/>
    <p:sldLayoutId id="2147483741" r:id="rId34"/>
    <p:sldLayoutId id="2147483742" r:id="rId35"/>
    <p:sldLayoutId id="2147483743" r:id="rId36"/>
    <p:sldLayoutId id="2147483744" r:id="rId37"/>
    <p:sldLayoutId id="2147483745" r:id="rId38"/>
    <p:sldLayoutId id="2147483746" r:id="rId39"/>
    <p:sldLayoutId id="2147483747" r:id="rId40"/>
    <p:sldLayoutId id="2147483748" r:id="rId41"/>
    <p:sldLayoutId id="2147483749" r:id="rId42"/>
    <p:sldLayoutId id="2147483750" r:id="rId43"/>
    <p:sldLayoutId id="2147483751" r:id="rId44"/>
    <p:sldLayoutId id="2147483752" r:id="rId45"/>
    <p:sldLayoutId id="2147483753" r:id="rId46"/>
    <p:sldLayoutId id="2147483754" r:id="rId47"/>
    <p:sldLayoutId id="2147483755" r:id="rId48"/>
    <p:sldLayoutId id="2147483756" r:id="rId49"/>
    <p:sldLayoutId id="2147483757" r:id="rId50"/>
    <p:sldLayoutId id="2147483758" r:id="rId51"/>
    <p:sldLayoutId id="2147483759" r:id="rId52"/>
    <p:sldLayoutId id="2147483760" r:id="rId53"/>
    <p:sldLayoutId id="2147483761" r:id="rId54"/>
    <p:sldLayoutId id="2147483762" r:id="rId55"/>
    <p:sldLayoutId id="2147483763" r:id="rId56"/>
    <p:sldLayoutId id="2147483764" r:id="rId57"/>
    <p:sldLayoutId id="2147483765" r:id="rId58"/>
    <p:sldLayoutId id="2147483766" r:id="rId59"/>
    <p:sldLayoutId id="2147483767" r:id="rId60"/>
    <p:sldLayoutId id="2147483768" r:id="rId61"/>
    <p:sldLayoutId id="2147483769" r:id="rId62"/>
    <p:sldLayoutId id="2147483770" r:id="rId63"/>
    <p:sldLayoutId id="2147483771" r:id="rId64"/>
    <p:sldLayoutId id="2147483772" r:id="rId65"/>
    <p:sldLayoutId id="2147483773" r:id="rId6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2880">
          <p15:clr>
            <a:srgbClr val="F26B43"/>
          </p15:clr>
        </p15:guide>
        <p15:guide id="2" pos="209">
          <p15:clr>
            <a:srgbClr val="F26B43"/>
          </p15:clr>
        </p15:guide>
        <p15:guide id="3" pos="5551">
          <p15:clr>
            <a:srgbClr val="F26B43"/>
          </p15:clr>
        </p15:guide>
        <p15:guide id="4" pos="2965">
          <p15:clr>
            <a:srgbClr val="F26B43"/>
          </p15:clr>
        </p15:guide>
        <p15:guide id="5" pos="2795">
          <p15:clr>
            <a:srgbClr val="F26B43"/>
          </p15:clr>
        </p15:guide>
        <p15:guide id="6" orient="horz" pos="2916">
          <p15:clr>
            <a:srgbClr val="F26B43"/>
          </p15:clr>
        </p15:guide>
        <p15:guide id="7" pos="2045">
          <p15:clr>
            <a:srgbClr val="F26B43"/>
          </p15:clr>
        </p15:guide>
        <p15:guide id="8" pos="1877">
          <p15:clr>
            <a:srgbClr val="F26B43"/>
          </p15:clr>
        </p15:guide>
        <p15:guide id="9" pos="3714">
          <p15:clr>
            <a:srgbClr val="F26B43"/>
          </p15:clr>
        </p15:guide>
        <p15:guide id="10" pos="3883">
          <p15:clr>
            <a:srgbClr val="F26B43"/>
          </p15:clr>
        </p15:guide>
        <p15:guide id="11" orient="horz" pos="1620">
          <p15:clr>
            <a:srgbClr val="F26B43"/>
          </p15:clr>
        </p15:guide>
        <p15:guide id="12" orient="horz" pos="994">
          <p15:clr>
            <a:srgbClr val="F26B43"/>
          </p15:clr>
        </p15:guide>
        <p15:guide id="13" orient="horz" pos="859">
          <p15:clr>
            <a:srgbClr val="F26B43"/>
          </p15:clr>
        </p15:guide>
        <p15:guide id="14" orient="horz" pos="203">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1013" name="Shape 1013"/>
        <p:cNvGrpSpPr/>
        <p:nvPr/>
      </p:nvGrpSpPr>
      <p:grpSpPr>
        <a:xfrm>
          <a:off x="0" y="0"/>
          <a:ext cx="0" cy="0"/>
          <a:chOff x="0" y="0"/>
          <a:chExt cx="0" cy="0"/>
        </a:xfrm>
      </p:grpSpPr>
      <p:sp>
        <p:nvSpPr>
          <p:cNvPr id="1014" name="Google Shape;1014;p130"/>
          <p:cNvSpPr txBox="1"/>
          <p:nvPr>
            <p:ph type="title"/>
          </p:nvPr>
        </p:nvSpPr>
        <p:spPr>
          <a:xfrm>
            <a:off x="332185" y="324001"/>
            <a:ext cx="8479500" cy="1040400"/>
          </a:xfrm>
          <a:prstGeom prst="rect">
            <a:avLst/>
          </a:prstGeom>
          <a:noFill/>
          <a:ln>
            <a:noFill/>
          </a:ln>
        </p:spPr>
        <p:txBody>
          <a:bodyPr anchorCtr="0" anchor="t" bIns="0" lIns="0" spcFirstLastPara="1" rIns="0" wrap="square" tIns="0">
            <a:noAutofit/>
          </a:bodyPr>
          <a:lstStyle>
            <a:lvl1pPr lvl="0" marR="0" rtl="0" algn="l">
              <a:lnSpc>
                <a:spcPct val="85000"/>
              </a:lnSpc>
              <a:spcBef>
                <a:spcPts val="0"/>
              </a:spcBef>
              <a:spcAft>
                <a:spcPts val="0"/>
              </a:spcAft>
              <a:buClr>
                <a:schemeClr val="dk1"/>
              </a:buClr>
              <a:buSzPts val="2400"/>
              <a:buFont typeface="Georgia"/>
              <a:buNone/>
              <a:defRPr b="0" i="0" sz="2400" u="none" cap="none" strike="noStrike">
                <a:solidFill>
                  <a:schemeClr val="dk1"/>
                </a:solidFill>
                <a:latin typeface="Georgia"/>
                <a:ea typeface="Georgia"/>
                <a:cs typeface="Georgia"/>
                <a:sym typeface="Georgia"/>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1015" name="Google Shape;1015;p130"/>
          <p:cNvSpPr txBox="1"/>
          <p:nvPr>
            <p:ph idx="1" type="body"/>
          </p:nvPr>
        </p:nvSpPr>
        <p:spPr>
          <a:xfrm>
            <a:off x="332185" y="1577579"/>
            <a:ext cx="8479500" cy="30516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accent1"/>
              </a:buClr>
              <a:buSzPts val="1400"/>
              <a:buFont typeface="Arial"/>
              <a:buNone/>
              <a:defRPr b="1" i="0" sz="1400" u="none" cap="none" strike="noStrike">
                <a:solidFill>
                  <a:schemeClr val="accent1"/>
                </a:solidFill>
                <a:latin typeface="Arial"/>
                <a:ea typeface="Arial"/>
                <a:cs typeface="Arial"/>
                <a:sym typeface="Arial"/>
              </a:defRPr>
            </a:lvl1pPr>
            <a:lvl2pPr indent="-228600" lvl="1" marL="914400" marR="0" rtl="0" algn="l">
              <a:lnSpc>
                <a:spcPct val="100000"/>
              </a:lnSpc>
              <a:spcBef>
                <a:spcPts val="9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indent="-304800" lvl="2" marL="13716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04800" lvl="5" marL="27432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indent="-304800" lvl="6" marL="32004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indent="-304800" lvl="7" marL="36576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indent="-304800" lvl="8" marL="4114800" marR="0" rtl="0" algn="l">
              <a:lnSpc>
                <a:spcPct val="100000"/>
              </a:lnSpc>
              <a:spcBef>
                <a:spcPts val="500"/>
              </a:spcBef>
              <a:spcAft>
                <a:spcPts val="50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1016" name="Google Shape;1016;p130"/>
          <p:cNvSpPr txBox="1"/>
          <p:nvPr>
            <p:ph idx="12" type="sldNum"/>
          </p:nvPr>
        </p:nvSpPr>
        <p:spPr>
          <a:xfrm>
            <a:off x="7488222" y="4869180"/>
            <a:ext cx="1323600" cy="1029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017" name="Google Shape;1017;p130"/>
          <p:cNvSpPr txBox="1"/>
          <p:nvPr/>
        </p:nvSpPr>
        <p:spPr>
          <a:xfrm>
            <a:off x="332185" y="4869180"/>
            <a:ext cx="4105200" cy="1029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chemeClr val="dk1"/>
                </a:solidFill>
                <a:latin typeface="Arial"/>
                <a:ea typeface="Arial"/>
                <a:cs typeface="Arial"/>
                <a:sym typeface="Arial"/>
              </a:rPr>
              <a:t>PwC</a:t>
            </a:r>
            <a:endParaRPr b="0" i="0" sz="1100" u="none" cap="none" strike="noStrike">
              <a:solidFill>
                <a:srgbClr val="000000"/>
              </a:solidFill>
              <a:latin typeface="Arial"/>
              <a:ea typeface="Arial"/>
              <a:cs typeface="Arial"/>
              <a:sym typeface="Arial"/>
            </a:endParaRPr>
          </a:p>
        </p:txBody>
      </p:sp>
      <p:sp>
        <p:nvSpPr>
          <p:cNvPr id="1018" name="Google Shape;1018;p130"/>
          <p:cNvSpPr txBox="1"/>
          <p:nvPr>
            <p:ph idx="10" type="dt"/>
          </p:nvPr>
        </p:nvSpPr>
        <p:spPr>
          <a:xfrm>
            <a:off x="7488222" y="4766310"/>
            <a:ext cx="1323600" cy="102900"/>
          </a:xfrm>
          <a:prstGeom prst="rect">
            <a:avLst/>
          </a:prstGeom>
          <a:noFill/>
          <a:ln>
            <a:noFill/>
          </a:ln>
        </p:spPr>
        <p:txBody>
          <a:bodyPr anchorCtr="0" anchor="b" bIns="0" lIns="0" spcFirstLastPara="1" rIns="0" wrap="square" tIns="0">
            <a:noAutofit/>
          </a:bodyPr>
          <a:lstStyle>
            <a:lvl1pPr lvl="0" marR="0" rtl="0" algn="r">
              <a:lnSpc>
                <a:spcPct val="100000"/>
              </a:lnSpc>
              <a:spcBef>
                <a:spcPts val="0"/>
              </a:spcBef>
              <a:spcAft>
                <a:spcPts val="0"/>
              </a:spcAft>
              <a:buClr>
                <a:srgbClr val="000000"/>
              </a:buClr>
              <a:buSzPts val="1100"/>
              <a:buFont typeface="Arial"/>
              <a:buNone/>
              <a:defRPr b="0" i="0" sz="6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9pPr>
          </a:lstStyle>
          <a:p/>
        </p:txBody>
      </p:sp>
      <p:sp>
        <p:nvSpPr>
          <p:cNvPr id="1019" name="Google Shape;1019;p130"/>
          <p:cNvSpPr txBox="1"/>
          <p:nvPr>
            <p:ph idx="11" type="ftr"/>
          </p:nvPr>
        </p:nvSpPr>
        <p:spPr>
          <a:xfrm>
            <a:off x="332184" y="4766310"/>
            <a:ext cx="4105200" cy="102900"/>
          </a:xfrm>
          <a:prstGeom prst="rect">
            <a:avLst/>
          </a:prstGeom>
          <a:noFill/>
          <a:ln>
            <a:noFill/>
          </a:ln>
        </p:spPr>
        <p:txBody>
          <a:bodyPr anchorCtr="0" anchor="b" bIns="0" lIns="0" spcFirstLastPara="1" rIns="0" wrap="square" tIns="0">
            <a:noAutofit/>
          </a:bodyPr>
          <a:lstStyle>
            <a:lvl1pPr lvl="0" marR="0" rtl="0" algn="ctr">
              <a:lnSpc>
                <a:spcPct val="100000"/>
              </a:lnSpc>
              <a:spcBef>
                <a:spcPts val="0"/>
              </a:spcBef>
              <a:spcAft>
                <a:spcPts val="0"/>
              </a:spcAft>
              <a:buClr>
                <a:srgbClr val="000000"/>
              </a:buClr>
              <a:buSzPts val="1100"/>
              <a:buFont typeface="Arial"/>
              <a:buNone/>
              <a:defRPr b="0" i="0" sz="6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 id="2147483786" r:id="rId13"/>
    <p:sldLayoutId id="2147483787" r:id="rId14"/>
    <p:sldLayoutId id="2147483788" r:id="rId15"/>
    <p:sldLayoutId id="2147483789" r:id="rId16"/>
    <p:sldLayoutId id="2147483790" r:id="rId17"/>
    <p:sldLayoutId id="2147483791" r:id="rId18"/>
    <p:sldLayoutId id="2147483792" r:id="rId19"/>
    <p:sldLayoutId id="2147483793" r:id="rId20"/>
    <p:sldLayoutId id="2147483794" r:id="rId21"/>
    <p:sldLayoutId id="2147483795" r:id="rId22"/>
    <p:sldLayoutId id="2147483796" r:id="rId23"/>
    <p:sldLayoutId id="2147483797" r:id="rId24"/>
    <p:sldLayoutId id="2147483798" r:id="rId25"/>
    <p:sldLayoutId id="2147483799" r:id="rId26"/>
    <p:sldLayoutId id="2147483800" r:id="rId27"/>
    <p:sldLayoutId id="2147483801" r:id="rId28"/>
    <p:sldLayoutId id="2147483802" r:id="rId29"/>
    <p:sldLayoutId id="2147483803" r:id="rId30"/>
    <p:sldLayoutId id="2147483804" r:id="rId31"/>
    <p:sldLayoutId id="2147483805" r:id="rId32"/>
    <p:sldLayoutId id="2147483806" r:id="rId33"/>
    <p:sldLayoutId id="2147483807" r:id="rId34"/>
    <p:sldLayoutId id="2147483808" r:id="rId35"/>
    <p:sldLayoutId id="2147483809" r:id="rId36"/>
    <p:sldLayoutId id="2147483810" r:id="rId37"/>
    <p:sldLayoutId id="2147483811" r:id="rId38"/>
    <p:sldLayoutId id="2147483812" r:id="rId39"/>
    <p:sldLayoutId id="2147483813" r:id="rId40"/>
    <p:sldLayoutId id="2147483814" r:id="rId41"/>
    <p:sldLayoutId id="2147483815" r:id="rId42"/>
    <p:sldLayoutId id="2147483816" r:id="rId43"/>
    <p:sldLayoutId id="2147483817" r:id="rId44"/>
    <p:sldLayoutId id="2147483818" r:id="rId45"/>
    <p:sldLayoutId id="2147483819" r:id="rId46"/>
    <p:sldLayoutId id="2147483820" r:id="rId47"/>
    <p:sldLayoutId id="2147483821" r:id="rId48"/>
    <p:sldLayoutId id="2147483822" r:id="rId49"/>
    <p:sldLayoutId id="2147483823" r:id="rId50"/>
    <p:sldLayoutId id="2147483824" r:id="rId51"/>
    <p:sldLayoutId id="2147483825" r:id="rId52"/>
    <p:sldLayoutId id="2147483826" r:id="rId53"/>
    <p:sldLayoutId id="2147483827" r:id="rId54"/>
    <p:sldLayoutId id="2147483828" r:id="rId55"/>
    <p:sldLayoutId id="2147483829" r:id="rId56"/>
    <p:sldLayoutId id="2147483830" r:id="rId57"/>
    <p:sldLayoutId id="2147483831" r:id="rId58"/>
    <p:sldLayoutId id="2147483832" r:id="rId59"/>
    <p:sldLayoutId id="2147483833" r:id="rId60"/>
    <p:sldLayoutId id="2147483834" r:id="rId61"/>
    <p:sldLayoutId id="2147483835" r:id="rId62"/>
    <p:sldLayoutId id="2147483836" r:id="rId63"/>
    <p:sldLayoutId id="2147483837" r:id="rId64"/>
    <p:sldLayoutId id="2147483838" r:id="rId65"/>
    <p:sldLayoutId id="2147483839" r:id="rId6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2880">
          <p15:clr>
            <a:srgbClr val="F26B43"/>
          </p15:clr>
        </p15:guide>
        <p15:guide id="2" pos="209">
          <p15:clr>
            <a:srgbClr val="F26B43"/>
          </p15:clr>
        </p15:guide>
        <p15:guide id="3" pos="5551">
          <p15:clr>
            <a:srgbClr val="F26B43"/>
          </p15:clr>
        </p15:guide>
        <p15:guide id="4" pos="2965">
          <p15:clr>
            <a:srgbClr val="F26B43"/>
          </p15:clr>
        </p15:guide>
        <p15:guide id="5" pos="2795">
          <p15:clr>
            <a:srgbClr val="F26B43"/>
          </p15:clr>
        </p15:guide>
        <p15:guide id="6" orient="horz" pos="2916">
          <p15:clr>
            <a:srgbClr val="F26B43"/>
          </p15:clr>
        </p15:guide>
        <p15:guide id="7" pos="2045">
          <p15:clr>
            <a:srgbClr val="F26B43"/>
          </p15:clr>
        </p15:guide>
        <p15:guide id="8" pos="1877">
          <p15:clr>
            <a:srgbClr val="F26B43"/>
          </p15:clr>
        </p15:guide>
        <p15:guide id="9" pos="3714">
          <p15:clr>
            <a:srgbClr val="F26B43"/>
          </p15:clr>
        </p15:guide>
        <p15:guide id="10" pos="3883">
          <p15:clr>
            <a:srgbClr val="F26B43"/>
          </p15:clr>
        </p15:guide>
        <p15:guide id="11" orient="horz" pos="1620">
          <p15:clr>
            <a:srgbClr val="F26B43"/>
          </p15:clr>
        </p15:guide>
        <p15:guide id="12" orient="horz" pos="994">
          <p15:clr>
            <a:srgbClr val="F26B43"/>
          </p15:clr>
        </p15:guide>
        <p15:guide id="13" orient="horz" pos="859">
          <p15:clr>
            <a:srgbClr val="F26B43"/>
          </p15:clr>
        </p15:guide>
        <p15:guide id="14" orient="horz" pos="203">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1477" name="Shape 1477"/>
        <p:cNvGrpSpPr/>
        <p:nvPr/>
      </p:nvGrpSpPr>
      <p:grpSpPr>
        <a:xfrm>
          <a:off x="0" y="0"/>
          <a:ext cx="0" cy="0"/>
          <a:chOff x="0" y="0"/>
          <a:chExt cx="0" cy="0"/>
        </a:xfrm>
      </p:grpSpPr>
      <p:sp>
        <p:nvSpPr>
          <p:cNvPr id="1478" name="Google Shape;1478;p197"/>
          <p:cNvSpPr txBox="1"/>
          <p:nvPr>
            <p:ph type="title"/>
          </p:nvPr>
        </p:nvSpPr>
        <p:spPr>
          <a:xfrm>
            <a:off x="332185" y="324001"/>
            <a:ext cx="8479500" cy="1040400"/>
          </a:xfrm>
          <a:prstGeom prst="rect">
            <a:avLst/>
          </a:prstGeom>
          <a:noFill/>
          <a:ln>
            <a:noFill/>
          </a:ln>
        </p:spPr>
        <p:txBody>
          <a:bodyPr anchorCtr="0" anchor="t" bIns="0" lIns="0" spcFirstLastPara="1" rIns="0" wrap="square" tIns="0">
            <a:noAutofit/>
          </a:bodyPr>
          <a:lstStyle>
            <a:lvl1pPr lvl="0" marR="0" rtl="0" algn="l">
              <a:lnSpc>
                <a:spcPct val="85000"/>
              </a:lnSpc>
              <a:spcBef>
                <a:spcPts val="0"/>
              </a:spcBef>
              <a:spcAft>
                <a:spcPts val="0"/>
              </a:spcAft>
              <a:buClr>
                <a:schemeClr val="dk1"/>
              </a:buClr>
              <a:buSzPts val="2400"/>
              <a:buFont typeface="Georgia"/>
              <a:buNone/>
              <a:defRPr b="0" i="0" sz="2400" u="none" cap="none" strike="noStrike">
                <a:solidFill>
                  <a:schemeClr val="dk1"/>
                </a:solidFill>
                <a:latin typeface="Georgia"/>
                <a:ea typeface="Georgia"/>
                <a:cs typeface="Georgia"/>
                <a:sym typeface="Georgia"/>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1479" name="Google Shape;1479;p197"/>
          <p:cNvSpPr txBox="1"/>
          <p:nvPr>
            <p:ph idx="1" type="body"/>
          </p:nvPr>
        </p:nvSpPr>
        <p:spPr>
          <a:xfrm>
            <a:off x="332185" y="1577579"/>
            <a:ext cx="8479500" cy="3051600"/>
          </a:xfrm>
          <a:prstGeom prst="rect">
            <a:avLst/>
          </a:prstGeom>
          <a:noFill/>
          <a:ln>
            <a:noFill/>
          </a:ln>
        </p:spPr>
        <p:txBody>
          <a:bodyPr anchorCtr="0" anchor="t" bIns="0" lIns="0" spcFirstLastPara="1" rIns="0" wrap="square" tIns="0">
            <a:noAutofit/>
          </a:bodyPr>
          <a:lstStyle>
            <a:lvl1pPr indent="-304800" lvl="0" marL="457200" marR="0" rtl="0" algn="l">
              <a:lnSpc>
                <a:spcPct val="100000"/>
              </a:lnSpc>
              <a:spcBef>
                <a:spcPts val="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indent="-304800" lvl="1" marL="9144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indent="-304800" lvl="2" marL="13716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04800" lvl="5" marL="27432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indent="-304800" lvl="6" marL="32004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indent="-304800" lvl="7" marL="36576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indent="-304800" lvl="8" marL="4114800" marR="0" rtl="0" algn="l">
              <a:lnSpc>
                <a:spcPct val="100000"/>
              </a:lnSpc>
              <a:spcBef>
                <a:spcPts val="500"/>
              </a:spcBef>
              <a:spcAft>
                <a:spcPts val="50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1480" name="Google Shape;1480;p197"/>
          <p:cNvSpPr txBox="1"/>
          <p:nvPr>
            <p:ph idx="12" type="sldNum"/>
          </p:nvPr>
        </p:nvSpPr>
        <p:spPr>
          <a:xfrm>
            <a:off x="6163867" y="4869180"/>
            <a:ext cx="2648100" cy="1029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481" name="Google Shape;1481;p197"/>
          <p:cNvSpPr txBox="1"/>
          <p:nvPr/>
        </p:nvSpPr>
        <p:spPr>
          <a:xfrm>
            <a:off x="332185" y="4869180"/>
            <a:ext cx="4105200" cy="1029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chemeClr val="dk1"/>
                </a:solidFill>
                <a:latin typeface="Arial"/>
                <a:ea typeface="Arial"/>
                <a:cs typeface="Arial"/>
                <a:sym typeface="Arial"/>
              </a:rPr>
              <a:t>PwC</a:t>
            </a:r>
            <a:endParaRPr b="0" i="0" sz="1100" u="none" cap="none" strike="noStrike">
              <a:solidFill>
                <a:srgbClr val="000000"/>
              </a:solidFill>
              <a:latin typeface="Arial"/>
              <a:ea typeface="Arial"/>
              <a:cs typeface="Arial"/>
              <a:sym typeface="Arial"/>
            </a:endParaRPr>
          </a:p>
        </p:txBody>
      </p:sp>
      <p:sp>
        <p:nvSpPr>
          <p:cNvPr id="1482" name="Google Shape;1482;p197"/>
          <p:cNvSpPr txBox="1"/>
          <p:nvPr/>
        </p:nvSpPr>
        <p:spPr>
          <a:xfrm>
            <a:off x="332185" y="4766310"/>
            <a:ext cx="4105200" cy="1029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483" name="Google Shape;1483;p197"/>
          <p:cNvSpPr txBox="1"/>
          <p:nvPr/>
        </p:nvSpPr>
        <p:spPr>
          <a:xfrm>
            <a:off x="6163866" y="4766310"/>
            <a:ext cx="2648100" cy="102900"/>
          </a:xfrm>
          <a:prstGeom prst="rect">
            <a:avLst/>
          </a:prstGeom>
          <a:noFill/>
          <a:ln>
            <a:noFill/>
          </a:ln>
        </p:spPr>
        <p:txBody>
          <a:bodyPr anchorCtr="0" anchor="b" bIns="0" lIns="0" spcFirstLastPara="1" rIns="0" wrap="square" tIns="0">
            <a:noAutofit/>
          </a:bodyPr>
          <a:lstStyle/>
          <a:p>
            <a:pPr indent="0" lvl="0" marL="0" marR="0" rtl="0" algn="r">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840" r:id="rId1"/>
    <p:sldLayoutId id="2147483841" r:id="rId2"/>
    <p:sldLayoutId id="2147483842" r:id="rId3"/>
    <p:sldLayoutId id="2147483843" r:id="rId4"/>
    <p:sldLayoutId id="2147483844" r:id="rId5"/>
    <p:sldLayoutId id="2147483845" r:id="rId6"/>
    <p:sldLayoutId id="2147483846" r:id="rId7"/>
    <p:sldLayoutId id="2147483847" r:id="rId8"/>
    <p:sldLayoutId id="2147483848" r:id="rId9"/>
    <p:sldLayoutId id="2147483849" r:id="rId10"/>
    <p:sldLayoutId id="2147483850" r:id="rId11"/>
    <p:sldLayoutId id="2147483851" r:id="rId12"/>
    <p:sldLayoutId id="2147483852" r:id="rId13"/>
    <p:sldLayoutId id="2147483853" r:id="rId14"/>
    <p:sldLayoutId id="2147483854" r:id="rId15"/>
    <p:sldLayoutId id="2147483855" r:id="rId16"/>
    <p:sldLayoutId id="2147483856" r:id="rId17"/>
    <p:sldLayoutId id="2147483857" r:id="rId18"/>
    <p:sldLayoutId id="2147483858" r:id="rId19"/>
    <p:sldLayoutId id="2147483859" r:id="rId20"/>
    <p:sldLayoutId id="2147483860" r:id="rId21"/>
    <p:sldLayoutId id="2147483861" r:id="rId22"/>
    <p:sldLayoutId id="2147483862" r:id="rId23"/>
    <p:sldLayoutId id="2147483863" r:id="rId24"/>
    <p:sldLayoutId id="2147483864" r:id="rId25"/>
    <p:sldLayoutId id="2147483865" r:id="rId26"/>
    <p:sldLayoutId id="2147483866" r:id="rId27"/>
    <p:sldLayoutId id="2147483867" r:id="rId28"/>
    <p:sldLayoutId id="2147483868" r:id="rId29"/>
    <p:sldLayoutId id="2147483869" r:id="rId30"/>
    <p:sldLayoutId id="2147483870" r:id="rId31"/>
    <p:sldLayoutId id="2147483871" r:id="rId32"/>
    <p:sldLayoutId id="2147483872" r:id="rId33"/>
    <p:sldLayoutId id="2147483873" r:id="rId34"/>
    <p:sldLayoutId id="2147483874" r:id="rId35"/>
    <p:sldLayoutId id="2147483875" r:id="rId36"/>
    <p:sldLayoutId id="2147483876" r:id="rId37"/>
    <p:sldLayoutId id="2147483877" r:id="rId38"/>
    <p:sldLayoutId id="2147483878" r:id="rId39"/>
    <p:sldLayoutId id="2147483879" r:id="rId40"/>
    <p:sldLayoutId id="2147483880" r:id="rId41"/>
    <p:sldLayoutId id="2147483881" r:id="rId42"/>
    <p:sldLayoutId id="2147483882" r:id="rId43"/>
    <p:sldLayoutId id="2147483883" r:id="rId44"/>
    <p:sldLayoutId id="2147483884" r:id="rId45"/>
    <p:sldLayoutId id="2147483885" r:id="rId46"/>
    <p:sldLayoutId id="2147483886" r:id="rId47"/>
    <p:sldLayoutId id="2147483887" r:id="rId48"/>
    <p:sldLayoutId id="2147483888" r:id="rId49"/>
    <p:sldLayoutId id="2147483889" r:id="rId50"/>
    <p:sldLayoutId id="2147483890" r:id="rId51"/>
    <p:sldLayoutId id="2147483891" r:id="rId52"/>
    <p:sldLayoutId id="2147483892" r:id="rId53"/>
    <p:sldLayoutId id="2147483893" r:id="rId54"/>
    <p:sldLayoutId id="2147483894" r:id="rId55"/>
    <p:sldLayoutId id="2147483895" r:id="rId56"/>
    <p:sldLayoutId id="2147483896" r:id="rId57"/>
    <p:sldLayoutId id="2147483897" r:id="rId58"/>
    <p:sldLayoutId id="2147483898" r:id="rId59"/>
    <p:sldLayoutId id="2147483899" r:id="rId60"/>
    <p:sldLayoutId id="2147483900" r:id="rId61"/>
    <p:sldLayoutId id="2147483901" r:id="rId62"/>
    <p:sldLayoutId id="2147483902" r:id="rId63"/>
    <p:sldLayoutId id="2147483903" r:id="rId64"/>
    <p:sldLayoutId id="2147483904" r:id="rId6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2880">
          <p15:clr>
            <a:srgbClr val="F26B43"/>
          </p15:clr>
        </p15:guide>
        <p15:guide id="2" pos="209">
          <p15:clr>
            <a:srgbClr val="F26B43"/>
          </p15:clr>
        </p15:guide>
        <p15:guide id="3" pos="5551">
          <p15:clr>
            <a:srgbClr val="F26B43"/>
          </p15:clr>
        </p15:guide>
        <p15:guide id="4" pos="2965">
          <p15:clr>
            <a:srgbClr val="F26B43"/>
          </p15:clr>
        </p15:guide>
        <p15:guide id="5" pos="2795">
          <p15:clr>
            <a:srgbClr val="F26B43"/>
          </p15:clr>
        </p15:guide>
        <p15:guide id="6" orient="horz" pos="2916">
          <p15:clr>
            <a:srgbClr val="F26B43"/>
          </p15:clr>
        </p15:guide>
        <p15:guide id="7" pos="2045">
          <p15:clr>
            <a:srgbClr val="F26B43"/>
          </p15:clr>
        </p15:guide>
        <p15:guide id="8" pos="1877">
          <p15:clr>
            <a:srgbClr val="F26B43"/>
          </p15:clr>
        </p15:guide>
        <p15:guide id="9" pos="3714">
          <p15:clr>
            <a:srgbClr val="F26B43"/>
          </p15:clr>
        </p15:guide>
        <p15:guide id="10" pos="3883">
          <p15:clr>
            <a:srgbClr val="F26B43"/>
          </p15:clr>
        </p15:guide>
        <p15:guide id="11" orient="horz" pos="1620">
          <p15:clr>
            <a:srgbClr val="F26B43"/>
          </p15:clr>
        </p15:guide>
        <p15:guide id="12" orient="horz" pos="994">
          <p15:clr>
            <a:srgbClr val="F26B43"/>
          </p15:clr>
        </p15:guide>
        <p15:guide id="13" orient="horz" pos="859">
          <p15:clr>
            <a:srgbClr val="F26B43"/>
          </p15:clr>
        </p15:guide>
        <p15:guide id="14" orient="horz" pos="203">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1853" name="Shape 1853"/>
        <p:cNvGrpSpPr/>
        <p:nvPr/>
      </p:nvGrpSpPr>
      <p:grpSpPr>
        <a:xfrm>
          <a:off x="0" y="0"/>
          <a:ext cx="0" cy="0"/>
          <a:chOff x="0" y="0"/>
          <a:chExt cx="0" cy="0"/>
        </a:xfrm>
      </p:grpSpPr>
      <p:sp>
        <p:nvSpPr>
          <p:cNvPr id="1854" name="Google Shape;1854;p263"/>
          <p:cNvSpPr txBox="1"/>
          <p:nvPr>
            <p:ph type="title"/>
          </p:nvPr>
        </p:nvSpPr>
        <p:spPr>
          <a:xfrm>
            <a:off x="332185" y="324001"/>
            <a:ext cx="8479500" cy="1040400"/>
          </a:xfrm>
          <a:prstGeom prst="rect">
            <a:avLst/>
          </a:prstGeom>
          <a:noFill/>
          <a:ln>
            <a:noFill/>
          </a:ln>
        </p:spPr>
        <p:txBody>
          <a:bodyPr anchorCtr="0" anchor="t" bIns="0" lIns="0" spcFirstLastPara="1" rIns="0" wrap="square" tIns="0">
            <a:noAutofit/>
          </a:bodyPr>
          <a:lstStyle>
            <a:lvl1pPr lvl="0" marR="0" rtl="0" algn="l">
              <a:lnSpc>
                <a:spcPct val="85000"/>
              </a:lnSpc>
              <a:spcBef>
                <a:spcPts val="0"/>
              </a:spcBef>
              <a:spcAft>
                <a:spcPts val="0"/>
              </a:spcAft>
              <a:buClr>
                <a:schemeClr val="dk1"/>
              </a:buClr>
              <a:buSzPts val="2400"/>
              <a:buFont typeface="Georgia"/>
              <a:buNone/>
              <a:defRPr b="0" i="0" sz="2400" u="none" cap="none" strike="noStrike">
                <a:solidFill>
                  <a:schemeClr val="dk1"/>
                </a:solidFill>
                <a:latin typeface="Georgia"/>
                <a:ea typeface="Georgia"/>
                <a:cs typeface="Georgia"/>
                <a:sym typeface="Georgia"/>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1855" name="Google Shape;1855;p263"/>
          <p:cNvSpPr txBox="1"/>
          <p:nvPr>
            <p:ph idx="1" type="body"/>
          </p:nvPr>
        </p:nvSpPr>
        <p:spPr>
          <a:xfrm>
            <a:off x="332185" y="1577579"/>
            <a:ext cx="8479500" cy="3051600"/>
          </a:xfrm>
          <a:prstGeom prst="rect">
            <a:avLst/>
          </a:prstGeom>
          <a:noFill/>
          <a:ln>
            <a:noFill/>
          </a:ln>
        </p:spPr>
        <p:txBody>
          <a:bodyPr anchorCtr="0" anchor="t" bIns="0" lIns="0" spcFirstLastPara="1" rIns="0" wrap="square" tIns="0">
            <a:noAutofit/>
          </a:bodyPr>
          <a:lstStyle>
            <a:lvl1pPr indent="-304800" lvl="0" marL="457200" marR="0" rtl="0" algn="l">
              <a:lnSpc>
                <a:spcPct val="100000"/>
              </a:lnSpc>
              <a:spcBef>
                <a:spcPts val="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indent="-304800" lvl="1" marL="9144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indent="-304800" lvl="2" marL="13716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04800" lvl="5" marL="27432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indent="-304800" lvl="6" marL="32004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indent="-304800" lvl="7" marL="36576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indent="-304800" lvl="8" marL="4114800" marR="0" rtl="0" algn="l">
              <a:lnSpc>
                <a:spcPct val="100000"/>
              </a:lnSpc>
              <a:spcBef>
                <a:spcPts val="500"/>
              </a:spcBef>
              <a:spcAft>
                <a:spcPts val="50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1856" name="Google Shape;1856;p263"/>
          <p:cNvSpPr txBox="1"/>
          <p:nvPr>
            <p:ph idx="12" type="sldNum"/>
          </p:nvPr>
        </p:nvSpPr>
        <p:spPr>
          <a:xfrm>
            <a:off x="6163867" y="4869180"/>
            <a:ext cx="2647800" cy="1029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857" name="Google Shape;1857;p263"/>
          <p:cNvSpPr txBox="1"/>
          <p:nvPr/>
        </p:nvSpPr>
        <p:spPr>
          <a:xfrm>
            <a:off x="332185" y="4869180"/>
            <a:ext cx="4105200" cy="1029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chemeClr val="dk1"/>
                </a:solidFill>
                <a:latin typeface="Arial"/>
                <a:ea typeface="Arial"/>
                <a:cs typeface="Arial"/>
                <a:sym typeface="Arial"/>
              </a:rPr>
              <a:t>PwC</a:t>
            </a:r>
            <a:endParaRPr b="0" i="0" sz="1100" u="none" cap="none" strike="noStrike">
              <a:solidFill>
                <a:srgbClr val="000000"/>
              </a:solidFill>
              <a:latin typeface="Arial"/>
              <a:ea typeface="Arial"/>
              <a:cs typeface="Arial"/>
              <a:sym typeface="Arial"/>
            </a:endParaRPr>
          </a:p>
        </p:txBody>
      </p:sp>
      <p:sp>
        <p:nvSpPr>
          <p:cNvPr id="1858" name="Google Shape;1858;p263"/>
          <p:cNvSpPr txBox="1"/>
          <p:nvPr/>
        </p:nvSpPr>
        <p:spPr>
          <a:xfrm>
            <a:off x="332185" y="4766310"/>
            <a:ext cx="4105200" cy="1029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chemeClr val="dk1"/>
                </a:solidFill>
                <a:latin typeface="Arial"/>
                <a:ea typeface="Arial"/>
                <a:cs typeface="Arial"/>
                <a:sym typeface="Arial"/>
              </a:rPr>
              <a:t>AI &amp; Analytics</a:t>
            </a:r>
            <a:endParaRPr b="0" i="0" sz="1100" u="none" cap="none" strike="noStrike">
              <a:solidFill>
                <a:srgbClr val="000000"/>
              </a:solidFill>
              <a:latin typeface="Arial"/>
              <a:ea typeface="Arial"/>
              <a:cs typeface="Arial"/>
              <a:sym typeface="Arial"/>
            </a:endParaRPr>
          </a:p>
        </p:txBody>
      </p:sp>
      <p:sp>
        <p:nvSpPr>
          <p:cNvPr id="1859" name="Google Shape;1859;p263"/>
          <p:cNvSpPr txBox="1"/>
          <p:nvPr/>
        </p:nvSpPr>
        <p:spPr>
          <a:xfrm>
            <a:off x="6163866" y="4766310"/>
            <a:ext cx="2647800" cy="102900"/>
          </a:xfrm>
          <a:prstGeom prst="rect">
            <a:avLst/>
          </a:prstGeom>
          <a:noFill/>
          <a:ln>
            <a:noFill/>
          </a:ln>
        </p:spPr>
        <p:txBody>
          <a:bodyPr anchorCtr="0" anchor="b" bIns="0" lIns="0" spcFirstLastPara="1" rIns="0" wrap="square" tIns="0">
            <a:noAutofit/>
          </a:bodyPr>
          <a:lstStyle/>
          <a:p>
            <a:pPr indent="0" lvl="0" marL="0" marR="0" rtl="0" algn="r">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905" r:id="rId1"/>
    <p:sldLayoutId id="2147483906" r:id="rId2"/>
    <p:sldLayoutId id="2147483907" r:id="rId3"/>
    <p:sldLayoutId id="2147483908" r:id="rId4"/>
    <p:sldLayoutId id="2147483909" r:id="rId5"/>
    <p:sldLayoutId id="2147483910" r:id="rId6"/>
    <p:sldLayoutId id="2147483911" r:id="rId7"/>
    <p:sldLayoutId id="2147483912" r:id="rId8"/>
    <p:sldLayoutId id="2147483913" r:id="rId9"/>
    <p:sldLayoutId id="2147483914" r:id="rId10"/>
    <p:sldLayoutId id="2147483915" r:id="rId11"/>
    <p:sldLayoutId id="2147483916" r:id="rId12"/>
    <p:sldLayoutId id="2147483917" r:id="rId13"/>
    <p:sldLayoutId id="2147483918" r:id="rId14"/>
    <p:sldLayoutId id="2147483919" r:id="rId15"/>
    <p:sldLayoutId id="2147483920" r:id="rId16"/>
    <p:sldLayoutId id="2147483921" r:id="rId17"/>
    <p:sldLayoutId id="2147483922" r:id="rId18"/>
    <p:sldLayoutId id="2147483923" r:id="rId19"/>
    <p:sldLayoutId id="2147483924" r:id="rId20"/>
    <p:sldLayoutId id="2147483925" r:id="rId21"/>
    <p:sldLayoutId id="2147483926" r:id="rId22"/>
    <p:sldLayoutId id="2147483927" r:id="rId23"/>
    <p:sldLayoutId id="2147483928" r:id="rId24"/>
    <p:sldLayoutId id="2147483929" r:id="rId25"/>
    <p:sldLayoutId id="2147483930" r:id="rId26"/>
    <p:sldLayoutId id="2147483931" r:id="rId27"/>
    <p:sldLayoutId id="2147483932" r:id="rId28"/>
    <p:sldLayoutId id="2147483933" r:id="rId29"/>
    <p:sldLayoutId id="2147483934" r:id="rId30"/>
    <p:sldLayoutId id="2147483935" r:id="rId31"/>
    <p:sldLayoutId id="2147483936" r:id="rId32"/>
    <p:sldLayoutId id="2147483937" r:id="rId33"/>
    <p:sldLayoutId id="2147483938" r:id="rId34"/>
    <p:sldLayoutId id="2147483939" r:id="rId35"/>
    <p:sldLayoutId id="2147483940" r:id="rId36"/>
    <p:sldLayoutId id="2147483941" r:id="rId37"/>
    <p:sldLayoutId id="2147483942" r:id="rId38"/>
    <p:sldLayoutId id="2147483943" r:id="rId39"/>
    <p:sldLayoutId id="2147483944" r:id="rId40"/>
    <p:sldLayoutId id="2147483945" r:id="rId41"/>
    <p:sldLayoutId id="2147483946" r:id="rId42"/>
    <p:sldLayoutId id="2147483947" r:id="rId43"/>
    <p:sldLayoutId id="2147483948" r:id="rId44"/>
    <p:sldLayoutId id="2147483949" r:id="rId45"/>
    <p:sldLayoutId id="2147483950" r:id="rId46"/>
    <p:sldLayoutId id="2147483951" r:id="rId47"/>
    <p:sldLayoutId id="2147483952" r:id="rId48"/>
    <p:sldLayoutId id="2147483953" r:id="rId49"/>
    <p:sldLayoutId id="2147483954" r:id="rId50"/>
    <p:sldLayoutId id="2147483955" r:id="rId51"/>
    <p:sldLayoutId id="2147483956" r:id="rId52"/>
    <p:sldLayoutId id="2147483957" r:id="rId53"/>
    <p:sldLayoutId id="2147483958" r:id="rId54"/>
    <p:sldLayoutId id="2147483959" r:id="rId55"/>
    <p:sldLayoutId id="2147483960" r:id="rId56"/>
    <p:sldLayoutId id="2147483961" r:id="rId57"/>
    <p:sldLayoutId id="2147483962" r:id="rId58"/>
    <p:sldLayoutId id="2147483963" r:id="rId59"/>
    <p:sldLayoutId id="2147483964" r:id="rId60"/>
    <p:sldLayoutId id="2147483965" r:id="rId61"/>
    <p:sldLayoutId id="2147483966" r:id="rId62"/>
    <p:sldLayoutId id="2147483967" r:id="rId63"/>
    <p:sldLayoutId id="2147483968" r:id="rId64"/>
    <p:sldLayoutId id="2147483969" r:id="rId65"/>
    <p:sldLayoutId id="2147483970" r:id="rId66"/>
    <p:sldLayoutId id="2147483971" r:id="rId6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2880">
          <p15:clr>
            <a:srgbClr val="F26B43"/>
          </p15:clr>
        </p15:guide>
        <p15:guide id="2" pos="209">
          <p15:clr>
            <a:srgbClr val="F26B43"/>
          </p15:clr>
        </p15:guide>
        <p15:guide id="3" pos="5551">
          <p15:clr>
            <a:srgbClr val="F26B43"/>
          </p15:clr>
        </p15:guide>
        <p15:guide id="4" pos="2965">
          <p15:clr>
            <a:srgbClr val="F26B43"/>
          </p15:clr>
        </p15:guide>
        <p15:guide id="5" pos="2795">
          <p15:clr>
            <a:srgbClr val="F26B43"/>
          </p15:clr>
        </p15:guide>
        <p15:guide id="6" orient="horz" pos="2916">
          <p15:clr>
            <a:srgbClr val="F26B43"/>
          </p15:clr>
        </p15:guide>
        <p15:guide id="7" pos="2045">
          <p15:clr>
            <a:srgbClr val="F26B43"/>
          </p15:clr>
        </p15:guide>
        <p15:guide id="8" pos="1877">
          <p15:clr>
            <a:srgbClr val="F26B43"/>
          </p15:clr>
        </p15:guide>
        <p15:guide id="9" pos="3714">
          <p15:clr>
            <a:srgbClr val="F26B43"/>
          </p15:clr>
        </p15:guide>
        <p15:guide id="10" pos="3883">
          <p15:clr>
            <a:srgbClr val="F26B43"/>
          </p15:clr>
        </p15:guide>
        <p15:guide id="11" orient="horz" pos="1620">
          <p15:clr>
            <a:srgbClr val="F26B43"/>
          </p15:clr>
        </p15:guide>
        <p15:guide id="12" orient="horz" pos="994">
          <p15:clr>
            <a:srgbClr val="F26B43"/>
          </p15:clr>
        </p15:guide>
        <p15:guide id="13" orient="horz" pos="859">
          <p15:clr>
            <a:srgbClr val="F26B43"/>
          </p15:clr>
        </p15:guide>
        <p15:guide id="14" orient="horz" pos="203">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235" name="Shape 2235"/>
        <p:cNvGrpSpPr/>
        <p:nvPr/>
      </p:nvGrpSpPr>
      <p:grpSpPr>
        <a:xfrm>
          <a:off x="0" y="0"/>
          <a:ext cx="0" cy="0"/>
          <a:chOff x="0" y="0"/>
          <a:chExt cx="0" cy="0"/>
        </a:xfrm>
      </p:grpSpPr>
      <p:sp>
        <p:nvSpPr>
          <p:cNvPr id="2236" name="Google Shape;2236;p331"/>
          <p:cNvSpPr txBox="1"/>
          <p:nvPr>
            <p:ph type="title"/>
          </p:nvPr>
        </p:nvSpPr>
        <p:spPr>
          <a:xfrm>
            <a:off x="332185" y="324001"/>
            <a:ext cx="8479500" cy="1040400"/>
          </a:xfrm>
          <a:prstGeom prst="rect">
            <a:avLst/>
          </a:prstGeom>
          <a:noFill/>
          <a:ln>
            <a:noFill/>
          </a:ln>
        </p:spPr>
        <p:txBody>
          <a:bodyPr anchorCtr="0" anchor="t" bIns="0" lIns="0" spcFirstLastPara="1" rIns="0" wrap="square" tIns="0">
            <a:noAutofit/>
          </a:bodyPr>
          <a:lstStyle>
            <a:lvl1pPr lvl="0" marR="0" rtl="0" algn="l">
              <a:lnSpc>
                <a:spcPct val="85000"/>
              </a:lnSpc>
              <a:spcBef>
                <a:spcPts val="0"/>
              </a:spcBef>
              <a:spcAft>
                <a:spcPts val="0"/>
              </a:spcAft>
              <a:buClr>
                <a:schemeClr val="dk1"/>
              </a:buClr>
              <a:buSzPts val="2400"/>
              <a:buFont typeface="Georgia"/>
              <a:buNone/>
              <a:defRPr b="0" i="0" sz="2400" u="none" cap="none" strike="noStrike">
                <a:solidFill>
                  <a:schemeClr val="dk1"/>
                </a:solidFill>
                <a:latin typeface="Georgia"/>
                <a:ea typeface="Georgia"/>
                <a:cs typeface="Georgia"/>
                <a:sym typeface="Georgia"/>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2237" name="Google Shape;2237;p331"/>
          <p:cNvSpPr txBox="1"/>
          <p:nvPr>
            <p:ph idx="1" type="body"/>
          </p:nvPr>
        </p:nvSpPr>
        <p:spPr>
          <a:xfrm>
            <a:off x="332185" y="1577579"/>
            <a:ext cx="8479500" cy="3051600"/>
          </a:xfrm>
          <a:prstGeom prst="rect">
            <a:avLst/>
          </a:prstGeom>
          <a:noFill/>
          <a:ln>
            <a:noFill/>
          </a:ln>
        </p:spPr>
        <p:txBody>
          <a:bodyPr anchorCtr="0" anchor="t" bIns="0" lIns="0" spcFirstLastPara="1" rIns="0" wrap="square" tIns="0">
            <a:noAutofit/>
          </a:bodyPr>
          <a:lstStyle>
            <a:lvl1pPr indent="-304800" lvl="0" marL="457200" marR="0" rtl="0" algn="l">
              <a:lnSpc>
                <a:spcPct val="100000"/>
              </a:lnSpc>
              <a:spcBef>
                <a:spcPts val="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indent="-304800" lvl="1" marL="9144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indent="-304800" lvl="2" marL="13716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04800" lvl="5" marL="27432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indent="-304800" lvl="6" marL="32004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indent="-304800" lvl="7" marL="36576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indent="-304800" lvl="8" marL="4114800" marR="0" rtl="0" algn="l">
              <a:lnSpc>
                <a:spcPct val="100000"/>
              </a:lnSpc>
              <a:spcBef>
                <a:spcPts val="500"/>
              </a:spcBef>
              <a:spcAft>
                <a:spcPts val="50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2238" name="Google Shape;2238;p331"/>
          <p:cNvSpPr txBox="1"/>
          <p:nvPr>
            <p:ph idx="12" type="sldNum"/>
          </p:nvPr>
        </p:nvSpPr>
        <p:spPr>
          <a:xfrm>
            <a:off x="6163867" y="4869180"/>
            <a:ext cx="2648100" cy="1029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2239" name="Google Shape;2239;p331"/>
          <p:cNvSpPr txBox="1"/>
          <p:nvPr/>
        </p:nvSpPr>
        <p:spPr>
          <a:xfrm>
            <a:off x="332185" y="4869180"/>
            <a:ext cx="4105200" cy="1029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chemeClr val="dk1"/>
                </a:solidFill>
                <a:latin typeface="Arial"/>
                <a:ea typeface="Arial"/>
                <a:cs typeface="Arial"/>
                <a:sym typeface="Arial"/>
              </a:rPr>
              <a:t>PwC</a:t>
            </a:r>
            <a:endParaRPr b="0" i="0" sz="1100" u="none" cap="none" strike="noStrike">
              <a:solidFill>
                <a:srgbClr val="000000"/>
              </a:solidFill>
              <a:latin typeface="Arial"/>
              <a:ea typeface="Arial"/>
              <a:cs typeface="Arial"/>
              <a:sym typeface="Arial"/>
            </a:endParaRPr>
          </a:p>
        </p:txBody>
      </p:sp>
      <p:sp>
        <p:nvSpPr>
          <p:cNvPr id="2240" name="Google Shape;2240;p331"/>
          <p:cNvSpPr txBox="1"/>
          <p:nvPr/>
        </p:nvSpPr>
        <p:spPr>
          <a:xfrm>
            <a:off x="332185" y="4766310"/>
            <a:ext cx="4105200" cy="1029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chemeClr val="dk1"/>
                </a:solidFill>
                <a:latin typeface="Arial"/>
                <a:ea typeface="Arial"/>
                <a:cs typeface="Arial"/>
                <a:sym typeface="Arial"/>
              </a:rPr>
              <a:t>Presentation Title [View &gt; Master and edit/delete on very top slide master]</a:t>
            </a:r>
            <a:endParaRPr b="0" i="0" sz="1100" u="none" cap="none" strike="noStrike">
              <a:solidFill>
                <a:srgbClr val="000000"/>
              </a:solidFill>
              <a:latin typeface="Arial"/>
              <a:ea typeface="Arial"/>
              <a:cs typeface="Arial"/>
              <a:sym typeface="Arial"/>
            </a:endParaRPr>
          </a:p>
        </p:txBody>
      </p:sp>
      <p:sp>
        <p:nvSpPr>
          <p:cNvPr id="2241" name="Google Shape;2241;p331"/>
          <p:cNvSpPr txBox="1"/>
          <p:nvPr/>
        </p:nvSpPr>
        <p:spPr>
          <a:xfrm>
            <a:off x="6163866" y="4766310"/>
            <a:ext cx="2648100" cy="102900"/>
          </a:xfrm>
          <a:prstGeom prst="rect">
            <a:avLst/>
          </a:prstGeom>
          <a:noFill/>
          <a:ln>
            <a:noFill/>
          </a:ln>
        </p:spPr>
        <p:txBody>
          <a:bodyPr anchorCtr="0" anchor="b"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r>
              <a:rPr b="0" i="0" lang="en" sz="600" u="none" cap="none" strike="noStrike">
                <a:solidFill>
                  <a:schemeClr val="dk1"/>
                </a:solidFill>
                <a:latin typeface="Arial"/>
                <a:ea typeface="Arial"/>
                <a:cs typeface="Arial"/>
                <a:sym typeface="Arial"/>
              </a:rPr>
              <a:t>Date [View &gt; Master and edit/delete on very top slide master]</a:t>
            </a:r>
            <a:endParaRPr b="0" i="0" sz="1100" u="none" cap="none" strike="noStrike">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 id="2147483983" r:id="rId12"/>
    <p:sldLayoutId id="2147483984" r:id="rId13"/>
    <p:sldLayoutId id="2147483985" r:id="rId14"/>
    <p:sldLayoutId id="2147483986" r:id="rId15"/>
    <p:sldLayoutId id="2147483987" r:id="rId16"/>
    <p:sldLayoutId id="2147483988" r:id="rId17"/>
    <p:sldLayoutId id="2147483989" r:id="rId18"/>
    <p:sldLayoutId id="2147483990" r:id="rId19"/>
    <p:sldLayoutId id="2147483991" r:id="rId20"/>
    <p:sldLayoutId id="2147483992" r:id="rId21"/>
    <p:sldLayoutId id="2147483993" r:id="rId22"/>
    <p:sldLayoutId id="2147483994" r:id="rId23"/>
    <p:sldLayoutId id="2147483995" r:id="rId24"/>
    <p:sldLayoutId id="2147483996" r:id="rId25"/>
    <p:sldLayoutId id="2147483997" r:id="rId26"/>
    <p:sldLayoutId id="2147483998" r:id="rId27"/>
    <p:sldLayoutId id="2147483999" r:id="rId28"/>
    <p:sldLayoutId id="2147484000" r:id="rId29"/>
    <p:sldLayoutId id="2147484001" r:id="rId30"/>
    <p:sldLayoutId id="2147484002" r:id="rId31"/>
    <p:sldLayoutId id="2147484003" r:id="rId32"/>
    <p:sldLayoutId id="2147484004" r:id="rId33"/>
    <p:sldLayoutId id="2147484005" r:id="rId34"/>
    <p:sldLayoutId id="2147484006" r:id="rId35"/>
    <p:sldLayoutId id="2147484007" r:id="rId36"/>
    <p:sldLayoutId id="2147484008" r:id="rId37"/>
    <p:sldLayoutId id="2147484009" r:id="rId38"/>
    <p:sldLayoutId id="2147484010" r:id="rId39"/>
    <p:sldLayoutId id="2147484011" r:id="rId40"/>
    <p:sldLayoutId id="2147484012" r:id="rId41"/>
    <p:sldLayoutId id="2147484013" r:id="rId42"/>
    <p:sldLayoutId id="2147484014" r:id="rId43"/>
    <p:sldLayoutId id="2147484015" r:id="rId44"/>
    <p:sldLayoutId id="2147484016" r:id="rId45"/>
    <p:sldLayoutId id="2147484017" r:id="rId46"/>
    <p:sldLayoutId id="2147484018" r:id="rId47"/>
    <p:sldLayoutId id="2147484019" r:id="rId48"/>
    <p:sldLayoutId id="2147484020" r:id="rId49"/>
    <p:sldLayoutId id="2147484021" r:id="rId50"/>
    <p:sldLayoutId id="2147484022" r:id="rId51"/>
    <p:sldLayoutId id="2147484023" r:id="rId52"/>
    <p:sldLayoutId id="2147484024" r:id="rId53"/>
    <p:sldLayoutId id="2147484025" r:id="rId54"/>
    <p:sldLayoutId id="2147484026" r:id="rId55"/>
    <p:sldLayoutId id="2147484027" r:id="rId56"/>
    <p:sldLayoutId id="2147484028" r:id="rId57"/>
    <p:sldLayoutId id="2147484029" r:id="rId58"/>
    <p:sldLayoutId id="2147484030" r:id="rId59"/>
    <p:sldLayoutId id="2147484031" r:id="rId60"/>
    <p:sldLayoutId id="2147484032" r:id="rId61"/>
    <p:sldLayoutId id="2147484033" r:id="rId62"/>
    <p:sldLayoutId id="2147484034" r:id="rId63"/>
    <p:sldLayoutId id="2147484035" r:id="rId64"/>
    <p:sldLayoutId id="2147484036" r:id="rId65"/>
    <p:sldLayoutId id="2147484037" r:id="rId6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2880">
          <p15:clr>
            <a:srgbClr val="F26B43"/>
          </p15:clr>
        </p15:guide>
        <p15:guide id="2" pos="209">
          <p15:clr>
            <a:srgbClr val="F26B43"/>
          </p15:clr>
        </p15:guide>
        <p15:guide id="3" pos="5551">
          <p15:clr>
            <a:srgbClr val="F26B43"/>
          </p15:clr>
        </p15:guide>
        <p15:guide id="4" pos="2965">
          <p15:clr>
            <a:srgbClr val="F26B43"/>
          </p15:clr>
        </p15:guide>
        <p15:guide id="5" pos="2795">
          <p15:clr>
            <a:srgbClr val="F26B43"/>
          </p15:clr>
        </p15:guide>
        <p15:guide id="6" orient="horz" pos="2916">
          <p15:clr>
            <a:srgbClr val="F26B43"/>
          </p15:clr>
        </p15:guide>
        <p15:guide id="7" pos="2045">
          <p15:clr>
            <a:srgbClr val="F26B43"/>
          </p15:clr>
        </p15:guide>
        <p15:guide id="8" pos="1877">
          <p15:clr>
            <a:srgbClr val="F26B43"/>
          </p15:clr>
        </p15:guide>
        <p15:guide id="9" pos="3714">
          <p15:clr>
            <a:srgbClr val="F26B43"/>
          </p15:clr>
        </p15:guide>
        <p15:guide id="10" pos="3883">
          <p15:clr>
            <a:srgbClr val="F26B43"/>
          </p15:clr>
        </p15:guide>
        <p15:guide id="11" orient="horz" pos="1620">
          <p15:clr>
            <a:srgbClr val="F26B43"/>
          </p15:clr>
        </p15:guide>
        <p15:guide id="12" orient="horz" pos="994">
          <p15:clr>
            <a:srgbClr val="F26B43"/>
          </p15:clr>
        </p15:guide>
        <p15:guide id="13" orient="horz" pos="859">
          <p15:clr>
            <a:srgbClr val="F26B43"/>
          </p15:clr>
        </p15:guide>
        <p15:guide id="14" orient="horz" pos="203">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619" name="Shape 2619"/>
        <p:cNvGrpSpPr/>
        <p:nvPr/>
      </p:nvGrpSpPr>
      <p:grpSpPr>
        <a:xfrm>
          <a:off x="0" y="0"/>
          <a:ext cx="0" cy="0"/>
          <a:chOff x="0" y="0"/>
          <a:chExt cx="0" cy="0"/>
        </a:xfrm>
      </p:grpSpPr>
      <p:sp>
        <p:nvSpPr>
          <p:cNvPr id="2620" name="Google Shape;2620;p398"/>
          <p:cNvSpPr txBox="1"/>
          <p:nvPr>
            <p:ph type="title"/>
          </p:nvPr>
        </p:nvSpPr>
        <p:spPr>
          <a:xfrm>
            <a:off x="332185" y="324001"/>
            <a:ext cx="8479500" cy="1040400"/>
          </a:xfrm>
          <a:prstGeom prst="rect">
            <a:avLst/>
          </a:prstGeom>
          <a:noFill/>
          <a:ln>
            <a:noFill/>
          </a:ln>
        </p:spPr>
        <p:txBody>
          <a:bodyPr anchorCtr="0" anchor="t" bIns="0" lIns="0" spcFirstLastPara="1" rIns="0" wrap="square" tIns="0">
            <a:noAutofit/>
          </a:bodyPr>
          <a:lstStyle>
            <a:lvl1pPr lvl="0" marR="0" rtl="0" algn="l">
              <a:lnSpc>
                <a:spcPct val="85000"/>
              </a:lnSpc>
              <a:spcBef>
                <a:spcPts val="0"/>
              </a:spcBef>
              <a:spcAft>
                <a:spcPts val="0"/>
              </a:spcAft>
              <a:buClr>
                <a:schemeClr val="dk1"/>
              </a:buClr>
              <a:buSzPts val="2400"/>
              <a:buFont typeface="Georgia"/>
              <a:buNone/>
              <a:defRPr b="0" i="0" sz="2400" u="none" cap="none" strike="noStrike">
                <a:solidFill>
                  <a:schemeClr val="dk1"/>
                </a:solidFill>
                <a:latin typeface="Georgia"/>
                <a:ea typeface="Georgia"/>
                <a:cs typeface="Georgia"/>
                <a:sym typeface="Georgia"/>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2621" name="Google Shape;2621;p398"/>
          <p:cNvSpPr txBox="1"/>
          <p:nvPr>
            <p:ph idx="1" type="body"/>
          </p:nvPr>
        </p:nvSpPr>
        <p:spPr>
          <a:xfrm>
            <a:off x="332185" y="1577579"/>
            <a:ext cx="8479500" cy="3051600"/>
          </a:xfrm>
          <a:prstGeom prst="rect">
            <a:avLst/>
          </a:prstGeom>
          <a:noFill/>
          <a:ln>
            <a:noFill/>
          </a:ln>
        </p:spPr>
        <p:txBody>
          <a:bodyPr anchorCtr="0" anchor="t" bIns="0" lIns="0" spcFirstLastPara="1" rIns="0" wrap="square" tIns="0">
            <a:noAutofit/>
          </a:bodyPr>
          <a:lstStyle>
            <a:lvl1pPr indent="-304800" lvl="0" marL="457200" marR="0" rtl="0" algn="l">
              <a:lnSpc>
                <a:spcPct val="100000"/>
              </a:lnSpc>
              <a:spcBef>
                <a:spcPts val="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indent="-304800" lvl="1" marL="9144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indent="-304800" lvl="2" marL="13716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04800" lvl="5" marL="27432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indent="-304800" lvl="6" marL="32004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indent="-304800" lvl="7" marL="36576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indent="-304800" lvl="8" marL="4114800" marR="0" rtl="0" algn="l">
              <a:lnSpc>
                <a:spcPct val="100000"/>
              </a:lnSpc>
              <a:spcBef>
                <a:spcPts val="500"/>
              </a:spcBef>
              <a:spcAft>
                <a:spcPts val="50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2622" name="Google Shape;2622;p398"/>
          <p:cNvSpPr txBox="1"/>
          <p:nvPr>
            <p:ph idx="12" type="sldNum"/>
          </p:nvPr>
        </p:nvSpPr>
        <p:spPr>
          <a:xfrm>
            <a:off x="6163867" y="4869180"/>
            <a:ext cx="2648100" cy="1029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2623" name="Google Shape;2623;p398"/>
          <p:cNvSpPr txBox="1"/>
          <p:nvPr/>
        </p:nvSpPr>
        <p:spPr>
          <a:xfrm>
            <a:off x="332185" y="4869180"/>
            <a:ext cx="4105200" cy="1029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chemeClr val="dk1"/>
                </a:solidFill>
                <a:latin typeface="Arial"/>
                <a:ea typeface="Arial"/>
                <a:cs typeface="Arial"/>
                <a:sym typeface="Arial"/>
              </a:rPr>
              <a:t>PwC</a:t>
            </a:r>
            <a:endParaRPr b="0" i="0" sz="1100" u="none" cap="none" strike="noStrike">
              <a:solidFill>
                <a:srgbClr val="000000"/>
              </a:solidFill>
              <a:latin typeface="Arial"/>
              <a:ea typeface="Arial"/>
              <a:cs typeface="Arial"/>
              <a:sym typeface="Arial"/>
            </a:endParaRPr>
          </a:p>
        </p:txBody>
      </p:sp>
      <p:sp>
        <p:nvSpPr>
          <p:cNvPr id="2624" name="Google Shape;2624;p398"/>
          <p:cNvSpPr txBox="1"/>
          <p:nvPr/>
        </p:nvSpPr>
        <p:spPr>
          <a:xfrm>
            <a:off x="332185" y="4766310"/>
            <a:ext cx="4105200" cy="1029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chemeClr val="dk1"/>
                </a:solidFill>
                <a:latin typeface="Arial"/>
                <a:ea typeface="Arial"/>
                <a:cs typeface="Arial"/>
                <a:sym typeface="Arial"/>
              </a:rPr>
              <a:t>Presentation Title [View &gt; Master and edit/delete on very top slide master]</a:t>
            </a:r>
            <a:endParaRPr b="0" i="0" sz="1100" u="none" cap="none" strike="noStrike">
              <a:solidFill>
                <a:srgbClr val="000000"/>
              </a:solidFill>
              <a:latin typeface="Arial"/>
              <a:ea typeface="Arial"/>
              <a:cs typeface="Arial"/>
              <a:sym typeface="Arial"/>
            </a:endParaRPr>
          </a:p>
        </p:txBody>
      </p:sp>
      <p:sp>
        <p:nvSpPr>
          <p:cNvPr id="2625" name="Google Shape;2625;p398"/>
          <p:cNvSpPr txBox="1"/>
          <p:nvPr/>
        </p:nvSpPr>
        <p:spPr>
          <a:xfrm>
            <a:off x="6163866" y="4766310"/>
            <a:ext cx="2648100" cy="102900"/>
          </a:xfrm>
          <a:prstGeom prst="rect">
            <a:avLst/>
          </a:prstGeom>
          <a:noFill/>
          <a:ln>
            <a:noFill/>
          </a:ln>
        </p:spPr>
        <p:txBody>
          <a:bodyPr anchorCtr="0" anchor="b"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r>
              <a:rPr b="0" i="0" lang="en" sz="600" u="none" cap="none" strike="noStrike">
                <a:solidFill>
                  <a:schemeClr val="dk1"/>
                </a:solidFill>
                <a:latin typeface="Arial"/>
                <a:ea typeface="Arial"/>
                <a:cs typeface="Arial"/>
                <a:sym typeface="Arial"/>
              </a:rPr>
              <a:t>Date [View &gt; Master and edit/delete on very top slide master]</a:t>
            </a:r>
            <a:endParaRPr b="0" i="0" sz="1100" u="none" cap="none" strike="noStrike">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4038"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2880">
          <p15:clr>
            <a:srgbClr val="F26B43"/>
          </p15:clr>
        </p15:guide>
        <p15:guide id="2" pos="209">
          <p15:clr>
            <a:srgbClr val="F26B43"/>
          </p15:clr>
        </p15:guide>
        <p15:guide id="3" pos="5551">
          <p15:clr>
            <a:srgbClr val="F26B43"/>
          </p15:clr>
        </p15:guide>
        <p15:guide id="4" pos="2965">
          <p15:clr>
            <a:srgbClr val="F26B43"/>
          </p15:clr>
        </p15:guide>
        <p15:guide id="5" pos="2795">
          <p15:clr>
            <a:srgbClr val="F26B43"/>
          </p15:clr>
        </p15:guide>
        <p15:guide id="6" orient="horz" pos="2916">
          <p15:clr>
            <a:srgbClr val="F26B43"/>
          </p15:clr>
        </p15:guide>
        <p15:guide id="7" pos="2045">
          <p15:clr>
            <a:srgbClr val="F26B43"/>
          </p15:clr>
        </p15:guide>
        <p15:guide id="8" pos="1877">
          <p15:clr>
            <a:srgbClr val="F26B43"/>
          </p15:clr>
        </p15:guide>
        <p15:guide id="9" pos="3714">
          <p15:clr>
            <a:srgbClr val="F26B43"/>
          </p15:clr>
        </p15:guide>
        <p15:guide id="10" pos="3883">
          <p15:clr>
            <a:srgbClr val="F26B43"/>
          </p15:clr>
        </p15:guide>
        <p15:guide id="11" orient="horz" pos="1620">
          <p15:clr>
            <a:srgbClr val="F26B43"/>
          </p15:clr>
        </p15:guide>
        <p15:guide id="12" orient="horz" pos="994">
          <p15:clr>
            <a:srgbClr val="F26B43"/>
          </p15:clr>
        </p15:guide>
        <p15:guide id="13" orient="horz" pos="859">
          <p15:clr>
            <a:srgbClr val="F26B43"/>
          </p15:clr>
        </p15:guide>
        <p15:guide id="14" orient="horz" pos="203">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2633" name="Shape 2633"/>
        <p:cNvGrpSpPr/>
        <p:nvPr/>
      </p:nvGrpSpPr>
      <p:grpSpPr>
        <a:xfrm>
          <a:off x="0" y="0"/>
          <a:ext cx="0" cy="0"/>
          <a:chOff x="0" y="0"/>
          <a:chExt cx="0" cy="0"/>
        </a:xfrm>
      </p:grpSpPr>
      <p:sp>
        <p:nvSpPr>
          <p:cNvPr id="2634" name="Google Shape;2634;p400"/>
          <p:cNvSpPr/>
          <p:nvPr/>
        </p:nvSpPr>
        <p:spPr>
          <a:xfrm>
            <a:off x="596" y="596"/>
            <a:ext cx="600" cy="600"/>
          </a:xfrm>
          <a:prstGeom prst="rect">
            <a:avLst/>
          </a:prstGeom>
          <a:solidFill>
            <a:srgbClr val="FFFFF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2635" name="Google Shape;2635;p400"/>
          <p:cNvSpPr txBox="1"/>
          <p:nvPr>
            <p:ph type="title"/>
          </p:nvPr>
        </p:nvSpPr>
        <p:spPr>
          <a:xfrm>
            <a:off x="305501" y="2170782"/>
            <a:ext cx="8834400" cy="307800"/>
          </a:xfrm>
          <a:prstGeom prst="rect">
            <a:avLst/>
          </a:prstGeom>
          <a:noFill/>
          <a:ln>
            <a:noFill/>
          </a:ln>
        </p:spPr>
        <p:txBody>
          <a:bodyPr anchorCtr="0" anchor="t" bIns="34275" lIns="34275" spcFirstLastPara="1" rIns="34275" wrap="square" tIns="34275">
            <a:noAutofit/>
          </a:bodyPr>
          <a:lstStyle>
            <a:lvl1pPr lvl="0" marR="0" rtl="0" algn="ctr">
              <a:lnSpc>
                <a:spcPct val="100000"/>
              </a:lnSpc>
              <a:spcBef>
                <a:spcPts val="0"/>
              </a:spcBef>
              <a:spcAft>
                <a:spcPts val="0"/>
              </a:spcAft>
              <a:buClr>
                <a:srgbClr val="FFFFFF"/>
              </a:buClr>
              <a:buSzPts val="500"/>
              <a:buFont typeface="Georgia"/>
              <a:buNone/>
              <a:defRPr b="0" i="0" sz="2000" u="none" cap="none" strike="noStrike">
                <a:solidFill>
                  <a:srgbClr val="FFFFFF"/>
                </a:solidFill>
                <a:latin typeface="Georgia"/>
                <a:ea typeface="Georgia"/>
                <a:cs typeface="Georgia"/>
                <a:sym typeface="Georgia"/>
              </a:defRPr>
            </a:lvl1pPr>
            <a:lvl2pPr lvl="1" marR="0" rtl="0" algn="ctr">
              <a:lnSpc>
                <a:spcPct val="100000"/>
              </a:lnSpc>
              <a:spcBef>
                <a:spcPts val="0"/>
              </a:spcBef>
              <a:spcAft>
                <a:spcPts val="0"/>
              </a:spcAft>
              <a:buClr>
                <a:srgbClr val="FFFFFF"/>
              </a:buClr>
              <a:buSzPts val="500"/>
              <a:buFont typeface="Georgia"/>
              <a:buNone/>
              <a:defRPr b="0" i="0" sz="2000" u="none" cap="none" strike="noStrike">
                <a:solidFill>
                  <a:srgbClr val="FFFFFF"/>
                </a:solidFill>
                <a:latin typeface="Georgia"/>
                <a:ea typeface="Georgia"/>
                <a:cs typeface="Georgia"/>
                <a:sym typeface="Georgia"/>
              </a:defRPr>
            </a:lvl2pPr>
            <a:lvl3pPr lvl="2" marR="0" rtl="0" algn="ctr">
              <a:lnSpc>
                <a:spcPct val="100000"/>
              </a:lnSpc>
              <a:spcBef>
                <a:spcPts val="0"/>
              </a:spcBef>
              <a:spcAft>
                <a:spcPts val="0"/>
              </a:spcAft>
              <a:buClr>
                <a:srgbClr val="FFFFFF"/>
              </a:buClr>
              <a:buSzPts val="500"/>
              <a:buFont typeface="Georgia"/>
              <a:buNone/>
              <a:defRPr b="0" i="0" sz="2000" u="none" cap="none" strike="noStrike">
                <a:solidFill>
                  <a:srgbClr val="FFFFFF"/>
                </a:solidFill>
                <a:latin typeface="Georgia"/>
                <a:ea typeface="Georgia"/>
                <a:cs typeface="Georgia"/>
                <a:sym typeface="Georgia"/>
              </a:defRPr>
            </a:lvl3pPr>
            <a:lvl4pPr lvl="3" marR="0" rtl="0" algn="ctr">
              <a:lnSpc>
                <a:spcPct val="100000"/>
              </a:lnSpc>
              <a:spcBef>
                <a:spcPts val="0"/>
              </a:spcBef>
              <a:spcAft>
                <a:spcPts val="0"/>
              </a:spcAft>
              <a:buClr>
                <a:srgbClr val="FFFFFF"/>
              </a:buClr>
              <a:buSzPts val="500"/>
              <a:buFont typeface="Georgia"/>
              <a:buNone/>
              <a:defRPr b="0" i="0" sz="2000" u="none" cap="none" strike="noStrike">
                <a:solidFill>
                  <a:srgbClr val="FFFFFF"/>
                </a:solidFill>
                <a:latin typeface="Georgia"/>
                <a:ea typeface="Georgia"/>
                <a:cs typeface="Georgia"/>
                <a:sym typeface="Georgia"/>
              </a:defRPr>
            </a:lvl4pPr>
            <a:lvl5pPr lvl="4" marR="0" rtl="0" algn="ctr">
              <a:lnSpc>
                <a:spcPct val="100000"/>
              </a:lnSpc>
              <a:spcBef>
                <a:spcPts val="0"/>
              </a:spcBef>
              <a:spcAft>
                <a:spcPts val="0"/>
              </a:spcAft>
              <a:buClr>
                <a:srgbClr val="FFFFFF"/>
              </a:buClr>
              <a:buSzPts val="500"/>
              <a:buFont typeface="Georgia"/>
              <a:buNone/>
              <a:defRPr b="0" i="0" sz="2000" u="none" cap="none" strike="noStrike">
                <a:solidFill>
                  <a:srgbClr val="FFFFFF"/>
                </a:solidFill>
                <a:latin typeface="Georgia"/>
                <a:ea typeface="Georgia"/>
                <a:cs typeface="Georgia"/>
                <a:sym typeface="Georgia"/>
              </a:defRPr>
            </a:lvl5pPr>
            <a:lvl6pPr lvl="5" marR="0" rtl="0" algn="ctr">
              <a:lnSpc>
                <a:spcPct val="100000"/>
              </a:lnSpc>
              <a:spcBef>
                <a:spcPts val="0"/>
              </a:spcBef>
              <a:spcAft>
                <a:spcPts val="0"/>
              </a:spcAft>
              <a:buClr>
                <a:srgbClr val="FFFFFF"/>
              </a:buClr>
              <a:buSzPts val="500"/>
              <a:buFont typeface="Georgia"/>
              <a:buNone/>
              <a:defRPr b="0" i="0" sz="2000" u="none" cap="none" strike="noStrike">
                <a:solidFill>
                  <a:srgbClr val="FFFFFF"/>
                </a:solidFill>
                <a:latin typeface="Georgia"/>
                <a:ea typeface="Georgia"/>
                <a:cs typeface="Georgia"/>
                <a:sym typeface="Georgia"/>
              </a:defRPr>
            </a:lvl6pPr>
            <a:lvl7pPr lvl="6" marR="0" rtl="0" algn="ctr">
              <a:lnSpc>
                <a:spcPct val="100000"/>
              </a:lnSpc>
              <a:spcBef>
                <a:spcPts val="0"/>
              </a:spcBef>
              <a:spcAft>
                <a:spcPts val="0"/>
              </a:spcAft>
              <a:buClr>
                <a:srgbClr val="FFFFFF"/>
              </a:buClr>
              <a:buSzPts val="500"/>
              <a:buFont typeface="Georgia"/>
              <a:buNone/>
              <a:defRPr b="0" i="0" sz="2000" u="none" cap="none" strike="noStrike">
                <a:solidFill>
                  <a:srgbClr val="FFFFFF"/>
                </a:solidFill>
                <a:latin typeface="Georgia"/>
                <a:ea typeface="Georgia"/>
                <a:cs typeface="Georgia"/>
                <a:sym typeface="Georgia"/>
              </a:defRPr>
            </a:lvl7pPr>
            <a:lvl8pPr lvl="7" marR="0" rtl="0" algn="ctr">
              <a:lnSpc>
                <a:spcPct val="100000"/>
              </a:lnSpc>
              <a:spcBef>
                <a:spcPts val="0"/>
              </a:spcBef>
              <a:spcAft>
                <a:spcPts val="0"/>
              </a:spcAft>
              <a:buClr>
                <a:srgbClr val="FFFFFF"/>
              </a:buClr>
              <a:buSzPts val="500"/>
              <a:buFont typeface="Georgia"/>
              <a:buNone/>
              <a:defRPr b="0" i="0" sz="2000" u="none" cap="none" strike="noStrike">
                <a:solidFill>
                  <a:srgbClr val="FFFFFF"/>
                </a:solidFill>
                <a:latin typeface="Georgia"/>
                <a:ea typeface="Georgia"/>
                <a:cs typeface="Georgia"/>
                <a:sym typeface="Georgia"/>
              </a:defRPr>
            </a:lvl8pPr>
            <a:lvl9pPr lvl="8" marR="0" rtl="0" algn="ctr">
              <a:lnSpc>
                <a:spcPct val="100000"/>
              </a:lnSpc>
              <a:spcBef>
                <a:spcPts val="0"/>
              </a:spcBef>
              <a:spcAft>
                <a:spcPts val="0"/>
              </a:spcAft>
              <a:buClr>
                <a:srgbClr val="FFFFFF"/>
              </a:buClr>
              <a:buSzPts val="500"/>
              <a:buFont typeface="Georgia"/>
              <a:buNone/>
              <a:defRPr b="0" i="0" sz="2000" u="none" cap="none" strike="noStrike">
                <a:solidFill>
                  <a:srgbClr val="FFFFFF"/>
                </a:solidFill>
                <a:latin typeface="Georgia"/>
                <a:ea typeface="Georgia"/>
                <a:cs typeface="Georgia"/>
                <a:sym typeface="Georgia"/>
              </a:defRPr>
            </a:lvl9pPr>
          </a:lstStyle>
          <a:p/>
        </p:txBody>
      </p:sp>
      <p:sp>
        <p:nvSpPr>
          <p:cNvPr id="2636" name="Google Shape;2636;p400"/>
          <p:cNvSpPr/>
          <p:nvPr/>
        </p:nvSpPr>
        <p:spPr>
          <a:xfrm>
            <a:off x="311944" y="4800785"/>
            <a:ext cx="2559900" cy="92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FFFFFF"/>
              </a:buClr>
              <a:buSzPts val="600"/>
              <a:buFont typeface="Arial"/>
              <a:buNone/>
            </a:pPr>
            <a:r>
              <a:rPr b="0" i="0" lang="en" sz="600" u="none" cap="none" strike="noStrike">
                <a:solidFill>
                  <a:srgbClr val="FFFFFF"/>
                </a:solidFill>
                <a:latin typeface="Arial"/>
                <a:ea typeface="Arial"/>
                <a:cs typeface="Arial"/>
                <a:sym typeface="Arial"/>
              </a:rPr>
              <a:t>PwC</a:t>
            </a:r>
            <a:endParaRPr b="0" i="0" sz="500" u="none" cap="none" strike="noStrike">
              <a:solidFill>
                <a:srgbClr val="000000"/>
              </a:solidFill>
              <a:latin typeface="Arial"/>
              <a:ea typeface="Arial"/>
              <a:cs typeface="Arial"/>
              <a:sym typeface="Arial"/>
            </a:endParaRPr>
          </a:p>
        </p:txBody>
      </p:sp>
      <p:sp>
        <p:nvSpPr>
          <p:cNvPr id="2637" name="Google Shape;2637;p400"/>
          <p:cNvSpPr txBox="1"/>
          <p:nvPr>
            <p:ph idx="12" type="sldNum"/>
          </p:nvPr>
        </p:nvSpPr>
        <p:spPr>
          <a:xfrm>
            <a:off x="8717220" y="4773854"/>
            <a:ext cx="117300" cy="115500"/>
          </a:xfrm>
          <a:prstGeom prst="rect">
            <a:avLst/>
          </a:prstGeom>
          <a:noFill/>
          <a:ln>
            <a:noFill/>
          </a:ln>
        </p:spPr>
        <p:txBody>
          <a:bodyPr anchorCtr="0" anchor="ctr" bIns="0" lIns="0" spcFirstLastPara="1" rIns="0" wrap="square" tIns="0">
            <a:noAutofit/>
          </a:bodyPr>
          <a:lstStyle>
            <a:lvl1pPr indent="0" lvl="0" marL="0" marR="0" rtl="0" algn="r">
              <a:lnSpc>
                <a:spcPct val="100000"/>
              </a:lnSpc>
              <a:spcBef>
                <a:spcPts val="0"/>
              </a:spcBef>
              <a:spcAft>
                <a:spcPts val="0"/>
              </a:spcAft>
              <a:buClr>
                <a:srgbClr val="FFFFFF"/>
              </a:buClr>
              <a:buSzPts val="800"/>
              <a:buFont typeface="Arial"/>
              <a:buNone/>
              <a:defRPr b="0" i="0" sz="800" u="none" cap="none" strike="noStrike">
                <a:solidFill>
                  <a:srgbClr val="FFFFFF"/>
                </a:solidFill>
                <a:latin typeface="Arial"/>
                <a:ea typeface="Arial"/>
                <a:cs typeface="Arial"/>
                <a:sym typeface="Arial"/>
              </a:defRPr>
            </a:lvl1pPr>
            <a:lvl2pPr indent="0" lvl="1" marL="0" marR="0" rtl="0" algn="r">
              <a:lnSpc>
                <a:spcPct val="100000"/>
              </a:lnSpc>
              <a:spcBef>
                <a:spcPts val="0"/>
              </a:spcBef>
              <a:spcAft>
                <a:spcPts val="0"/>
              </a:spcAft>
              <a:buClr>
                <a:srgbClr val="FFFFFF"/>
              </a:buClr>
              <a:buSzPts val="800"/>
              <a:buFont typeface="Arial"/>
              <a:buNone/>
              <a:defRPr b="0" i="0" sz="800" u="none" cap="none" strike="noStrike">
                <a:solidFill>
                  <a:srgbClr val="FFFFFF"/>
                </a:solidFill>
                <a:latin typeface="Arial"/>
                <a:ea typeface="Arial"/>
                <a:cs typeface="Arial"/>
                <a:sym typeface="Arial"/>
              </a:defRPr>
            </a:lvl2pPr>
            <a:lvl3pPr indent="0" lvl="2" marL="0" marR="0" rtl="0" algn="r">
              <a:lnSpc>
                <a:spcPct val="100000"/>
              </a:lnSpc>
              <a:spcBef>
                <a:spcPts val="0"/>
              </a:spcBef>
              <a:spcAft>
                <a:spcPts val="0"/>
              </a:spcAft>
              <a:buClr>
                <a:srgbClr val="FFFFFF"/>
              </a:buClr>
              <a:buSzPts val="800"/>
              <a:buFont typeface="Arial"/>
              <a:buNone/>
              <a:defRPr b="0" i="0" sz="800" u="none" cap="none" strike="noStrike">
                <a:solidFill>
                  <a:srgbClr val="FFFFFF"/>
                </a:solidFill>
                <a:latin typeface="Arial"/>
                <a:ea typeface="Arial"/>
                <a:cs typeface="Arial"/>
                <a:sym typeface="Arial"/>
              </a:defRPr>
            </a:lvl3pPr>
            <a:lvl4pPr indent="0" lvl="3" marL="0" marR="0" rtl="0" algn="r">
              <a:lnSpc>
                <a:spcPct val="100000"/>
              </a:lnSpc>
              <a:spcBef>
                <a:spcPts val="0"/>
              </a:spcBef>
              <a:spcAft>
                <a:spcPts val="0"/>
              </a:spcAft>
              <a:buClr>
                <a:srgbClr val="FFFFFF"/>
              </a:buClr>
              <a:buSzPts val="800"/>
              <a:buFont typeface="Arial"/>
              <a:buNone/>
              <a:defRPr b="0" i="0" sz="800" u="none" cap="none" strike="noStrike">
                <a:solidFill>
                  <a:srgbClr val="FFFFFF"/>
                </a:solidFill>
                <a:latin typeface="Arial"/>
                <a:ea typeface="Arial"/>
                <a:cs typeface="Arial"/>
                <a:sym typeface="Arial"/>
              </a:defRPr>
            </a:lvl4pPr>
            <a:lvl5pPr indent="0" lvl="4" marL="0" marR="0" rtl="0" algn="r">
              <a:lnSpc>
                <a:spcPct val="100000"/>
              </a:lnSpc>
              <a:spcBef>
                <a:spcPts val="0"/>
              </a:spcBef>
              <a:spcAft>
                <a:spcPts val="0"/>
              </a:spcAft>
              <a:buClr>
                <a:srgbClr val="FFFFFF"/>
              </a:buClr>
              <a:buSzPts val="800"/>
              <a:buFont typeface="Arial"/>
              <a:buNone/>
              <a:defRPr b="0" i="0" sz="800" u="none" cap="none" strike="noStrike">
                <a:solidFill>
                  <a:srgbClr val="FFFFFF"/>
                </a:solidFill>
                <a:latin typeface="Arial"/>
                <a:ea typeface="Arial"/>
                <a:cs typeface="Arial"/>
                <a:sym typeface="Arial"/>
              </a:defRPr>
            </a:lvl5pPr>
            <a:lvl6pPr indent="0" lvl="5" marL="0" marR="0" rtl="0" algn="r">
              <a:lnSpc>
                <a:spcPct val="100000"/>
              </a:lnSpc>
              <a:spcBef>
                <a:spcPts val="0"/>
              </a:spcBef>
              <a:spcAft>
                <a:spcPts val="0"/>
              </a:spcAft>
              <a:buClr>
                <a:srgbClr val="FFFFFF"/>
              </a:buClr>
              <a:buSzPts val="800"/>
              <a:buFont typeface="Arial"/>
              <a:buNone/>
              <a:defRPr b="0" i="0" sz="800" u="none" cap="none" strike="noStrike">
                <a:solidFill>
                  <a:srgbClr val="FFFFFF"/>
                </a:solidFill>
                <a:latin typeface="Arial"/>
                <a:ea typeface="Arial"/>
                <a:cs typeface="Arial"/>
                <a:sym typeface="Arial"/>
              </a:defRPr>
            </a:lvl6pPr>
            <a:lvl7pPr indent="0" lvl="6" marL="0" marR="0" rtl="0" algn="r">
              <a:lnSpc>
                <a:spcPct val="100000"/>
              </a:lnSpc>
              <a:spcBef>
                <a:spcPts val="0"/>
              </a:spcBef>
              <a:spcAft>
                <a:spcPts val="0"/>
              </a:spcAft>
              <a:buClr>
                <a:srgbClr val="FFFFFF"/>
              </a:buClr>
              <a:buSzPts val="800"/>
              <a:buFont typeface="Arial"/>
              <a:buNone/>
              <a:defRPr b="0" i="0" sz="800" u="none" cap="none" strike="noStrike">
                <a:solidFill>
                  <a:srgbClr val="FFFFFF"/>
                </a:solidFill>
                <a:latin typeface="Arial"/>
                <a:ea typeface="Arial"/>
                <a:cs typeface="Arial"/>
                <a:sym typeface="Arial"/>
              </a:defRPr>
            </a:lvl7pPr>
            <a:lvl8pPr indent="0" lvl="7" marL="0" marR="0" rtl="0" algn="r">
              <a:lnSpc>
                <a:spcPct val="100000"/>
              </a:lnSpc>
              <a:spcBef>
                <a:spcPts val="0"/>
              </a:spcBef>
              <a:spcAft>
                <a:spcPts val="0"/>
              </a:spcAft>
              <a:buClr>
                <a:srgbClr val="FFFFFF"/>
              </a:buClr>
              <a:buSzPts val="800"/>
              <a:buFont typeface="Arial"/>
              <a:buNone/>
              <a:defRPr b="0" i="0" sz="800" u="none" cap="none" strike="noStrike">
                <a:solidFill>
                  <a:srgbClr val="FFFFFF"/>
                </a:solidFill>
                <a:latin typeface="Arial"/>
                <a:ea typeface="Arial"/>
                <a:cs typeface="Arial"/>
                <a:sym typeface="Arial"/>
              </a:defRPr>
            </a:lvl8pPr>
            <a:lvl9pPr indent="0" lvl="8" marL="0" marR="0" rtl="0" algn="r">
              <a:lnSpc>
                <a:spcPct val="100000"/>
              </a:lnSpc>
              <a:spcBef>
                <a:spcPts val="0"/>
              </a:spcBef>
              <a:spcAft>
                <a:spcPts val="0"/>
              </a:spcAft>
              <a:buClr>
                <a:srgbClr val="FFFFFF"/>
              </a:buClr>
              <a:buSzPts val="800"/>
              <a:buFont typeface="Arial"/>
              <a:buNone/>
              <a:defRPr b="0" i="0" sz="800" u="none" cap="none" strike="noStrike">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cxnSp>
        <p:nvCxnSpPr>
          <p:cNvPr id="2638" name="Google Shape;2638;p400"/>
          <p:cNvCxnSpPr/>
          <p:nvPr/>
        </p:nvCxnSpPr>
        <p:spPr>
          <a:xfrm>
            <a:off x="4288075" y="1970725"/>
            <a:ext cx="569100" cy="0"/>
          </a:xfrm>
          <a:prstGeom prst="straightConnector1">
            <a:avLst/>
          </a:prstGeom>
          <a:noFill/>
          <a:ln cap="flat" cmpd="sng" w="25400">
            <a:solidFill>
              <a:srgbClr val="E02B19"/>
            </a:solidFill>
            <a:prstDash val="solid"/>
            <a:round/>
            <a:headEnd len="sm" w="sm" type="none"/>
            <a:tailEnd len="sm" w="sm" type="none"/>
          </a:ln>
        </p:spPr>
      </p:cxnSp>
      <p:pic>
        <p:nvPicPr>
          <p:cNvPr id="2639" name="Google Shape;2639;p400"/>
          <p:cNvPicPr preferRelativeResize="0"/>
          <p:nvPr/>
        </p:nvPicPr>
        <p:blipFill rotWithShape="1">
          <a:blip r:embed="rId1">
            <a:alphaModFix/>
          </a:blip>
          <a:srcRect b="0" l="0" r="0" t="0"/>
          <a:stretch/>
        </p:blipFill>
        <p:spPr>
          <a:xfrm>
            <a:off x="4348784" y="1382753"/>
            <a:ext cx="446429" cy="384268"/>
          </a:xfrm>
          <a:prstGeom prst="rect">
            <a:avLst/>
          </a:prstGeom>
          <a:noFill/>
          <a:ln>
            <a:noFill/>
          </a:ln>
        </p:spPr>
      </p:pic>
      <p:sp>
        <p:nvSpPr>
          <p:cNvPr id="2640" name="Google Shape;2640;p400"/>
          <p:cNvSpPr txBox="1"/>
          <p:nvPr>
            <p:ph idx="1" type="body"/>
          </p:nvPr>
        </p:nvSpPr>
        <p:spPr>
          <a:xfrm>
            <a:off x="457200" y="1200150"/>
            <a:ext cx="8229600" cy="3394500"/>
          </a:xfrm>
          <a:prstGeom prst="rect">
            <a:avLst/>
          </a:prstGeom>
          <a:noFill/>
          <a:ln>
            <a:noFill/>
          </a:ln>
        </p:spPr>
        <p:txBody>
          <a:bodyPr anchorCtr="0" anchor="t" bIns="34275" lIns="34275" spcFirstLastPara="1" rIns="34275" wrap="square" tIns="34275">
            <a:noAutofit/>
          </a:bodyPr>
          <a:lstStyle>
            <a:lvl1pPr indent="-317500" lvl="0" marL="457200"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1pPr>
            <a:lvl2pPr indent="-317500" lvl="1" marL="914400"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2pPr>
            <a:lvl3pPr indent="-317500" lvl="2" marL="1371600"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3pPr>
            <a:lvl4pPr indent="-317500" lvl="3" marL="1828800"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4pPr>
            <a:lvl5pPr indent="-317500" lvl="4" marL="2286000"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5pPr>
            <a:lvl6pPr indent="-317500" lvl="5" marL="2743200"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6pPr>
            <a:lvl7pPr indent="-317500" lvl="6" marL="3200400"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7pPr>
            <a:lvl8pPr indent="-317500" lvl="7" marL="3657600"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8pPr>
            <a:lvl9pPr indent="-317500" lvl="8" marL="4114800" marR="0" rtl="0" algn="l">
              <a:lnSpc>
                <a:spcPct val="100000"/>
              </a:lnSpc>
              <a:spcBef>
                <a:spcPts val="300"/>
              </a:spcBef>
              <a:spcAft>
                <a:spcPts val="0"/>
              </a:spcAft>
              <a:buClr>
                <a:srgbClr val="7C7C7B"/>
              </a:buClr>
              <a:buSzPts val="1400"/>
              <a:buFont typeface="Georgia"/>
              <a:buChar char="•"/>
              <a:defRPr b="0" i="0" sz="1400" u="none" cap="none" strike="noStrike">
                <a:solidFill>
                  <a:srgbClr val="7C7C7B"/>
                </a:solidFill>
                <a:latin typeface="Georgia"/>
                <a:ea typeface="Georgia"/>
                <a:cs typeface="Georgia"/>
                <a:sym typeface="Georgia"/>
              </a:defRPr>
            </a:lvl9pPr>
          </a:lstStyle>
          <a:p/>
        </p:txBody>
      </p:sp>
    </p:spTree>
  </p:cSld>
  <p:clrMap accent1="accent1" accent2="accent2" accent3="accent3" accent4="accent4" accent5="accent5" accent6="accent6" bg1="lt1" bg2="dk2" tx1="dk1" tx2="lt2" folHlink="folHlink" hlink="hlink"/>
  <p:sldLayoutIdLst>
    <p:sldLayoutId id="2147484039" r:id="rId2"/>
    <p:sldLayoutId id="2147484040" r:id="rId3"/>
    <p:sldLayoutId id="2147484041" r:id="rId4"/>
    <p:sldLayoutId id="2147484042" r:id="rId5"/>
    <p:sldLayoutId id="2147484043" r:id="rId6"/>
    <p:sldLayoutId id="2147484044" r:id="rId7"/>
    <p:sldLayoutId id="2147484045" r:id="rId8"/>
    <p:sldLayoutId id="2147484046" r:id="rId9"/>
    <p:sldLayoutId id="2147484047" r:id="rId10"/>
    <p:sldLayoutId id="2147484048" r:id="rId11"/>
    <p:sldLayoutId id="2147484049" r:id="rId12"/>
    <p:sldLayoutId id="2147484050" r:id="rId13"/>
    <p:sldLayoutId id="2147484051" r:id="rId14"/>
    <p:sldLayoutId id="2147484052" r:id="rId15"/>
    <p:sldLayoutId id="2147484053" r:id="rId16"/>
    <p:sldLayoutId id="2147484054" r:id="rId17"/>
    <p:sldLayoutId id="2147484055" r:id="rId18"/>
    <p:sldLayoutId id="2147484056" r:id="rId19"/>
    <p:sldLayoutId id="2147484057" r:id="rId20"/>
    <p:sldLayoutId id="2147484058" r:id="rId21"/>
    <p:sldLayoutId id="2147484059" r:id="rId22"/>
    <p:sldLayoutId id="2147484060" r:id="rId23"/>
    <p:sldLayoutId id="2147484061" r:id="rId24"/>
    <p:sldLayoutId id="2147484062" r:id="rId25"/>
    <p:sldLayoutId id="2147484063" r:id="rId26"/>
    <p:sldLayoutId id="2147484064" r:id="rId27"/>
    <p:sldLayoutId id="2147484065" r:id="rId28"/>
    <p:sldLayoutId id="2147484066" r:id="rId29"/>
    <p:sldLayoutId id="2147484067" r:id="rId30"/>
    <p:sldLayoutId id="2147484068" r:id="rId31"/>
    <p:sldLayoutId id="2147484069" r:id="rId32"/>
    <p:sldLayoutId id="2147484070" r:id="rId33"/>
    <p:sldLayoutId id="2147484071" r:id="rId34"/>
    <p:sldLayoutId id="2147484072" r:id="rId35"/>
    <p:sldLayoutId id="2147484073" r:id="rId36"/>
    <p:sldLayoutId id="2147484074" r:id="rId37"/>
    <p:sldLayoutId id="2147484075" r:id="rId38"/>
    <p:sldLayoutId id="2147484076" r:id="rId39"/>
    <p:sldLayoutId id="2147484077" r:id="rId40"/>
    <p:sldLayoutId id="2147484078" r:id="rId41"/>
    <p:sldLayoutId id="2147484079" r:id="rId42"/>
    <p:sldLayoutId id="2147484080" r:id="rId43"/>
  </p:sldLayoutIdLst>
  <p:transition spd="med">
    <p:push/>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comments" Target="../comments/commen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7.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58.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56.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56.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56.xml"/><Relationship Id="rId2" Type="http://schemas.openxmlformats.org/officeDocument/2006/relationships/notesSlide" Target="../notesSlides/notesSlide14.xml"/><Relationship Id="rId3" Type="http://schemas.openxmlformats.org/officeDocument/2006/relationships/image" Target="../media/image3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56.xml"/><Relationship Id="rId2" Type="http://schemas.openxmlformats.org/officeDocument/2006/relationships/notesSlide" Target="../notesSlides/notesSlide15.xml"/><Relationship Id="rId3" Type="http://schemas.openxmlformats.org/officeDocument/2006/relationships/image" Target="../media/image24.png"/><Relationship Id="rId4" Type="http://schemas.openxmlformats.org/officeDocument/2006/relationships/image" Target="../media/image26.png"/><Relationship Id="rId9" Type="http://schemas.openxmlformats.org/officeDocument/2006/relationships/image" Target="../media/image44.png"/><Relationship Id="rId5" Type="http://schemas.openxmlformats.org/officeDocument/2006/relationships/image" Target="../media/image29.png"/><Relationship Id="rId6" Type="http://schemas.openxmlformats.org/officeDocument/2006/relationships/image" Target="../media/image27.png"/><Relationship Id="rId7" Type="http://schemas.openxmlformats.org/officeDocument/2006/relationships/image" Target="../media/image28.png"/><Relationship Id="rId8" Type="http://schemas.openxmlformats.org/officeDocument/2006/relationships/image" Target="../media/image2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56.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56.xml"/><Relationship Id="rId2" Type="http://schemas.openxmlformats.org/officeDocument/2006/relationships/notesSlide" Target="../notesSlides/notesSlide17.xml"/><Relationship Id="rId3" Type="http://schemas.openxmlformats.org/officeDocument/2006/relationships/image" Target="../media/image3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56.xml"/><Relationship Id="rId2" Type="http://schemas.openxmlformats.org/officeDocument/2006/relationships/notesSlide" Target="../notesSlides/notesSlide18.xml"/><Relationship Id="rId3" Type="http://schemas.openxmlformats.org/officeDocument/2006/relationships/image" Target="../media/image3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9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7.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9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93.xml"/><Relationship Id="rId2" Type="http://schemas.openxmlformats.org/officeDocument/2006/relationships/notesSlide" Target="../notesSlides/notesSlide21.xml"/><Relationship Id="rId3" Type="http://schemas.openxmlformats.org/officeDocument/2006/relationships/image" Target="../media/image55.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93.xml"/><Relationship Id="rId2" Type="http://schemas.openxmlformats.org/officeDocument/2006/relationships/notesSlide" Target="../notesSlides/notesSlide22.xml"/><Relationship Id="rId3" Type="http://schemas.openxmlformats.org/officeDocument/2006/relationships/image" Target="../media/image38.png"/><Relationship Id="rId4" Type="http://schemas.openxmlformats.org/officeDocument/2006/relationships/image" Target="../media/image33.png"/><Relationship Id="rId9" Type="http://schemas.openxmlformats.org/officeDocument/2006/relationships/image" Target="../media/image42.png"/><Relationship Id="rId5" Type="http://schemas.openxmlformats.org/officeDocument/2006/relationships/image" Target="../media/image35.png"/><Relationship Id="rId6" Type="http://schemas.openxmlformats.org/officeDocument/2006/relationships/image" Target="../media/image41.png"/><Relationship Id="rId7" Type="http://schemas.openxmlformats.org/officeDocument/2006/relationships/image" Target="../media/image37.png"/><Relationship Id="rId8" Type="http://schemas.openxmlformats.org/officeDocument/2006/relationships/image" Target="../media/image3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9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93.xml"/><Relationship Id="rId2" Type="http://schemas.openxmlformats.org/officeDocument/2006/relationships/notesSlide" Target="../notesSlides/notesSlide24.xml"/><Relationship Id="rId3" Type="http://schemas.openxmlformats.org/officeDocument/2006/relationships/image" Target="../media/image3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93.xml"/><Relationship Id="rId2" Type="http://schemas.openxmlformats.org/officeDocument/2006/relationships/notesSlide" Target="../notesSlides/notesSlide25.xml"/><Relationship Id="rId3" Type="http://schemas.openxmlformats.org/officeDocument/2006/relationships/image" Target="../media/image4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58.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59.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59.xml"/><Relationship Id="rId2" Type="http://schemas.openxmlformats.org/officeDocument/2006/relationships/notesSlide" Target="../notesSlides/notesSlide28.xml"/><Relationship Id="rId3" Type="http://schemas.openxmlformats.org/officeDocument/2006/relationships/image" Target="../media/image4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59.xml"/><Relationship Id="rId2" Type="http://schemas.openxmlformats.org/officeDocument/2006/relationships/notesSlide" Target="../notesSlides/notesSlide29.xml"/><Relationship Id="rId3" Type="http://schemas.openxmlformats.org/officeDocument/2006/relationships/image" Target="../media/image45.png"/><Relationship Id="rId4" Type="http://schemas.openxmlformats.org/officeDocument/2006/relationships/hyperlink" Target="https://data.vlaanderen.be/ns"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3.xml"/><Relationship Id="rId3" Type="http://schemas.openxmlformats.org/officeDocument/2006/relationships/image" Target="../media/image18.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59.xml"/><Relationship Id="rId2" Type="http://schemas.openxmlformats.org/officeDocument/2006/relationships/notesSlide" Target="../notesSlides/notesSlide30.xml"/><Relationship Id="rId3" Type="http://schemas.openxmlformats.org/officeDocument/2006/relationships/image" Target="../media/image39.png"/><Relationship Id="rId4" Type="http://schemas.openxmlformats.org/officeDocument/2006/relationships/hyperlink" Target="https://github.com/Informatievlaanderen"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59.xml"/><Relationship Id="rId2" Type="http://schemas.openxmlformats.org/officeDocument/2006/relationships/notesSlide" Target="../notesSlides/notesSlide31.xml"/><Relationship Id="rId3" Type="http://schemas.openxmlformats.org/officeDocument/2006/relationships/image" Target="../media/image4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59.xml"/><Relationship Id="rId2" Type="http://schemas.openxmlformats.org/officeDocument/2006/relationships/notesSlide" Target="../notesSlides/notesSlide32.xml"/><Relationship Id="rId3" Type="http://schemas.openxmlformats.org/officeDocument/2006/relationships/image" Target="../media/image4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59.xml"/><Relationship Id="rId2" Type="http://schemas.openxmlformats.org/officeDocument/2006/relationships/notesSlide" Target="../notesSlides/notesSlide33.xml"/><Relationship Id="rId3" Type="http://schemas.openxmlformats.org/officeDocument/2006/relationships/image" Target="../media/image5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58.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59.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59.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25.xml"/><Relationship Id="rId2" Type="http://schemas.openxmlformats.org/officeDocument/2006/relationships/notesSlide" Target="../notesSlides/notesSlide37.xml"/><Relationship Id="rId3" Type="http://schemas.openxmlformats.org/officeDocument/2006/relationships/hyperlink" Target="http://34.245.7.232:3838/myapp/poc1/prototype1/" TargetMode="External"/><Relationship Id="rId4" Type="http://schemas.openxmlformats.org/officeDocument/2006/relationships/hyperlink" Target="http://34.245.7.232:3838/myapp/poc2/prototype2/" TargetMode="External"/><Relationship Id="rId9" Type="http://schemas.openxmlformats.org/officeDocument/2006/relationships/image" Target="../media/image54.png"/><Relationship Id="rId5" Type="http://schemas.openxmlformats.org/officeDocument/2006/relationships/image" Target="../media/image49.png"/><Relationship Id="rId6" Type="http://schemas.openxmlformats.org/officeDocument/2006/relationships/image" Target="../media/image52.png"/><Relationship Id="rId7" Type="http://schemas.openxmlformats.org/officeDocument/2006/relationships/image" Target="../media/image53.jpg"/><Relationship Id="rId8" Type="http://schemas.openxmlformats.org/officeDocument/2006/relationships/image" Target="../media/image47.png"/><Relationship Id="rId10" Type="http://schemas.openxmlformats.org/officeDocument/2006/relationships/image" Target="../media/image58.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26.xml"/><Relationship Id="rId2" Type="http://schemas.openxmlformats.org/officeDocument/2006/relationships/notesSlide" Target="../notesSlides/notesSlide38.xml"/><Relationship Id="rId3" Type="http://schemas.openxmlformats.org/officeDocument/2006/relationships/image" Target="../media/image5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25.xml"/><Relationship Id="rId2" Type="http://schemas.openxmlformats.org/officeDocument/2006/relationships/notesSlide" Target="../notesSlides/notesSlide39.xml"/><Relationship Id="rId3" Type="http://schemas.openxmlformats.org/officeDocument/2006/relationships/image" Target="../media/image51.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7.png"/><Relationship Id="rId4" Type="http://schemas.openxmlformats.org/officeDocument/2006/relationships/image" Target="../media/image20.png"/><Relationship Id="rId5" Type="http://schemas.openxmlformats.org/officeDocument/2006/relationships/image" Target="../media/image22.png"/><Relationship Id="rId6" Type="http://schemas.openxmlformats.org/officeDocument/2006/relationships/image" Target="../media/image23.png"/><Relationship Id="rId7" Type="http://schemas.openxmlformats.org/officeDocument/2006/relationships/image" Target="../media/image56.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91.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92.xml"/><Relationship Id="rId2" Type="http://schemas.openxmlformats.org/officeDocument/2006/relationships/notesSlide" Target="../notesSlides/notesSlide41.xml"/><Relationship Id="rId3" Type="http://schemas.openxmlformats.org/officeDocument/2006/relationships/image" Target="../media/image61.jpg"/><Relationship Id="rId4" Type="http://schemas.openxmlformats.org/officeDocument/2006/relationships/image" Target="../media/image59.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93.xml"/><Relationship Id="rId2" Type="http://schemas.openxmlformats.org/officeDocument/2006/relationships/notesSlide" Target="../notesSlides/notesSlide42.xml"/><Relationship Id="rId3" Type="http://schemas.openxmlformats.org/officeDocument/2006/relationships/image" Target="../media/image60.png"/><Relationship Id="rId4" Type="http://schemas.openxmlformats.org/officeDocument/2006/relationships/image" Target="../media/image71.png"/><Relationship Id="rId5" Type="http://schemas.openxmlformats.org/officeDocument/2006/relationships/image" Target="../media/image6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26.xml"/><Relationship Id="rId2" Type="http://schemas.openxmlformats.org/officeDocument/2006/relationships/notesSlide" Target="../notesSlides/notesSlide43.xml"/><Relationship Id="rId3" Type="http://schemas.openxmlformats.org/officeDocument/2006/relationships/image" Target="../media/image6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26.xml"/><Relationship Id="rId2" Type="http://schemas.openxmlformats.org/officeDocument/2006/relationships/notesSlide" Target="../notesSlides/notesSlide44.xml"/><Relationship Id="rId3" Type="http://schemas.openxmlformats.org/officeDocument/2006/relationships/image" Target="../media/image65.jpg"/><Relationship Id="rId4" Type="http://schemas.openxmlformats.org/officeDocument/2006/relationships/image" Target="../media/image49.png"/><Relationship Id="rId5" Type="http://schemas.openxmlformats.org/officeDocument/2006/relationships/image" Target="../media/image66.jpg"/><Relationship Id="rId6" Type="http://schemas.openxmlformats.org/officeDocument/2006/relationships/image" Target="../media/image67.png"/><Relationship Id="rId7" Type="http://schemas.openxmlformats.org/officeDocument/2006/relationships/image" Target="../media/image69.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26.xml"/><Relationship Id="rId2" Type="http://schemas.openxmlformats.org/officeDocument/2006/relationships/notesSlide" Target="../notesSlides/notesSlide45.xml"/><Relationship Id="rId3" Type="http://schemas.openxmlformats.org/officeDocument/2006/relationships/image" Target="../media/image68.jpg"/><Relationship Id="rId4" Type="http://schemas.openxmlformats.org/officeDocument/2006/relationships/image" Target="../media/image53.jpg"/><Relationship Id="rId5" Type="http://schemas.openxmlformats.org/officeDocument/2006/relationships/image" Target="../media/image70.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56.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57.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34.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34.xml"/><Relationship Id="rId2" Type="http://schemas.openxmlformats.org/officeDocument/2006/relationships/notesSlide" Target="../notesSlides/notesSlide49.xml"/><Relationship Id="rId3" Type="http://schemas.openxmlformats.org/officeDocument/2006/relationships/image" Target="../media/image6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6.png"/><Relationship Id="rId4" Type="http://schemas.openxmlformats.org/officeDocument/2006/relationships/image" Target="../media/image15.png"/><Relationship Id="rId5" Type="http://schemas.openxmlformats.org/officeDocument/2006/relationships/image" Target="../media/image19.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34.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34.xml"/><Relationship Id="rId2" Type="http://schemas.openxmlformats.org/officeDocument/2006/relationships/notesSlide" Target="../notesSlides/notesSlide5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8.xml"/><Relationship Id="rId3" Type="http://schemas.openxmlformats.org/officeDocument/2006/relationships/image" Target="../media/image2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9.xml"/><Relationship Id="rId3"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23" name="Shape 3623"/>
        <p:cNvGrpSpPr/>
        <p:nvPr/>
      </p:nvGrpSpPr>
      <p:grpSpPr>
        <a:xfrm>
          <a:off x="0" y="0"/>
          <a:ext cx="0" cy="0"/>
          <a:chOff x="0" y="0"/>
          <a:chExt cx="0" cy="0"/>
        </a:xfrm>
      </p:grpSpPr>
      <p:sp>
        <p:nvSpPr>
          <p:cNvPr id="3624" name="Google Shape;3624;p533"/>
          <p:cNvSpPr txBox="1"/>
          <p:nvPr>
            <p:ph type="ctrTitle"/>
          </p:nvPr>
        </p:nvSpPr>
        <p:spPr>
          <a:xfrm>
            <a:off x="457200" y="342900"/>
            <a:ext cx="4027500" cy="1886100"/>
          </a:xfrm>
          <a:prstGeom prst="rect">
            <a:avLst/>
          </a:prstGeom>
        </p:spPr>
        <p:txBody>
          <a:bodyPr anchorCtr="0" anchor="b" bIns="0" lIns="0" spcFirstLastPara="1" rIns="0" wrap="square" tIns="0">
            <a:noAutofit/>
          </a:bodyPr>
          <a:lstStyle/>
          <a:p>
            <a:pPr indent="0" lvl="0" marL="0" rtl="0" algn="l">
              <a:lnSpc>
                <a:spcPct val="100000"/>
              </a:lnSpc>
              <a:spcBef>
                <a:spcPts val="0"/>
              </a:spcBef>
              <a:spcAft>
                <a:spcPts val="0"/>
              </a:spcAft>
              <a:buNone/>
            </a:pPr>
            <a:r>
              <a:t/>
            </a:r>
            <a:endParaRPr b="1" i="1" sz="3200"/>
          </a:p>
          <a:p>
            <a:pPr indent="0" lvl="0" marL="0" rtl="0" algn="l">
              <a:lnSpc>
                <a:spcPct val="100000"/>
              </a:lnSpc>
              <a:spcBef>
                <a:spcPts val="0"/>
              </a:spcBef>
              <a:spcAft>
                <a:spcPts val="0"/>
              </a:spcAft>
              <a:buNone/>
            </a:pPr>
            <a:r>
              <a:rPr b="1" i="1" lang="en" sz="3200"/>
              <a:t>I</a:t>
            </a:r>
            <a:r>
              <a:rPr b="1" i="1" lang="en" sz="3200"/>
              <a:t>nstalling </a:t>
            </a:r>
            <a:endParaRPr b="1" i="1" sz="3200"/>
          </a:p>
          <a:p>
            <a:pPr indent="0" lvl="0" marL="0" rtl="0" algn="l">
              <a:lnSpc>
                <a:spcPct val="100000"/>
              </a:lnSpc>
              <a:spcBef>
                <a:spcPts val="0"/>
              </a:spcBef>
              <a:spcAft>
                <a:spcPts val="0"/>
              </a:spcAft>
              <a:buNone/>
            </a:pPr>
            <a:r>
              <a:rPr b="1" i="1" lang="en" sz="3200"/>
              <a:t>Data Science </a:t>
            </a:r>
            <a:endParaRPr b="1" i="1" sz="3200"/>
          </a:p>
          <a:p>
            <a:pPr indent="0" lvl="0" marL="0" rtl="0" algn="l">
              <a:lnSpc>
                <a:spcPct val="100000"/>
              </a:lnSpc>
              <a:spcBef>
                <a:spcPts val="0"/>
              </a:spcBef>
              <a:spcAft>
                <a:spcPts val="0"/>
              </a:spcAft>
              <a:buClr>
                <a:schemeClr val="dk1"/>
              </a:buClr>
              <a:buFont typeface="Arial"/>
              <a:buNone/>
            </a:pPr>
            <a:r>
              <a:rPr b="1" i="1" lang="en" sz="3200"/>
              <a:t>in a business</a:t>
            </a:r>
            <a:endParaRPr/>
          </a:p>
        </p:txBody>
      </p:sp>
      <p:sp>
        <p:nvSpPr>
          <p:cNvPr id="3625" name="Google Shape;3625;p533"/>
          <p:cNvSpPr txBox="1"/>
          <p:nvPr>
            <p:ph idx="1" type="subTitle"/>
          </p:nvPr>
        </p:nvSpPr>
        <p:spPr>
          <a:xfrm>
            <a:off x="457200" y="2811780"/>
            <a:ext cx="3980400" cy="4458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b="1" i="1" lang="en" sz="1800">
                <a:latin typeface="Georgia"/>
                <a:ea typeface="Georgia"/>
                <a:cs typeface="Georgia"/>
                <a:sym typeface="Georgia"/>
              </a:rPr>
              <a:t>Masterclass DISummit</a:t>
            </a:r>
            <a:endParaRPr b="1" i="1" sz="1800">
              <a:latin typeface="Georgia"/>
              <a:ea typeface="Georgia"/>
              <a:cs typeface="Georgia"/>
              <a:sym typeface="Georgia"/>
            </a:endParaRPr>
          </a:p>
          <a:p>
            <a:pPr indent="0" lvl="0" marL="0" rtl="0" algn="l">
              <a:spcBef>
                <a:spcPts val="0"/>
              </a:spcBef>
              <a:spcAft>
                <a:spcPts val="0"/>
              </a:spcAft>
              <a:buClr>
                <a:schemeClr val="dk1"/>
              </a:buClr>
              <a:buSzPts val="1100"/>
              <a:buFont typeface="Arial"/>
              <a:buNone/>
            </a:pPr>
            <a:r>
              <a:t/>
            </a:r>
            <a:endParaRPr b="1" i="1" sz="3200">
              <a:latin typeface="Georgia"/>
              <a:ea typeface="Georgia"/>
              <a:cs typeface="Georgia"/>
              <a:sym typeface="Georgia"/>
            </a:endParaRPr>
          </a:p>
          <a:p>
            <a:pPr indent="0" lvl="0" marL="0" rtl="0" algn="l">
              <a:spcBef>
                <a:spcPts val="0"/>
              </a:spcBef>
              <a:spcAft>
                <a:spcPts val="0"/>
              </a:spcAft>
              <a:buNone/>
            </a:pPr>
            <a:r>
              <a:t/>
            </a:r>
            <a:endParaRPr/>
          </a:p>
        </p:txBody>
      </p:sp>
      <p:sp>
        <p:nvSpPr>
          <p:cNvPr id="3626" name="Google Shape;3626;p533"/>
          <p:cNvSpPr txBox="1"/>
          <p:nvPr/>
        </p:nvSpPr>
        <p:spPr>
          <a:xfrm>
            <a:off x="6275675" y="3973300"/>
            <a:ext cx="1513200" cy="89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chemeClr val="lt1"/>
                </a:solidFill>
              </a:rPr>
              <a:t>Christophe Cop</a:t>
            </a:r>
            <a:endParaRPr b="1" sz="1200">
              <a:solidFill>
                <a:schemeClr val="lt1"/>
              </a:solidFill>
            </a:endParaRPr>
          </a:p>
          <a:p>
            <a:pPr indent="0" lvl="0" marL="0" rtl="0" algn="l">
              <a:spcBef>
                <a:spcPts val="0"/>
              </a:spcBef>
              <a:spcAft>
                <a:spcPts val="0"/>
              </a:spcAft>
              <a:buNone/>
            </a:pPr>
            <a:r>
              <a:rPr b="1" lang="en" sz="1200">
                <a:solidFill>
                  <a:schemeClr val="lt1"/>
                </a:solidFill>
              </a:rPr>
              <a:t>Alexis Laks</a:t>
            </a:r>
            <a:endParaRPr b="1" sz="1200">
              <a:solidFill>
                <a:schemeClr val="lt1"/>
              </a:solidFill>
            </a:endParaRPr>
          </a:p>
          <a:p>
            <a:pPr indent="0" lvl="0" marL="0" rtl="0" algn="l">
              <a:spcBef>
                <a:spcPts val="0"/>
              </a:spcBef>
              <a:spcAft>
                <a:spcPts val="0"/>
              </a:spcAft>
              <a:buNone/>
            </a:pPr>
            <a:r>
              <a:rPr b="1" lang="en" sz="1200">
                <a:solidFill>
                  <a:schemeClr val="lt1"/>
                </a:solidFill>
              </a:rPr>
              <a:t>Renaud Liber</a:t>
            </a:r>
            <a:endParaRPr b="1" sz="1200">
              <a:solidFill>
                <a:schemeClr val="lt1"/>
              </a:solidFill>
            </a:endParaRPr>
          </a:p>
          <a:p>
            <a:pPr indent="0" lvl="0" marL="0" rtl="0" algn="l">
              <a:spcBef>
                <a:spcPts val="0"/>
              </a:spcBef>
              <a:spcAft>
                <a:spcPts val="0"/>
              </a:spcAft>
              <a:buNone/>
            </a:pPr>
            <a:r>
              <a:rPr b="1" lang="en" sz="1200">
                <a:solidFill>
                  <a:schemeClr val="lt1"/>
                </a:solidFill>
              </a:rPr>
              <a:t>Emidio Stani</a:t>
            </a:r>
            <a:endParaRPr b="1" sz="1200">
              <a:solidFill>
                <a:schemeClr val="lt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19" name="Shape 3919"/>
        <p:cNvGrpSpPr/>
        <p:nvPr/>
      </p:nvGrpSpPr>
      <p:grpSpPr>
        <a:xfrm>
          <a:off x="0" y="0"/>
          <a:ext cx="0" cy="0"/>
          <a:chOff x="0" y="0"/>
          <a:chExt cx="0" cy="0"/>
        </a:xfrm>
      </p:grpSpPr>
      <p:sp>
        <p:nvSpPr>
          <p:cNvPr id="3920" name="Google Shape;3920;p542"/>
          <p:cNvSpPr txBox="1"/>
          <p:nvPr>
            <p:ph type="title"/>
          </p:nvPr>
        </p:nvSpPr>
        <p:spPr>
          <a:xfrm>
            <a:off x="3713560" y="1577579"/>
            <a:ext cx="3702600" cy="1923300"/>
          </a:xfrm>
          <a:prstGeom prst="rect">
            <a:avLst/>
          </a:prstGeom>
          <a:noFill/>
          <a:ln>
            <a:noFill/>
          </a:ln>
        </p:spPr>
        <p:txBody>
          <a:bodyPr anchorCtr="0" anchor="t" bIns="0" lIns="0" spcFirstLastPara="1" rIns="0" wrap="square" tIns="0">
            <a:noAutofit/>
          </a:bodyPr>
          <a:lstStyle/>
          <a:p>
            <a:pPr indent="0" lvl="0" marL="0" rtl="0" algn="l">
              <a:lnSpc>
                <a:spcPct val="85000"/>
              </a:lnSpc>
              <a:spcBef>
                <a:spcPts val="0"/>
              </a:spcBef>
              <a:spcAft>
                <a:spcPts val="0"/>
              </a:spcAft>
              <a:buClr>
                <a:schemeClr val="lt1"/>
              </a:buClr>
              <a:buSzPts val="3000"/>
              <a:buFont typeface="Arial"/>
              <a:buNone/>
            </a:pPr>
            <a:r>
              <a:rPr lang="en"/>
              <a:t>Pratical examples</a:t>
            </a:r>
            <a:endParaRPr/>
          </a:p>
        </p:txBody>
      </p:sp>
      <p:sp>
        <p:nvSpPr>
          <p:cNvPr id="3921" name="Google Shape;3921;p542"/>
          <p:cNvSpPr txBox="1"/>
          <p:nvPr>
            <p:ph idx="4294967295" type="body"/>
          </p:nvPr>
        </p:nvSpPr>
        <p:spPr>
          <a:xfrm>
            <a:off x="332184" y="0"/>
            <a:ext cx="3258600" cy="5143500"/>
          </a:xfrm>
          <a:prstGeom prst="rect">
            <a:avLst/>
          </a:prstGeom>
          <a:noFill/>
          <a:ln>
            <a:noFill/>
          </a:ln>
        </p:spPr>
        <p:txBody>
          <a:bodyPr anchorCtr="0" anchor="ctr" bIns="0" lIns="0" spcFirstLastPara="1" rIns="0" wrap="square" tIns="0">
            <a:noAutofit/>
          </a:bodyPr>
          <a:lstStyle/>
          <a:p>
            <a:pPr indent="0" lvl="0" marL="0" marR="0" rtl="0" algn="l">
              <a:lnSpc>
                <a:spcPct val="95000"/>
              </a:lnSpc>
              <a:spcBef>
                <a:spcPts val="0"/>
              </a:spcBef>
              <a:spcAft>
                <a:spcPts val="0"/>
              </a:spcAft>
              <a:buClr>
                <a:schemeClr val="lt1"/>
              </a:buClr>
              <a:buSzPts val="48800"/>
              <a:buFont typeface="Arial"/>
              <a:buNone/>
            </a:pPr>
            <a:r>
              <a:rPr b="0" lang="en" sz="48800">
                <a:solidFill>
                  <a:schemeClr val="lt1"/>
                </a:solidFill>
              </a:rPr>
              <a:t>2</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25" name="Shape 3925"/>
        <p:cNvGrpSpPr/>
        <p:nvPr/>
      </p:nvGrpSpPr>
      <p:grpSpPr>
        <a:xfrm>
          <a:off x="0" y="0"/>
          <a:ext cx="0" cy="0"/>
          <a:chOff x="0" y="0"/>
          <a:chExt cx="0" cy="0"/>
        </a:xfrm>
      </p:grpSpPr>
      <p:sp>
        <p:nvSpPr>
          <p:cNvPr id="3926" name="Google Shape;3926;p543"/>
          <p:cNvSpPr txBox="1"/>
          <p:nvPr>
            <p:ph type="title"/>
          </p:nvPr>
        </p:nvSpPr>
        <p:spPr>
          <a:xfrm>
            <a:off x="3713560" y="1577579"/>
            <a:ext cx="3702600" cy="19233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0"/>
              </a:spcAft>
              <a:buSzPts val="3000"/>
              <a:buNone/>
            </a:pPr>
            <a:r>
              <a:rPr lang="en" sz="3600">
                <a:solidFill>
                  <a:srgbClr val="FFFFFF"/>
                </a:solidFill>
              </a:rPr>
              <a:t>Digital </a:t>
            </a:r>
            <a:endParaRPr sz="3600">
              <a:solidFill>
                <a:srgbClr val="FFFFFF"/>
              </a:solidFill>
            </a:endParaRPr>
          </a:p>
          <a:p>
            <a:pPr indent="457200" lvl="0" marL="0" rtl="0" algn="l">
              <a:lnSpc>
                <a:spcPct val="115000"/>
              </a:lnSpc>
              <a:spcBef>
                <a:spcPts val="0"/>
              </a:spcBef>
              <a:spcAft>
                <a:spcPts val="0"/>
              </a:spcAft>
              <a:buSzPts val="3000"/>
              <a:buNone/>
            </a:pPr>
            <a:r>
              <a:rPr lang="en" sz="3600">
                <a:solidFill>
                  <a:srgbClr val="FFFFFF"/>
                </a:solidFill>
              </a:rPr>
              <a:t>media </a:t>
            </a:r>
            <a:endParaRPr sz="3600">
              <a:solidFill>
                <a:srgbClr val="FFFFFF"/>
              </a:solidFill>
            </a:endParaRPr>
          </a:p>
          <a:p>
            <a:pPr indent="457200" lvl="0" marL="914400" rtl="0" algn="l">
              <a:lnSpc>
                <a:spcPct val="115000"/>
              </a:lnSpc>
              <a:spcBef>
                <a:spcPts val="0"/>
              </a:spcBef>
              <a:spcAft>
                <a:spcPts val="0"/>
              </a:spcAft>
              <a:buSzPts val="3000"/>
              <a:buNone/>
            </a:pPr>
            <a:r>
              <a:rPr lang="en" sz="3600">
                <a:solidFill>
                  <a:srgbClr val="FFFFFF"/>
                </a:solidFill>
              </a:rPr>
              <a:t>company</a:t>
            </a:r>
            <a:endParaRPr sz="3600">
              <a:solidFill>
                <a:srgbClr val="FFFFFF"/>
              </a:solidFill>
            </a:endParaRPr>
          </a:p>
          <a:p>
            <a:pPr indent="457200" lvl="0" marL="914400" rtl="0" algn="l">
              <a:lnSpc>
                <a:spcPct val="115000"/>
              </a:lnSpc>
              <a:spcBef>
                <a:spcPts val="0"/>
              </a:spcBef>
              <a:spcAft>
                <a:spcPts val="0"/>
              </a:spcAft>
              <a:buSzPts val="3000"/>
              <a:buNone/>
            </a:pPr>
            <a:r>
              <a:t/>
            </a:r>
            <a:endParaRPr sz="3600">
              <a:solidFill>
                <a:srgbClr val="FFFFFF"/>
              </a:solidFill>
            </a:endParaRPr>
          </a:p>
        </p:txBody>
      </p:sp>
      <p:sp>
        <p:nvSpPr>
          <p:cNvPr id="3927" name="Google Shape;3927;p543"/>
          <p:cNvSpPr txBox="1"/>
          <p:nvPr>
            <p:ph idx="1" type="subTitle"/>
          </p:nvPr>
        </p:nvSpPr>
        <p:spPr>
          <a:xfrm>
            <a:off x="332184" y="0"/>
            <a:ext cx="3258600" cy="5143500"/>
          </a:xfrm>
          <a:prstGeom prst="rect">
            <a:avLst/>
          </a:prstGeom>
          <a:noFill/>
          <a:ln>
            <a:noFill/>
          </a:ln>
        </p:spPr>
        <p:txBody>
          <a:bodyPr anchorCtr="0" anchor="ctr" bIns="0" lIns="0" spcFirstLastPara="1" rIns="0" wrap="square" tIns="0">
            <a:noAutofit/>
          </a:bodyPr>
          <a:lstStyle/>
          <a:p>
            <a:pPr indent="0" lvl="0" marL="0" rtl="0" algn="l">
              <a:lnSpc>
                <a:spcPct val="95000"/>
              </a:lnSpc>
              <a:spcBef>
                <a:spcPts val="0"/>
              </a:spcBef>
              <a:spcAft>
                <a:spcPts val="0"/>
              </a:spcAft>
              <a:buSzPts val="48800"/>
              <a:buNone/>
            </a:pPr>
            <a:r>
              <a:rPr lang="en" sz="3600"/>
              <a:t>Example 1</a:t>
            </a:r>
            <a:endParaRPr sz="36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31" name="Shape 3931"/>
        <p:cNvGrpSpPr/>
        <p:nvPr/>
      </p:nvGrpSpPr>
      <p:grpSpPr>
        <a:xfrm>
          <a:off x="0" y="0"/>
          <a:ext cx="0" cy="0"/>
          <a:chOff x="0" y="0"/>
          <a:chExt cx="0" cy="0"/>
        </a:xfrm>
      </p:grpSpPr>
      <p:sp>
        <p:nvSpPr>
          <p:cNvPr id="3932" name="Google Shape;3932;p544"/>
          <p:cNvSpPr/>
          <p:nvPr/>
        </p:nvSpPr>
        <p:spPr>
          <a:xfrm rot="5400000">
            <a:off x="5176847" y="-503550"/>
            <a:ext cx="1137600" cy="5156700"/>
          </a:xfrm>
          <a:prstGeom prst="wedgeRoundRectCallout">
            <a:avLst>
              <a:gd fmla="val -6124" name="adj1"/>
              <a:gd fmla="val 64705" name="adj2"/>
              <a:gd fmla="val 16667" name="adj3"/>
            </a:avLst>
          </a:prstGeom>
          <a:noFill/>
          <a:ln cap="flat" cmpd="sng" w="28575">
            <a:solidFill>
              <a:srgbClr val="70170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rgbClr val="FFFFFF"/>
                </a:solidFill>
                <a:latin typeface="Georgia"/>
                <a:ea typeface="Georgia"/>
                <a:cs typeface="Georgia"/>
                <a:sym typeface="Georgia"/>
              </a:rPr>
              <a:t>Kun</a:t>
            </a:r>
            <a:endParaRPr b="0" i="0" sz="1800" u="none" cap="none" strike="noStrike">
              <a:solidFill>
                <a:srgbClr val="FFFFFF"/>
              </a:solidFill>
              <a:latin typeface="Georgia"/>
              <a:ea typeface="Georgia"/>
              <a:cs typeface="Georgia"/>
              <a:sym typeface="Georgia"/>
            </a:endParaRPr>
          </a:p>
        </p:txBody>
      </p:sp>
      <p:sp>
        <p:nvSpPr>
          <p:cNvPr id="3933" name="Google Shape;3933;p544"/>
          <p:cNvSpPr/>
          <p:nvPr/>
        </p:nvSpPr>
        <p:spPr>
          <a:xfrm rot="-5400000">
            <a:off x="2765581" y="1569704"/>
            <a:ext cx="1137600" cy="5016600"/>
          </a:xfrm>
          <a:prstGeom prst="wedgeRoundRectCallout">
            <a:avLst>
              <a:gd fmla="val 3634" name="adj1"/>
              <a:gd fmla="val 64478" name="adj2"/>
              <a:gd fmla="val 16667" name="adj3"/>
            </a:avLst>
          </a:prstGeom>
          <a:noFill/>
          <a:ln cap="flat" cmpd="sng" w="28575">
            <a:solidFill>
              <a:srgbClr val="C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rgbClr val="FFFFFF"/>
                </a:solidFill>
                <a:latin typeface="Georgia"/>
                <a:ea typeface="Georgia"/>
                <a:cs typeface="Georgia"/>
                <a:sym typeface="Georgia"/>
              </a:rPr>
              <a:t>Kun</a:t>
            </a:r>
            <a:endParaRPr b="0" i="0" sz="1800" u="none" cap="none" strike="noStrike">
              <a:solidFill>
                <a:srgbClr val="FFFFFF"/>
              </a:solidFill>
              <a:latin typeface="Georgia"/>
              <a:ea typeface="Georgia"/>
              <a:cs typeface="Georgia"/>
              <a:sym typeface="Georgia"/>
            </a:endParaRPr>
          </a:p>
        </p:txBody>
      </p:sp>
      <p:sp>
        <p:nvSpPr>
          <p:cNvPr id="3934" name="Google Shape;3934;p544"/>
          <p:cNvSpPr/>
          <p:nvPr/>
        </p:nvSpPr>
        <p:spPr>
          <a:xfrm>
            <a:off x="6531464" y="3401612"/>
            <a:ext cx="1792525" cy="1741890"/>
          </a:xfrm>
          <a:custGeom>
            <a:rect b="b" l="l" r="r" t="t"/>
            <a:pathLst>
              <a:path extrusionOk="0" h="10027" w="10000">
                <a:moveTo>
                  <a:pt x="10000" y="10000"/>
                </a:moveTo>
                <a:lnTo>
                  <a:pt x="10000" y="10000"/>
                </a:lnTo>
                <a:lnTo>
                  <a:pt x="8578" y="10000"/>
                </a:lnTo>
                <a:lnTo>
                  <a:pt x="8578" y="10000"/>
                </a:lnTo>
                <a:cubicBezTo>
                  <a:pt x="8546" y="9962"/>
                  <a:pt x="8515" y="9924"/>
                  <a:pt x="8483" y="9886"/>
                </a:cubicBezTo>
                <a:lnTo>
                  <a:pt x="8389" y="9771"/>
                </a:lnTo>
                <a:lnTo>
                  <a:pt x="8231" y="9528"/>
                </a:lnTo>
                <a:cubicBezTo>
                  <a:pt x="8199" y="9490"/>
                  <a:pt x="8168" y="9451"/>
                  <a:pt x="8136" y="9413"/>
                </a:cubicBezTo>
                <a:lnTo>
                  <a:pt x="8025" y="9299"/>
                </a:lnTo>
                <a:lnTo>
                  <a:pt x="7915" y="9213"/>
                </a:lnTo>
                <a:cubicBezTo>
                  <a:pt x="7868" y="9189"/>
                  <a:pt x="7820" y="9166"/>
                  <a:pt x="7773" y="9142"/>
                </a:cubicBezTo>
                <a:lnTo>
                  <a:pt x="7773" y="9142"/>
                </a:lnTo>
                <a:cubicBezTo>
                  <a:pt x="7752" y="9290"/>
                  <a:pt x="7730" y="9437"/>
                  <a:pt x="7709" y="9585"/>
                </a:cubicBezTo>
                <a:cubicBezTo>
                  <a:pt x="7699" y="9657"/>
                  <a:pt x="7688" y="9728"/>
                  <a:pt x="7678" y="9800"/>
                </a:cubicBezTo>
                <a:cubicBezTo>
                  <a:pt x="7662" y="9867"/>
                  <a:pt x="7646" y="9933"/>
                  <a:pt x="7630" y="10000"/>
                </a:cubicBezTo>
                <a:lnTo>
                  <a:pt x="7630" y="10000"/>
                </a:lnTo>
                <a:lnTo>
                  <a:pt x="6209" y="10000"/>
                </a:lnTo>
                <a:lnTo>
                  <a:pt x="4787" y="10000"/>
                </a:lnTo>
                <a:lnTo>
                  <a:pt x="3365" y="10000"/>
                </a:lnTo>
                <a:lnTo>
                  <a:pt x="1991" y="10027"/>
                </a:lnTo>
                <a:cubicBezTo>
                  <a:pt x="1996" y="9942"/>
                  <a:pt x="2001" y="9856"/>
                  <a:pt x="2006" y="9771"/>
                </a:cubicBezTo>
                <a:cubicBezTo>
                  <a:pt x="2011" y="9714"/>
                  <a:pt x="2017" y="9656"/>
                  <a:pt x="2022" y="9599"/>
                </a:cubicBezTo>
                <a:cubicBezTo>
                  <a:pt x="2027" y="9542"/>
                  <a:pt x="2033" y="9485"/>
                  <a:pt x="2038" y="9428"/>
                </a:cubicBezTo>
                <a:lnTo>
                  <a:pt x="2038" y="9227"/>
                </a:lnTo>
                <a:lnTo>
                  <a:pt x="2038" y="9227"/>
                </a:lnTo>
                <a:lnTo>
                  <a:pt x="1912" y="9285"/>
                </a:lnTo>
                <a:lnTo>
                  <a:pt x="1817" y="9356"/>
                </a:lnTo>
                <a:cubicBezTo>
                  <a:pt x="1796" y="9385"/>
                  <a:pt x="1775" y="9413"/>
                  <a:pt x="1754" y="9442"/>
                </a:cubicBezTo>
                <a:cubicBezTo>
                  <a:pt x="1733" y="9480"/>
                  <a:pt x="1711" y="9519"/>
                  <a:pt x="1690" y="9557"/>
                </a:cubicBezTo>
                <a:cubicBezTo>
                  <a:pt x="1653" y="9633"/>
                  <a:pt x="1617" y="9709"/>
                  <a:pt x="1580" y="9785"/>
                </a:cubicBezTo>
                <a:cubicBezTo>
                  <a:pt x="1564" y="9823"/>
                  <a:pt x="1548" y="9862"/>
                  <a:pt x="1532" y="9900"/>
                </a:cubicBezTo>
                <a:cubicBezTo>
                  <a:pt x="1511" y="9933"/>
                  <a:pt x="1490" y="9967"/>
                  <a:pt x="1469" y="10000"/>
                </a:cubicBezTo>
                <a:lnTo>
                  <a:pt x="1469" y="10000"/>
                </a:lnTo>
                <a:lnTo>
                  <a:pt x="0" y="10000"/>
                </a:lnTo>
                <a:lnTo>
                  <a:pt x="0" y="10000"/>
                </a:lnTo>
                <a:cubicBezTo>
                  <a:pt x="47" y="9900"/>
                  <a:pt x="95" y="9800"/>
                  <a:pt x="142" y="9700"/>
                </a:cubicBezTo>
                <a:cubicBezTo>
                  <a:pt x="184" y="9590"/>
                  <a:pt x="227" y="9481"/>
                  <a:pt x="269" y="9371"/>
                </a:cubicBezTo>
                <a:cubicBezTo>
                  <a:pt x="306" y="9252"/>
                  <a:pt x="342" y="9132"/>
                  <a:pt x="379" y="9013"/>
                </a:cubicBezTo>
                <a:cubicBezTo>
                  <a:pt x="411" y="8894"/>
                  <a:pt x="442" y="8774"/>
                  <a:pt x="474" y="8655"/>
                </a:cubicBezTo>
                <a:cubicBezTo>
                  <a:pt x="506" y="8526"/>
                  <a:pt x="537" y="8398"/>
                  <a:pt x="569" y="8269"/>
                </a:cubicBezTo>
                <a:cubicBezTo>
                  <a:pt x="590" y="8131"/>
                  <a:pt x="611" y="7992"/>
                  <a:pt x="632" y="7854"/>
                </a:cubicBezTo>
                <a:cubicBezTo>
                  <a:pt x="648" y="7716"/>
                  <a:pt x="663" y="7577"/>
                  <a:pt x="679" y="7439"/>
                </a:cubicBezTo>
                <a:cubicBezTo>
                  <a:pt x="690" y="7291"/>
                  <a:pt x="700" y="7144"/>
                  <a:pt x="711" y="6996"/>
                </a:cubicBezTo>
                <a:lnTo>
                  <a:pt x="711" y="6996"/>
                </a:lnTo>
                <a:cubicBezTo>
                  <a:pt x="721" y="6772"/>
                  <a:pt x="732" y="6547"/>
                  <a:pt x="742" y="6323"/>
                </a:cubicBezTo>
                <a:cubicBezTo>
                  <a:pt x="753" y="6218"/>
                  <a:pt x="763" y="6114"/>
                  <a:pt x="774" y="6009"/>
                </a:cubicBezTo>
                <a:cubicBezTo>
                  <a:pt x="785" y="5913"/>
                  <a:pt x="795" y="5818"/>
                  <a:pt x="806" y="5722"/>
                </a:cubicBezTo>
                <a:cubicBezTo>
                  <a:pt x="827" y="5636"/>
                  <a:pt x="848" y="5551"/>
                  <a:pt x="869" y="5465"/>
                </a:cubicBezTo>
                <a:cubicBezTo>
                  <a:pt x="885" y="5427"/>
                  <a:pt x="900" y="5389"/>
                  <a:pt x="916" y="5351"/>
                </a:cubicBezTo>
                <a:cubicBezTo>
                  <a:pt x="932" y="5313"/>
                  <a:pt x="948" y="5274"/>
                  <a:pt x="964" y="5236"/>
                </a:cubicBezTo>
                <a:lnTo>
                  <a:pt x="1027" y="5122"/>
                </a:lnTo>
                <a:cubicBezTo>
                  <a:pt x="1048" y="5088"/>
                  <a:pt x="1069" y="5055"/>
                  <a:pt x="1090" y="5021"/>
                </a:cubicBezTo>
                <a:cubicBezTo>
                  <a:pt x="1122" y="4993"/>
                  <a:pt x="1153" y="4964"/>
                  <a:pt x="1185" y="4936"/>
                </a:cubicBezTo>
                <a:lnTo>
                  <a:pt x="1280" y="4850"/>
                </a:lnTo>
                <a:lnTo>
                  <a:pt x="1280" y="4850"/>
                </a:lnTo>
                <a:lnTo>
                  <a:pt x="1390" y="4764"/>
                </a:lnTo>
                <a:lnTo>
                  <a:pt x="1517" y="4707"/>
                </a:lnTo>
                <a:lnTo>
                  <a:pt x="1659" y="4649"/>
                </a:lnTo>
                <a:lnTo>
                  <a:pt x="1785" y="4592"/>
                </a:lnTo>
                <a:lnTo>
                  <a:pt x="2085" y="4521"/>
                </a:lnTo>
                <a:lnTo>
                  <a:pt x="2385" y="4464"/>
                </a:lnTo>
                <a:lnTo>
                  <a:pt x="2701" y="4406"/>
                </a:lnTo>
                <a:lnTo>
                  <a:pt x="3002" y="4335"/>
                </a:lnTo>
                <a:lnTo>
                  <a:pt x="3318" y="4249"/>
                </a:lnTo>
                <a:lnTo>
                  <a:pt x="3460" y="4192"/>
                </a:lnTo>
                <a:lnTo>
                  <a:pt x="3602" y="4120"/>
                </a:lnTo>
                <a:lnTo>
                  <a:pt x="3602" y="4120"/>
                </a:lnTo>
                <a:lnTo>
                  <a:pt x="3602" y="4020"/>
                </a:lnTo>
                <a:cubicBezTo>
                  <a:pt x="3597" y="3991"/>
                  <a:pt x="3591" y="3963"/>
                  <a:pt x="3586" y="3934"/>
                </a:cubicBezTo>
                <a:cubicBezTo>
                  <a:pt x="3581" y="3910"/>
                  <a:pt x="3575" y="3887"/>
                  <a:pt x="3570" y="3863"/>
                </a:cubicBezTo>
                <a:cubicBezTo>
                  <a:pt x="3560" y="3839"/>
                  <a:pt x="3549" y="3815"/>
                  <a:pt x="3539" y="3791"/>
                </a:cubicBezTo>
                <a:cubicBezTo>
                  <a:pt x="3513" y="3748"/>
                  <a:pt x="3486" y="3705"/>
                  <a:pt x="3460" y="3662"/>
                </a:cubicBezTo>
                <a:cubicBezTo>
                  <a:pt x="3449" y="3638"/>
                  <a:pt x="3439" y="3615"/>
                  <a:pt x="3428" y="3591"/>
                </a:cubicBezTo>
                <a:cubicBezTo>
                  <a:pt x="3423" y="3567"/>
                  <a:pt x="3417" y="3543"/>
                  <a:pt x="3412" y="3519"/>
                </a:cubicBezTo>
                <a:lnTo>
                  <a:pt x="3412" y="3519"/>
                </a:lnTo>
                <a:lnTo>
                  <a:pt x="3254" y="3491"/>
                </a:lnTo>
                <a:lnTo>
                  <a:pt x="3112" y="3448"/>
                </a:lnTo>
                <a:lnTo>
                  <a:pt x="2986" y="3391"/>
                </a:lnTo>
                <a:lnTo>
                  <a:pt x="2875" y="3319"/>
                </a:lnTo>
                <a:lnTo>
                  <a:pt x="2765" y="3233"/>
                </a:lnTo>
                <a:cubicBezTo>
                  <a:pt x="2739" y="3204"/>
                  <a:pt x="2712" y="3176"/>
                  <a:pt x="2686" y="3147"/>
                </a:cubicBezTo>
                <a:cubicBezTo>
                  <a:pt x="2670" y="3114"/>
                  <a:pt x="2654" y="3080"/>
                  <a:pt x="2638" y="3047"/>
                </a:cubicBezTo>
                <a:cubicBezTo>
                  <a:pt x="2628" y="3018"/>
                  <a:pt x="2617" y="2990"/>
                  <a:pt x="2607" y="2961"/>
                </a:cubicBezTo>
                <a:lnTo>
                  <a:pt x="2607" y="2961"/>
                </a:lnTo>
                <a:cubicBezTo>
                  <a:pt x="2602" y="2947"/>
                  <a:pt x="2596" y="2932"/>
                  <a:pt x="2591" y="2918"/>
                </a:cubicBezTo>
                <a:cubicBezTo>
                  <a:pt x="2580" y="2909"/>
                  <a:pt x="2570" y="2899"/>
                  <a:pt x="2559" y="2890"/>
                </a:cubicBezTo>
                <a:lnTo>
                  <a:pt x="2480" y="2847"/>
                </a:lnTo>
                <a:lnTo>
                  <a:pt x="2385" y="2818"/>
                </a:lnTo>
                <a:cubicBezTo>
                  <a:pt x="2348" y="2809"/>
                  <a:pt x="2312" y="2799"/>
                  <a:pt x="2275" y="2790"/>
                </a:cubicBezTo>
                <a:lnTo>
                  <a:pt x="2275" y="2790"/>
                </a:lnTo>
                <a:lnTo>
                  <a:pt x="2275" y="2575"/>
                </a:lnTo>
                <a:cubicBezTo>
                  <a:pt x="2280" y="2513"/>
                  <a:pt x="2286" y="2451"/>
                  <a:pt x="2291" y="2389"/>
                </a:cubicBezTo>
                <a:cubicBezTo>
                  <a:pt x="2307" y="2275"/>
                  <a:pt x="2322" y="2160"/>
                  <a:pt x="2338" y="2046"/>
                </a:cubicBezTo>
                <a:lnTo>
                  <a:pt x="2338" y="1874"/>
                </a:lnTo>
                <a:lnTo>
                  <a:pt x="2338" y="1702"/>
                </a:lnTo>
                <a:cubicBezTo>
                  <a:pt x="2322" y="1645"/>
                  <a:pt x="2307" y="1588"/>
                  <a:pt x="2291" y="1531"/>
                </a:cubicBezTo>
                <a:cubicBezTo>
                  <a:pt x="2270" y="1464"/>
                  <a:pt x="2248" y="1397"/>
                  <a:pt x="2227" y="1330"/>
                </a:cubicBezTo>
                <a:lnTo>
                  <a:pt x="2227" y="1330"/>
                </a:lnTo>
                <a:cubicBezTo>
                  <a:pt x="2269" y="1263"/>
                  <a:pt x="2312" y="1197"/>
                  <a:pt x="2354" y="1130"/>
                </a:cubicBezTo>
                <a:cubicBezTo>
                  <a:pt x="2401" y="1063"/>
                  <a:pt x="2449" y="997"/>
                  <a:pt x="2496" y="930"/>
                </a:cubicBezTo>
                <a:lnTo>
                  <a:pt x="2670" y="744"/>
                </a:lnTo>
                <a:lnTo>
                  <a:pt x="2765" y="658"/>
                </a:lnTo>
                <a:lnTo>
                  <a:pt x="2875" y="572"/>
                </a:lnTo>
                <a:lnTo>
                  <a:pt x="2986" y="501"/>
                </a:lnTo>
                <a:cubicBezTo>
                  <a:pt x="3023" y="482"/>
                  <a:pt x="3059" y="462"/>
                  <a:pt x="3096" y="443"/>
                </a:cubicBezTo>
                <a:lnTo>
                  <a:pt x="3223" y="386"/>
                </a:lnTo>
                <a:lnTo>
                  <a:pt x="3349" y="343"/>
                </a:lnTo>
                <a:lnTo>
                  <a:pt x="3476" y="315"/>
                </a:lnTo>
                <a:lnTo>
                  <a:pt x="3618" y="300"/>
                </a:lnTo>
                <a:lnTo>
                  <a:pt x="3776" y="286"/>
                </a:lnTo>
                <a:lnTo>
                  <a:pt x="3934" y="300"/>
                </a:lnTo>
                <a:lnTo>
                  <a:pt x="3934" y="300"/>
                </a:lnTo>
                <a:cubicBezTo>
                  <a:pt x="3960" y="295"/>
                  <a:pt x="3987" y="291"/>
                  <a:pt x="4013" y="286"/>
                </a:cubicBezTo>
                <a:cubicBezTo>
                  <a:pt x="4034" y="277"/>
                  <a:pt x="4055" y="267"/>
                  <a:pt x="4076" y="258"/>
                </a:cubicBezTo>
                <a:cubicBezTo>
                  <a:pt x="4086" y="239"/>
                  <a:pt x="4097" y="219"/>
                  <a:pt x="4107" y="200"/>
                </a:cubicBezTo>
                <a:cubicBezTo>
                  <a:pt x="4123" y="186"/>
                  <a:pt x="4139" y="171"/>
                  <a:pt x="4155" y="157"/>
                </a:cubicBezTo>
                <a:cubicBezTo>
                  <a:pt x="4165" y="138"/>
                  <a:pt x="4176" y="119"/>
                  <a:pt x="4186" y="100"/>
                </a:cubicBezTo>
                <a:cubicBezTo>
                  <a:pt x="4202" y="86"/>
                  <a:pt x="4218" y="71"/>
                  <a:pt x="4234" y="57"/>
                </a:cubicBezTo>
                <a:cubicBezTo>
                  <a:pt x="4250" y="43"/>
                  <a:pt x="4265" y="28"/>
                  <a:pt x="4281" y="14"/>
                </a:cubicBezTo>
                <a:cubicBezTo>
                  <a:pt x="4307" y="9"/>
                  <a:pt x="4334" y="5"/>
                  <a:pt x="4360" y="0"/>
                </a:cubicBezTo>
                <a:lnTo>
                  <a:pt x="4360" y="0"/>
                </a:lnTo>
                <a:lnTo>
                  <a:pt x="4455" y="0"/>
                </a:lnTo>
                <a:cubicBezTo>
                  <a:pt x="4466" y="5"/>
                  <a:pt x="4476" y="9"/>
                  <a:pt x="4487" y="14"/>
                </a:cubicBezTo>
                <a:cubicBezTo>
                  <a:pt x="4497" y="19"/>
                  <a:pt x="4508" y="24"/>
                  <a:pt x="4518" y="29"/>
                </a:cubicBezTo>
                <a:cubicBezTo>
                  <a:pt x="4523" y="38"/>
                  <a:pt x="4529" y="48"/>
                  <a:pt x="4534" y="57"/>
                </a:cubicBezTo>
                <a:cubicBezTo>
                  <a:pt x="4539" y="67"/>
                  <a:pt x="4545" y="76"/>
                  <a:pt x="4550" y="86"/>
                </a:cubicBezTo>
                <a:lnTo>
                  <a:pt x="4550" y="172"/>
                </a:lnTo>
                <a:lnTo>
                  <a:pt x="4550" y="172"/>
                </a:lnTo>
                <a:lnTo>
                  <a:pt x="4597" y="143"/>
                </a:lnTo>
                <a:cubicBezTo>
                  <a:pt x="4613" y="133"/>
                  <a:pt x="4629" y="124"/>
                  <a:pt x="4645" y="114"/>
                </a:cubicBezTo>
                <a:lnTo>
                  <a:pt x="4755" y="100"/>
                </a:lnTo>
                <a:lnTo>
                  <a:pt x="4866" y="114"/>
                </a:lnTo>
                <a:lnTo>
                  <a:pt x="4976" y="143"/>
                </a:lnTo>
                <a:lnTo>
                  <a:pt x="5071" y="215"/>
                </a:lnTo>
                <a:lnTo>
                  <a:pt x="5150" y="300"/>
                </a:lnTo>
                <a:cubicBezTo>
                  <a:pt x="5176" y="334"/>
                  <a:pt x="5203" y="367"/>
                  <a:pt x="5229" y="401"/>
                </a:cubicBezTo>
                <a:cubicBezTo>
                  <a:pt x="5240" y="439"/>
                  <a:pt x="5250" y="477"/>
                  <a:pt x="5261" y="515"/>
                </a:cubicBezTo>
                <a:lnTo>
                  <a:pt x="5261" y="515"/>
                </a:lnTo>
                <a:lnTo>
                  <a:pt x="5308" y="515"/>
                </a:lnTo>
                <a:lnTo>
                  <a:pt x="5340" y="515"/>
                </a:lnTo>
                <a:cubicBezTo>
                  <a:pt x="5361" y="505"/>
                  <a:pt x="5382" y="496"/>
                  <a:pt x="5403" y="486"/>
                </a:cubicBezTo>
                <a:cubicBezTo>
                  <a:pt x="5424" y="481"/>
                  <a:pt x="5445" y="477"/>
                  <a:pt x="5466" y="472"/>
                </a:cubicBezTo>
                <a:lnTo>
                  <a:pt x="5498" y="472"/>
                </a:lnTo>
                <a:lnTo>
                  <a:pt x="5545" y="472"/>
                </a:lnTo>
                <a:lnTo>
                  <a:pt x="5545" y="472"/>
                </a:lnTo>
                <a:lnTo>
                  <a:pt x="5545" y="529"/>
                </a:lnTo>
                <a:lnTo>
                  <a:pt x="5545" y="572"/>
                </a:lnTo>
                <a:cubicBezTo>
                  <a:pt x="5534" y="591"/>
                  <a:pt x="5524" y="610"/>
                  <a:pt x="5513" y="629"/>
                </a:cubicBezTo>
                <a:cubicBezTo>
                  <a:pt x="5497" y="648"/>
                  <a:pt x="5482" y="668"/>
                  <a:pt x="5466" y="687"/>
                </a:cubicBezTo>
                <a:cubicBezTo>
                  <a:pt x="5461" y="701"/>
                  <a:pt x="5455" y="716"/>
                  <a:pt x="5450" y="730"/>
                </a:cubicBezTo>
                <a:lnTo>
                  <a:pt x="5450" y="773"/>
                </a:lnTo>
                <a:lnTo>
                  <a:pt x="5450" y="773"/>
                </a:lnTo>
                <a:lnTo>
                  <a:pt x="5561" y="858"/>
                </a:lnTo>
                <a:cubicBezTo>
                  <a:pt x="5577" y="877"/>
                  <a:pt x="5592" y="897"/>
                  <a:pt x="5608" y="916"/>
                </a:cubicBezTo>
                <a:cubicBezTo>
                  <a:pt x="5619" y="940"/>
                  <a:pt x="5629" y="963"/>
                  <a:pt x="5640" y="987"/>
                </a:cubicBezTo>
                <a:lnTo>
                  <a:pt x="5640" y="987"/>
                </a:lnTo>
                <a:lnTo>
                  <a:pt x="5735" y="930"/>
                </a:lnTo>
                <a:lnTo>
                  <a:pt x="5782" y="901"/>
                </a:lnTo>
                <a:cubicBezTo>
                  <a:pt x="5798" y="887"/>
                  <a:pt x="5813" y="872"/>
                  <a:pt x="5829" y="858"/>
                </a:cubicBezTo>
                <a:lnTo>
                  <a:pt x="5829" y="858"/>
                </a:lnTo>
                <a:cubicBezTo>
                  <a:pt x="5824" y="868"/>
                  <a:pt x="5819" y="877"/>
                  <a:pt x="5814" y="887"/>
                </a:cubicBezTo>
                <a:lnTo>
                  <a:pt x="5814" y="930"/>
                </a:lnTo>
                <a:lnTo>
                  <a:pt x="5829" y="987"/>
                </a:lnTo>
                <a:cubicBezTo>
                  <a:pt x="5840" y="1001"/>
                  <a:pt x="5850" y="1016"/>
                  <a:pt x="5861" y="1030"/>
                </a:cubicBezTo>
                <a:cubicBezTo>
                  <a:pt x="5877" y="1049"/>
                  <a:pt x="5892" y="1068"/>
                  <a:pt x="5908" y="1087"/>
                </a:cubicBezTo>
                <a:cubicBezTo>
                  <a:pt x="5924" y="1101"/>
                  <a:pt x="5940" y="1116"/>
                  <a:pt x="5956" y="1130"/>
                </a:cubicBezTo>
                <a:cubicBezTo>
                  <a:pt x="5966" y="1149"/>
                  <a:pt x="5977" y="1168"/>
                  <a:pt x="5987" y="1187"/>
                </a:cubicBezTo>
                <a:cubicBezTo>
                  <a:pt x="5992" y="1211"/>
                  <a:pt x="5998" y="1235"/>
                  <a:pt x="6003" y="1259"/>
                </a:cubicBezTo>
                <a:cubicBezTo>
                  <a:pt x="5998" y="1269"/>
                  <a:pt x="5992" y="1278"/>
                  <a:pt x="5987" y="1288"/>
                </a:cubicBezTo>
                <a:lnTo>
                  <a:pt x="5972" y="1330"/>
                </a:lnTo>
                <a:lnTo>
                  <a:pt x="5972" y="1330"/>
                </a:lnTo>
                <a:lnTo>
                  <a:pt x="6082" y="1359"/>
                </a:lnTo>
                <a:lnTo>
                  <a:pt x="6193" y="1416"/>
                </a:lnTo>
                <a:cubicBezTo>
                  <a:pt x="6225" y="1435"/>
                  <a:pt x="6256" y="1455"/>
                  <a:pt x="6288" y="1474"/>
                </a:cubicBezTo>
                <a:cubicBezTo>
                  <a:pt x="6309" y="1498"/>
                  <a:pt x="6330" y="1521"/>
                  <a:pt x="6351" y="1545"/>
                </a:cubicBezTo>
                <a:lnTo>
                  <a:pt x="6351" y="1545"/>
                </a:lnTo>
                <a:cubicBezTo>
                  <a:pt x="6330" y="1621"/>
                  <a:pt x="6309" y="1698"/>
                  <a:pt x="6288" y="1774"/>
                </a:cubicBezTo>
                <a:cubicBezTo>
                  <a:pt x="6272" y="1850"/>
                  <a:pt x="6256" y="1927"/>
                  <a:pt x="6240" y="2003"/>
                </a:cubicBezTo>
                <a:cubicBezTo>
                  <a:pt x="6230" y="2084"/>
                  <a:pt x="6219" y="2165"/>
                  <a:pt x="6209" y="2246"/>
                </a:cubicBezTo>
                <a:cubicBezTo>
                  <a:pt x="6193" y="2318"/>
                  <a:pt x="6177" y="2389"/>
                  <a:pt x="6161" y="2461"/>
                </a:cubicBezTo>
                <a:cubicBezTo>
                  <a:pt x="6151" y="2499"/>
                  <a:pt x="6140" y="2537"/>
                  <a:pt x="6130" y="2575"/>
                </a:cubicBezTo>
                <a:cubicBezTo>
                  <a:pt x="6119" y="2608"/>
                  <a:pt x="6109" y="2642"/>
                  <a:pt x="6098" y="2675"/>
                </a:cubicBezTo>
                <a:cubicBezTo>
                  <a:pt x="6082" y="2708"/>
                  <a:pt x="6067" y="2742"/>
                  <a:pt x="6051" y="2775"/>
                </a:cubicBezTo>
                <a:cubicBezTo>
                  <a:pt x="6030" y="2809"/>
                  <a:pt x="6008" y="2842"/>
                  <a:pt x="5987" y="2876"/>
                </a:cubicBezTo>
                <a:cubicBezTo>
                  <a:pt x="5966" y="2904"/>
                  <a:pt x="5945" y="2933"/>
                  <a:pt x="5924" y="2961"/>
                </a:cubicBezTo>
                <a:lnTo>
                  <a:pt x="5829" y="3033"/>
                </a:lnTo>
                <a:lnTo>
                  <a:pt x="5719" y="3104"/>
                </a:lnTo>
                <a:lnTo>
                  <a:pt x="5592" y="3176"/>
                </a:lnTo>
                <a:lnTo>
                  <a:pt x="5592" y="3176"/>
                </a:lnTo>
                <a:lnTo>
                  <a:pt x="5592" y="3276"/>
                </a:lnTo>
                <a:cubicBezTo>
                  <a:pt x="5597" y="3305"/>
                  <a:pt x="5603" y="3333"/>
                  <a:pt x="5608" y="3362"/>
                </a:cubicBezTo>
                <a:cubicBezTo>
                  <a:pt x="5613" y="3391"/>
                  <a:pt x="5619" y="3419"/>
                  <a:pt x="5624" y="3448"/>
                </a:cubicBezTo>
                <a:cubicBezTo>
                  <a:pt x="5640" y="3472"/>
                  <a:pt x="5655" y="3495"/>
                  <a:pt x="5671" y="3519"/>
                </a:cubicBezTo>
                <a:cubicBezTo>
                  <a:pt x="5692" y="3567"/>
                  <a:pt x="5714" y="3614"/>
                  <a:pt x="5735" y="3662"/>
                </a:cubicBezTo>
                <a:cubicBezTo>
                  <a:pt x="5745" y="3686"/>
                  <a:pt x="5756" y="3710"/>
                  <a:pt x="5766" y="3734"/>
                </a:cubicBezTo>
                <a:cubicBezTo>
                  <a:pt x="5771" y="3763"/>
                  <a:pt x="5777" y="3791"/>
                  <a:pt x="5782" y="3820"/>
                </a:cubicBezTo>
                <a:lnTo>
                  <a:pt x="5782" y="3820"/>
                </a:lnTo>
                <a:lnTo>
                  <a:pt x="5987" y="3906"/>
                </a:lnTo>
                <a:lnTo>
                  <a:pt x="6177" y="3991"/>
                </a:lnTo>
                <a:lnTo>
                  <a:pt x="6540" y="4177"/>
                </a:lnTo>
                <a:lnTo>
                  <a:pt x="6730" y="4278"/>
                </a:lnTo>
                <a:lnTo>
                  <a:pt x="6919" y="4363"/>
                </a:lnTo>
                <a:lnTo>
                  <a:pt x="7125" y="4435"/>
                </a:lnTo>
                <a:lnTo>
                  <a:pt x="7346" y="4506"/>
                </a:lnTo>
                <a:lnTo>
                  <a:pt x="7346" y="4506"/>
                </a:lnTo>
                <a:lnTo>
                  <a:pt x="7678" y="4578"/>
                </a:lnTo>
                <a:lnTo>
                  <a:pt x="8009" y="4649"/>
                </a:lnTo>
                <a:lnTo>
                  <a:pt x="8183" y="4678"/>
                </a:lnTo>
                <a:lnTo>
                  <a:pt x="8341" y="4721"/>
                </a:lnTo>
                <a:lnTo>
                  <a:pt x="8483" y="4778"/>
                </a:lnTo>
                <a:lnTo>
                  <a:pt x="8626" y="4850"/>
                </a:lnTo>
                <a:lnTo>
                  <a:pt x="8626" y="4850"/>
                </a:lnTo>
                <a:lnTo>
                  <a:pt x="8768" y="4950"/>
                </a:lnTo>
                <a:cubicBezTo>
                  <a:pt x="8805" y="4983"/>
                  <a:pt x="8841" y="5017"/>
                  <a:pt x="8878" y="5050"/>
                </a:cubicBezTo>
                <a:lnTo>
                  <a:pt x="8989" y="5165"/>
                </a:lnTo>
                <a:cubicBezTo>
                  <a:pt x="9015" y="5208"/>
                  <a:pt x="9042" y="5250"/>
                  <a:pt x="9068" y="5293"/>
                </a:cubicBezTo>
                <a:cubicBezTo>
                  <a:pt x="9094" y="5341"/>
                  <a:pt x="9121" y="5388"/>
                  <a:pt x="9147" y="5436"/>
                </a:cubicBezTo>
                <a:cubicBezTo>
                  <a:pt x="9168" y="5484"/>
                  <a:pt x="9189" y="5531"/>
                  <a:pt x="9210" y="5579"/>
                </a:cubicBezTo>
                <a:cubicBezTo>
                  <a:pt x="9226" y="5636"/>
                  <a:pt x="9242" y="5694"/>
                  <a:pt x="9258" y="5751"/>
                </a:cubicBezTo>
                <a:cubicBezTo>
                  <a:pt x="9268" y="5803"/>
                  <a:pt x="9279" y="5856"/>
                  <a:pt x="9289" y="5908"/>
                </a:cubicBezTo>
                <a:lnTo>
                  <a:pt x="9352" y="6280"/>
                </a:lnTo>
                <a:cubicBezTo>
                  <a:pt x="9363" y="6409"/>
                  <a:pt x="9373" y="6538"/>
                  <a:pt x="9384" y="6667"/>
                </a:cubicBezTo>
                <a:cubicBezTo>
                  <a:pt x="9400" y="6948"/>
                  <a:pt x="9415" y="7230"/>
                  <a:pt x="9431" y="7511"/>
                </a:cubicBezTo>
                <a:lnTo>
                  <a:pt x="9431" y="7511"/>
                </a:lnTo>
                <a:cubicBezTo>
                  <a:pt x="9436" y="7563"/>
                  <a:pt x="9442" y="7616"/>
                  <a:pt x="9447" y="7668"/>
                </a:cubicBezTo>
                <a:cubicBezTo>
                  <a:pt x="9458" y="7716"/>
                  <a:pt x="9468" y="7763"/>
                  <a:pt x="9479" y="7811"/>
                </a:cubicBezTo>
                <a:cubicBezTo>
                  <a:pt x="9505" y="7906"/>
                  <a:pt x="9532" y="8002"/>
                  <a:pt x="9558" y="8097"/>
                </a:cubicBezTo>
                <a:cubicBezTo>
                  <a:pt x="9589" y="8183"/>
                  <a:pt x="9621" y="8269"/>
                  <a:pt x="9652" y="8355"/>
                </a:cubicBezTo>
                <a:cubicBezTo>
                  <a:pt x="9663" y="8403"/>
                  <a:pt x="9673" y="8450"/>
                  <a:pt x="9684" y="8498"/>
                </a:cubicBezTo>
                <a:cubicBezTo>
                  <a:pt x="9695" y="8541"/>
                  <a:pt x="9705" y="8584"/>
                  <a:pt x="9716" y="8627"/>
                </a:cubicBezTo>
                <a:lnTo>
                  <a:pt x="9716" y="8627"/>
                </a:lnTo>
                <a:lnTo>
                  <a:pt x="9731" y="8813"/>
                </a:lnTo>
                <a:cubicBezTo>
                  <a:pt x="9736" y="8870"/>
                  <a:pt x="9742" y="8927"/>
                  <a:pt x="9747" y="8984"/>
                </a:cubicBezTo>
                <a:cubicBezTo>
                  <a:pt x="9752" y="9084"/>
                  <a:pt x="9758" y="9185"/>
                  <a:pt x="9763" y="9285"/>
                </a:cubicBezTo>
                <a:cubicBezTo>
                  <a:pt x="9774" y="9333"/>
                  <a:pt x="9784" y="9380"/>
                  <a:pt x="9795" y="9428"/>
                </a:cubicBezTo>
                <a:cubicBezTo>
                  <a:pt x="9805" y="9476"/>
                  <a:pt x="9816" y="9523"/>
                  <a:pt x="9826" y="9571"/>
                </a:cubicBezTo>
                <a:cubicBezTo>
                  <a:pt x="9852" y="9614"/>
                  <a:pt x="9879" y="9657"/>
                  <a:pt x="9905" y="9700"/>
                </a:cubicBezTo>
                <a:lnTo>
                  <a:pt x="10000" y="9828"/>
                </a:lnTo>
                <a:lnTo>
                  <a:pt x="10000" y="9828"/>
                </a:lnTo>
                <a:lnTo>
                  <a:pt x="10000" y="10000"/>
                </a:lnTo>
                <a:lnTo>
                  <a:pt x="10000" y="10000"/>
                </a:lnTo>
                <a:close/>
              </a:path>
            </a:pathLst>
          </a:custGeom>
          <a:solidFill>
            <a:srgbClr val="C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935" name="Google Shape;3935;p544"/>
          <p:cNvSpPr/>
          <p:nvPr/>
        </p:nvSpPr>
        <p:spPr>
          <a:xfrm>
            <a:off x="828742" y="1533363"/>
            <a:ext cx="1333813" cy="1635522"/>
          </a:xfrm>
          <a:custGeom>
            <a:rect b="b" l="l" r="r" t="t"/>
            <a:pathLst>
              <a:path extrusionOk="0" h="1386" w="992">
                <a:moveTo>
                  <a:pt x="894" y="630"/>
                </a:moveTo>
                <a:lnTo>
                  <a:pt x="894" y="630"/>
                </a:lnTo>
                <a:lnTo>
                  <a:pt x="892" y="586"/>
                </a:lnTo>
                <a:lnTo>
                  <a:pt x="890" y="560"/>
                </a:lnTo>
                <a:lnTo>
                  <a:pt x="886" y="538"/>
                </a:lnTo>
                <a:lnTo>
                  <a:pt x="878" y="516"/>
                </a:lnTo>
                <a:lnTo>
                  <a:pt x="874" y="506"/>
                </a:lnTo>
                <a:lnTo>
                  <a:pt x="868" y="496"/>
                </a:lnTo>
                <a:lnTo>
                  <a:pt x="862" y="488"/>
                </a:lnTo>
                <a:lnTo>
                  <a:pt x="854" y="482"/>
                </a:lnTo>
                <a:lnTo>
                  <a:pt x="844" y="478"/>
                </a:lnTo>
                <a:lnTo>
                  <a:pt x="834" y="474"/>
                </a:lnTo>
                <a:lnTo>
                  <a:pt x="834" y="474"/>
                </a:lnTo>
                <a:lnTo>
                  <a:pt x="854" y="542"/>
                </a:lnTo>
                <a:lnTo>
                  <a:pt x="872" y="614"/>
                </a:lnTo>
                <a:lnTo>
                  <a:pt x="880" y="650"/>
                </a:lnTo>
                <a:lnTo>
                  <a:pt x="886" y="688"/>
                </a:lnTo>
                <a:lnTo>
                  <a:pt x="890" y="728"/>
                </a:lnTo>
                <a:lnTo>
                  <a:pt x="894" y="768"/>
                </a:lnTo>
                <a:lnTo>
                  <a:pt x="894" y="768"/>
                </a:lnTo>
                <a:lnTo>
                  <a:pt x="896" y="774"/>
                </a:lnTo>
                <a:lnTo>
                  <a:pt x="900" y="778"/>
                </a:lnTo>
                <a:lnTo>
                  <a:pt x="912" y="788"/>
                </a:lnTo>
                <a:lnTo>
                  <a:pt x="928" y="794"/>
                </a:lnTo>
                <a:lnTo>
                  <a:pt x="944" y="798"/>
                </a:lnTo>
                <a:lnTo>
                  <a:pt x="960" y="796"/>
                </a:lnTo>
                <a:lnTo>
                  <a:pt x="968" y="796"/>
                </a:lnTo>
                <a:lnTo>
                  <a:pt x="974" y="792"/>
                </a:lnTo>
                <a:lnTo>
                  <a:pt x="980" y="788"/>
                </a:lnTo>
                <a:lnTo>
                  <a:pt x="984" y="782"/>
                </a:lnTo>
                <a:lnTo>
                  <a:pt x="988" y="776"/>
                </a:lnTo>
                <a:lnTo>
                  <a:pt x="990" y="768"/>
                </a:lnTo>
                <a:lnTo>
                  <a:pt x="990" y="768"/>
                </a:lnTo>
                <a:lnTo>
                  <a:pt x="992" y="774"/>
                </a:lnTo>
                <a:lnTo>
                  <a:pt x="992" y="780"/>
                </a:lnTo>
                <a:lnTo>
                  <a:pt x="992" y="786"/>
                </a:lnTo>
                <a:lnTo>
                  <a:pt x="990" y="790"/>
                </a:lnTo>
                <a:lnTo>
                  <a:pt x="982" y="800"/>
                </a:lnTo>
                <a:lnTo>
                  <a:pt x="972" y="808"/>
                </a:lnTo>
                <a:lnTo>
                  <a:pt x="958" y="814"/>
                </a:lnTo>
                <a:lnTo>
                  <a:pt x="942" y="816"/>
                </a:lnTo>
                <a:lnTo>
                  <a:pt x="928" y="816"/>
                </a:lnTo>
                <a:lnTo>
                  <a:pt x="912" y="810"/>
                </a:lnTo>
                <a:lnTo>
                  <a:pt x="912" y="810"/>
                </a:lnTo>
                <a:lnTo>
                  <a:pt x="906" y="828"/>
                </a:lnTo>
                <a:lnTo>
                  <a:pt x="904" y="846"/>
                </a:lnTo>
                <a:lnTo>
                  <a:pt x="904" y="866"/>
                </a:lnTo>
                <a:lnTo>
                  <a:pt x="906" y="882"/>
                </a:lnTo>
                <a:lnTo>
                  <a:pt x="906" y="882"/>
                </a:lnTo>
                <a:lnTo>
                  <a:pt x="910" y="886"/>
                </a:lnTo>
                <a:lnTo>
                  <a:pt x="916" y="888"/>
                </a:lnTo>
                <a:lnTo>
                  <a:pt x="922" y="888"/>
                </a:lnTo>
                <a:lnTo>
                  <a:pt x="928" y="888"/>
                </a:lnTo>
                <a:lnTo>
                  <a:pt x="942" y="884"/>
                </a:lnTo>
                <a:lnTo>
                  <a:pt x="946" y="880"/>
                </a:lnTo>
                <a:lnTo>
                  <a:pt x="948" y="876"/>
                </a:lnTo>
                <a:lnTo>
                  <a:pt x="948" y="876"/>
                </a:lnTo>
                <a:lnTo>
                  <a:pt x="952" y="880"/>
                </a:lnTo>
                <a:lnTo>
                  <a:pt x="952" y="886"/>
                </a:lnTo>
                <a:lnTo>
                  <a:pt x="950" y="890"/>
                </a:lnTo>
                <a:lnTo>
                  <a:pt x="944" y="896"/>
                </a:lnTo>
                <a:lnTo>
                  <a:pt x="932" y="902"/>
                </a:lnTo>
                <a:lnTo>
                  <a:pt x="918" y="906"/>
                </a:lnTo>
                <a:lnTo>
                  <a:pt x="918" y="906"/>
                </a:lnTo>
                <a:lnTo>
                  <a:pt x="926" y="912"/>
                </a:lnTo>
                <a:lnTo>
                  <a:pt x="934" y="920"/>
                </a:lnTo>
                <a:lnTo>
                  <a:pt x="934" y="924"/>
                </a:lnTo>
                <a:lnTo>
                  <a:pt x="932" y="926"/>
                </a:lnTo>
                <a:lnTo>
                  <a:pt x="926" y="928"/>
                </a:lnTo>
                <a:lnTo>
                  <a:pt x="918" y="930"/>
                </a:lnTo>
                <a:lnTo>
                  <a:pt x="918" y="930"/>
                </a:lnTo>
                <a:lnTo>
                  <a:pt x="918" y="934"/>
                </a:lnTo>
                <a:lnTo>
                  <a:pt x="922" y="936"/>
                </a:lnTo>
                <a:lnTo>
                  <a:pt x="930" y="936"/>
                </a:lnTo>
                <a:lnTo>
                  <a:pt x="940" y="936"/>
                </a:lnTo>
                <a:lnTo>
                  <a:pt x="948" y="936"/>
                </a:lnTo>
                <a:lnTo>
                  <a:pt x="948" y="936"/>
                </a:lnTo>
                <a:lnTo>
                  <a:pt x="946" y="942"/>
                </a:lnTo>
                <a:lnTo>
                  <a:pt x="940" y="948"/>
                </a:lnTo>
                <a:lnTo>
                  <a:pt x="934" y="950"/>
                </a:lnTo>
                <a:lnTo>
                  <a:pt x="926" y="952"/>
                </a:lnTo>
                <a:lnTo>
                  <a:pt x="908" y="954"/>
                </a:lnTo>
                <a:lnTo>
                  <a:pt x="900" y="956"/>
                </a:lnTo>
                <a:lnTo>
                  <a:pt x="894" y="960"/>
                </a:lnTo>
                <a:lnTo>
                  <a:pt x="894" y="960"/>
                </a:lnTo>
                <a:lnTo>
                  <a:pt x="890" y="1010"/>
                </a:lnTo>
                <a:lnTo>
                  <a:pt x="886" y="1064"/>
                </a:lnTo>
                <a:lnTo>
                  <a:pt x="884" y="1118"/>
                </a:lnTo>
                <a:lnTo>
                  <a:pt x="886" y="1174"/>
                </a:lnTo>
                <a:lnTo>
                  <a:pt x="888" y="1230"/>
                </a:lnTo>
                <a:lnTo>
                  <a:pt x="892" y="1286"/>
                </a:lnTo>
                <a:lnTo>
                  <a:pt x="898" y="1338"/>
                </a:lnTo>
                <a:lnTo>
                  <a:pt x="906" y="1386"/>
                </a:lnTo>
                <a:lnTo>
                  <a:pt x="906" y="1386"/>
                </a:lnTo>
                <a:lnTo>
                  <a:pt x="6" y="1386"/>
                </a:lnTo>
                <a:lnTo>
                  <a:pt x="6" y="1386"/>
                </a:lnTo>
                <a:lnTo>
                  <a:pt x="12" y="1352"/>
                </a:lnTo>
                <a:lnTo>
                  <a:pt x="18" y="1314"/>
                </a:lnTo>
                <a:lnTo>
                  <a:pt x="22" y="1270"/>
                </a:lnTo>
                <a:lnTo>
                  <a:pt x="26" y="1224"/>
                </a:lnTo>
                <a:lnTo>
                  <a:pt x="28" y="1174"/>
                </a:lnTo>
                <a:lnTo>
                  <a:pt x="28" y="1124"/>
                </a:lnTo>
                <a:lnTo>
                  <a:pt x="28" y="1074"/>
                </a:lnTo>
                <a:lnTo>
                  <a:pt x="24" y="1026"/>
                </a:lnTo>
                <a:lnTo>
                  <a:pt x="24" y="1026"/>
                </a:lnTo>
                <a:lnTo>
                  <a:pt x="18" y="986"/>
                </a:lnTo>
                <a:lnTo>
                  <a:pt x="12" y="944"/>
                </a:lnTo>
                <a:lnTo>
                  <a:pt x="4" y="900"/>
                </a:lnTo>
                <a:lnTo>
                  <a:pt x="0" y="858"/>
                </a:lnTo>
                <a:lnTo>
                  <a:pt x="0" y="836"/>
                </a:lnTo>
                <a:lnTo>
                  <a:pt x="0" y="816"/>
                </a:lnTo>
                <a:lnTo>
                  <a:pt x="4" y="796"/>
                </a:lnTo>
                <a:lnTo>
                  <a:pt x="8" y="776"/>
                </a:lnTo>
                <a:lnTo>
                  <a:pt x="16" y="758"/>
                </a:lnTo>
                <a:lnTo>
                  <a:pt x="26" y="742"/>
                </a:lnTo>
                <a:lnTo>
                  <a:pt x="38" y="728"/>
                </a:lnTo>
                <a:lnTo>
                  <a:pt x="54" y="714"/>
                </a:lnTo>
                <a:lnTo>
                  <a:pt x="54" y="714"/>
                </a:lnTo>
                <a:lnTo>
                  <a:pt x="64" y="708"/>
                </a:lnTo>
                <a:lnTo>
                  <a:pt x="74" y="704"/>
                </a:lnTo>
                <a:lnTo>
                  <a:pt x="100" y="698"/>
                </a:lnTo>
                <a:lnTo>
                  <a:pt x="156" y="690"/>
                </a:lnTo>
                <a:lnTo>
                  <a:pt x="156" y="690"/>
                </a:lnTo>
                <a:lnTo>
                  <a:pt x="148" y="678"/>
                </a:lnTo>
                <a:lnTo>
                  <a:pt x="138" y="668"/>
                </a:lnTo>
                <a:lnTo>
                  <a:pt x="126" y="658"/>
                </a:lnTo>
                <a:lnTo>
                  <a:pt x="116" y="648"/>
                </a:lnTo>
                <a:lnTo>
                  <a:pt x="108" y="636"/>
                </a:lnTo>
                <a:lnTo>
                  <a:pt x="104" y="622"/>
                </a:lnTo>
                <a:lnTo>
                  <a:pt x="102" y="616"/>
                </a:lnTo>
                <a:lnTo>
                  <a:pt x="102" y="608"/>
                </a:lnTo>
                <a:lnTo>
                  <a:pt x="104" y="598"/>
                </a:lnTo>
                <a:lnTo>
                  <a:pt x="108" y="588"/>
                </a:lnTo>
                <a:lnTo>
                  <a:pt x="108" y="588"/>
                </a:lnTo>
                <a:lnTo>
                  <a:pt x="120" y="612"/>
                </a:lnTo>
                <a:lnTo>
                  <a:pt x="126" y="624"/>
                </a:lnTo>
                <a:lnTo>
                  <a:pt x="132" y="636"/>
                </a:lnTo>
                <a:lnTo>
                  <a:pt x="140" y="646"/>
                </a:lnTo>
                <a:lnTo>
                  <a:pt x="150" y="654"/>
                </a:lnTo>
                <a:lnTo>
                  <a:pt x="164" y="658"/>
                </a:lnTo>
                <a:lnTo>
                  <a:pt x="180" y="660"/>
                </a:lnTo>
                <a:lnTo>
                  <a:pt x="180" y="660"/>
                </a:lnTo>
                <a:lnTo>
                  <a:pt x="180" y="654"/>
                </a:lnTo>
                <a:lnTo>
                  <a:pt x="176" y="646"/>
                </a:lnTo>
                <a:lnTo>
                  <a:pt x="164" y="630"/>
                </a:lnTo>
                <a:lnTo>
                  <a:pt x="156" y="620"/>
                </a:lnTo>
                <a:lnTo>
                  <a:pt x="152" y="610"/>
                </a:lnTo>
                <a:lnTo>
                  <a:pt x="148" y="596"/>
                </a:lnTo>
                <a:lnTo>
                  <a:pt x="150" y="582"/>
                </a:lnTo>
                <a:lnTo>
                  <a:pt x="150" y="582"/>
                </a:lnTo>
                <a:lnTo>
                  <a:pt x="156" y="586"/>
                </a:lnTo>
                <a:lnTo>
                  <a:pt x="160" y="592"/>
                </a:lnTo>
                <a:lnTo>
                  <a:pt x="166" y="608"/>
                </a:lnTo>
                <a:lnTo>
                  <a:pt x="172" y="622"/>
                </a:lnTo>
                <a:lnTo>
                  <a:pt x="176" y="630"/>
                </a:lnTo>
                <a:lnTo>
                  <a:pt x="180" y="636"/>
                </a:lnTo>
                <a:lnTo>
                  <a:pt x="180" y="636"/>
                </a:lnTo>
                <a:lnTo>
                  <a:pt x="186" y="628"/>
                </a:lnTo>
                <a:lnTo>
                  <a:pt x="188" y="628"/>
                </a:lnTo>
                <a:lnTo>
                  <a:pt x="190" y="628"/>
                </a:lnTo>
                <a:lnTo>
                  <a:pt x="196" y="630"/>
                </a:lnTo>
                <a:lnTo>
                  <a:pt x="204" y="636"/>
                </a:lnTo>
                <a:lnTo>
                  <a:pt x="204" y="636"/>
                </a:lnTo>
                <a:lnTo>
                  <a:pt x="196" y="620"/>
                </a:lnTo>
                <a:lnTo>
                  <a:pt x="192" y="604"/>
                </a:lnTo>
                <a:lnTo>
                  <a:pt x="188" y="588"/>
                </a:lnTo>
                <a:lnTo>
                  <a:pt x="186" y="572"/>
                </a:lnTo>
                <a:lnTo>
                  <a:pt x="184" y="554"/>
                </a:lnTo>
                <a:lnTo>
                  <a:pt x="186" y="536"/>
                </a:lnTo>
                <a:lnTo>
                  <a:pt x="188" y="498"/>
                </a:lnTo>
                <a:lnTo>
                  <a:pt x="194" y="460"/>
                </a:lnTo>
                <a:lnTo>
                  <a:pt x="202" y="420"/>
                </a:lnTo>
                <a:lnTo>
                  <a:pt x="210" y="380"/>
                </a:lnTo>
                <a:lnTo>
                  <a:pt x="216" y="342"/>
                </a:lnTo>
                <a:lnTo>
                  <a:pt x="216" y="342"/>
                </a:lnTo>
                <a:lnTo>
                  <a:pt x="208" y="344"/>
                </a:lnTo>
                <a:lnTo>
                  <a:pt x="202" y="350"/>
                </a:lnTo>
                <a:lnTo>
                  <a:pt x="198" y="356"/>
                </a:lnTo>
                <a:lnTo>
                  <a:pt x="196" y="364"/>
                </a:lnTo>
                <a:lnTo>
                  <a:pt x="190" y="380"/>
                </a:lnTo>
                <a:lnTo>
                  <a:pt x="186" y="396"/>
                </a:lnTo>
                <a:lnTo>
                  <a:pt x="186" y="396"/>
                </a:lnTo>
                <a:lnTo>
                  <a:pt x="182" y="386"/>
                </a:lnTo>
                <a:lnTo>
                  <a:pt x="182" y="376"/>
                </a:lnTo>
                <a:lnTo>
                  <a:pt x="184" y="366"/>
                </a:lnTo>
                <a:lnTo>
                  <a:pt x="188" y="356"/>
                </a:lnTo>
                <a:lnTo>
                  <a:pt x="198" y="338"/>
                </a:lnTo>
                <a:lnTo>
                  <a:pt x="210" y="324"/>
                </a:lnTo>
                <a:lnTo>
                  <a:pt x="210" y="324"/>
                </a:lnTo>
                <a:lnTo>
                  <a:pt x="224" y="258"/>
                </a:lnTo>
                <a:lnTo>
                  <a:pt x="234" y="226"/>
                </a:lnTo>
                <a:lnTo>
                  <a:pt x="244" y="194"/>
                </a:lnTo>
                <a:lnTo>
                  <a:pt x="256" y="166"/>
                </a:lnTo>
                <a:lnTo>
                  <a:pt x="270" y="138"/>
                </a:lnTo>
                <a:lnTo>
                  <a:pt x="284" y="112"/>
                </a:lnTo>
                <a:lnTo>
                  <a:pt x="300" y="88"/>
                </a:lnTo>
                <a:lnTo>
                  <a:pt x="320" y="68"/>
                </a:lnTo>
                <a:lnTo>
                  <a:pt x="340" y="48"/>
                </a:lnTo>
                <a:lnTo>
                  <a:pt x="364" y="32"/>
                </a:lnTo>
                <a:lnTo>
                  <a:pt x="388" y="18"/>
                </a:lnTo>
                <a:lnTo>
                  <a:pt x="416" y="8"/>
                </a:lnTo>
                <a:lnTo>
                  <a:pt x="446" y="2"/>
                </a:lnTo>
                <a:lnTo>
                  <a:pt x="480" y="0"/>
                </a:lnTo>
                <a:lnTo>
                  <a:pt x="516" y="0"/>
                </a:lnTo>
                <a:lnTo>
                  <a:pt x="516" y="0"/>
                </a:lnTo>
                <a:lnTo>
                  <a:pt x="532" y="2"/>
                </a:lnTo>
                <a:lnTo>
                  <a:pt x="546" y="6"/>
                </a:lnTo>
                <a:lnTo>
                  <a:pt x="560" y="10"/>
                </a:lnTo>
                <a:lnTo>
                  <a:pt x="574" y="16"/>
                </a:lnTo>
                <a:lnTo>
                  <a:pt x="586" y="22"/>
                </a:lnTo>
                <a:lnTo>
                  <a:pt x="598" y="30"/>
                </a:lnTo>
                <a:lnTo>
                  <a:pt x="620" y="50"/>
                </a:lnTo>
                <a:lnTo>
                  <a:pt x="640" y="74"/>
                </a:lnTo>
                <a:lnTo>
                  <a:pt x="658" y="100"/>
                </a:lnTo>
                <a:lnTo>
                  <a:pt x="674" y="130"/>
                </a:lnTo>
                <a:lnTo>
                  <a:pt x="690" y="162"/>
                </a:lnTo>
                <a:lnTo>
                  <a:pt x="690" y="162"/>
                </a:lnTo>
                <a:lnTo>
                  <a:pt x="708" y="200"/>
                </a:lnTo>
                <a:lnTo>
                  <a:pt x="728" y="234"/>
                </a:lnTo>
                <a:lnTo>
                  <a:pt x="770" y="302"/>
                </a:lnTo>
                <a:lnTo>
                  <a:pt x="812" y="366"/>
                </a:lnTo>
                <a:lnTo>
                  <a:pt x="858" y="432"/>
                </a:lnTo>
                <a:lnTo>
                  <a:pt x="858" y="432"/>
                </a:lnTo>
                <a:lnTo>
                  <a:pt x="852" y="426"/>
                </a:lnTo>
                <a:lnTo>
                  <a:pt x="846" y="420"/>
                </a:lnTo>
                <a:lnTo>
                  <a:pt x="838" y="404"/>
                </a:lnTo>
                <a:lnTo>
                  <a:pt x="832" y="398"/>
                </a:lnTo>
                <a:lnTo>
                  <a:pt x="828" y="390"/>
                </a:lnTo>
                <a:lnTo>
                  <a:pt x="820" y="386"/>
                </a:lnTo>
                <a:lnTo>
                  <a:pt x="810" y="384"/>
                </a:lnTo>
                <a:lnTo>
                  <a:pt x="810" y="384"/>
                </a:lnTo>
                <a:lnTo>
                  <a:pt x="812" y="402"/>
                </a:lnTo>
                <a:lnTo>
                  <a:pt x="816" y="418"/>
                </a:lnTo>
                <a:lnTo>
                  <a:pt x="822" y="434"/>
                </a:lnTo>
                <a:lnTo>
                  <a:pt x="830" y="448"/>
                </a:lnTo>
                <a:lnTo>
                  <a:pt x="850" y="472"/>
                </a:lnTo>
                <a:lnTo>
                  <a:pt x="870" y="496"/>
                </a:lnTo>
                <a:lnTo>
                  <a:pt x="880" y="510"/>
                </a:lnTo>
                <a:lnTo>
                  <a:pt x="888" y="522"/>
                </a:lnTo>
                <a:lnTo>
                  <a:pt x="894" y="536"/>
                </a:lnTo>
                <a:lnTo>
                  <a:pt x="900" y="552"/>
                </a:lnTo>
                <a:lnTo>
                  <a:pt x="902" y="568"/>
                </a:lnTo>
                <a:lnTo>
                  <a:pt x="904" y="586"/>
                </a:lnTo>
                <a:lnTo>
                  <a:pt x="900" y="606"/>
                </a:lnTo>
                <a:lnTo>
                  <a:pt x="894" y="630"/>
                </a:lnTo>
                <a:lnTo>
                  <a:pt x="894" y="630"/>
                </a:lnTo>
                <a:close/>
              </a:path>
            </a:pathLst>
          </a:custGeom>
          <a:solidFill>
            <a:srgbClr val="6E34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936" name="Google Shape;3936;p544"/>
          <p:cNvSpPr txBox="1"/>
          <p:nvPr>
            <p:ph type="title"/>
          </p:nvPr>
        </p:nvSpPr>
        <p:spPr>
          <a:xfrm>
            <a:off x="332185" y="322886"/>
            <a:ext cx="8479500" cy="377100"/>
          </a:xfrm>
          <a:prstGeom prst="rect">
            <a:avLst/>
          </a:prstGeom>
          <a:noFill/>
          <a:ln>
            <a:noFill/>
          </a:ln>
        </p:spPr>
        <p:txBody>
          <a:bodyPr anchorCtr="0" anchor="t" bIns="0" lIns="0" spcFirstLastPara="1" rIns="0" wrap="square" tIns="0">
            <a:noAutofit/>
          </a:bodyPr>
          <a:lstStyle/>
          <a:p>
            <a:pPr indent="0" lvl="0" marL="0" rtl="0" algn="l">
              <a:lnSpc>
                <a:spcPct val="85000"/>
              </a:lnSpc>
              <a:spcBef>
                <a:spcPts val="0"/>
              </a:spcBef>
              <a:spcAft>
                <a:spcPts val="0"/>
              </a:spcAft>
              <a:buSzPts val="2400"/>
              <a:buNone/>
            </a:pPr>
            <a:r>
              <a:rPr lang="en"/>
              <a:t>What does the business want to achieve?   </a:t>
            </a:r>
            <a:endParaRPr/>
          </a:p>
        </p:txBody>
      </p:sp>
      <p:sp>
        <p:nvSpPr>
          <p:cNvPr id="3937" name="Google Shape;3937;p544"/>
          <p:cNvSpPr txBox="1"/>
          <p:nvPr/>
        </p:nvSpPr>
        <p:spPr>
          <a:xfrm>
            <a:off x="3170049" y="1506001"/>
            <a:ext cx="5156700" cy="11376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Georgia"/>
                <a:ea typeface="Georgia"/>
                <a:cs typeface="Georgia"/>
                <a:sym typeface="Georgia"/>
              </a:rPr>
              <a:t>Can we implement a </a:t>
            </a:r>
            <a:r>
              <a:rPr b="1" i="0" lang="en" sz="1400" u="none" cap="none" strike="noStrike">
                <a:solidFill>
                  <a:srgbClr val="000000"/>
                </a:solidFill>
                <a:latin typeface="Georgia"/>
                <a:ea typeface="Georgia"/>
                <a:cs typeface="Georgia"/>
                <a:sym typeface="Georgia"/>
              </a:rPr>
              <a:t>dynamic paywall system</a:t>
            </a:r>
            <a:r>
              <a:rPr b="0" i="0" lang="en" sz="1400" u="none" cap="none" strike="noStrike">
                <a:solidFill>
                  <a:srgbClr val="000000"/>
                </a:solidFill>
                <a:latin typeface="Georgia"/>
                <a:ea typeface="Georgia"/>
                <a:cs typeface="Georgia"/>
                <a:sym typeface="Georgia"/>
              </a:rPr>
              <a:t> that adapts to the user/customer? </a:t>
            </a:r>
            <a:endParaRPr b="0" i="0" sz="1400" u="none" cap="none" strike="noStrike">
              <a:solidFill>
                <a:srgbClr val="000000"/>
              </a:solidFill>
              <a:latin typeface="Georgia"/>
              <a:ea typeface="Georgia"/>
              <a:cs typeface="Georgia"/>
              <a:sym typeface="Georgia"/>
            </a:endParaRPr>
          </a:p>
        </p:txBody>
      </p:sp>
      <p:sp>
        <p:nvSpPr>
          <p:cNvPr id="3938" name="Google Shape;3938;p544"/>
          <p:cNvSpPr txBox="1"/>
          <p:nvPr/>
        </p:nvSpPr>
        <p:spPr>
          <a:xfrm>
            <a:off x="817263" y="3509024"/>
            <a:ext cx="5009400" cy="1137600"/>
          </a:xfrm>
          <a:prstGeom prst="rect">
            <a:avLst/>
          </a:prstGeom>
          <a:noFill/>
          <a:ln>
            <a:noFill/>
          </a:ln>
        </p:spPr>
        <p:txBody>
          <a:bodyPr anchorCtr="0" anchor="ctr" bIns="91425" lIns="91425" spcFirstLastPara="1" rIns="91425" wrap="square" tIns="91425">
            <a:noAutofit/>
          </a:bodyPr>
          <a:lstStyle/>
          <a:p>
            <a:pPr indent="0" lvl="0" marL="0" marR="0" rtl="0" algn="just">
              <a:lnSpc>
                <a:spcPct val="100000"/>
              </a:lnSpc>
              <a:spcBef>
                <a:spcPts val="0"/>
              </a:spcBef>
              <a:spcAft>
                <a:spcPts val="500"/>
              </a:spcAft>
              <a:buClr>
                <a:srgbClr val="000000"/>
              </a:buClr>
              <a:buSzPts val="1400"/>
              <a:buFont typeface="Arial"/>
              <a:buNone/>
            </a:pPr>
            <a:r>
              <a:rPr b="0" i="0" lang="en" sz="1400" u="none" cap="none" strike="noStrike">
                <a:solidFill>
                  <a:schemeClr val="dk1"/>
                </a:solidFill>
                <a:latin typeface="Georgia"/>
                <a:ea typeface="Georgia"/>
                <a:cs typeface="Georgia"/>
                <a:sym typeface="Georgia"/>
              </a:rPr>
              <a:t>Can we </a:t>
            </a:r>
            <a:r>
              <a:rPr b="1" i="0" lang="en" sz="1400" u="none" cap="none" strike="noStrike">
                <a:solidFill>
                  <a:schemeClr val="dk1"/>
                </a:solidFill>
                <a:latin typeface="Georgia"/>
                <a:ea typeface="Georgia"/>
                <a:cs typeface="Georgia"/>
                <a:sym typeface="Georgia"/>
              </a:rPr>
              <a:t>predict the propensity to pay for a subscription</a:t>
            </a:r>
            <a:r>
              <a:rPr b="0" i="0" lang="en" sz="1400" u="none" cap="none" strike="noStrike">
                <a:solidFill>
                  <a:schemeClr val="dk1"/>
                </a:solidFill>
                <a:latin typeface="Georgia"/>
                <a:ea typeface="Georgia"/>
                <a:cs typeface="Georgia"/>
                <a:sym typeface="Georgia"/>
              </a:rPr>
              <a:t>, based on the </a:t>
            </a:r>
            <a:r>
              <a:rPr b="1" i="0" lang="en" sz="1400" u="none" cap="none" strike="noStrike">
                <a:solidFill>
                  <a:schemeClr val="dk1"/>
                </a:solidFill>
                <a:latin typeface="Georgia"/>
                <a:ea typeface="Georgia"/>
                <a:cs typeface="Georgia"/>
                <a:sym typeface="Georgia"/>
              </a:rPr>
              <a:t>online</a:t>
            </a:r>
            <a:r>
              <a:rPr b="0" i="0" lang="en" sz="1400" u="none" cap="none" strike="noStrike">
                <a:solidFill>
                  <a:schemeClr val="dk1"/>
                </a:solidFill>
                <a:latin typeface="Georgia"/>
                <a:ea typeface="Georgia"/>
                <a:cs typeface="Georgia"/>
                <a:sym typeface="Georgia"/>
              </a:rPr>
              <a:t> customer </a:t>
            </a:r>
            <a:r>
              <a:rPr b="1" i="0" lang="en" sz="1400" u="none" cap="none" strike="noStrike">
                <a:solidFill>
                  <a:schemeClr val="dk1"/>
                </a:solidFill>
                <a:latin typeface="Georgia"/>
                <a:ea typeface="Georgia"/>
                <a:cs typeface="Georgia"/>
                <a:sym typeface="Georgia"/>
              </a:rPr>
              <a:t>behavior</a:t>
            </a:r>
            <a:r>
              <a:rPr b="0" i="0" lang="en" sz="1400" u="none" cap="none" strike="noStrike">
                <a:solidFill>
                  <a:schemeClr val="dk1"/>
                </a:solidFill>
                <a:latin typeface="Georgia"/>
                <a:ea typeface="Georgia"/>
                <a:cs typeface="Georgia"/>
                <a:sym typeface="Georgia"/>
              </a:rPr>
              <a:t> and extra data like </a:t>
            </a:r>
            <a:r>
              <a:rPr b="1" i="0" lang="en" sz="1400" u="none" cap="none" strike="noStrike">
                <a:solidFill>
                  <a:schemeClr val="dk1"/>
                </a:solidFill>
                <a:latin typeface="Georgia"/>
                <a:ea typeface="Georgia"/>
                <a:cs typeface="Georgia"/>
                <a:sym typeface="Georgia"/>
              </a:rPr>
              <a:t>demographic</a:t>
            </a:r>
            <a:r>
              <a:rPr b="0" i="0" lang="en" sz="1400" u="none" cap="none" strike="noStrike">
                <a:solidFill>
                  <a:schemeClr val="dk1"/>
                </a:solidFill>
                <a:latin typeface="Georgia"/>
                <a:ea typeface="Georgia"/>
                <a:cs typeface="Georgia"/>
                <a:sym typeface="Georgia"/>
              </a:rPr>
              <a:t> information? </a:t>
            </a:r>
            <a:endParaRPr b="0" i="0" sz="1400" u="none" cap="none" strike="noStrike">
              <a:solidFill>
                <a:srgbClr val="000000"/>
              </a:solidFill>
              <a:latin typeface="Georgia"/>
              <a:ea typeface="Georgia"/>
              <a:cs typeface="Georgia"/>
              <a:sym typeface="Georgia"/>
            </a:endParaRPr>
          </a:p>
        </p:txBody>
      </p:sp>
      <p:sp>
        <p:nvSpPr>
          <p:cNvPr id="3939" name="Google Shape;3939;p544"/>
          <p:cNvSpPr/>
          <p:nvPr/>
        </p:nvSpPr>
        <p:spPr>
          <a:xfrm>
            <a:off x="332185" y="699194"/>
            <a:ext cx="708716" cy="806806"/>
          </a:xfrm>
          <a:custGeom>
            <a:rect b="b" l="l" r="r" t="t"/>
            <a:pathLst>
              <a:path extrusionOk="0" h="874586" w="1005271">
                <a:moveTo>
                  <a:pt x="502635" y="0"/>
                </a:moveTo>
                <a:lnTo>
                  <a:pt x="1005270" y="190223"/>
                </a:lnTo>
                <a:lnTo>
                  <a:pt x="1005270" y="684364"/>
                </a:lnTo>
                <a:lnTo>
                  <a:pt x="502636" y="874586"/>
                </a:lnTo>
                <a:lnTo>
                  <a:pt x="1" y="684364"/>
                </a:lnTo>
                <a:lnTo>
                  <a:pt x="1" y="190223"/>
                </a:lnTo>
                <a:lnTo>
                  <a:pt x="502635" y="0"/>
                </a:lnTo>
                <a:close/>
              </a:path>
            </a:pathLst>
          </a:custGeom>
          <a:solidFill>
            <a:schemeClr val="accent1"/>
          </a:solidFill>
          <a:ln cap="flat" cmpd="sng" w="25400">
            <a:solidFill>
              <a:schemeClr val="lt1"/>
            </a:solidFill>
            <a:prstDash val="solid"/>
            <a:round/>
            <a:headEnd len="sm" w="sm" type="none"/>
            <a:tailEnd len="sm" w="sm" type="none"/>
          </a:ln>
        </p:spPr>
        <p:txBody>
          <a:bodyPr anchorCtr="0" anchor="ctr" bIns="117475" lIns="102200" spcFirstLastPara="1" rIns="102200" wrap="square" tIns="117475">
            <a:noAutofit/>
          </a:bodyPr>
          <a:lstStyle/>
          <a:p>
            <a:pPr indent="0" lvl="0" marL="0" marR="0" rtl="0" algn="ctr">
              <a:lnSpc>
                <a:spcPct val="90000"/>
              </a:lnSpc>
              <a:spcBef>
                <a:spcPts val="0"/>
              </a:spcBef>
              <a:spcAft>
                <a:spcPts val="0"/>
              </a:spcAft>
              <a:buClr>
                <a:srgbClr val="000000"/>
              </a:buClr>
              <a:buSzPts val="700"/>
              <a:buFont typeface="Arial"/>
              <a:buNone/>
            </a:pPr>
            <a:r>
              <a:rPr b="0" i="0" lang="en" sz="700" u="none" cap="none" strike="noStrike">
                <a:solidFill>
                  <a:schemeClr val="lt1"/>
                </a:solidFill>
                <a:latin typeface="Arial"/>
                <a:ea typeface="Arial"/>
                <a:cs typeface="Arial"/>
                <a:sym typeface="Arial"/>
              </a:rPr>
              <a:t>Business/ Innovation</a:t>
            </a:r>
            <a:endParaRPr b="0" i="0" sz="700" u="none" cap="none" strike="noStrike">
              <a:solidFill>
                <a:srgbClr val="000000"/>
              </a:solidFill>
              <a:latin typeface="Arial"/>
              <a:ea typeface="Arial"/>
              <a:cs typeface="Arial"/>
              <a:sym typeface="Arial"/>
            </a:endParaRPr>
          </a:p>
          <a:p>
            <a:pPr indent="0" lvl="0" marL="0" marR="0" rtl="0" algn="ctr">
              <a:lnSpc>
                <a:spcPct val="90000"/>
              </a:lnSpc>
              <a:spcBef>
                <a:spcPts val="200"/>
              </a:spcBef>
              <a:spcAft>
                <a:spcPts val="0"/>
              </a:spcAft>
              <a:buClr>
                <a:srgbClr val="000000"/>
              </a:buClr>
              <a:buSzPts val="700"/>
              <a:buFont typeface="Arial"/>
              <a:buNone/>
            </a:pPr>
            <a:r>
              <a:rPr b="0" i="0" lang="en" sz="700" u="none" cap="none" strike="noStrike">
                <a:solidFill>
                  <a:schemeClr val="lt1"/>
                </a:solidFill>
                <a:latin typeface="Arial"/>
                <a:ea typeface="Arial"/>
                <a:cs typeface="Arial"/>
                <a:sym typeface="Arial"/>
              </a:rPr>
              <a:t>Enablement</a:t>
            </a:r>
            <a:endParaRPr b="0" i="0" sz="700" u="none" cap="none" strike="noStrike">
              <a:solidFill>
                <a:schemeClr val="lt1"/>
              </a:solidFill>
              <a:latin typeface="Arial"/>
              <a:ea typeface="Arial"/>
              <a:cs typeface="Arial"/>
              <a:sym typeface="Arial"/>
            </a:endParaRPr>
          </a:p>
        </p:txBody>
      </p:sp>
      <p:sp>
        <p:nvSpPr>
          <p:cNvPr id="3940" name="Google Shape;3940;p544"/>
          <p:cNvSpPr/>
          <p:nvPr/>
        </p:nvSpPr>
        <p:spPr>
          <a:xfrm>
            <a:off x="1093685" y="699194"/>
            <a:ext cx="708716" cy="806806"/>
          </a:xfrm>
          <a:custGeom>
            <a:rect b="b" l="l" r="r" t="t"/>
            <a:pathLst>
              <a:path extrusionOk="0" h="874586" w="1005271">
                <a:moveTo>
                  <a:pt x="502635" y="0"/>
                </a:moveTo>
                <a:lnTo>
                  <a:pt x="1005270" y="190223"/>
                </a:lnTo>
                <a:lnTo>
                  <a:pt x="1005270" y="684364"/>
                </a:lnTo>
                <a:lnTo>
                  <a:pt x="502636" y="874586"/>
                </a:lnTo>
                <a:lnTo>
                  <a:pt x="1" y="684364"/>
                </a:lnTo>
                <a:lnTo>
                  <a:pt x="1" y="190223"/>
                </a:lnTo>
                <a:lnTo>
                  <a:pt x="502635" y="0"/>
                </a:lnTo>
                <a:close/>
              </a:path>
            </a:pathLst>
          </a:custGeom>
          <a:solidFill>
            <a:schemeClr val="accent1"/>
          </a:solidFill>
          <a:ln cap="flat" cmpd="sng" w="25400">
            <a:solidFill>
              <a:schemeClr val="lt1"/>
            </a:solidFill>
            <a:prstDash val="solid"/>
            <a:round/>
            <a:headEnd len="sm" w="sm" type="none"/>
            <a:tailEnd len="sm" w="sm" type="none"/>
          </a:ln>
        </p:spPr>
        <p:txBody>
          <a:bodyPr anchorCtr="0" anchor="ctr" bIns="137475" lIns="122200" spcFirstLastPara="1" rIns="122200" wrap="square" tIns="137475">
            <a:noAutofit/>
          </a:bodyPr>
          <a:lstStyle/>
          <a:p>
            <a:pPr indent="0" lvl="0" marL="0" marR="0" rtl="0" algn="ctr">
              <a:lnSpc>
                <a:spcPct val="90000"/>
              </a:lnSpc>
              <a:spcBef>
                <a:spcPts val="0"/>
              </a:spcBef>
              <a:spcAft>
                <a:spcPts val="0"/>
              </a:spcAft>
              <a:buClr>
                <a:srgbClr val="000000"/>
              </a:buClr>
              <a:buSzPts val="800"/>
              <a:buFont typeface="Arial"/>
              <a:buNone/>
            </a:pPr>
            <a:r>
              <a:rPr b="0" i="0" lang="en" sz="800" u="none" cap="none" strike="noStrike">
                <a:solidFill>
                  <a:schemeClr val="lt1"/>
                </a:solidFill>
                <a:latin typeface="Arial"/>
                <a:ea typeface="Arial"/>
                <a:cs typeface="Arial"/>
                <a:sym typeface="Arial"/>
              </a:rPr>
              <a:t>Business Case</a:t>
            </a:r>
            <a:endParaRPr b="0" i="0" sz="800" u="none" cap="none" strike="noStrike">
              <a:solidFill>
                <a:schemeClr val="lt1"/>
              </a:solidFill>
              <a:latin typeface="Arial"/>
              <a:ea typeface="Arial"/>
              <a:cs typeface="Arial"/>
              <a:sym typeface="Arial"/>
            </a:endParaRPr>
          </a:p>
        </p:txBody>
      </p:sp>
      <p:sp>
        <p:nvSpPr>
          <p:cNvPr id="3941" name="Google Shape;3941;p544"/>
          <p:cNvSpPr/>
          <p:nvPr/>
        </p:nvSpPr>
        <p:spPr>
          <a:xfrm>
            <a:off x="1838123" y="699194"/>
            <a:ext cx="769032" cy="806806"/>
          </a:xfrm>
          <a:custGeom>
            <a:rect b="b" l="l" r="r" t="t"/>
            <a:pathLst>
              <a:path extrusionOk="0" h="874586" w="1005271">
                <a:moveTo>
                  <a:pt x="502635" y="0"/>
                </a:moveTo>
                <a:lnTo>
                  <a:pt x="1005270" y="190223"/>
                </a:lnTo>
                <a:lnTo>
                  <a:pt x="1005270" y="684364"/>
                </a:lnTo>
                <a:lnTo>
                  <a:pt x="502636" y="874586"/>
                </a:lnTo>
                <a:lnTo>
                  <a:pt x="1" y="684364"/>
                </a:lnTo>
                <a:lnTo>
                  <a:pt x="1" y="190223"/>
                </a:lnTo>
                <a:lnTo>
                  <a:pt x="502635" y="0"/>
                </a:lnTo>
                <a:close/>
              </a:path>
            </a:pathLst>
          </a:custGeom>
          <a:solidFill>
            <a:schemeClr val="accent1"/>
          </a:solidFill>
          <a:ln cap="flat" cmpd="sng" w="25400">
            <a:solidFill>
              <a:schemeClr val="lt1"/>
            </a:solidFill>
            <a:prstDash val="solid"/>
            <a:round/>
            <a:headEnd len="sm" w="sm" type="none"/>
            <a:tailEnd len="sm" w="sm" type="none"/>
          </a:ln>
        </p:spPr>
        <p:txBody>
          <a:bodyPr anchorCtr="0" anchor="ctr" bIns="137475" lIns="122200" spcFirstLastPara="1" rIns="122200" wrap="square" tIns="137475">
            <a:noAutofit/>
          </a:bodyPr>
          <a:lstStyle/>
          <a:p>
            <a:pPr indent="0" lvl="0" marL="0" marR="0" rtl="0" algn="ctr">
              <a:lnSpc>
                <a:spcPct val="90000"/>
              </a:lnSpc>
              <a:spcBef>
                <a:spcPts val="0"/>
              </a:spcBef>
              <a:spcAft>
                <a:spcPts val="0"/>
              </a:spcAft>
              <a:buClr>
                <a:srgbClr val="000000"/>
              </a:buClr>
              <a:buSzPts val="700"/>
              <a:buFont typeface="Arial"/>
              <a:buNone/>
            </a:pPr>
            <a:r>
              <a:rPr b="0" i="0" lang="en" sz="700" u="none" cap="none" strike="noStrike">
                <a:solidFill>
                  <a:schemeClr val="lt1"/>
                </a:solidFill>
                <a:latin typeface="Arial"/>
                <a:ea typeface="Arial"/>
                <a:cs typeface="Arial"/>
                <a:sym typeface="Arial"/>
              </a:rPr>
              <a:t>Data science and AI vision</a:t>
            </a:r>
            <a:endParaRPr b="0" i="0" sz="700" u="none" cap="none" strike="noStrike">
              <a:solidFill>
                <a:schemeClr val="lt1"/>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39"/>
                                        </p:tgtEl>
                                        <p:attrNameLst>
                                          <p:attrName>style.visibility</p:attrName>
                                        </p:attrNameLst>
                                      </p:cBhvr>
                                      <p:to>
                                        <p:strVal val="visible"/>
                                      </p:to>
                                    </p:set>
                                    <p:animEffect filter="fade" transition="in">
                                      <p:cBhvr>
                                        <p:cTn dur="500"/>
                                        <p:tgtEl>
                                          <p:spTgt spid="3939"/>
                                        </p:tgtEl>
                                      </p:cBhvr>
                                    </p:animEffect>
                                  </p:childTnLst>
                                </p:cTn>
                              </p:par>
                              <p:par>
                                <p:cTn fill="hold" nodeType="withEffect" presetClass="entr" presetID="10" presetSubtype="0">
                                  <p:stCondLst>
                                    <p:cond delay="0"/>
                                  </p:stCondLst>
                                  <p:childTnLst>
                                    <p:set>
                                      <p:cBhvr>
                                        <p:cTn dur="1" fill="hold">
                                          <p:stCondLst>
                                            <p:cond delay="0"/>
                                          </p:stCondLst>
                                        </p:cTn>
                                        <p:tgtEl>
                                          <p:spTgt spid="3940"/>
                                        </p:tgtEl>
                                        <p:attrNameLst>
                                          <p:attrName>style.visibility</p:attrName>
                                        </p:attrNameLst>
                                      </p:cBhvr>
                                      <p:to>
                                        <p:strVal val="visible"/>
                                      </p:to>
                                    </p:set>
                                    <p:animEffect filter="fade" transition="in">
                                      <p:cBhvr>
                                        <p:cTn dur="500"/>
                                        <p:tgtEl>
                                          <p:spTgt spid="3940"/>
                                        </p:tgtEl>
                                      </p:cBhvr>
                                    </p:animEffect>
                                  </p:childTnLst>
                                </p:cTn>
                              </p:par>
                              <p:par>
                                <p:cTn fill="hold" nodeType="withEffect" presetClass="entr" presetID="10" presetSubtype="0">
                                  <p:stCondLst>
                                    <p:cond delay="0"/>
                                  </p:stCondLst>
                                  <p:childTnLst>
                                    <p:set>
                                      <p:cBhvr>
                                        <p:cTn dur="1" fill="hold">
                                          <p:stCondLst>
                                            <p:cond delay="0"/>
                                          </p:stCondLst>
                                        </p:cTn>
                                        <p:tgtEl>
                                          <p:spTgt spid="3941"/>
                                        </p:tgtEl>
                                        <p:attrNameLst>
                                          <p:attrName>style.visibility</p:attrName>
                                        </p:attrNameLst>
                                      </p:cBhvr>
                                      <p:to>
                                        <p:strVal val="visible"/>
                                      </p:to>
                                    </p:set>
                                    <p:animEffect filter="fade" transition="in">
                                      <p:cBhvr>
                                        <p:cTn dur="500"/>
                                        <p:tgtEl>
                                          <p:spTgt spid="3941"/>
                                        </p:tgtEl>
                                      </p:cBhvr>
                                    </p:animEffect>
                                  </p:childTnLst>
                                </p:cTn>
                              </p:par>
                              <p:par>
                                <p:cTn fill="hold" nodeType="withEffect" presetClass="entr" presetID="10" presetSubtype="0">
                                  <p:stCondLst>
                                    <p:cond delay="0"/>
                                  </p:stCondLst>
                                  <p:childTnLst>
                                    <p:set>
                                      <p:cBhvr>
                                        <p:cTn dur="1" fill="hold">
                                          <p:stCondLst>
                                            <p:cond delay="0"/>
                                          </p:stCondLst>
                                        </p:cTn>
                                        <p:tgtEl>
                                          <p:spTgt spid="3937"/>
                                        </p:tgtEl>
                                        <p:attrNameLst>
                                          <p:attrName>style.visibility</p:attrName>
                                        </p:attrNameLst>
                                      </p:cBhvr>
                                      <p:to>
                                        <p:strVal val="visible"/>
                                      </p:to>
                                    </p:set>
                                    <p:animEffect filter="fade" transition="in">
                                      <p:cBhvr>
                                        <p:cTn dur="500"/>
                                        <p:tgtEl>
                                          <p:spTgt spid="3937"/>
                                        </p:tgtEl>
                                      </p:cBhvr>
                                    </p:animEffect>
                                  </p:childTnLst>
                                </p:cTn>
                              </p:par>
                              <p:par>
                                <p:cTn fill="hold" nodeType="withEffect" presetClass="entr" presetID="10" presetSubtype="0">
                                  <p:stCondLst>
                                    <p:cond delay="0"/>
                                  </p:stCondLst>
                                  <p:childTnLst>
                                    <p:set>
                                      <p:cBhvr>
                                        <p:cTn dur="1" fill="hold">
                                          <p:stCondLst>
                                            <p:cond delay="0"/>
                                          </p:stCondLst>
                                        </p:cTn>
                                        <p:tgtEl>
                                          <p:spTgt spid="3935"/>
                                        </p:tgtEl>
                                        <p:attrNameLst>
                                          <p:attrName>style.visibility</p:attrName>
                                        </p:attrNameLst>
                                      </p:cBhvr>
                                      <p:to>
                                        <p:strVal val="visible"/>
                                      </p:to>
                                    </p:set>
                                    <p:animEffect filter="fade" transition="in">
                                      <p:cBhvr>
                                        <p:cTn dur="500"/>
                                        <p:tgtEl>
                                          <p:spTgt spid="3935"/>
                                        </p:tgtEl>
                                      </p:cBhvr>
                                    </p:animEffect>
                                  </p:childTnLst>
                                </p:cTn>
                              </p:par>
                              <p:par>
                                <p:cTn fill="hold" nodeType="withEffect" presetClass="entr" presetID="10" presetSubtype="0">
                                  <p:stCondLst>
                                    <p:cond delay="0"/>
                                  </p:stCondLst>
                                  <p:childTnLst>
                                    <p:set>
                                      <p:cBhvr>
                                        <p:cTn dur="1" fill="hold">
                                          <p:stCondLst>
                                            <p:cond delay="0"/>
                                          </p:stCondLst>
                                        </p:cTn>
                                        <p:tgtEl>
                                          <p:spTgt spid="3938"/>
                                        </p:tgtEl>
                                        <p:attrNameLst>
                                          <p:attrName>style.visibility</p:attrName>
                                        </p:attrNameLst>
                                      </p:cBhvr>
                                      <p:to>
                                        <p:strVal val="visible"/>
                                      </p:to>
                                    </p:set>
                                    <p:animEffect filter="fade" transition="in">
                                      <p:cBhvr>
                                        <p:cTn dur="500"/>
                                        <p:tgtEl>
                                          <p:spTgt spid="3938"/>
                                        </p:tgtEl>
                                      </p:cBhvr>
                                    </p:animEffect>
                                  </p:childTnLst>
                                </p:cTn>
                              </p:par>
                              <p:par>
                                <p:cTn fill="hold" nodeType="withEffect" presetClass="entr" presetID="10" presetSubtype="0">
                                  <p:stCondLst>
                                    <p:cond delay="0"/>
                                  </p:stCondLst>
                                  <p:childTnLst>
                                    <p:set>
                                      <p:cBhvr>
                                        <p:cTn dur="1" fill="hold">
                                          <p:stCondLst>
                                            <p:cond delay="0"/>
                                          </p:stCondLst>
                                        </p:cTn>
                                        <p:tgtEl>
                                          <p:spTgt spid="3934"/>
                                        </p:tgtEl>
                                        <p:attrNameLst>
                                          <p:attrName>style.visibility</p:attrName>
                                        </p:attrNameLst>
                                      </p:cBhvr>
                                      <p:to>
                                        <p:strVal val="visible"/>
                                      </p:to>
                                    </p:set>
                                    <p:animEffect filter="fade" transition="in">
                                      <p:cBhvr>
                                        <p:cTn dur="500"/>
                                        <p:tgtEl>
                                          <p:spTgt spid="3934"/>
                                        </p:tgtEl>
                                      </p:cBhvr>
                                    </p:animEffect>
                                  </p:childTnLst>
                                </p:cTn>
                              </p:par>
                              <p:par>
                                <p:cTn fill="hold" nodeType="withEffect" presetClass="entr" presetID="10" presetSubtype="0">
                                  <p:stCondLst>
                                    <p:cond delay="0"/>
                                  </p:stCondLst>
                                  <p:childTnLst>
                                    <p:set>
                                      <p:cBhvr>
                                        <p:cTn dur="1" fill="hold">
                                          <p:stCondLst>
                                            <p:cond delay="0"/>
                                          </p:stCondLst>
                                        </p:cTn>
                                        <p:tgtEl>
                                          <p:spTgt spid="3932"/>
                                        </p:tgtEl>
                                        <p:attrNameLst>
                                          <p:attrName>style.visibility</p:attrName>
                                        </p:attrNameLst>
                                      </p:cBhvr>
                                      <p:to>
                                        <p:strVal val="visible"/>
                                      </p:to>
                                    </p:set>
                                    <p:animEffect filter="fade" transition="in">
                                      <p:cBhvr>
                                        <p:cTn dur="500"/>
                                        <p:tgtEl>
                                          <p:spTgt spid="3932"/>
                                        </p:tgtEl>
                                      </p:cBhvr>
                                    </p:animEffect>
                                  </p:childTnLst>
                                </p:cTn>
                              </p:par>
                              <p:par>
                                <p:cTn fill="hold" nodeType="withEffect" presetClass="entr" presetID="10" presetSubtype="0">
                                  <p:stCondLst>
                                    <p:cond delay="0"/>
                                  </p:stCondLst>
                                  <p:childTnLst>
                                    <p:set>
                                      <p:cBhvr>
                                        <p:cTn dur="1" fill="hold">
                                          <p:stCondLst>
                                            <p:cond delay="0"/>
                                          </p:stCondLst>
                                        </p:cTn>
                                        <p:tgtEl>
                                          <p:spTgt spid="3933"/>
                                        </p:tgtEl>
                                        <p:attrNameLst>
                                          <p:attrName>style.visibility</p:attrName>
                                        </p:attrNameLst>
                                      </p:cBhvr>
                                      <p:to>
                                        <p:strVal val="visible"/>
                                      </p:to>
                                    </p:set>
                                    <p:animEffect filter="fade" transition="in">
                                      <p:cBhvr>
                                        <p:cTn dur="500"/>
                                        <p:tgtEl>
                                          <p:spTgt spid="393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45" name="Shape 3945"/>
        <p:cNvGrpSpPr/>
        <p:nvPr/>
      </p:nvGrpSpPr>
      <p:grpSpPr>
        <a:xfrm>
          <a:off x="0" y="0"/>
          <a:ext cx="0" cy="0"/>
          <a:chOff x="0" y="0"/>
          <a:chExt cx="0" cy="0"/>
        </a:xfrm>
      </p:grpSpPr>
      <p:sp>
        <p:nvSpPr>
          <p:cNvPr id="3946" name="Google Shape;3946;p545"/>
          <p:cNvSpPr txBox="1"/>
          <p:nvPr>
            <p:ph type="title"/>
          </p:nvPr>
        </p:nvSpPr>
        <p:spPr>
          <a:xfrm>
            <a:off x="332185" y="322886"/>
            <a:ext cx="8479500" cy="377100"/>
          </a:xfrm>
          <a:prstGeom prst="rect">
            <a:avLst/>
          </a:prstGeom>
          <a:noFill/>
          <a:ln>
            <a:noFill/>
          </a:ln>
        </p:spPr>
        <p:txBody>
          <a:bodyPr anchorCtr="0" anchor="t" bIns="0" lIns="0" spcFirstLastPara="1" rIns="0" wrap="square" tIns="0">
            <a:noAutofit/>
          </a:bodyPr>
          <a:lstStyle/>
          <a:p>
            <a:pPr indent="0" lvl="0" marL="0" rtl="0" algn="l">
              <a:lnSpc>
                <a:spcPct val="85000"/>
              </a:lnSpc>
              <a:spcBef>
                <a:spcPts val="0"/>
              </a:spcBef>
              <a:spcAft>
                <a:spcPts val="0"/>
              </a:spcAft>
              <a:buClr>
                <a:schemeClr val="dk1"/>
              </a:buClr>
              <a:buSzPts val="1100"/>
              <a:buFont typeface="Arial"/>
              <a:buNone/>
            </a:pPr>
            <a:r>
              <a:rPr lang="en"/>
              <a:t>Prediction of propensity to pay for digital content </a:t>
            </a:r>
            <a:endParaRPr/>
          </a:p>
          <a:p>
            <a:pPr indent="0" lvl="0" marL="0" rtl="0" algn="l">
              <a:lnSpc>
                <a:spcPct val="85000"/>
              </a:lnSpc>
              <a:spcBef>
                <a:spcPts val="0"/>
              </a:spcBef>
              <a:spcAft>
                <a:spcPts val="0"/>
              </a:spcAft>
              <a:buClr>
                <a:schemeClr val="dk1"/>
              </a:buClr>
              <a:buSzPts val="1100"/>
              <a:buFont typeface="Arial"/>
              <a:buNone/>
            </a:pPr>
            <a:r>
              <a:rPr lang="en"/>
              <a:t>content provider</a:t>
            </a:r>
            <a:endParaRPr/>
          </a:p>
          <a:p>
            <a:pPr indent="0" lvl="0" marL="0" rtl="0" algn="l">
              <a:lnSpc>
                <a:spcPct val="85000"/>
              </a:lnSpc>
              <a:spcBef>
                <a:spcPts val="0"/>
              </a:spcBef>
              <a:spcAft>
                <a:spcPts val="0"/>
              </a:spcAft>
              <a:buSzPts val="2400"/>
              <a:buNone/>
            </a:pPr>
            <a:r>
              <a:t/>
            </a:r>
            <a:endParaRPr/>
          </a:p>
        </p:txBody>
      </p:sp>
      <p:sp>
        <p:nvSpPr>
          <p:cNvPr id="3947" name="Google Shape;3947;p545"/>
          <p:cNvSpPr/>
          <p:nvPr/>
        </p:nvSpPr>
        <p:spPr>
          <a:xfrm>
            <a:off x="688148" y="4101900"/>
            <a:ext cx="3204900" cy="705000"/>
          </a:xfrm>
          <a:prstGeom prst="roundRect">
            <a:avLst>
              <a:gd fmla="val 16667" name="adj"/>
            </a:avLst>
          </a:prstGeom>
          <a:solidFill>
            <a:srgbClr val="88888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85000"/>
              </a:lnSpc>
              <a:spcBef>
                <a:spcPts val="0"/>
              </a:spcBef>
              <a:spcAft>
                <a:spcPts val="0"/>
              </a:spcAft>
              <a:buClr>
                <a:srgbClr val="000000"/>
              </a:buClr>
              <a:buSzPts val="1800"/>
              <a:buFont typeface="Arial"/>
              <a:buNone/>
            </a:pPr>
            <a:r>
              <a:rPr b="0" i="0" lang="en" sz="1800" u="none" cap="none" strike="noStrike">
                <a:solidFill>
                  <a:srgbClr val="FFFFFF"/>
                </a:solidFill>
                <a:latin typeface="Georgia"/>
                <a:ea typeface="Georgia"/>
                <a:cs typeface="Georgia"/>
                <a:sym typeface="Georgia"/>
              </a:rPr>
              <a:t>Gather data and business insights</a:t>
            </a:r>
            <a:endParaRPr b="0" i="0" sz="1800" u="none" cap="none" strike="noStrike">
              <a:solidFill>
                <a:srgbClr val="FFFFFF"/>
              </a:solidFill>
              <a:latin typeface="Georgia"/>
              <a:ea typeface="Georgia"/>
              <a:cs typeface="Georgia"/>
              <a:sym typeface="Georgia"/>
            </a:endParaRPr>
          </a:p>
        </p:txBody>
      </p:sp>
      <p:sp>
        <p:nvSpPr>
          <p:cNvPr id="3948" name="Google Shape;3948;p545"/>
          <p:cNvSpPr/>
          <p:nvPr/>
        </p:nvSpPr>
        <p:spPr>
          <a:xfrm>
            <a:off x="2018668" y="3092102"/>
            <a:ext cx="3204900" cy="705000"/>
          </a:xfrm>
          <a:prstGeom prst="roundRect">
            <a:avLst>
              <a:gd fmla="val 16667" name="adj"/>
            </a:avLst>
          </a:prstGeom>
          <a:solidFill>
            <a:srgbClr val="D93954"/>
          </a:solidFill>
          <a:ln cap="flat" cmpd="sng" w="9525">
            <a:solidFill>
              <a:srgbClr val="D9395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85000"/>
              </a:lnSpc>
              <a:spcBef>
                <a:spcPts val="0"/>
              </a:spcBef>
              <a:spcAft>
                <a:spcPts val="0"/>
              </a:spcAft>
              <a:buClr>
                <a:srgbClr val="000000"/>
              </a:buClr>
              <a:buSzPts val="1800"/>
              <a:buFont typeface="Arial"/>
              <a:buNone/>
            </a:pPr>
            <a:r>
              <a:rPr b="0" i="0" lang="en" sz="1800" u="none" cap="none" strike="noStrike">
                <a:solidFill>
                  <a:srgbClr val="FFFFFF"/>
                </a:solidFill>
                <a:latin typeface="Georgia"/>
                <a:ea typeface="Georgia"/>
                <a:cs typeface="Georgia"/>
                <a:sym typeface="Georgia"/>
              </a:rPr>
              <a:t>Architecture and analysis of technical requirements</a:t>
            </a:r>
            <a:endParaRPr b="0" i="0" sz="1800" u="none" cap="none" strike="noStrike">
              <a:solidFill>
                <a:srgbClr val="FFFFFF"/>
              </a:solidFill>
              <a:latin typeface="Georgia"/>
              <a:ea typeface="Georgia"/>
              <a:cs typeface="Georgia"/>
              <a:sym typeface="Georgia"/>
            </a:endParaRPr>
          </a:p>
        </p:txBody>
      </p:sp>
      <p:sp>
        <p:nvSpPr>
          <p:cNvPr id="3949" name="Google Shape;3949;p545"/>
          <p:cNvSpPr/>
          <p:nvPr/>
        </p:nvSpPr>
        <p:spPr>
          <a:xfrm>
            <a:off x="3298904" y="2092829"/>
            <a:ext cx="3204900" cy="705000"/>
          </a:xfrm>
          <a:prstGeom prst="roundRect">
            <a:avLst>
              <a:gd fmla="val 16667" name="adj"/>
            </a:avLst>
          </a:prstGeom>
          <a:solidFill>
            <a:srgbClr val="DC6900"/>
          </a:solidFill>
          <a:ln cap="flat" cmpd="sng" w="9525">
            <a:solidFill>
              <a:srgbClr val="DC69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85000"/>
              </a:lnSpc>
              <a:spcBef>
                <a:spcPts val="0"/>
              </a:spcBef>
              <a:spcAft>
                <a:spcPts val="0"/>
              </a:spcAft>
              <a:buClr>
                <a:srgbClr val="000000"/>
              </a:buClr>
              <a:buSzPts val="1800"/>
              <a:buFont typeface="Arial"/>
              <a:buNone/>
            </a:pPr>
            <a:r>
              <a:rPr b="0" i="0" lang="en" sz="1800" u="none" cap="none" strike="noStrike">
                <a:solidFill>
                  <a:srgbClr val="FFFFFF"/>
                </a:solidFill>
                <a:latin typeface="Georgia"/>
                <a:ea typeface="Georgia"/>
                <a:cs typeface="Georgia"/>
                <a:sym typeface="Georgia"/>
              </a:rPr>
              <a:t>Develop a machine learning model</a:t>
            </a:r>
            <a:endParaRPr b="0" i="0" sz="1800" u="none" cap="none" strike="noStrike">
              <a:solidFill>
                <a:srgbClr val="FFFFFF"/>
              </a:solidFill>
              <a:latin typeface="Georgia"/>
              <a:ea typeface="Georgia"/>
              <a:cs typeface="Georgia"/>
              <a:sym typeface="Georgia"/>
            </a:endParaRPr>
          </a:p>
        </p:txBody>
      </p:sp>
      <p:sp>
        <p:nvSpPr>
          <p:cNvPr id="3950" name="Google Shape;3950;p545"/>
          <p:cNvSpPr/>
          <p:nvPr/>
        </p:nvSpPr>
        <p:spPr>
          <a:xfrm>
            <a:off x="432487" y="3803576"/>
            <a:ext cx="469800" cy="472500"/>
          </a:xfrm>
          <a:prstGeom prst="ellipse">
            <a:avLst/>
          </a:prstGeom>
          <a:solidFill>
            <a:srgbClr val="88888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rgbClr val="FFFFFF"/>
                </a:solidFill>
                <a:latin typeface="Arial"/>
                <a:ea typeface="Arial"/>
                <a:cs typeface="Arial"/>
                <a:sym typeface="Arial"/>
              </a:rPr>
              <a:t>1</a:t>
            </a:r>
            <a:endParaRPr b="0" i="0" sz="1800" u="none" cap="none" strike="noStrike">
              <a:solidFill>
                <a:srgbClr val="FFFFFF"/>
              </a:solidFill>
              <a:latin typeface="Arial"/>
              <a:ea typeface="Arial"/>
              <a:cs typeface="Arial"/>
              <a:sym typeface="Arial"/>
            </a:endParaRPr>
          </a:p>
        </p:txBody>
      </p:sp>
      <p:sp>
        <p:nvSpPr>
          <p:cNvPr id="3951" name="Google Shape;3951;p545"/>
          <p:cNvSpPr/>
          <p:nvPr/>
        </p:nvSpPr>
        <p:spPr>
          <a:xfrm>
            <a:off x="1762833" y="2825028"/>
            <a:ext cx="469800" cy="472500"/>
          </a:xfrm>
          <a:prstGeom prst="ellipse">
            <a:avLst/>
          </a:prstGeom>
          <a:solidFill>
            <a:srgbClr val="D93954"/>
          </a:solidFill>
          <a:ln cap="flat" cmpd="sng" w="9525">
            <a:solidFill>
              <a:srgbClr val="D9395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rgbClr val="FFFFFF"/>
                </a:solidFill>
                <a:latin typeface="Arial"/>
                <a:ea typeface="Arial"/>
                <a:cs typeface="Arial"/>
                <a:sym typeface="Arial"/>
              </a:rPr>
              <a:t>2</a:t>
            </a:r>
            <a:endParaRPr b="0" i="0" sz="1800" u="none" cap="none" strike="noStrike">
              <a:solidFill>
                <a:srgbClr val="FFFFFF"/>
              </a:solidFill>
              <a:latin typeface="Arial"/>
              <a:ea typeface="Arial"/>
              <a:cs typeface="Arial"/>
              <a:sym typeface="Arial"/>
            </a:endParaRPr>
          </a:p>
        </p:txBody>
      </p:sp>
      <p:sp>
        <p:nvSpPr>
          <p:cNvPr id="3952" name="Google Shape;3952;p545"/>
          <p:cNvSpPr/>
          <p:nvPr/>
        </p:nvSpPr>
        <p:spPr>
          <a:xfrm>
            <a:off x="3068436" y="1798555"/>
            <a:ext cx="469800" cy="472500"/>
          </a:xfrm>
          <a:prstGeom prst="ellipse">
            <a:avLst/>
          </a:prstGeom>
          <a:solidFill>
            <a:srgbClr val="DC6900"/>
          </a:solidFill>
          <a:ln cap="flat" cmpd="sng" w="9525">
            <a:solidFill>
              <a:srgbClr val="DC69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rgbClr val="FFFFFF"/>
                </a:solidFill>
                <a:latin typeface="Arial"/>
                <a:ea typeface="Arial"/>
                <a:cs typeface="Arial"/>
                <a:sym typeface="Arial"/>
              </a:rPr>
              <a:t>3</a:t>
            </a:r>
            <a:endParaRPr b="0" i="0" sz="1800" u="none" cap="none" strike="noStrike">
              <a:solidFill>
                <a:srgbClr val="FFFFFF"/>
              </a:solidFill>
              <a:latin typeface="Arial"/>
              <a:ea typeface="Arial"/>
              <a:cs typeface="Arial"/>
              <a:sym typeface="Arial"/>
            </a:endParaRPr>
          </a:p>
        </p:txBody>
      </p:sp>
      <p:sp>
        <p:nvSpPr>
          <p:cNvPr id="3953" name="Google Shape;3953;p545"/>
          <p:cNvSpPr/>
          <p:nvPr/>
        </p:nvSpPr>
        <p:spPr>
          <a:xfrm>
            <a:off x="4653477" y="1093556"/>
            <a:ext cx="3204900" cy="705000"/>
          </a:xfrm>
          <a:prstGeom prst="roundRect">
            <a:avLst>
              <a:gd fmla="val 16667" name="adj"/>
            </a:avLst>
          </a:prstGeom>
          <a:solidFill>
            <a:srgbClr val="E0301E"/>
          </a:solidFill>
          <a:ln cap="flat" cmpd="sng" w="9525">
            <a:solidFill>
              <a:srgbClr val="E1301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85000"/>
              </a:lnSpc>
              <a:spcBef>
                <a:spcPts val="0"/>
              </a:spcBef>
              <a:spcAft>
                <a:spcPts val="0"/>
              </a:spcAft>
              <a:buClr>
                <a:srgbClr val="000000"/>
              </a:buClr>
              <a:buSzPts val="1800"/>
              <a:buFont typeface="Arial"/>
              <a:buNone/>
            </a:pPr>
            <a:r>
              <a:rPr b="0" i="0" lang="en" sz="1800" u="none" cap="none" strike="noStrike">
                <a:solidFill>
                  <a:srgbClr val="FFFFFF"/>
                </a:solidFill>
                <a:latin typeface="Georgia"/>
                <a:ea typeface="Georgia"/>
                <a:cs typeface="Georgia"/>
                <a:sym typeface="Georgia"/>
              </a:rPr>
              <a:t>Test the model</a:t>
            </a:r>
            <a:endParaRPr b="0" i="0" sz="1800" u="none" cap="none" strike="noStrike">
              <a:solidFill>
                <a:srgbClr val="FFFFFF"/>
              </a:solidFill>
              <a:latin typeface="Georgia"/>
              <a:ea typeface="Georgia"/>
              <a:cs typeface="Georgia"/>
              <a:sym typeface="Georgia"/>
            </a:endParaRPr>
          </a:p>
        </p:txBody>
      </p:sp>
      <p:sp>
        <p:nvSpPr>
          <p:cNvPr id="3954" name="Google Shape;3954;p545"/>
          <p:cNvSpPr/>
          <p:nvPr/>
        </p:nvSpPr>
        <p:spPr>
          <a:xfrm>
            <a:off x="4410138" y="795000"/>
            <a:ext cx="472500" cy="472500"/>
          </a:xfrm>
          <a:prstGeom prst="ellipse">
            <a:avLst/>
          </a:prstGeom>
          <a:solidFill>
            <a:srgbClr val="E0301E"/>
          </a:solidFill>
          <a:ln cap="flat" cmpd="sng" w="9525">
            <a:solidFill>
              <a:srgbClr val="E1301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rgbClr val="FFFFFF"/>
                </a:solidFill>
                <a:latin typeface="Arial"/>
                <a:ea typeface="Arial"/>
                <a:cs typeface="Arial"/>
                <a:sym typeface="Arial"/>
              </a:rPr>
              <a:t>4</a:t>
            </a:r>
            <a:endParaRPr b="0" i="0" sz="1800" u="none" cap="none" strike="noStrike">
              <a:solidFill>
                <a:srgbClr val="FFFFFF"/>
              </a:solidFill>
              <a:latin typeface="Arial"/>
              <a:ea typeface="Arial"/>
              <a:cs typeface="Arial"/>
              <a:sym typeface="Arial"/>
            </a:endParaRPr>
          </a:p>
        </p:txBody>
      </p:sp>
      <p:sp>
        <p:nvSpPr>
          <p:cNvPr id="3955" name="Google Shape;3955;p545"/>
          <p:cNvSpPr/>
          <p:nvPr/>
        </p:nvSpPr>
        <p:spPr>
          <a:xfrm>
            <a:off x="5348663" y="3092090"/>
            <a:ext cx="650913" cy="754330"/>
          </a:xfrm>
          <a:custGeom>
            <a:rect b="b" l="l" r="r" t="t"/>
            <a:pathLst>
              <a:path extrusionOk="0" h="874586" w="1005271">
                <a:moveTo>
                  <a:pt x="502635" y="0"/>
                </a:moveTo>
                <a:lnTo>
                  <a:pt x="1005270" y="190223"/>
                </a:lnTo>
                <a:lnTo>
                  <a:pt x="1005270" y="684364"/>
                </a:lnTo>
                <a:lnTo>
                  <a:pt x="502636" y="874586"/>
                </a:lnTo>
                <a:lnTo>
                  <a:pt x="1" y="684364"/>
                </a:lnTo>
                <a:lnTo>
                  <a:pt x="1" y="190223"/>
                </a:lnTo>
                <a:lnTo>
                  <a:pt x="502635" y="0"/>
                </a:lnTo>
                <a:close/>
              </a:path>
            </a:pathLst>
          </a:custGeom>
          <a:solidFill>
            <a:srgbClr val="BB2740"/>
          </a:solidFill>
          <a:ln cap="flat" cmpd="sng" w="25400">
            <a:solidFill>
              <a:schemeClr val="lt1"/>
            </a:solidFill>
            <a:prstDash val="solid"/>
            <a:round/>
            <a:headEnd len="sm" w="sm" type="none"/>
            <a:tailEnd len="sm" w="sm" type="none"/>
          </a:ln>
        </p:spPr>
        <p:txBody>
          <a:bodyPr anchorCtr="0" anchor="ctr" bIns="117475" lIns="102200" spcFirstLastPara="1" rIns="102200" wrap="square" tIns="117475">
            <a:noAutofit/>
          </a:bodyPr>
          <a:lstStyle/>
          <a:p>
            <a:pPr indent="0" lvl="0" marL="0" marR="0" rtl="0" algn="ctr">
              <a:lnSpc>
                <a:spcPct val="90000"/>
              </a:lnSpc>
              <a:spcBef>
                <a:spcPts val="0"/>
              </a:spcBef>
              <a:spcAft>
                <a:spcPts val="0"/>
              </a:spcAft>
              <a:buClr>
                <a:srgbClr val="000000"/>
              </a:buClr>
              <a:buSzPts val="600"/>
              <a:buFont typeface="Arial"/>
              <a:buNone/>
            </a:pPr>
            <a:r>
              <a:rPr b="0" i="0" lang="en" sz="600" u="none" cap="none" strike="noStrike">
                <a:solidFill>
                  <a:schemeClr val="lt1"/>
                </a:solidFill>
                <a:latin typeface="Arial"/>
                <a:ea typeface="Arial"/>
                <a:cs typeface="Arial"/>
                <a:sym typeface="Arial"/>
              </a:rPr>
              <a:t>Target Architecture</a:t>
            </a:r>
            <a:endParaRPr b="0" i="0" sz="600" u="none" cap="none" strike="noStrike">
              <a:solidFill>
                <a:schemeClr val="lt1"/>
              </a:solidFill>
              <a:latin typeface="Arial"/>
              <a:ea typeface="Arial"/>
              <a:cs typeface="Arial"/>
              <a:sym typeface="Arial"/>
            </a:endParaRPr>
          </a:p>
        </p:txBody>
      </p:sp>
      <p:sp>
        <p:nvSpPr>
          <p:cNvPr id="3956" name="Google Shape;3956;p545"/>
          <p:cNvSpPr/>
          <p:nvPr/>
        </p:nvSpPr>
        <p:spPr>
          <a:xfrm>
            <a:off x="6071174" y="3092100"/>
            <a:ext cx="723795" cy="754330"/>
          </a:xfrm>
          <a:custGeom>
            <a:rect b="b" l="l" r="r" t="t"/>
            <a:pathLst>
              <a:path extrusionOk="0" h="874586" w="1005271">
                <a:moveTo>
                  <a:pt x="502635" y="0"/>
                </a:moveTo>
                <a:lnTo>
                  <a:pt x="1005270" y="190223"/>
                </a:lnTo>
                <a:lnTo>
                  <a:pt x="1005270" y="684364"/>
                </a:lnTo>
                <a:lnTo>
                  <a:pt x="502636" y="874586"/>
                </a:lnTo>
                <a:lnTo>
                  <a:pt x="1" y="684364"/>
                </a:lnTo>
                <a:lnTo>
                  <a:pt x="1" y="190223"/>
                </a:lnTo>
                <a:lnTo>
                  <a:pt x="502635" y="0"/>
                </a:lnTo>
                <a:close/>
              </a:path>
            </a:pathLst>
          </a:custGeom>
          <a:solidFill>
            <a:srgbClr val="BB2740"/>
          </a:solidFill>
          <a:ln cap="flat" cmpd="sng" w="25400">
            <a:solidFill>
              <a:schemeClr val="lt1"/>
            </a:solidFill>
            <a:prstDash val="solid"/>
            <a:round/>
            <a:headEnd len="sm" w="sm" type="none"/>
            <a:tailEnd len="sm" w="sm" type="none"/>
          </a:ln>
        </p:spPr>
        <p:txBody>
          <a:bodyPr anchorCtr="0" anchor="ctr" bIns="117475" lIns="102200" spcFirstLastPara="1" rIns="102200" wrap="square" tIns="117475">
            <a:noAutofit/>
          </a:bodyPr>
          <a:lstStyle/>
          <a:p>
            <a:pPr indent="0" lvl="0" marL="0" marR="0" rtl="0" algn="ctr">
              <a:lnSpc>
                <a:spcPct val="90000"/>
              </a:lnSpc>
              <a:spcBef>
                <a:spcPts val="0"/>
              </a:spcBef>
              <a:spcAft>
                <a:spcPts val="0"/>
              </a:spcAft>
              <a:buClr>
                <a:srgbClr val="000000"/>
              </a:buClr>
              <a:buSzPts val="900"/>
              <a:buFont typeface="Arial"/>
              <a:buNone/>
            </a:pPr>
            <a:r>
              <a:rPr b="0" i="0" lang="en" sz="900" u="none" cap="none" strike="noStrike">
                <a:solidFill>
                  <a:schemeClr val="lt1"/>
                </a:solidFill>
                <a:latin typeface="Arial"/>
                <a:ea typeface="Arial"/>
                <a:cs typeface="Arial"/>
                <a:sym typeface="Arial"/>
              </a:rPr>
              <a:t>Sandbox</a:t>
            </a:r>
            <a:endParaRPr b="0" i="0" sz="1000" u="none" cap="none" strike="noStrike">
              <a:solidFill>
                <a:srgbClr val="000000"/>
              </a:solidFill>
              <a:latin typeface="Arial"/>
              <a:ea typeface="Arial"/>
              <a:cs typeface="Arial"/>
              <a:sym typeface="Arial"/>
            </a:endParaRPr>
          </a:p>
          <a:p>
            <a:pPr indent="0" lvl="0" marL="0" marR="0" rtl="0" algn="ctr">
              <a:lnSpc>
                <a:spcPct val="90000"/>
              </a:lnSpc>
              <a:spcBef>
                <a:spcPts val="300"/>
              </a:spcBef>
              <a:spcAft>
                <a:spcPts val="0"/>
              </a:spcAft>
              <a:buClr>
                <a:srgbClr val="000000"/>
              </a:buClr>
              <a:buSzPts val="900"/>
              <a:buFont typeface="Arial"/>
              <a:buNone/>
            </a:pPr>
            <a:r>
              <a:rPr b="0" i="0" lang="en" sz="900" u="none" cap="none" strike="noStrike">
                <a:solidFill>
                  <a:schemeClr val="lt1"/>
                </a:solidFill>
                <a:latin typeface="Arial"/>
                <a:ea typeface="Arial"/>
                <a:cs typeface="Arial"/>
                <a:sym typeface="Arial"/>
              </a:rPr>
              <a:t>environment</a:t>
            </a:r>
            <a:endParaRPr b="0" i="0" sz="900" u="none" cap="none" strike="noStrike">
              <a:solidFill>
                <a:schemeClr val="lt1"/>
              </a:solidFill>
              <a:latin typeface="Arial"/>
              <a:ea typeface="Arial"/>
              <a:cs typeface="Arial"/>
              <a:sym typeface="Arial"/>
            </a:endParaRPr>
          </a:p>
        </p:txBody>
      </p:sp>
      <p:sp>
        <p:nvSpPr>
          <p:cNvPr id="3957" name="Google Shape;3957;p545"/>
          <p:cNvSpPr/>
          <p:nvPr/>
        </p:nvSpPr>
        <p:spPr>
          <a:xfrm>
            <a:off x="4080019" y="4052562"/>
            <a:ext cx="650913" cy="754330"/>
          </a:xfrm>
          <a:custGeom>
            <a:rect b="b" l="l" r="r" t="t"/>
            <a:pathLst>
              <a:path extrusionOk="0" h="874586" w="1005271">
                <a:moveTo>
                  <a:pt x="502635" y="0"/>
                </a:moveTo>
                <a:lnTo>
                  <a:pt x="1005270" y="190223"/>
                </a:lnTo>
                <a:lnTo>
                  <a:pt x="1005270" y="684364"/>
                </a:lnTo>
                <a:lnTo>
                  <a:pt x="502636" y="874586"/>
                </a:lnTo>
                <a:lnTo>
                  <a:pt x="1" y="684364"/>
                </a:lnTo>
                <a:lnTo>
                  <a:pt x="1" y="190223"/>
                </a:lnTo>
                <a:lnTo>
                  <a:pt x="502635" y="0"/>
                </a:lnTo>
                <a:close/>
              </a:path>
            </a:pathLst>
          </a:custGeom>
          <a:solidFill>
            <a:schemeClr val="accent1"/>
          </a:solidFill>
          <a:ln cap="flat" cmpd="sng" w="25400">
            <a:solidFill>
              <a:schemeClr val="lt1"/>
            </a:solidFill>
            <a:prstDash val="solid"/>
            <a:round/>
            <a:headEnd len="sm" w="sm" type="none"/>
            <a:tailEnd len="sm" w="sm" type="none"/>
          </a:ln>
        </p:spPr>
        <p:txBody>
          <a:bodyPr anchorCtr="0" anchor="ctr" bIns="117475" lIns="102200" spcFirstLastPara="1" rIns="102200" wrap="square" tIns="117475">
            <a:noAutofit/>
          </a:bodyPr>
          <a:lstStyle/>
          <a:p>
            <a:pPr indent="0" lvl="0" marL="0" marR="0" rtl="0" algn="ctr">
              <a:lnSpc>
                <a:spcPct val="90000"/>
              </a:lnSpc>
              <a:spcBef>
                <a:spcPts val="0"/>
              </a:spcBef>
              <a:spcAft>
                <a:spcPts val="0"/>
              </a:spcAft>
              <a:buClr>
                <a:srgbClr val="000000"/>
              </a:buClr>
              <a:buSzPts val="900"/>
              <a:buFont typeface="Arial"/>
              <a:buNone/>
            </a:pPr>
            <a:r>
              <a:rPr b="0" i="0" lang="en" sz="900" u="none" cap="none" strike="noStrike">
                <a:solidFill>
                  <a:schemeClr val="lt1"/>
                </a:solidFill>
                <a:latin typeface="Arial"/>
                <a:ea typeface="Arial"/>
                <a:cs typeface="Arial"/>
                <a:sym typeface="Arial"/>
              </a:rPr>
              <a:t>Stake holders</a:t>
            </a:r>
            <a:endParaRPr b="0" i="0" sz="900" u="none" cap="none" strike="noStrike">
              <a:solidFill>
                <a:schemeClr val="lt1"/>
              </a:solidFill>
              <a:latin typeface="Arial"/>
              <a:ea typeface="Arial"/>
              <a:cs typeface="Arial"/>
              <a:sym typeface="Arial"/>
            </a:endParaRPr>
          </a:p>
        </p:txBody>
      </p:sp>
      <p:sp>
        <p:nvSpPr>
          <p:cNvPr id="3958" name="Google Shape;3958;p545"/>
          <p:cNvSpPr/>
          <p:nvPr/>
        </p:nvSpPr>
        <p:spPr>
          <a:xfrm>
            <a:off x="4794944" y="4052550"/>
            <a:ext cx="650913" cy="754330"/>
          </a:xfrm>
          <a:custGeom>
            <a:rect b="b" l="l" r="r" t="t"/>
            <a:pathLst>
              <a:path extrusionOk="0" h="874586" w="1005271">
                <a:moveTo>
                  <a:pt x="502635" y="0"/>
                </a:moveTo>
                <a:lnTo>
                  <a:pt x="1005270" y="190223"/>
                </a:lnTo>
                <a:lnTo>
                  <a:pt x="1005270" y="684364"/>
                </a:lnTo>
                <a:lnTo>
                  <a:pt x="502636" y="874586"/>
                </a:lnTo>
                <a:lnTo>
                  <a:pt x="1" y="684364"/>
                </a:lnTo>
                <a:lnTo>
                  <a:pt x="1" y="190223"/>
                </a:lnTo>
                <a:lnTo>
                  <a:pt x="502635" y="0"/>
                </a:lnTo>
                <a:close/>
              </a:path>
            </a:pathLst>
          </a:custGeom>
          <a:solidFill>
            <a:srgbClr val="E02D1B"/>
          </a:solidFill>
          <a:ln cap="flat" cmpd="sng" w="25400">
            <a:solidFill>
              <a:schemeClr val="lt1"/>
            </a:solidFill>
            <a:prstDash val="solid"/>
            <a:round/>
            <a:headEnd len="sm" w="sm" type="none"/>
            <a:tailEnd len="sm" w="sm" type="none"/>
          </a:ln>
        </p:spPr>
        <p:txBody>
          <a:bodyPr anchorCtr="0" anchor="ctr" bIns="117475" lIns="102200" spcFirstLastPara="1" rIns="102200" wrap="square" tIns="117475">
            <a:noAutofit/>
          </a:bodyPr>
          <a:lstStyle/>
          <a:p>
            <a:pPr indent="0" lvl="0" marL="0" marR="0" rtl="0" algn="ctr">
              <a:lnSpc>
                <a:spcPct val="90000"/>
              </a:lnSpc>
              <a:spcBef>
                <a:spcPts val="0"/>
              </a:spcBef>
              <a:spcAft>
                <a:spcPts val="0"/>
              </a:spcAft>
              <a:buClr>
                <a:srgbClr val="000000"/>
              </a:buClr>
              <a:buSzPts val="700"/>
              <a:buFont typeface="Arial"/>
              <a:buNone/>
            </a:pPr>
            <a:r>
              <a:rPr b="0" i="0" lang="en" sz="700" u="none" cap="none" strike="noStrike">
                <a:solidFill>
                  <a:schemeClr val="lt1"/>
                </a:solidFill>
                <a:latin typeface="Arial"/>
                <a:ea typeface="Arial"/>
                <a:cs typeface="Arial"/>
                <a:sym typeface="Arial"/>
              </a:rPr>
              <a:t>Data connectors</a:t>
            </a:r>
            <a:endParaRPr b="0" i="0" sz="700" u="none" cap="none" strike="noStrike">
              <a:solidFill>
                <a:schemeClr val="lt1"/>
              </a:solidFill>
              <a:latin typeface="Arial"/>
              <a:ea typeface="Arial"/>
              <a:cs typeface="Arial"/>
              <a:sym typeface="Arial"/>
            </a:endParaRPr>
          </a:p>
        </p:txBody>
      </p:sp>
      <p:sp>
        <p:nvSpPr>
          <p:cNvPr id="3959" name="Google Shape;3959;p545"/>
          <p:cNvSpPr/>
          <p:nvPr/>
        </p:nvSpPr>
        <p:spPr>
          <a:xfrm>
            <a:off x="284925" y="1044218"/>
            <a:ext cx="650913" cy="754330"/>
          </a:xfrm>
          <a:custGeom>
            <a:rect b="b" l="l" r="r" t="t"/>
            <a:pathLst>
              <a:path extrusionOk="0" h="874586" w="1005271">
                <a:moveTo>
                  <a:pt x="502635" y="0"/>
                </a:moveTo>
                <a:lnTo>
                  <a:pt x="1005270" y="190223"/>
                </a:lnTo>
                <a:lnTo>
                  <a:pt x="1005270" y="684364"/>
                </a:lnTo>
                <a:lnTo>
                  <a:pt x="502636" y="874586"/>
                </a:lnTo>
                <a:lnTo>
                  <a:pt x="1" y="684364"/>
                </a:lnTo>
                <a:lnTo>
                  <a:pt x="1" y="190223"/>
                </a:lnTo>
                <a:lnTo>
                  <a:pt x="502635" y="0"/>
                </a:lnTo>
                <a:close/>
              </a:path>
            </a:pathLst>
          </a:custGeom>
          <a:solidFill>
            <a:schemeClr val="accent1"/>
          </a:solidFill>
          <a:ln cap="flat" cmpd="sng" w="25400">
            <a:solidFill>
              <a:schemeClr val="lt1"/>
            </a:solidFill>
            <a:prstDash val="solid"/>
            <a:round/>
            <a:headEnd len="sm" w="sm" type="none"/>
            <a:tailEnd len="sm" w="sm" type="none"/>
          </a:ln>
        </p:spPr>
        <p:txBody>
          <a:bodyPr anchorCtr="0" anchor="ctr" bIns="117475" lIns="102200" spcFirstLastPara="1" rIns="102200" wrap="square" tIns="117475">
            <a:noAutofit/>
          </a:bodyPr>
          <a:lstStyle/>
          <a:p>
            <a:pPr indent="0" lvl="0" marL="0" marR="0" rtl="0" algn="ctr">
              <a:lnSpc>
                <a:spcPct val="90000"/>
              </a:lnSpc>
              <a:spcBef>
                <a:spcPts val="0"/>
              </a:spcBef>
              <a:spcAft>
                <a:spcPts val="0"/>
              </a:spcAft>
              <a:buClr>
                <a:srgbClr val="000000"/>
              </a:buClr>
              <a:buSzPts val="700"/>
              <a:buFont typeface="Arial"/>
              <a:buNone/>
            </a:pPr>
            <a:r>
              <a:rPr b="0" i="0" lang="en" sz="700" u="none" cap="none" strike="noStrike">
                <a:solidFill>
                  <a:schemeClr val="lt1"/>
                </a:solidFill>
                <a:latin typeface="Arial"/>
                <a:ea typeface="Arial"/>
                <a:cs typeface="Arial"/>
                <a:sym typeface="Arial"/>
              </a:rPr>
              <a:t>Roadmap</a:t>
            </a:r>
            <a:endParaRPr b="0" i="0" sz="700" u="none" cap="none" strike="noStrike">
              <a:solidFill>
                <a:schemeClr val="lt1"/>
              </a:solidFill>
              <a:latin typeface="Arial"/>
              <a:ea typeface="Arial"/>
              <a:cs typeface="Arial"/>
              <a:sym typeface="Arial"/>
            </a:endParaRPr>
          </a:p>
        </p:txBody>
      </p:sp>
      <p:sp>
        <p:nvSpPr>
          <p:cNvPr id="3960" name="Google Shape;3960;p545"/>
          <p:cNvSpPr/>
          <p:nvPr/>
        </p:nvSpPr>
        <p:spPr>
          <a:xfrm>
            <a:off x="979555" y="1044219"/>
            <a:ext cx="650913" cy="754330"/>
          </a:xfrm>
          <a:custGeom>
            <a:rect b="b" l="l" r="r" t="t"/>
            <a:pathLst>
              <a:path extrusionOk="0" h="874586" w="1005271">
                <a:moveTo>
                  <a:pt x="502635" y="0"/>
                </a:moveTo>
                <a:lnTo>
                  <a:pt x="1005270" y="190223"/>
                </a:lnTo>
                <a:lnTo>
                  <a:pt x="1005270" y="684364"/>
                </a:lnTo>
                <a:lnTo>
                  <a:pt x="502636" y="874586"/>
                </a:lnTo>
                <a:lnTo>
                  <a:pt x="1" y="684364"/>
                </a:lnTo>
                <a:lnTo>
                  <a:pt x="1" y="190223"/>
                </a:lnTo>
                <a:lnTo>
                  <a:pt x="502635" y="0"/>
                </a:lnTo>
                <a:close/>
              </a:path>
            </a:pathLst>
          </a:custGeom>
          <a:solidFill>
            <a:srgbClr val="BB2740"/>
          </a:solidFill>
          <a:ln cap="flat" cmpd="sng" w="25400">
            <a:solidFill>
              <a:schemeClr val="lt1"/>
            </a:solidFill>
            <a:prstDash val="solid"/>
            <a:round/>
            <a:headEnd len="sm" w="sm" type="none"/>
            <a:tailEnd len="sm" w="sm" type="none"/>
          </a:ln>
        </p:spPr>
        <p:txBody>
          <a:bodyPr anchorCtr="0" anchor="ctr" bIns="137475" lIns="122200" spcFirstLastPara="1" rIns="122200" wrap="square" tIns="137475">
            <a:noAutofit/>
          </a:bodyPr>
          <a:lstStyle/>
          <a:p>
            <a:pPr indent="0" lvl="0" marL="0" marR="0" rtl="0" algn="ctr">
              <a:lnSpc>
                <a:spcPct val="90000"/>
              </a:lnSpc>
              <a:spcBef>
                <a:spcPts val="0"/>
              </a:spcBef>
              <a:spcAft>
                <a:spcPts val="0"/>
              </a:spcAft>
              <a:buClr>
                <a:srgbClr val="000000"/>
              </a:buClr>
              <a:buSzPts val="1000"/>
              <a:buFont typeface="Arial"/>
              <a:buNone/>
            </a:pPr>
            <a:r>
              <a:rPr b="0" i="0" lang="en" sz="1000" u="none" cap="none" strike="noStrike">
                <a:solidFill>
                  <a:schemeClr val="lt1"/>
                </a:solidFill>
                <a:latin typeface="Arial"/>
                <a:ea typeface="Arial"/>
                <a:cs typeface="Arial"/>
                <a:sym typeface="Arial"/>
              </a:rPr>
              <a:t>POC’s</a:t>
            </a:r>
            <a:endParaRPr b="0" i="0" sz="1000" u="none" cap="none" strike="noStrike">
              <a:solidFill>
                <a:schemeClr val="lt1"/>
              </a:solidFill>
              <a:latin typeface="Arial"/>
              <a:ea typeface="Arial"/>
              <a:cs typeface="Arial"/>
              <a:sym typeface="Arial"/>
            </a:endParaRPr>
          </a:p>
        </p:txBody>
      </p:sp>
      <p:sp>
        <p:nvSpPr>
          <p:cNvPr id="3961" name="Google Shape;3961;p545"/>
          <p:cNvSpPr/>
          <p:nvPr/>
        </p:nvSpPr>
        <p:spPr>
          <a:xfrm>
            <a:off x="6576419" y="2068160"/>
            <a:ext cx="650913" cy="754330"/>
          </a:xfrm>
          <a:custGeom>
            <a:rect b="b" l="l" r="r" t="t"/>
            <a:pathLst>
              <a:path extrusionOk="0" h="874586" w="1005271">
                <a:moveTo>
                  <a:pt x="502635" y="0"/>
                </a:moveTo>
                <a:lnTo>
                  <a:pt x="1005270" y="190223"/>
                </a:lnTo>
                <a:lnTo>
                  <a:pt x="1005270" y="684364"/>
                </a:lnTo>
                <a:lnTo>
                  <a:pt x="502636" y="874586"/>
                </a:lnTo>
                <a:lnTo>
                  <a:pt x="1" y="684364"/>
                </a:lnTo>
                <a:lnTo>
                  <a:pt x="1" y="190223"/>
                </a:lnTo>
                <a:lnTo>
                  <a:pt x="502635" y="0"/>
                </a:lnTo>
                <a:close/>
              </a:path>
            </a:pathLst>
          </a:custGeom>
          <a:solidFill>
            <a:srgbClr val="E02D1B"/>
          </a:solidFill>
          <a:ln cap="flat" cmpd="sng" w="25400">
            <a:solidFill>
              <a:schemeClr val="lt1"/>
            </a:solidFill>
            <a:prstDash val="solid"/>
            <a:round/>
            <a:headEnd len="sm" w="sm" type="none"/>
            <a:tailEnd len="sm" w="sm" type="none"/>
          </a:ln>
        </p:spPr>
        <p:txBody>
          <a:bodyPr anchorCtr="0" anchor="ctr" bIns="117475" lIns="102200" spcFirstLastPara="1" rIns="102200" wrap="square" tIns="117475">
            <a:noAutofit/>
          </a:bodyPr>
          <a:lstStyle/>
          <a:p>
            <a:pPr indent="0" lvl="0" marL="0" marR="0" rtl="0" algn="ctr">
              <a:lnSpc>
                <a:spcPct val="90000"/>
              </a:lnSpc>
              <a:spcBef>
                <a:spcPts val="0"/>
              </a:spcBef>
              <a:spcAft>
                <a:spcPts val="0"/>
              </a:spcAft>
              <a:buClr>
                <a:srgbClr val="000000"/>
              </a:buClr>
              <a:buSzPts val="1500"/>
              <a:buFont typeface="Arial"/>
              <a:buNone/>
            </a:pPr>
            <a:r>
              <a:rPr b="0" i="0" lang="en" sz="1500" u="none" cap="none" strike="noStrike">
                <a:solidFill>
                  <a:schemeClr val="lt1"/>
                </a:solidFill>
                <a:latin typeface="Arial"/>
                <a:ea typeface="Arial"/>
                <a:cs typeface="Arial"/>
                <a:sym typeface="Arial"/>
              </a:rPr>
              <a:t>Big data</a:t>
            </a:r>
            <a:endParaRPr b="0" i="0" sz="1500" u="none" cap="none" strike="noStrike">
              <a:solidFill>
                <a:schemeClr val="lt1"/>
              </a:solidFill>
              <a:latin typeface="Arial"/>
              <a:ea typeface="Arial"/>
              <a:cs typeface="Arial"/>
              <a:sym typeface="Arial"/>
            </a:endParaRPr>
          </a:p>
        </p:txBody>
      </p:sp>
      <p:sp>
        <p:nvSpPr>
          <p:cNvPr id="3962" name="Google Shape;3962;p545"/>
          <p:cNvSpPr/>
          <p:nvPr/>
        </p:nvSpPr>
        <p:spPr>
          <a:xfrm>
            <a:off x="7287828" y="2068167"/>
            <a:ext cx="650913" cy="754330"/>
          </a:xfrm>
          <a:custGeom>
            <a:rect b="b" l="l" r="r" t="t"/>
            <a:pathLst>
              <a:path extrusionOk="0" h="874586" w="1005271">
                <a:moveTo>
                  <a:pt x="502635" y="0"/>
                </a:moveTo>
                <a:lnTo>
                  <a:pt x="1005270" y="190223"/>
                </a:lnTo>
                <a:lnTo>
                  <a:pt x="1005270" y="684364"/>
                </a:lnTo>
                <a:lnTo>
                  <a:pt x="502636" y="874586"/>
                </a:lnTo>
                <a:lnTo>
                  <a:pt x="1" y="684364"/>
                </a:lnTo>
                <a:lnTo>
                  <a:pt x="1" y="190223"/>
                </a:lnTo>
                <a:lnTo>
                  <a:pt x="502635" y="0"/>
                </a:lnTo>
                <a:close/>
              </a:path>
            </a:pathLst>
          </a:custGeom>
          <a:solidFill>
            <a:srgbClr val="E02D1B"/>
          </a:solidFill>
          <a:ln cap="flat" cmpd="sng" w="25400">
            <a:solidFill>
              <a:schemeClr val="lt1"/>
            </a:solidFill>
            <a:prstDash val="solid"/>
            <a:round/>
            <a:headEnd len="sm" w="sm" type="none"/>
            <a:tailEnd len="sm" w="sm" type="none"/>
          </a:ln>
        </p:spPr>
        <p:txBody>
          <a:bodyPr anchorCtr="0" anchor="ctr" bIns="134600" lIns="119350" spcFirstLastPara="1" rIns="119350" wrap="square" tIns="134600">
            <a:noAutofit/>
          </a:bodyPr>
          <a:lstStyle/>
          <a:p>
            <a:pPr indent="0" lvl="0" marL="0" marR="0" rtl="0" algn="ctr">
              <a:lnSpc>
                <a:spcPct val="90000"/>
              </a:lnSpc>
              <a:spcBef>
                <a:spcPts val="0"/>
              </a:spcBef>
              <a:spcAft>
                <a:spcPts val="0"/>
              </a:spcAft>
              <a:buClr>
                <a:srgbClr val="000000"/>
              </a:buClr>
              <a:buSzPts val="700"/>
              <a:buFont typeface="Arial"/>
              <a:buNone/>
            </a:pPr>
            <a:r>
              <a:rPr b="0" i="0" lang="en" sz="700" u="none" cap="none" strike="noStrike">
                <a:solidFill>
                  <a:schemeClr val="lt1"/>
                </a:solidFill>
                <a:latin typeface="Arial"/>
                <a:ea typeface="Arial"/>
                <a:cs typeface="Arial"/>
                <a:sym typeface="Arial"/>
              </a:rPr>
              <a:t>New insights to New questions</a:t>
            </a:r>
            <a:endParaRPr b="0" i="0" sz="700" u="none" cap="none" strike="noStrike">
              <a:solidFill>
                <a:schemeClr val="lt1"/>
              </a:solidFill>
              <a:latin typeface="Arial"/>
              <a:ea typeface="Arial"/>
              <a:cs typeface="Arial"/>
              <a:sym typeface="Arial"/>
            </a:endParaRPr>
          </a:p>
        </p:txBody>
      </p:sp>
      <p:sp>
        <p:nvSpPr>
          <p:cNvPr id="3963" name="Google Shape;3963;p545"/>
          <p:cNvSpPr/>
          <p:nvPr/>
        </p:nvSpPr>
        <p:spPr>
          <a:xfrm>
            <a:off x="1674164" y="1044225"/>
            <a:ext cx="655939" cy="754330"/>
          </a:xfrm>
          <a:custGeom>
            <a:rect b="b" l="l" r="r" t="t"/>
            <a:pathLst>
              <a:path extrusionOk="0" h="874586" w="1005271">
                <a:moveTo>
                  <a:pt x="502635" y="0"/>
                </a:moveTo>
                <a:lnTo>
                  <a:pt x="1005270" y="190223"/>
                </a:lnTo>
                <a:lnTo>
                  <a:pt x="1005270" y="684364"/>
                </a:lnTo>
                <a:lnTo>
                  <a:pt x="502636" y="874586"/>
                </a:lnTo>
                <a:lnTo>
                  <a:pt x="1" y="684364"/>
                </a:lnTo>
                <a:lnTo>
                  <a:pt x="1" y="190223"/>
                </a:lnTo>
                <a:lnTo>
                  <a:pt x="502635" y="0"/>
                </a:lnTo>
                <a:close/>
              </a:path>
            </a:pathLst>
          </a:custGeom>
          <a:solidFill>
            <a:srgbClr val="E02D1B"/>
          </a:solidFill>
          <a:ln cap="flat" cmpd="sng" w="25400">
            <a:solidFill>
              <a:schemeClr val="lt1"/>
            </a:solidFill>
            <a:prstDash val="solid"/>
            <a:round/>
            <a:headEnd len="sm" w="sm" type="none"/>
            <a:tailEnd len="sm" w="sm" type="none"/>
          </a:ln>
        </p:spPr>
        <p:txBody>
          <a:bodyPr anchorCtr="0" anchor="ctr" bIns="148875" lIns="133625" spcFirstLastPara="1" rIns="133625" wrap="square" tIns="148875">
            <a:noAutofit/>
          </a:bodyPr>
          <a:lstStyle/>
          <a:p>
            <a:pPr indent="0" lvl="0" marL="0" marR="0" rtl="0" algn="ctr">
              <a:lnSpc>
                <a:spcPct val="90000"/>
              </a:lnSpc>
              <a:spcBef>
                <a:spcPts val="0"/>
              </a:spcBef>
              <a:spcAft>
                <a:spcPts val="0"/>
              </a:spcAft>
              <a:buClr>
                <a:srgbClr val="000000"/>
              </a:buClr>
              <a:buSzPts val="800"/>
              <a:buFont typeface="Arial"/>
              <a:buNone/>
            </a:pPr>
            <a:r>
              <a:rPr b="0" i="0" lang="en" sz="800" u="none" cap="none" strike="noStrike">
                <a:solidFill>
                  <a:schemeClr val="lt1"/>
                </a:solidFill>
                <a:latin typeface="Arial"/>
                <a:ea typeface="Arial"/>
                <a:cs typeface="Arial"/>
                <a:sym typeface="Arial"/>
              </a:rPr>
              <a:t>Piloting</a:t>
            </a:r>
            <a:endParaRPr b="0" i="0" sz="800" u="none" cap="none" strike="noStrike">
              <a:solidFill>
                <a:schemeClr val="lt1"/>
              </a:solidFill>
              <a:latin typeface="Arial"/>
              <a:ea typeface="Arial"/>
              <a:cs typeface="Arial"/>
              <a:sym typeface="Arial"/>
            </a:endParaRPr>
          </a:p>
        </p:txBody>
      </p:sp>
      <p:grpSp>
        <p:nvGrpSpPr>
          <p:cNvPr id="3964" name="Google Shape;3964;p545"/>
          <p:cNvGrpSpPr/>
          <p:nvPr/>
        </p:nvGrpSpPr>
        <p:grpSpPr>
          <a:xfrm>
            <a:off x="7938753" y="743171"/>
            <a:ext cx="1049304" cy="1375605"/>
            <a:chOff x="8546143" y="3384673"/>
            <a:chExt cx="1399445" cy="1834140"/>
          </a:xfrm>
        </p:grpSpPr>
        <p:sp>
          <p:nvSpPr>
            <p:cNvPr id="3965" name="Google Shape;3965;p545"/>
            <p:cNvSpPr/>
            <p:nvPr/>
          </p:nvSpPr>
          <p:spPr>
            <a:xfrm>
              <a:off x="8546143" y="3384673"/>
              <a:ext cx="859507" cy="1005774"/>
            </a:xfrm>
            <a:custGeom>
              <a:rect b="b" l="l" r="r" t="t"/>
              <a:pathLst>
                <a:path extrusionOk="0" h="874586" w="1005271">
                  <a:moveTo>
                    <a:pt x="502635" y="0"/>
                  </a:moveTo>
                  <a:lnTo>
                    <a:pt x="1005270" y="190223"/>
                  </a:lnTo>
                  <a:lnTo>
                    <a:pt x="1005270" y="684364"/>
                  </a:lnTo>
                  <a:lnTo>
                    <a:pt x="502636" y="874586"/>
                  </a:lnTo>
                  <a:lnTo>
                    <a:pt x="1" y="684364"/>
                  </a:lnTo>
                  <a:lnTo>
                    <a:pt x="1" y="190223"/>
                  </a:lnTo>
                  <a:lnTo>
                    <a:pt x="502635" y="0"/>
                  </a:lnTo>
                  <a:close/>
                </a:path>
              </a:pathLst>
            </a:custGeom>
            <a:solidFill>
              <a:schemeClr val="accent2"/>
            </a:solidFill>
            <a:ln cap="flat" cmpd="sng" w="25400">
              <a:solidFill>
                <a:schemeClr val="lt1"/>
              </a:solidFill>
              <a:prstDash val="solid"/>
              <a:round/>
              <a:headEnd len="sm" w="sm" type="none"/>
              <a:tailEnd len="sm" w="sm" type="none"/>
            </a:ln>
          </p:spPr>
          <p:txBody>
            <a:bodyPr anchorCtr="0" anchor="ctr" bIns="137475" lIns="122200" spcFirstLastPara="1" rIns="122200" wrap="square" tIns="137475">
              <a:noAutofit/>
            </a:bodyPr>
            <a:lstStyle/>
            <a:p>
              <a:pPr indent="0" lvl="0" marL="0" marR="0" rtl="0" algn="ctr">
                <a:lnSpc>
                  <a:spcPct val="90000"/>
                </a:lnSpc>
                <a:spcBef>
                  <a:spcPts val="0"/>
                </a:spcBef>
                <a:spcAft>
                  <a:spcPts val="0"/>
                </a:spcAft>
                <a:buClr>
                  <a:srgbClr val="000000"/>
                </a:buClr>
                <a:buSzPts val="700"/>
                <a:buFont typeface="Arial"/>
                <a:buNone/>
              </a:pPr>
              <a:r>
                <a:rPr b="0" i="0" lang="en" sz="700" u="none" cap="none" strike="noStrike">
                  <a:solidFill>
                    <a:schemeClr val="lt1"/>
                  </a:solidFill>
                  <a:latin typeface="Arial"/>
                  <a:ea typeface="Arial"/>
                  <a:cs typeface="Arial"/>
                  <a:sym typeface="Arial"/>
                </a:rPr>
                <a:t>Optimisation validation</a:t>
              </a:r>
              <a:endParaRPr b="0" i="0" sz="700" u="none" cap="none" strike="noStrike">
                <a:solidFill>
                  <a:schemeClr val="lt1"/>
                </a:solidFill>
                <a:latin typeface="Arial"/>
                <a:ea typeface="Arial"/>
                <a:cs typeface="Arial"/>
                <a:sym typeface="Arial"/>
              </a:endParaRPr>
            </a:p>
          </p:txBody>
        </p:sp>
        <p:sp>
          <p:nvSpPr>
            <p:cNvPr id="3966" name="Google Shape;3966;p545"/>
            <p:cNvSpPr/>
            <p:nvPr/>
          </p:nvSpPr>
          <p:spPr>
            <a:xfrm>
              <a:off x="9071002" y="4213039"/>
              <a:ext cx="874586" cy="1005774"/>
            </a:xfrm>
            <a:custGeom>
              <a:rect b="b" l="l" r="r" t="t"/>
              <a:pathLst>
                <a:path extrusionOk="0" h="874586" w="1005271">
                  <a:moveTo>
                    <a:pt x="502635" y="0"/>
                  </a:moveTo>
                  <a:lnTo>
                    <a:pt x="1005270" y="190223"/>
                  </a:lnTo>
                  <a:lnTo>
                    <a:pt x="1005270" y="684364"/>
                  </a:lnTo>
                  <a:lnTo>
                    <a:pt x="502636" y="874586"/>
                  </a:lnTo>
                  <a:lnTo>
                    <a:pt x="1" y="684364"/>
                  </a:lnTo>
                  <a:lnTo>
                    <a:pt x="1" y="190223"/>
                  </a:lnTo>
                  <a:lnTo>
                    <a:pt x="502635" y="0"/>
                  </a:lnTo>
                  <a:close/>
                </a:path>
              </a:pathLst>
            </a:custGeom>
            <a:solidFill>
              <a:schemeClr val="accent2"/>
            </a:solidFill>
            <a:ln cap="flat" cmpd="sng" w="25400">
              <a:solidFill>
                <a:schemeClr val="lt1"/>
              </a:solidFill>
              <a:prstDash val="solid"/>
              <a:round/>
              <a:headEnd len="sm" w="sm" type="none"/>
              <a:tailEnd len="sm" w="sm" type="none"/>
            </a:ln>
          </p:spPr>
          <p:txBody>
            <a:bodyPr anchorCtr="0" anchor="ctr" bIns="117475" lIns="102200" spcFirstLastPara="1" rIns="102200" wrap="square" tIns="117475">
              <a:noAutofit/>
            </a:bodyPr>
            <a:lstStyle/>
            <a:p>
              <a:pPr indent="0" lvl="0" marL="0" marR="0" rtl="0" algn="ctr">
                <a:lnSpc>
                  <a:spcPct val="90000"/>
                </a:lnSpc>
                <a:spcBef>
                  <a:spcPts val="0"/>
                </a:spcBef>
                <a:spcAft>
                  <a:spcPts val="0"/>
                </a:spcAft>
                <a:buClr>
                  <a:srgbClr val="000000"/>
                </a:buClr>
                <a:buSzPts val="900"/>
                <a:buFont typeface="Arial"/>
                <a:buNone/>
              </a:pPr>
              <a:r>
                <a:rPr b="0" i="0" lang="en" sz="900" u="none" cap="none" strike="noStrike">
                  <a:solidFill>
                    <a:schemeClr val="lt1"/>
                  </a:solidFill>
                  <a:latin typeface="Arial"/>
                  <a:ea typeface="Arial"/>
                  <a:cs typeface="Arial"/>
                  <a:sym typeface="Arial"/>
                </a:rPr>
                <a:t>documentation</a:t>
              </a:r>
              <a:endParaRPr b="0" i="0" sz="900" u="none" cap="none" strike="noStrike">
                <a:solidFill>
                  <a:schemeClr val="lt1"/>
                </a:solidFill>
                <a:latin typeface="Arial"/>
                <a:ea typeface="Arial"/>
                <a:cs typeface="Arial"/>
                <a:sym typeface="Arial"/>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59"/>
                                        </p:tgtEl>
                                        <p:attrNameLst>
                                          <p:attrName>style.visibility</p:attrName>
                                        </p:attrNameLst>
                                      </p:cBhvr>
                                      <p:to>
                                        <p:strVal val="visible"/>
                                      </p:to>
                                    </p:set>
                                    <p:animEffect filter="fade" transition="in">
                                      <p:cBhvr>
                                        <p:cTn dur="500"/>
                                        <p:tgtEl>
                                          <p:spTgt spid="3959"/>
                                        </p:tgtEl>
                                      </p:cBhvr>
                                    </p:animEffect>
                                  </p:childTnLst>
                                </p:cTn>
                              </p:par>
                              <p:par>
                                <p:cTn fill="hold" nodeType="withEffect" presetClass="entr" presetID="10" presetSubtype="0">
                                  <p:stCondLst>
                                    <p:cond delay="0"/>
                                  </p:stCondLst>
                                  <p:childTnLst>
                                    <p:set>
                                      <p:cBhvr>
                                        <p:cTn dur="1" fill="hold">
                                          <p:stCondLst>
                                            <p:cond delay="0"/>
                                          </p:stCondLst>
                                        </p:cTn>
                                        <p:tgtEl>
                                          <p:spTgt spid="3960"/>
                                        </p:tgtEl>
                                        <p:attrNameLst>
                                          <p:attrName>style.visibility</p:attrName>
                                        </p:attrNameLst>
                                      </p:cBhvr>
                                      <p:to>
                                        <p:strVal val="visible"/>
                                      </p:to>
                                    </p:set>
                                    <p:animEffect filter="fade" transition="in">
                                      <p:cBhvr>
                                        <p:cTn dur="500"/>
                                        <p:tgtEl>
                                          <p:spTgt spid="3960"/>
                                        </p:tgtEl>
                                      </p:cBhvr>
                                    </p:animEffect>
                                  </p:childTnLst>
                                </p:cTn>
                              </p:par>
                              <p:par>
                                <p:cTn fill="hold" nodeType="withEffect" presetClass="entr" presetID="10" presetSubtype="0">
                                  <p:stCondLst>
                                    <p:cond delay="0"/>
                                  </p:stCondLst>
                                  <p:childTnLst>
                                    <p:set>
                                      <p:cBhvr>
                                        <p:cTn dur="1" fill="hold">
                                          <p:stCondLst>
                                            <p:cond delay="0"/>
                                          </p:stCondLst>
                                        </p:cTn>
                                        <p:tgtEl>
                                          <p:spTgt spid="3963"/>
                                        </p:tgtEl>
                                        <p:attrNameLst>
                                          <p:attrName>style.visibility</p:attrName>
                                        </p:attrNameLst>
                                      </p:cBhvr>
                                      <p:to>
                                        <p:strVal val="visible"/>
                                      </p:to>
                                    </p:set>
                                    <p:animEffect filter="fade" transition="in">
                                      <p:cBhvr>
                                        <p:cTn dur="500"/>
                                        <p:tgtEl>
                                          <p:spTgt spid="396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50"/>
                                        </p:tgtEl>
                                        <p:attrNameLst>
                                          <p:attrName>style.visibility</p:attrName>
                                        </p:attrNameLst>
                                      </p:cBhvr>
                                      <p:to>
                                        <p:strVal val="visible"/>
                                      </p:to>
                                    </p:set>
                                    <p:animEffect filter="fade" transition="in">
                                      <p:cBhvr>
                                        <p:cTn dur="500"/>
                                        <p:tgtEl>
                                          <p:spTgt spid="3950"/>
                                        </p:tgtEl>
                                      </p:cBhvr>
                                    </p:animEffect>
                                  </p:childTnLst>
                                </p:cTn>
                              </p:par>
                              <p:par>
                                <p:cTn fill="hold" nodeType="withEffect" presetClass="entr" presetID="10" presetSubtype="0">
                                  <p:stCondLst>
                                    <p:cond delay="0"/>
                                  </p:stCondLst>
                                  <p:childTnLst>
                                    <p:set>
                                      <p:cBhvr>
                                        <p:cTn dur="1" fill="hold">
                                          <p:stCondLst>
                                            <p:cond delay="0"/>
                                          </p:stCondLst>
                                        </p:cTn>
                                        <p:tgtEl>
                                          <p:spTgt spid="3947"/>
                                        </p:tgtEl>
                                        <p:attrNameLst>
                                          <p:attrName>style.visibility</p:attrName>
                                        </p:attrNameLst>
                                      </p:cBhvr>
                                      <p:to>
                                        <p:strVal val="visible"/>
                                      </p:to>
                                    </p:set>
                                    <p:animEffect filter="fade" transition="in">
                                      <p:cBhvr>
                                        <p:cTn dur="500"/>
                                        <p:tgtEl>
                                          <p:spTgt spid="3947"/>
                                        </p:tgtEl>
                                      </p:cBhvr>
                                    </p:animEffect>
                                  </p:childTnLst>
                                </p:cTn>
                              </p:par>
                              <p:par>
                                <p:cTn fill="hold" nodeType="withEffect" presetClass="entr" presetID="10" presetSubtype="0">
                                  <p:stCondLst>
                                    <p:cond delay="0"/>
                                  </p:stCondLst>
                                  <p:childTnLst>
                                    <p:set>
                                      <p:cBhvr>
                                        <p:cTn dur="1" fill="hold">
                                          <p:stCondLst>
                                            <p:cond delay="0"/>
                                          </p:stCondLst>
                                        </p:cTn>
                                        <p:tgtEl>
                                          <p:spTgt spid="3957"/>
                                        </p:tgtEl>
                                        <p:attrNameLst>
                                          <p:attrName>style.visibility</p:attrName>
                                        </p:attrNameLst>
                                      </p:cBhvr>
                                      <p:to>
                                        <p:strVal val="visible"/>
                                      </p:to>
                                    </p:set>
                                    <p:animEffect filter="fade" transition="in">
                                      <p:cBhvr>
                                        <p:cTn dur="500"/>
                                        <p:tgtEl>
                                          <p:spTgt spid="3957"/>
                                        </p:tgtEl>
                                      </p:cBhvr>
                                    </p:animEffect>
                                  </p:childTnLst>
                                </p:cTn>
                              </p:par>
                              <p:par>
                                <p:cTn fill="hold" nodeType="withEffect" presetClass="entr" presetID="10" presetSubtype="0">
                                  <p:stCondLst>
                                    <p:cond delay="0"/>
                                  </p:stCondLst>
                                  <p:childTnLst>
                                    <p:set>
                                      <p:cBhvr>
                                        <p:cTn dur="1" fill="hold">
                                          <p:stCondLst>
                                            <p:cond delay="0"/>
                                          </p:stCondLst>
                                        </p:cTn>
                                        <p:tgtEl>
                                          <p:spTgt spid="3958"/>
                                        </p:tgtEl>
                                        <p:attrNameLst>
                                          <p:attrName>style.visibility</p:attrName>
                                        </p:attrNameLst>
                                      </p:cBhvr>
                                      <p:to>
                                        <p:strVal val="visible"/>
                                      </p:to>
                                    </p:set>
                                    <p:animEffect filter="fade" transition="in">
                                      <p:cBhvr>
                                        <p:cTn dur="500"/>
                                        <p:tgtEl>
                                          <p:spTgt spid="395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51"/>
                                        </p:tgtEl>
                                        <p:attrNameLst>
                                          <p:attrName>style.visibility</p:attrName>
                                        </p:attrNameLst>
                                      </p:cBhvr>
                                      <p:to>
                                        <p:strVal val="visible"/>
                                      </p:to>
                                    </p:set>
                                    <p:animEffect filter="fade" transition="in">
                                      <p:cBhvr>
                                        <p:cTn dur="500"/>
                                        <p:tgtEl>
                                          <p:spTgt spid="3951"/>
                                        </p:tgtEl>
                                      </p:cBhvr>
                                    </p:animEffect>
                                  </p:childTnLst>
                                </p:cTn>
                              </p:par>
                              <p:par>
                                <p:cTn fill="hold" nodeType="withEffect" presetClass="entr" presetID="10" presetSubtype="0">
                                  <p:stCondLst>
                                    <p:cond delay="0"/>
                                  </p:stCondLst>
                                  <p:childTnLst>
                                    <p:set>
                                      <p:cBhvr>
                                        <p:cTn dur="1" fill="hold">
                                          <p:stCondLst>
                                            <p:cond delay="0"/>
                                          </p:stCondLst>
                                        </p:cTn>
                                        <p:tgtEl>
                                          <p:spTgt spid="3948"/>
                                        </p:tgtEl>
                                        <p:attrNameLst>
                                          <p:attrName>style.visibility</p:attrName>
                                        </p:attrNameLst>
                                      </p:cBhvr>
                                      <p:to>
                                        <p:strVal val="visible"/>
                                      </p:to>
                                    </p:set>
                                    <p:animEffect filter="fade" transition="in">
                                      <p:cBhvr>
                                        <p:cTn dur="500"/>
                                        <p:tgtEl>
                                          <p:spTgt spid="3948"/>
                                        </p:tgtEl>
                                      </p:cBhvr>
                                    </p:animEffect>
                                  </p:childTnLst>
                                </p:cTn>
                              </p:par>
                              <p:par>
                                <p:cTn fill="hold" nodeType="withEffect" presetClass="entr" presetID="10" presetSubtype="0">
                                  <p:stCondLst>
                                    <p:cond delay="0"/>
                                  </p:stCondLst>
                                  <p:childTnLst>
                                    <p:set>
                                      <p:cBhvr>
                                        <p:cTn dur="1" fill="hold">
                                          <p:stCondLst>
                                            <p:cond delay="0"/>
                                          </p:stCondLst>
                                        </p:cTn>
                                        <p:tgtEl>
                                          <p:spTgt spid="3955"/>
                                        </p:tgtEl>
                                        <p:attrNameLst>
                                          <p:attrName>style.visibility</p:attrName>
                                        </p:attrNameLst>
                                      </p:cBhvr>
                                      <p:to>
                                        <p:strVal val="visible"/>
                                      </p:to>
                                    </p:set>
                                    <p:animEffect filter="fade" transition="in">
                                      <p:cBhvr>
                                        <p:cTn dur="500"/>
                                        <p:tgtEl>
                                          <p:spTgt spid="3955"/>
                                        </p:tgtEl>
                                      </p:cBhvr>
                                    </p:animEffect>
                                  </p:childTnLst>
                                </p:cTn>
                              </p:par>
                              <p:par>
                                <p:cTn fill="hold" nodeType="withEffect" presetClass="entr" presetID="10" presetSubtype="0">
                                  <p:stCondLst>
                                    <p:cond delay="0"/>
                                  </p:stCondLst>
                                  <p:childTnLst>
                                    <p:set>
                                      <p:cBhvr>
                                        <p:cTn dur="1" fill="hold">
                                          <p:stCondLst>
                                            <p:cond delay="0"/>
                                          </p:stCondLst>
                                        </p:cTn>
                                        <p:tgtEl>
                                          <p:spTgt spid="3956"/>
                                        </p:tgtEl>
                                        <p:attrNameLst>
                                          <p:attrName>style.visibility</p:attrName>
                                        </p:attrNameLst>
                                      </p:cBhvr>
                                      <p:to>
                                        <p:strVal val="visible"/>
                                      </p:to>
                                    </p:set>
                                    <p:animEffect filter="fade" transition="in">
                                      <p:cBhvr>
                                        <p:cTn dur="500"/>
                                        <p:tgtEl>
                                          <p:spTgt spid="395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52"/>
                                        </p:tgtEl>
                                        <p:attrNameLst>
                                          <p:attrName>style.visibility</p:attrName>
                                        </p:attrNameLst>
                                      </p:cBhvr>
                                      <p:to>
                                        <p:strVal val="visible"/>
                                      </p:to>
                                    </p:set>
                                    <p:animEffect filter="fade" transition="in">
                                      <p:cBhvr>
                                        <p:cTn dur="500"/>
                                        <p:tgtEl>
                                          <p:spTgt spid="3952"/>
                                        </p:tgtEl>
                                      </p:cBhvr>
                                    </p:animEffect>
                                  </p:childTnLst>
                                </p:cTn>
                              </p:par>
                              <p:par>
                                <p:cTn fill="hold" nodeType="withEffect" presetClass="entr" presetID="10" presetSubtype="0">
                                  <p:stCondLst>
                                    <p:cond delay="0"/>
                                  </p:stCondLst>
                                  <p:childTnLst>
                                    <p:set>
                                      <p:cBhvr>
                                        <p:cTn dur="1" fill="hold">
                                          <p:stCondLst>
                                            <p:cond delay="0"/>
                                          </p:stCondLst>
                                        </p:cTn>
                                        <p:tgtEl>
                                          <p:spTgt spid="3949"/>
                                        </p:tgtEl>
                                        <p:attrNameLst>
                                          <p:attrName>style.visibility</p:attrName>
                                        </p:attrNameLst>
                                      </p:cBhvr>
                                      <p:to>
                                        <p:strVal val="visible"/>
                                      </p:to>
                                    </p:set>
                                    <p:animEffect filter="fade" transition="in">
                                      <p:cBhvr>
                                        <p:cTn dur="500"/>
                                        <p:tgtEl>
                                          <p:spTgt spid="3949"/>
                                        </p:tgtEl>
                                      </p:cBhvr>
                                    </p:animEffect>
                                  </p:childTnLst>
                                </p:cTn>
                              </p:par>
                              <p:par>
                                <p:cTn fill="hold" nodeType="withEffect" presetClass="entr" presetID="10" presetSubtype="0">
                                  <p:stCondLst>
                                    <p:cond delay="0"/>
                                  </p:stCondLst>
                                  <p:childTnLst>
                                    <p:set>
                                      <p:cBhvr>
                                        <p:cTn dur="1" fill="hold">
                                          <p:stCondLst>
                                            <p:cond delay="0"/>
                                          </p:stCondLst>
                                        </p:cTn>
                                        <p:tgtEl>
                                          <p:spTgt spid="3961"/>
                                        </p:tgtEl>
                                        <p:attrNameLst>
                                          <p:attrName>style.visibility</p:attrName>
                                        </p:attrNameLst>
                                      </p:cBhvr>
                                      <p:to>
                                        <p:strVal val="visible"/>
                                      </p:to>
                                    </p:set>
                                    <p:animEffect filter="fade" transition="in">
                                      <p:cBhvr>
                                        <p:cTn dur="500"/>
                                        <p:tgtEl>
                                          <p:spTgt spid="3961"/>
                                        </p:tgtEl>
                                      </p:cBhvr>
                                    </p:animEffect>
                                  </p:childTnLst>
                                </p:cTn>
                              </p:par>
                              <p:par>
                                <p:cTn fill="hold" nodeType="withEffect" presetClass="entr" presetID="10" presetSubtype="0">
                                  <p:stCondLst>
                                    <p:cond delay="0"/>
                                  </p:stCondLst>
                                  <p:childTnLst>
                                    <p:set>
                                      <p:cBhvr>
                                        <p:cTn dur="1" fill="hold">
                                          <p:stCondLst>
                                            <p:cond delay="0"/>
                                          </p:stCondLst>
                                        </p:cTn>
                                        <p:tgtEl>
                                          <p:spTgt spid="3962"/>
                                        </p:tgtEl>
                                        <p:attrNameLst>
                                          <p:attrName>style.visibility</p:attrName>
                                        </p:attrNameLst>
                                      </p:cBhvr>
                                      <p:to>
                                        <p:strVal val="visible"/>
                                      </p:to>
                                    </p:set>
                                    <p:animEffect filter="fade" transition="in">
                                      <p:cBhvr>
                                        <p:cTn dur="500"/>
                                        <p:tgtEl>
                                          <p:spTgt spid="396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54"/>
                                        </p:tgtEl>
                                        <p:attrNameLst>
                                          <p:attrName>style.visibility</p:attrName>
                                        </p:attrNameLst>
                                      </p:cBhvr>
                                      <p:to>
                                        <p:strVal val="visible"/>
                                      </p:to>
                                    </p:set>
                                    <p:animEffect filter="fade" transition="in">
                                      <p:cBhvr>
                                        <p:cTn dur="500"/>
                                        <p:tgtEl>
                                          <p:spTgt spid="3954"/>
                                        </p:tgtEl>
                                      </p:cBhvr>
                                    </p:animEffect>
                                  </p:childTnLst>
                                </p:cTn>
                              </p:par>
                              <p:par>
                                <p:cTn fill="hold" nodeType="withEffect" presetClass="entr" presetID="10" presetSubtype="0">
                                  <p:stCondLst>
                                    <p:cond delay="0"/>
                                  </p:stCondLst>
                                  <p:childTnLst>
                                    <p:set>
                                      <p:cBhvr>
                                        <p:cTn dur="1" fill="hold">
                                          <p:stCondLst>
                                            <p:cond delay="0"/>
                                          </p:stCondLst>
                                        </p:cTn>
                                        <p:tgtEl>
                                          <p:spTgt spid="3953"/>
                                        </p:tgtEl>
                                        <p:attrNameLst>
                                          <p:attrName>style.visibility</p:attrName>
                                        </p:attrNameLst>
                                      </p:cBhvr>
                                      <p:to>
                                        <p:strVal val="visible"/>
                                      </p:to>
                                    </p:set>
                                    <p:animEffect filter="fade" transition="in">
                                      <p:cBhvr>
                                        <p:cTn dur="500"/>
                                        <p:tgtEl>
                                          <p:spTgt spid="3953"/>
                                        </p:tgtEl>
                                      </p:cBhvr>
                                    </p:animEffect>
                                  </p:childTnLst>
                                </p:cTn>
                              </p:par>
                              <p:par>
                                <p:cTn fill="hold" nodeType="withEffect" presetClass="entr" presetID="10" presetSubtype="0">
                                  <p:stCondLst>
                                    <p:cond delay="0"/>
                                  </p:stCondLst>
                                  <p:childTnLst>
                                    <p:set>
                                      <p:cBhvr>
                                        <p:cTn dur="1" fill="hold">
                                          <p:stCondLst>
                                            <p:cond delay="0"/>
                                          </p:stCondLst>
                                        </p:cTn>
                                        <p:tgtEl>
                                          <p:spTgt spid="3964"/>
                                        </p:tgtEl>
                                        <p:attrNameLst>
                                          <p:attrName>style.visibility</p:attrName>
                                        </p:attrNameLst>
                                      </p:cBhvr>
                                      <p:to>
                                        <p:strVal val="visible"/>
                                      </p:to>
                                    </p:set>
                                    <p:animEffect filter="fade" transition="in">
                                      <p:cBhvr>
                                        <p:cTn dur="500"/>
                                        <p:tgtEl>
                                          <p:spTgt spid="396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70" name="Shape 3970"/>
        <p:cNvGrpSpPr/>
        <p:nvPr/>
      </p:nvGrpSpPr>
      <p:grpSpPr>
        <a:xfrm>
          <a:off x="0" y="0"/>
          <a:ext cx="0" cy="0"/>
          <a:chOff x="0" y="0"/>
          <a:chExt cx="0" cy="0"/>
        </a:xfrm>
      </p:grpSpPr>
      <p:sp>
        <p:nvSpPr>
          <p:cNvPr id="3971" name="Google Shape;3971;p546"/>
          <p:cNvSpPr txBox="1"/>
          <p:nvPr>
            <p:ph type="title"/>
          </p:nvPr>
        </p:nvSpPr>
        <p:spPr>
          <a:xfrm>
            <a:off x="332185" y="322886"/>
            <a:ext cx="8479500" cy="377100"/>
          </a:xfrm>
          <a:prstGeom prst="rect">
            <a:avLst/>
          </a:prstGeom>
          <a:noFill/>
          <a:ln>
            <a:noFill/>
          </a:ln>
        </p:spPr>
        <p:txBody>
          <a:bodyPr anchorCtr="0" anchor="t" bIns="0" lIns="0" spcFirstLastPara="1" rIns="0" wrap="square" tIns="0">
            <a:noAutofit/>
          </a:bodyPr>
          <a:lstStyle/>
          <a:p>
            <a:pPr indent="0" lvl="0" marL="0" rtl="0" algn="l">
              <a:lnSpc>
                <a:spcPct val="85000"/>
              </a:lnSpc>
              <a:spcBef>
                <a:spcPts val="0"/>
              </a:spcBef>
              <a:spcAft>
                <a:spcPts val="0"/>
              </a:spcAft>
              <a:buSzPts val="2400"/>
              <a:buNone/>
            </a:pPr>
            <a:r>
              <a:rPr lang="en"/>
              <a:t>Gather data and business insights</a:t>
            </a:r>
            <a:endParaRPr/>
          </a:p>
        </p:txBody>
      </p:sp>
      <p:pic>
        <p:nvPicPr>
          <p:cNvPr id="3972" name="Google Shape;3972;p546"/>
          <p:cNvPicPr preferRelativeResize="0"/>
          <p:nvPr/>
        </p:nvPicPr>
        <p:blipFill rotWithShape="1">
          <a:blip r:embed="rId3">
            <a:alphaModFix/>
          </a:blip>
          <a:srcRect b="0" l="0" r="0" t="0"/>
          <a:stretch/>
        </p:blipFill>
        <p:spPr>
          <a:xfrm>
            <a:off x="2611274" y="1781390"/>
            <a:ext cx="3313795" cy="2608148"/>
          </a:xfrm>
          <a:prstGeom prst="rect">
            <a:avLst/>
          </a:prstGeom>
          <a:noFill/>
          <a:ln>
            <a:noFill/>
          </a:ln>
        </p:spPr>
      </p:pic>
      <p:sp>
        <p:nvSpPr>
          <p:cNvPr id="3973" name="Google Shape;3973;p546"/>
          <p:cNvSpPr/>
          <p:nvPr/>
        </p:nvSpPr>
        <p:spPr>
          <a:xfrm>
            <a:off x="1763607" y="1280499"/>
            <a:ext cx="1209600" cy="493800"/>
          </a:xfrm>
          <a:prstGeom prst="flowChartAlternateProcess">
            <a:avLst/>
          </a:prstGeom>
          <a:solidFill>
            <a:srgbClr val="A7241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Arial"/>
                <a:ea typeface="Arial"/>
                <a:cs typeface="Arial"/>
                <a:sym typeface="Arial"/>
              </a:rPr>
              <a:t>Marketing</a:t>
            </a:r>
            <a:endParaRPr b="0" i="0" sz="1400" u="none" cap="none" strike="noStrike">
              <a:solidFill>
                <a:srgbClr val="FFFFFF"/>
              </a:solidFill>
              <a:latin typeface="Arial"/>
              <a:ea typeface="Arial"/>
              <a:cs typeface="Arial"/>
              <a:sym typeface="Arial"/>
            </a:endParaRPr>
          </a:p>
        </p:txBody>
      </p:sp>
      <p:sp>
        <p:nvSpPr>
          <p:cNvPr id="3974" name="Google Shape;3974;p546"/>
          <p:cNvSpPr/>
          <p:nvPr/>
        </p:nvSpPr>
        <p:spPr>
          <a:xfrm>
            <a:off x="5423403" y="1204299"/>
            <a:ext cx="1209600" cy="493800"/>
          </a:xfrm>
          <a:prstGeom prst="flowChartAlternateProcess">
            <a:avLst/>
          </a:prstGeom>
          <a:solidFill>
            <a:srgbClr val="888888"/>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Arial"/>
                <a:ea typeface="Arial"/>
                <a:cs typeface="Arial"/>
                <a:sym typeface="Arial"/>
              </a:rPr>
              <a:t>Content providers</a:t>
            </a:r>
            <a:endParaRPr b="0" i="0" sz="1400" u="none" cap="none" strike="noStrike">
              <a:solidFill>
                <a:srgbClr val="FFFFFF"/>
              </a:solidFill>
              <a:latin typeface="Arial"/>
              <a:ea typeface="Arial"/>
              <a:cs typeface="Arial"/>
              <a:sym typeface="Arial"/>
            </a:endParaRPr>
          </a:p>
        </p:txBody>
      </p:sp>
      <p:sp>
        <p:nvSpPr>
          <p:cNvPr id="3975" name="Google Shape;3975;p546"/>
          <p:cNvSpPr/>
          <p:nvPr/>
        </p:nvSpPr>
        <p:spPr>
          <a:xfrm>
            <a:off x="3631605" y="899825"/>
            <a:ext cx="1209600" cy="493800"/>
          </a:xfrm>
          <a:prstGeom prst="flowChartAlternateProcess">
            <a:avLst/>
          </a:prstGeom>
          <a:solidFill>
            <a:srgbClr val="DC690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Arial"/>
                <a:ea typeface="Arial"/>
                <a:cs typeface="Arial"/>
                <a:sym typeface="Arial"/>
              </a:rPr>
              <a:t>Targeting Team</a:t>
            </a:r>
            <a:endParaRPr b="0" i="0" sz="1400" u="none" cap="none" strike="noStrike">
              <a:solidFill>
                <a:srgbClr val="FFFFFF"/>
              </a:solidFill>
              <a:latin typeface="Arial"/>
              <a:ea typeface="Arial"/>
              <a:cs typeface="Arial"/>
              <a:sym typeface="Arial"/>
            </a:endParaRPr>
          </a:p>
        </p:txBody>
      </p:sp>
      <p:sp>
        <p:nvSpPr>
          <p:cNvPr id="3976" name="Google Shape;3976;p546"/>
          <p:cNvSpPr/>
          <p:nvPr/>
        </p:nvSpPr>
        <p:spPr>
          <a:xfrm>
            <a:off x="6334137" y="2068519"/>
            <a:ext cx="1209600" cy="493800"/>
          </a:xfrm>
          <a:prstGeom prst="flowChartAlternateProcess">
            <a:avLst/>
          </a:prstGeom>
          <a:solidFill>
            <a:schemeClr val="accent5"/>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Arial"/>
                <a:ea typeface="Arial"/>
                <a:cs typeface="Arial"/>
                <a:sym typeface="Arial"/>
              </a:rPr>
              <a:t>Customer Research</a:t>
            </a:r>
            <a:endParaRPr b="0" i="0" sz="1400" u="none" cap="none" strike="noStrike">
              <a:solidFill>
                <a:srgbClr val="FFFFFF"/>
              </a:solidFill>
              <a:latin typeface="Arial"/>
              <a:ea typeface="Arial"/>
              <a:cs typeface="Arial"/>
              <a:sym typeface="Arial"/>
            </a:endParaRPr>
          </a:p>
        </p:txBody>
      </p:sp>
      <p:sp>
        <p:nvSpPr>
          <p:cNvPr id="3977" name="Google Shape;3977;p546"/>
          <p:cNvSpPr/>
          <p:nvPr/>
        </p:nvSpPr>
        <p:spPr>
          <a:xfrm>
            <a:off x="6257937" y="2998887"/>
            <a:ext cx="1209600" cy="493800"/>
          </a:xfrm>
          <a:prstGeom prst="flowChartAlternateProcess">
            <a:avLst/>
          </a:prstGeom>
          <a:solidFill>
            <a:srgbClr val="A32315"/>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Arial"/>
                <a:ea typeface="Arial"/>
                <a:cs typeface="Arial"/>
                <a:sym typeface="Arial"/>
              </a:rPr>
              <a:t>Sales Team</a:t>
            </a:r>
            <a:endParaRPr b="0" i="0" sz="1400" u="none" cap="none" strike="noStrike">
              <a:solidFill>
                <a:srgbClr val="FFFFFF"/>
              </a:solidFill>
              <a:latin typeface="Arial"/>
              <a:ea typeface="Arial"/>
              <a:cs typeface="Arial"/>
              <a:sym typeface="Arial"/>
            </a:endParaRPr>
          </a:p>
        </p:txBody>
      </p:sp>
      <p:sp>
        <p:nvSpPr>
          <p:cNvPr id="3978" name="Google Shape;3978;p546"/>
          <p:cNvSpPr/>
          <p:nvPr/>
        </p:nvSpPr>
        <p:spPr>
          <a:xfrm>
            <a:off x="958950" y="2068519"/>
            <a:ext cx="1209600" cy="493800"/>
          </a:xfrm>
          <a:prstGeom prst="flowChartAlternateProcess">
            <a:avLst/>
          </a:prstGeom>
          <a:solidFill>
            <a:srgbClr val="DC690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Arial"/>
                <a:ea typeface="Arial"/>
                <a:cs typeface="Arial"/>
                <a:sym typeface="Arial"/>
              </a:rPr>
              <a:t>Past research</a:t>
            </a:r>
            <a:endParaRPr b="0" i="0" sz="1400" u="none" cap="none" strike="noStrike">
              <a:solidFill>
                <a:srgbClr val="FFFFFF"/>
              </a:solidFill>
              <a:latin typeface="Arial"/>
              <a:ea typeface="Arial"/>
              <a:cs typeface="Arial"/>
              <a:sym typeface="Arial"/>
            </a:endParaRPr>
          </a:p>
        </p:txBody>
      </p:sp>
      <p:sp>
        <p:nvSpPr>
          <p:cNvPr id="3979" name="Google Shape;3979;p546"/>
          <p:cNvSpPr/>
          <p:nvPr/>
        </p:nvSpPr>
        <p:spPr>
          <a:xfrm>
            <a:off x="1735526" y="3929243"/>
            <a:ext cx="1209600" cy="493800"/>
          </a:xfrm>
          <a:prstGeom prst="flowChartAlternateProcess">
            <a:avLst/>
          </a:prstGeom>
          <a:solidFill>
            <a:schemeClr val="accent5"/>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Arial"/>
                <a:ea typeface="Arial"/>
                <a:cs typeface="Arial"/>
                <a:sym typeface="Arial"/>
              </a:rPr>
              <a:t>Big Data team</a:t>
            </a:r>
            <a:endParaRPr b="0" i="0" sz="1400" u="none" cap="none" strike="noStrike">
              <a:solidFill>
                <a:srgbClr val="FFFFFF"/>
              </a:solidFill>
              <a:latin typeface="Arial"/>
              <a:ea typeface="Arial"/>
              <a:cs typeface="Arial"/>
              <a:sym typeface="Arial"/>
            </a:endParaRPr>
          </a:p>
        </p:txBody>
      </p:sp>
      <p:sp>
        <p:nvSpPr>
          <p:cNvPr id="3980" name="Google Shape;3980;p546"/>
          <p:cNvSpPr/>
          <p:nvPr/>
        </p:nvSpPr>
        <p:spPr>
          <a:xfrm>
            <a:off x="1134001" y="2922676"/>
            <a:ext cx="1209600" cy="493800"/>
          </a:xfrm>
          <a:prstGeom prst="flowChartAlternateProcess">
            <a:avLst/>
          </a:prstGeom>
          <a:solidFill>
            <a:srgbClr val="E0301E"/>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Arial"/>
                <a:ea typeface="Arial"/>
                <a:cs typeface="Arial"/>
                <a:sym typeface="Arial"/>
              </a:rPr>
              <a:t>Data scientists</a:t>
            </a:r>
            <a:endParaRPr b="0" i="0" sz="1400" u="none" cap="none" strike="noStrike">
              <a:solidFill>
                <a:srgbClr val="FFFFFF"/>
              </a:solidFill>
              <a:latin typeface="Arial"/>
              <a:ea typeface="Arial"/>
              <a:cs typeface="Arial"/>
              <a:sym typeface="Arial"/>
            </a:endParaRPr>
          </a:p>
        </p:txBody>
      </p:sp>
      <p:sp>
        <p:nvSpPr>
          <p:cNvPr id="3981" name="Google Shape;3981;p546"/>
          <p:cNvSpPr/>
          <p:nvPr/>
        </p:nvSpPr>
        <p:spPr>
          <a:xfrm>
            <a:off x="5899466" y="3929243"/>
            <a:ext cx="1209600" cy="493800"/>
          </a:xfrm>
          <a:prstGeom prst="flowChartAlternateProcess">
            <a:avLst/>
          </a:prstGeom>
          <a:solidFill>
            <a:srgbClr val="E69138"/>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Arial"/>
                <a:ea typeface="Arial"/>
                <a:cs typeface="Arial"/>
                <a:sym typeface="Arial"/>
              </a:rPr>
              <a:t>Google experts</a:t>
            </a:r>
            <a:endParaRPr b="0" i="0" sz="1400" u="none" cap="none" strike="noStrike">
              <a:solidFill>
                <a:srgbClr val="FFFFFF"/>
              </a:solidFill>
              <a:latin typeface="Arial"/>
              <a:ea typeface="Arial"/>
              <a:cs typeface="Arial"/>
              <a:sym typeface="Arial"/>
            </a:endParaRPr>
          </a:p>
        </p:txBody>
      </p:sp>
      <p:sp>
        <p:nvSpPr>
          <p:cNvPr id="3982" name="Google Shape;3982;p546"/>
          <p:cNvSpPr/>
          <p:nvPr/>
        </p:nvSpPr>
        <p:spPr>
          <a:xfrm>
            <a:off x="3453700" y="4476425"/>
            <a:ext cx="1717800" cy="493800"/>
          </a:xfrm>
          <a:prstGeom prst="roundRect">
            <a:avLst>
              <a:gd fmla="val 16667" name="adj"/>
            </a:avLst>
          </a:prstGeom>
          <a:solidFill>
            <a:srgbClr val="7D7D7D"/>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en" sz="1400" u="none" cap="none" strike="noStrike">
                <a:solidFill>
                  <a:srgbClr val="FFFFFF"/>
                </a:solidFill>
                <a:latin typeface="Arial"/>
                <a:ea typeface="Arial"/>
                <a:cs typeface="Arial"/>
                <a:sym typeface="Arial"/>
              </a:rPr>
              <a:t>Scientific literature research</a:t>
            </a:r>
            <a:endParaRPr b="0" i="0" sz="1400" u="none" cap="none" strike="noStrike">
              <a:solidFill>
                <a:srgbClr val="FFFFFF"/>
              </a:solidFill>
              <a:latin typeface="Arial"/>
              <a:ea typeface="Arial"/>
              <a:cs typeface="Arial"/>
              <a:sym typeface="Arial"/>
            </a:endParaRPr>
          </a:p>
        </p:txBody>
      </p:sp>
      <p:sp>
        <p:nvSpPr>
          <p:cNvPr id="3983" name="Google Shape;3983;p546"/>
          <p:cNvSpPr/>
          <p:nvPr/>
        </p:nvSpPr>
        <p:spPr>
          <a:xfrm>
            <a:off x="3914929" y="2676266"/>
            <a:ext cx="655939" cy="741212"/>
          </a:xfrm>
          <a:custGeom>
            <a:rect b="b" l="l" r="r" t="t"/>
            <a:pathLst>
              <a:path extrusionOk="0" h="874586" w="1005271">
                <a:moveTo>
                  <a:pt x="502635" y="0"/>
                </a:moveTo>
                <a:lnTo>
                  <a:pt x="1005270" y="190223"/>
                </a:lnTo>
                <a:lnTo>
                  <a:pt x="1005270" y="684364"/>
                </a:lnTo>
                <a:lnTo>
                  <a:pt x="502636" y="874586"/>
                </a:lnTo>
                <a:lnTo>
                  <a:pt x="1" y="684364"/>
                </a:lnTo>
                <a:lnTo>
                  <a:pt x="1" y="190223"/>
                </a:lnTo>
                <a:lnTo>
                  <a:pt x="502635" y="0"/>
                </a:lnTo>
                <a:close/>
              </a:path>
            </a:pathLst>
          </a:custGeom>
          <a:solidFill>
            <a:schemeClr val="accent1"/>
          </a:solidFill>
          <a:ln cap="flat" cmpd="sng" w="25400">
            <a:solidFill>
              <a:schemeClr val="lt1"/>
            </a:solidFill>
            <a:prstDash val="solid"/>
            <a:round/>
            <a:headEnd len="sm" w="sm" type="none"/>
            <a:tailEnd len="sm" w="sm" type="none"/>
          </a:ln>
        </p:spPr>
        <p:txBody>
          <a:bodyPr anchorCtr="0" anchor="ctr" bIns="117475" lIns="102200" spcFirstLastPara="1" rIns="102200" wrap="square" tIns="117475">
            <a:noAutofit/>
          </a:bodyPr>
          <a:lstStyle/>
          <a:p>
            <a:pPr indent="0" lvl="0" marL="0" marR="0" rtl="0" algn="ctr">
              <a:lnSpc>
                <a:spcPct val="90000"/>
              </a:lnSpc>
              <a:spcBef>
                <a:spcPts val="0"/>
              </a:spcBef>
              <a:spcAft>
                <a:spcPts val="0"/>
              </a:spcAft>
              <a:buClr>
                <a:srgbClr val="000000"/>
              </a:buClr>
              <a:buSzPts val="900"/>
              <a:buFont typeface="Arial"/>
              <a:buNone/>
            </a:pPr>
            <a:r>
              <a:rPr b="0" i="0" lang="en" sz="900" u="none" cap="none" strike="noStrike">
                <a:solidFill>
                  <a:schemeClr val="lt1"/>
                </a:solidFill>
                <a:latin typeface="Arial"/>
                <a:ea typeface="Arial"/>
                <a:cs typeface="Arial"/>
                <a:sym typeface="Arial"/>
              </a:rPr>
              <a:t>Stake holders</a:t>
            </a:r>
            <a:endParaRPr b="0" i="0" sz="900" u="none" cap="none" strike="noStrike">
              <a:solidFill>
                <a:schemeClr val="lt1"/>
              </a:solidFill>
              <a:latin typeface="Arial"/>
              <a:ea typeface="Arial"/>
              <a:cs typeface="Arial"/>
              <a:sym typeface="Arial"/>
            </a:endParaRPr>
          </a:p>
        </p:txBody>
      </p:sp>
      <p:sp>
        <p:nvSpPr>
          <p:cNvPr id="3984" name="Google Shape;3984;p546"/>
          <p:cNvSpPr/>
          <p:nvPr/>
        </p:nvSpPr>
        <p:spPr>
          <a:xfrm>
            <a:off x="7183212" y="3798987"/>
            <a:ext cx="655939" cy="754330"/>
          </a:xfrm>
          <a:custGeom>
            <a:rect b="b" l="l" r="r" t="t"/>
            <a:pathLst>
              <a:path extrusionOk="0" h="874586" w="1005271">
                <a:moveTo>
                  <a:pt x="502635" y="0"/>
                </a:moveTo>
                <a:lnTo>
                  <a:pt x="1005270" y="190223"/>
                </a:lnTo>
                <a:lnTo>
                  <a:pt x="1005270" y="684364"/>
                </a:lnTo>
                <a:lnTo>
                  <a:pt x="502636" y="874586"/>
                </a:lnTo>
                <a:lnTo>
                  <a:pt x="1" y="684364"/>
                </a:lnTo>
                <a:lnTo>
                  <a:pt x="1" y="190223"/>
                </a:lnTo>
                <a:lnTo>
                  <a:pt x="502635" y="0"/>
                </a:lnTo>
                <a:close/>
              </a:path>
            </a:pathLst>
          </a:custGeom>
          <a:solidFill>
            <a:srgbClr val="E02D1B"/>
          </a:solidFill>
          <a:ln cap="flat" cmpd="sng" w="25400">
            <a:solidFill>
              <a:schemeClr val="lt1"/>
            </a:solidFill>
            <a:prstDash val="solid"/>
            <a:round/>
            <a:headEnd len="sm" w="sm" type="none"/>
            <a:tailEnd len="sm" w="sm" type="none"/>
          </a:ln>
        </p:spPr>
        <p:txBody>
          <a:bodyPr anchorCtr="0" anchor="ctr" bIns="117475" lIns="102200" spcFirstLastPara="1" rIns="102200" wrap="square" tIns="117475">
            <a:noAutofit/>
          </a:bodyPr>
          <a:lstStyle/>
          <a:p>
            <a:pPr indent="0" lvl="0" marL="0" marR="0" rtl="0" algn="ctr">
              <a:lnSpc>
                <a:spcPct val="90000"/>
              </a:lnSpc>
              <a:spcBef>
                <a:spcPts val="0"/>
              </a:spcBef>
              <a:spcAft>
                <a:spcPts val="0"/>
              </a:spcAft>
              <a:buClr>
                <a:srgbClr val="000000"/>
              </a:buClr>
              <a:buSzPts val="800"/>
              <a:buFont typeface="Arial"/>
              <a:buNone/>
            </a:pPr>
            <a:r>
              <a:rPr b="0" i="0" lang="en" sz="800" u="none" cap="none" strike="noStrike">
                <a:solidFill>
                  <a:schemeClr val="lt1"/>
                </a:solidFill>
                <a:latin typeface="Arial"/>
                <a:ea typeface="Arial"/>
                <a:cs typeface="Arial"/>
                <a:sym typeface="Arial"/>
              </a:rPr>
              <a:t>Technical design</a:t>
            </a:r>
            <a:endParaRPr b="0" i="0" sz="800" u="none" cap="none" strike="noStrike">
              <a:solidFill>
                <a:schemeClr val="lt1"/>
              </a:solidFill>
              <a:latin typeface="Arial"/>
              <a:ea typeface="Arial"/>
              <a:cs typeface="Arial"/>
              <a:sym typeface="Arial"/>
            </a:endParaRPr>
          </a:p>
        </p:txBody>
      </p:sp>
      <p:sp>
        <p:nvSpPr>
          <p:cNvPr id="3985" name="Google Shape;3985;p546"/>
          <p:cNvSpPr/>
          <p:nvPr/>
        </p:nvSpPr>
        <p:spPr>
          <a:xfrm>
            <a:off x="1003612" y="3798950"/>
            <a:ext cx="655939" cy="754330"/>
          </a:xfrm>
          <a:custGeom>
            <a:rect b="b" l="l" r="r" t="t"/>
            <a:pathLst>
              <a:path extrusionOk="0" h="874586" w="1005271">
                <a:moveTo>
                  <a:pt x="502635" y="0"/>
                </a:moveTo>
                <a:lnTo>
                  <a:pt x="1005270" y="190223"/>
                </a:lnTo>
                <a:lnTo>
                  <a:pt x="1005270" y="684364"/>
                </a:lnTo>
                <a:lnTo>
                  <a:pt x="502636" y="874586"/>
                </a:lnTo>
                <a:lnTo>
                  <a:pt x="1" y="684364"/>
                </a:lnTo>
                <a:lnTo>
                  <a:pt x="1" y="190223"/>
                </a:lnTo>
                <a:lnTo>
                  <a:pt x="502635" y="0"/>
                </a:lnTo>
                <a:close/>
              </a:path>
            </a:pathLst>
          </a:custGeom>
          <a:solidFill>
            <a:srgbClr val="E02D1B"/>
          </a:solidFill>
          <a:ln cap="flat" cmpd="sng" w="25400">
            <a:solidFill>
              <a:schemeClr val="lt1"/>
            </a:solidFill>
            <a:prstDash val="solid"/>
            <a:round/>
            <a:headEnd len="sm" w="sm" type="none"/>
            <a:tailEnd len="sm" w="sm" type="none"/>
          </a:ln>
        </p:spPr>
        <p:txBody>
          <a:bodyPr anchorCtr="0" anchor="ctr" bIns="117475" lIns="102200" spcFirstLastPara="1" rIns="102200" wrap="square" tIns="117475">
            <a:noAutofit/>
          </a:bodyPr>
          <a:lstStyle/>
          <a:p>
            <a:pPr indent="0" lvl="0" marL="0" marR="0" rtl="0" algn="ctr">
              <a:lnSpc>
                <a:spcPct val="90000"/>
              </a:lnSpc>
              <a:spcBef>
                <a:spcPts val="0"/>
              </a:spcBef>
              <a:spcAft>
                <a:spcPts val="0"/>
              </a:spcAft>
              <a:buClr>
                <a:srgbClr val="000000"/>
              </a:buClr>
              <a:buSzPts val="700"/>
              <a:buFont typeface="Arial"/>
              <a:buNone/>
            </a:pPr>
            <a:r>
              <a:rPr b="0" i="0" lang="en" sz="700" u="none" cap="none" strike="noStrike">
                <a:solidFill>
                  <a:schemeClr val="lt1"/>
                </a:solidFill>
                <a:latin typeface="Arial"/>
                <a:ea typeface="Arial"/>
                <a:cs typeface="Arial"/>
                <a:sym typeface="Arial"/>
              </a:rPr>
              <a:t>Data connectors</a:t>
            </a:r>
            <a:endParaRPr b="0" i="0" sz="700" u="none" cap="none" strike="noStrike">
              <a:solidFill>
                <a:schemeClr val="lt1"/>
              </a:solidFill>
              <a:latin typeface="Arial"/>
              <a:ea typeface="Arial"/>
              <a:cs typeface="Arial"/>
              <a:sym typeface="Arial"/>
            </a:endParaRPr>
          </a:p>
        </p:txBody>
      </p:sp>
      <p:sp>
        <p:nvSpPr>
          <p:cNvPr id="3986" name="Google Shape;3986;p546"/>
          <p:cNvSpPr/>
          <p:nvPr/>
        </p:nvSpPr>
        <p:spPr>
          <a:xfrm>
            <a:off x="384007" y="2803480"/>
            <a:ext cx="655939" cy="754330"/>
          </a:xfrm>
          <a:custGeom>
            <a:rect b="b" l="l" r="r" t="t"/>
            <a:pathLst>
              <a:path extrusionOk="0" h="874586" w="1005271">
                <a:moveTo>
                  <a:pt x="502635" y="0"/>
                </a:moveTo>
                <a:lnTo>
                  <a:pt x="1005270" y="190223"/>
                </a:lnTo>
                <a:lnTo>
                  <a:pt x="1005270" y="684364"/>
                </a:lnTo>
                <a:lnTo>
                  <a:pt x="502636" y="874586"/>
                </a:lnTo>
                <a:lnTo>
                  <a:pt x="1" y="684364"/>
                </a:lnTo>
                <a:lnTo>
                  <a:pt x="1" y="190223"/>
                </a:lnTo>
                <a:lnTo>
                  <a:pt x="502635" y="0"/>
                </a:lnTo>
                <a:close/>
              </a:path>
            </a:pathLst>
          </a:custGeom>
          <a:solidFill>
            <a:schemeClr val="accent1"/>
          </a:solidFill>
          <a:ln cap="flat" cmpd="sng" w="25400">
            <a:solidFill>
              <a:schemeClr val="lt1"/>
            </a:solidFill>
            <a:prstDash val="solid"/>
            <a:round/>
            <a:headEnd len="sm" w="sm" type="none"/>
            <a:tailEnd len="sm" w="sm" type="none"/>
          </a:ln>
        </p:spPr>
        <p:txBody>
          <a:bodyPr anchorCtr="0" anchor="ctr" bIns="117475" lIns="102200" spcFirstLastPara="1" rIns="102200" wrap="square" tIns="117475">
            <a:noAutofit/>
          </a:bodyPr>
          <a:lstStyle/>
          <a:p>
            <a:pPr indent="0" lvl="0" marL="0" marR="0" rtl="0" algn="ctr">
              <a:lnSpc>
                <a:spcPct val="90000"/>
              </a:lnSpc>
              <a:spcBef>
                <a:spcPts val="0"/>
              </a:spcBef>
              <a:spcAft>
                <a:spcPts val="0"/>
              </a:spcAft>
              <a:buClr>
                <a:srgbClr val="000000"/>
              </a:buClr>
              <a:buSzPts val="600"/>
              <a:buFont typeface="Arial"/>
              <a:buNone/>
            </a:pPr>
            <a:r>
              <a:rPr b="0" i="0" lang="en" sz="600" u="none" cap="none" strike="noStrike">
                <a:solidFill>
                  <a:schemeClr val="lt1"/>
                </a:solidFill>
                <a:latin typeface="Arial"/>
                <a:ea typeface="Arial"/>
                <a:cs typeface="Arial"/>
                <a:sym typeface="Arial"/>
              </a:rPr>
              <a:t>Data Maturity Assessment</a:t>
            </a:r>
            <a:endParaRPr b="0" i="0" sz="600" u="none" cap="none" strike="noStrike">
              <a:solidFill>
                <a:schemeClr val="lt1"/>
              </a:solidFill>
              <a:latin typeface="Arial"/>
              <a:ea typeface="Arial"/>
              <a:cs typeface="Arial"/>
              <a:sym typeface="Arial"/>
            </a:endParaRPr>
          </a:p>
        </p:txBody>
      </p:sp>
      <p:sp>
        <p:nvSpPr>
          <p:cNvPr id="3987" name="Google Shape;3987;p546"/>
          <p:cNvSpPr/>
          <p:nvPr/>
        </p:nvSpPr>
        <p:spPr>
          <a:xfrm>
            <a:off x="1003607" y="1074030"/>
            <a:ext cx="655939" cy="754330"/>
          </a:xfrm>
          <a:custGeom>
            <a:rect b="b" l="l" r="r" t="t"/>
            <a:pathLst>
              <a:path extrusionOk="0" h="874586" w="1005271">
                <a:moveTo>
                  <a:pt x="502635" y="0"/>
                </a:moveTo>
                <a:lnTo>
                  <a:pt x="1005270" y="190223"/>
                </a:lnTo>
                <a:lnTo>
                  <a:pt x="1005270" y="684364"/>
                </a:lnTo>
                <a:lnTo>
                  <a:pt x="502636" y="874586"/>
                </a:lnTo>
                <a:lnTo>
                  <a:pt x="1" y="684364"/>
                </a:lnTo>
                <a:lnTo>
                  <a:pt x="1" y="190223"/>
                </a:lnTo>
                <a:lnTo>
                  <a:pt x="502635" y="0"/>
                </a:lnTo>
                <a:close/>
              </a:path>
            </a:pathLst>
          </a:custGeom>
          <a:solidFill>
            <a:schemeClr val="accent1"/>
          </a:solidFill>
          <a:ln cap="flat" cmpd="sng" w="25400">
            <a:solidFill>
              <a:schemeClr val="lt1"/>
            </a:solidFill>
            <a:prstDash val="solid"/>
            <a:round/>
            <a:headEnd len="sm" w="sm" type="none"/>
            <a:tailEnd len="sm" w="sm" type="none"/>
          </a:ln>
        </p:spPr>
        <p:txBody>
          <a:bodyPr anchorCtr="0" anchor="ctr" bIns="117475" lIns="102200" spcFirstLastPara="1" rIns="102200" wrap="square" tIns="117475">
            <a:noAutofit/>
          </a:bodyPr>
          <a:lstStyle/>
          <a:p>
            <a:pPr indent="0" lvl="0" marL="0" marR="0" rtl="0" algn="ctr">
              <a:lnSpc>
                <a:spcPct val="90000"/>
              </a:lnSpc>
              <a:spcBef>
                <a:spcPts val="0"/>
              </a:spcBef>
              <a:spcAft>
                <a:spcPts val="0"/>
              </a:spcAft>
              <a:buClr>
                <a:srgbClr val="000000"/>
              </a:buClr>
              <a:buSzPts val="600"/>
              <a:buFont typeface="Arial"/>
              <a:buNone/>
            </a:pPr>
            <a:r>
              <a:rPr b="0" i="0" lang="en" sz="600" u="none" cap="none" strike="noStrike">
                <a:solidFill>
                  <a:schemeClr val="lt1"/>
                </a:solidFill>
                <a:latin typeface="Arial"/>
                <a:ea typeface="Arial"/>
                <a:cs typeface="Arial"/>
                <a:sym typeface="Arial"/>
              </a:rPr>
              <a:t>Business/ Innovation</a:t>
            </a:r>
            <a:endParaRPr b="0" i="0" sz="1000" u="none" cap="none" strike="noStrike">
              <a:solidFill>
                <a:srgbClr val="000000"/>
              </a:solidFill>
              <a:latin typeface="Arial"/>
              <a:ea typeface="Arial"/>
              <a:cs typeface="Arial"/>
              <a:sym typeface="Arial"/>
            </a:endParaRPr>
          </a:p>
          <a:p>
            <a:pPr indent="0" lvl="0" marL="0" marR="0" rtl="0" algn="ctr">
              <a:lnSpc>
                <a:spcPct val="90000"/>
              </a:lnSpc>
              <a:spcBef>
                <a:spcPts val="200"/>
              </a:spcBef>
              <a:spcAft>
                <a:spcPts val="0"/>
              </a:spcAft>
              <a:buClr>
                <a:srgbClr val="000000"/>
              </a:buClr>
              <a:buSzPts val="600"/>
              <a:buFont typeface="Arial"/>
              <a:buNone/>
            </a:pPr>
            <a:r>
              <a:rPr b="0" i="0" lang="en" sz="600" u="none" cap="none" strike="noStrike">
                <a:solidFill>
                  <a:schemeClr val="lt1"/>
                </a:solidFill>
                <a:latin typeface="Arial"/>
                <a:ea typeface="Arial"/>
                <a:cs typeface="Arial"/>
                <a:sym typeface="Arial"/>
              </a:rPr>
              <a:t>Enablement</a:t>
            </a:r>
            <a:endParaRPr b="0" i="0" sz="600" u="none" cap="none" strike="noStrike">
              <a:solidFill>
                <a:schemeClr val="lt1"/>
              </a:solidFill>
              <a:latin typeface="Arial"/>
              <a:ea typeface="Arial"/>
              <a:cs typeface="Arial"/>
              <a:sym typeface="Arial"/>
            </a:endParaRPr>
          </a:p>
        </p:txBody>
      </p:sp>
      <p:sp>
        <p:nvSpPr>
          <p:cNvPr id="3988" name="Google Shape;3988;p546"/>
          <p:cNvSpPr/>
          <p:nvPr/>
        </p:nvSpPr>
        <p:spPr>
          <a:xfrm>
            <a:off x="271698" y="3798956"/>
            <a:ext cx="655939" cy="754330"/>
          </a:xfrm>
          <a:custGeom>
            <a:rect b="b" l="l" r="r" t="t"/>
            <a:pathLst>
              <a:path extrusionOk="0" h="874586" w="1005271">
                <a:moveTo>
                  <a:pt x="502635" y="0"/>
                </a:moveTo>
                <a:lnTo>
                  <a:pt x="1005270" y="190223"/>
                </a:lnTo>
                <a:lnTo>
                  <a:pt x="1005270" y="684364"/>
                </a:lnTo>
                <a:lnTo>
                  <a:pt x="502636" y="874586"/>
                </a:lnTo>
                <a:lnTo>
                  <a:pt x="1" y="684364"/>
                </a:lnTo>
                <a:lnTo>
                  <a:pt x="1" y="190223"/>
                </a:lnTo>
                <a:lnTo>
                  <a:pt x="502635" y="0"/>
                </a:lnTo>
                <a:close/>
              </a:path>
            </a:pathLst>
          </a:custGeom>
          <a:solidFill>
            <a:srgbClr val="BB2740"/>
          </a:solidFill>
          <a:ln cap="flat" cmpd="sng" w="25400">
            <a:solidFill>
              <a:schemeClr val="lt1"/>
            </a:solidFill>
            <a:prstDash val="solid"/>
            <a:round/>
            <a:headEnd len="sm" w="sm" type="none"/>
            <a:tailEnd len="sm" w="sm" type="none"/>
          </a:ln>
        </p:spPr>
        <p:txBody>
          <a:bodyPr anchorCtr="0" anchor="ctr" bIns="117475" lIns="102200" spcFirstLastPara="1" rIns="102200" wrap="square" tIns="117475">
            <a:noAutofit/>
          </a:bodyPr>
          <a:lstStyle/>
          <a:p>
            <a:pPr indent="0" lvl="0" marL="0" marR="0" rtl="0" algn="ctr">
              <a:lnSpc>
                <a:spcPct val="90000"/>
              </a:lnSpc>
              <a:spcBef>
                <a:spcPts val="0"/>
              </a:spcBef>
              <a:spcAft>
                <a:spcPts val="0"/>
              </a:spcAft>
              <a:buClr>
                <a:srgbClr val="000000"/>
              </a:buClr>
              <a:buSzPts val="1200"/>
              <a:buFont typeface="Arial"/>
              <a:buNone/>
            </a:pPr>
            <a:r>
              <a:rPr b="0" i="0" lang="en" sz="1200" u="none" cap="none" strike="noStrike">
                <a:solidFill>
                  <a:schemeClr val="lt1"/>
                </a:solidFill>
                <a:latin typeface="Arial"/>
                <a:ea typeface="Arial"/>
                <a:cs typeface="Arial"/>
                <a:sym typeface="Arial"/>
              </a:rPr>
              <a:t>GDPR</a:t>
            </a:r>
            <a:endParaRPr b="0" i="0" sz="1200" u="none" cap="none" strike="noStrike">
              <a:solidFill>
                <a:schemeClr val="lt1"/>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83"/>
                                        </p:tgtEl>
                                        <p:attrNameLst>
                                          <p:attrName>style.visibility</p:attrName>
                                        </p:attrNameLst>
                                      </p:cBhvr>
                                      <p:to>
                                        <p:strVal val="visible"/>
                                      </p:to>
                                    </p:set>
                                    <p:animEffect filter="fade" transition="in">
                                      <p:cBhvr>
                                        <p:cTn dur="500"/>
                                        <p:tgtEl>
                                          <p:spTgt spid="398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79"/>
                                        </p:tgtEl>
                                        <p:attrNameLst>
                                          <p:attrName>style.visibility</p:attrName>
                                        </p:attrNameLst>
                                      </p:cBhvr>
                                      <p:to>
                                        <p:strVal val="visible"/>
                                      </p:to>
                                    </p:set>
                                    <p:animEffect filter="fade" transition="in">
                                      <p:cBhvr>
                                        <p:cTn dur="500"/>
                                        <p:tgtEl>
                                          <p:spTgt spid="3979"/>
                                        </p:tgtEl>
                                      </p:cBhvr>
                                    </p:animEffect>
                                  </p:childTnLst>
                                </p:cTn>
                              </p:par>
                              <p:par>
                                <p:cTn fill="hold" nodeType="withEffect" presetClass="entr" presetID="10" presetSubtype="0">
                                  <p:stCondLst>
                                    <p:cond delay="0"/>
                                  </p:stCondLst>
                                  <p:childTnLst>
                                    <p:set>
                                      <p:cBhvr>
                                        <p:cTn dur="1" fill="hold">
                                          <p:stCondLst>
                                            <p:cond delay="0"/>
                                          </p:stCondLst>
                                        </p:cTn>
                                        <p:tgtEl>
                                          <p:spTgt spid="3980"/>
                                        </p:tgtEl>
                                        <p:attrNameLst>
                                          <p:attrName>style.visibility</p:attrName>
                                        </p:attrNameLst>
                                      </p:cBhvr>
                                      <p:to>
                                        <p:strVal val="visible"/>
                                      </p:to>
                                    </p:set>
                                    <p:animEffect filter="fade" transition="in">
                                      <p:cBhvr>
                                        <p:cTn dur="500"/>
                                        <p:tgtEl>
                                          <p:spTgt spid="3980"/>
                                        </p:tgtEl>
                                      </p:cBhvr>
                                    </p:animEffect>
                                  </p:childTnLst>
                                </p:cTn>
                              </p:par>
                              <p:par>
                                <p:cTn fill="hold" nodeType="withEffect" presetClass="entr" presetID="10" presetSubtype="0">
                                  <p:stCondLst>
                                    <p:cond delay="0"/>
                                  </p:stCondLst>
                                  <p:childTnLst>
                                    <p:set>
                                      <p:cBhvr>
                                        <p:cTn dur="1" fill="hold">
                                          <p:stCondLst>
                                            <p:cond delay="0"/>
                                          </p:stCondLst>
                                        </p:cTn>
                                        <p:tgtEl>
                                          <p:spTgt spid="3978"/>
                                        </p:tgtEl>
                                        <p:attrNameLst>
                                          <p:attrName>style.visibility</p:attrName>
                                        </p:attrNameLst>
                                      </p:cBhvr>
                                      <p:to>
                                        <p:strVal val="visible"/>
                                      </p:to>
                                    </p:set>
                                    <p:animEffect filter="fade" transition="in">
                                      <p:cBhvr>
                                        <p:cTn dur="500"/>
                                        <p:tgtEl>
                                          <p:spTgt spid="3978"/>
                                        </p:tgtEl>
                                      </p:cBhvr>
                                    </p:animEffect>
                                  </p:childTnLst>
                                </p:cTn>
                              </p:par>
                              <p:par>
                                <p:cTn fill="hold" nodeType="withEffect" presetClass="entr" presetID="10" presetSubtype="0">
                                  <p:stCondLst>
                                    <p:cond delay="0"/>
                                  </p:stCondLst>
                                  <p:childTnLst>
                                    <p:set>
                                      <p:cBhvr>
                                        <p:cTn dur="1" fill="hold">
                                          <p:stCondLst>
                                            <p:cond delay="0"/>
                                          </p:stCondLst>
                                        </p:cTn>
                                        <p:tgtEl>
                                          <p:spTgt spid="3973"/>
                                        </p:tgtEl>
                                        <p:attrNameLst>
                                          <p:attrName>style.visibility</p:attrName>
                                        </p:attrNameLst>
                                      </p:cBhvr>
                                      <p:to>
                                        <p:strVal val="visible"/>
                                      </p:to>
                                    </p:set>
                                    <p:animEffect filter="fade" transition="in">
                                      <p:cBhvr>
                                        <p:cTn dur="500"/>
                                        <p:tgtEl>
                                          <p:spTgt spid="3973"/>
                                        </p:tgtEl>
                                      </p:cBhvr>
                                    </p:animEffect>
                                  </p:childTnLst>
                                </p:cTn>
                              </p:par>
                              <p:par>
                                <p:cTn fill="hold" nodeType="withEffect" presetClass="entr" presetID="10" presetSubtype="0">
                                  <p:stCondLst>
                                    <p:cond delay="0"/>
                                  </p:stCondLst>
                                  <p:childTnLst>
                                    <p:set>
                                      <p:cBhvr>
                                        <p:cTn dur="1" fill="hold">
                                          <p:stCondLst>
                                            <p:cond delay="0"/>
                                          </p:stCondLst>
                                        </p:cTn>
                                        <p:tgtEl>
                                          <p:spTgt spid="3975"/>
                                        </p:tgtEl>
                                        <p:attrNameLst>
                                          <p:attrName>style.visibility</p:attrName>
                                        </p:attrNameLst>
                                      </p:cBhvr>
                                      <p:to>
                                        <p:strVal val="visible"/>
                                      </p:to>
                                    </p:set>
                                    <p:animEffect filter="fade" transition="in">
                                      <p:cBhvr>
                                        <p:cTn dur="500"/>
                                        <p:tgtEl>
                                          <p:spTgt spid="3975"/>
                                        </p:tgtEl>
                                      </p:cBhvr>
                                    </p:animEffect>
                                  </p:childTnLst>
                                </p:cTn>
                              </p:par>
                              <p:par>
                                <p:cTn fill="hold" nodeType="withEffect" presetClass="entr" presetID="10" presetSubtype="0">
                                  <p:stCondLst>
                                    <p:cond delay="0"/>
                                  </p:stCondLst>
                                  <p:childTnLst>
                                    <p:set>
                                      <p:cBhvr>
                                        <p:cTn dur="1" fill="hold">
                                          <p:stCondLst>
                                            <p:cond delay="0"/>
                                          </p:stCondLst>
                                        </p:cTn>
                                        <p:tgtEl>
                                          <p:spTgt spid="3974"/>
                                        </p:tgtEl>
                                        <p:attrNameLst>
                                          <p:attrName>style.visibility</p:attrName>
                                        </p:attrNameLst>
                                      </p:cBhvr>
                                      <p:to>
                                        <p:strVal val="visible"/>
                                      </p:to>
                                    </p:set>
                                    <p:animEffect filter="fade" transition="in">
                                      <p:cBhvr>
                                        <p:cTn dur="500"/>
                                        <p:tgtEl>
                                          <p:spTgt spid="3974"/>
                                        </p:tgtEl>
                                      </p:cBhvr>
                                    </p:animEffect>
                                  </p:childTnLst>
                                </p:cTn>
                              </p:par>
                              <p:par>
                                <p:cTn fill="hold" nodeType="withEffect" presetClass="entr" presetID="10" presetSubtype="0">
                                  <p:stCondLst>
                                    <p:cond delay="0"/>
                                  </p:stCondLst>
                                  <p:childTnLst>
                                    <p:set>
                                      <p:cBhvr>
                                        <p:cTn dur="1" fill="hold">
                                          <p:stCondLst>
                                            <p:cond delay="0"/>
                                          </p:stCondLst>
                                        </p:cTn>
                                        <p:tgtEl>
                                          <p:spTgt spid="3976"/>
                                        </p:tgtEl>
                                        <p:attrNameLst>
                                          <p:attrName>style.visibility</p:attrName>
                                        </p:attrNameLst>
                                      </p:cBhvr>
                                      <p:to>
                                        <p:strVal val="visible"/>
                                      </p:to>
                                    </p:set>
                                    <p:animEffect filter="fade" transition="in">
                                      <p:cBhvr>
                                        <p:cTn dur="500"/>
                                        <p:tgtEl>
                                          <p:spTgt spid="3976"/>
                                        </p:tgtEl>
                                      </p:cBhvr>
                                    </p:animEffect>
                                  </p:childTnLst>
                                </p:cTn>
                              </p:par>
                              <p:par>
                                <p:cTn fill="hold" nodeType="withEffect" presetClass="entr" presetID="10" presetSubtype="0">
                                  <p:stCondLst>
                                    <p:cond delay="0"/>
                                  </p:stCondLst>
                                  <p:childTnLst>
                                    <p:set>
                                      <p:cBhvr>
                                        <p:cTn dur="1" fill="hold">
                                          <p:stCondLst>
                                            <p:cond delay="0"/>
                                          </p:stCondLst>
                                        </p:cTn>
                                        <p:tgtEl>
                                          <p:spTgt spid="3977"/>
                                        </p:tgtEl>
                                        <p:attrNameLst>
                                          <p:attrName>style.visibility</p:attrName>
                                        </p:attrNameLst>
                                      </p:cBhvr>
                                      <p:to>
                                        <p:strVal val="visible"/>
                                      </p:to>
                                    </p:set>
                                    <p:animEffect filter="fade" transition="in">
                                      <p:cBhvr>
                                        <p:cTn dur="500"/>
                                        <p:tgtEl>
                                          <p:spTgt spid="3977"/>
                                        </p:tgtEl>
                                      </p:cBhvr>
                                    </p:animEffect>
                                  </p:childTnLst>
                                </p:cTn>
                              </p:par>
                              <p:par>
                                <p:cTn fill="hold" nodeType="withEffect" presetClass="entr" presetID="10" presetSubtype="0">
                                  <p:stCondLst>
                                    <p:cond delay="0"/>
                                  </p:stCondLst>
                                  <p:childTnLst>
                                    <p:set>
                                      <p:cBhvr>
                                        <p:cTn dur="1" fill="hold">
                                          <p:stCondLst>
                                            <p:cond delay="0"/>
                                          </p:stCondLst>
                                        </p:cTn>
                                        <p:tgtEl>
                                          <p:spTgt spid="3981"/>
                                        </p:tgtEl>
                                        <p:attrNameLst>
                                          <p:attrName>style.visibility</p:attrName>
                                        </p:attrNameLst>
                                      </p:cBhvr>
                                      <p:to>
                                        <p:strVal val="visible"/>
                                      </p:to>
                                    </p:set>
                                    <p:animEffect filter="fade" transition="in">
                                      <p:cBhvr>
                                        <p:cTn dur="500"/>
                                        <p:tgtEl>
                                          <p:spTgt spid="3981"/>
                                        </p:tgtEl>
                                      </p:cBhvr>
                                    </p:animEffect>
                                  </p:childTnLst>
                                </p:cTn>
                              </p:par>
                              <p:par>
                                <p:cTn fill="hold" nodeType="withEffect" presetClass="entr" presetID="10" presetSubtype="0">
                                  <p:stCondLst>
                                    <p:cond delay="0"/>
                                  </p:stCondLst>
                                  <p:childTnLst>
                                    <p:set>
                                      <p:cBhvr>
                                        <p:cTn dur="1" fill="hold">
                                          <p:stCondLst>
                                            <p:cond delay="0"/>
                                          </p:stCondLst>
                                        </p:cTn>
                                        <p:tgtEl>
                                          <p:spTgt spid="3982"/>
                                        </p:tgtEl>
                                        <p:attrNameLst>
                                          <p:attrName>style.visibility</p:attrName>
                                        </p:attrNameLst>
                                      </p:cBhvr>
                                      <p:to>
                                        <p:strVal val="visible"/>
                                      </p:to>
                                    </p:set>
                                    <p:animEffect filter="fade" transition="in">
                                      <p:cBhvr>
                                        <p:cTn dur="500"/>
                                        <p:tgtEl>
                                          <p:spTgt spid="398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87"/>
                                        </p:tgtEl>
                                        <p:attrNameLst>
                                          <p:attrName>style.visibility</p:attrName>
                                        </p:attrNameLst>
                                      </p:cBhvr>
                                      <p:to>
                                        <p:strVal val="visible"/>
                                      </p:to>
                                    </p:set>
                                    <p:animEffect filter="fade" transition="in">
                                      <p:cBhvr>
                                        <p:cTn dur="500"/>
                                        <p:tgtEl>
                                          <p:spTgt spid="3987"/>
                                        </p:tgtEl>
                                      </p:cBhvr>
                                    </p:animEffect>
                                  </p:childTnLst>
                                </p:cTn>
                              </p:par>
                              <p:par>
                                <p:cTn fill="hold" nodeType="withEffect" presetClass="entr" presetID="10" presetSubtype="0">
                                  <p:stCondLst>
                                    <p:cond delay="0"/>
                                  </p:stCondLst>
                                  <p:childTnLst>
                                    <p:set>
                                      <p:cBhvr>
                                        <p:cTn dur="1" fill="hold">
                                          <p:stCondLst>
                                            <p:cond delay="0"/>
                                          </p:stCondLst>
                                        </p:cTn>
                                        <p:tgtEl>
                                          <p:spTgt spid="3986"/>
                                        </p:tgtEl>
                                        <p:attrNameLst>
                                          <p:attrName>style.visibility</p:attrName>
                                        </p:attrNameLst>
                                      </p:cBhvr>
                                      <p:to>
                                        <p:strVal val="visible"/>
                                      </p:to>
                                    </p:set>
                                    <p:animEffect filter="fade" transition="in">
                                      <p:cBhvr>
                                        <p:cTn dur="500"/>
                                        <p:tgtEl>
                                          <p:spTgt spid="3986"/>
                                        </p:tgtEl>
                                      </p:cBhvr>
                                    </p:animEffect>
                                  </p:childTnLst>
                                </p:cTn>
                              </p:par>
                              <p:par>
                                <p:cTn fill="hold" nodeType="withEffect" presetClass="entr" presetID="10" presetSubtype="0">
                                  <p:stCondLst>
                                    <p:cond delay="0"/>
                                  </p:stCondLst>
                                  <p:childTnLst>
                                    <p:set>
                                      <p:cBhvr>
                                        <p:cTn dur="1" fill="hold">
                                          <p:stCondLst>
                                            <p:cond delay="0"/>
                                          </p:stCondLst>
                                        </p:cTn>
                                        <p:tgtEl>
                                          <p:spTgt spid="3988"/>
                                        </p:tgtEl>
                                        <p:attrNameLst>
                                          <p:attrName>style.visibility</p:attrName>
                                        </p:attrNameLst>
                                      </p:cBhvr>
                                      <p:to>
                                        <p:strVal val="visible"/>
                                      </p:to>
                                    </p:set>
                                    <p:animEffect filter="fade" transition="in">
                                      <p:cBhvr>
                                        <p:cTn dur="500"/>
                                        <p:tgtEl>
                                          <p:spTgt spid="3988"/>
                                        </p:tgtEl>
                                      </p:cBhvr>
                                    </p:animEffect>
                                  </p:childTnLst>
                                </p:cTn>
                              </p:par>
                              <p:par>
                                <p:cTn fill="hold" nodeType="withEffect" presetClass="entr" presetID="10" presetSubtype="0">
                                  <p:stCondLst>
                                    <p:cond delay="0"/>
                                  </p:stCondLst>
                                  <p:childTnLst>
                                    <p:set>
                                      <p:cBhvr>
                                        <p:cTn dur="1" fill="hold">
                                          <p:stCondLst>
                                            <p:cond delay="0"/>
                                          </p:stCondLst>
                                        </p:cTn>
                                        <p:tgtEl>
                                          <p:spTgt spid="3985"/>
                                        </p:tgtEl>
                                        <p:attrNameLst>
                                          <p:attrName>style.visibility</p:attrName>
                                        </p:attrNameLst>
                                      </p:cBhvr>
                                      <p:to>
                                        <p:strVal val="visible"/>
                                      </p:to>
                                    </p:set>
                                    <p:animEffect filter="fade" transition="in">
                                      <p:cBhvr>
                                        <p:cTn dur="500"/>
                                        <p:tgtEl>
                                          <p:spTgt spid="3985"/>
                                        </p:tgtEl>
                                      </p:cBhvr>
                                    </p:animEffect>
                                  </p:childTnLst>
                                </p:cTn>
                              </p:par>
                              <p:par>
                                <p:cTn fill="hold" nodeType="withEffect" presetClass="entr" presetID="10" presetSubtype="0">
                                  <p:stCondLst>
                                    <p:cond delay="0"/>
                                  </p:stCondLst>
                                  <p:childTnLst>
                                    <p:set>
                                      <p:cBhvr>
                                        <p:cTn dur="1" fill="hold">
                                          <p:stCondLst>
                                            <p:cond delay="0"/>
                                          </p:stCondLst>
                                        </p:cTn>
                                        <p:tgtEl>
                                          <p:spTgt spid="3984"/>
                                        </p:tgtEl>
                                        <p:attrNameLst>
                                          <p:attrName>style.visibility</p:attrName>
                                        </p:attrNameLst>
                                      </p:cBhvr>
                                      <p:to>
                                        <p:strVal val="visible"/>
                                      </p:to>
                                    </p:set>
                                    <p:animEffect filter="fade" transition="in">
                                      <p:cBhvr>
                                        <p:cTn dur="500"/>
                                        <p:tgtEl>
                                          <p:spTgt spid="398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92" name="Shape 3992"/>
        <p:cNvGrpSpPr/>
        <p:nvPr/>
      </p:nvGrpSpPr>
      <p:grpSpPr>
        <a:xfrm>
          <a:off x="0" y="0"/>
          <a:ext cx="0" cy="0"/>
          <a:chOff x="0" y="0"/>
          <a:chExt cx="0" cy="0"/>
        </a:xfrm>
      </p:grpSpPr>
      <p:sp>
        <p:nvSpPr>
          <p:cNvPr id="3993" name="Google Shape;3993;p547"/>
          <p:cNvSpPr txBox="1"/>
          <p:nvPr>
            <p:ph type="title"/>
          </p:nvPr>
        </p:nvSpPr>
        <p:spPr>
          <a:xfrm>
            <a:off x="332185" y="322886"/>
            <a:ext cx="8479500" cy="377100"/>
          </a:xfrm>
          <a:prstGeom prst="rect">
            <a:avLst/>
          </a:prstGeom>
          <a:noFill/>
          <a:ln>
            <a:noFill/>
          </a:ln>
        </p:spPr>
        <p:txBody>
          <a:bodyPr anchorCtr="0" anchor="t" bIns="0" lIns="0" spcFirstLastPara="1" rIns="0" wrap="square" tIns="0">
            <a:noAutofit/>
          </a:bodyPr>
          <a:lstStyle/>
          <a:p>
            <a:pPr indent="0" lvl="0" marL="0" rtl="0" algn="l">
              <a:lnSpc>
                <a:spcPct val="85000"/>
              </a:lnSpc>
              <a:spcBef>
                <a:spcPts val="0"/>
              </a:spcBef>
              <a:spcAft>
                <a:spcPts val="0"/>
              </a:spcAft>
              <a:buSzPts val="2400"/>
              <a:buNone/>
            </a:pPr>
            <a:r>
              <a:rPr lang="en"/>
              <a:t>Architecture bases on Google Cloud Platform</a:t>
            </a:r>
            <a:endParaRPr/>
          </a:p>
        </p:txBody>
      </p:sp>
      <p:sp>
        <p:nvSpPr>
          <p:cNvPr id="3994" name="Google Shape;3994;p547"/>
          <p:cNvSpPr/>
          <p:nvPr/>
        </p:nvSpPr>
        <p:spPr>
          <a:xfrm>
            <a:off x="258990" y="730625"/>
            <a:ext cx="655939" cy="754330"/>
          </a:xfrm>
          <a:custGeom>
            <a:rect b="b" l="l" r="r" t="t"/>
            <a:pathLst>
              <a:path extrusionOk="0" h="874586" w="1005271">
                <a:moveTo>
                  <a:pt x="502635" y="0"/>
                </a:moveTo>
                <a:lnTo>
                  <a:pt x="1005270" y="190223"/>
                </a:lnTo>
                <a:lnTo>
                  <a:pt x="1005270" y="684364"/>
                </a:lnTo>
                <a:lnTo>
                  <a:pt x="502636" y="874586"/>
                </a:lnTo>
                <a:lnTo>
                  <a:pt x="1" y="684364"/>
                </a:lnTo>
                <a:lnTo>
                  <a:pt x="1" y="190223"/>
                </a:lnTo>
                <a:lnTo>
                  <a:pt x="502635" y="0"/>
                </a:lnTo>
                <a:close/>
              </a:path>
            </a:pathLst>
          </a:custGeom>
          <a:solidFill>
            <a:srgbClr val="BB2740"/>
          </a:solidFill>
          <a:ln cap="flat" cmpd="sng" w="25400">
            <a:solidFill>
              <a:schemeClr val="lt1"/>
            </a:solidFill>
            <a:prstDash val="solid"/>
            <a:round/>
            <a:headEnd len="sm" w="sm" type="none"/>
            <a:tailEnd len="sm" w="sm" type="none"/>
          </a:ln>
        </p:spPr>
        <p:txBody>
          <a:bodyPr anchorCtr="0" anchor="ctr" bIns="117475" lIns="102200" spcFirstLastPara="1" rIns="102200" wrap="square" tIns="117475">
            <a:noAutofit/>
          </a:bodyPr>
          <a:lstStyle/>
          <a:p>
            <a:pPr indent="0" lvl="0" marL="0" marR="0" rtl="0" algn="ctr">
              <a:lnSpc>
                <a:spcPct val="90000"/>
              </a:lnSpc>
              <a:spcBef>
                <a:spcPts val="0"/>
              </a:spcBef>
              <a:spcAft>
                <a:spcPts val="0"/>
              </a:spcAft>
              <a:buClr>
                <a:srgbClr val="000000"/>
              </a:buClr>
              <a:buSzPts val="600"/>
              <a:buFont typeface="Arial"/>
              <a:buNone/>
            </a:pPr>
            <a:r>
              <a:rPr b="0" i="0" lang="en" sz="600" u="none" cap="none" strike="noStrike">
                <a:solidFill>
                  <a:schemeClr val="lt1"/>
                </a:solidFill>
                <a:latin typeface="Arial"/>
                <a:ea typeface="Arial"/>
                <a:cs typeface="Arial"/>
                <a:sym typeface="Arial"/>
              </a:rPr>
              <a:t>Target Architecture</a:t>
            </a:r>
            <a:endParaRPr b="0" i="0" sz="600" u="none" cap="none" strike="noStrike">
              <a:solidFill>
                <a:schemeClr val="lt1"/>
              </a:solidFill>
              <a:latin typeface="Arial"/>
              <a:ea typeface="Arial"/>
              <a:cs typeface="Arial"/>
              <a:sym typeface="Arial"/>
            </a:endParaRPr>
          </a:p>
        </p:txBody>
      </p:sp>
      <p:sp>
        <p:nvSpPr>
          <p:cNvPr id="3995" name="Google Shape;3995;p547"/>
          <p:cNvSpPr/>
          <p:nvPr/>
        </p:nvSpPr>
        <p:spPr>
          <a:xfrm>
            <a:off x="1003996" y="730632"/>
            <a:ext cx="655939" cy="754330"/>
          </a:xfrm>
          <a:custGeom>
            <a:rect b="b" l="l" r="r" t="t"/>
            <a:pathLst>
              <a:path extrusionOk="0" h="874586" w="1005271">
                <a:moveTo>
                  <a:pt x="502635" y="0"/>
                </a:moveTo>
                <a:lnTo>
                  <a:pt x="1005270" y="190223"/>
                </a:lnTo>
                <a:lnTo>
                  <a:pt x="1005270" y="684364"/>
                </a:lnTo>
                <a:lnTo>
                  <a:pt x="502636" y="874586"/>
                </a:lnTo>
                <a:lnTo>
                  <a:pt x="1" y="684364"/>
                </a:lnTo>
                <a:lnTo>
                  <a:pt x="1" y="190223"/>
                </a:lnTo>
                <a:lnTo>
                  <a:pt x="502635" y="0"/>
                </a:lnTo>
                <a:close/>
              </a:path>
            </a:pathLst>
          </a:custGeom>
          <a:solidFill>
            <a:srgbClr val="BB2740"/>
          </a:solidFill>
          <a:ln cap="flat" cmpd="sng" w="25400">
            <a:solidFill>
              <a:schemeClr val="lt1"/>
            </a:solidFill>
            <a:prstDash val="solid"/>
            <a:round/>
            <a:headEnd len="sm" w="sm" type="none"/>
            <a:tailEnd len="sm" w="sm" type="none"/>
          </a:ln>
        </p:spPr>
        <p:txBody>
          <a:bodyPr anchorCtr="0" anchor="ctr" bIns="137475" lIns="122200" spcFirstLastPara="1" rIns="122200" wrap="square" tIns="137475">
            <a:noAutofit/>
          </a:bodyPr>
          <a:lstStyle/>
          <a:p>
            <a:pPr indent="0" lvl="0" marL="0" marR="0" rtl="0" algn="ctr">
              <a:lnSpc>
                <a:spcPct val="90000"/>
              </a:lnSpc>
              <a:spcBef>
                <a:spcPts val="0"/>
              </a:spcBef>
              <a:spcAft>
                <a:spcPts val="0"/>
              </a:spcAft>
              <a:buClr>
                <a:srgbClr val="000000"/>
              </a:buClr>
              <a:buSzPts val="500"/>
              <a:buFont typeface="Arial"/>
              <a:buNone/>
            </a:pPr>
            <a:r>
              <a:rPr b="0" i="0" lang="en" sz="500" u="none" cap="none" strike="noStrike">
                <a:solidFill>
                  <a:schemeClr val="lt1"/>
                </a:solidFill>
                <a:latin typeface="Arial"/>
                <a:ea typeface="Arial"/>
                <a:cs typeface="Arial"/>
                <a:sym typeface="Arial"/>
              </a:rPr>
              <a:t>Ecosystem/</a:t>
            </a:r>
            <a:br>
              <a:rPr b="0" i="0" lang="en" sz="500" u="none" cap="none" strike="noStrike">
                <a:solidFill>
                  <a:schemeClr val="lt1"/>
                </a:solidFill>
                <a:latin typeface="Arial"/>
                <a:ea typeface="Arial"/>
                <a:cs typeface="Arial"/>
                <a:sym typeface="Arial"/>
              </a:rPr>
            </a:br>
            <a:r>
              <a:rPr b="0" i="0" lang="en" sz="500" u="none" cap="none" strike="noStrike">
                <a:solidFill>
                  <a:schemeClr val="lt1"/>
                </a:solidFill>
                <a:latin typeface="Arial"/>
                <a:ea typeface="Arial"/>
                <a:cs typeface="Arial"/>
                <a:sym typeface="Arial"/>
              </a:rPr>
              <a:t>Technology Stack</a:t>
            </a:r>
            <a:endParaRPr b="0" i="0" sz="500" u="none" cap="none" strike="noStrike">
              <a:solidFill>
                <a:schemeClr val="lt1"/>
              </a:solidFill>
              <a:latin typeface="Arial"/>
              <a:ea typeface="Arial"/>
              <a:cs typeface="Arial"/>
              <a:sym typeface="Arial"/>
            </a:endParaRPr>
          </a:p>
        </p:txBody>
      </p:sp>
      <p:pic>
        <p:nvPicPr>
          <p:cNvPr id="3996" name="Google Shape;3996;p547"/>
          <p:cNvPicPr preferRelativeResize="0"/>
          <p:nvPr/>
        </p:nvPicPr>
        <p:blipFill rotWithShape="1">
          <a:blip r:embed="rId3">
            <a:alphaModFix/>
          </a:blip>
          <a:srcRect b="0" l="0" r="0" t="0"/>
          <a:stretch/>
        </p:blipFill>
        <p:spPr>
          <a:xfrm>
            <a:off x="118698" y="2128749"/>
            <a:ext cx="1337698" cy="1012801"/>
          </a:xfrm>
          <a:prstGeom prst="rect">
            <a:avLst/>
          </a:prstGeom>
          <a:noFill/>
          <a:ln>
            <a:noFill/>
          </a:ln>
        </p:spPr>
      </p:pic>
      <p:sp>
        <p:nvSpPr>
          <p:cNvPr id="3997" name="Google Shape;3997;p547"/>
          <p:cNvSpPr txBox="1"/>
          <p:nvPr/>
        </p:nvSpPr>
        <p:spPr>
          <a:xfrm>
            <a:off x="746950" y="1751650"/>
            <a:ext cx="655800" cy="377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Input</a:t>
            </a:r>
            <a:endParaRPr b="0" i="0" sz="1400" u="none" cap="none" strike="noStrike">
              <a:solidFill>
                <a:srgbClr val="000000"/>
              </a:solidFill>
              <a:latin typeface="Arial"/>
              <a:ea typeface="Arial"/>
              <a:cs typeface="Arial"/>
              <a:sym typeface="Arial"/>
            </a:endParaRPr>
          </a:p>
        </p:txBody>
      </p:sp>
      <p:sp>
        <p:nvSpPr>
          <p:cNvPr id="3998" name="Google Shape;3998;p547"/>
          <p:cNvSpPr txBox="1"/>
          <p:nvPr/>
        </p:nvSpPr>
        <p:spPr>
          <a:xfrm>
            <a:off x="7502750" y="1840375"/>
            <a:ext cx="745800" cy="377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Output</a:t>
            </a:r>
            <a:endParaRPr b="0" i="0" sz="1400" u="none" cap="none" strike="noStrike">
              <a:solidFill>
                <a:srgbClr val="000000"/>
              </a:solidFill>
              <a:latin typeface="Arial"/>
              <a:ea typeface="Arial"/>
              <a:cs typeface="Arial"/>
              <a:sym typeface="Arial"/>
            </a:endParaRPr>
          </a:p>
        </p:txBody>
      </p:sp>
      <p:graphicFrame>
        <p:nvGraphicFramePr>
          <p:cNvPr id="3999" name="Google Shape;3999;p547"/>
          <p:cNvGraphicFramePr/>
          <p:nvPr/>
        </p:nvGraphicFramePr>
        <p:xfrm>
          <a:off x="6828450" y="2285825"/>
          <a:ext cx="3000000" cy="3000000"/>
        </p:xfrm>
        <a:graphic>
          <a:graphicData uri="http://schemas.openxmlformats.org/drawingml/2006/table">
            <a:tbl>
              <a:tblPr>
                <a:noFill/>
                <a:tableStyleId>{7A263A2D-B5EA-4FC5-9C26-4419E35EBEDD}</a:tableStyleId>
              </a:tblPr>
              <a:tblGrid>
                <a:gridCol w="1157275"/>
                <a:gridCol w="751225"/>
              </a:tblGrid>
              <a:tr h="381000">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User1</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P2P_1</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User2</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P2P_2</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User3</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P2P_3</a:t>
                      </a:r>
                      <a:endParaRPr sz="1400" u="none" cap="none" strike="noStrike"/>
                    </a:p>
                  </a:txBody>
                  <a:tcPr marT="91425" marB="91425" marR="91425" marL="91425"/>
                </a:tc>
              </a:tr>
            </a:tbl>
          </a:graphicData>
        </a:graphic>
      </p:graphicFrame>
      <p:pic>
        <p:nvPicPr>
          <p:cNvPr id="4000" name="Google Shape;4000;p547"/>
          <p:cNvPicPr preferRelativeResize="0"/>
          <p:nvPr/>
        </p:nvPicPr>
        <p:blipFill rotWithShape="1">
          <a:blip r:embed="rId4">
            <a:alphaModFix/>
          </a:blip>
          <a:srcRect b="0" l="0" r="0" t="0"/>
          <a:stretch/>
        </p:blipFill>
        <p:spPr>
          <a:xfrm>
            <a:off x="914924" y="3180428"/>
            <a:ext cx="474750" cy="474750"/>
          </a:xfrm>
          <a:prstGeom prst="rect">
            <a:avLst/>
          </a:prstGeom>
          <a:noFill/>
          <a:ln>
            <a:noFill/>
          </a:ln>
        </p:spPr>
      </p:pic>
      <p:pic>
        <p:nvPicPr>
          <p:cNvPr id="4001" name="Google Shape;4001;p547"/>
          <p:cNvPicPr preferRelativeResize="0"/>
          <p:nvPr/>
        </p:nvPicPr>
        <p:blipFill rotWithShape="1">
          <a:blip r:embed="rId4">
            <a:alphaModFix/>
          </a:blip>
          <a:srcRect b="0" l="0" r="0" t="0"/>
          <a:stretch/>
        </p:blipFill>
        <p:spPr>
          <a:xfrm>
            <a:off x="259002" y="3340775"/>
            <a:ext cx="474750" cy="474750"/>
          </a:xfrm>
          <a:prstGeom prst="rect">
            <a:avLst/>
          </a:prstGeom>
          <a:noFill/>
          <a:ln>
            <a:noFill/>
          </a:ln>
        </p:spPr>
      </p:pic>
      <p:pic>
        <p:nvPicPr>
          <p:cNvPr id="4002" name="Google Shape;4002;p547"/>
          <p:cNvPicPr preferRelativeResize="0"/>
          <p:nvPr/>
        </p:nvPicPr>
        <p:blipFill rotWithShape="1">
          <a:blip r:embed="rId4">
            <a:alphaModFix/>
          </a:blip>
          <a:srcRect b="0" l="0" r="0" t="0"/>
          <a:stretch/>
        </p:blipFill>
        <p:spPr>
          <a:xfrm>
            <a:off x="746953" y="3747351"/>
            <a:ext cx="474750" cy="474750"/>
          </a:xfrm>
          <a:prstGeom prst="rect">
            <a:avLst/>
          </a:prstGeom>
          <a:noFill/>
          <a:ln>
            <a:noFill/>
          </a:ln>
        </p:spPr>
      </p:pic>
      <p:cxnSp>
        <p:nvCxnSpPr>
          <p:cNvPr id="4003" name="Google Shape;4003;p547"/>
          <p:cNvCxnSpPr/>
          <p:nvPr/>
        </p:nvCxnSpPr>
        <p:spPr>
          <a:xfrm flipH="1" rot="10800000">
            <a:off x="1743700" y="2929900"/>
            <a:ext cx="565200" cy="8100"/>
          </a:xfrm>
          <a:prstGeom prst="straightConnector1">
            <a:avLst/>
          </a:prstGeom>
          <a:noFill/>
          <a:ln cap="flat" cmpd="sng" w="9525">
            <a:solidFill>
              <a:schemeClr val="dk2"/>
            </a:solidFill>
            <a:prstDash val="solid"/>
            <a:round/>
            <a:headEnd len="sm" w="sm" type="none"/>
            <a:tailEnd len="med" w="med" type="triangle"/>
          </a:ln>
        </p:spPr>
      </p:cxnSp>
      <p:sp>
        <p:nvSpPr>
          <p:cNvPr id="4004" name="Google Shape;4004;p547"/>
          <p:cNvSpPr/>
          <p:nvPr/>
        </p:nvSpPr>
        <p:spPr>
          <a:xfrm>
            <a:off x="2436800" y="1409278"/>
            <a:ext cx="3877092" cy="2812752"/>
          </a:xfrm>
          <a:prstGeom prst="cloud">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05" name="Google Shape;4005;p547"/>
          <p:cNvSpPr txBox="1"/>
          <p:nvPr/>
        </p:nvSpPr>
        <p:spPr>
          <a:xfrm>
            <a:off x="172225" y="4314275"/>
            <a:ext cx="1624200" cy="254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Arial"/>
                <a:ea typeface="Arial"/>
                <a:cs typeface="Arial"/>
                <a:sym typeface="Arial"/>
              </a:rPr>
              <a:t>Other data sources</a:t>
            </a:r>
            <a:endParaRPr b="0" i="0" sz="1200" u="none" cap="none" strike="noStrike">
              <a:solidFill>
                <a:srgbClr val="000000"/>
              </a:solidFill>
              <a:latin typeface="Arial"/>
              <a:ea typeface="Arial"/>
              <a:cs typeface="Arial"/>
              <a:sym typeface="Arial"/>
            </a:endParaRPr>
          </a:p>
        </p:txBody>
      </p:sp>
      <p:cxnSp>
        <p:nvCxnSpPr>
          <p:cNvPr id="4006" name="Google Shape;4006;p547"/>
          <p:cNvCxnSpPr/>
          <p:nvPr/>
        </p:nvCxnSpPr>
        <p:spPr>
          <a:xfrm flipH="1" rot="10800000">
            <a:off x="6227475" y="2870375"/>
            <a:ext cx="565200" cy="8100"/>
          </a:xfrm>
          <a:prstGeom prst="straightConnector1">
            <a:avLst/>
          </a:prstGeom>
          <a:noFill/>
          <a:ln cap="flat" cmpd="sng" w="9525">
            <a:solidFill>
              <a:schemeClr val="dk2"/>
            </a:solidFill>
            <a:prstDash val="solid"/>
            <a:round/>
            <a:headEnd len="sm" w="sm" type="none"/>
            <a:tailEnd len="med" w="med" type="triangle"/>
          </a:ln>
        </p:spPr>
      </p:cxnSp>
      <p:pic>
        <p:nvPicPr>
          <p:cNvPr id="4007" name="Google Shape;4007;p547"/>
          <p:cNvPicPr preferRelativeResize="0"/>
          <p:nvPr/>
        </p:nvPicPr>
        <p:blipFill rotWithShape="1">
          <a:blip r:embed="rId5">
            <a:alphaModFix/>
          </a:blip>
          <a:srcRect b="0" l="0" r="0" t="0"/>
          <a:stretch/>
        </p:blipFill>
        <p:spPr>
          <a:xfrm>
            <a:off x="2909826" y="2497250"/>
            <a:ext cx="655800" cy="573825"/>
          </a:xfrm>
          <a:prstGeom prst="rect">
            <a:avLst/>
          </a:prstGeom>
          <a:noFill/>
          <a:ln>
            <a:noFill/>
          </a:ln>
        </p:spPr>
      </p:pic>
      <p:sp>
        <p:nvSpPr>
          <p:cNvPr id="4008" name="Google Shape;4008;p547"/>
          <p:cNvSpPr txBox="1"/>
          <p:nvPr/>
        </p:nvSpPr>
        <p:spPr>
          <a:xfrm>
            <a:off x="2752025" y="3006525"/>
            <a:ext cx="971400" cy="254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BigQuery</a:t>
            </a:r>
            <a:endParaRPr b="0" i="0" sz="1400" u="none" cap="none" strike="noStrike">
              <a:solidFill>
                <a:srgbClr val="000000"/>
              </a:solidFill>
              <a:latin typeface="Arial"/>
              <a:ea typeface="Arial"/>
              <a:cs typeface="Arial"/>
              <a:sym typeface="Arial"/>
            </a:endParaRPr>
          </a:p>
        </p:txBody>
      </p:sp>
      <p:pic>
        <p:nvPicPr>
          <p:cNvPr id="4009" name="Google Shape;4009;p547"/>
          <p:cNvPicPr preferRelativeResize="0"/>
          <p:nvPr/>
        </p:nvPicPr>
        <p:blipFill rotWithShape="1">
          <a:blip r:embed="rId6">
            <a:alphaModFix/>
          </a:blip>
          <a:srcRect b="0" l="0" r="0" t="0"/>
          <a:stretch/>
        </p:blipFill>
        <p:spPr>
          <a:xfrm>
            <a:off x="5335950" y="2186689"/>
            <a:ext cx="655925" cy="575376"/>
          </a:xfrm>
          <a:prstGeom prst="rect">
            <a:avLst/>
          </a:prstGeom>
          <a:noFill/>
          <a:ln>
            <a:noFill/>
          </a:ln>
        </p:spPr>
      </p:pic>
      <p:sp>
        <p:nvSpPr>
          <p:cNvPr id="4010" name="Google Shape;4010;p547"/>
          <p:cNvSpPr txBox="1"/>
          <p:nvPr/>
        </p:nvSpPr>
        <p:spPr>
          <a:xfrm>
            <a:off x="5045375" y="2688288"/>
            <a:ext cx="1337700" cy="254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Cloud Storage</a:t>
            </a:r>
            <a:endParaRPr b="0" i="0" sz="1400" u="none" cap="none" strike="noStrike">
              <a:solidFill>
                <a:srgbClr val="000000"/>
              </a:solidFill>
              <a:latin typeface="Arial"/>
              <a:ea typeface="Arial"/>
              <a:cs typeface="Arial"/>
              <a:sym typeface="Arial"/>
            </a:endParaRPr>
          </a:p>
        </p:txBody>
      </p:sp>
      <p:pic>
        <p:nvPicPr>
          <p:cNvPr id="4011" name="Google Shape;4011;p547"/>
          <p:cNvPicPr preferRelativeResize="0"/>
          <p:nvPr/>
        </p:nvPicPr>
        <p:blipFill rotWithShape="1">
          <a:blip r:embed="rId7">
            <a:alphaModFix/>
          </a:blip>
          <a:srcRect b="0" l="0" r="0" t="0"/>
          <a:stretch/>
        </p:blipFill>
        <p:spPr>
          <a:xfrm>
            <a:off x="4240715" y="2775152"/>
            <a:ext cx="655925" cy="575376"/>
          </a:xfrm>
          <a:prstGeom prst="rect">
            <a:avLst/>
          </a:prstGeom>
          <a:noFill/>
          <a:ln>
            <a:noFill/>
          </a:ln>
        </p:spPr>
      </p:pic>
      <p:sp>
        <p:nvSpPr>
          <p:cNvPr id="4012" name="Google Shape;4012;p547"/>
          <p:cNvSpPr txBox="1"/>
          <p:nvPr/>
        </p:nvSpPr>
        <p:spPr>
          <a:xfrm>
            <a:off x="4151288" y="3340775"/>
            <a:ext cx="971400" cy="254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Dataproc</a:t>
            </a:r>
            <a:endParaRPr b="0" i="0" sz="1400" u="none" cap="none" strike="noStrike">
              <a:solidFill>
                <a:srgbClr val="000000"/>
              </a:solidFill>
              <a:latin typeface="Arial"/>
              <a:ea typeface="Arial"/>
              <a:cs typeface="Arial"/>
              <a:sym typeface="Arial"/>
            </a:endParaRPr>
          </a:p>
        </p:txBody>
      </p:sp>
      <p:pic>
        <p:nvPicPr>
          <p:cNvPr id="4013" name="Google Shape;4013;p547"/>
          <p:cNvPicPr preferRelativeResize="0"/>
          <p:nvPr/>
        </p:nvPicPr>
        <p:blipFill rotWithShape="1">
          <a:blip r:embed="rId8">
            <a:alphaModFix/>
          </a:blip>
          <a:srcRect b="0" l="0" r="0" t="0"/>
          <a:stretch/>
        </p:blipFill>
        <p:spPr>
          <a:xfrm>
            <a:off x="4132684" y="2285821"/>
            <a:ext cx="485338" cy="377100"/>
          </a:xfrm>
          <a:prstGeom prst="rect">
            <a:avLst/>
          </a:prstGeom>
          <a:noFill/>
          <a:ln>
            <a:noFill/>
          </a:ln>
        </p:spPr>
      </p:pic>
      <p:pic>
        <p:nvPicPr>
          <p:cNvPr id="4014" name="Google Shape;4014;p547"/>
          <p:cNvPicPr preferRelativeResize="0"/>
          <p:nvPr/>
        </p:nvPicPr>
        <p:blipFill rotWithShape="1">
          <a:blip r:embed="rId9">
            <a:alphaModFix/>
          </a:blip>
          <a:srcRect b="0" l="0" r="0" t="0"/>
          <a:stretch/>
        </p:blipFill>
        <p:spPr>
          <a:xfrm>
            <a:off x="3416253" y="1751650"/>
            <a:ext cx="2304877" cy="4219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18" name="Shape 4018"/>
        <p:cNvGrpSpPr/>
        <p:nvPr/>
      </p:nvGrpSpPr>
      <p:grpSpPr>
        <a:xfrm>
          <a:off x="0" y="0"/>
          <a:ext cx="0" cy="0"/>
          <a:chOff x="0" y="0"/>
          <a:chExt cx="0" cy="0"/>
        </a:xfrm>
      </p:grpSpPr>
      <p:sp>
        <p:nvSpPr>
          <p:cNvPr id="4019" name="Google Shape;4019;p548"/>
          <p:cNvSpPr txBox="1"/>
          <p:nvPr>
            <p:ph type="title"/>
          </p:nvPr>
        </p:nvSpPr>
        <p:spPr>
          <a:xfrm>
            <a:off x="332185" y="322886"/>
            <a:ext cx="8479500" cy="377100"/>
          </a:xfrm>
          <a:prstGeom prst="rect">
            <a:avLst/>
          </a:prstGeom>
          <a:noFill/>
          <a:ln>
            <a:noFill/>
          </a:ln>
        </p:spPr>
        <p:txBody>
          <a:bodyPr anchorCtr="0" anchor="t" bIns="0" lIns="0" spcFirstLastPara="1" rIns="0" wrap="square" tIns="0">
            <a:noAutofit/>
          </a:bodyPr>
          <a:lstStyle/>
          <a:p>
            <a:pPr indent="0" lvl="0" marL="0" rtl="0" algn="l">
              <a:lnSpc>
                <a:spcPct val="85000"/>
              </a:lnSpc>
              <a:spcBef>
                <a:spcPts val="0"/>
              </a:spcBef>
              <a:spcAft>
                <a:spcPts val="0"/>
              </a:spcAft>
              <a:buSzPts val="2400"/>
              <a:buNone/>
            </a:pPr>
            <a:r>
              <a:rPr lang="en"/>
              <a:t>Develop a machine learning algorithm</a:t>
            </a:r>
            <a:endParaRPr/>
          </a:p>
        </p:txBody>
      </p:sp>
      <p:sp>
        <p:nvSpPr>
          <p:cNvPr id="4020" name="Google Shape;4020;p548"/>
          <p:cNvSpPr txBox="1"/>
          <p:nvPr/>
        </p:nvSpPr>
        <p:spPr>
          <a:xfrm>
            <a:off x="6261353" y="1806457"/>
            <a:ext cx="2313900" cy="2592300"/>
          </a:xfrm>
          <a:prstGeom prst="rect">
            <a:avLst/>
          </a:prstGeom>
          <a:noFill/>
          <a:ln>
            <a:noFill/>
          </a:ln>
        </p:spPr>
        <p:txBody>
          <a:bodyPr anchorCtr="0" anchor="t" bIns="68575" lIns="68575" spcFirstLastPara="1" rIns="68575" wrap="square" tIns="68575">
            <a:noAutofit/>
          </a:bodyPr>
          <a:lstStyle/>
          <a:p>
            <a:pPr indent="0" lvl="0" marL="0" marR="0" rtl="0" algn="ctr">
              <a:lnSpc>
                <a:spcPct val="100000"/>
              </a:lnSpc>
              <a:spcBef>
                <a:spcPts val="500"/>
              </a:spcBef>
              <a:spcAft>
                <a:spcPts val="0"/>
              </a:spcAft>
              <a:buClr>
                <a:srgbClr val="000000"/>
              </a:buClr>
              <a:buSzPts val="1100"/>
              <a:buFont typeface="Arial"/>
              <a:buNone/>
            </a:pPr>
            <a:r>
              <a:t/>
            </a:r>
            <a:endParaRPr b="0" i="0" sz="1100" u="none" cap="none" strike="noStrike">
              <a:solidFill>
                <a:srgbClr val="000000"/>
              </a:solidFill>
              <a:latin typeface="Georgia"/>
              <a:ea typeface="Georgia"/>
              <a:cs typeface="Georgia"/>
              <a:sym typeface="Georgia"/>
            </a:endParaRPr>
          </a:p>
          <a:p>
            <a:pPr indent="0" lvl="0" marL="0" marR="0" rtl="0" algn="ctr">
              <a:lnSpc>
                <a:spcPct val="100000"/>
              </a:lnSpc>
              <a:spcBef>
                <a:spcPts val="500"/>
              </a:spcBef>
              <a:spcAft>
                <a:spcPts val="0"/>
              </a:spcAft>
              <a:buClr>
                <a:srgbClr val="000000"/>
              </a:buClr>
              <a:buSzPts val="1100"/>
              <a:buFont typeface="Arial"/>
              <a:buNone/>
            </a:pPr>
            <a:r>
              <a:rPr b="0" i="0" lang="en" sz="1100" u="none" cap="none" strike="noStrike">
                <a:solidFill>
                  <a:srgbClr val="000000"/>
                </a:solidFill>
                <a:latin typeface="Georgia"/>
                <a:ea typeface="Georgia"/>
                <a:cs typeface="Georgia"/>
                <a:sym typeface="Georgia"/>
              </a:rPr>
              <a:t>Gender</a:t>
            </a:r>
            <a:endParaRPr b="0" i="0" sz="1100" u="none" cap="none" strike="noStrike">
              <a:solidFill>
                <a:srgbClr val="000000"/>
              </a:solidFill>
              <a:latin typeface="Georgia"/>
              <a:ea typeface="Georgia"/>
              <a:cs typeface="Georgia"/>
              <a:sym typeface="Georgia"/>
            </a:endParaRPr>
          </a:p>
          <a:p>
            <a:pPr indent="0" lvl="0" marL="0" marR="0" rtl="0" algn="ctr">
              <a:lnSpc>
                <a:spcPct val="100000"/>
              </a:lnSpc>
              <a:spcBef>
                <a:spcPts val="500"/>
              </a:spcBef>
              <a:spcAft>
                <a:spcPts val="0"/>
              </a:spcAft>
              <a:buClr>
                <a:srgbClr val="000000"/>
              </a:buClr>
              <a:buSzPts val="1200"/>
              <a:buFont typeface="Arial"/>
              <a:buNone/>
            </a:pPr>
            <a:r>
              <a:t/>
            </a:r>
            <a:endParaRPr b="0" i="0" sz="1200" u="none" cap="none" strike="noStrike">
              <a:solidFill>
                <a:srgbClr val="000000"/>
              </a:solidFill>
              <a:latin typeface="Georgia"/>
              <a:ea typeface="Georgia"/>
              <a:cs typeface="Georgia"/>
              <a:sym typeface="Georgia"/>
            </a:endParaRPr>
          </a:p>
          <a:p>
            <a:pPr indent="0" lvl="0" marL="0" marR="0" rtl="0" algn="ctr">
              <a:lnSpc>
                <a:spcPct val="100000"/>
              </a:lnSpc>
              <a:spcBef>
                <a:spcPts val="500"/>
              </a:spcBef>
              <a:spcAft>
                <a:spcPts val="0"/>
              </a:spcAft>
              <a:buClr>
                <a:srgbClr val="000000"/>
              </a:buClr>
              <a:buSzPts val="1100"/>
              <a:buFont typeface="Arial"/>
              <a:buNone/>
            </a:pPr>
            <a:r>
              <a:rPr b="0" i="0" lang="en" sz="1100" u="none" cap="none" strike="noStrike">
                <a:solidFill>
                  <a:srgbClr val="000000"/>
                </a:solidFill>
                <a:latin typeface="Georgia"/>
                <a:ea typeface="Georgia"/>
                <a:cs typeface="Georgia"/>
                <a:sym typeface="Georgia"/>
              </a:rPr>
              <a:t>Age category</a:t>
            </a:r>
            <a:endParaRPr b="0" i="0" sz="1100" u="none" cap="none" strike="noStrike">
              <a:solidFill>
                <a:srgbClr val="000000"/>
              </a:solidFill>
              <a:latin typeface="Georgia"/>
              <a:ea typeface="Georgia"/>
              <a:cs typeface="Georgia"/>
              <a:sym typeface="Georgia"/>
            </a:endParaRPr>
          </a:p>
          <a:p>
            <a:pPr indent="0" lvl="0" marL="0" marR="0" rtl="0" algn="ctr">
              <a:lnSpc>
                <a:spcPct val="100000"/>
              </a:lnSpc>
              <a:spcBef>
                <a:spcPts val="500"/>
              </a:spcBef>
              <a:spcAft>
                <a:spcPts val="0"/>
              </a:spcAft>
              <a:buClr>
                <a:srgbClr val="000000"/>
              </a:buClr>
              <a:buSzPts val="1200"/>
              <a:buFont typeface="Arial"/>
              <a:buNone/>
            </a:pPr>
            <a:r>
              <a:t/>
            </a:r>
            <a:endParaRPr b="0" i="0" sz="1200" u="none" cap="none" strike="noStrike">
              <a:solidFill>
                <a:srgbClr val="000000"/>
              </a:solidFill>
              <a:latin typeface="Georgia"/>
              <a:ea typeface="Georgia"/>
              <a:cs typeface="Georgia"/>
              <a:sym typeface="Georgia"/>
            </a:endParaRPr>
          </a:p>
          <a:p>
            <a:pPr indent="0" lvl="0" marL="0" marR="0" rtl="0" algn="ctr">
              <a:lnSpc>
                <a:spcPct val="100000"/>
              </a:lnSpc>
              <a:spcBef>
                <a:spcPts val="500"/>
              </a:spcBef>
              <a:spcAft>
                <a:spcPts val="0"/>
              </a:spcAft>
              <a:buClr>
                <a:srgbClr val="000000"/>
              </a:buClr>
              <a:buSzPts val="1100"/>
              <a:buFont typeface="Arial"/>
              <a:buNone/>
            </a:pPr>
            <a:r>
              <a:rPr b="0" i="0" lang="en" sz="1100" u="none" cap="none" strike="noStrike">
                <a:solidFill>
                  <a:srgbClr val="000000"/>
                </a:solidFill>
                <a:latin typeface="Georgia"/>
                <a:ea typeface="Georgia"/>
                <a:cs typeface="Georgia"/>
                <a:sym typeface="Georgia"/>
              </a:rPr>
              <a:t>Amount of information available (willingness to share)</a:t>
            </a:r>
            <a:endParaRPr b="0" i="0" sz="1100" u="none" cap="none" strike="noStrike">
              <a:solidFill>
                <a:srgbClr val="000000"/>
              </a:solidFill>
              <a:latin typeface="Georgia"/>
              <a:ea typeface="Georgia"/>
              <a:cs typeface="Georgia"/>
              <a:sym typeface="Georgia"/>
            </a:endParaRPr>
          </a:p>
          <a:p>
            <a:pPr indent="0" lvl="0" marL="0" marR="0" rtl="0" algn="ctr">
              <a:lnSpc>
                <a:spcPct val="100000"/>
              </a:lnSpc>
              <a:spcBef>
                <a:spcPts val="500"/>
              </a:spcBef>
              <a:spcAft>
                <a:spcPts val="0"/>
              </a:spcAft>
              <a:buClr>
                <a:srgbClr val="000000"/>
              </a:buClr>
              <a:buSzPts val="1200"/>
              <a:buFont typeface="Arial"/>
              <a:buNone/>
            </a:pPr>
            <a:r>
              <a:t/>
            </a:r>
            <a:endParaRPr b="0" i="0" sz="1200" u="none" cap="none" strike="noStrike">
              <a:solidFill>
                <a:srgbClr val="000000"/>
              </a:solidFill>
              <a:latin typeface="Georgia"/>
              <a:ea typeface="Georgia"/>
              <a:cs typeface="Georgia"/>
              <a:sym typeface="Georgia"/>
            </a:endParaRPr>
          </a:p>
          <a:p>
            <a:pPr indent="0" lvl="0" marL="0" marR="0" rtl="0" algn="ctr">
              <a:lnSpc>
                <a:spcPct val="100000"/>
              </a:lnSpc>
              <a:spcBef>
                <a:spcPts val="500"/>
              </a:spcBef>
              <a:spcAft>
                <a:spcPts val="0"/>
              </a:spcAft>
              <a:buClr>
                <a:srgbClr val="000000"/>
              </a:buClr>
              <a:buSzPts val="1100"/>
              <a:buFont typeface="Arial"/>
              <a:buNone/>
            </a:pPr>
            <a:r>
              <a:rPr b="0" i="0" lang="en" sz="1100" u="none" cap="none" strike="noStrike">
                <a:solidFill>
                  <a:srgbClr val="000000"/>
                </a:solidFill>
                <a:latin typeface="Georgia"/>
                <a:ea typeface="Georgia"/>
                <a:cs typeface="Georgia"/>
                <a:sym typeface="Georgia"/>
              </a:rPr>
              <a:t>Frequent location ZIP code, Province &amp; population</a:t>
            </a:r>
            <a:endParaRPr b="0" i="0" sz="1100" u="none" cap="none" strike="noStrike">
              <a:solidFill>
                <a:srgbClr val="000000"/>
              </a:solidFill>
              <a:latin typeface="Georgia"/>
              <a:ea typeface="Georgia"/>
              <a:cs typeface="Georgia"/>
              <a:sym typeface="Georgia"/>
            </a:endParaRPr>
          </a:p>
          <a:p>
            <a:pPr indent="0" lvl="0" marL="0" marR="0" rtl="0" algn="ctr">
              <a:lnSpc>
                <a:spcPct val="100000"/>
              </a:lnSpc>
              <a:spcBef>
                <a:spcPts val="500"/>
              </a:spcBef>
              <a:spcAft>
                <a:spcPts val="0"/>
              </a:spcAft>
              <a:buClr>
                <a:srgbClr val="000000"/>
              </a:buClr>
              <a:buSzPts val="1200"/>
              <a:buFont typeface="Arial"/>
              <a:buNone/>
            </a:pPr>
            <a:r>
              <a:t/>
            </a:r>
            <a:endParaRPr b="0" i="0" sz="1200" u="none" cap="none" strike="noStrike">
              <a:solidFill>
                <a:srgbClr val="000000"/>
              </a:solidFill>
              <a:latin typeface="Georgia"/>
              <a:ea typeface="Georgia"/>
              <a:cs typeface="Georgia"/>
              <a:sym typeface="Georgia"/>
            </a:endParaRPr>
          </a:p>
          <a:p>
            <a:pPr indent="0" lvl="0" marL="0" marR="0" rtl="0" algn="ctr">
              <a:lnSpc>
                <a:spcPct val="100000"/>
              </a:lnSpc>
              <a:spcBef>
                <a:spcPts val="500"/>
              </a:spcBef>
              <a:spcAft>
                <a:spcPts val="0"/>
              </a:spcAft>
              <a:buClr>
                <a:srgbClr val="000000"/>
              </a:buClr>
              <a:buSzPts val="1200"/>
              <a:buFont typeface="Arial"/>
              <a:buNone/>
            </a:pPr>
            <a:r>
              <a:t/>
            </a:r>
            <a:endParaRPr b="0" i="0" sz="1200" u="none" cap="none" strike="noStrike">
              <a:solidFill>
                <a:srgbClr val="000000"/>
              </a:solidFill>
              <a:latin typeface="Georgia"/>
              <a:ea typeface="Georgia"/>
              <a:cs typeface="Georgia"/>
              <a:sym typeface="Georgia"/>
            </a:endParaRPr>
          </a:p>
        </p:txBody>
      </p:sp>
      <p:sp>
        <p:nvSpPr>
          <p:cNvPr id="4021" name="Google Shape;4021;p548"/>
          <p:cNvSpPr txBox="1"/>
          <p:nvPr/>
        </p:nvSpPr>
        <p:spPr>
          <a:xfrm>
            <a:off x="3419140" y="1806457"/>
            <a:ext cx="2313900" cy="2592300"/>
          </a:xfrm>
          <a:prstGeom prst="rect">
            <a:avLst/>
          </a:prstGeom>
          <a:noFill/>
          <a:ln>
            <a:noFill/>
          </a:ln>
        </p:spPr>
        <p:txBody>
          <a:bodyPr anchorCtr="0" anchor="t" bIns="68575" lIns="68575" spcFirstLastPara="1" rIns="68575" wrap="square" tIns="68575">
            <a:noAutofit/>
          </a:bodyPr>
          <a:lstStyle/>
          <a:p>
            <a:pPr indent="0" lvl="0" marL="0" marR="0" rtl="0" algn="ctr">
              <a:lnSpc>
                <a:spcPct val="110000"/>
              </a:lnSpc>
              <a:spcBef>
                <a:spcPts val="500"/>
              </a:spcBef>
              <a:spcAft>
                <a:spcPts val="0"/>
              </a:spcAft>
              <a:buClr>
                <a:srgbClr val="000000"/>
              </a:buClr>
              <a:buSzPts val="1100"/>
              <a:buFont typeface="Arial"/>
              <a:buNone/>
            </a:pPr>
            <a:r>
              <a:t/>
            </a:r>
            <a:endParaRPr b="0" i="0" sz="1100" u="none" cap="none" strike="noStrike">
              <a:solidFill>
                <a:srgbClr val="000000"/>
              </a:solidFill>
              <a:latin typeface="Georgia"/>
              <a:ea typeface="Georgia"/>
              <a:cs typeface="Georgia"/>
              <a:sym typeface="Georgia"/>
            </a:endParaRPr>
          </a:p>
          <a:p>
            <a:pPr indent="0" lvl="0" marL="0" marR="0" rtl="0" algn="ctr">
              <a:lnSpc>
                <a:spcPct val="110000"/>
              </a:lnSpc>
              <a:spcBef>
                <a:spcPts val="500"/>
              </a:spcBef>
              <a:spcAft>
                <a:spcPts val="0"/>
              </a:spcAft>
              <a:buClr>
                <a:srgbClr val="000000"/>
              </a:buClr>
              <a:buSzPts val="1100"/>
              <a:buFont typeface="Arial"/>
              <a:buNone/>
            </a:pPr>
            <a:r>
              <a:rPr b="0" i="0" lang="en" sz="1100" u="none" cap="none" strike="noStrike">
                <a:solidFill>
                  <a:srgbClr val="000000"/>
                </a:solidFill>
                <a:latin typeface="Georgia"/>
                <a:ea typeface="Georgia"/>
                <a:cs typeface="Georgia"/>
                <a:sym typeface="Georgia"/>
              </a:rPr>
              <a:t>Other subscriptions &amp; their type</a:t>
            </a:r>
            <a:br>
              <a:rPr b="0" i="0" lang="en" sz="1100" u="none" cap="none" strike="noStrike">
                <a:solidFill>
                  <a:srgbClr val="000000"/>
                </a:solidFill>
                <a:latin typeface="Georgia"/>
                <a:ea typeface="Georgia"/>
                <a:cs typeface="Georgia"/>
                <a:sym typeface="Georgia"/>
              </a:rPr>
            </a:br>
            <a:endParaRPr b="0" i="0" sz="1200" u="none" cap="none" strike="noStrike">
              <a:solidFill>
                <a:srgbClr val="000000"/>
              </a:solidFill>
              <a:latin typeface="Georgia"/>
              <a:ea typeface="Georgia"/>
              <a:cs typeface="Georgia"/>
              <a:sym typeface="Georgia"/>
            </a:endParaRPr>
          </a:p>
          <a:p>
            <a:pPr indent="0" lvl="0" marL="0" marR="0" rtl="0" algn="ctr">
              <a:lnSpc>
                <a:spcPct val="110000"/>
              </a:lnSpc>
              <a:spcBef>
                <a:spcPts val="500"/>
              </a:spcBef>
              <a:spcAft>
                <a:spcPts val="0"/>
              </a:spcAft>
              <a:buClr>
                <a:srgbClr val="000000"/>
              </a:buClr>
              <a:buSzPts val="1100"/>
              <a:buFont typeface="Arial"/>
              <a:buNone/>
            </a:pPr>
            <a:r>
              <a:rPr b="0" i="0" lang="en" sz="1100" u="none" cap="none" strike="noStrike">
                <a:solidFill>
                  <a:srgbClr val="000000"/>
                </a:solidFill>
                <a:latin typeface="Georgia"/>
                <a:ea typeface="Georgia"/>
                <a:cs typeface="Georgia"/>
                <a:sym typeface="Georgia"/>
              </a:rPr>
              <a:t>Topics read about at day of subscription</a:t>
            </a:r>
            <a:br>
              <a:rPr b="0" i="0" lang="en" sz="1100" u="none" cap="none" strike="noStrike">
                <a:solidFill>
                  <a:srgbClr val="000000"/>
                </a:solidFill>
                <a:latin typeface="Georgia"/>
                <a:ea typeface="Georgia"/>
                <a:cs typeface="Georgia"/>
                <a:sym typeface="Georgia"/>
              </a:rPr>
            </a:br>
            <a:r>
              <a:rPr b="0" i="0" lang="en" sz="1100" u="none" cap="none" strike="noStrike">
                <a:solidFill>
                  <a:srgbClr val="000000"/>
                </a:solidFill>
                <a:latin typeface="Georgia"/>
                <a:ea typeface="Georgia"/>
                <a:cs typeface="Georgia"/>
                <a:sym typeface="Georgia"/>
              </a:rPr>
              <a:t>(Google clickstream)</a:t>
            </a:r>
            <a:endParaRPr b="0" i="0" sz="1100" u="none" cap="none" strike="noStrike">
              <a:solidFill>
                <a:srgbClr val="000000"/>
              </a:solidFill>
              <a:latin typeface="Georgia"/>
              <a:ea typeface="Georgia"/>
              <a:cs typeface="Georgia"/>
              <a:sym typeface="Georgia"/>
            </a:endParaRPr>
          </a:p>
          <a:p>
            <a:pPr indent="0" lvl="0" marL="0" marR="0" rtl="0" algn="ctr">
              <a:lnSpc>
                <a:spcPct val="110000"/>
              </a:lnSpc>
              <a:spcBef>
                <a:spcPts val="500"/>
              </a:spcBef>
              <a:spcAft>
                <a:spcPts val="0"/>
              </a:spcAft>
              <a:buClr>
                <a:srgbClr val="000000"/>
              </a:buClr>
              <a:buSzPts val="1200"/>
              <a:buFont typeface="Arial"/>
              <a:buNone/>
            </a:pPr>
            <a:r>
              <a:t/>
            </a:r>
            <a:endParaRPr b="0" i="0" sz="1200" u="none" cap="none" strike="noStrike">
              <a:solidFill>
                <a:srgbClr val="000000"/>
              </a:solidFill>
              <a:latin typeface="Georgia"/>
              <a:ea typeface="Georgia"/>
              <a:cs typeface="Georgia"/>
              <a:sym typeface="Georgia"/>
            </a:endParaRPr>
          </a:p>
          <a:p>
            <a:pPr indent="0" lvl="0" marL="0" marR="0" rtl="0" algn="ctr">
              <a:lnSpc>
                <a:spcPct val="110000"/>
              </a:lnSpc>
              <a:spcBef>
                <a:spcPts val="500"/>
              </a:spcBef>
              <a:spcAft>
                <a:spcPts val="0"/>
              </a:spcAft>
              <a:buClr>
                <a:srgbClr val="000000"/>
              </a:buClr>
              <a:buSzPts val="1200"/>
              <a:buFont typeface="Arial"/>
              <a:buNone/>
            </a:pPr>
            <a:r>
              <a:t/>
            </a:r>
            <a:endParaRPr b="0" i="0" sz="1200" u="none" cap="none" strike="noStrike">
              <a:solidFill>
                <a:srgbClr val="000000"/>
              </a:solidFill>
              <a:latin typeface="Georgia"/>
              <a:ea typeface="Georgia"/>
              <a:cs typeface="Georgia"/>
              <a:sym typeface="Georgia"/>
            </a:endParaRPr>
          </a:p>
          <a:p>
            <a:pPr indent="0" lvl="0" marL="0" marR="0" rtl="0" algn="ctr">
              <a:lnSpc>
                <a:spcPct val="110000"/>
              </a:lnSpc>
              <a:spcBef>
                <a:spcPts val="500"/>
              </a:spcBef>
              <a:spcAft>
                <a:spcPts val="0"/>
              </a:spcAft>
              <a:buClr>
                <a:srgbClr val="000000"/>
              </a:buClr>
              <a:buSzPts val="1200"/>
              <a:buFont typeface="Arial"/>
              <a:buNone/>
            </a:pPr>
            <a:r>
              <a:t/>
            </a:r>
            <a:endParaRPr b="0" i="0" sz="1200" u="none" cap="none" strike="noStrike">
              <a:solidFill>
                <a:srgbClr val="000000"/>
              </a:solidFill>
              <a:latin typeface="Georgia"/>
              <a:ea typeface="Georgia"/>
              <a:cs typeface="Georgia"/>
              <a:sym typeface="Georgia"/>
            </a:endParaRPr>
          </a:p>
        </p:txBody>
      </p:sp>
      <p:sp>
        <p:nvSpPr>
          <p:cNvPr id="4022" name="Google Shape;4022;p548"/>
          <p:cNvSpPr txBox="1"/>
          <p:nvPr/>
        </p:nvSpPr>
        <p:spPr>
          <a:xfrm>
            <a:off x="559062" y="1806457"/>
            <a:ext cx="2313900" cy="2592300"/>
          </a:xfrm>
          <a:prstGeom prst="rect">
            <a:avLst/>
          </a:prstGeom>
          <a:noFill/>
          <a:ln>
            <a:noFill/>
          </a:ln>
        </p:spPr>
        <p:txBody>
          <a:bodyPr anchorCtr="0" anchor="t" bIns="68575" lIns="68575" spcFirstLastPara="1" rIns="68575" wrap="square" tIns="68575">
            <a:noAutofit/>
          </a:bodyPr>
          <a:lstStyle/>
          <a:p>
            <a:pPr indent="0" lvl="0" marL="0" marR="0" rtl="0" algn="ctr">
              <a:lnSpc>
                <a:spcPct val="100000"/>
              </a:lnSpc>
              <a:spcBef>
                <a:spcPts val="500"/>
              </a:spcBef>
              <a:spcAft>
                <a:spcPts val="0"/>
              </a:spcAft>
              <a:buClr>
                <a:srgbClr val="000000"/>
              </a:buClr>
              <a:buSzPts val="1100"/>
              <a:buFont typeface="Arial"/>
              <a:buNone/>
            </a:pPr>
            <a:r>
              <a:t/>
            </a:r>
            <a:endParaRPr b="0" i="0" sz="1100" u="none" cap="none" strike="noStrike">
              <a:solidFill>
                <a:srgbClr val="000000"/>
              </a:solidFill>
              <a:latin typeface="Georgia"/>
              <a:ea typeface="Georgia"/>
              <a:cs typeface="Georgia"/>
              <a:sym typeface="Georgia"/>
            </a:endParaRPr>
          </a:p>
          <a:p>
            <a:pPr indent="0" lvl="0" marL="0" marR="0" rtl="0" algn="ctr">
              <a:lnSpc>
                <a:spcPct val="100000"/>
              </a:lnSpc>
              <a:spcBef>
                <a:spcPts val="500"/>
              </a:spcBef>
              <a:spcAft>
                <a:spcPts val="0"/>
              </a:spcAft>
              <a:buClr>
                <a:srgbClr val="000000"/>
              </a:buClr>
              <a:buSzPts val="1100"/>
              <a:buFont typeface="Arial"/>
              <a:buNone/>
            </a:pPr>
            <a:r>
              <a:rPr b="0" i="0" lang="en" sz="1100" u="none" cap="none" strike="noStrike">
                <a:solidFill>
                  <a:srgbClr val="000000"/>
                </a:solidFill>
                <a:latin typeface="Georgia"/>
                <a:ea typeface="Georgia"/>
                <a:cs typeface="Georgia"/>
                <a:sym typeface="Georgia"/>
              </a:rPr>
              <a:t>Average visits per day over last 30 days</a:t>
            </a:r>
            <a:br>
              <a:rPr b="0" i="0" lang="en" sz="1100" u="none" cap="none" strike="noStrike">
                <a:solidFill>
                  <a:srgbClr val="000000"/>
                </a:solidFill>
                <a:latin typeface="Georgia"/>
                <a:ea typeface="Georgia"/>
                <a:cs typeface="Georgia"/>
                <a:sym typeface="Georgia"/>
              </a:rPr>
            </a:br>
            <a:r>
              <a:rPr b="0" i="0" lang="en" sz="1100" u="none" cap="none" strike="noStrike">
                <a:solidFill>
                  <a:srgbClr val="000000"/>
                </a:solidFill>
                <a:latin typeface="Georgia"/>
                <a:ea typeface="Georgia"/>
                <a:cs typeface="Georgia"/>
                <a:sym typeface="Georgia"/>
              </a:rPr>
              <a:t>(Google clickstream)</a:t>
            </a:r>
            <a:endParaRPr b="0" i="0" sz="1100" u="none" cap="none" strike="noStrike">
              <a:solidFill>
                <a:srgbClr val="000000"/>
              </a:solidFill>
              <a:latin typeface="Georgia"/>
              <a:ea typeface="Georgia"/>
              <a:cs typeface="Georgia"/>
              <a:sym typeface="Georgia"/>
            </a:endParaRPr>
          </a:p>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Georgia"/>
              <a:ea typeface="Georgia"/>
              <a:cs typeface="Georgia"/>
              <a:sym typeface="Georgia"/>
            </a:endParaRPr>
          </a:p>
          <a:p>
            <a:pPr indent="0" lvl="0" marL="0" marR="0" rtl="0" algn="ctr">
              <a:lnSpc>
                <a:spcPct val="100000"/>
              </a:lnSpc>
              <a:spcBef>
                <a:spcPts val="500"/>
              </a:spcBef>
              <a:spcAft>
                <a:spcPts val="0"/>
              </a:spcAft>
              <a:buClr>
                <a:srgbClr val="000000"/>
              </a:buClr>
              <a:buSzPts val="1100"/>
              <a:buFont typeface="Arial"/>
              <a:buNone/>
            </a:pPr>
            <a:r>
              <a:rPr b="0" i="0" lang="en" sz="1100" u="none" cap="none" strike="noStrike">
                <a:solidFill>
                  <a:srgbClr val="000000"/>
                </a:solidFill>
                <a:latin typeface="Georgia"/>
                <a:ea typeface="Georgia"/>
                <a:cs typeface="Georgia"/>
                <a:sym typeface="Georgia"/>
              </a:rPr>
              <a:t>Average views per day over last 30 days</a:t>
            </a:r>
            <a:br>
              <a:rPr b="0" i="0" lang="en" sz="1100" u="none" cap="none" strike="noStrike">
                <a:solidFill>
                  <a:srgbClr val="000000"/>
                </a:solidFill>
                <a:latin typeface="Georgia"/>
                <a:ea typeface="Georgia"/>
                <a:cs typeface="Georgia"/>
                <a:sym typeface="Georgia"/>
              </a:rPr>
            </a:br>
            <a:r>
              <a:rPr b="0" i="0" lang="en" sz="1100" u="none" cap="none" strike="noStrike">
                <a:solidFill>
                  <a:srgbClr val="000000"/>
                </a:solidFill>
                <a:latin typeface="Georgia"/>
                <a:ea typeface="Georgia"/>
                <a:cs typeface="Georgia"/>
                <a:sym typeface="Georgia"/>
              </a:rPr>
              <a:t>(Google clickstream)</a:t>
            </a:r>
            <a:endParaRPr b="0" i="0" sz="1100" u="none" cap="none" strike="noStrike">
              <a:solidFill>
                <a:srgbClr val="000000"/>
              </a:solidFill>
              <a:latin typeface="Georgia"/>
              <a:ea typeface="Georgia"/>
              <a:cs typeface="Georgia"/>
              <a:sym typeface="Georgia"/>
            </a:endParaRPr>
          </a:p>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Georgia"/>
              <a:ea typeface="Georgia"/>
              <a:cs typeface="Georgia"/>
              <a:sym typeface="Georgia"/>
            </a:endParaRPr>
          </a:p>
          <a:p>
            <a:pPr indent="0" lvl="0" marL="0" marR="0" rtl="0" algn="ctr">
              <a:lnSpc>
                <a:spcPct val="100000"/>
              </a:lnSpc>
              <a:spcBef>
                <a:spcPts val="500"/>
              </a:spcBef>
              <a:spcAft>
                <a:spcPts val="0"/>
              </a:spcAft>
              <a:buClr>
                <a:srgbClr val="000000"/>
              </a:buClr>
              <a:buSzPts val="1100"/>
              <a:buFont typeface="Arial"/>
              <a:buNone/>
            </a:pPr>
            <a:r>
              <a:rPr b="0" i="0" lang="en" sz="1100" u="none" cap="none" strike="noStrike">
                <a:solidFill>
                  <a:srgbClr val="000000"/>
                </a:solidFill>
                <a:latin typeface="Georgia"/>
                <a:ea typeface="Georgia"/>
                <a:cs typeface="Georgia"/>
                <a:sym typeface="Georgia"/>
              </a:rPr>
              <a:t>Increase / decrease in views per days over last 30 days</a:t>
            </a:r>
            <a:br>
              <a:rPr b="0" i="0" lang="en" sz="1100" u="none" cap="none" strike="noStrike">
                <a:solidFill>
                  <a:srgbClr val="000000"/>
                </a:solidFill>
                <a:latin typeface="Georgia"/>
                <a:ea typeface="Georgia"/>
                <a:cs typeface="Georgia"/>
                <a:sym typeface="Georgia"/>
              </a:rPr>
            </a:br>
            <a:r>
              <a:rPr b="0" i="0" lang="en" sz="1100" u="none" cap="none" strike="noStrike">
                <a:solidFill>
                  <a:srgbClr val="000000"/>
                </a:solidFill>
                <a:latin typeface="Georgia"/>
                <a:ea typeface="Georgia"/>
                <a:cs typeface="Georgia"/>
                <a:sym typeface="Georgia"/>
              </a:rPr>
              <a:t>(Google clickstream)</a:t>
            </a:r>
            <a:endParaRPr b="0" i="0" sz="1100" u="none" cap="none" strike="noStrike">
              <a:solidFill>
                <a:srgbClr val="000000"/>
              </a:solidFill>
              <a:latin typeface="Georgia"/>
              <a:ea typeface="Georgia"/>
              <a:cs typeface="Georgia"/>
              <a:sym typeface="Georgia"/>
            </a:endParaRPr>
          </a:p>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Georgia"/>
              <a:ea typeface="Georgia"/>
              <a:cs typeface="Georgia"/>
              <a:sym typeface="Georgia"/>
            </a:endParaRPr>
          </a:p>
          <a:p>
            <a:pPr indent="0" lvl="0" marL="0" marR="0" rtl="0" algn="ctr">
              <a:lnSpc>
                <a:spcPct val="100000"/>
              </a:lnSpc>
              <a:spcBef>
                <a:spcPts val="500"/>
              </a:spcBef>
              <a:spcAft>
                <a:spcPts val="0"/>
              </a:spcAft>
              <a:buClr>
                <a:srgbClr val="000000"/>
              </a:buClr>
              <a:buSzPts val="1100"/>
              <a:buFont typeface="Arial"/>
              <a:buNone/>
            </a:pPr>
            <a:r>
              <a:rPr b="0" i="0" lang="en" sz="1100" u="none" cap="none" strike="noStrike">
                <a:solidFill>
                  <a:srgbClr val="000000"/>
                </a:solidFill>
                <a:latin typeface="Georgia"/>
                <a:ea typeface="Georgia"/>
                <a:cs typeface="Georgia"/>
                <a:sym typeface="Georgia"/>
              </a:rPr>
              <a:t>Type of device being used at time of subscription</a:t>
            </a:r>
            <a:br>
              <a:rPr b="0" i="0" lang="en" sz="1100" u="none" cap="none" strike="noStrike">
                <a:solidFill>
                  <a:srgbClr val="000000"/>
                </a:solidFill>
                <a:latin typeface="Georgia"/>
                <a:ea typeface="Georgia"/>
                <a:cs typeface="Georgia"/>
                <a:sym typeface="Georgia"/>
              </a:rPr>
            </a:br>
            <a:r>
              <a:rPr b="0" i="0" lang="en" sz="1100" u="none" cap="none" strike="noStrike">
                <a:solidFill>
                  <a:srgbClr val="000000"/>
                </a:solidFill>
                <a:latin typeface="Georgia"/>
                <a:ea typeface="Georgia"/>
                <a:cs typeface="Georgia"/>
                <a:sym typeface="Georgia"/>
              </a:rPr>
              <a:t>(Google clickstream)</a:t>
            </a:r>
            <a:endParaRPr b="0" i="0" sz="1100" u="none" cap="none" strike="noStrike">
              <a:solidFill>
                <a:srgbClr val="000000"/>
              </a:solidFill>
              <a:latin typeface="Georgia"/>
              <a:ea typeface="Georgia"/>
              <a:cs typeface="Georgia"/>
              <a:sym typeface="Georgia"/>
            </a:endParaRPr>
          </a:p>
          <a:p>
            <a:pPr indent="0" lvl="0" marL="0" marR="0" rtl="0" algn="l">
              <a:lnSpc>
                <a:spcPct val="100000"/>
              </a:lnSpc>
              <a:spcBef>
                <a:spcPts val="500"/>
              </a:spcBef>
              <a:spcAft>
                <a:spcPts val="0"/>
              </a:spcAft>
              <a:buClr>
                <a:srgbClr val="000000"/>
              </a:buClr>
              <a:buSzPts val="1200"/>
              <a:buFont typeface="Arial"/>
              <a:buNone/>
            </a:pPr>
            <a:r>
              <a:t/>
            </a:r>
            <a:endParaRPr b="0" i="0" sz="1200" u="none" cap="none" strike="noStrike">
              <a:solidFill>
                <a:srgbClr val="000000"/>
              </a:solidFill>
              <a:latin typeface="Georgia"/>
              <a:ea typeface="Georgia"/>
              <a:cs typeface="Georgia"/>
              <a:sym typeface="Georgia"/>
            </a:endParaRPr>
          </a:p>
          <a:p>
            <a:pPr indent="0" lvl="0" marL="0" marR="0" rtl="0" algn="ctr">
              <a:lnSpc>
                <a:spcPct val="100000"/>
              </a:lnSpc>
              <a:spcBef>
                <a:spcPts val="500"/>
              </a:spcBef>
              <a:spcAft>
                <a:spcPts val="0"/>
              </a:spcAft>
              <a:buClr>
                <a:srgbClr val="000000"/>
              </a:buClr>
              <a:buSzPts val="1200"/>
              <a:buFont typeface="Arial"/>
              <a:buNone/>
            </a:pPr>
            <a:r>
              <a:t/>
            </a:r>
            <a:endParaRPr b="0" i="0" sz="1200" u="none" cap="none" strike="noStrike">
              <a:solidFill>
                <a:srgbClr val="000000"/>
              </a:solidFill>
              <a:latin typeface="Georgia"/>
              <a:ea typeface="Georgia"/>
              <a:cs typeface="Georgia"/>
              <a:sym typeface="Georgia"/>
            </a:endParaRPr>
          </a:p>
        </p:txBody>
      </p:sp>
      <p:sp>
        <p:nvSpPr>
          <p:cNvPr id="4023" name="Google Shape;4023;p548"/>
          <p:cNvSpPr txBox="1"/>
          <p:nvPr/>
        </p:nvSpPr>
        <p:spPr>
          <a:xfrm>
            <a:off x="309575" y="1606260"/>
            <a:ext cx="2715900" cy="387900"/>
          </a:xfrm>
          <a:prstGeom prst="rect">
            <a:avLst/>
          </a:prstGeom>
          <a:noFill/>
          <a:ln>
            <a:noFill/>
          </a:ln>
        </p:spPr>
        <p:txBody>
          <a:bodyPr anchorCtr="0" anchor="ctr" bIns="68575" lIns="68575" spcFirstLastPara="1" rIns="68575" wrap="square" tIns="68575">
            <a:noAutofit/>
          </a:bodyPr>
          <a:lstStyle/>
          <a:p>
            <a:pPr indent="0" lvl="0" marL="0" marR="0" rtl="0" algn="ctr">
              <a:lnSpc>
                <a:spcPct val="100000"/>
              </a:lnSpc>
              <a:spcBef>
                <a:spcPts val="200"/>
              </a:spcBef>
              <a:spcAft>
                <a:spcPts val="0"/>
              </a:spcAft>
              <a:buClr>
                <a:srgbClr val="000000"/>
              </a:buClr>
              <a:buSzPts val="1600"/>
              <a:buFont typeface="Arial"/>
              <a:buNone/>
            </a:pPr>
            <a:r>
              <a:rPr b="0" i="0" lang="en" sz="1600" u="none" cap="none" strike="noStrike">
                <a:solidFill>
                  <a:srgbClr val="E0301E"/>
                </a:solidFill>
                <a:latin typeface="Georgia"/>
                <a:ea typeface="Georgia"/>
                <a:cs typeface="Georgia"/>
                <a:sym typeface="Georgia"/>
              </a:rPr>
              <a:t>Personal timeline actions</a:t>
            </a:r>
            <a:endParaRPr b="0" i="0" sz="1600" u="none" cap="none" strike="noStrike">
              <a:solidFill>
                <a:srgbClr val="E0301E"/>
              </a:solidFill>
              <a:latin typeface="Georgia"/>
              <a:ea typeface="Georgia"/>
              <a:cs typeface="Georgia"/>
              <a:sym typeface="Georgia"/>
            </a:endParaRPr>
          </a:p>
          <a:p>
            <a:pPr indent="0" lvl="0" marL="0" marR="0" rtl="0" algn="ctr">
              <a:lnSpc>
                <a:spcPct val="100000"/>
              </a:lnSpc>
              <a:spcBef>
                <a:spcPts val="200"/>
              </a:spcBef>
              <a:spcAft>
                <a:spcPts val="0"/>
              </a:spcAft>
              <a:buClr>
                <a:srgbClr val="000000"/>
              </a:buClr>
              <a:buSzPts val="900"/>
              <a:buFont typeface="Arial"/>
              <a:buNone/>
            </a:pPr>
            <a:r>
              <a:t/>
            </a:r>
            <a:endParaRPr b="0" i="0" sz="900" u="none" cap="none" strike="noStrike">
              <a:solidFill>
                <a:srgbClr val="E0301E"/>
              </a:solidFill>
              <a:latin typeface="Georgia"/>
              <a:ea typeface="Georgia"/>
              <a:cs typeface="Georgia"/>
              <a:sym typeface="Georgia"/>
            </a:endParaRPr>
          </a:p>
        </p:txBody>
      </p:sp>
      <p:sp>
        <p:nvSpPr>
          <p:cNvPr id="4024" name="Google Shape;4024;p548"/>
          <p:cNvSpPr txBox="1"/>
          <p:nvPr/>
        </p:nvSpPr>
        <p:spPr>
          <a:xfrm>
            <a:off x="3831235" y="1502421"/>
            <a:ext cx="1481400" cy="387900"/>
          </a:xfrm>
          <a:prstGeom prst="rect">
            <a:avLst/>
          </a:prstGeom>
          <a:noFill/>
          <a:ln>
            <a:noFill/>
          </a:ln>
        </p:spPr>
        <p:txBody>
          <a:bodyPr anchorCtr="0" anchor="t" bIns="68575" lIns="68575" spcFirstLastPara="1" rIns="68575" wrap="square" tIns="68575">
            <a:noAutofit/>
          </a:bodyPr>
          <a:lstStyle/>
          <a:p>
            <a:pPr indent="0" lvl="0" marL="0" marR="0" rtl="0" algn="ctr">
              <a:lnSpc>
                <a:spcPct val="100000"/>
              </a:lnSpc>
              <a:spcBef>
                <a:spcPts val="200"/>
              </a:spcBef>
              <a:spcAft>
                <a:spcPts val="0"/>
              </a:spcAft>
              <a:buClr>
                <a:srgbClr val="000000"/>
              </a:buClr>
              <a:buSzPts val="1600"/>
              <a:buFont typeface="Arial"/>
              <a:buNone/>
            </a:pPr>
            <a:r>
              <a:rPr b="0" i="0" lang="en" sz="1600" u="none" cap="none" strike="noStrike">
                <a:solidFill>
                  <a:srgbClr val="E0301E"/>
                </a:solidFill>
                <a:latin typeface="Georgia"/>
                <a:ea typeface="Georgia"/>
                <a:cs typeface="Georgia"/>
                <a:sym typeface="Georgia"/>
              </a:rPr>
              <a:t>Content</a:t>
            </a:r>
            <a:endParaRPr b="0" i="0" sz="1600" u="none" cap="none" strike="noStrike">
              <a:solidFill>
                <a:srgbClr val="E0301E"/>
              </a:solidFill>
              <a:latin typeface="Georgia"/>
              <a:ea typeface="Georgia"/>
              <a:cs typeface="Georgia"/>
              <a:sym typeface="Georgia"/>
            </a:endParaRPr>
          </a:p>
        </p:txBody>
      </p:sp>
      <p:sp>
        <p:nvSpPr>
          <p:cNvPr id="4025" name="Google Shape;4025;p548"/>
          <p:cNvSpPr txBox="1"/>
          <p:nvPr/>
        </p:nvSpPr>
        <p:spPr>
          <a:xfrm>
            <a:off x="6677603" y="1502421"/>
            <a:ext cx="1481400" cy="387900"/>
          </a:xfrm>
          <a:prstGeom prst="rect">
            <a:avLst/>
          </a:prstGeom>
          <a:noFill/>
          <a:ln>
            <a:noFill/>
          </a:ln>
        </p:spPr>
        <p:txBody>
          <a:bodyPr anchorCtr="0" anchor="t" bIns="68575" lIns="68575" spcFirstLastPara="1" rIns="68575" wrap="square" tIns="68575">
            <a:noAutofit/>
          </a:bodyPr>
          <a:lstStyle/>
          <a:p>
            <a:pPr indent="0" lvl="0" marL="0" marR="0" rtl="0" algn="ctr">
              <a:lnSpc>
                <a:spcPct val="100000"/>
              </a:lnSpc>
              <a:spcBef>
                <a:spcPts val="200"/>
              </a:spcBef>
              <a:spcAft>
                <a:spcPts val="0"/>
              </a:spcAft>
              <a:buClr>
                <a:srgbClr val="000000"/>
              </a:buClr>
              <a:buSzPts val="1600"/>
              <a:buFont typeface="Arial"/>
              <a:buNone/>
            </a:pPr>
            <a:r>
              <a:rPr b="0" i="0" lang="en" sz="1600" u="none" cap="none" strike="noStrike">
                <a:solidFill>
                  <a:srgbClr val="E0301E"/>
                </a:solidFill>
                <a:latin typeface="Georgia"/>
                <a:ea typeface="Georgia"/>
                <a:cs typeface="Georgia"/>
                <a:sym typeface="Georgia"/>
              </a:rPr>
              <a:t>Demographics</a:t>
            </a:r>
            <a:endParaRPr b="0" i="0" sz="1600" u="none" cap="none" strike="noStrike">
              <a:solidFill>
                <a:srgbClr val="E0301E"/>
              </a:solidFill>
              <a:latin typeface="Georgia"/>
              <a:ea typeface="Georgia"/>
              <a:cs typeface="Georgia"/>
              <a:sym typeface="Georgia"/>
            </a:endParaRPr>
          </a:p>
        </p:txBody>
      </p:sp>
      <p:sp>
        <p:nvSpPr>
          <p:cNvPr id="4026" name="Google Shape;4026;p548"/>
          <p:cNvSpPr txBox="1"/>
          <p:nvPr>
            <p:ph idx="2" type="subTitle"/>
          </p:nvPr>
        </p:nvSpPr>
        <p:spPr>
          <a:xfrm>
            <a:off x="373834" y="699975"/>
            <a:ext cx="8479500" cy="664500"/>
          </a:xfrm>
          <a:prstGeom prst="rect">
            <a:avLst/>
          </a:prstGeom>
          <a:noFill/>
          <a:ln>
            <a:noFill/>
          </a:ln>
        </p:spPr>
        <p:txBody>
          <a:bodyPr anchorCtr="0" anchor="t" bIns="0" lIns="0" spcFirstLastPara="1" rIns="0" wrap="square" tIns="0">
            <a:noAutofit/>
          </a:bodyPr>
          <a:lstStyle/>
          <a:p>
            <a:pPr indent="0" lvl="0" marL="0" rtl="0" algn="l">
              <a:lnSpc>
                <a:spcPct val="85000"/>
              </a:lnSpc>
              <a:spcBef>
                <a:spcPts val="0"/>
              </a:spcBef>
              <a:spcAft>
                <a:spcPts val="0"/>
              </a:spcAft>
              <a:buSzPts val="1800"/>
              <a:buNone/>
            </a:pPr>
            <a:r>
              <a:rPr lang="en"/>
              <a:t>Data used:</a:t>
            </a:r>
            <a:endParaRPr/>
          </a:p>
        </p:txBody>
      </p:sp>
      <p:sp>
        <p:nvSpPr>
          <p:cNvPr id="4027" name="Google Shape;4027;p548"/>
          <p:cNvSpPr/>
          <p:nvPr/>
        </p:nvSpPr>
        <p:spPr>
          <a:xfrm>
            <a:off x="5895980" y="200544"/>
            <a:ext cx="650913" cy="754330"/>
          </a:xfrm>
          <a:custGeom>
            <a:rect b="b" l="l" r="r" t="t"/>
            <a:pathLst>
              <a:path extrusionOk="0" h="874586" w="1005271">
                <a:moveTo>
                  <a:pt x="502635" y="0"/>
                </a:moveTo>
                <a:lnTo>
                  <a:pt x="1005270" y="190223"/>
                </a:lnTo>
                <a:lnTo>
                  <a:pt x="1005270" y="684364"/>
                </a:lnTo>
                <a:lnTo>
                  <a:pt x="502636" y="874586"/>
                </a:lnTo>
                <a:lnTo>
                  <a:pt x="1" y="684364"/>
                </a:lnTo>
                <a:lnTo>
                  <a:pt x="1" y="190223"/>
                </a:lnTo>
                <a:lnTo>
                  <a:pt x="502635" y="0"/>
                </a:lnTo>
                <a:close/>
              </a:path>
            </a:pathLst>
          </a:custGeom>
          <a:solidFill>
            <a:srgbClr val="BB2740"/>
          </a:solidFill>
          <a:ln cap="flat" cmpd="sng" w="25400">
            <a:solidFill>
              <a:schemeClr val="lt1"/>
            </a:solidFill>
            <a:prstDash val="solid"/>
            <a:round/>
            <a:headEnd len="sm" w="sm" type="none"/>
            <a:tailEnd len="sm" w="sm" type="none"/>
          </a:ln>
        </p:spPr>
        <p:txBody>
          <a:bodyPr anchorCtr="0" anchor="ctr" bIns="137475" lIns="122200" spcFirstLastPara="1" rIns="122200" wrap="square" tIns="137475">
            <a:noAutofit/>
          </a:bodyPr>
          <a:lstStyle/>
          <a:p>
            <a:pPr indent="0" lvl="0" marL="0" marR="0" rtl="0" algn="ctr">
              <a:lnSpc>
                <a:spcPct val="90000"/>
              </a:lnSpc>
              <a:spcBef>
                <a:spcPts val="0"/>
              </a:spcBef>
              <a:spcAft>
                <a:spcPts val="0"/>
              </a:spcAft>
              <a:buClr>
                <a:srgbClr val="000000"/>
              </a:buClr>
              <a:buSzPts val="1000"/>
              <a:buFont typeface="Arial"/>
              <a:buNone/>
            </a:pPr>
            <a:r>
              <a:rPr b="0" i="0" lang="en" sz="1000" u="none" cap="none" strike="noStrike">
                <a:solidFill>
                  <a:schemeClr val="lt1"/>
                </a:solidFill>
                <a:latin typeface="Arial"/>
                <a:ea typeface="Arial"/>
                <a:cs typeface="Arial"/>
                <a:sym typeface="Arial"/>
              </a:rPr>
              <a:t>POC’s</a:t>
            </a:r>
            <a:endParaRPr b="0" i="0" sz="1000" u="none" cap="none" strike="noStrike">
              <a:solidFill>
                <a:schemeClr val="lt1"/>
              </a:solidFill>
              <a:latin typeface="Arial"/>
              <a:ea typeface="Arial"/>
              <a:cs typeface="Arial"/>
              <a:sym typeface="Arial"/>
            </a:endParaRPr>
          </a:p>
        </p:txBody>
      </p:sp>
      <p:sp>
        <p:nvSpPr>
          <p:cNvPr id="4028" name="Google Shape;4028;p548"/>
          <p:cNvSpPr/>
          <p:nvPr/>
        </p:nvSpPr>
        <p:spPr>
          <a:xfrm>
            <a:off x="1499755" y="1173375"/>
            <a:ext cx="329046" cy="329046"/>
          </a:xfrm>
          <a:custGeom>
            <a:rect b="b" l="l" r="r" t="t"/>
            <a:pathLst>
              <a:path extrusionOk="0" h="200" w="200">
                <a:moveTo>
                  <a:pt x="100" y="0"/>
                </a:moveTo>
                <a:cubicBezTo>
                  <a:pt x="44" y="0"/>
                  <a:pt x="0" y="45"/>
                  <a:pt x="0" y="100"/>
                </a:cubicBezTo>
                <a:cubicBezTo>
                  <a:pt x="0" y="155"/>
                  <a:pt x="44" y="200"/>
                  <a:pt x="100" y="200"/>
                </a:cubicBezTo>
                <a:cubicBezTo>
                  <a:pt x="155" y="200"/>
                  <a:pt x="200" y="155"/>
                  <a:pt x="200" y="100"/>
                </a:cubicBezTo>
                <a:cubicBezTo>
                  <a:pt x="200" y="45"/>
                  <a:pt x="155" y="0"/>
                  <a:pt x="100" y="0"/>
                </a:cubicBezTo>
                <a:close/>
                <a:moveTo>
                  <a:pt x="100" y="187"/>
                </a:moveTo>
                <a:cubicBezTo>
                  <a:pt x="51" y="187"/>
                  <a:pt x="12" y="148"/>
                  <a:pt x="12" y="100"/>
                </a:cubicBezTo>
                <a:cubicBezTo>
                  <a:pt x="12" y="51"/>
                  <a:pt x="51" y="12"/>
                  <a:pt x="100" y="12"/>
                </a:cubicBezTo>
                <a:cubicBezTo>
                  <a:pt x="148" y="12"/>
                  <a:pt x="187" y="51"/>
                  <a:pt x="187" y="100"/>
                </a:cubicBezTo>
                <a:cubicBezTo>
                  <a:pt x="187" y="148"/>
                  <a:pt x="148" y="187"/>
                  <a:pt x="100" y="187"/>
                </a:cubicBezTo>
                <a:close/>
                <a:moveTo>
                  <a:pt x="106" y="93"/>
                </a:moveTo>
                <a:cubicBezTo>
                  <a:pt x="106" y="38"/>
                  <a:pt x="106" y="38"/>
                  <a:pt x="106" y="38"/>
                </a:cubicBezTo>
                <a:cubicBezTo>
                  <a:pt x="93" y="38"/>
                  <a:pt x="93" y="38"/>
                  <a:pt x="93" y="38"/>
                </a:cubicBezTo>
                <a:cubicBezTo>
                  <a:pt x="93" y="106"/>
                  <a:pt x="93" y="106"/>
                  <a:pt x="93" y="106"/>
                </a:cubicBezTo>
                <a:cubicBezTo>
                  <a:pt x="162" y="106"/>
                  <a:pt x="162" y="106"/>
                  <a:pt x="162" y="106"/>
                </a:cubicBezTo>
                <a:cubicBezTo>
                  <a:pt x="162" y="93"/>
                  <a:pt x="162" y="93"/>
                  <a:pt x="162" y="93"/>
                </a:cubicBezTo>
                <a:lnTo>
                  <a:pt x="106" y="93"/>
                </a:lnTo>
                <a:close/>
              </a:path>
            </a:pathLst>
          </a:custGeom>
          <a:solidFill>
            <a:srgbClr val="E0301E"/>
          </a:solidFill>
          <a:ln cap="flat" cmpd="sng" w="9525">
            <a:solidFill>
              <a:srgbClr val="E0301E"/>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029" name="Google Shape;4029;p548"/>
          <p:cNvSpPr/>
          <p:nvPr/>
        </p:nvSpPr>
        <p:spPr>
          <a:xfrm>
            <a:off x="4407413" y="1102548"/>
            <a:ext cx="293465" cy="360000"/>
          </a:xfrm>
          <a:custGeom>
            <a:rect b="b" l="l" r="r" t="t"/>
            <a:pathLst>
              <a:path extrusionOk="0" h="200" w="163">
                <a:moveTo>
                  <a:pt x="150" y="13"/>
                </a:moveTo>
                <a:cubicBezTo>
                  <a:pt x="132" y="13"/>
                  <a:pt x="132" y="13"/>
                  <a:pt x="132" y="13"/>
                </a:cubicBezTo>
                <a:cubicBezTo>
                  <a:pt x="132" y="25"/>
                  <a:pt x="132" y="25"/>
                  <a:pt x="132" y="25"/>
                </a:cubicBezTo>
                <a:cubicBezTo>
                  <a:pt x="150" y="25"/>
                  <a:pt x="150" y="25"/>
                  <a:pt x="150" y="25"/>
                </a:cubicBezTo>
                <a:cubicBezTo>
                  <a:pt x="150" y="188"/>
                  <a:pt x="150" y="188"/>
                  <a:pt x="150" y="188"/>
                </a:cubicBezTo>
                <a:cubicBezTo>
                  <a:pt x="13" y="188"/>
                  <a:pt x="13" y="188"/>
                  <a:pt x="13" y="188"/>
                </a:cubicBezTo>
                <a:cubicBezTo>
                  <a:pt x="13" y="25"/>
                  <a:pt x="13" y="25"/>
                  <a:pt x="13" y="25"/>
                </a:cubicBezTo>
                <a:cubicBezTo>
                  <a:pt x="32" y="25"/>
                  <a:pt x="32" y="25"/>
                  <a:pt x="32" y="25"/>
                </a:cubicBezTo>
                <a:cubicBezTo>
                  <a:pt x="32" y="13"/>
                  <a:pt x="32" y="13"/>
                  <a:pt x="32" y="13"/>
                </a:cubicBezTo>
                <a:cubicBezTo>
                  <a:pt x="13" y="13"/>
                  <a:pt x="13" y="13"/>
                  <a:pt x="13" y="13"/>
                </a:cubicBezTo>
                <a:cubicBezTo>
                  <a:pt x="6" y="13"/>
                  <a:pt x="0" y="18"/>
                  <a:pt x="0" y="25"/>
                </a:cubicBezTo>
                <a:cubicBezTo>
                  <a:pt x="0" y="188"/>
                  <a:pt x="0" y="188"/>
                  <a:pt x="0" y="188"/>
                </a:cubicBezTo>
                <a:cubicBezTo>
                  <a:pt x="0" y="195"/>
                  <a:pt x="6" y="200"/>
                  <a:pt x="13" y="200"/>
                </a:cubicBezTo>
                <a:cubicBezTo>
                  <a:pt x="150" y="200"/>
                  <a:pt x="150" y="200"/>
                  <a:pt x="150" y="200"/>
                </a:cubicBezTo>
                <a:cubicBezTo>
                  <a:pt x="157" y="200"/>
                  <a:pt x="163" y="195"/>
                  <a:pt x="163" y="188"/>
                </a:cubicBezTo>
                <a:cubicBezTo>
                  <a:pt x="163" y="25"/>
                  <a:pt x="163" y="25"/>
                  <a:pt x="163" y="25"/>
                </a:cubicBezTo>
                <a:cubicBezTo>
                  <a:pt x="163" y="18"/>
                  <a:pt x="157" y="13"/>
                  <a:pt x="150" y="13"/>
                </a:cubicBezTo>
                <a:close/>
                <a:moveTo>
                  <a:pt x="44" y="13"/>
                </a:moveTo>
                <a:cubicBezTo>
                  <a:pt x="119" y="13"/>
                  <a:pt x="119" y="13"/>
                  <a:pt x="119" y="13"/>
                </a:cubicBezTo>
                <a:cubicBezTo>
                  <a:pt x="119" y="0"/>
                  <a:pt x="119" y="0"/>
                  <a:pt x="119" y="0"/>
                </a:cubicBezTo>
                <a:cubicBezTo>
                  <a:pt x="44" y="0"/>
                  <a:pt x="44" y="0"/>
                  <a:pt x="44" y="0"/>
                </a:cubicBezTo>
                <a:lnTo>
                  <a:pt x="44" y="13"/>
                </a:lnTo>
                <a:close/>
                <a:moveTo>
                  <a:pt x="42" y="100"/>
                </a:moveTo>
                <a:cubicBezTo>
                  <a:pt x="39" y="100"/>
                  <a:pt x="36" y="103"/>
                  <a:pt x="36" y="107"/>
                </a:cubicBezTo>
                <a:cubicBezTo>
                  <a:pt x="36" y="110"/>
                  <a:pt x="39" y="113"/>
                  <a:pt x="42" y="113"/>
                </a:cubicBezTo>
                <a:cubicBezTo>
                  <a:pt x="121" y="113"/>
                  <a:pt x="121" y="113"/>
                  <a:pt x="121" y="113"/>
                </a:cubicBezTo>
                <a:cubicBezTo>
                  <a:pt x="125" y="113"/>
                  <a:pt x="127" y="110"/>
                  <a:pt x="127" y="107"/>
                </a:cubicBezTo>
                <a:cubicBezTo>
                  <a:pt x="127" y="103"/>
                  <a:pt x="125" y="100"/>
                  <a:pt x="121" y="100"/>
                </a:cubicBezTo>
                <a:lnTo>
                  <a:pt x="42" y="100"/>
                </a:lnTo>
                <a:close/>
                <a:moveTo>
                  <a:pt x="42" y="67"/>
                </a:moveTo>
                <a:cubicBezTo>
                  <a:pt x="39" y="67"/>
                  <a:pt x="36" y="70"/>
                  <a:pt x="36" y="73"/>
                </a:cubicBezTo>
                <a:cubicBezTo>
                  <a:pt x="36" y="77"/>
                  <a:pt x="39" y="79"/>
                  <a:pt x="42" y="79"/>
                </a:cubicBezTo>
                <a:cubicBezTo>
                  <a:pt x="121" y="79"/>
                  <a:pt x="121" y="79"/>
                  <a:pt x="121" y="79"/>
                </a:cubicBezTo>
                <a:cubicBezTo>
                  <a:pt x="125" y="79"/>
                  <a:pt x="127" y="77"/>
                  <a:pt x="127" y="73"/>
                </a:cubicBezTo>
                <a:cubicBezTo>
                  <a:pt x="127" y="70"/>
                  <a:pt x="125" y="67"/>
                  <a:pt x="121" y="67"/>
                </a:cubicBezTo>
                <a:lnTo>
                  <a:pt x="42" y="67"/>
                </a:lnTo>
                <a:close/>
              </a:path>
            </a:pathLst>
          </a:custGeom>
          <a:solidFill>
            <a:srgbClr val="E0301E"/>
          </a:solidFill>
          <a:ln cap="flat" cmpd="sng" w="9525">
            <a:solidFill>
              <a:srgbClr val="E0301E"/>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030" name="Google Shape;4030;p548"/>
          <p:cNvSpPr/>
          <p:nvPr/>
        </p:nvSpPr>
        <p:spPr>
          <a:xfrm>
            <a:off x="7253780" y="1173375"/>
            <a:ext cx="329046" cy="329046"/>
          </a:xfrm>
          <a:custGeom>
            <a:rect b="b" l="l" r="r" t="t"/>
            <a:pathLst>
              <a:path extrusionOk="0" h="200" w="200">
                <a:moveTo>
                  <a:pt x="100" y="0"/>
                </a:moveTo>
                <a:cubicBezTo>
                  <a:pt x="44" y="0"/>
                  <a:pt x="0" y="44"/>
                  <a:pt x="0" y="100"/>
                </a:cubicBezTo>
                <a:cubicBezTo>
                  <a:pt x="0" y="127"/>
                  <a:pt x="10" y="151"/>
                  <a:pt x="28" y="169"/>
                </a:cubicBezTo>
                <a:cubicBezTo>
                  <a:pt x="32" y="174"/>
                  <a:pt x="32" y="174"/>
                  <a:pt x="32" y="174"/>
                </a:cubicBezTo>
                <a:cubicBezTo>
                  <a:pt x="32" y="174"/>
                  <a:pt x="32" y="174"/>
                  <a:pt x="32" y="174"/>
                </a:cubicBezTo>
                <a:cubicBezTo>
                  <a:pt x="50" y="190"/>
                  <a:pt x="74" y="200"/>
                  <a:pt x="100" y="200"/>
                </a:cubicBezTo>
                <a:cubicBezTo>
                  <a:pt x="125" y="200"/>
                  <a:pt x="149" y="190"/>
                  <a:pt x="167" y="174"/>
                </a:cubicBezTo>
                <a:cubicBezTo>
                  <a:pt x="167" y="174"/>
                  <a:pt x="167" y="174"/>
                  <a:pt x="167" y="174"/>
                </a:cubicBezTo>
                <a:cubicBezTo>
                  <a:pt x="171" y="170"/>
                  <a:pt x="171" y="170"/>
                  <a:pt x="171" y="170"/>
                </a:cubicBezTo>
                <a:cubicBezTo>
                  <a:pt x="189" y="152"/>
                  <a:pt x="200" y="127"/>
                  <a:pt x="200" y="100"/>
                </a:cubicBezTo>
                <a:cubicBezTo>
                  <a:pt x="200" y="44"/>
                  <a:pt x="155" y="0"/>
                  <a:pt x="100" y="0"/>
                </a:cubicBezTo>
                <a:close/>
                <a:moveTo>
                  <a:pt x="100" y="187"/>
                </a:moveTo>
                <a:cubicBezTo>
                  <a:pt x="78" y="187"/>
                  <a:pt x="58" y="179"/>
                  <a:pt x="43" y="166"/>
                </a:cubicBezTo>
                <a:cubicBezTo>
                  <a:pt x="58" y="157"/>
                  <a:pt x="78" y="152"/>
                  <a:pt x="100" y="152"/>
                </a:cubicBezTo>
                <a:cubicBezTo>
                  <a:pt x="121" y="152"/>
                  <a:pt x="141" y="157"/>
                  <a:pt x="156" y="166"/>
                </a:cubicBezTo>
                <a:cubicBezTo>
                  <a:pt x="141" y="179"/>
                  <a:pt x="121" y="187"/>
                  <a:pt x="100" y="187"/>
                </a:cubicBezTo>
                <a:close/>
                <a:moveTo>
                  <a:pt x="165" y="157"/>
                </a:moveTo>
                <a:cubicBezTo>
                  <a:pt x="148" y="146"/>
                  <a:pt x="125" y="140"/>
                  <a:pt x="100" y="140"/>
                </a:cubicBezTo>
                <a:cubicBezTo>
                  <a:pt x="75" y="140"/>
                  <a:pt x="51" y="146"/>
                  <a:pt x="34" y="157"/>
                </a:cubicBezTo>
                <a:cubicBezTo>
                  <a:pt x="20" y="142"/>
                  <a:pt x="12" y="122"/>
                  <a:pt x="12" y="100"/>
                </a:cubicBezTo>
                <a:cubicBezTo>
                  <a:pt x="12" y="51"/>
                  <a:pt x="51" y="12"/>
                  <a:pt x="100" y="12"/>
                </a:cubicBezTo>
                <a:cubicBezTo>
                  <a:pt x="148" y="12"/>
                  <a:pt x="187" y="51"/>
                  <a:pt x="187" y="100"/>
                </a:cubicBezTo>
                <a:cubicBezTo>
                  <a:pt x="187" y="122"/>
                  <a:pt x="179" y="142"/>
                  <a:pt x="165" y="157"/>
                </a:cubicBezTo>
                <a:close/>
                <a:moveTo>
                  <a:pt x="100" y="54"/>
                </a:moveTo>
                <a:cubicBezTo>
                  <a:pt x="81" y="54"/>
                  <a:pt x="67" y="69"/>
                  <a:pt x="67" y="87"/>
                </a:cubicBezTo>
                <a:cubicBezTo>
                  <a:pt x="67" y="106"/>
                  <a:pt x="81" y="120"/>
                  <a:pt x="100" y="120"/>
                </a:cubicBezTo>
                <a:cubicBezTo>
                  <a:pt x="118" y="120"/>
                  <a:pt x="133" y="106"/>
                  <a:pt x="133" y="87"/>
                </a:cubicBezTo>
                <a:cubicBezTo>
                  <a:pt x="133" y="69"/>
                  <a:pt x="118" y="54"/>
                  <a:pt x="100" y="54"/>
                </a:cubicBezTo>
                <a:close/>
                <a:moveTo>
                  <a:pt x="100" y="108"/>
                </a:moveTo>
                <a:cubicBezTo>
                  <a:pt x="88" y="108"/>
                  <a:pt x="79" y="99"/>
                  <a:pt x="79" y="87"/>
                </a:cubicBezTo>
                <a:cubicBezTo>
                  <a:pt x="79" y="76"/>
                  <a:pt x="88" y="67"/>
                  <a:pt x="100" y="67"/>
                </a:cubicBezTo>
                <a:cubicBezTo>
                  <a:pt x="111" y="67"/>
                  <a:pt x="120" y="76"/>
                  <a:pt x="120" y="87"/>
                </a:cubicBezTo>
                <a:cubicBezTo>
                  <a:pt x="120" y="99"/>
                  <a:pt x="111" y="108"/>
                  <a:pt x="100" y="108"/>
                </a:cubicBezTo>
                <a:close/>
              </a:path>
            </a:pathLst>
          </a:custGeom>
          <a:solidFill>
            <a:srgbClr val="E0301E"/>
          </a:solidFill>
          <a:ln cap="flat" cmpd="sng" w="9525">
            <a:solidFill>
              <a:srgbClr val="E0301E"/>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27"/>
                                        </p:tgtEl>
                                        <p:attrNameLst>
                                          <p:attrName>style.visibility</p:attrName>
                                        </p:attrNameLst>
                                      </p:cBhvr>
                                      <p:to>
                                        <p:strVal val="visible"/>
                                      </p:to>
                                    </p:set>
                                    <p:animEffect filter="fade" transition="in">
                                      <p:cBhvr>
                                        <p:cTn dur="500"/>
                                        <p:tgtEl>
                                          <p:spTgt spid="402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28"/>
                                        </p:tgtEl>
                                        <p:attrNameLst>
                                          <p:attrName>style.visibility</p:attrName>
                                        </p:attrNameLst>
                                      </p:cBhvr>
                                      <p:to>
                                        <p:strVal val="visible"/>
                                      </p:to>
                                    </p:set>
                                    <p:animEffect filter="fade" transition="in">
                                      <p:cBhvr>
                                        <p:cTn dur="500"/>
                                        <p:tgtEl>
                                          <p:spTgt spid="4028"/>
                                        </p:tgtEl>
                                      </p:cBhvr>
                                    </p:animEffect>
                                  </p:childTnLst>
                                </p:cTn>
                              </p:par>
                              <p:par>
                                <p:cTn fill="hold" nodeType="withEffect" presetClass="entr" presetID="10" presetSubtype="0">
                                  <p:stCondLst>
                                    <p:cond delay="0"/>
                                  </p:stCondLst>
                                  <p:childTnLst>
                                    <p:set>
                                      <p:cBhvr>
                                        <p:cTn dur="1" fill="hold">
                                          <p:stCondLst>
                                            <p:cond delay="0"/>
                                          </p:stCondLst>
                                        </p:cTn>
                                        <p:tgtEl>
                                          <p:spTgt spid="4023"/>
                                        </p:tgtEl>
                                        <p:attrNameLst>
                                          <p:attrName>style.visibility</p:attrName>
                                        </p:attrNameLst>
                                      </p:cBhvr>
                                      <p:to>
                                        <p:strVal val="visible"/>
                                      </p:to>
                                    </p:set>
                                    <p:animEffect filter="fade" transition="in">
                                      <p:cBhvr>
                                        <p:cTn dur="500"/>
                                        <p:tgtEl>
                                          <p:spTgt spid="402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29"/>
                                        </p:tgtEl>
                                        <p:attrNameLst>
                                          <p:attrName>style.visibility</p:attrName>
                                        </p:attrNameLst>
                                      </p:cBhvr>
                                      <p:to>
                                        <p:strVal val="visible"/>
                                      </p:to>
                                    </p:set>
                                    <p:animEffect filter="fade" transition="in">
                                      <p:cBhvr>
                                        <p:cTn dur="500"/>
                                        <p:tgtEl>
                                          <p:spTgt spid="4029"/>
                                        </p:tgtEl>
                                      </p:cBhvr>
                                    </p:animEffect>
                                  </p:childTnLst>
                                </p:cTn>
                              </p:par>
                              <p:par>
                                <p:cTn fill="hold" nodeType="withEffect" presetClass="entr" presetID="10" presetSubtype="0">
                                  <p:stCondLst>
                                    <p:cond delay="0"/>
                                  </p:stCondLst>
                                  <p:childTnLst>
                                    <p:set>
                                      <p:cBhvr>
                                        <p:cTn dur="1" fill="hold">
                                          <p:stCondLst>
                                            <p:cond delay="0"/>
                                          </p:stCondLst>
                                        </p:cTn>
                                        <p:tgtEl>
                                          <p:spTgt spid="4024"/>
                                        </p:tgtEl>
                                        <p:attrNameLst>
                                          <p:attrName>style.visibility</p:attrName>
                                        </p:attrNameLst>
                                      </p:cBhvr>
                                      <p:to>
                                        <p:strVal val="visible"/>
                                      </p:to>
                                    </p:set>
                                    <p:animEffect filter="fade" transition="in">
                                      <p:cBhvr>
                                        <p:cTn dur="500"/>
                                        <p:tgtEl>
                                          <p:spTgt spid="402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30"/>
                                        </p:tgtEl>
                                        <p:attrNameLst>
                                          <p:attrName>style.visibility</p:attrName>
                                        </p:attrNameLst>
                                      </p:cBhvr>
                                      <p:to>
                                        <p:strVal val="visible"/>
                                      </p:to>
                                    </p:set>
                                    <p:animEffect filter="fade" transition="in">
                                      <p:cBhvr>
                                        <p:cTn dur="500"/>
                                        <p:tgtEl>
                                          <p:spTgt spid="4030"/>
                                        </p:tgtEl>
                                      </p:cBhvr>
                                    </p:animEffect>
                                  </p:childTnLst>
                                </p:cTn>
                              </p:par>
                              <p:par>
                                <p:cTn fill="hold" nodeType="withEffect" presetClass="entr" presetID="10" presetSubtype="0">
                                  <p:stCondLst>
                                    <p:cond delay="0"/>
                                  </p:stCondLst>
                                  <p:childTnLst>
                                    <p:set>
                                      <p:cBhvr>
                                        <p:cTn dur="1" fill="hold">
                                          <p:stCondLst>
                                            <p:cond delay="0"/>
                                          </p:stCondLst>
                                        </p:cTn>
                                        <p:tgtEl>
                                          <p:spTgt spid="4025"/>
                                        </p:tgtEl>
                                        <p:attrNameLst>
                                          <p:attrName>style.visibility</p:attrName>
                                        </p:attrNameLst>
                                      </p:cBhvr>
                                      <p:to>
                                        <p:strVal val="visible"/>
                                      </p:to>
                                    </p:set>
                                    <p:animEffect filter="fade" transition="in">
                                      <p:cBhvr>
                                        <p:cTn dur="500"/>
                                        <p:tgtEl>
                                          <p:spTgt spid="402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22"/>
                                        </p:tgtEl>
                                        <p:attrNameLst>
                                          <p:attrName>style.visibility</p:attrName>
                                        </p:attrNameLst>
                                      </p:cBhvr>
                                      <p:to>
                                        <p:strVal val="visible"/>
                                      </p:to>
                                    </p:set>
                                    <p:animEffect filter="fade" transition="in">
                                      <p:cBhvr>
                                        <p:cTn dur="1000"/>
                                        <p:tgtEl>
                                          <p:spTgt spid="402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21"/>
                                        </p:tgtEl>
                                        <p:attrNameLst>
                                          <p:attrName>style.visibility</p:attrName>
                                        </p:attrNameLst>
                                      </p:cBhvr>
                                      <p:to>
                                        <p:strVal val="visible"/>
                                      </p:to>
                                    </p:set>
                                    <p:animEffect filter="fade" transition="in">
                                      <p:cBhvr>
                                        <p:cTn dur="1000"/>
                                        <p:tgtEl>
                                          <p:spTgt spid="402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20"/>
                                        </p:tgtEl>
                                        <p:attrNameLst>
                                          <p:attrName>style.visibility</p:attrName>
                                        </p:attrNameLst>
                                      </p:cBhvr>
                                      <p:to>
                                        <p:strVal val="visible"/>
                                      </p:to>
                                    </p:set>
                                    <p:animEffect filter="fade" transition="in">
                                      <p:cBhvr>
                                        <p:cTn dur="1000"/>
                                        <p:tgtEl>
                                          <p:spTgt spid="402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34" name="Shape 4034"/>
        <p:cNvGrpSpPr/>
        <p:nvPr/>
      </p:nvGrpSpPr>
      <p:grpSpPr>
        <a:xfrm>
          <a:off x="0" y="0"/>
          <a:ext cx="0" cy="0"/>
          <a:chOff x="0" y="0"/>
          <a:chExt cx="0" cy="0"/>
        </a:xfrm>
      </p:grpSpPr>
      <p:sp>
        <p:nvSpPr>
          <p:cNvPr id="4035" name="Google Shape;4035;p549"/>
          <p:cNvSpPr txBox="1"/>
          <p:nvPr>
            <p:ph type="title"/>
          </p:nvPr>
        </p:nvSpPr>
        <p:spPr>
          <a:xfrm>
            <a:off x="332185" y="322886"/>
            <a:ext cx="8479500" cy="377100"/>
          </a:xfrm>
          <a:prstGeom prst="rect">
            <a:avLst/>
          </a:prstGeom>
          <a:noFill/>
          <a:ln>
            <a:noFill/>
          </a:ln>
        </p:spPr>
        <p:txBody>
          <a:bodyPr anchorCtr="0" anchor="t" bIns="0" lIns="0" spcFirstLastPara="1" rIns="0" wrap="square" tIns="0">
            <a:noAutofit/>
          </a:bodyPr>
          <a:lstStyle/>
          <a:p>
            <a:pPr indent="0" lvl="0" marL="0" rtl="0" algn="l">
              <a:lnSpc>
                <a:spcPct val="85000"/>
              </a:lnSpc>
              <a:spcBef>
                <a:spcPts val="0"/>
              </a:spcBef>
              <a:spcAft>
                <a:spcPts val="0"/>
              </a:spcAft>
              <a:buSzPts val="2400"/>
              <a:buNone/>
            </a:pPr>
            <a:r>
              <a:rPr lang="en"/>
              <a:t>Develop a ML algorithm</a:t>
            </a:r>
            <a:endParaRPr/>
          </a:p>
        </p:txBody>
      </p:sp>
      <p:pic>
        <p:nvPicPr>
          <p:cNvPr id="4036" name="Google Shape;4036;p549"/>
          <p:cNvPicPr preferRelativeResize="0"/>
          <p:nvPr/>
        </p:nvPicPr>
        <p:blipFill rotWithShape="1">
          <a:blip r:embed="rId3">
            <a:alphaModFix/>
          </a:blip>
          <a:srcRect b="0" l="0" r="0" t="0"/>
          <a:stretch/>
        </p:blipFill>
        <p:spPr>
          <a:xfrm>
            <a:off x="1352126" y="1063500"/>
            <a:ext cx="6439675" cy="4062849"/>
          </a:xfrm>
          <a:prstGeom prst="rect">
            <a:avLst/>
          </a:prstGeom>
          <a:noFill/>
          <a:ln>
            <a:noFill/>
          </a:ln>
        </p:spPr>
      </p:pic>
      <p:sp>
        <p:nvSpPr>
          <p:cNvPr id="4037" name="Google Shape;4037;p549"/>
          <p:cNvSpPr/>
          <p:nvPr/>
        </p:nvSpPr>
        <p:spPr>
          <a:xfrm>
            <a:off x="4960800" y="3272850"/>
            <a:ext cx="1897200" cy="754200"/>
          </a:xfrm>
          <a:prstGeom prst="wedgeRectCallout">
            <a:avLst>
              <a:gd fmla="val -8518" name="adj1"/>
              <a:gd fmla="val 72981" name="adj2"/>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Georgia"/>
                <a:ea typeface="Georgia"/>
                <a:cs typeface="Georgia"/>
                <a:sym typeface="Georgia"/>
              </a:rPr>
              <a:t>This group is the one that will get the manipulation</a:t>
            </a:r>
            <a:endParaRPr b="0" i="0" sz="1400" u="none" cap="none" strike="noStrike">
              <a:solidFill>
                <a:srgbClr val="000000"/>
              </a:solidFill>
              <a:latin typeface="Georgia"/>
              <a:ea typeface="Georgia"/>
              <a:cs typeface="Georgia"/>
              <a:sym typeface="Georgia"/>
            </a:endParaRPr>
          </a:p>
        </p:txBody>
      </p:sp>
      <p:sp>
        <p:nvSpPr>
          <p:cNvPr id="4038" name="Google Shape;4038;p549"/>
          <p:cNvSpPr/>
          <p:nvPr/>
        </p:nvSpPr>
        <p:spPr>
          <a:xfrm>
            <a:off x="7541875" y="1063500"/>
            <a:ext cx="1465800" cy="650100"/>
          </a:xfrm>
          <a:prstGeom prst="wedgeRectCallout">
            <a:avLst>
              <a:gd fmla="val -132796" name="adj1"/>
              <a:gd fmla="val 47093" name="adj2"/>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Georgia"/>
                <a:ea typeface="Georgia"/>
                <a:cs typeface="Georgia"/>
                <a:sym typeface="Georgia"/>
              </a:rPr>
              <a:t>Histogram of subscribed ppl</a:t>
            </a:r>
            <a:endParaRPr b="0" i="0" sz="1400" u="none" cap="none" strike="noStrike">
              <a:solidFill>
                <a:srgbClr val="000000"/>
              </a:solidFill>
              <a:latin typeface="Georgia"/>
              <a:ea typeface="Georgia"/>
              <a:cs typeface="Georgia"/>
              <a:sym typeface="Georgia"/>
            </a:endParaRPr>
          </a:p>
        </p:txBody>
      </p:sp>
      <p:sp>
        <p:nvSpPr>
          <p:cNvPr id="4039" name="Google Shape;4039;p549"/>
          <p:cNvSpPr/>
          <p:nvPr/>
        </p:nvSpPr>
        <p:spPr>
          <a:xfrm>
            <a:off x="167775" y="3665650"/>
            <a:ext cx="1465800" cy="650100"/>
          </a:xfrm>
          <a:prstGeom prst="wedgeRectCallout">
            <a:avLst>
              <a:gd fmla="val 120903" name="adj1"/>
              <a:gd fmla="val 20193" name="adj2"/>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Georgia"/>
                <a:ea typeface="Georgia"/>
                <a:cs typeface="Georgia"/>
                <a:sym typeface="Georgia"/>
              </a:rPr>
              <a:t>Histogram of unsubscribed ppl</a:t>
            </a:r>
            <a:endParaRPr b="0" i="0" sz="1400" u="none" cap="none" strike="noStrike">
              <a:solidFill>
                <a:srgbClr val="000000"/>
              </a:solidFill>
              <a:latin typeface="Georgia"/>
              <a:ea typeface="Georgia"/>
              <a:cs typeface="Georgia"/>
              <a:sym typeface="Georgia"/>
            </a:endParaRPr>
          </a:p>
        </p:txBody>
      </p:sp>
      <p:sp>
        <p:nvSpPr>
          <p:cNvPr id="4040" name="Google Shape;4040;p549"/>
          <p:cNvSpPr/>
          <p:nvPr/>
        </p:nvSpPr>
        <p:spPr>
          <a:xfrm>
            <a:off x="102550" y="1736238"/>
            <a:ext cx="1465800" cy="650100"/>
          </a:xfrm>
          <a:prstGeom prst="wedgeRectCallout">
            <a:avLst>
              <a:gd fmla="val 268277" name="adj1"/>
              <a:gd fmla="val 139184" name="adj2"/>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Georgia"/>
                <a:ea typeface="Georgia"/>
                <a:cs typeface="Georgia"/>
                <a:sym typeface="Georgia"/>
              </a:rPr>
              <a:t>Fitted Curve</a:t>
            </a:r>
            <a:endParaRPr b="0" i="0" sz="1400" u="none" cap="none" strike="noStrike">
              <a:solidFill>
                <a:srgbClr val="000000"/>
              </a:solidFill>
              <a:latin typeface="Georgia"/>
              <a:ea typeface="Georgia"/>
              <a:cs typeface="Georgia"/>
              <a:sym typeface="Georgia"/>
            </a:endParaRPr>
          </a:p>
        </p:txBody>
      </p:sp>
      <p:sp>
        <p:nvSpPr>
          <p:cNvPr id="4041" name="Google Shape;4041;p549"/>
          <p:cNvSpPr txBox="1"/>
          <p:nvPr>
            <p:ph idx="2" type="subTitle"/>
          </p:nvPr>
        </p:nvSpPr>
        <p:spPr>
          <a:xfrm>
            <a:off x="373834" y="699975"/>
            <a:ext cx="8479500" cy="664500"/>
          </a:xfrm>
          <a:prstGeom prst="rect">
            <a:avLst/>
          </a:prstGeom>
          <a:noFill/>
          <a:ln>
            <a:noFill/>
          </a:ln>
        </p:spPr>
        <p:txBody>
          <a:bodyPr anchorCtr="0" anchor="t" bIns="0" lIns="0" spcFirstLastPara="1" rIns="0" wrap="square" tIns="0">
            <a:noAutofit/>
          </a:bodyPr>
          <a:lstStyle/>
          <a:p>
            <a:pPr indent="0" lvl="0" marL="0" rtl="0" algn="l">
              <a:lnSpc>
                <a:spcPct val="85000"/>
              </a:lnSpc>
              <a:spcBef>
                <a:spcPts val="0"/>
              </a:spcBef>
              <a:spcAft>
                <a:spcPts val="0"/>
              </a:spcAft>
              <a:buSzPts val="1800"/>
              <a:buNone/>
            </a:pPr>
            <a:r>
              <a:rPr lang="en"/>
              <a:t>Een predictive model</a:t>
            </a:r>
            <a:endParaRPr/>
          </a:p>
        </p:txBody>
      </p:sp>
      <p:sp>
        <p:nvSpPr>
          <p:cNvPr id="4042" name="Google Shape;4042;p549"/>
          <p:cNvSpPr/>
          <p:nvPr/>
        </p:nvSpPr>
        <p:spPr>
          <a:xfrm>
            <a:off x="4058230" y="39144"/>
            <a:ext cx="826835" cy="944553"/>
          </a:xfrm>
          <a:custGeom>
            <a:rect b="b" l="l" r="r" t="t"/>
            <a:pathLst>
              <a:path extrusionOk="0" h="874586" w="1005271">
                <a:moveTo>
                  <a:pt x="502635" y="0"/>
                </a:moveTo>
                <a:lnTo>
                  <a:pt x="1005270" y="190223"/>
                </a:lnTo>
                <a:lnTo>
                  <a:pt x="1005270" y="684364"/>
                </a:lnTo>
                <a:lnTo>
                  <a:pt x="502636" y="874586"/>
                </a:lnTo>
                <a:lnTo>
                  <a:pt x="1" y="684364"/>
                </a:lnTo>
                <a:lnTo>
                  <a:pt x="1" y="190223"/>
                </a:lnTo>
                <a:lnTo>
                  <a:pt x="502635" y="0"/>
                </a:lnTo>
                <a:close/>
              </a:path>
            </a:pathLst>
          </a:custGeom>
          <a:solidFill>
            <a:srgbClr val="BB2740"/>
          </a:solidFill>
          <a:ln cap="flat" cmpd="sng" w="25400">
            <a:solidFill>
              <a:schemeClr val="lt1"/>
            </a:solidFill>
            <a:prstDash val="solid"/>
            <a:round/>
            <a:headEnd len="sm" w="sm" type="none"/>
            <a:tailEnd len="sm" w="sm" type="none"/>
          </a:ln>
        </p:spPr>
        <p:txBody>
          <a:bodyPr anchorCtr="0" anchor="ctr" bIns="137475" lIns="122200" spcFirstLastPara="1" rIns="122200" wrap="square" tIns="137475">
            <a:noAutofit/>
          </a:bodyPr>
          <a:lstStyle/>
          <a:p>
            <a:pPr indent="0" lvl="0" marL="0" marR="0" rtl="0" algn="ctr">
              <a:lnSpc>
                <a:spcPct val="90000"/>
              </a:lnSpc>
              <a:spcBef>
                <a:spcPts val="0"/>
              </a:spcBef>
              <a:spcAft>
                <a:spcPts val="0"/>
              </a:spcAft>
              <a:buClr>
                <a:srgbClr val="000000"/>
              </a:buClr>
              <a:buSzPts val="1000"/>
              <a:buFont typeface="Arial"/>
              <a:buNone/>
            </a:pPr>
            <a:r>
              <a:rPr b="0" i="0" lang="en" sz="1000" u="none" cap="none" strike="noStrike">
                <a:solidFill>
                  <a:schemeClr val="lt1"/>
                </a:solidFill>
                <a:latin typeface="Arial"/>
                <a:ea typeface="Arial"/>
                <a:cs typeface="Arial"/>
                <a:sym typeface="Arial"/>
              </a:rPr>
              <a:t>POC’s</a:t>
            </a:r>
            <a:endParaRPr b="0" i="0" sz="1000" u="none" cap="none" strike="noStrike">
              <a:solidFill>
                <a:schemeClr val="lt1"/>
              </a:solidFill>
              <a:latin typeface="Arial"/>
              <a:ea typeface="Arial"/>
              <a:cs typeface="Arial"/>
              <a:sym typeface="Arial"/>
            </a:endParaRPr>
          </a:p>
        </p:txBody>
      </p:sp>
      <p:sp>
        <p:nvSpPr>
          <p:cNvPr id="4043" name="Google Shape;4043;p549"/>
          <p:cNvSpPr/>
          <p:nvPr/>
        </p:nvSpPr>
        <p:spPr>
          <a:xfrm>
            <a:off x="5012318" y="6"/>
            <a:ext cx="826835" cy="944553"/>
          </a:xfrm>
          <a:custGeom>
            <a:rect b="b" l="l" r="r" t="t"/>
            <a:pathLst>
              <a:path extrusionOk="0" h="874586" w="1005271">
                <a:moveTo>
                  <a:pt x="502635" y="0"/>
                </a:moveTo>
                <a:lnTo>
                  <a:pt x="1005270" y="190223"/>
                </a:lnTo>
                <a:lnTo>
                  <a:pt x="1005270" y="684364"/>
                </a:lnTo>
                <a:lnTo>
                  <a:pt x="502636" y="874586"/>
                </a:lnTo>
                <a:lnTo>
                  <a:pt x="1" y="684364"/>
                </a:lnTo>
                <a:lnTo>
                  <a:pt x="1" y="190223"/>
                </a:lnTo>
                <a:lnTo>
                  <a:pt x="502635" y="0"/>
                </a:lnTo>
                <a:close/>
              </a:path>
            </a:pathLst>
          </a:custGeom>
          <a:solidFill>
            <a:srgbClr val="E02D1B"/>
          </a:solidFill>
          <a:ln cap="flat" cmpd="sng" w="25400">
            <a:solidFill>
              <a:schemeClr val="lt1"/>
            </a:solidFill>
            <a:prstDash val="solid"/>
            <a:round/>
            <a:headEnd len="sm" w="sm" type="none"/>
            <a:tailEnd len="sm" w="sm" type="none"/>
          </a:ln>
        </p:spPr>
        <p:txBody>
          <a:bodyPr anchorCtr="0" anchor="ctr" bIns="134600" lIns="119350" spcFirstLastPara="1" rIns="119350" wrap="square" tIns="134600">
            <a:noAutofit/>
          </a:bodyPr>
          <a:lstStyle/>
          <a:p>
            <a:pPr indent="0" lvl="0" marL="0" marR="0" rtl="0" algn="ctr">
              <a:lnSpc>
                <a:spcPct val="90000"/>
              </a:lnSpc>
              <a:spcBef>
                <a:spcPts val="0"/>
              </a:spcBef>
              <a:spcAft>
                <a:spcPts val="0"/>
              </a:spcAft>
              <a:buClr>
                <a:srgbClr val="000000"/>
              </a:buClr>
              <a:buSzPts val="700"/>
              <a:buFont typeface="Arial"/>
              <a:buNone/>
            </a:pPr>
            <a:r>
              <a:rPr b="0" i="0" lang="en" sz="700" u="none" cap="none" strike="noStrike">
                <a:solidFill>
                  <a:schemeClr val="lt1"/>
                </a:solidFill>
                <a:latin typeface="Arial"/>
                <a:ea typeface="Arial"/>
                <a:cs typeface="Arial"/>
                <a:sym typeface="Arial"/>
              </a:rPr>
              <a:t>Visualisation</a:t>
            </a:r>
            <a:endParaRPr b="0" i="0" sz="700" u="none" cap="none" strike="noStrike">
              <a:solidFill>
                <a:schemeClr val="lt1"/>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47" name="Shape 4047"/>
        <p:cNvGrpSpPr/>
        <p:nvPr/>
      </p:nvGrpSpPr>
      <p:grpSpPr>
        <a:xfrm>
          <a:off x="0" y="0"/>
          <a:ext cx="0" cy="0"/>
          <a:chOff x="0" y="0"/>
          <a:chExt cx="0" cy="0"/>
        </a:xfrm>
      </p:grpSpPr>
      <p:sp>
        <p:nvSpPr>
          <p:cNvPr id="4048" name="Google Shape;4048;p550"/>
          <p:cNvSpPr txBox="1"/>
          <p:nvPr>
            <p:ph type="title"/>
          </p:nvPr>
        </p:nvSpPr>
        <p:spPr>
          <a:xfrm>
            <a:off x="332185" y="322886"/>
            <a:ext cx="8479500" cy="377100"/>
          </a:xfrm>
          <a:prstGeom prst="rect">
            <a:avLst/>
          </a:prstGeom>
          <a:noFill/>
          <a:ln>
            <a:noFill/>
          </a:ln>
        </p:spPr>
        <p:txBody>
          <a:bodyPr anchorCtr="0" anchor="t" bIns="0" lIns="0" spcFirstLastPara="1" rIns="0" wrap="square" tIns="0">
            <a:noAutofit/>
          </a:bodyPr>
          <a:lstStyle/>
          <a:p>
            <a:pPr indent="0" lvl="0" marL="0" rtl="0" algn="l">
              <a:lnSpc>
                <a:spcPct val="85000"/>
              </a:lnSpc>
              <a:spcBef>
                <a:spcPts val="0"/>
              </a:spcBef>
              <a:spcAft>
                <a:spcPts val="0"/>
              </a:spcAft>
              <a:buSzPts val="2400"/>
              <a:buNone/>
            </a:pPr>
            <a:r>
              <a:rPr lang="en"/>
              <a:t>Model testing</a:t>
            </a:r>
            <a:endParaRPr/>
          </a:p>
        </p:txBody>
      </p:sp>
      <p:sp>
        <p:nvSpPr>
          <p:cNvPr id="4049" name="Google Shape;4049;p550"/>
          <p:cNvSpPr/>
          <p:nvPr/>
        </p:nvSpPr>
        <p:spPr>
          <a:xfrm>
            <a:off x="420975" y="1443075"/>
            <a:ext cx="1007784" cy="1128216"/>
          </a:xfrm>
          <a:custGeom>
            <a:rect b="b" l="l" r="r" t="t"/>
            <a:pathLst>
              <a:path extrusionOk="0" h="874586" w="1005271">
                <a:moveTo>
                  <a:pt x="502635" y="0"/>
                </a:moveTo>
                <a:lnTo>
                  <a:pt x="1005270" y="190223"/>
                </a:lnTo>
                <a:lnTo>
                  <a:pt x="1005270" y="684364"/>
                </a:lnTo>
                <a:lnTo>
                  <a:pt x="502636" y="874586"/>
                </a:lnTo>
                <a:lnTo>
                  <a:pt x="1" y="684364"/>
                </a:lnTo>
                <a:lnTo>
                  <a:pt x="1" y="190223"/>
                </a:lnTo>
                <a:lnTo>
                  <a:pt x="502635" y="0"/>
                </a:lnTo>
                <a:close/>
              </a:path>
            </a:pathLst>
          </a:custGeom>
          <a:solidFill>
            <a:schemeClr val="accent2"/>
          </a:solidFill>
          <a:ln cap="flat" cmpd="sng" w="25400">
            <a:solidFill>
              <a:schemeClr val="lt1"/>
            </a:solidFill>
            <a:prstDash val="solid"/>
            <a:round/>
            <a:headEnd len="sm" w="sm" type="none"/>
            <a:tailEnd len="sm" w="sm" type="none"/>
          </a:ln>
        </p:spPr>
        <p:txBody>
          <a:bodyPr anchorCtr="0" anchor="ctr" bIns="137475" lIns="122200" spcFirstLastPara="1" rIns="122200" wrap="square" tIns="137475">
            <a:noAutofit/>
          </a:bodyPr>
          <a:lstStyle/>
          <a:p>
            <a:pPr indent="0" lvl="0" marL="0" marR="0" rtl="0" algn="ctr">
              <a:lnSpc>
                <a:spcPct val="90000"/>
              </a:lnSpc>
              <a:spcBef>
                <a:spcPts val="0"/>
              </a:spcBef>
              <a:spcAft>
                <a:spcPts val="0"/>
              </a:spcAft>
              <a:buClr>
                <a:srgbClr val="000000"/>
              </a:buClr>
              <a:buSzPts val="700"/>
              <a:buFont typeface="Arial"/>
              <a:buNone/>
            </a:pPr>
            <a:r>
              <a:rPr b="0" i="0" lang="en" sz="1000" u="none" cap="none" strike="noStrike">
                <a:solidFill>
                  <a:schemeClr val="lt1"/>
                </a:solidFill>
                <a:latin typeface="Arial"/>
                <a:ea typeface="Arial"/>
                <a:cs typeface="Arial"/>
                <a:sym typeface="Arial"/>
              </a:rPr>
              <a:t>Optimisation validation</a:t>
            </a:r>
            <a:endParaRPr b="0" i="0" sz="1000" u="none" cap="none" strike="noStrike">
              <a:solidFill>
                <a:schemeClr val="lt1"/>
              </a:solidFill>
              <a:latin typeface="Arial"/>
              <a:ea typeface="Arial"/>
              <a:cs typeface="Arial"/>
              <a:sym typeface="Arial"/>
            </a:endParaRPr>
          </a:p>
        </p:txBody>
      </p:sp>
      <p:pic>
        <p:nvPicPr>
          <p:cNvPr id="4050" name="Google Shape;4050;p550"/>
          <p:cNvPicPr preferRelativeResize="0"/>
          <p:nvPr/>
        </p:nvPicPr>
        <p:blipFill rotWithShape="1">
          <a:blip r:embed="rId3">
            <a:alphaModFix/>
          </a:blip>
          <a:srcRect b="0" l="0" r="0" t="0"/>
          <a:stretch/>
        </p:blipFill>
        <p:spPr>
          <a:xfrm>
            <a:off x="1848875" y="699975"/>
            <a:ext cx="4933825" cy="42231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54" name="Shape 4054"/>
        <p:cNvGrpSpPr/>
        <p:nvPr/>
      </p:nvGrpSpPr>
      <p:grpSpPr>
        <a:xfrm>
          <a:off x="0" y="0"/>
          <a:ext cx="0" cy="0"/>
          <a:chOff x="0" y="0"/>
          <a:chExt cx="0" cy="0"/>
        </a:xfrm>
      </p:grpSpPr>
      <p:sp>
        <p:nvSpPr>
          <p:cNvPr id="4055" name="Google Shape;4055;p551"/>
          <p:cNvSpPr/>
          <p:nvPr/>
        </p:nvSpPr>
        <p:spPr>
          <a:xfrm rot="5400000">
            <a:off x="5176847" y="-503550"/>
            <a:ext cx="1137600" cy="5156700"/>
          </a:xfrm>
          <a:prstGeom prst="wedgeRoundRectCallout">
            <a:avLst>
              <a:gd fmla="val -6124" name="adj1"/>
              <a:gd fmla="val 64705" name="adj2"/>
              <a:gd fmla="val 16667" name="adj3"/>
            </a:avLst>
          </a:prstGeom>
          <a:noFill/>
          <a:ln cap="flat" cmpd="sng" w="28575">
            <a:solidFill>
              <a:srgbClr val="70170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rgbClr val="FFFFFF"/>
                </a:solidFill>
                <a:latin typeface="Georgia"/>
                <a:ea typeface="Georgia"/>
                <a:cs typeface="Georgia"/>
                <a:sym typeface="Georgia"/>
              </a:rPr>
              <a:t>Kun</a:t>
            </a:r>
            <a:endParaRPr b="0" i="0" sz="1800" u="none" cap="none" strike="noStrike">
              <a:solidFill>
                <a:srgbClr val="FFFFFF"/>
              </a:solidFill>
              <a:latin typeface="Georgia"/>
              <a:ea typeface="Georgia"/>
              <a:cs typeface="Georgia"/>
              <a:sym typeface="Georgia"/>
            </a:endParaRPr>
          </a:p>
        </p:txBody>
      </p:sp>
      <p:sp>
        <p:nvSpPr>
          <p:cNvPr id="4056" name="Google Shape;4056;p551"/>
          <p:cNvSpPr/>
          <p:nvPr/>
        </p:nvSpPr>
        <p:spPr>
          <a:xfrm rot="-5400000">
            <a:off x="2765581" y="1569704"/>
            <a:ext cx="1137600" cy="5016600"/>
          </a:xfrm>
          <a:prstGeom prst="wedgeRoundRectCallout">
            <a:avLst>
              <a:gd fmla="val 3634" name="adj1"/>
              <a:gd fmla="val 64478" name="adj2"/>
              <a:gd fmla="val 16667" name="adj3"/>
            </a:avLst>
          </a:prstGeom>
          <a:noFill/>
          <a:ln cap="flat" cmpd="sng" w="28575">
            <a:solidFill>
              <a:srgbClr val="C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rgbClr val="FFFFFF"/>
                </a:solidFill>
                <a:latin typeface="Georgia"/>
                <a:ea typeface="Georgia"/>
                <a:cs typeface="Georgia"/>
                <a:sym typeface="Georgia"/>
              </a:rPr>
              <a:t>Kun</a:t>
            </a:r>
            <a:endParaRPr b="0" i="0" sz="1800" u="none" cap="none" strike="noStrike">
              <a:solidFill>
                <a:srgbClr val="FFFFFF"/>
              </a:solidFill>
              <a:latin typeface="Georgia"/>
              <a:ea typeface="Georgia"/>
              <a:cs typeface="Georgia"/>
              <a:sym typeface="Georgia"/>
            </a:endParaRPr>
          </a:p>
        </p:txBody>
      </p:sp>
      <p:sp>
        <p:nvSpPr>
          <p:cNvPr id="4057" name="Google Shape;4057;p551"/>
          <p:cNvSpPr/>
          <p:nvPr/>
        </p:nvSpPr>
        <p:spPr>
          <a:xfrm>
            <a:off x="6531464" y="3401612"/>
            <a:ext cx="1792525" cy="1741890"/>
          </a:xfrm>
          <a:custGeom>
            <a:rect b="b" l="l" r="r" t="t"/>
            <a:pathLst>
              <a:path extrusionOk="0" h="10027" w="10000">
                <a:moveTo>
                  <a:pt x="10000" y="10000"/>
                </a:moveTo>
                <a:lnTo>
                  <a:pt x="10000" y="10000"/>
                </a:lnTo>
                <a:lnTo>
                  <a:pt x="8578" y="10000"/>
                </a:lnTo>
                <a:lnTo>
                  <a:pt x="8578" y="10000"/>
                </a:lnTo>
                <a:cubicBezTo>
                  <a:pt x="8546" y="9962"/>
                  <a:pt x="8515" y="9924"/>
                  <a:pt x="8483" y="9886"/>
                </a:cubicBezTo>
                <a:lnTo>
                  <a:pt x="8389" y="9771"/>
                </a:lnTo>
                <a:lnTo>
                  <a:pt x="8231" y="9528"/>
                </a:lnTo>
                <a:cubicBezTo>
                  <a:pt x="8199" y="9490"/>
                  <a:pt x="8168" y="9451"/>
                  <a:pt x="8136" y="9413"/>
                </a:cubicBezTo>
                <a:lnTo>
                  <a:pt x="8025" y="9299"/>
                </a:lnTo>
                <a:lnTo>
                  <a:pt x="7915" y="9213"/>
                </a:lnTo>
                <a:cubicBezTo>
                  <a:pt x="7868" y="9189"/>
                  <a:pt x="7820" y="9166"/>
                  <a:pt x="7773" y="9142"/>
                </a:cubicBezTo>
                <a:lnTo>
                  <a:pt x="7773" y="9142"/>
                </a:lnTo>
                <a:cubicBezTo>
                  <a:pt x="7752" y="9290"/>
                  <a:pt x="7730" y="9437"/>
                  <a:pt x="7709" y="9585"/>
                </a:cubicBezTo>
                <a:cubicBezTo>
                  <a:pt x="7699" y="9657"/>
                  <a:pt x="7688" y="9728"/>
                  <a:pt x="7678" y="9800"/>
                </a:cubicBezTo>
                <a:cubicBezTo>
                  <a:pt x="7662" y="9867"/>
                  <a:pt x="7646" y="9933"/>
                  <a:pt x="7630" y="10000"/>
                </a:cubicBezTo>
                <a:lnTo>
                  <a:pt x="7630" y="10000"/>
                </a:lnTo>
                <a:lnTo>
                  <a:pt x="6209" y="10000"/>
                </a:lnTo>
                <a:lnTo>
                  <a:pt x="4787" y="10000"/>
                </a:lnTo>
                <a:lnTo>
                  <a:pt x="3365" y="10000"/>
                </a:lnTo>
                <a:lnTo>
                  <a:pt x="1991" y="10027"/>
                </a:lnTo>
                <a:cubicBezTo>
                  <a:pt x="1996" y="9942"/>
                  <a:pt x="2001" y="9856"/>
                  <a:pt x="2006" y="9771"/>
                </a:cubicBezTo>
                <a:cubicBezTo>
                  <a:pt x="2011" y="9714"/>
                  <a:pt x="2017" y="9656"/>
                  <a:pt x="2022" y="9599"/>
                </a:cubicBezTo>
                <a:cubicBezTo>
                  <a:pt x="2027" y="9542"/>
                  <a:pt x="2033" y="9485"/>
                  <a:pt x="2038" y="9428"/>
                </a:cubicBezTo>
                <a:lnTo>
                  <a:pt x="2038" y="9227"/>
                </a:lnTo>
                <a:lnTo>
                  <a:pt x="2038" y="9227"/>
                </a:lnTo>
                <a:lnTo>
                  <a:pt x="1912" y="9285"/>
                </a:lnTo>
                <a:lnTo>
                  <a:pt x="1817" y="9356"/>
                </a:lnTo>
                <a:cubicBezTo>
                  <a:pt x="1796" y="9385"/>
                  <a:pt x="1775" y="9413"/>
                  <a:pt x="1754" y="9442"/>
                </a:cubicBezTo>
                <a:cubicBezTo>
                  <a:pt x="1733" y="9480"/>
                  <a:pt x="1711" y="9519"/>
                  <a:pt x="1690" y="9557"/>
                </a:cubicBezTo>
                <a:cubicBezTo>
                  <a:pt x="1653" y="9633"/>
                  <a:pt x="1617" y="9709"/>
                  <a:pt x="1580" y="9785"/>
                </a:cubicBezTo>
                <a:cubicBezTo>
                  <a:pt x="1564" y="9823"/>
                  <a:pt x="1548" y="9862"/>
                  <a:pt x="1532" y="9900"/>
                </a:cubicBezTo>
                <a:cubicBezTo>
                  <a:pt x="1511" y="9933"/>
                  <a:pt x="1490" y="9967"/>
                  <a:pt x="1469" y="10000"/>
                </a:cubicBezTo>
                <a:lnTo>
                  <a:pt x="1469" y="10000"/>
                </a:lnTo>
                <a:lnTo>
                  <a:pt x="0" y="10000"/>
                </a:lnTo>
                <a:lnTo>
                  <a:pt x="0" y="10000"/>
                </a:lnTo>
                <a:cubicBezTo>
                  <a:pt x="47" y="9900"/>
                  <a:pt x="95" y="9800"/>
                  <a:pt x="142" y="9700"/>
                </a:cubicBezTo>
                <a:cubicBezTo>
                  <a:pt x="184" y="9590"/>
                  <a:pt x="227" y="9481"/>
                  <a:pt x="269" y="9371"/>
                </a:cubicBezTo>
                <a:cubicBezTo>
                  <a:pt x="306" y="9252"/>
                  <a:pt x="342" y="9132"/>
                  <a:pt x="379" y="9013"/>
                </a:cubicBezTo>
                <a:cubicBezTo>
                  <a:pt x="411" y="8894"/>
                  <a:pt x="442" y="8774"/>
                  <a:pt x="474" y="8655"/>
                </a:cubicBezTo>
                <a:cubicBezTo>
                  <a:pt x="506" y="8526"/>
                  <a:pt x="537" y="8398"/>
                  <a:pt x="569" y="8269"/>
                </a:cubicBezTo>
                <a:cubicBezTo>
                  <a:pt x="590" y="8131"/>
                  <a:pt x="611" y="7992"/>
                  <a:pt x="632" y="7854"/>
                </a:cubicBezTo>
                <a:cubicBezTo>
                  <a:pt x="648" y="7716"/>
                  <a:pt x="663" y="7577"/>
                  <a:pt x="679" y="7439"/>
                </a:cubicBezTo>
                <a:cubicBezTo>
                  <a:pt x="690" y="7291"/>
                  <a:pt x="700" y="7144"/>
                  <a:pt x="711" y="6996"/>
                </a:cubicBezTo>
                <a:lnTo>
                  <a:pt x="711" y="6996"/>
                </a:lnTo>
                <a:cubicBezTo>
                  <a:pt x="721" y="6772"/>
                  <a:pt x="732" y="6547"/>
                  <a:pt x="742" y="6323"/>
                </a:cubicBezTo>
                <a:cubicBezTo>
                  <a:pt x="753" y="6218"/>
                  <a:pt x="763" y="6114"/>
                  <a:pt x="774" y="6009"/>
                </a:cubicBezTo>
                <a:cubicBezTo>
                  <a:pt x="785" y="5913"/>
                  <a:pt x="795" y="5818"/>
                  <a:pt x="806" y="5722"/>
                </a:cubicBezTo>
                <a:cubicBezTo>
                  <a:pt x="827" y="5636"/>
                  <a:pt x="848" y="5551"/>
                  <a:pt x="869" y="5465"/>
                </a:cubicBezTo>
                <a:cubicBezTo>
                  <a:pt x="885" y="5427"/>
                  <a:pt x="900" y="5389"/>
                  <a:pt x="916" y="5351"/>
                </a:cubicBezTo>
                <a:cubicBezTo>
                  <a:pt x="932" y="5313"/>
                  <a:pt x="948" y="5274"/>
                  <a:pt x="964" y="5236"/>
                </a:cubicBezTo>
                <a:lnTo>
                  <a:pt x="1027" y="5122"/>
                </a:lnTo>
                <a:cubicBezTo>
                  <a:pt x="1048" y="5088"/>
                  <a:pt x="1069" y="5055"/>
                  <a:pt x="1090" y="5021"/>
                </a:cubicBezTo>
                <a:cubicBezTo>
                  <a:pt x="1122" y="4993"/>
                  <a:pt x="1153" y="4964"/>
                  <a:pt x="1185" y="4936"/>
                </a:cubicBezTo>
                <a:lnTo>
                  <a:pt x="1280" y="4850"/>
                </a:lnTo>
                <a:lnTo>
                  <a:pt x="1280" y="4850"/>
                </a:lnTo>
                <a:lnTo>
                  <a:pt x="1390" y="4764"/>
                </a:lnTo>
                <a:lnTo>
                  <a:pt x="1517" y="4707"/>
                </a:lnTo>
                <a:lnTo>
                  <a:pt x="1659" y="4649"/>
                </a:lnTo>
                <a:lnTo>
                  <a:pt x="1785" y="4592"/>
                </a:lnTo>
                <a:lnTo>
                  <a:pt x="2085" y="4521"/>
                </a:lnTo>
                <a:lnTo>
                  <a:pt x="2385" y="4464"/>
                </a:lnTo>
                <a:lnTo>
                  <a:pt x="2701" y="4406"/>
                </a:lnTo>
                <a:lnTo>
                  <a:pt x="3002" y="4335"/>
                </a:lnTo>
                <a:lnTo>
                  <a:pt x="3318" y="4249"/>
                </a:lnTo>
                <a:lnTo>
                  <a:pt x="3460" y="4192"/>
                </a:lnTo>
                <a:lnTo>
                  <a:pt x="3602" y="4120"/>
                </a:lnTo>
                <a:lnTo>
                  <a:pt x="3602" y="4120"/>
                </a:lnTo>
                <a:lnTo>
                  <a:pt x="3602" y="4020"/>
                </a:lnTo>
                <a:cubicBezTo>
                  <a:pt x="3597" y="3991"/>
                  <a:pt x="3591" y="3963"/>
                  <a:pt x="3586" y="3934"/>
                </a:cubicBezTo>
                <a:cubicBezTo>
                  <a:pt x="3581" y="3910"/>
                  <a:pt x="3575" y="3887"/>
                  <a:pt x="3570" y="3863"/>
                </a:cubicBezTo>
                <a:cubicBezTo>
                  <a:pt x="3560" y="3839"/>
                  <a:pt x="3549" y="3815"/>
                  <a:pt x="3539" y="3791"/>
                </a:cubicBezTo>
                <a:cubicBezTo>
                  <a:pt x="3513" y="3748"/>
                  <a:pt x="3486" y="3705"/>
                  <a:pt x="3460" y="3662"/>
                </a:cubicBezTo>
                <a:cubicBezTo>
                  <a:pt x="3449" y="3638"/>
                  <a:pt x="3439" y="3615"/>
                  <a:pt x="3428" y="3591"/>
                </a:cubicBezTo>
                <a:cubicBezTo>
                  <a:pt x="3423" y="3567"/>
                  <a:pt x="3417" y="3543"/>
                  <a:pt x="3412" y="3519"/>
                </a:cubicBezTo>
                <a:lnTo>
                  <a:pt x="3412" y="3519"/>
                </a:lnTo>
                <a:lnTo>
                  <a:pt x="3254" y="3491"/>
                </a:lnTo>
                <a:lnTo>
                  <a:pt x="3112" y="3448"/>
                </a:lnTo>
                <a:lnTo>
                  <a:pt x="2986" y="3391"/>
                </a:lnTo>
                <a:lnTo>
                  <a:pt x="2875" y="3319"/>
                </a:lnTo>
                <a:lnTo>
                  <a:pt x="2765" y="3233"/>
                </a:lnTo>
                <a:cubicBezTo>
                  <a:pt x="2739" y="3204"/>
                  <a:pt x="2712" y="3176"/>
                  <a:pt x="2686" y="3147"/>
                </a:cubicBezTo>
                <a:cubicBezTo>
                  <a:pt x="2670" y="3114"/>
                  <a:pt x="2654" y="3080"/>
                  <a:pt x="2638" y="3047"/>
                </a:cubicBezTo>
                <a:cubicBezTo>
                  <a:pt x="2628" y="3018"/>
                  <a:pt x="2617" y="2990"/>
                  <a:pt x="2607" y="2961"/>
                </a:cubicBezTo>
                <a:lnTo>
                  <a:pt x="2607" y="2961"/>
                </a:lnTo>
                <a:cubicBezTo>
                  <a:pt x="2602" y="2947"/>
                  <a:pt x="2596" y="2932"/>
                  <a:pt x="2591" y="2918"/>
                </a:cubicBezTo>
                <a:cubicBezTo>
                  <a:pt x="2580" y="2909"/>
                  <a:pt x="2570" y="2899"/>
                  <a:pt x="2559" y="2890"/>
                </a:cubicBezTo>
                <a:lnTo>
                  <a:pt x="2480" y="2847"/>
                </a:lnTo>
                <a:lnTo>
                  <a:pt x="2385" y="2818"/>
                </a:lnTo>
                <a:cubicBezTo>
                  <a:pt x="2348" y="2809"/>
                  <a:pt x="2312" y="2799"/>
                  <a:pt x="2275" y="2790"/>
                </a:cubicBezTo>
                <a:lnTo>
                  <a:pt x="2275" y="2790"/>
                </a:lnTo>
                <a:lnTo>
                  <a:pt x="2275" y="2575"/>
                </a:lnTo>
                <a:cubicBezTo>
                  <a:pt x="2280" y="2513"/>
                  <a:pt x="2286" y="2451"/>
                  <a:pt x="2291" y="2389"/>
                </a:cubicBezTo>
                <a:cubicBezTo>
                  <a:pt x="2307" y="2275"/>
                  <a:pt x="2322" y="2160"/>
                  <a:pt x="2338" y="2046"/>
                </a:cubicBezTo>
                <a:lnTo>
                  <a:pt x="2338" y="1874"/>
                </a:lnTo>
                <a:lnTo>
                  <a:pt x="2338" y="1702"/>
                </a:lnTo>
                <a:cubicBezTo>
                  <a:pt x="2322" y="1645"/>
                  <a:pt x="2307" y="1588"/>
                  <a:pt x="2291" y="1531"/>
                </a:cubicBezTo>
                <a:cubicBezTo>
                  <a:pt x="2270" y="1464"/>
                  <a:pt x="2248" y="1397"/>
                  <a:pt x="2227" y="1330"/>
                </a:cubicBezTo>
                <a:lnTo>
                  <a:pt x="2227" y="1330"/>
                </a:lnTo>
                <a:cubicBezTo>
                  <a:pt x="2269" y="1263"/>
                  <a:pt x="2312" y="1197"/>
                  <a:pt x="2354" y="1130"/>
                </a:cubicBezTo>
                <a:cubicBezTo>
                  <a:pt x="2401" y="1063"/>
                  <a:pt x="2449" y="997"/>
                  <a:pt x="2496" y="930"/>
                </a:cubicBezTo>
                <a:lnTo>
                  <a:pt x="2670" y="744"/>
                </a:lnTo>
                <a:lnTo>
                  <a:pt x="2765" y="658"/>
                </a:lnTo>
                <a:lnTo>
                  <a:pt x="2875" y="572"/>
                </a:lnTo>
                <a:lnTo>
                  <a:pt x="2986" y="501"/>
                </a:lnTo>
                <a:cubicBezTo>
                  <a:pt x="3023" y="482"/>
                  <a:pt x="3059" y="462"/>
                  <a:pt x="3096" y="443"/>
                </a:cubicBezTo>
                <a:lnTo>
                  <a:pt x="3223" y="386"/>
                </a:lnTo>
                <a:lnTo>
                  <a:pt x="3349" y="343"/>
                </a:lnTo>
                <a:lnTo>
                  <a:pt x="3476" y="315"/>
                </a:lnTo>
                <a:lnTo>
                  <a:pt x="3618" y="300"/>
                </a:lnTo>
                <a:lnTo>
                  <a:pt x="3776" y="286"/>
                </a:lnTo>
                <a:lnTo>
                  <a:pt x="3934" y="300"/>
                </a:lnTo>
                <a:lnTo>
                  <a:pt x="3934" y="300"/>
                </a:lnTo>
                <a:cubicBezTo>
                  <a:pt x="3960" y="295"/>
                  <a:pt x="3987" y="291"/>
                  <a:pt x="4013" y="286"/>
                </a:cubicBezTo>
                <a:cubicBezTo>
                  <a:pt x="4034" y="277"/>
                  <a:pt x="4055" y="267"/>
                  <a:pt x="4076" y="258"/>
                </a:cubicBezTo>
                <a:cubicBezTo>
                  <a:pt x="4086" y="239"/>
                  <a:pt x="4097" y="219"/>
                  <a:pt x="4107" y="200"/>
                </a:cubicBezTo>
                <a:cubicBezTo>
                  <a:pt x="4123" y="186"/>
                  <a:pt x="4139" y="171"/>
                  <a:pt x="4155" y="157"/>
                </a:cubicBezTo>
                <a:cubicBezTo>
                  <a:pt x="4165" y="138"/>
                  <a:pt x="4176" y="119"/>
                  <a:pt x="4186" y="100"/>
                </a:cubicBezTo>
                <a:cubicBezTo>
                  <a:pt x="4202" y="86"/>
                  <a:pt x="4218" y="71"/>
                  <a:pt x="4234" y="57"/>
                </a:cubicBezTo>
                <a:cubicBezTo>
                  <a:pt x="4250" y="43"/>
                  <a:pt x="4265" y="28"/>
                  <a:pt x="4281" y="14"/>
                </a:cubicBezTo>
                <a:cubicBezTo>
                  <a:pt x="4307" y="9"/>
                  <a:pt x="4334" y="5"/>
                  <a:pt x="4360" y="0"/>
                </a:cubicBezTo>
                <a:lnTo>
                  <a:pt x="4360" y="0"/>
                </a:lnTo>
                <a:lnTo>
                  <a:pt x="4455" y="0"/>
                </a:lnTo>
                <a:cubicBezTo>
                  <a:pt x="4466" y="5"/>
                  <a:pt x="4476" y="9"/>
                  <a:pt x="4487" y="14"/>
                </a:cubicBezTo>
                <a:cubicBezTo>
                  <a:pt x="4497" y="19"/>
                  <a:pt x="4508" y="24"/>
                  <a:pt x="4518" y="29"/>
                </a:cubicBezTo>
                <a:cubicBezTo>
                  <a:pt x="4523" y="38"/>
                  <a:pt x="4529" y="48"/>
                  <a:pt x="4534" y="57"/>
                </a:cubicBezTo>
                <a:cubicBezTo>
                  <a:pt x="4539" y="67"/>
                  <a:pt x="4545" y="76"/>
                  <a:pt x="4550" y="86"/>
                </a:cubicBezTo>
                <a:lnTo>
                  <a:pt x="4550" y="172"/>
                </a:lnTo>
                <a:lnTo>
                  <a:pt x="4550" y="172"/>
                </a:lnTo>
                <a:lnTo>
                  <a:pt x="4597" y="143"/>
                </a:lnTo>
                <a:cubicBezTo>
                  <a:pt x="4613" y="133"/>
                  <a:pt x="4629" y="124"/>
                  <a:pt x="4645" y="114"/>
                </a:cubicBezTo>
                <a:lnTo>
                  <a:pt x="4755" y="100"/>
                </a:lnTo>
                <a:lnTo>
                  <a:pt x="4866" y="114"/>
                </a:lnTo>
                <a:lnTo>
                  <a:pt x="4976" y="143"/>
                </a:lnTo>
                <a:lnTo>
                  <a:pt x="5071" y="215"/>
                </a:lnTo>
                <a:lnTo>
                  <a:pt x="5150" y="300"/>
                </a:lnTo>
                <a:cubicBezTo>
                  <a:pt x="5176" y="334"/>
                  <a:pt x="5203" y="367"/>
                  <a:pt x="5229" y="401"/>
                </a:cubicBezTo>
                <a:cubicBezTo>
                  <a:pt x="5240" y="439"/>
                  <a:pt x="5250" y="477"/>
                  <a:pt x="5261" y="515"/>
                </a:cubicBezTo>
                <a:lnTo>
                  <a:pt x="5261" y="515"/>
                </a:lnTo>
                <a:lnTo>
                  <a:pt x="5308" y="515"/>
                </a:lnTo>
                <a:lnTo>
                  <a:pt x="5340" y="515"/>
                </a:lnTo>
                <a:cubicBezTo>
                  <a:pt x="5361" y="505"/>
                  <a:pt x="5382" y="496"/>
                  <a:pt x="5403" y="486"/>
                </a:cubicBezTo>
                <a:cubicBezTo>
                  <a:pt x="5424" y="481"/>
                  <a:pt x="5445" y="477"/>
                  <a:pt x="5466" y="472"/>
                </a:cubicBezTo>
                <a:lnTo>
                  <a:pt x="5498" y="472"/>
                </a:lnTo>
                <a:lnTo>
                  <a:pt x="5545" y="472"/>
                </a:lnTo>
                <a:lnTo>
                  <a:pt x="5545" y="472"/>
                </a:lnTo>
                <a:lnTo>
                  <a:pt x="5545" y="529"/>
                </a:lnTo>
                <a:lnTo>
                  <a:pt x="5545" y="572"/>
                </a:lnTo>
                <a:cubicBezTo>
                  <a:pt x="5534" y="591"/>
                  <a:pt x="5524" y="610"/>
                  <a:pt x="5513" y="629"/>
                </a:cubicBezTo>
                <a:cubicBezTo>
                  <a:pt x="5497" y="648"/>
                  <a:pt x="5482" y="668"/>
                  <a:pt x="5466" y="687"/>
                </a:cubicBezTo>
                <a:cubicBezTo>
                  <a:pt x="5461" y="701"/>
                  <a:pt x="5455" y="716"/>
                  <a:pt x="5450" y="730"/>
                </a:cubicBezTo>
                <a:lnTo>
                  <a:pt x="5450" y="773"/>
                </a:lnTo>
                <a:lnTo>
                  <a:pt x="5450" y="773"/>
                </a:lnTo>
                <a:lnTo>
                  <a:pt x="5561" y="858"/>
                </a:lnTo>
                <a:cubicBezTo>
                  <a:pt x="5577" y="877"/>
                  <a:pt x="5592" y="897"/>
                  <a:pt x="5608" y="916"/>
                </a:cubicBezTo>
                <a:cubicBezTo>
                  <a:pt x="5619" y="940"/>
                  <a:pt x="5629" y="963"/>
                  <a:pt x="5640" y="987"/>
                </a:cubicBezTo>
                <a:lnTo>
                  <a:pt x="5640" y="987"/>
                </a:lnTo>
                <a:lnTo>
                  <a:pt x="5735" y="930"/>
                </a:lnTo>
                <a:lnTo>
                  <a:pt x="5782" y="901"/>
                </a:lnTo>
                <a:cubicBezTo>
                  <a:pt x="5798" y="887"/>
                  <a:pt x="5813" y="872"/>
                  <a:pt x="5829" y="858"/>
                </a:cubicBezTo>
                <a:lnTo>
                  <a:pt x="5829" y="858"/>
                </a:lnTo>
                <a:cubicBezTo>
                  <a:pt x="5824" y="868"/>
                  <a:pt x="5819" y="877"/>
                  <a:pt x="5814" y="887"/>
                </a:cubicBezTo>
                <a:lnTo>
                  <a:pt x="5814" y="930"/>
                </a:lnTo>
                <a:lnTo>
                  <a:pt x="5829" y="987"/>
                </a:lnTo>
                <a:cubicBezTo>
                  <a:pt x="5840" y="1001"/>
                  <a:pt x="5850" y="1016"/>
                  <a:pt x="5861" y="1030"/>
                </a:cubicBezTo>
                <a:cubicBezTo>
                  <a:pt x="5877" y="1049"/>
                  <a:pt x="5892" y="1068"/>
                  <a:pt x="5908" y="1087"/>
                </a:cubicBezTo>
                <a:cubicBezTo>
                  <a:pt x="5924" y="1101"/>
                  <a:pt x="5940" y="1116"/>
                  <a:pt x="5956" y="1130"/>
                </a:cubicBezTo>
                <a:cubicBezTo>
                  <a:pt x="5966" y="1149"/>
                  <a:pt x="5977" y="1168"/>
                  <a:pt x="5987" y="1187"/>
                </a:cubicBezTo>
                <a:cubicBezTo>
                  <a:pt x="5992" y="1211"/>
                  <a:pt x="5998" y="1235"/>
                  <a:pt x="6003" y="1259"/>
                </a:cubicBezTo>
                <a:cubicBezTo>
                  <a:pt x="5998" y="1269"/>
                  <a:pt x="5992" y="1278"/>
                  <a:pt x="5987" y="1288"/>
                </a:cubicBezTo>
                <a:lnTo>
                  <a:pt x="5972" y="1330"/>
                </a:lnTo>
                <a:lnTo>
                  <a:pt x="5972" y="1330"/>
                </a:lnTo>
                <a:lnTo>
                  <a:pt x="6082" y="1359"/>
                </a:lnTo>
                <a:lnTo>
                  <a:pt x="6193" y="1416"/>
                </a:lnTo>
                <a:cubicBezTo>
                  <a:pt x="6225" y="1435"/>
                  <a:pt x="6256" y="1455"/>
                  <a:pt x="6288" y="1474"/>
                </a:cubicBezTo>
                <a:cubicBezTo>
                  <a:pt x="6309" y="1498"/>
                  <a:pt x="6330" y="1521"/>
                  <a:pt x="6351" y="1545"/>
                </a:cubicBezTo>
                <a:lnTo>
                  <a:pt x="6351" y="1545"/>
                </a:lnTo>
                <a:cubicBezTo>
                  <a:pt x="6330" y="1621"/>
                  <a:pt x="6309" y="1698"/>
                  <a:pt x="6288" y="1774"/>
                </a:cubicBezTo>
                <a:cubicBezTo>
                  <a:pt x="6272" y="1850"/>
                  <a:pt x="6256" y="1927"/>
                  <a:pt x="6240" y="2003"/>
                </a:cubicBezTo>
                <a:cubicBezTo>
                  <a:pt x="6230" y="2084"/>
                  <a:pt x="6219" y="2165"/>
                  <a:pt x="6209" y="2246"/>
                </a:cubicBezTo>
                <a:cubicBezTo>
                  <a:pt x="6193" y="2318"/>
                  <a:pt x="6177" y="2389"/>
                  <a:pt x="6161" y="2461"/>
                </a:cubicBezTo>
                <a:cubicBezTo>
                  <a:pt x="6151" y="2499"/>
                  <a:pt x="6140" y="2537"/>
                  <a:pt x="6130" y="2575"/>
                </a:cubicBezTo>
                <a:cubicBezTo>
                  <a:pt x="6119" y="2608"/>
                  <a:pt x="6109" y="2642"/>
                  <a:pt x="6098" y="2675"/>
                </a:cubicBezTo>
                <a:cubicBezTo>
                  <a:pt x="6082" y="2708"/>
                  <a:pt x="6067" y="2742"/>
                  <a:pt x="6051" y="2775"/>
                </a:cubicBezTo>
                <a:cubicBezTo>
                  <a:pt x="6030" y="2809"/>
                  <a:pt x="6008" y="2842"/>
                  <a:pt x="5987" y="2876"/>
                </a:cubicBezTo>
                <a:cubicBezTo>
                  <a:pt x="5966" y="2904"/>
                  <a:pt x="5945" y="2933"/>
                  <a:pt x="5924" y="2961"/>
                </a:cubicBezTo>
                <a:lnTo>
                  <a:pt x="5829" y="3033"/>
                </a:lnTo>
                <a:lnTo>
                  <a:pt x="5719" y="3104"/>
                </a:lnTo>
                <a:lnTo>
                  <a:pt x="5592" y="3176"/>
                </a:lnTo>
                <a:lnTo>
                  <a:pt x="5592" y="3176"/>
                </a:lnTo>
                <a:lnTo>
                  <a:pt x="5592" y="3276"/>
                </a:lnTo>
                <a:cubicBezTo>
                  <a:pt x="5597" y="3305"/>
                  <a:pt x="5603" y="3333"/>
                  <a:pt x="5608" y="3362"/>
                </a:cubicBezTo>
                <a:cubicBezTo>
                  <a:pt x="5613" y="3391"/>
                  <a:pt x="5619" y="3419"/>
                  <a:pt x="5624" y="3448"/>
                </a:cubicBezTo>
                <a:cubicBezTo>
                  <a:pt x="5640" y="3472"/>
                  <a:pt x="5655" y="3495"/>
                  <a:pt x="5671" y="3519"/>
                </a:cubicBezTo>
                <a:cubicBezTo>
                  <a:pt x="5692" y="3567"/>
                  <a:pt x="5714" y="3614"/>
                  <a:pt x="5735" y="3662"/>
                </a:cubicBezTo>
                <a:cubicBezTo>
                  <a:pt x="5745" y="3686"/>
                  <a:pt x="5756" y="3710"/>
                  <a:pt x="5766" y="3734"/>
                </a:cubicBezTo>
                <a:cubicBezTo>
                  <a:pt x="5771" y="3763"/>
                  <a:pt x="5777" y="3791"/>
                  <a:pt x="5782" y="3820"/>
                </a:cubicBezTo>
                <a:lnTo>
                  <a:pt x="5782" y="3820"/>
                </a:lnTo>
                <a:lnTo>
                  <a:pt x="5987" y="3906"/>
                </a:lnTo>
                <a:lnTo>
                  <a:pt x="6177" y="3991"/>
                </a:lnTo>
                <a:lnTo>
                  <a:pt x="6540" y="4177"/>
                </a:lnTo>
                <a:lnTo>
                  <a:pt x="6730" y="4278"/>
                </a:lnTo>
                <a:lnTo>
                  <a:pt x="6919" y="4363"/>
                </a:lnTo>
                <a:lnTo>
                  <a:pt x="7125" y="4435"/>
                </a:lnTo>
                <a:lnTo>
                  <a:pt x="7346" y="4506"/>
                </a:lnTo>
                <a:lnTo>
                  <a:pt x="7346" y="4506"/>
                </a:lnTo>
                <a:lnTo>
                  <a:pt x="7678" y="4578"/>
                </a:lnTo>
                <a:lnTo>
                  <a:pt x="8009" y="4649"/>
                </a:lnTo>
                <a:lnTo>
                  <a:pt x="8183" y="4678"/>
                </a:lnTo>
                <a:lnTo>
                  <a:pt x="8341" y="4721"/>
                </a:lnTo>
                <a:lnTo>
                  <a:pt x="8483" y="4778"/>
                </a:lnTo>
                <a:lnTo>
                  <a:pt x="8626" y="4850"/>
                </a:lnTo>
                <a:lnTo>
                  <a:pt x="8626" y="4850"/>
                </a:lnTo>
                <a:lnTo>
                  <a:pt x="8768" y="4950"/>
                </a:lnTo>
                <a:cubicBezTo>
                  <a:pt x="8805" y="4983"/>
                  <a:pt x="8841" y="5017"/>
                  <a:pt x="8878" y="5050"/>
                </a:cubicBezTo>
                <a:lnTo>
                  <a:pt x="8989" y="5165"/>
                </a:lnTo>
                <a:cubicBezTo>
                  <a:pt x="9015" y="5208"/>
                  <a:pt x="9042" y="5250"/>
                  <a:pt x="9068" y="5293"/>
                </a:cubicBezTo>
                <a:cubicBezTo>
                  <a:pt x="9094" y="5341"/>
                  <a:pt x="9121" y="5388"/>
                  <a:pt x="9147" y="5436"/>
                </a:cubicBezTo>
                <a:cubicBezTo>
                  <a:pt x="9168" y="5484"/>
                  <a:pt x="9189" y="5531"/>
                  <a:pt x="9210" y="5579"/>
                </a:cubicBezTo>
                <a:cubicBezTo>
                  <a:pt x="9226" y="5636"/>
                  <a:pt x="9242" y="5694"/>
                  <a:pt x="9258" y="5751"/>
                </a:cubicBezTo>
                <a:cubicBezTo>
                  <a:pt x="9268" y="5803"/>
                  <a:pt x="9279" y="5856"/>
                  <a:pt x="9289" y="5908"/>
                </a:cubicBezTo>
                <a:lnTo>
                  <a:pt x="9352" y="6280"/>
                </a:lnTo>
                <a:cubicBezTo>
                  <a:pt x="9363" y="6409"/>
                  <a:pt x="9373" y="6538"/>
                  <a:pt x="9384" y="6667"/>
                </a:cubicBezTo>
                <a:cubicBezTo>
                  <a:pt x="9400" y="6948"/>
                  <a:pt x="9415" y="7230"/>
                  <a:pt x="9431" y="7511"/>
                </a:cubicBezTo>
                <a:lnTo>
                  <a:pt x="9431" y="7511"/>
                </a:lnTo>
                <a:cubicBezTo>
                  <a:pt x="9436" y="7563"/>
                  <a:pt x="9442" y="7616"/>
                  <a:pt x="9447" y="7668"/>
                </a:cubicBezTo>
                <a:cubicBezTo>
                  <a:pt x="9458" y="7716"/>
                  <a:pt x="9468" y="7763"/>
                  <a:pt x="9479" y="7811"/>
                </a:cubicBezTo>
                <a:cubicBezTo>
                  <a:pt x="9505" y="7906"/>
                  <a:pt x="9532" y="8002"/>
                  <a:pt x="9558" y="8097"/>
                </a:cubicBezTo>
                <a:cubicBezTo>
                  <a:pt x="9589" y="8183"/>
                  <a:pt x="9621" y="8269"/>
                  <a:pt x="9652" y="8355"/>
                </a:cubicBezTo>
                <a:cubicBezTo>
                  <a:pt x="9663" y="8403"/>
                  <a:pt x="9673" y="8450"/>
                  <a:pt x="9684" y="8498"/>
                </a:cubicBezTo>
                <a:cubicBezTo>
                  <a:pt x="9695" y="8541"/>
                  <a:pt x="9705" y="8584"/>
                  <a:pt x="9716" y="8627"/>
                </a:cubicBezTo>
                <a:lnTo>
                  <a:pt x="9716" y="8627"/>
                </a:lnTo>
                <a:lnTo>
                  <a:pt x="9731" y="8813"/>
                </a:lnTo>
                <a:cubicBezTo>
                  <a:pt x="9736" y="8870"/>
                  <a:pt x="9742" y="8927"/>
                  <a:pt x="9747" y="8984"/>
                </a:cubicBezTo>
                <a:cubicBezTo>
                  <a:pt x="9752" y="9084"/>
                  <a:pt x="9758" y="9185"/>
                  <a:pt x="9763" y="9285"/>
                </a:cubicBezTo>
                <a:cubicBezTo>
                  <a:pt x="9774" y="9333"/>
                  <a:pt x="9784" y="9380"/>
                  <a:pt x="9795" y="9428"/>
                </a:cubicBezTo>
                <a:cubicBezTo>
                  <a:pt x="9805" y="9476"/>
                  <a:pt x="9816" y="9523"/>
                  <a:pt x="9826" y="9571"/>
                </a:cubicBezTo>
                <a:cubicBezTo>
                  <a:pt x="9852" y="9614"/>
                  <a:pt x="9879" y="9657"/>
                  <a:pt x="9905" y="9700"/>
                </a:cubicBezTo>
                <a:lnTo>
                  <a:pt x="10000" y="9828"/>
                </a:lnTo>
                <a:lnTo>
                  <a:pt x="10000" y="9828"/>
                </a:lnTo>
                <a:lnTo>
                  <a:pt x="10000" y="10000"/>
                </a:lnTo>
                <a:lnTo>
                  <a:pt x="10000" y="10000"/>
                </a:lnTo>
                <a:close/>
              </a:path>
            </a:pathLst>
          </a:custGeom>
          <a:solidFill>
            <a:srgbClr val="C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4058" name="Google Shape;4058;p551"/>
          <p:cNvSpPr/>
          <p:nvPr/>
        </p:nvSpPr>
        <p:spPr>
          <a:xfrm>
            <a:off x="828742" y="1533363"/>
            <a:ext cx="1333813" cy="1635522"/>
          </a:xfrm>
          <a:custGeom>
            <a:rect b="b" l="l" r="r" t="t"/>
            <a:pathLst>
              <a:path extrusionOk="0" h="1386" w="992">
                <a:moveTo>
                  <a:pt x="894" y="630"/>
                </a:moveTo>
                <a:lnTo>
                  <a:pt x="894" y="630"/>
                </a:lnTo>
                <a:lnTo>
                  <a:pt x="892" y="586"/>
                </a:lnTo>
                <a:lnTo>
                  <a:pt x="890" y="560"/>
                </a:lnTo>
                <a:lnTo>
                  <a:pt x="886" y="538"/>
                </a:lnTo>
                <a:lnTo>
                  <a:pt x="878" y="516"/>
                </a:lnTo>
                <a:lnTo>
                  <a:pt x="874" y="506"/>
                </a:lnTo>
                <a:lnTo>
                  <a:pt x="868" y="496"/>
                </a:lnTo>
                <a:lnTo>
                  <a:pt x="862" y="488"/>
                </a:lnTo>
                <a:lnTo>
                  <a:pt x="854" y="482"/>
                </a:lnTo>
                <a:lnTo>
                  <a:pt x="844" y="478"/>
                </a:lnTo>
                <a:lnTo>
                  <a:pt x="834" y="474"/>
                </a:lnTo>
                <a:lnTo>
                  <a:pt x="834" y="474"/>
                </a:lnTo>
                <a:lnTo>
                  <a:pt x="854" y="542"/>
                </a:lnTo>
                <a:lnTo>
                  <a:pt x="872" y="614"/>
                </a:lnTo>
                <a:lnTo>
                  <a:pt x="880" y="650"/>
                </a:lnTo>
                <a:lnTo>
                  <a:pt x="886" y="688"/>
                </a:lnTo>
                <a:lnTo>
                  <a:pt x="890" y="728"/>
                </a:lnTo>
                <a:lnTo>
                  <a:pt x="894" y="768"/>
                </a:lnTo>
                <a:lnTo>
                  <a:pt x="894" y="768"/>
                </a:lnTo>
                <a:lnTo>
                  <a:pt x="896" y="774"/>
                </a:lnTo>
                <a:lnTo>
                  <a:pt x="900" y="778"/>
                </a:lnTo>
                <a:lnTo>
                  <a:pt x="912" y="788"/>
                </a:lnTo>
                <a:lnTo>
                  <a:pt x="928" y="794"/>
                </a:lnTo>
                <a:lnTo>
                  <a:pt x="944" y="798"/>
                </a:lnTo>
                <a:lnTo>
                  <a:pt x="960" y="796"/>
                </a:lnTo>
                <a:lnTo>
                  <a:pt x="968" y="796"/>
                </a:lnTo>
                <a:lnTo>
                  <a:pt x="974" y="792"/>
                </a:lnTo>
                <a:lnTo>
                  <a:pt x="980" y="788"/>
                </a:lnTo>
                <a:lnTo>
                  <a:pt x="984" y="782"/>
                </a:lnTo>
                <a:lnTo>
                  <a:pt x="988" y="776"/>
                </a:lnTo>
                <a:lnTo>
                  <a:pt x="990" y="768"/>
                </a:lnTo>
                <a:lnTo>
                  <a:pt x="990" y="768"/>
                </a:lnTo>
                <a:lnTo>
                  <a:pt x="992" y="774"/>
                </a:lnTo>
                <a:lnTo>
                  <a:pt x="992" y="780"/>
                </a:lnTo>
                <a:lnTo>
                  <a:pt x="992" y="786"/>
                </a:lnTo>
                <a:lnTo>
                  <a:pt x="990" y="790"/>
                </a:lnTo>
                <a:lnTo>
                  <a:pt x="982" y="800"/>
                </a:lnTo>
                <a:lnTo>
                  <a:pt x="972" y="808"/>
                </a:lnTo>
                <a:lnTo>
                  <a:pt x="958" y="814"/>
                </a:lnTo>
                <a:lnTo>
                  <a:pt x="942" y="816"/>
                </a:lnTo>
                <a:lnTo>
                  <a:pt x="928" y="816"/>
                </a:lnTo>
                <a:lnTo>
                  <a:pt x="912" y="810"/>
                </a:lnTo>
                <a:lnTo>
                  <a:pt x="912" y="810"/>
                </a:lnTo>
                <a:lnTo>
                  <a:pt x="906" y="828"/>
                </a:lnTo>
                <a:lnTo>
                  <a:pt x="904" y="846"/>
                </a:lnTo>
                <a:lnTo>
                  <a:pt x="904" y="866"/>
                </a:lnTo>
                <a:lnTo>
                  <a:pt x="906" y="882"/>
                </a:lnTo>
                <a:lnTo>
                  <a:pt x="906" y="882"/>
                </a:lnTo>
                <a:lnTo>
                  <a:pt x="910" y="886"/>
                </a:lnTo>
                <a:lnTo>
                  <a:pt x="916" y="888"/>
                </a:lnTo>
                <a:lnTo>
                  <a:pt x="922" y="888"/>
                </a:lnTo>
                <a:lnTo>
                  <a:pt x="928" y="888"/>
                </a:lnTo>
                <a:lnTo>
                  <a:pt x="942" y="884"/>
                </a:lnTo>
                <a:lnTo>
                  <a:pt x="946" y="880"/>
                </a:lnTo>
                <a:lnTo>
                  <a:pt x="948" y="876"/>
                </a:lnTo>
                <a:lnTo>
                  <a:pt x="948" y="876"/>
                </a:lnTo>
                <a:lnTo>
                  <a:pt x="952" y="880"/>
                </a:lnTo>
                <a:lnTo>
                  <a:pt x="952" y="886"/>
                </a:lnTo>
                <a:lnTo>
                  <a:pt x="950" y="890"/>
                </a:lnTo>
                <a:lnTo>
                  <a:pt x="944" y="896"/>
                </a:lnTo>
                <a:lnTo>
                  <a:pt x="932" y="902"/>
                </a:lnTo>
                <a:lnTo>
                  <a:pt x="918" y="906"/>
                </a:lnTo>
                <a:lnTo>
                  <a:pt x="918" y="906"/>
                </a:lnTo>
                <a:lnTo>
                  <a:pt x="926" y="912"/>
                </a:lnTo>
                <a:lnTo>
                  <a:pt x="934" y="920"/>
                </a:lnTo>
                <a:lnTo>
                  <a:pt x="934" y="924"/>
                </a:lnTo>
                <a:lnTo>
                  <a:pt x="932" y="926"/>
                </a:lnTo>
                <a:lnTo>
                  <a:pt x="926" y="928"/>
                </a:lnTo>
                <a:lnTo>
                  <a:pt x="918" y="930"/>
                </a:lnTo>
                <a:lnTo>
                  <a:pt x="918" y="930"/>
                </a:lnTo>
                <a:lnTo>
                  <a:pt x="918" y="934"/>
                </a:lnTo>
                <a:lnTo>
                  <a:pt x="922" y="936"/>
                </a:lnTo>
                <a:lnTo>
                  <a:pt x="930" y="936"/>
                </a:lnTo>
                <a:lnTo>
                  <a:pt x="940" y="936"/>
                </a:lnTo>
                <a:lnTo>
                  <a:pt x="948" y="936"/>
                </a:lnTo>
                <a:lnTo>
                  <a:pt x="948" y="936"/>
                </a:lnTo>
                <a:lnTo>
                  <a:pt x="946" y="942"/>
                </a:lnTo>
                <a:lnTo>
                  <a:pt x="940" y="948"/>
                </a:lnTo>
                <a:lnTo>
                  <a:pt x="934" y="950"/>
                </a:lnTo>
                <a:lnTo>
                  <a:pt x="926" y="952"/>
                </a:lnTo>
                <a:lnTo>
                  <a:pt x="908" y="954"/>
                </a:lnTo>
                <a:lnTo>
                  <a:pt x="900" y="956"/>
                </a:lnTo>
                <a:lnTo>
                  <a:pt x="894" y="960"/>
                </a:lnTo>
                <a:lnTo>
                  <a:pt x="894" y="960"/>
                </a:lnTo>
                <a:lnTo>
                  <a:pt x="890" y="1010"/>
                </a:lnTo>
                <a:lnTo>
                  <a:pt x="886" y="1064"/>
                </a:lnTo>
                <a:lnTo>
                  <a:pt x="884" y="1118"/>
                </a:lnTo>
                <a:lnTo>
                  <a:pt x="886" y="1174"/>
                </a:lnTo>
                <a:lnTo>
                  <a:pt x="888" y="1230"/>
                </a:lnTo>
                <a:lnTo>
                  <a:pt x="892" y="1286"/>
                </a:lnTo>
                <a:lnTo>
                  <a:pt x="898" y="1338"/>
                </a:lnTo>
                <a:lnTo>
                  <a:pt x="906" y="1386"/>
                </a:lnTo>
                <a:lnTo>
                  <a:pt x="906" y="1386"/>
                </a:lnTo>
                <a:lnTo>
                  <a:pt x="6" y="1386"/>
                </a:lnTo>
                <a:lnTo>
                  <a:pt x="6" y="1386"/>
                </a:lnTo>
                <a:lnTo>
                  <a:pt x="12" y="1352"/>
                </a:lnTo>
                <a:lnTo>
                  <a:pt x="18" y="1314"/>
                </a:lnTo>
                <a:lnTo>
                  <a:pt x="22" y="1270"/>
                </a:lnTo>
                <a:lnTo>
                  <a:pt x="26" y="1224"/>
                </a:lnTo>
                <a:lnTo>
                  <a:pt x="28" y="1174"/>
                </a:lnTo>
                <a:lnTo>
                  <a:pt x="28" y="1124"/>
                </a:lnTo>
                <a:lnTo>
                  <a:pt x="28" y="1074"/>
                </a:lnTo>
                <a:lnTo>
                  <a:pt x="24" y="1026"/>
                </a:lnTo>
                <a:lnTo>
                  <a:pt x="24" y="1026"/>
                </a:lnTo>
                <a:lnTo>
                  <a:pt x="18" y="986"/>
                </a:lnTo>
                <a:lnTo>
                  <a:pt x="12" y="944"/>
                </a:lnTo>
                <a:lnTo>
                  <a:pt x="4" y="900"/>
                </a:lnTo>
                <a:lnTo>
                  <a:pt x="0" y="858"/>
                </a:lnTo>
                <a:lnTo>
                  <a:pt x="0" y="836"/>
                </a:lnTo>
                <a:lnTo>
                  <a:pt x="0" y="816"/>
                </a:lnTo>
                <a:lnTo>
                  <a:pt x="4" y="796"/>
                </a:lnTo>
                <a:lnTo>
                  <a:pt x="8" y="776"/>
                </a:lnTo>
                <a:lnTo>
                  <a:pt x="16" y="758"/>
                </a:lnTo>
                <a:lnTo>
                  <a:pt x="26" y="742"/>
                </a:lnTo>
                <a:lnTo>
                  <a:pt x="38" y="728"/>
                </a:lnTo>
                <a:lnTo>
                  <a:pt x="54" y="714"/>
                </a:lnTo>
                <a:lnTo>
                  <a:pt x="54" y="714"/>
                </a:lnTo>
                <a:lnTo>
                  <a:pt x="64" y="708"/>
                </a:lnTo>
                <a:lnTo>
                  <a:pt x="74" y="704"/>
                </a:lnTo>
                <a:lnTo>
                  <a:pt x="100" y="698"/>
                </a:lnTo>
                <a:lnTo>
                  <a:pt x="156" y="690"/>
                </a:lnTo>
                <a:lnTo>
                  <a:pt x="156" y="690"/>
                </a:lnTo>
                <a:lnTo>
                  <a:pt x="148" y="678"/>
                </a:lnTo>
                <a:lnTo>
                  <a:pt x="138" y="668"/>
                </a:lnTo>
                <a:lnTo>
                  <a:pt x="126" y="658"/>
                </a:lnTo>
                <a:lnTo>
                  <a:pt x="116" y="648"/>
                </a:lnTo>
                <a:lnTo>
                  <a:pt x="108" y="636"/>
                </a:lnTo>
                <a:lnTo>
                  <a:pt x="104" y="622"/>
                </a:lnTo>
                <a:lnTo>
                  <a:pt x="102" y="616"/>
                </a:lnTo>
                <a:lnTo>
                  <a:pt x="102" y="608"/>
                </a:lnTo>
                <a:lnTo>
                  <a:pt x="104" y="598"/>
                </a:lnTo>
                <a:lnTo>
                  <a:pt x="108" y="588"/>
                </a:lnTo>
                <a:lnTo>
                  <a:pt x="108" y="588"/>
                </a:lnTo>
                <a:lnTo>
                  <a:pt x="120" y="612"/>
                </a:lnTo>
                <a:lnTo>
                  <a:pt x="126" y="624"/>
                </a:lnTo>
                <a:lnTo>
                  <a:pt x="132" y="636"/>
                </a:lnTo>
                <a:lnTo>
                  <a:pt x="140" y="646"/>
                </a:lnTo>
                <a:lnTo>
                  <a:pt x="150" y="654"/>
                </a:lnTo>
                <a:lnTo>
                  <a:pt x="164" y="658"/>
                </a:lnTo>
                <a:lnTo>
                  <a:pt x="180" y="660"/>
                </a:lnTo>
                <a:lnTo>
                  <a:pt x="180" y="660"/>
                </a:lnTo>
                <a:lnTo>
                  <a:pt x="180" y="654"/>
                </a:lnTo>
                <a:lnTo>
                  <a:pt x="176" y="646"/>
                </a:lnTo>
                <a:lnTo>
                  <a:pt x="164" y="630"/>
                </a:lnTo>
                <a:lnTo>
                  <a:pt x="156" y="620"/>
                </a:lnTo>
                <a:lnTo>
                  <a:pt x="152" y="610"/>
                </a:lnTo>
                <a:lnTo>
                  <a:pt x="148" y="596"/>
                </a:lnTo>
                <a:lnTo>
                  <a:pt x="150" y="582"/>
                </a:lnTo>
                <a:lnTo>
                  <a:pt x="150" y="582"/>
                </a:lnTo>
                <a:lnTo>
                  <a:pt x="156" y="586"/>
                </a:lnTo>
                <a:lnTo>
                  <a:pt x="160" y="592"/>
                </a:lnTo>
                <a:lnTo>
                  <a:pt x="166" y="608"/>
                </a:lnTo>
                <a:lnTo>
                  <a:pt x="172" y="622"/>
                </a:lnTo>
                <a:lnTo>
                  <a:pt x="176" y="630"/>
                </a:lnTo>
                <a:lnTo>
                  <a:pt x="180" y="636"/>
                </a:lnTo>
                <a:lnTo>
                  <a:pt x="180" y="636"/>
                </a:lnTo>
                <a:lnTo>
                  <a:pt x="186" y="628"/>
                </a:lnTo>
                <a:lnTo>
                  <a:pt x="188" y="628"/>
                </a:lnTo>
                <a:lnTo>
                  <a:pt x="190" y="628"/>
                </a:lnTo>
                <a:lnTo>
                  <a:pt x="196" y="630"/>
                </a:lnTo>
                <a:lnTo>
                  <a:pt x="204" y="636"/>
                </a:lnTo>
                <a:lnTo>
                  <a:pt x="204" y="636"/>
                </a:lnTo>
                <a:lnTo>
                  <a:pt x="196" y="620"/>
                </a:lnTo>
                <a:lnTo>
                  <a:pt x="192" y="604"/>
                </a:lnTo>
                <a:lnTo>
                  <a:pt x="188" y="588"/>
                </a:lnTo>
                <a:lnTo>
                  <a:pt x="186" y="572"/>
                </a:lnTo>
                <a:lnTo>
                  <a:pt x="184" y="554"/>
                </a:lnTo>
                <a:lnTo>
                  <a:pt x="186" y="536"/>
                </a:lnTo>
                <a:lnTo>
                  <a:pt x="188" y="498"/>
                </a:lnTo>
                <a:lnTo>
                  <a:pt x="194" y="460"/>
                </a:lnTo>
                <a:lnTo>
                  <a:pt x="202" y="420"/>
                </a:lnTo>
                <a:lnTo>
                  <a:pt x="210" y="380"/>
                </a:lnTo>
                <a:lnTo>
                  <a:pt x="216" y="342"/>
                </a:lnTo>
                <a:lnTo>
                  <a:pt x="216" y="342"/>
                </a:lnTo>
                <a:lnTo>
                  <a:pt x="208" y="344"/>
                </a:lnTo>
                <a:lnTo>
                  <a:pt x="202" y="350"/>
                </a:lnTo>
                <a:lnTo>
                  <a:pt x="198" y="356"/>
                </a:lnTo>
                <a:lnTo>
                  <a:pt x="196" y="364"/>
                </a:lnTo>
                <a:lnTo>
                  <a:pt x="190" y="380"/>
                </a:lnTo>
                <a:lnTo>
                  <a:pt x="186" y="396"/>
                </a:lnTo>
                <a:lnTo>
                  <a:pt x="186" y="396"/>
                </a:lnTo>
                <a:lnTo>
                  <a:pt x="182" y="386"/>
                </a:lnTo>
                <a:lnTo>
                  <a:pt x="182" y="376"/>
                </a:lnTo>
                <a:lnTo>
                  <a:pt x="184" y="366"/>
                </a:lnTo>
                <a:lnTo>
                  <a:pt x="188" y="356"/>
                </a:lnTo>
                <a:lnTo>
                  <a:pt x="198" y="338"/>
                </a:lnTo>
                <a:lnTo>
                  <a:pt x="210" y="324"/>
                </a:lnTo>
                <a:lnTo>
                  <a:pt x="210" y="324"/>
                </a:lnTo>
                <a:lnTo>
                  <a:pt x="224" y="258"/>
                </a:lnTo>
                <a:lnTo>
                  <a:pt x="234" y="226"/>
                </a:lnTo>
                <a:lnTo>
                  <a:pt x="244" y="194"/>
                </a:lnTo>
                <a:lnTo>
                  <a:pt x="256" y="166"/>
                </a:lnTo>
                <a:lnTo>
                  <a:pt x="270" y="138"/>
                </a:lnTo>
                <a:lnTo>
                  <a:pt x="284" y="112"/>
                </a:lnTo>
                <a:lnTo>
                  <a:pt x="300" y="88"/>
                </a:lnTo>
                <a:lnTo>
                  <a:pt x="320" y="68"/>
                </a:lnTo>
                <a:lnTo>
                  <a:pt x="340" y="48"/>
                </a:lnTo>
                <a:lnTo>
                  <a:pt x="364" y="32"/>
                </a:lnTo>
                <a:lnTo>
                  <a:pt x="388" y="18"/>
                </a:lnTo>
                <a:lnTo>
                  <a:pt x="416" y="8"/>
                </a:lnTo>
                <a:lnTo>
                  <a:pt x="446" y="2"/>
                </a:lnTo>
                <a:lnTo>
                  <a:pt x="480" y="0"/>
                </a:lnTo>
                <a:lnTo>
                  <a:pt x="516" y="0"/>
                </a:lnTo>
                <a:lnTo>
                  <a:pt x="516" y="0"/>
                </a:lnTo>
                <a:lnTo>
                  <a:pt x="532" y="2"/>
                </a:lnTo>
                <a:lnTo>
                  <a:pt x="546" y="6"/>
                </a:lnTo>
                <a:lnTo>
                  <a:pt x="560" y="10"/>
                </a:lnTo>
                <a:lnTo>
                  <a:pt x="574" y="16"/>
                </a:lnTo>
                <a:lnTo>
                  <a:pt x="586" y="22"/>
                </a:lnTo>
                <a:lnTo>
                  <a:pt x="598" y="30"/>
                </a:lnTo>
                <a:lnTo>
                  <a:pt x="620" y="50"/>
                </a:lnTo>
                <a:lnTo>
                  <a:pt x="640" y="74"/>
                </a:lnTo>
                <a:lnTo>
                  <a:pt x="658" y="100"/>
                </a:lnTo>
                <a:lnTo>
                  <a:pt x="674" y="130"/>
                </a:lnTo>
                <a:lnTo>
                  <a:pt x="690" y="162"/>
                </a:lnTo>
                <a:lnTo>
                  <a:pt x="690" y="162"/>
                </a:lnTo>
                <a:lnTo>
                  <a:pt x="708" y="200"/>
                </a:lnTo>
                <a:lnTo>
                  <a:pt x="728" y="234"/>
                </a:lnTo>
                <a:lnTo>
                  <a:pt x="770" y="302"/>
                </a:lnTo>
                <a:lnTo>
                  <a:pt x="812" y="366"/>
                </a:lnTo>
                <a:lnTo>
                  <a:pt x="858" y="432"/>
                </a:lnTo>
                <a:lnTo>
                  <a:pt x="858" y="432"/>
                </a:lnTo>
                <a:lnTo>
                  <a:pt x="852" y="426"/>
                </a:lnTo>
                <a:lnTo>
                  <a:pt x="846" y="420"/>
                </a:lnTo>
                <a:lnTo>
                  <a:pt x="838" y="404"/>
                </a:lnTo>
                <a:lnTo>
                  <a:pt x="832" y="398"/>
                </a:lnTo>
                <a:lnTo>
                  <a:pt x="828" y="390"/>
                </a:lnTo>
                <a:lnTo>
                  <a:pt x="820" y="386"/>
                </a:lnTo>
                <a:lnTo>
                  <a:pt x="810" y="384"/>
                </a:lnTo>
                <a:lnTo>
                  <a:pt x="810" y="384"/>
                </a:lnTo>
                <a:lnTo>
                  <a:pt x="812" y="402"/>
                </a:lnTo>
                <a:lnTo>
                  <a:pt x="816" y="418"/>
                </a:lnTo>
                <a:lnTo>
                  <a:pt x="822" y="434"/>
                </a:lnTo>
                <a:lnTo>
                  <a:pt x="830" y="448"/>
                </a:lnTo>
                <a:lnTo>
                  <a:pt x="850" y="472"/>
                </a:lnTo>
                <a:lnTo>
                  <a:pt x="870" y="496"/>
                </a:lnTo>
                <a:lnTo>
                  <a:pt x="880" y="510"/>
                </a:lnTo>
                <a:lnTo>
                  <a:pt x="888" y="522"/>
                </a:lnTo>
                <a:lnTo>
                  <a:pt x="894" y="536"/>
                </a:lnTo>
                <a:lnTo>
                  <a:pt x="900" y="552"/>
                </a:lnTo>
                <a:lnTo>
                  <a:pt x="902" y="568"/>
                </a:lnTo>
                <a:lnTo>
                  <a:pt x="904" y="586"/>
                </a:lnTo>
                <a:lnTo>
                  <a:pt x="900" y="606"/>
                </a:lnTo>
                <a:lnTo>
                  <a:pt x="894" y="630"/>
                </a:lnTo>
                <a:lnTo>
                  <a:pt x="894" y="630"/>
                </a:lnTo>
                <a:close/>
              </a:path>
            </a:pathLst>
          </a:custGeom>
          <a:solidFill>
            <a:srgbClr val="6E34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4059" name="Google Shape;4059;p551"/>
          <p:cNvSpPr txBox="1"/>
          <p:nvPr>
            <p:ph type="title"/>
          </p:nvPr>
        </p:nvSpPr>
        <p:spPr>
          <a:xfrm>
            <a:off x="332185" y="322886"/>
            <a:ext cx="8479500" cy="377100"/>
          </a:xfrm>
          <a:prstGeom prst="rect">
            <a:avLst/>
          </a:prstGeom>
          <a:noFill/>
          <a:ln>
            <a:noFill/>
          </a:ln>
        </p:spPr>
        <p:txBody>
          <a:bodyPr anchorCtr="0" anchor="t" bIns="0" lIns="0" spcFirstLastPara="1" rIns="0" wrap="square" tIns="0">
            <a:noAutofit/>
          </a:bodyPr>
          <a:lstStyle/>
          <a:p>
            <a:pPr indent="0" lvl="0" marL="0" rtl="0" algn="l">
              <a:lnSpc>
                <a:spcPct val="85000"/>
              </a:lnSpc>
              <a:spcBef>
                <a:spcPts val="0"/>
              </a:spcBef>
              <a:spcAft>
                <a:spcPts val="0"/>
              </a:spcAft>
              <a:buSzPts val="2400"/>
              <a:buNone/>
            </a:pPr>
            <a:r>
              <a:rPr lang="en"/>
              <a:t>What does the business want to achieve?   </a:t>
            </a:r>
            <a:endParaRPr/>
          </a:p>
        </p:txBody>
      </p:sp>
      <p:sp>
        <p:nvSpPr>
          <p:cNvPr id="4060" name="Google Shape;4060;p551"/>
          <p:cNvSpPr txBox="1"/>
          <p:nvPr/>
        </p:nvSpPr>
        <p:spPr>
          <a:xfrm>
            <a:off x="3170049" y="1506001"/>
            <a:ext cx="5156700" cy="11376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Georgia"/>
                <a:ea typeface="Georgia"/>
                <a:cs typeface="Georgia"/>
                <a:sym typeface="Georgia"/>
              </a:rPr>
              <a:t>Can we implement a </a:t>
            </a:r>
            <a:r>
              <a:rPr b="1" i="0" lang="en" sz="1400" u="none" cap="none" strike="noStrike">
                <a:solidFill>
                  <a:srgbClr val="000000"/>
                </a:solidFill>
                <a:latin typeface="Georgia"/>
                <a:ea typeface="Georgia"/>
                <a:cs typeface="Georgia"/>
                <a:sym typeface="Georgia"/>
              </a:rPr>
              <a:t>dynamic paywall system</a:t>
            </a:r>
            <a:r>
              <a:rPr b="0" i="0" lang="en" sz="1400" u="none" cap="none" strike="noStrike">
                <a:solidFill>
                  <a:srgbClr val="000000"/>
                </a:solidFill>
                <a:latin typeface="Georgia"/>
                <a:ea typeface="Georgia"/>
                <a:cs typeface="Georgia"/>
                <a:sym typeface="Georgia"/>
              </a:rPr>
              <a:t> that adapts to the user/customer? </a:t>
            </a:r>
            <a:endParaRPr b="0" i="0" sz="1400" u="none" cap="none" strike="noStrike">
              <a:solidFill>
                <a:srgbClr val="000000"/>
              </a:solidFill>
              <a:latin typeface="Georgia"/>
              <a:ea typeface="Georgia"/>
              <a:cs typeface="Georgia"/>
              <a:sym typeface="Georgia"/>
            </a:endParaRPr>
          </a:p>
        </p:txBody>
      </p:sp>
      <p:sp>
        <p:nvSpPr>
          <p:cNvPr id="4061" name="Google Shape;4061;p551"/>
          <p:cNvSpPr txBox="1"/>
          <p:nvPr/>
        </p:nvSpPr>
        <p:spPr>
          <a:xfrm>
            <a:off x="817263" y="3509024"/>
            <a:ext cx="5009400" cy="1137600"/>
          </a:xfrm>
          <a:prstGeom prst="rect">
            <a:avLst/>
          </a:prstGeom>
          <a:noFill/>
          <a:ln>
            <a:noFill/>
          </a:ln>
        </p:spPr>
        <p:txBody>
          <a:bodyPr anchorCtr="0" anchor="ctr" bIns="91425" lIns="91425" spcFirstLastPara="1" rIns="91425" wrap="square" tIns="91425">
            <a:noAutofit/>
          </a:bodyPr>
          <a:lstStyle/>
          <a:p>
            <a:pPr indent="0" lvl="0" marL="0" marR="0" rtl="0" algn="just">
              <a:lnSpc>
                <a:spcPct val="100000"/>
              </a:lnSpc>
              <a:spcBef>
                <a:spcPts val="0"/>
              </a:spcBef>
              <a:spcAft>
                <a:spcPts val="500"/>
              </a:spcAft>
              <a:buClr>
                <a:srgbClr val="000000"/>
              </a:buClr>
              <a:buSzPts val="1400"/>
              <a:buFont typeface="Arial"/>
              <a:buNone/>
            </a:pPr>
            <a:r>
              <a:rPr b="0" i="0" lang="en" sz="1400" u="none" cap="none" strike="noStrike">
                <a:solidFill>
                  <a:schemeClr val="dk1"/>
                </a:solidFill>
                <a:latin typeface="Georgia"/>
                <a:ea typeface="Georgia"/>
                <a:cs typeface="Georgia"/>
                <a:sym typeface="Georgia"/>
              </a:rPr>
              <a:t>Can we </a:t>
            </a:r>
            <a:r>
              <a:rPr b="1" i="0" lang="en" sz="1400" u="none" cap="none" strike="noStrike">
                <a:solidFill>
                  <a:schemeClr val="dk1"/>
                </a:solidFill>
                <a:latin typeface="Georgia"/>
                <a:ea typeface="Georgia"/>
                <a:cs typeface="Georgia"/>
                <a:sym typeface="Georgia"/>
              </a:rPr>
              <a:t>predict the propensity to pay for a subscription</a:t>
            </a:r>
            <a:r>
              <a:rPr b="0" i="0" lang="en" sz="1400" u="none" cap="none" strike="noStrike">
                <a:solidFill>
                  <a:schemeClr val="dk1"/>
                </a:solidFill>
                <a:latin typeface="Georgia"/>
                <a:ea typeface="Georgia"/>
                <a:cs typeface="Georgia"/>
                <a:sym typeface="Georgia"/>
              </a:rPr>
              <a:t>, based on the </a:t>
            </a:r>
            <a:r>
              <a:rPr b="1" i="0" lang="en" sz="1400" u="none" cap="none" strike="noStrike">
                <a:solidFill>
                  <a:schemeClr val="dk1"/>
                </a:solidFill>
                <a:latin typeface="Georgia"/>
                <a:ea typeface="Georgia"/>
                <a:cs typeface="Georgia"/>
                <a:sym typeface="Georgia"/>
              </a:rPr>
              <a:t>online</a:t>
            </a:r>
            <a:r>
              <a:rPr b="0" i="0" lang="en" sz="1400" u="none" cap="none" strike="noStrike">
                <a:solidFill>
                  <a:schemeClr val="dk1"/>
                </a:solidFill>
                <a:latin typeface="Georgia"/>
                <a:ea typeface="Georgia"/>
                <a:cs typeface="Georgia"/>
                <a:sym typeface="Georgia"/>
              </a:rPr>
              <a:t> customer </a:t>
            </a:r>
            <a:r>
              <a:rPr b="1" i="0" lang="en" sz="1400" u="none" cap="none" strike="noStrike">
                <a:solidFill>
                  <a:schemeClr val="dk1"/>
                </a:solidFill>
                <a:latin typeface="Georgia"/>
                <a:ea typeface="Georgia"/>
                <a:cs typeface="Georgia"/>
                <a:sym typeface="Georgia"/>
              </a:rPr>
              <a:t>behavior</a:t>
            </a:r>
            <a:r>
              <a:rPr b="0" i="0" lang="en" sz="1400" u="none" cap="none" strike="noStrike">
                <a:solidFill>
                  <a:schemeClr val="dk1"/>
                </a:solidFill>
                <a:latin typeface="Georgia"/>
                <a:ea typeface="Georgia"/>
                <a:cs typeface="Georgia"/>
                <a:sym typeface="Georgia"/>
              </a:rPr>
              <a:t> and extra data like </a:t>
            </a:r>
            <a:r>
              <a:rPr b="1" i="0" lang="en" sz="1400" u="none" cap="none" strike="noStrike">
                <a:solidFill>
                  <a:schemeClr val="dk1"/>
                </a:solidFill>
                <a:latin typeface="Georgia"/>
                <a:ea typeface="Georgia"/>
                <a:cs typeface="Georgia"/>
                <a:sym typeface="Georgia"/>
              </a:rPr>
              <a:t>demographic</a:t>
            </a:r>
            <a:r>
              <a:rPr b="0" i="0" lang="en" sz="1400" u="none" cap="none" strike="noStrike">
                <a:solidFill>
                  <a:schemeClr val="dk1"/>
                </a:solidFill>
                <a:latin typeface="Georgia"/>
                <a:ea typeface="Georgia"/>
                <a:cs typeface="Georgia"/>
                <a:sym typeface="Georgia"/>
              </a:rPr>
              <a:t> information? </a:t>
            </a:r>
            <a:endParaRPr b="0" i="0" sz="1400" u="none" cap="none" strike="noStrike">
              <a:solidFill>
                <a:srgbClr val="000000"/>
              </a:solidFill>
              <a:latin typeface="Georgia"/>
              <a:ea typeface="Georgia"/>
              <a:cs typeface="Georgia"/>
              <a:sym typeface="Georgia"/>
            </a:endParaRPr>
          </a:p>
        </p:txBody>
      </p:sp>
      <p:sp>
        <p:nvSpPr>
          <p:cNvPr id="4062" name="Google Shape;4062;p551"/>
          <p:cNvSpPr/>
          <p:nvPr/>
        </p:nvSpPr>
        <p:spPr>
          <a:xfrm>
            <a:off x="332185" y="699194"/>
            <a:ext cx="708716" cy="806806"/>
          </a:xfrm>
          <a:custGeom>
            <a:rect b="b" l="l" r="r" t="t"/>
            <a:pathLst>
              <a:path extrusionOk="0" h="874586" w="1005271">
                <a:moveTo>
                  <a:pt x="502635" y="0"/>
                </a:moveTo>
                <a:lnTo>
                  <a:pt x="1005270" y="190223"/>
                </a:lnTo>
                <a:lnTo>
                  <a:pt x="1005270" y="684364"/>
                </a:lnTo>
                <a:lnTo>
                  <a:pt x="502636" y="874586"/>
                </a:lnTo>
                <a:lnTo>
                  <a:pt x="1" y="684364"/>
                </a:lnTo>
                <a:lnTo>
                  <a:pt x="1" y="190223"/>
                </a:lnTo>
                <a:lnTo>
                  <a:pt x="502635" y="0"/>
                </a:lnTo>
                <a:close/>
              </a:path>
            </a:pathLst>
          </a:custGeom>
          <a:solidFill>
            <a:schemeClr val="accent1"/>
          </a:solidFill>
          <a:ln cap="flat" cmpd="sng" w="25400">
            <a:solidFill>
              <a:schemeClr val="lt1"/>
            </a:solidFill>
            <a:prstDash val="solid"/>
            <a:round/>
            <a:headEnd len="sm" w="sm" type="none"/>
            <a:tailEnd len="sm" w="sm" type="none"/>
          </a:ln>
        </p:spPr>
        <p:txBody>
          <a:bodyPr anchorCtr="0" anchor="ctr" bIns="117475" lIns="102200" spcFirstLastPara="1" rIns="102200" wrap="square" tIns="117475">
            <a:noAutofit/>
          </a:bodyPr>
          <a:lstStyle/>
          <a:p>
            <a:pPr indent="0" lvl="0" marL="0" marR="0" rtl="0" algn="ctr">
              <a:lnSpc>
                <a:spcPct val="90000"/>
              </a:lnSpc>
              <a:spcBef>
                <a:spcPts val="0"/>
              </a:spcBef>
              <a:spcAft>
                <a:spcPts val="0"/>
              </a:spcAft>
              <a:buClr>
                <a:srgbClr val="000000"/>
              </a:buClr>
              <a:buSzPts val="700"/>
              <a:buFont typeface="Arial"/>
              <a:buNone/>
            </a:pPr>
            <a:r>
              <a:rPr b="0" i="0" lang="en" sz="700" u="none" cap="none" strike="noStrike">
                <a:solidFill>
                  <a:schemeClr val="lt1"/>
                </a:solidFill>
                <a:latin typeface="Arial"/>
                <a:ea typeface="Arial"/>
                <a:cs typeface="Arial"/>
                <a:sym typeface="Arial"/>
              </a:rPr>
              <a:t>Business/ Innovation</a:t>
            </a:r>
            <a:endParaRPr b="0" i="0" sz="700" u="none" cap="none" strike="noStrike">
              <a:solidFill>
                <a:srgbClr val="000000"/>
              </a:solidFill>
              <a:latin typeface="Arial"/>
              <a:ea typeface="Arial"/>
              <a:cs typeface="Arial"/>
              <a:sym typeface="Arial"/>
            </a:endParaRPr>
          </a:p>
          <a:p>
            <a:pPr indent="0" lvl="0" marL="0" marR="0" rtl="0" algn="ctr">
              <a:lnSpc>
                <a:spcPct val="90000"/>
              </a:lnSpc>
              <a:spcBef>
                <a:spcPts val="200"/>
              </a:spcBef>
              <a:spcAft>
                <a:spcPts val="0"/>
              </a:spcAft>
              <a:buClr>
                <a:srgbClr val="000000"/>
              </a:buClr>
              <a:buSzPts val="700"/>
              <a:buFont typeface="Arial"/>
              <a:buNone/>
            </a:pPr>
            <a:r>
              <a:rPr b="0" i="0" lang="en" sz="700" u="none" cap="none" strike="noStrike">
                <a:solidFill>
                  <a:schemeClr val="lt1"/>
                </a:solidFill>
                <a:latin typeface="Arial"/>
                <a:ea typeface="Arial"/>
                <a:cs typeface="Arial"/>
                <a:sym typeface="Arial"/>
              </a:rPr>
              <a:t>Enablement</a:t>
            </a:r>
            <a:endParaRPr b="0" i="0" sz="700" u="none" cap="none" strike="noStrike">
              <a:solidFill>
                <a:schemeClr val="lt1"/>
              </a:solidFill>
              <a:latin typeface="Arial"/>
              <a:ea typeface="Arial"/>
              <a:cs typeface="Arial"/>
              <a:sym typeface="Arial"/>
            </a:endParaRPr>
          </a:p>
        </p:txBody>
      </p:sp>
      <p:sp>
        <p:nvSpPr>
          <p:cNvPr id="4063" name="Google Shape;4063;p551"/>
          <p:cNvSpPr/>
          <p:nvPr/>
        </p:nvSpPr>
        <p:spPr>
          <a:xfrm>
            <a:off x="1093685" y="699194"/>
            <a:ext cx="708716" cy="806806"/>
          </a:xfrm>
          <a:custGeom>
            <a:rect b="b" l="l" r="r" t="t"/>
            <a:pathLst>
              <a:path extrusionOk="0" h="874586" w="1005271">
                <a:moveTo>
                  <a:pt x="502635" y="0"/>
                </a:moveTo>
                <a:lnTo>
                  <a:pt x="1005270" y="190223"/>
                </a:lnTo>
                <a:lnTo>
                  <a:pt x="1005270" y="684364"/>
                </a:lnTo>
                <a:lnTo>
                  <a:pt x="502636" y="874586"/>
                </a:lnTo>
                <a:lnTo>
                  <a:pt x="1" y="684364"/>
                </a:lnTo>
                <a:lnTo>
                  <a:pt x="1" y="190223"/>
                </a:lnTo>
                <a:lnTo>
                  <a:pt x="502635" y="0"/>
                </a:lnTo>
                <a:close/>
              </a:path>
            </a:pathLst>
          </a:custGeom>
          <a:solidFill>
            <a:schemeClr val="accent1"/>
          </a:solidFill>
          <a:ln cap="flat" cmpd="sng" w="25400">
            <a:solidFill>
              <a:schemeClr val="lt1"/>
            </a:solidFill>
            <a:prstDash val="solid"/>
            <a:round/>
            <a:headEnd len="sm" w="sm" type="none"/>
            <a:tailEnd len="sm" w="sm" type="none"/>
          </a:ln>
        </p:spPr>
        <p:txBody>
          <a:bodyPr anchorCtr="0" anchor="ctr" bIns="137475" lIns="122200" spcFirstLastPara="1" rIns="122200" wrap="square" tIns="137475">
            <a:noAutofit/>
          </a:bodyPr>
          <a:lstStyle/>
          <a:p>
            <a:pPr indent="0" lvl="0" marL="0" marR="0" rtl="0" algn="ctr">
              <a:lnSpc>
                <a:spcPct val="90000"/>
              </a:lnSpc>
              <a:spcBef>
                <a:spcPts val="0"/>
              </a:spcBef>
              <a:spcAft>
                <a:spcPts val="0"/>
              </a:spcAft>
              <a:buClr>
                <a:srgbClr val="000000"/>
              </a:buClr>
              <a:buSzPts val="800"/>
              <a:buFont typeface="Arial"/>
              <a:buNone/>
            </a:pPr>
            <a:r>
              <a:rPr b="0" i="0" lang="en" sz="800" u="none" cap="none" strike="noStrike">
                <a:solidFill>
                  <a:schemeClr val="lt1"/>
                </a:solidFill>
                <a:latin typeface="Arial"/>
                <a:ea typeface="Arial"/>
                <a:cs typeface="Arial"/>
                <a:sym typeface="Arial"/>
              </a:rPr>
              <a:t>Business Case</a:t>
            </a:r>
            <a:endParaRPr b="0" i="0" sz="800" u="none" cap="none" strike="noStrike">
              <a:solidFill>
                <a:schemeClr val="lt1"/>
              </a:solidFill>
              <a:latin typeface="Arial"/>
              <a:ea typeface="Arial"/>
              <a:cs typeface="Arial"/>
              <a:sym typeface="Arial"/>
            </a:endParaRPr>
          </a:p>
        </p:txBody>
      </p:sp>
      <p:sp>
        <p:nvSpPr>
          <p:cNvPr id="4064" name="Google Shape;4064;p551"/>
          <p:cNvSpPr/>
          <p:nvPr/>
        </p:nvSpPr>
        <p:spPr>
          <a:xfrm>
            <a:off x="1838123" y="699194"/>
            <a:ext cx="769032" cy="806806"/>
          </a:xfrm>
          <a:custGeom>
            <a:rect b="b" l="l" r="r" t="t"/>
            <a:pathLst>
              <a:path extrusionOk="0" h="874586" w="1005271">
                <a:moveTo>
                  <a:pt x="502635" y="0"/>
                </a:moveTo>
                <a:lnTo>
                  <a:pt x="1005270" y="190223"/>
                </a:lnTo>
                <a:lnTo>
                  <a:pt x="1005270" y="684364"/>
                </a:lnTo>
                <a:lnTo>
                  <a:pt x="502636" y="874586"/>
                </a:lnTo>
                <a:lnTo>
                  <a:pt x="1" y="684364"/>
                </a:lnTo>
                <a:lnTo>
                  <a:pt x="1" y="190223"/>
                </a:lnTo>
                <a:lnTo>
                  <a:pt x="502635" y="0"/>
                </a:lnTo>
                <a:close/>
              </a:path>
            </a:pathLst>
          </a:custGeom>
          <a:solidFill>
            <a:schemeClr val="accent1"/>
          </a:solidFill>
          <a:ln cap="flat" cmpd="sng" w="25400">
            <a:solidFill>
              <a:schemeClr val="lt1"/>
            </a:solidFill>
            <a:prstDash val="solid"/>
            <a:round/>
            <a:headEnd len="sm" w="sm" type="none"/>
            <a:tailEnd len="sm" w="sm" type="none"/>
          </a:ln>
        </p:spPr>
        <p:txBody>
          <a:bodyPr anchorCtr="0" anchor="ctr" bIns="137475" lIns="122200" spcFirstLastPara="1" rIns="122200" wrap="square" tIns="137475">
            <a:noAutofit/>
          </a:bodyPr>
          <a:lstStyle/>
          <a:p>
            <a:pPr indent="0" lvl="0" marL="0" marR="0" rtl="0" algn="ctr">
              <a:lnSpc>
                <a:spcPct val="90000"/>
              </a:lnSpc>
              <a:spcBef>
                <a:spcPts val="0"/>
              </a:spcBef>
              <a:spcAft>
                <a:spcPts val="0"/>
              </a:spcAft>
              <a:buClr>
                <a:srgbClr val="000000"/>
              </a:buClr>
              <a:buSzPts val="700"/>
              <a:buFont typeface="Arial"/>
              <a:buNone/>
            </a:pPr>
            <a:r>
              <a:rPr b="0" i="0" lang="en" sz="700" u="none" cap="none" strike="noStrike">
                <a:solidFill>
                  <a:schemeClr val="lt1"/>
                </a:solidFill>
                <a:latin typeface="Arial"/>
                <a:ea typeface="Arial"/>
                <a:cs typeface="Arial"/>
                <a:sym typeface="Arial"/>
              </a:rPr>
              <a:t>Data science and AI vision</a:t>
            </a:r>
            <a:endParaRPr b="0" i="0" sz="700" u="none" cap="none" strike="noStrike">
              <a:solidFill>
                <a:schemeClr val="lt1"/>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62"/>
                                        </p:tgtEl>
                                        <p:attrNameLst>
                                          <p:attrName>style.visibility</p:attrName>
                                        </p:attrNameLst>
                                      </p:cBhvr>
                                      <p:to>
                                        <p:strVal val="visible"/>
                                      </p:to>
                                    </p:set>
                                    <p:animEffect filter="fade" transition="in">
                                      <p:cBhvr>
                                        <p:cTn dur="500"/>
                                        <p:tgtEl>
                                          <p:spTgt spid="4062"/>
                                        </p:tgtEl>
                                      </p:cBhvr>
                                    </p:animEffect>
                                  </p:childTnLst>
                                </p:cTn>
                              </p:par>
                              <p:par>
                                <p:cTn fill="hold" nodeType="withEffect" presetClass="entr" presetID="10" presetSubtype="0">
                                  <p:stCondLst>
                                    <p:cond delay="0"/>
                                  </p:stCondLst>
                                  <p:childTnLst>
                                    <p:set>
                                      <p:cBhvr>
                                        <p:cTn dur="1" fill="hold">
                                          <p:stCondLst>
                                            <p:cond delay="0"/>
                                          </p:stCondLst>
                                        </p:cTn>
                                        <p:tgtEl>
                                          <p:spTgt spid="4063"/>
                                        </p:tgtEl>
                                        <p:attrNameLst>
                                          <p:attrName>style.visibility</p:attrName>
                                        </p:attrNameLst>
                                      </p:cBhvr>
                                      <p:to>
                                        <p:strVal val="visible"/>
                                      </p:to>
                                    </p:set>
                                    <p:animEffect filter="fade" transition="in">
                                      <p:cBhvr>
                                        <p:cTn dur="500"/>
                                        <p:tgtEl>
                                          <p:spTgt spid="4063"/>
                                        </p:tgtEl>
                                      </p:cBhvr>
                                    </p:animEffect>
                                  </p:childTnLst>
                                </p:cTn>
                              </p:par>
                              <p:par>
                                <p:cTn fill="hold" nodeType="withEffect" presetClass="entr" presetID="10" presetSubtype="0">
                                  <p:stCondLst>
                                    <p:cond delay="0"/>
                                  </p:stCondLst>
                                  <p:childTnLst>
                                    <p:set>
                                      <p:cBhvr>
                                        <p:cTn dur="1" fill="hold">
                                          <p:stCondLst>
                                            <p:cond delay="0"/>
                                          </p:stCondLst>
                                        </p:cTn>
                                        <p:tgtEl>
                                          <p:spTgt spid="4064"/>
                                        </p:tgtEl>
                                        <p:attrNameLst>
                                          <p:attrName>style.visibility</p:attrName>
                                        </p:attrNameLst>
                                      </p:cBhvr>
                                      <p:to>
                                        <p:strVal val="visible"/>
                                      </p:to>
                                    </p:set>
                                    <p:animEffect filter="fade" transition="in">
                                      <p:cBhvr>
                                        <p:cTn dur="500"/>
                                        <p:tgtEl>
                                          <p:spTgt spid="4064"/>
                                        </p:tgtEl>
                                      </p:cBhvr>
                                    </p:animEffect>
                                  </p:childTnLst>
                                </p:cTn>
                              </p:par>
                              <p:par>
                                <p:cTn fill="hold" nodeType="withEffect" presetClass="entr" presetID="10" presetSubtype="0">
                                  <p:stCondLst>
                                    <p:cond delay="0"/>
                                  </p:stCondLst>
                                  <p:childTnLst>
                                    <p:set>
                                      <p:cBhvr>
                                        <p:cTn dur="1" fill="hold">
                                          <p:stCondLst>
                                            <p:cond delay="0"/>
                                          </p:stCondLst>
                                        </p:cTn>
                                        <p:tgtEl>
                                          <p:spTgt spid="4060"/>
                                        </p:tgtEl>
                                        <p:attrNameLst>
                                          <p:attrName>style.visibility</p:attrName>
                                        </p:attrNameLst>
                                      </p:cBhvr>
                                      <p:to>
                                        <p:strVal val="visible"/>
                                      </p:to>
                                    </p:set>
                                    <p:animEffect filter="fade" transition="in">
                                      <p:cBhvr>
                                        <p:cTn dur="500"/>
                                        <p:tgtEl>
                                          <p:spTgt spid="4060"/>
                                        </p:tgtEl>
                                      </p:cBhvr>
                                    </p:animEffect>
                                  </p:childTnLst>
                                </p:cTn>
                              </p:par>
                              <p:par>
                                <p:cTn fill="hold" nodeType="withEffect" presetClass="entr" presetID="10" presetSubtype="0">
                                  <p:stCondLst>
                                    <p:cond delay="0"/>
                                  </p:stCondLst>
                                  <p:childTnLst>
                                    <p:set>
                                      <p:cBhvr>
                                        <p:cTn dur="1" fill="hold">
                                          <p:stCondLst>
                                            <p:cond delay="0"/>
                                          </p:stCondLst>
                                        </p:cTn>
                                        <p:tgtEl>
                                          <p:spTgt spid="4058"/>
                                        </p:tgtEl>
                                        <p:attrNameLst>
                                          <p:attrName>style.visibility</p:attrName>
                                        </p:attrNameLst>
                                      </p:cBhvr>
                                      <p:to>
                                        <p:strVal val="visible"/>
                                      </p:to>
                                    </p:set>
                                    <p:animEffect filter="fade" transition="in">
                                      <p:cBhvr>
                                        <p:cTn dur="500"/>
                                        <p:tgtEl>
                                          <p:spTgt spid="4058"/>
                                        </p:tgtEl>
                                      </p:cBhvr>
                                    </p:animEffect>
                                  </p:childTnLst>
                                </p:cTn>
                              </p:par>
                              <p:par>
                                <p:cTn fill="hold" nodeType="withEffect" presetClass="entr" presetID="10" presetSubtype="0">
                                  <p:stCondLst>
                                    <p:cond delay="0"/>
                                  </p:stCondLst>
                                  <p:childTnLst>
                                    <p:set>
                                      <p:cBhvr>
                                        <p:cTn dur="1" fill="hold">
                                          <p:stCondLst>
                                            <p:cond delay="0"/>
                                          </p:stCondLst>
                                        </p:cTn>
                                        <p:tgtEl>
                                          <p:spTgt spid="4061"/>
                                        </p:tgtEl>
                                        <p:attrNameLst>
                                          <p:attrName>style.visibility</p:attrName>
                                        </p:attrNameLst>
                                      </p:cBhvr>
                                      <p:to>
                                        <p:strVal val="visible"/>
                                      </p:to>
                                    </p:set>
                                    <p:animEffect filter="fade" transition="in">
                                      <p:cBhvr>
                                        <p:cTn dur="500"/>
                                        <p:tgtEl>
                                          <p:spTgt spid="4061"/>
                                        </p:tgtEl>
                                      </p:cBhvr>
                                    </p:animEffect>
                                  </p:childTnLst>
                                </p:cTn>
                              </p:par>
                              <p:par>
                                <p:cTn fill="hold" nodeType="withEffect" presetClass="entr" presetID="10" presetSubtype="0">
                                  <p:stCondLst>
                                    <p:cond delay="0"/>
                                  </p:stCondLst>
                                  <p:childTnLst>
                                    <p:set>
                                      <p:cBhvr>
                                        <p:cTn dur="1" fill="hold">
                                          <p:stCondLst>
                                            <p:cond delay="0"/>
                                          </p:stCondLst>
                                        </p:cTn>
                                        <p:tgtEl>
                                          <p:spTgt spid="4057"/>
                                        </p:tgtEl>
                                        <p:attrNameLst>
                                          <p:attrName>style.visibility</p:attrName>
                                        </p:attrNameLst>
                                      </p:cBhvr>
                                      <p:to>
                                        <p:strVal val="visible"/>
                                      </p:to>
                                    </p:set>
                                    <p:animEffect filter="fade" transition="in">
                                      <p:cBhvr>
                                        <p:cTn dur="500"/>
                                        <p:tgtEl>
                                          <p:spTgt spid="4057"/>
                                        </p:tgtEl>
                                      </p:cBhvr>
                                    </p:animEffect>
                                  </p:childTnLst>
                                </p:cTn>
                              </p:par>
                              <p:par>
                                <p:cTn fill="hold" nodeType="withEffect" presetClass="entr" presetID="10" presetSubtype="0">
                                  <p:stCondLst>
                                    <p:cond delay="0"/>
                                  </p:stCondLst>
                                  <p:childTnLst>
                                    <p:set>
                                      <p:cBhvr>
                                        <p:cTn dur="1" fill="hold">
                                          <p:stCondLst>
                                            <p:cond delay="0"/>
                                          </p:stCondLst>
                                        </p:cTn>
                                        <p:tgtEl>
                                          <p:spTgt spid="4055"/>
                                        </p:tgtEl>
                                        <p:attrNameLst>
                                          <p:attrName>style.visibility</p:attrName>
                                        </p:attrNameLst>
                                      </p:cBhvr>
                                      <p:to>
                                        <p:strVal val="visible"/>
                                      </p:to>
                                    </p:set>
                                    <p:animEffect filter="fade" transition="in">
                                      <p:cBhvr>
                                        <p:cTn dur="500"/>
                                        <p:tgtEl>
                                          <p:spTgt spid="4055"/>
                                        </p:tgtEl>
                                      </p:cBhvr>
                                    </p:animEffect>
                                  </p:childTnLst>
                                </p:cTn>
                              </p:par>
                              <p:par>
                                <p:cTn fill="hold" nodeType="withEffect" presetClass="entr" presetID="10" presetSubtype="0">
                                  <p:stCondLst>
                                    <p:cond delay="0"/>
                                  </p:stCondLst>
                                  <p:childTnLst>
                                    <p:set>
                                      <p:cBhvr>
                                        <p:cTn dur="1" fill="hold">
                                          <p:stCondLst>
                                            <p:cond delay="0"/>
                                          </p:stCondLst>
                                        </p:cTn>
                                        <p:tgtEl>
                                          <p:spTgt spid="4056"/>
                                        </p:tgtEl>
                                        <p:attrNameLst>
                                          <p:attrName>style.visibility</p:attrName>
                                        </p:attrNameLst>
                                      </p:cBhvr>
                                      <p:to>
                                        <p:strVal val="visible"/>
                                      </p:to>
                                    </p:set>
                                    <p:animEffect filter="fade" transition="in">
                                      <p:cBhvr>
                                        <p:cTn dur="500"/>
                                        <p:tgtEl>
                                          <p:spTgt spid="405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30" name="Shape 3630"/>
        <p:cNvGrpSpPr/>
        <p:nvPr/>
      </p:nvGrpSpPr>
      <p:grpSpPr>
        <a:xfrm>
          <a:off x="0" y="0"/>
          <a:ext cx="0" cy="0"/>
          <a:chOff x="0" y="0"/>
          <a:chExt cx="0" cy="0"/>
        </a:xfrm>
      </p:grpSpPr>
      <p:sp>
        <p:nvSpPr>
          <p:cNvPr id="3631" name="Google Shape;3631;p534"/>
          <p:cNvSpPr txBox="1"/>
          <p:nvPr>
            <p:ph type="title"/>
          </p:nvPr>
        </p:nvSpPr>
        <p:spPr>
          <a:xfrm>
            <a:off x="3713560" y="1577579"/>
            <a:ext cx="3702600" cy="1923300"/>
          </a:xfrm>
          <a:prstGeom prst="rect">
            <a:avLst/>
          </a:prstGeom>
          <a:noFill/>
          <a:ln>
            <a:noFill/>
          </a:ln>
        </p:spPr>
        <p:txBody>
          <a:bodyPr anchorCtr="0" anchor="t" bIns="0" lIns="0" spcFirstLastPara="1" rIns="0" wrap="square" tIns="0">
            <a:noAutofit/>
          </a:bodyPr>
          <a:lstStyle/>
          <a:p>
            <a:pPr indent="0" lvl="0" marL="0" rtl="0" algn="l">
              <a:lnSpc>
                <a:spcPct val="85000"/>
              </a:lnSpc>
              <a:spcBef>
                <a:spcPts val="0"/>
              </a:spcBef>
              <a:spcAft>
                <a:spcPts val="0"/>
              </a:spcAft>
              <a:buClr>
                <a:schemeClr val="lt1"/>
              </a:buClr>
              <a:buSzPts val="3000"/>
              <a:buFont typeface="Arial"/>
              <a:buNone/>
            </a:pPr>
            <a:r>
              <a:rPr lang="en"/>
              <a:t>Some Context</a:t>
            </a:r>
            <a:endParaRPr/>
          </a:p>
        </p:txBody>
      </p:sp>
      <p:sp>
        <p:nvSpPr>
          <p:cNvPr id="3632" name="Google Shape;3632;p534"/>
          <p:cNvSpPr txBox="1"/>
          <p:nvPr>
            <p:ph idx="4294967295" type="body"/>
          </p:nvPr>
        </p:nvSpPr>
        <p:spPr>
          <a:xfrm>
            <a:off x="332184" y="0"/>
            <a:ext cx="3258600" cy="5143500"/>
          </a:xfrm>
          <a:prstGeom prst="rect">
            <a:avLst/>
          </a:prstGeom>
          <a:noFill/>
          <a:ln>
            <a:noFill/>
          </a:ln>
        </p:spPr>
        <p:txBody>
          <a:bodyPr anchorCtr="0" anchor="ctr" bIns="0" lIns="0" spcFirstLastPara="1" rIns="0" wrap="square" tIns="0">
            <a:noAutofit/>
          </a:bodyPr>
          <a:lstStyle/>
          <a:p>
            <a:pPr indent="0" lvl="0" marL="0" marR="0" rtl="0" algn="l">
              <a:lnSpc>
                <a:spcPct val="95000"/>
              </a:lnSpc>
              <a:spcBef>
                <a:spcPts val="0"/>
              </a:spcBef>
              <a:spcAft>
                <a:spcPts val="0"/>
              </a:spcAft>
              <a:buClr>
                <a:schemeClr val="lt1"/>
              </a:buClr>
              <a:buSzPts val="48800"/>
              <a:buFont typeface="Arial"/>
              <a:buNone/>
            </a:pPr>
            <a:r>
              <a:rPr b="0" i="0" lang="en" sz="48800" u="none" cap="none" strike="noStrike">
                <a:solidFill>
                  <a:schemeClr val="lt1"/>
                </a:solidFill>
                <a:latin typeface="Arial"/>
                <a:ea typeface="Arial"/>
                <a:cs typeface="Arial"/>
                <a:sym typeface="Arial"/>
              </a:rPr>
              <a:t>1</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68" name="Shape 4068"/>
        <p:cNvGrpSpPr/>
        <p:nvPr/>
      </p:nvGrpSpPr>
      <p:grpSpPr>
        <a:xfrm>
          <a:off x="0" y="0"/>
          <a:ext cx="0" cy="0"/>
          <a:chOff x="0" y="0"/>
          <a:chExt cx="0" cy="0"/>
        </a:xfrm>
      </p:grpSpPr>
      <p:sp>
        <p:nvSpPr>
          <p:cNvPr id="4069" name="Google Shape;4069;p552"/>
          <p:cNvSpPr txBox="1"/>
          <p:nvPr>
            <p:ph type="title"/>
          </p:nvPr>
        </p:nvSpPr>
        <p:spPr>
          <a:xfrm>
            <a:off x="332185" y="322886"/>
            <a:ext cx="8479500" cy="377100"/>
          </a:xfrm>
          <a:prstGeom prst="rect">
            <a:avLst/>
          </a:prstGeom>
          <a:noFill/>
          <a:ln>
            <a:noFill/>
          </a:ln>
        </p:spPr>
        <p:txBody>
          <a:bodyPr anchorCtr="0" anchor="t" bIns="0" lIns="0" spcFirstLastPara="1" rIns="0" wrap="square" tIns="0">
            <a:noAutofit/>
          </a:bodyPr>
          <a:lstStyle/>
          <a:p>
            <a:pPr indent="0" lvl="0" marL="0" rtl="0" algn="l">
              <a:lnSpc>
                <a:spcPct val="85000"/>
              </a:lnSpc>
              <a:spcBef>
                <a:spcPts val="0"/>
              </a:spcBef>
              <a:spcAft>
                <a:spcPts val="0"/>
              </a:spcAft>
              <a:buClr>
                <a:schemeClr val="dk1"/>
              </a:buClr>
              <a:buSzPts val="1100"/>
              <a:buFont typeface="Arial"/>
              <a:buNone/>
            </a:pPr>
            <a:r>
              <a:rPr lang="en"/>
              <a:t>Prediction of propensity to pay for digital content </a:t>
            </a:r>
            <a:endParaRPr/>
          </a:p>
          <a:p>
            <a:pPr indent="0" lvl="0" marL="0" rtl="0" algn="l">
              <a:lnSpc>
                <a:spcPct val="85000"/>
              </a:lnSpc>
              <a:spcBef>
                <a:spcPts val="0"/>
              </a:spcBef>
              <a:spcAft>
                <a:spcPts val="0"/>
              </a:spcAft>
              <a:buClr>
                <a:schemeClr val="dk1"/>
              </a:buClr>
              <a:buSzPts val="1100"/>
              <a:buFont typeface="Arial"/>
              <a:buNone/>
            </a:pPr>
            <a:r>
              <a:rPr lang="en"/>
              <a:t>content provider</a:t>
            </a:r>
            <a:endParaRPr/>
          </a:p>
          <a:p>
            <a:pPr indent="0" lvl="0" marL="0" rtl="0" algn="l">
              <a:lnSpc>
                <a:spcPct val="85000"/>
              </a:lnSpc>
              <a:spcBef>
                <a:spcPts val="0"/>
              </a:spcBef>
              <a:spcAft>
                <a:spcPts val="0"/>
              </a:spcAft>
              <a:buSzPts val="2400"/>
              <a:buNone/>
            </a:pPr>
            <a:r>
              <a:t/>
            </a:r>
            <a:endParaRPr/>
          </a:p>
        </p:txBody>
      </p:sp>
      <p:sp>
        <p:nvSpPr>
          <p:cNvPr id="4070" name="Google Shape;4070;p552"/>
          <p:cNvSpPr/>
          <p:nvPr/>
        </p:nvSpPr>
        <p:spPr>
          <a:xfrm>
            <a:off x="688148" y="4101900"/>
            <a:ext cx="3204900" cy="705000"/>
          </a:xfrm>
          <a:prstGeom prst="roundRect">
            <a:avLst>
              <a:gd fmla="val 16667" name="adj"/>
            </a:avLst>
          </a:prstGeom>
          <a:solidFill>
            <a:srgbClr val="88888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85000"/>
              </a:lnSpc>
              <a:spcBef>
                <a:spcPts val="0"/>
              </a:spcBef>
              <a:spcAft>
                <a:spcPts val="0"/>
              </a:spcAft>
              <a:buClr>
                <a:srgbClr val="000000"/>
              </a:buClr>
              <a:buSzPts val="1800"/>
              <a:buFont typeface="Arial"/>
              <a:buNone/>
            </a:pPr>
            <a:r>
              <a:rPr b="0" i="0" lang="en" sz="1800" u="none" cap="none" strike="noStrike">
                <a:solidFill>
                  <a:srgbClr val="FFFFFF"/>
                </a:solidFill>
                <a:latin typeface="Georgia"/>
                <a:ea typeface="Georgia"/>
                <a:cs typeface="Georgia"/>
                <a:sym typeface="Georgia"/>
              </a:rPr>
              <a:t>Gather data and business insights</a:t>
            </a:r>
            <a:endParaRPr b="0" i="0" sz="1800" u="none" cap="none" strike="noStrike">
              <a:solidFill>
                <a:srgbClr val="FFFFFF"/>
              </a:solidFill>
              <a:latin typeface="Georgia"/>
              <a:ea typeface="Georgia"/>
              <a:cs typeface="Georgia"/>
              <a:sym typeface="Georgia"/>
            </a:endParaRPr>
          </a:p>
        </p:txBody>
      </p:sp>
      <p:sp>
        <p:nvSpPr>
          <p:cNvPr id="4071" name="Google Shape;4071;p552"/>
          <p:cNvSpPr/>
          <p:nvPr/>
        </p:nvSpPr>
        <p:spPr>
          <a:xfrm>
            <a:off x="2018668" y="3092102"/>
            <a:ext cx="3204900" cy="705000"/>
          </a:xfrm>
          <a:prstGeom prst="roundRect">
            <a:avLst>
              <a:gd fmla="val 16667" name="adj"/>
            </a:avLst>
          </a:prstGeom>
          <a:solidFill>
            <a:srgbClr val="D93954"/>
          </a:solidFill>
          <a:ln cap="flat" cmpd="sng" w="9525">
            <a:solidFill>
              <a:srgbClr val="D9395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85000"/>
              </a:lnSpc>
              <a:spcBef>
                <a:spcPts val="0"/>
              </a:spcBef>
              <a:spcAft>
                <a:spcPts val="0"/>
              </a:spcAft>
              <a:buClr>
                <a:srgbClr val="000000"/>
              </a:buClr>
              <a:buSzPts val="1800"/>
              <a:buFont typeface="Arial"/>
              <a:buNone/>
            </a:pPr>
            <a:r>
              <a:rPr b="0" i="0" lang="en" sz="1800" u="none" cap="none" strike="noStrike">
                <a:solidFill>
                  <a:srgbClr val="FFFFFF"/>
                </a:solidFill>
                <a:latin typeface="Georgia"/>
                <a:ea typeface="Georgia"/>
                <a:cs typeface="Georgia"/>
                <a:sym typeface="Georgia"/>
              </a:rPr>
              <a:t>Architecture and analysis of technical requirements</a:t>
            </a:r>
            <a:endParaRPr b="0" i="0" sz="1800" u="none" cap="none" strike="noStrike">
              <a:solidFill>
                <a:srgbClr val="FFFFFF"/>
              </a:solidFill>
              <a:latin typeface="Georgia"/>
              <a:ea typeface="Georgia"/>
              <a:cs typeface="Georgia"/>
              <a:sym typeface="Georgia"/>
            </a:endParaRPr>
          </a:p>
        </p:txBody>
      </p:sp>
      <p:sp>
        <p:nvSpPr>
          <p:cNvPr id="4072" name="Google Shape;4072;p552"/>
          <p:cNvSpPr/>
          <p:nvPr/>
        </p:nvSpPr>
        <p:spPr>
          <a:xfrm>
            <a:off x="3298904" y="2092829"/>
            <a:ext cx="3204900" cy="705000"/>
          </a:xfrm>
          <a:prstGeom prst="roundRect">
            <a:avLst>
              <a:gd fmla="val 16667" name="adj"/>
            </a:avLst>
          </a:prstGeom>
          <a:solidFill>
            <a:srgbClr val="DC6900"/>
          </a:solidFill>
          <a:ln cap="flat" cmpd="sng" w="9525">
            <a:solidFill>
              <a:srgbClr val="DC69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85000"/>
              </a:lnSpc>
              <a:spcBef>
                <a:spcPts val="0"/>
              </a:spcBef>
              <a:spcAft>
                <a:spcPts val="0"/>
              </a:spcAft>
              <a:buClr>
                <a:srgbClr val="000000"/>
              </a:buClr>
              <a:buSzPts val="1800"/>
              <a:buFont typeface="Arial"/>
              <a:buNone/>
            </a:pPr>
            <a:r>
              <a:rPr b="0" i="0" lang="en" sz="1800" u="none" cap="none" strike="noStrike">
                <a:solidFill>
                  <a:srgbClr val="FFFFFF"/>
                </a:solidFill>
                <a:latin typeface="Georgia"/>
                <a:ea typeface="Georgia"/>
                <a:cs typeface="Georgia"/>
                <a:sym typeface="Georgia"/>
              </a:rPr>
              <a:t>Develop a machine learning model</a:t>
            </a:r>
            <a:endParaRPr b="0" i="0" sz="1800" u="none" cap="none" strike="noStrike">
              <a:solidFill>
                <a:srgbClr val="FFFFFF"/>
              </a:solidFill>
              <a:latin typeface="Georgia"/>
              <a:ea typeface="Georgia"/>
              <a:cs typeface="Georgia"/>
              <a:sym typeface="Georgia"/>
            </a:endParaRPr>
          </a:p>
        </p:txBody>
      </p:sp>
      <p:sp>
        <p:nvSpPr>
          <p:cNvPr id="4073" name="Google Shape;4073;p552"/>
          <p:cNvSpPr/>
          <p:nvPr/>
        </p:nvSpPr>
        <p:spPr>
          <a:xfrm>
            <a:off x="432487" y="3803576"/>
            <a:ext cx="469800" cy="472500"/>
          </a:xfrm>
          <a:prstGeom prst="ellipse">
            <a:avLst/>
          </a:prstGeom>
          <a:solidFill>
            <a:srgbClr val="88888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rgbClr val="FFFFFF"/>
                </a:solidFill>
                <a:latin typeface="Arial"/>
                <a:ea typeface="Arial"/>
                <a:cs typeface="Arial"/>
                <a:sym typeface="Arial"/>
              </a:rPr>
              <a:t>1</a:t>
            </a:r>
            <a:endParaRPr b="0" i="0" sz="1800" u="none" cap="none" strike="noStrike">
              <a:solidFill>
                <a:srgbClr val="FFFFFF"/>
              </a:solidFill>
              <a:latin typeface="Arial"/>
              <a:ea typeface="Arial"/>
              <a:cs typeface="Arial"/>
              <a:sym typeface="Arial"/>
            </a:endParaRPr>
          </a:p>
        </p:txBody>
      </p:sp>
      <p:sp>
        <p:nvSpPr>
          <p:cNvPr id="4074" name="Google Shape;4074;p552"/>
          <p:cNvSpPr/>
          <p:nvPr/>
        </p:nvSpPr>
        <p:spPr>
          <a:xfrm>
            <a:off x="1762833" y="2825028"/>
            <a:ext cx="469800" cy="472500"/>
          </a:xfrm>
          <a:prstGeom prst="ellipse">
            <a:avLst/>
          </a:prstGeom>
          <a:solidFill>
            <a:srgbClr val="D93954"/>
          </a:solidFill>
          <a:ln cap="flat" cmpd="sng" w="9525">
            <a:solidFill>
              <a:srgbClr val="D9395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rgbClr val="FFFFFF"/>
                </a:solidFill>
                <a:latin typeface="Arial"/>
                <a:ea typeface="Arial"/>
                <a:cs typeface="Arial"/>
                <a:sym typeface="Arial"/>
              </a:rPr>
              <a:t>2</a:t>
            </a:r>
            <a:endParaRPr b="0" i="0" sz="1800" u="none" cap="none" strike="noStrike">
              <a:solidFill>
                <a:srgbClr val="FFFFFF"/>
              </a:solidFill>
              <a:latin typeface="Arial"/>
              <a:ea typeface="Arial"/>
              <a:cs typeface="Arial"/>
              <a:sym typeface="Arial"/>
            </a:endParaRPr>
          </a:p>
        </p:txBody>
      </p:sp>
      <p:sp>
        <p:nvSpPr>
          <p:cNvPr id="4075" name="Google Shape;4075;p552"/>
          <p:cNvSpPr/>
          <p:nvPr/>
        </p:nvSpPr>
        <p:spPr>
          <a:xfrm>
            <a:off x="3068436" y="1798555"/>
            <a:ext cx="469800" cy="472500"/>
          </a:xfrm>
          <a:prstGeom prst="ellipse">
            <a:avLst/>
          </a:prstGeom>
          <a:solidFill>
            <a:srgbClr val="DC6900"/>
          </a:solidFill>
          <a:ln cap="flat" cmpd="sng" w="9525">
            <a:solidFill>
              <a:srgbClr val="DC69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rgbClr val="FFFFFF"/>
                </a:solidFill>
                <a:latin typeface="Arial"/>
                <a:ea typeface="Arial"/>
                <a:cs typeface="Arial"/>
                <a:sym typeface="Arial"/>
              </a:rPr>
              <a:t>3</a:t>
            </a:r>
            <a:endParaRPr b="0" i="0" sz="1800" u="none" cap="none" strike="noStrike">
              <a:solidFill>
                <a:srgbClr val="FFFFFF"/>
              </a:solidFill>
              <a:latin typeface="Arial"/>
              <a:ea typeface="Arial"/>
              <a:cs typeface="Arial"/>
              <a:sym typeface="Arial"/>
            </a:endParaRPr>
          </a:p>
        </p:txBody>
      </p:sp>
      <p:sp>
        <p:nvSpPr>
          <p:cNvPr id="4076" name="Google Shape;4076;p552"/>
          <p:cNvSpPr/>
          <p:nvPr/>
        </p:nvSpPr>
        <p:spPr>
          <a:xfrm>
            <a:off x="4653477" y="1093556"/>
            <a:ext cx="3204900" cy="705000"/>
          </a:xfrm>
          <a:prstGeom prst="roundRect">
            <a:avLst>
              <a:gd fmla="val 16667" name="adj"/>
            </a:avLst>
          </a:prstGeom>
          <a:solidFill>
            <a:srgbClr val="E0301E"/>
          </a:solidFill>
          <a:ln cap="flat" cmpd="sng" w="9525">
            <a:solidFill>
              <a:srgbClr val="E1301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85000"/>
              </a:lnSpc>
              <a:spcBef>
                <a:spcPts val="0"/>
              </a:spcBef>
              <a:spcAft>
                <a:spcPts val="0"/>
              </a:spcAft>
              <a:buClr>
                <a:srgbClr val="000000"/>
              </a:buClr>
              <a:buSzPts val="1800"/>
              <a:buFont typeface="Arial"/>
              <a:buNone/>
            </a:pPr>
            <a:r>
              <a:rPr b="0" i="0" lang="en" sz="1800" u="none" cap="none" strike="noStrike">
                <a:solidFill>
                  <a:srgbClr val="FFFFFF"/>
                </a:solidFill>
                <a:latin typeface="Georgia"/>
                <a:ea typeface="Georgia"/>
                <a:cs typeface="Georgia"/>
                <a:sym typeface="Georgia"/>
              </a:rPr>
              <a:t>Test the model</a:t>
            </a:r>
            <a:endParaRPr b="0" i="0" sz="1800" u="none" cap="none" strike="noStrike">
              <a:solidFill>
                <a:srgbClr val="FFFFFF"/>
              </a:solidFill>
              <a:latin typeface="Georgia"/>
              <a:ea typeface="Georgia"/>
              <a:cs typeface="Georgia"/>
              <a:sym typeface="Georgia"/>
            </a:endParaRPr>
          </a:p>
        </p:txBody>
      </p:sp>
      <p:sp>
        <p:nvSpPr>
          <p:cNvPr id="4077" name="Google Shape;4077;p552"/>
          <p:cNvSpPr/>
          <p:nvPr/>
        </p:nvSpPr>
        <p:spPr>
          <a:xfrm>
            <a:off x="4410138" y="795000"/>
            <a:ext cx="472500" cy="472500"/>
          </a:xfrm>
          <a:prstGeom prst="ellipse">
            <a:avLst/>
          </a:prstGeom>
          <a:solidFill>
            <a:srgbClr val="E0301E"/>
          </a:solidFill>
          <a:ln cap="flat" cmpd="sng" w="9525">
            <a:solidFill>
              <a:srgbClr val="E1301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rgbClr val="FFFFFF"/>
                </a:solidFill>
                <a:latin typeface="Arial"/>
                <a:ea typeface="Arial"/>
                <a:cs typeface="Arial"/>
                <a:sym typeface="Arial"/>
              </a:rPr>
              <a:t>4</a:t>
            </a:r>
            <a:endParaRPr b="0" i="0" sz="1800" u="none" cap="none" strike="noStrike">
              <a:solidFill>
                <a:srgbClr val="FFFFFF"/>
              </a:solidFill>
              <a:latin typeface="Arial"/>
              <a:ea typeface="Arial"/>
              <a:cs typeface="Arial"/>
              <a:sym typeface="Arial"/>
            </a:endParaRPr>
          </a:p>
        </p:txBody>
      </p:sp>
      <p:sp>
        <p:nvSpPr>
          <p:cNvPr id="4078" name="Google Shape;4078;p552"/>
          <p:cNvSpPr/>
          <p:nvPr/>
        </p:nvSpPr>
        <p:spPr>
          <a:xfrm>
            <a:off x="5348663" y="3092090"/>
            <a:ext cx="650913" cy="754330"/>
          </a:xfrm>
          <a:custGeom>
            <a:rect b="b" l="l" r="r" t="t"/>
            <a:pathLst>
              <a:path extrusionOk="0" h="874586" w="1005271">
                <a:moveTo>
                  <a:pt x="502635" y="0"/>
                </a:moveTo>
                <a:lnTo>
                  <a:pt x="1005270" y="190223"/>
                </a:lnTo>
                <a:lnTo>
                  <a:pt x="1005270" y="684364"/>
                </a:lnTo>
                <a:lnTo>
                  <a:pt x="502636" y="874586"/>
                </a:lnTo>
                <a:lnTo>
                  <a:pt x="1" y="684364"/>
                </a:lnTo>
                <a:lnTo>
                  <a:pt x="1" y="190223"/>
                </a:lnTo>
                <a:lnTo>
                  <a:pt x="502635" y="0"/>
                </a:lnTo>
                <a:close/>
              </a:path>
            </a:pathLst>
          </a:custGeom>
          <a:solidFill>
            <a:srgbClr val="BB2740"/>
          </a:solidFill>
          <a:ln cap="flat" cmpd="sng" w="25400">
            <a:solidFill>
              <a:schemeClr val="lt1"/>
            </a:solidFill>
            <a:prstDash val="solid"/>
            <a:round/>
            <a:headEnd len="sm" w="sm" type="none"/>
            <a:tailEnd len="sm" w="sm" type="none"/>
          </a:ln>
        </p:spPr>
        <p:txBody>
          <a:bodyPr anchorCtr="0" anchor="ctr" bIns="117475" lIns="102200" spcFirstLastPara="1" rIns="102200" wrap="square" tIns="117475">
            <a:noAutofit/>
          </a:bodyPr>
          <a:lstStyle/>
          <a:p>
            <a:pPr indent="0" lvl="0" marL="0" marR="0" rtl="0" algn="ctr">
              <a:lnSpc>
                <a:spcPct val="90000"/>
              </a:lnSpc>
              <a:spcBef>
                <a:spcPts val="0"/>
              </a:spcBef>
              <a:spcAft>
                <a:spcPts val="0"/>
              </a:spcAft>
              <a:buClr>
                <a:srgbClr val="000000"/>
              </a:buClr>
              <a:buSzPts val="600"/>
              <a:buFont typeface="Arial"/>
              <a:buNone/>
            </a:pPr>
            <a:r>
              <a:rPr b="0" i="0" lang="en" sz="600" u="none" cap="none" strike="noStrike">
                <a:solidFill>
                  <a:schemeClr val="lt1"/>
                </a:solidFill>
                <a:latin typeface="Arial"/>
                <a:ea typeface="Arial"/>
                <a:cs typeface="Arial"/>
                <a:sym typeface="Arial"/>
              </a:rPr>
              <a:t>Target Architecture</a:t>
            </a:r>
            <a:endParaRPr b="0" i="0" sz="600" u="none" cap="none" strike="noStrike">
              <a:solidFill>
                <a:schemeClr val="lt1"/>
              </a:solidFill>
              <a:latin typeface="Arial"/>
              <a:ea typeface="Arial"/>
              <a:cs typeface="Arial"/>
              <a:sym typeface="Arial"/>
            </a:endParaRPr>
          </a:p>
        </p:txBody>
      </p:sp>
      <p:sp>
        <p:nvSpPr>
          <p:cNvPr id="4079" name="Google Shape;4079;p552"/>
          <p:cNvSpPr/>
          <p:nvPr/>
        </p:nvSpPr>
        <p:spPr>
          <a:xfrm>
            <a:off x="6071174" y="3092100"/>
            <a:ext cx="723795" cy="754330"/>
          </a:xfrm>
          <a:custGeom>
            <a:rect b="b" l="l" r="r" t="t"/>
            <a:pathLst>
              <a:path extrusionOk="0" h="874586" w="1005271">
                <a:moveTo>
                  <a:pt x="502635" y="0"/>
                </a:moveTo>
                <a:lnTo>
                  <a:pt x="1005270" y="190223"/>
                </a:lnTo>
                <a:lnTo>
                  <a:pt x="1005270" y="684364"/>
                </a:lnTo>
                <a:lnTo>
                  <a:pt x="502636" y="874586"/>
                </a:lnTo>
                <a:lnTo>
                  <a:pt x="1" y="684364"/>
                </a:lnTo>
                <a:lnTo>
                  <a:pt x="1" y="190223"/>
                </a:lnTo>
                <a:lnTo>
                  <a:pt x="502635" y="0"/>
                </a:lnTo>
                <a:close/>
              </a:path>
            </a:pathLst>
          </a:custGeom>
          <a:solidFill>
            <a:srgbClr val="BB2740"/>
          </a:solidFill>
          <a:ln cap="flat" cmpd="sng" w="25400">
            <a:solidFill>
              <a:schemeClr val="lt1"/>
            </a:solidFill>
            <a:prstDash val="solid"/>
            <a:round/>
            <a:headEnd len="sm" w="sm" type="none"/>
            <a:tailEnd len="sm" w="sm" type="none"/>
          </a:ln>
        </p:spPr>
        <p:txBody>
          <a:bodyPr anchorCtr="0" anchor="ctr" bIns="117475" lIns="102200" spcFirstLastPara="1" rIns="102200" wrap="square" tIns="117475">
            <a:noAutofit/>
          </a:bodyPr>
          <a:lstStyle/>
          <a:p>
            <a:pPr indent="0" lvl="0" marL="0" marR="0" rtl="0" algn="ctr">
              <a:lnSpc>
                <a:spcPct val="90000"/>
              </a:lnSpc>
              <a:spcBef>
                <a:spcPts val="0"/>
              </a:spcBef>
              <a:spcAft>
                <a:spcPts val="0"/>
              </a:spcAft>
              <a:buClr>
                <a:srgbClr val="000000"/>
              </a:buClr>
              <a:buSzPts val="900"/>
              <a:buFont typeface="Arial"/>
              <a:buNone/>
            </a:pPr>
            <a:r>
              <a:rPr b="0" i="0" lang="en" sz="900" u="none" cap="none" strike="noStrike">
                <a:solidFill>
                  <a:schemeClr val="lt1"/>
                </a:solidFill>
                <a:latin typeface="Arial"/>
                <a:ea typeface="Arial"/>
                <a:cs typeface="Arial"/>
                <a:sym typeface="Arial"/>
              </a:rPr>
              <a:t>Sandbox</a:t>
            </a:r>
            <a:endParaRPr b="0" i="0" sz="1000" u="none" cap="none" strike="noStrike">
              <a:solidFill>
                <a:srgbClr val="000000"/>
              </a:solidFill>
              <a:latin typeface="Arial"/>
              <a:ea typeface="Arial"/>
              <a:cs typeface="Arial"/>
              <a:sym typeface="Arial"/>
            </a:endParaRPr>
          </a:p>
          <a:p>
            <a:pPr indent="0" lvl="0" marL="0" marR="0" rtl="0" algn="ctr">
              <a:lnSpc>
                <a:spcPct val="90000"/>
              </a:lnSpc>
              <a:spcBef>
                <a:spcPts val="300"/>
              </a:spcBef>
              <a:spcAft>
                <a:spcPts val="0"/>
              </a:spcAft>
              <a:buClr>
                <a:srgbClr val="000000"/>
              </a:buClr>
              <a:buSzPts val="900"/>
              <a:buFont typeface="Arial"/>
              <a:buNone/>
            </a:pPr>
            <a:r>
              <a:rPr b="0" i="0" lang="en" sz="900" u="none" cap="none" strike="noStrike">
                <a:solidFill>
                  <a:schemeClr val="lt1"/>
                </a:solidFill>
                <a:latin typeface="Arial"/>
                <a:ea typeface="Arial"/>
                <a:cs typeface="Arial"/>
                <a:sym typeface="Arial"/>
              </a:rPr>
              <a:t>environment</a:t>
            </a:r>
            <a:endParaRPr b="0" i="0" sz="900" u="none" cap="none" strike="noStrike">
              <a:solidFill>
                <a:schemeClr val="lt1"/>
              </a:solidFill>
              <a:latin typeface="Arial"/>
              <a:ea typeface="Arial"/>
              <a:cs typeface="Arial"/>
              <a:sym typeface="Arial"/>
            </a:endParaRPr>
          </a:p>
        </p:txBody>
      </p:sp>
      <p:sp>
        <p:nvSpPr>
          <p:cNvPr id="4080" name="Google Shape;4080;p552"/>
          <p:cNvSpPr/>
          <p:nvPr/>
        </p:nvSpPr>
        <p:spPr>
          <a:xfrm>
            <a:off x="4080019" y="4052562"/>
            <a:ext cx="650913" cy="754330"/>
          </a:xfrm>
          <a:custGeom>
            <a:rect b="b" l="l" r="r" t="t"/>
            <a:pathLst>
              <a:path extrusionOk="0" h="874586" w="1005271">
                <a:moveTo>
                  <a:pt x="502635" y="0"/>
                </a:moveTo>
                <a:lnTo>
                  <a:pt x="1005270" y="190223"/>
                </a:lnTo>
                <a:lnTo>
                  <a:pt x="1005270" y="684364"/>
                </a:lnTo>
                <a:lnTo>
                  <a:pt x="502636" y="874586"/>
                </a:lnTo>
                <a:lnTo>
                  <a:pt x="1" y="684364"/>
                </a:lnTo>
                <a:lnTo>
                  <a:pt x="1" y="190223"/>
                </a:lnTo>
                <a:lnTo>
                  <a:pt x="502635" y="0"/>
                </a:lnTo>
                <a:close/>
              </a:path>
            </a:pathLst>
          </a:custGeom>
          <a:solidFill>
            <a:schemeClr val="accent1"/>
          </a:solidFill>
          <a:ln cap="flat" cmpd="sng" w="25400">
            <a:solidFill>
              <a:schemeClr val="lt1"/>
            </a:solidFill>
            <a:prstDash val="solid"/>
            <a:round/>
            <a:headEnd len="sm" w="sm" type="none"/>
            <a:tailEnd len="sm" w="sm" type="none"/>
          </a:ln>
        </p:spPr>
        <p:txBody>
          <a:bodyPr anchorCtr="0" anchor="ctr" bIns="117475" lIns="102200" spcFirstLastPara="1" rIns="102200" wrap="square" tIns="117475">
            <a:noAutofit/>
          </a:bodyPr>
          <a:lstStyle/>
          <a:p>
            <a:pPr indent="0" lvl="0" marL="0" marR="0" rtl="0" algn="ctr">
              <a:lnSpc>
                <a:spcPct val="90000"/>
              </a:lnSpc>
              <a:spcBef>
                <a:spcPts val="0"/>
              </a:spcBef>
              <a:spcAft>
                <a:spcPts val="0"/>
              </a:spcAft>
              <a:buClr>
                <a:srgbClr val="000000"/>
              </a:buClr>
              <a:buSzPts val="900"/>
              <a:buFont typeface="Arial"/>
              <a:buNone/>
            </a:pPr>
            <a:r>
              <a:rPr b="0" i="0" lang="en" sz="900" u="none" cap="none" strike="noStrike">
                <a:solidFill>
                  <a:schemeClr val="lt1"/>
                </a:solidFill>
                <a:latin typeface="Arial"/>
                <a:ea typeface="Arial"/>
                <a:cs typeface="Arial"/>
                <a:sym typeface="Arial"/>
              </a:rPr>
              <a:t>Stake holders</a:t>
            </a:r>
            <a:endParaRPr b="0" i="0" sz="900" u="none" cap="none" strike="noStrike">
              <a:solidFill>
                <a:schemeClr val="lt1"/>
              </a:solidFill>
              <a:latin typeface="Arial"/>
              <a:ea typeface="Arial"/>
              <a:cs typeface="Arial"/>
              <a:sym typeface="Arial"/>
            </a:endParaRPr>
          </a:p>
        </p:txBody>
      </p:sp>
      <p:sp>
        <p:nvSpPr>
          <p:cNvPr id="4081" name="Google Shape;4081;p552"/>
          <p:cNvSpPr/>
          <p:nvPr/>
        </p:nvSpPr>
        <p:spPr>
          <a:xfrm>
            <a:off x="4794944" y="4052550"/>
            <a:ext cx="650913" cy="754330"/>
          </a:xfrm>
          <a:custGeom>
            <a:rect b="b" l="l" r="r" t="t"/>
            <a:pathLst>
              <a:path extrusionOk="0" h="874586" w="1005271">
                <a:moveTo>
                  <a:pt x="502635" y="0"/>
                </a:moveTo>
                <a:lnTo>
                  <a:pt x="1005270" y="190223"/>
                </a:lnTo>
                <a:lnTo>
                  <a:pt x="1005270" y="684364"/>
                </a:lnTo>
                <a:lnTo>
                  <a:pt x="502636" y="874586"/>
                </a:lnTo>
                <a:lnTo>
                  <a:pt x="1" y="684364"/>
                </a:lnTo>
                <a:lnTo>
                  <a:pt x="1" y="190223"/>
                </a:lnTo>
                <a:lnTo>
                  <a:pt x="502635" y="0"/>
                </a:lnTo>
                <a:close/>
              </a:path>
            </a:pathLst>
          </a:custGeom>
          <a:solidFill>
            <a:srgbClr val="E02D1B"/>
          </a:solidFill>
          <a:ln cap="flat" cmpd="sng" w="25400">
            <a:solidFill>
              <a:schemeClr val="lt1"/>
            </a:solidFill>
            <a:prstDash val="solid"/>
            <a:round/>
            <a:headEnd len="sm" w="sm" type="none"/>
            <a:tailEnd len="sm" w="sm" type="none"/>
          </a:ln>
        </p:spPr>
        <p:txBody>
          <a:bodyPr anchorCtr="0" anchor="ctr" bIns="117475" lIns="102200" spcFirstLastPara="1" rIns="102200" wrap="square" tIns="117475">
            <a:noAutofit/>
          </a:bodyPr>
          <a:lstStyle/>
          <a:p>
            <a:pPr indent="0" lvl="0" marL="0" marR="0" rtl="0" algn="ctr">
              <a:lnSpc>
                <a:spcPct val="90000"/>
              </a:lnSpc>
              <a:spcBef>
                <a:spcPts val="0"/>
              </a:spcBef>
              <a:spcAft>
                <a:spcPts val="0"/>
              </a:spcAft>
              <a:buClr>
                <a:srgbClr val="000000"/>
              </a:buClr>
              <a:buSzPts val="700"/>
              <a:buFont typeface="Arial"/>
              <a:buNone/>
            </a:pPr>
            <a:r>
              <a:rPr b="0" i="0" lang="en" sz="700" u="none" cap="none" strike="noStrike">
                <a:solidFill>
                  <a:schemeClr val="lt1"/>
                </a:solidFill>
                <a:latin typeface="Arial"/>
                <a:ea typeface="Arial"/>
                <a:cs typeface="Arial"/>
                <a:sym typeface="Arial"/>
              </a:rPr>
              <a:t>Data connectors</a:t>
            </a:r>
            <a:endParaRPr b="0" i="0" sz="700" u="none" cap="none" strike="noStrike">
              <a:solidFill>
                <a:schemeClr val="lt1"/>
              </a:solidFill>
              <a:latin typeface="Arial"/>
              <a:ea typeface="Arial"/>
              <a:cs typeface="Arial"/>
              <a:sym typeface="Arial"/>
            </a:endParaRPr>
          </a:p>
        </p:txBody>
      </p:sp>
      <p:sp>
        <p:nvSpPr>
          <p:cNvPr id="4082" name="Google Shape;4082;p552"/>
          <p:cNvSpPr/>
          <p:nvPr/>
        </p:nvSpPr>
        <p:spPr>
          <a:xfrm>
            <a:off x="284925" y="1044218"/>
            <a:ext cx="650913" cy="754330"/>
          </a:xfrm>
          <a:custGeom>
            <a:rect b="b" l="l" r="r" t="t"/>
            <a:pathLst>
              <a:path extrusionOk="0" h="874586" w="1005271">
                <a:moveTo>
                  <a:pt x="502635" y="0"/>
                </a:moveTo>
                <a:lnTo>
                  <a:pt x="1005270" y="190223"/>
                </a:lnTo>
                <a:lnTo>
                  <a:pt x="1005270" y="684364"/>
                </a:lnTo>
                <a:lnTo>
                  <a:pt x="502636" y="874586"/>
                </a:lnTo>
                <a:lnTo>
                  <a:pt x="1" y="684364"/>
                </a:lnTo>
                <a:lnTo>
                  <a:pt x="1" y="190223"/>
                </a:lnTo>
                <a:lnTo>
                  <a:pt x="502635" y="0"/>
                </a:lnTo>
                <a:close/>
              </a:path>
            </a:pathLst>
          </a:custGeom>
          <a:solidFill>
            <a:schemeClr val="accent1"/>
          </a:solidFill>
          <a:ln cap="flat" cmpd="sng" w="25400">
            <a:solidFill>
              <a:schemeClr val="lt1"/>
            </a:solidFill>
            <a:prstDash val="solid"/>
            <a:round/>
            <a:headEnd len="sm" w="sm" type="none"/>
            <a:tailEnd len="sm" w="sm" type="none"/>
          </a:ln>
        </p:spPr>
        <p:txBody>
          <a:bodyPr anchorCtr="0" anchor="ctr" bIns="117475" lIns="102200" spcFirstLastPara="1" rIns="102200" wrap="square" tIns="117475">
            <a:noAutofit/>
          </a:bodyPr>
          <a:lstStyle/>
          <a:p>
            <a:pPr indent="0" lvl="0" marL="0" marR="0" rtl="0" algn="ctr">
              <a:lnSpc>
                <a:spcPct val="90000"/>
              </a:lnSpc>
              <a:spcBef>
                <a:spcPts val="0"/>
              </a:spcBef>
              <a:spcAft>
                <a:spcPts val="0"/>
              </a:spcAft>
              <a:buClr>
                <a:srgbClr val="000000"/>
              </a:buClr>
              <a:buSzPts val="700"/>
              <a:buFont typeface="Arial"/>
              <a:buNone/>
            </a:pPr>
            <a:r>
              <a:rPr b="0" i="0" lang="en" sz="700" u="none" cap="none" strike="noStrike">
                <a:solidFill>
                  <a:schemeClr val="lt1"/>
                </a:solidFill>
                <a:latin typeface="Arial"/>
                <a:ea typeface="Arial"/>
                <a:cs typeface="Arial"/>
                <a:sym typeface="Arial"/>
              </a:rPr>
              <a:t>Roadmap</a:t>
            </a:r>
            <a:endParaRPr b="0" i="0" sz="700" u="none" cap="none" strike="noStrike">
              <a:solidFill>
                <a:schemeClr val="lt1"/>
              </a:solidFill>
              <a:latin typeface="Arial"/>
              <a:ea typeface="Arial"/>
              <a:cs typeface="Arial"/>
              <a:sym typeface="Arial"/>
            </a:endParaRPr>
          </a:p>
        </p:txBody>
      </p:sp>
      <p:sp>
        <p:nvSpPr>
          <p:cNvPr id="4083" name="Google Shape;4083;p552"/>
          <p:cNvSpPr/>
          <p:nvPr/>
        </p:nvSpPr>
        <p:spPr>
          <a:xfrm>
            <a:off x="979555" y="1044219"/>
            <a:ext cx="650913" cy="754330"/>
          </a:xfrm>
          <a:custGeom>
            <a:rect b="b" l="l" r="r" t="t"/>
            <a:pathLst>
              <a:path extrusionOk="0" h="874586" w="1005271">
                <a:moveTo>
                  <a:pt x="502635" y="0"/>
                </a:moveTo>
                <a:lnTo>
                  <a:pt x="1005270" y="190223"/>
                </a:lnTo>
                <a:lnTo>
                  <a:pt x="1005270" y="684364"/>
                </a:lnTo>
                <a:lnTo>
                  <a:pt x="502636" y="874586"/>
                </a:lnTo>
                <a:lnTo>
                  <a:pt x="1" y="684364"/>
                </a:lnTo>
                <a:lnTo>
                  <a:pt x="1" y="190223"/>
                </a:lnTo>
                <a:lnTo>
                  <a:pt x="502635" y="0"/>
                </a:lnTo>
                <a:close/>
              </a:path>
            </a:pathLst>
          </a:custGeom>
          <a:solidFill>
            <a:srgbClr val="BB2740"/>
          </a:solidFill>
          <a:ln cap="flat" cmpd="sng" w="25400">
            <a:solidFill>
              <a:schemeClr val="lt1"/>
            </a:solidFill>
            <a:prstDash val="solid"/>
            <a:round/>
            <a:headEnd len="sm" w="sm" type="none"/>
            <a:tailEnd len="sm" w="sm" type="none"/>
          </a:ln>
        </p:spPr>
        <p:txBody>
          <a:bodyPr anchorCtr="0" anchor="ctr" bIns="137475" lIns="122200" spcFirstLastPara="1" rIns="122200" wrap="square" tIns="137475">
            <a:noAutofit/>
          </a:bodyPr>
          <a:lstStyle/>
          <a:p>
            <a:pPr indent="0" lvl="0" marL="0" marR="0" rtl="0" algn="ctr">
              <a:lnSpc>
                <a:spcPct val="90000"/>
              </a:lnSpc>
              <a:spcBef>
                <a:spcPts val="0"/>
              </a:spcBef>
              <a:spcAft>
                <a:spcPts val="0"/>
              </a:spcAft>
              <a:buClr>
                <a:srgbClr val="000000"/>
              </a:buClr>
              <a:buSzPts val="1000"/>
              <a:buFont typeface="Arial"/>
              <a:buNone/>
            </a:pPr>
            <a:r>
              <a:rPr b="0" i="0" lang="en" sz="1000" u="none" cap="none" strike="noStrike">
                <a:solidFill>
                  <a:schemeClr val="lt1"/>
                </a:solidFill>
                <a:latin typeface="Arial"/>
                <a:ea typeface="Arial"/>
                <a:cs typeface="Arial"/>
                <a:sym typeface="Arial"/>
              </a:rPr>
              <a:t>POC’s</a:t>
            </a:r>
            <a:endParaRPr b="0" i="0" sz="1000" u="none" cap="none" strike="noStrike">
              <a:solidFill>
                <a:schemeClr val="lt1"/>
              </a:solidFill>
              <a:latin typeface="Arial"/>
              <a:ea typeface="Arial"/>
              <a:cs typeface="Arial"/>
              <a:sym typeface="Arial"/>
            </a:endParaRPr>
          </a:p>
        </p:txBody>
      </p:sp>
      <p:sp>
        <p:nvSpPr>
          <p:cNvPr id="4084" name="Google Shape;4084;p552"/>
          <p:cNvSpPr/>
          <p:nvPr/>
        </p:nvSpPr>
        <p:spPr>
          <a:xfrm>
            <a:off x="6576419" y="2068160"/>
            <a:ext cx="650913" cy="754330"/>
          </a:xfrm>
          <a:custGeom>
            <a:rect b="b" l="l" r="r" t="t"/>
            <a:pathLst>
              <a:path extrusionOk="0" h="874586" w="1005271">
                <a:moveTo>
                  <a:pt x="502635" y="0"/>
                </a:moveTo>
                <a:lnTo>
                  <a:pt x="1005270" y="190223"/>
                </a:lnTo>
                <a:lnTo>
                  <a:pt x="1005270" y="684364"/>
                </a:lnTo>
                <a:lnTo>
                  <a:pt x="502636" y="874586"/>
                </a:lnTo>
                <a:lnTo>
                  <a:pt x="1" y="684364"/>
                </a:lnTo>
                <a:lnTo>
                  <a:pt x="1" y="190223"/>
                </a:lnTo>
                <a:lnTo>
                  <a:pt x="502635" y="0"/>
                </a:lnTo>
                <a:close/>
              </a:path>
            </a:pathLst>
          </a:custGeom>
          <a:solidFill>
            <a:srgbClr val="E02D1B"/>
          </a:solidFill>
          <a:ln cap="flat" cmpd="sng" w="25400">
            <a:solidFill>
              <a:schemeClr val="lt1"/>
            </a:solidFill>
            <a:prstDash val="solid"/>
            <a:round/>
            <a:headEnd len="sm" w="sm" type="none"/>
            <a:tailEnd len="sm" w="sm" type="none"/>
          </a:ln>
        </p:spPr>
        <p:txBody>
          <a:bodyPr anchorCtr="0" anchor="ctr" bIns="117475" lIns="102200" spcFirstLastPara="1" rIns="102200" wrap="square" tIns="117475">
            <a:noAutofit/>
          </a:bodyPr>
          <a:lstStyle/>
          <a:p>
            <a:pPr indent="0" lvl="0" marL="0" marR="0" rtl="0" algn="ctr">
              <a:lnSpc>
                <a:spcPct val="90000"/>
              </a:lnSpc>
              <a:spcBef>
                <a:spcPts val="0"/>
              </a:spcBef>
              <a:spcAft>
                <a:spcPts val="0"/>
              </a:spcAft>
              <a:buClr>
                <a:srgbClr val="000000"/>
              </a:buClr>
              <a:buSzPts val="1500"/>
              <a:buFont typeface="Arial"/>
              <a:buNone/>
            </a:pPr>
            <a:r>
              <a:rPr b="0" i="0" lang="en" sz="1500" u="none" cap="none" strike="noStrike">
                <a:solidFill>
                  <a:schemeClr val="lt1"/>
                </a:solidFill>
                <a:latin typeface="Arial"/>
                <a:ea typeface="Arial"/>
                <a:cs typeface="Arial"/>
                <a:sym typeface="Arial"/>
              </a:rPr>
              <a:t>Big data</a:t>
            </a:r>
            <a:endParaRPr b="0" i="0" sz="1500" u="none" cap="none" strike="noStrike">
              <a:solidFill>
                <a:schemeClr val="lt1"/>
              </a:solidFill>
              <a:latin typeface="Arial"/>
              <a:ea typeface="Arial"/>
              <a:cs typeface="Arial"/>
              <a:sym typeface="Arial"/>
            </a:endParaRPr>
          </a:p>
        </p:txBody>
      </p:sp>
      <p:sp>
        <p:nvSpPr>
          <p:cNvPr id="4085" name="Google Shape;4085;p552"/>
          <p:cNvSpPr/>
          <p:nvPr/>
        </p:nvSpPr>
        <p:spPr>
          <a:xfrm>
            <a:off x="7287828" y="2068167"/>
            <a:ext cx="650913" cy="754330"/>
          </a:xfrm>
          <a:custGeom>
            <a:rect b="b" l="l" r="r" t="t"/>
            <a:pathLst>
              <a:path extrusionOk="0" h="874586" w="1005271">
                <a:moveTo>
                  <a:pt x="502635" y="0"/>
                </a:moveTo>
                <a:lnTo>
                  <a:pt x="1005270" y="190223"/>
                </a:lnTo>
                <a:lnTo>
                  <a:pt x="1005270" y="684364"/>
                </a:lnTo>
                <a:lnTo>
                  <a:pt x="502636" y="874586"/>
                </a:lnTo>
                <a:lnTo>
                  <a:pt x="1" y="684364"/>
                </a:lnTo>
                <a:lnTo>
                  <a:pt x="1" y="190223"/>
                </a:lnTo>
                <a:lnTo>
                  <a:pt x="502635" y="0"/>
                </a:lnTo>
                <a:close/>
              </a:path>
            </a:pathLst>
          </a:custGeom>
          <a:solidFill>
            <a:srgbClr val="E02D1B"/>
          </a:solidFill>
          <a:ln cap="flat" cmpd="sng" w="25400">
            <a:solidFill>
              <a:schemeClr val="lt1"/>
            </a:solidFill>
            <a:prstDash val="solid"/>
            <a:round/>
            <a:headEnd len="sm" w="sm" type="none"/>
            <a:tailEnd len="sm" w="sm" type="none"/>
          </a:ln>
        </p:spPr>
        <p:txBody>
          <a:bodyPr anchorCtr="0" anchor="ctr" bIns="134600" lIns="119350" spcFirstLastPara="1" rIns="119350" wrap="square" tIns="134600">
            <a:noAutofit/>
          </a:bodyPr>
          <a:lstStyle/>
          <a:p>
            <a:pPr indent="0" lvl="0" marL="0" marR="0" rtl="0" algn="ctr">
              <a:lnSpc>
                <a:spcPct val="90000"/>
              </a:lnSpc>
              <a:spcBef>
                <a:spcPts val="0"/>
              </a:spcBef>
              <a:spcAft>
                <a:spcPts val="0"/>
              </a:spcAft>
              <a:buClr>
                <a:srgbClr val="000000"/>
              </a:buClr>
              <a:buSzPts val="700"/>
              <a:buFont typeface="Arial"/>
              <a:buNone/>
            </a:pPr>
            <a:r>
              <a:rPr b="0" i="0" lang="en" sz="700" u="none" cap="none" strike="noStrike">
                <a:solidFill>
                  <a:schemeClr val="lt1"/>
                </a:solidFill>
                <a:latin typeface="Arial"/>
                <a:ea typeface="Arial"/>
                <a:cs typeface="Arial"/>
                <a:sym typeface="Arial"/>
              </a:rPr>
              <a:t>New insights to New questions</a:t>
            </a:r>
            <a:endParaRPr b="0" i="0" sz="700" u="none" cap="none" strike="noStrike">
              <a:solidFill>
                <a:schemeClr val="lt1"/>
              </a:solidFill>
              <a:latin typeface="Arial"/>
              <a:ea typeface="Arial"/>
              <a:cs typeface="Arial"/>
              <a:sym typeface="Arial"/>
            </a:endParaRPr>
          </a:p>
        </p:txBody>
      </p:sp>
      <p:sp>
        <p:nvSpPr>
          <p:cNvPr id="4086" name="Google Shape;4086;p552"/>
          <p:cNvSpPr/>
          <p:nvPr/>
        </p:nvSpPr>
        <p:spPr>
          <a:xfrm>
            <a:off x="1674164" y="1044225"/>
            <a:ext cx="655939" cy="754330"/>
          </a:xfrm>
          <a:custGeom>
            <a:rect b="b" l="l" r="r" t="t"/>
            <a:pathLst>
              <a:path extrusionOk="0" h="874586" w="1005271">
                <a:moveTo>
                  <a:pt x="502635" y="0"/>
                </a:moveTo>
                <a:lnTo>
                  <a:pt x="1005270" y="190223"/>
                </a:lnTo>
                <a:lnTo>
                  <a:pt x="1005270" y="684364"/>
                </a:lnTo>
                <a:lnTo>
                  <a:pt x="502636" y="874586"/>
                </a:lnTo>
                <a:lnTo>
                  <a:pt x="1" y="684364"/>
                </a:lnTo>
                <a:lnTo>
                  <a:pt x="1" y="190223"/>
                </a:lnTo>
                <a:lnTo>
                  <a:pt x="502635" y="0"/>
                </a:lnTo>
                <a:close/>
              </a:path>
            </a:pathLst>
          </a:custGeom>
          <a:solidFill>
            <a:srgbClr val="E02D1B"/>
          </a:solidFill>
          <a:ln cap="flat" cmpd="sng" w="25400">
            <a:solidFill>
              <a:schemeClr val="lt1"/>
            </a:solidFill>
            <a:prstDash val="solid"/>
            <a:round/>
            <a:headEnd len="sm" w="sm" type="none"/>
            <a:tailEnd len="sm" w="sm" type="none"/>
          </a:ln>
        </p:spPr>
        <p:txBody>
          <a:bodyPr anchorCtr="0" anchor="ctr" bIns="148875" lIns="133625" spcFirstLastPara="1" rIns="133625" wrap="square" tIns="148875">
            <a:noAutofit/>
          </a:bodyPr>
          <a:lstStyle/>
          <a:p>
            <a:pPr indent="0" lvl="0" marL="0" marR="0" rtl="0" algn="ctr">
              <a:lnSpc>
                <a:spcPct val="90000"/>
              </a:lnSpc>
              <a:spcBef>
                <a:spcPts val="0"/>
              </a:spcBef>
              <a:spcAft>
                <a:spcPts val="0"/>
              </a:spcAft>
              <a:buClr>
                <a:srgbClr val="000000"/>
              </a:buClr>
              <a:buSzPts val="800"/>
              <a:buFont typeface="Arial"/>
              <a:buNone/>
            </a:pPr>
            <a:r>
              <a:rPr b="0" i="0" lang="en" sz="800" u="none" cap="none" strike="noStrike">
                <a:solidFill>
                  <a:schemeClr val="lt1"/>
                </a:solidFill>
                <a:latin typeface="Arial"/>
                <a:ea typeface="Arial"/>
                <a:cs typeface="Arial"/>
                <a:sym typeface="Arial"/>
              </a:rPr>
              <a:t>Piloting</a:t>
            </a:r>
            <a:endParaRPr b="0" i="0" sz="800" u="none" cap="none" strike="noStrike">
              <a:solidFill>
                <a:schemeClr val="lt1"/>
              </a:solidFill>
              <a:latin typeface="Arial"/>
              <a:ea typeface="Arial"/>
              <a:cs typeface="Arial"/>
              <a:sym typeface="Arial"/>
            </a:endParaRPr>
          </a:p>
        </p:txBody>
      </p:sp>
      <p:grpSp>
        <p:nvGrpSpPr>
          <p:cNvPr id="4087" name="Google Shape;4087;p552"/>
          <p:cNvGrpSpPr/>
          <p:nvPr/>
        </p:nvGrpSpPr>
        <p:grpSpPr>
          <a:xfrm>
            <a:off x="7938752" y="743171"/>
            <a:ext cx="1049304" cy="1375605"/>
            <a:chOff x="8546143" y="3384673"/>
            <a:chExt cx="1399445" cy="1834140"/>
          </a:xfrm>
        </p:grpSpPr>
        <p:sp>
          <p:nvSpPr>
            <p:cNvPr id="4088" name="Google Shape;4088;p552"/>
            <p:cNvSpPr/>
            <p:nvPr/>
          </p:nvSpPr>
          <p:spPr>
            <a:xfrm>
              <a:off x="8546143" y="3384673"/>
              <a:ext cx="859507" cy="1005774"/>
            </a:xfrm>
            <a:custGeom>
              <a:rect b="b" l="l" r="r" t="t"/>
              <a:pathLst>
                <a:path extrusionOk="0" h="874586" w="1005271">
                  <a:moveTo>
                    <a:pt x="502635" y="0"/>
                  </a:moveTo>
                  <a:lnTo>
                    <a:pt x="1005270" y="190223"/>
                  </a:lnTo>
                  <a:lnTo>
                    <a:pt x="1005270" y="684364"/>
                  </a:lnTo>
                  <a:lnTo>
                    <a:pt x="502636" y="874586"/>
                  </a:lnTo>
                  <a:lnTo>
                    <a:pt x="1" y="684364"/>
                  </a:lnTo>
                  <a:lnTo>
                    <a:pt x="1" y="190223"/>
                  </a:lnTo>
                  <a:lnTo>
                    <a:pt x="502635" y="0"/>
                  </a:lnTo>
                  <a:close/>
                </a:path>
              </a:pathLst>
            </a:custGeom>
            <a:solidFill>
              <a:schemeClr val="accent2"/>
            </a:solidFill>
            <a:ln cap="flat" cmpd="sng" w="25400">
              <a:solidFill>
                <a:schemeClr val="lt1"/>
              </a:solidFill>
              <a:prstDash val="solid"/>
              <a:round/>
              <a:headEnd len="sm" w="sm" type="none"/>
              <a:tailEnd len="sm" w="sm" type="none"/>
            </a:ln>
          </p:spPr>
          <p:txBody>
            <a:bodyPr anchorCtr="0" anchor="ctr" bIns="137475" lIns="122200" spcFirstLastPara="1" rIns="122200" wrap="square" tIns="137475">
              <a:noAutofit/>
            </a:bodyPr>
            <a:lstStyle/>
            <a:p>
              <a:pPr indent="0" lvl="0" marL="0" marR="0" rtl="0" algn="ctr">
                <a:lnSpc>
                  <a:spcPct val="90000"/>
                </a:lnSpc>
                <a:spcBef>
                  <a:spcPts val="0"/>
                </a:spcBef>
                <a:spcAft>
                  <a:spcPts val="0"/>
                </a:spcAft>
                <a:buClr>
                  <a:srgbClr val="000000"/>
                </a:buClr>
                <a:buSzPts val="700"/>
                <a:buFont typeface="Arial"/>
                <a:buNone/>
              </a:pPr>
              <a:r>
                <a:rPr b="0" i="0" lang="en" sz="700" u="none" cap="none" strike="noStrike">
                  <a:solidFill>
                    <a:schemeClr val="lt1"/>
                  </a:solidFill>
                  <a:latin typeface="Arial"/>
                  <a:ea typeface="Arial"/>
                  <a:cs typeface="Arial"/>
                  <a:sym typeface="Arial"/>
                </a:rPr>
                <a:t>Optimisation validation</a:t>
              </a:r>
              <a:endParaRPr b="0" i="0" sz="700" u="none" cap="none" strike="noStrike">
                <a:solidFill>
                  <a:schemeClr val="lt1"/>
                </a:solidFill>
                <a:latin typeface="Arial"/>
                <a:ea typeface="Arial"/>
                <a:cs typeface="Arial"/>
                <a:sym typeface="Arial"/>
              </a:endParaRPr>
            </a:p>
          </p:txBody>
        </p:sp>
        <p:sp>
          <p:nvSpPr>
            <p:cNvPr id="4089" name="Google Shape;4089;p552"/>
            <p:cNvSpPr/>
            <p:nvPr/>
          </p:nvSpPr>
          <p:spPr>
            <a:xfrm>
              <a:off x="9071002" y="4213039"/>
              <a:ext cx="874586" cy="1005774"/>
            </a:xfrm>
            <a:custGeom>
              <a:rect b="b" l="l" r="r" t="t"/>
              <a:pathLst>
                <a:path extrusionOk="0" h="874586" w="1005271">
                  <a:moveTo>
                    <a:pt x="502635" y="0"/>
                  </a:moveTo>
                  <a:lnTo>
                    <a:pt x="1005270" y="190223"/>
                  </a:lnTo>
                  <a:lnTo>
                    <a:pt x="1005270" y="684364"/>
                  </a:lnTo>
                  <a:lnTo>
                    <a:pt x="502636" y="874586"/>
                  </a:lnTo>
                  <a:lnTo>
                    <a:pt x="1" y="684364"/>
                  </a:lnTo>
                  <a:lnTo>
                    <a:pt x="1" y="190223"/>
                  </a:lnTo>
                  <a:lnTo>
                    <a:pt x="502635" y="0"/>
                  </a:lnTo>
                  <a:close/>
                </a:path>
              </a:pathLst>
            </a:custGeom>
            <a:solidFill>
              <a:schemeClr val="accent2"/>
            </a:solidFill>
            <a:ln cap="flat" cmpd="sng" w="25400">
              <a:solidFill>
                <a:schemeClr val="lt1"/>
              </a:solidFill>
              <a:prstDash val="solid"/>
              <a:round/>
              <a:headEnd len="sm" w="sm" type="none"/>
              <a:tailEnd len="sm" w="sm" type="none"/>
            </a:ln>
          </p:spPr>
          <p:txBody>
            <a:bodyPr anchorCtr="0" anchor="ctr" bIns="117475" lIns="102200" spcFirstLastPara="1" rIns="102200" wrap="square" tIns="117475">
              <a:noAutofit/>
            </a:bodyPr>
            <a:lstStyle/>
            <a:p>
              <a:pPr indent="0" lvl="0" marL="0" marR="0" rtl="0" algn="ctr">
                <a:lnSpc>
                  <a:spcPct val="90000"/>
                </a:lnSpc>
                <a:spcBef>
                  <a:spcPts val="0"/>
                </a:spcBef>
                <a:spcAft>
                  <a:spcPts val="0"/>
                </a:spcAft>
                <a:buClr>
                  <a:srgbClr val="000000"/>
                </a:buClr>
                <a:buSzPts val="900"/>
                <a:buFont typeface="Arial"/>
                <a:buNone/>
              </a:pPr>
              <a:r>
                <a:rPr b="0" i="0" lang="en" sz="900" u="none" cap="none" strike="noStrike">
                  <a:solidFill>
                    <a:schemeClr val="lt1"/>
                  </a:solidFill>
                  <a:latin typeface="Arial"/>
                  <a:ea typeface="Arial"/>
                  <a:cs typeface="Arial"/>
                  <a:sym typeface="Arial"/>
                </a:rPr>
                <a:t>documentation</a:t>
              </a:r>
              <a:endParaRPr b="0" i="0" sz="900" u="none" cap="none" strike="noStrike">
                <a:solidFill>
                  <a:schemeClr val="lt1"/>
                </a:solidFill>
                <a:latin typeface="Arial"/>
                <a:ea typeface="Arial"/>
                <a:cs typeface="Arial"/>
                <a:sym typeface="Arial"/>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82"/>
                                        </p:tgtEl>
                                        <p:attrNameLst>
                                          <p:attrName>style.visibility</p:attrName>
                                        </p:attrNameLst>
                                      </p:cBhvr>
                                      <p:to>
                                        <p:strVal val="visible"/>
                                      </p:to>
                                    </p:set>
                                    <p:animEffect filter="fade" transition="in">
                                      <p:cBhvr>
                                        <p:cTn dur="500"/>
                                        <p:tgtEl>
                                          <p:spTgt spid="4082"/>
                                        </p:tgtEl>
                                      </p:cBhvr>
                                    </p:animEffect>
                                  </p:childTnLst>
                                </p:cTn>
                              </p:par>
                              <p:par>
                                <p:cTn fill="hold" nodeType="withEffect" presetClass="entr" presetID="10" presetSubtype="0">
                                  <p:stCondLst>
                                    <p:cond delay="0"/>
                                  </p:stCondLst>
                                  <p:childTnLst>
                                    <p:set>
                                      <p:cBhvr>
                                        <p:cTn dur="1" fill="hold">
                                          <p:stCondLst>
                                            <p:cond delay="0"/>
                                          </p:stCondLst>
                                        </p:cTn>
                                        <p:tgtEl>
                                          <p:spTgt spid="4083"/>
                                        </p:tgtEl>
                                        <p:attrNameLst>
                                          <p:attrName>style.visibility</p:attrName>
                                        </p:attrNameLst>
                                      </p:cBhvr>
                                      <p:to>
                                        <p:strVal val="visible"/>
                                      </p:to>
                                    </p:set>
                                    <p:animEffect filter="fade" transition="in">
                                      <p:cBhvr>
                                        <p:cTn dur="500"/>
                                        <p:tgtEl>
                                          <p:spTgt spid="4083"/>
                                        </p:tgtEl>
                                      </p:cBhvr>
                                    </p:animEffect>
                                  </p:childTnLst>
                                </p:cTn>
                              </p:par>
                              <p:par>
                                <p:cTn fill="hold" nodeType="withEffect" presetClass="entr" presetID="10" presetSubtype="0">
                                  <p:stCondLst>
                                    <p:cond delay="0"/>
                                  </p:stCondLst>
                                  <p:childTnLst>
                                    <p:set>
                                      <p:cBhvr>
                                        <p:cTn dur="1" fill="hold">
                                          <p:stCondLst>
                                            <p:cond delay="0"/>
                                          </p:stCondLst>
                                        </p:cTn>
                                        <p:tgtEl>
                                          <p:spTgt spid="4086"/>
                                        </p:tgtEl>
                                        <p:attrNameLst>
                                          <p:attrName>style.visibility</p:attrName>
                                        </p:attrNameLst>
                                      </p:cBhvr>
                                      <p:to>
                                        <p:strVal val="visible"/>
                                      </p:to>
                                    </p:set>
                                    <p:animEffect filter="fade" transition="in">
                                      <p:cBhvr>
                                        <p:cTn dur="500"/>
                                        <p:tgtEl>
                                          <p:spTgt spid="408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73"/>
                                        </p:tgtEl>
                                        <p:attrNameLst>
                                          <p:attrName>style.visibility</p:attrName>
                                        </p:attrNameLst>
                                      </p:cBhvr>
                                      <p:to>
                                        <p:strVal val="visible"/>
                                      </p:to>
                                    </p:set>
                                    <p:animEffect filter="fade" transition="in">
                                      <p:cBhvr>
                                        <p:cTn dur="500"/>
                                        <p:tgtEl>
                                          <p:spTgt spid="4073"/>
                                        </p:tgtEl>
                                      </p:cBhvr>
                                    </p:animEffect>
                                  </p:childTnLst>
                                </p:cTn>
                              </p:par>
                              <p:par>
                                <p:cTn fill="hold" nodeType="withEffect" presetClass="entr" presetID="10" presetSubtype="0">
                                  <p:stCondLst>
                                    <p:cond delay="0"/>
                                  </p:stCondLst>
                                  <p:childTnLst>
                                    <p:set>
                                      <p:cBhvr>
                                        <p:cTn dur="1" fill="hold">
                                          <p:stCondLst>
                                            <p:cond delay="0"/>
                                          </p:stCondLst>
                                        </p:cTn>
                                        <p:tgtEl>
                                          <p:spTgt spid="4070"/>
                                        </p:tgtEl>
                                        <p:attrNameLst>
                                          <p:attrName>style.visibility</p:attrName>
                                        </p:attrNameLst>
                                      </p:cBhvr>
                                      <p:to>
                                        <p:strVal val="visible"/>
                                      </p:to>
                                    </p:set>
                                    <p:animEffect filter="fade" transition="in">
                                      <p:cBhvr>
                                        <p:cTn dur="500"/>
                                        <p:tgtEl>
                                          <p:spTgt spid="4070"/>
                                        </p:tgtEl>
                                      </p:cBhvr>
                                    </p:animEffect>
                                  </p:childTnLst>
                                </p:cTn>
                              </p:par>
                              <p:par>
                                <p:cTn fill="hold" nodeType="withEffect" presetClass="entr" presetID="10" presetSubtype="0">
                                  <p:stCondLst>
                                    <p:cond delay="0"/>
                                  </p:stCondLst>
                                  <p:childTnLst>
                                    <p:set>
                                      <p:cBhvr>
                                        <p:cTn dur="1" fill="hold">
                                          <p:stCondLst>
                                            <p:cond delay="0"/>
                                          </p:stCondLst>
                                        </p:cTn>
                                        <p:tgtEl>
                                          <p:spTgt spid="4080"/>
                                        </p:tgtEl>
                                        <p:attrNameLst>
                                          <p:attrName>style.visibility</p:attrName>
                                        </p:attrNameLst>
                                      </p:cBhvr>
                                      <p:to>
                                        <p:strVal val="visible"/>
                                      </p:to>
                                    </p:set>
                                    <p:animEffect filter="fade" transition="in">
                                      <p:cBhvr>
                                        <p:cTn dur="500"/>
                                        <p:tgtEl>
                                          <p:spTgt spid="4080"/>
                                        </p:tgtEl>
                                      </p:cBhvr>
                                    </p:animEffect>
                                  </p:childTnLst>
                                </p:cTn>
                              </p:par>
                              <p:par>
                                <p:cTn fill="hold" nodeType="withEffect" presetClass="entr" presetID="10" presetSubtype="0">
                                  <p:stCondLst>
                                    <p:cond delay="0"/>
                                  </p:stCondLst>
                                  <p:childTnLst>
                                    <p:set>
                                      <p:cBhvr>
                                        <p:cTn dur="1" fill="hold">
                                          <p:stCondLst>
                                            <p:cond delay="0"/>
                                          </p:stCondLst>
                                        </p:cTn>
                                        <p:tgtEl>
                                          <p:spTgt spid="4081"/>
                                        </p:tgtEl>
                                        <p:attrNameLst>
                                          <p:attrName>style.visibility</p:attrName>
                                        </p:attrNameLst>
                                      </p:cBhvr>
                                      <p:to>
                                        <p:strVal val="visible"/>
                                      </p:to>
                                    </p:set>
                                    <p:animEffect filter="fade" transition="in">
                                      <p:cBhvr>
                                        <p:cTn dur="500"/>
                                        <p:tgtEl>
                                          <p:spTgt spid="408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74"/>
                                        </p:tgtEl>
                                        <p:attrNameLst>
                                          <p:attrName>style.visibility</p:attrName>
                                        </p:attrNameLst>
                                      </p:cBhvr>
                                      <p:to>
                                        <p:strVal val="visible"/>
                                      </p:to>
                                    </p:set>
                                    <p:animEffect filter="fade" transition="in">
                                      <p:cBhvr>
                                        <p:cTn dur="500"/>
                                        <p:tgtEl>
                                          <p:spTgt spid="4074"/>
                                        </p:tgtEl>
                                      </p:cBhvr>
                                    </p:animEffect>
                                  </p:childTnLst>
                                </p:cTn>
                              </p:par>
                              <p:par>
                                <p:cTn fill="hold" nodeType="withEffect" presetClass="entr" presetID="10" presetSubtype="0">
                                  <p:stCondLst>
                                    <p:cond delay="0"/>
                                  </p:stCondLst>
                                  <p:childTnLst>
                                    <p:set>
                                      <p:cBhvr>
                                        <p:cTn dur="1" fill="hold">
                                          <p:stCondLst>
                                            <p:cond delay="0"/>
                                          </p:stCondLst>
                                        </p:cTn>
                                        <p:tgtEl>
                                          <p:spTgt spid="4071"/>
                                        </p:tgtEl>
                                        <p:attrNameLst>
                                          <p:attrName>style.visibility</p:attrName>
                                        </p:attrNameLst>
                                      </p:cBhvr>
                                      <p:to>
                                        <p:strVal val="visible"/>
                                      </p:to>
                                    </p:set>
                                    <p:animEffect filter="fade" transition="in">
                                      <p:cBhvr>
                                        <p:cTn dur="500"/>
                                        <p:tgtEl>
                                          <p:spTgt spid="4071"/>
                                        </p:tgtEl>
                                      </p:cBhvr>
                                    </p:animEffect>
                                  </p:childTnLst>
                                </p:cTn>
                              </p:par>
                              <p:par>
                                <p:cTn fill="hold" nodeType="withEffect" presetClass="entr" presetID="10" presetSubtype="0">
                                  <p:stCondLst>
                                    <p:cond delay="0"/>
                                  </p:stCondLst>
                                  <p:childTnLst>
                                    <p:set>
                                      <p:cBhvr>
                                        <p:cTn dur="1" fill="hold">
                                          <p:stCondLst>
                                            <p:cond delay="0"/>
                                          </p:stCondLst>
                                        </p:cTn>
                                        <p:tgtEl>
                                          <p:spTgt spid="4078"/>
                                        </p:tgtEl>
                                        <p:attrNameLst>
                                          <p:attrName>style.visibility</p:attrName>
                                        </p:attrNameLst>
                                      </p:cBhvr>
                                      <p:to>
                                        <p:strVal val="visible"/>
                                      </p:to>
                                    </p:set>
                                    <p:animEffect filter="fade" transition="in">
                                      <p:cBhvr>
                                        <p:cTn dur="500"/>
                                        <p:tgtEl>
                                          <p:spTgt spid="4078"/>
                                        </p:tgtEl>
                                      </p:cBhvr>
                                    </p:animEffect>
                                  </p:childTnLst>
                                </p:cTn>
                              </p:par>
                              <p:par>
                                <p:cTn fill="hold" nodeType="withEffect" presetClass="entr" presetID="10" presetSubtype="0">
                                  <p:stCondLst>
                                    <p:cond delay="0"/>
                                  </p:stCondLst>
                                  <p:childTnLst>
                                    <p:set>
                                      <p:cBhvr>
                                        <p:cTn dur="1" fill="hold">
                                          <p:stCondLst>
                                            <p:cond delay="0"/>
                                          </p:stCondLst>
                                        </p:cTn>
                                        <p:tgtEl>
                                          <p:spTgt spid="4079"/>
                                        </p:tgtEl>
                                        <p:attrNameLst>
                                          <p:attrName>style.visibility</p:attrName>
                                        </p:attrNameLst>
                                      </p:cBhvr>
                                      <p:to>
                                        <p:strVal val="visible"/>
                                      </p:to>
                                    </p:set>
                                    <p:animEffect filter="fade" transition="in">
                                      <p:cBhvr>
                                        <p:cTn dur="500"/>
                                        <p:tgtEl>
                                          <p:spTgt spid="407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75"/>
                                        </p:tgtEl>
                                        <p:attrNameLst>
                                          <p:attrName>style.visibility</p:attrName>
                                        </p:attrNameLst>
                                      </p:cBhvr>
                                      <p:to>
                                        <p:strVal val="visible"/>
                                      </p:to>
                                    </p:set>
                                    <p:animEffect filter="fade" transition="in">
                                      <p:cBhvr>
                                        <p:cTn dur="500"/>
                                        <p:tgtEl>
                                          <p:spTgt spid="4075"/>
                                        </p:tgtEl>
                                      </p:cBhvr>
                                    </p:animEffect>
                                  </p:childTnLst>
                                </p:cTn>
                              </p:par>
                              <p:par>
                                <p:cTn fill="hold" nodeType="withEffect" presetClass="entr" presetID="10" presetSubtype="0">
                                  <p:stCondLst>
                                    <p:cond delay="0"/>
                                  </p:stCondLst>
                                  <p:childTnLst>
                                    <p:set>
                                      <p:cBhvr>
                                        <p:cTn dur="1" fill="hold">
                                          <p:stCondLst>
                                            <p:cond delay="0"/>
                                          </p:stCondLst>
                                        </p:cTn>
                                        <p:tgtEl>
                                          <p:spTgt spid="4072"/>
                                        </p:tgtEl>
                                        <p:attrNameLst>
                                          <p:attrName>style.visibility</p:attrName>
                                        </p:attrNameLst>
                                      </p:cBhvr>
                                      <p:to>
                                        <p:strVal val="visible"/>
                                      </p:to>
                                    </p:set>
                                    <p:animEffect filter="fade" transition="in">
                                      <p:cBhvr>
                                        <p:cTn dur="500"/>
                                        <p:tgtEl>
                                          <p:spTgt spid="4072"/>
                                        </p:tgtEl>
                                      </p:cBhvr>
                                    </p:animEffect>
                                  </p:childTnLst>
                                </p:cTn>
                              </p:par>
                              <p:par>
                                <p:cTn fill="hold" nodeType="withEffect" presetClass="entr" presetID="10" presetSubtype="0">
                                  <p:stCondLst>
                                    <p:cond delay="0"/>
                                  </p:stCondLst>
                                  <p:childTnLst>
                                    <p:set>
                                      <p:cBhvr>
                                        <p:cTn dur="1" fill="hold">
                                          <p:stCondLst>
                                            <p:cond delay="0"/>
                                          </p:stCondLst>
                                        </p:cTn>
                                        <p:tgtEl>
                                          <p:spTgt spid="4084"/>
                                        </p:tgtEl>
                                        <p:attrNameLst>
                                          <p:attrName>style.visibility</p:attrName>
                                        </p:attrNameLst>
                                      </p:cBhvr>
                                      <p:to>
                                        <p:strVal val="visible"/>
                                      </p:to>
                                    </p:set>
                                    <p:animEffect filter="fade" transition="in">
                                      <p:cBhvr>
                                        <p:cTn dur="500"/>
                                        <p:tgtEl>
                                          <p:spTgt spid="4084"/>
                                        </p:tgtEl>
                                      </p:cBhvr>
                                    </p:animEffect>
                                  </p:childTnLst>
                                </p:cTn>
                              </p:par>
                              <p:par>
                                <p:cTn fill="hold" nodeType="withEffect" presetClass="entr" presetID="10" presetSubtype="0">
                                  <p:stCondLst>
                                    <p:cond delay="0"/>
                                  </p:stCondLst>
                                  <p:childTnLst>
                                    <p:set>
                                      <p:cBhvr>
                                        <p:cTn dur="1" fill="hold">
                                          <p:stCondLst>
                                            <p:cond delay="0"/>
                                          </p:stCondLst>
                                        </p:cTn>
                                        <p:tgtEl>
                                          <p:spTgt spid="4085"/>
                                        </p:tgtEl>
                                        <p:attrNameLst>
                                          <p:attrName>style.visibility</p:attrName>
                                        </p:attrNameLst>
                                      </p:cBhvr>
                                      <p:to>
                                        <p:strVal val="visible"/>
                                      </p:to>
                                    </p:set>
                                    <p:animEffect filter="fade" transition="in">
                                      <p:cBhvr>
                                        <p:cTn dur="500"/>
                                        <p:tgtEl>
                                          <p:spTgt spid="408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77"/>
                                        </p:tgtEl>
                                        <p:attrNameLst>
                                          <p:attrName>style.visibility</p:attrName>
                                        </p:attrNameLst>
                                      </p:cBhvr>
                                      <p:to>
                                        <p:strVal val="visible"/>
                                      </p:to>
                                    </p:set>
                                    <p:animEffect filter="fade" transition="in">
                                      <p:cBhvr>
                                        <p:cTn dur="500"/>
                                        <p:tgtEl>
                                          <p:spTgt spid="4077"/>
                                        </p:tgtEl>
                                      </p:cBhvr>
                                    </p:animEffect>
                                  </p:childTnLst>
                                </p:cTn>
                              </p:par>
                              <p:par>
                                <p:cTn fill="hold" nodeType="withEffect" presetClass="entr" presetID="10" presetSubtype="0">
                                  <p:stCondLst>
                                    <p:cond delay="0"/>
                                  </p:stCondLst>
                                  <p:childTnLst>
                                    <p:set>
                                      <p:cBhvr>
                                        <p:cTn dur="1" fill="hold">
                                          <p:stCondLst>
                                            <p:cond delay="0"/>
                                          </p:stCondLst>
                                        </p:cTn>
                                        <p:tgtEl>
                                          <p:spTgt spid="4076"/>
                                        </p:tgtEl>
                                        <p:attrNameLst>
                                          <p:attrName>style.visibility</p:attrName>
                                        </p:attrNameLst>
                                      </p:cBhvr>
                                      <p:to>
                                        <p:strVal val="visible"/>
                                      </p:to>
                                    </p:set>
                                    <p:animEffect filter="fade" transition="in">
                                      <p:cBhvr>
                                        <p:cTn dur="500"/>
                                        <p:tgtEl>
                                          <p:spTgt spid="4076"/>
                                        </p:tgtEl>
                                      </p:cBhvr>
                                    </p:animEffect>
                                  </p:childTnLst>
                                </p:cTn>
                              </p:par>
                              <p:par>
                                <p:cTn fill="hold" nodeType="withEffect" presetClass="entr" presetID="10" presetSubtype="0">
                                  <p:stCondLst>
                                    <p:cond delay="0"/>
                                  </p:stCondLst>
                                  <p:childTnLst>
                                    <p:set>
                                      <p:cBhvr>
                                        <p:cTn dur="1" fill="hold">
                                          <p:stCondLst>
                                            <p:cond delay="0"/>
                                          </p:stCondLst>
                                        </p:cTn>
                                        <p:tgtEl>
                                          <p:spTgt spid="4087"/>
                                        </p:tgtEl>
                                        <p:attrNameLst>
                                          <p:attrName>style.visibility</p:attrName>
                                        </p:attrNameLst>
                                      </p:cBhvr>
                                      <p:to>
                                        <p:strVal val="visible"/>
                                      </p:to>
                                    </p:set>
                                    <p:animEffect filter="fade" transition="in">
                                      <p:cBhvr>
                                        <p:cTn dur="500"/>
                                        <p:tgtEl>
                                          <p:spTgt spid="408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93" name="Shape 4093"/>
        <p:cNvGrpSpPr/>
        <p:nvPr/>
      </p:nvGrpSpPr>
      <p:grpSpPr>
        <a:xfrm>
          <a:off x="0" y="0"/>
          <a:ext cx="0" cy="0"/>
          <a:chOff x="0" y="0"/>
          <a:chExt cx="0" cy="0"/>
        </a:xfrm>
      </p:grpSpPr>
      <p:pic>
        <p:nvPicPr>
          <p:cNvPr id="4094" name="Google Shape;4094;p553"/>
          <p:cNvPicPr preferRelativeResize="0"/>
          <p:nvPr/>
        </p:nvPicPr>
        <p:blipFill rotWithShape="1">
          <a:blip r:embed="rId3">
            <a:alphaModFix/>
          </a:blip>
          <a:srcRect b="0" l="0" r="0" t="0"/>
          <a:stretch/>
        </p:blipFill>
        <p:spPr>
          <a:xfrm>
            <a:off x="-113973" y="0"/>
            <a:ext cx="9257970" cy="6172541"/>
          </a:xfrm>
          <a:prstGeom prst="rect">
            <a:avLst/>
          </a:prstGeom>
          <a:noFill/>
          <a:ln>
            <a:noFill/>
          </a:ln>
        </p:spPr>
      </p:pic>
      <p:sp>
        <p:nvSpPr>
          <p:cNvPr id="4095" name="Google Shape;4095;p553"/>
          <p:cNvSpPr txBox="1"/>
          <p:nvPr>
            <p:ph type="title"/>
          </p:nvPr>
        </p:nvSpPr>
        <p:spPr>
          <a:xfrm>
            <a:off x="332185" y="322886"/>
            <a:ext cx="8479500" cy="377100"/>
          </a:xfrm>
          <a:prstGeom prst="rect">
            <a:avLst/>
          </a:prstGeom>
          <a:noFill/>
          <a:ln>
            <a:noFill/>
          </a:ln>
        </p:spPr>
        <p:txBody>
          <a:bodyPr anchorCtr="0" anchor="t" bIns="0" lIns="0" spcFirstLastPara="1" rIns="0" wrap="square" tIns="0">
            <a:noAutofit/>
          </a:bodyPr>
          <a:lstStyle/>
          <a:p>
            <a:pPr indent="0" lvl="0" marL="0" rtl="0" algn="l">
              <a:lnSpc>
                <a:spcPct val="85000"/>
              </a:lnSpc>
              <a:spcBef>
                <a:spcPts val="0"/>
              </a:spcBef>
              <a:spcAft>
                <a:spcPts val="0"/>
              </a:spcAft>
              <a:buSzPts val="2400"/>
              <a:buNone/>
            </a:pPr>
            <a:r>
              <a:rPr lang="en"/>
              <a:t>Gather data and business insights</a:t>
            </a:r>
            <a:endParaRPr/>
          </a:p>
        </p:txBody>
      </p:sp>
      <p:sp>
        <p:nvSpPr>
          <p:cNvPr id="4096" name="Google Shape;4096;p553"/>
          <p:cNvSpPr/>
          <p:nvPr/>
        </p:nvSpPr>
        <p:spPr>
          <a:xfrm>
            <a:off x="1763607" y="1280499"/>
            <a:ext cx="1209600" cy="493800"/>
          </a:xfrm>
          <a:prstGeom prst="flowChartAlternateProcess">
            <a:avLst/>
          </a:prstGeom>
          <a:solidFill>
            <a:srgbClr val="A7241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Arial"/>
                <a:ea typeface="Arial"/>
                <a:cs typeface="Arial"/>
                <a:sym typeface="Arial"/>
              </a:rPr>
              <a:t>Marketing</a:t>
            </a:r>
            <a:endParaRPr b="0" i="0" sz="1400" u="none" cap="none" strike="noStrike">
              <a:solidFill>
                <a:srgbClr val="FFFFFF"/>
              </a:solidFill>
              <a:latin typeface="Arial"/>
              <a:ea typeface="Arial"/>
              <a:cs typeface="Arial"/>
              <a:sym typeface="Arial"/>
            </a:endParaRPr>
          </a:p>
        </p:txBody>
      </p:sp>
      <p:sp>
        <p:nvSpPr>
          <p:cNvPr id="4097" name="Google Shape;4097;p553"/>
          <p:cNvSpPr/>
          <p:nvPr/>
        </p:nvSpPr>
        <p:spPr>
          <a:xfrm>
            <a:off x="4759892" y="890452"/>
            <a:ext cx="1209600" cy="493800"/>
          </a:xfrm>
          <a:prstGeom prst="flowChartAlternateProcess">
            <a:avLst/>
          </a:prstGeom>
          <a:solidFill>
            <a:srgbClr val="888888"/>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Arial"/>
                <a:ea typeface="Arial"/>
                <a:cs typeface="Arial"/>
                <a:sym typeface="Arial"/>
              </a:rPr>
              <a:t>Content providers</a:t>
            </a:r>
            <a:endParaRPr b="0" i="0" sz="1400" u="none" cap="none" strike="noStrike">
              <a:solidFill>
                <a:srgbClr val="FFFFFF"/>
              </a:solidFill>
              <a:latin typeface="Arial"/>
              <a:ea typeface="Arial"/>
              <a:cs typeface="Arial"/>
              <a:sym typeface="Arial"/>
            </a:endParaRPr>
          </a:p>
        </p:txBody>
      </p:sp>
      <p:sp>
        <p:nvSpPr>
          <p:cNvPr id="4098" name="Google Shape;4098;p553"/>
          <p:cNvSpPr/>
          <p:nvPr/>
        </p:nvSpPr>
        <p:spPr>
          <a:xfrm>
            <a:off x="3077268" y="806451"/>
            <a:ext cx="1209600" cy="493800"/>
          </a:xfrm>
          <a:prstGeom prst="flowChartAlternateProcess">
            <a:avLst/>
          </a:prstGeom>
          <a:solidFill>
            <a:srgbClr val="DC690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Arial"/>
                <a:ea typeface="Arial"/>
                <a:cs typeface="Arial"/>
                <a:sym typeface="Arial"/>
              </a:rPr>
              <a:t>Targeting Team</a:t>
            </a:r>
            <a:endParaRPr b="0" i="0" sz="1400" u="none" cap="none" strike="noStrike">
              <a:solidFill>
                <a:srgbClr val="FFFFFF"/>
              </a:solidFill>
              <a:latin typeface="Arial"/>
              <a:ea typeface="Arial"/>
              <a:cs typeface="Arial"/>
              <a:sym typeface="Arial"/>
            </a:endParaRPr>
          </a:p>
        </p:txBody>
      </p:sp>
      <p:sp>
        <p:nvSpPr>
          <p:cNvPr id="4099" name="Google Shape;4099;p553"/>
          <p:cNvSpPr/>
          <p:nvPr/>
        </p:nvSpPr>
        <p:spPr>
          <a:xfrm>
            <a:off x="6530003" y="954481"/>
            <a:ext cx="1209600" cy="493800"/>
          </a:xfrm>
          <a:prstGeom prst="flowChartAlternateProcess">
            <a:avLst/>
          </a:prstGeom>
          <a:solidFill>
            <a:schemeClr val="accent5"/>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Arial"/>
                <a:ea typeface="Arial"/>
                <a:cs typeface="Arial"/>
                <a:sym typeface="Arial"/>
              </a:rPr>
              <a:t>Customer Research</a:t>
            </a:r>
            <a:endParaRPr b="0" i="0" sz="1400" u="none" cap="none" strike="noStrike">
              <a:solidFill>
                <a:srgbClr val="FFFFFF"/>
              </a:solidFill>
              <a:latin typeface="Arial"/>
              <a:ea typeface="Arial"/>
              <a:cs typeface="Arial"/>
              <a:sym typeface="Arial"/>
            </a:endParaRPr>
          </a:p>
        </p:txBody>
      </p:sp>
      <p:sp>
        <p:nvSpPr>
          <p:cNvPr id="4100" name="Google Shape;4100;p553"/>
          <p:cNvSpPr/>
          <p:nvPr/>
        </p:nvSpPr>
        <p:spPr>
          <a:xfrm>
            <a:off x="7739603" y="3448319"/>
            <a:ext cx="1209600" cy="493800"/>
          </a:xfrm>
          <a:prstGeom prst="flowChartAlternateProcess">
            <a:avLst/>
          </a:prstGeom>
          <a:solidFill>
            <a:srgbClr val="A32315"/>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Arial"/>
                <a:ea typeface="Arial"/>
                <a:cs typeface="Arial"/>
                <a:sym typeface="Arial"/>
              </a:rPr>
              <a:t>Sales Team</a:t>
            </a:r>
            <a:endParaRPr b="0" i="0" sz="1400" u="none" cap="none" strike="noStrike">
              <a:solidFill>
                <a:srgbClr val="FFFFFF"/>
              </a:solidFill>
              <a:latin typeface="Arial"/>
              <a:ea typeface="Arial"/>
              <a:cs typeface="Arial"/>
              <a:sym typeface="Arial"/>
            </a:endParaRPr>
          </a:p>
        </p:txBody>
      </p:sp>
      <p:sp>
        <p:nvSpPr>
          <p:cNvPr id="4101" name="Google Shape;4101;p553"/>
          <p:cNvSpPr/>
          <p:nvPr/>
        </p:nvSpPr>
        <p:spPr>
          <a:xfrm>
            <a:off x="958950" y="2068519"/>
            <a:ext cx="1209600" cy="493800"/>
          </a:xfrm>
          <a:prstGeom prst="flowChartAlternateProcess">
            <a:avLst/>
          </a:prstGeom>
          <a:solidFill>
            <a:srgbClr val="DC690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Arial"/>
                <a:ea typeface="Arial"/>
                <a:cs typeface="Arial"/>
                <a:sym typeface="Arial"/>
              </a:rPr>
              <a:t>Past research</a:t>
            </a:r>
            <a:endParaRPr b="0" i="0" sz="1400" u="none" cap="none" strike="noStrike">
              <a:solidFill>
                <a:srgbClr val="FFFFFF"/>
              </a:solidFill>
              <a:latin typeface="Arial"/>
              <a:ea typeface="Arial"/>
              <a:cs typeface="Arial"/>
              <a:sym typeface="Arial"/>
            </a:endParaRPr>
          </a:p>
        </p:txBody>
      </p:sp>
      <p:sp>
        <p:nvSpPr>
          <p:cNvPr id="4102" name="Google Shape;4102;p553"/>
          <p:cNvSpPr/>
          <p:nvPr/>
        </p:nvSpPr>
        <p:spPr>
          <a:xfrm>
            <a:off x="1735526" y="3929243"/>
            <a:ext cx="1209600" cy="493800"/>
          </a:xfrm>
          <a:prstGeom prst="flowChartAlternateProcess">
            <a:avLst/>
          </a:prstGeom>
          <a:solidFill>
            <a:schemeClr val="accent5"/>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Arial"/>
                <a:ea typeface="Arial"/>
                <a:cs typeface="Arial"/>
                <a:sym typeface="Arial"/>
              </a:rPr>
              <a:t>Big Data team</a:t>
            </a:r>
            <a:endParaRPr b="0" i="0" sz="1400" u="none" cap="none" strike="noStrike">
              <a:solidFill>
                <a:srgbClr val="FFFFFF"/>
              </a:solidFill>
              <a:latin typeface="Arial"/>
              <a:ea typeface="Arial"/>
              <a:cs typeface="Arial"/>
              <a:sym typeface="Arial"/>
            </a:endParaRPr>
          </a:p>
        </p:txBody>
      </p:sp>
      <p:sp>
        <p:nvSpPr>
          <p:cNvPr id="4103" name="Google Shape;4103;p553"/>
          <p:cNvSpPr/>
          <p:nvPr/>
        </p:nvSpPr>
        <p:spPr>
          <a:xfrm>
            <a:off x="1134001" y="2922676"/>
            <a:ext cx="1209600" cy="493800"/>
          </a:xfrm>
          <a:prstGeom prst="flowChartAlternateProcess">
            <a:avLst/>
          </a:prstGeom>
          <a:solidFill>
            <a:srgbClr val="E0301E"/>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Arial"/>
                <a:ea typeface="Arial"/>
                <a:cs typeface="Arial"/>
                <a:sym typeface="Arial"/>
              </a:rPr>
              <a:t>Data scientists</a:t>
            </a:r>
            <a:endParaRPr b="0" i="0" sz="1400" u="none" cap="none" strike="noStrike">
              <a:solidFill>
                <a:srgbClr val="FFFFFF"/>
              </a:solidFill>
              <a:latin typeface="Arial"/>
              <a:ea typeface="Arial"/>
              <a:cs typeface="Arial"/>
              <a:sym typeface="Arial"/>
            </a:endParaRPr>
          </a:p>
        </p:txBody>
      </p:sp>
      <p:sp>
        <p:nvSpPr>
          <p:cNvPr id="4104" name="Google Shape;4104;p553"/>
          <p:cNvSpPr/>
          <p:nvPr/>
        </p:nvSpPr>
        <p:spPr>
          <a:xfrm>
            <a:off x="5681903" y="4476416"/>
            <a:ext cx="1209600" cy="493800"/>
          </a:xfrm>
          <a:prstGeom prst="flowChartAlternateProcess">
            <a:avLst/>
          </a:prstGeom>
          <a:solidFill>
            <a:srgbClr val="E69138"/>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Arial"/>
                <a:ea typeface="Arial"/>
                <a:cs typeface="Arial"/>
                <a:sym typeface="Arial"/>
              </a:rPr>
              <a:t>Google experts</a:t>
            </a:r>
            <a:endParaRPr b="0" i="0" sz="1400" u="none" cap="none" strike="noStrike">
              <a:solidFill>
                <a:srgbClr val="FFFFFF"/>
              </a:solidFill>
              <a:latin typeface="Arial"/>
              <a:ea typeface="Arial"/>
              <a:cs typeface="Arial"/>
              <a:sym typeface="Arial"/>
            </a:endParaRPr>
          </a:p>
        </p:txBody>
      </p:sp>
      <p:sp>
        <p:nvSpPr>
          <p:cNvPr id="4105" name="Google Shape;4105;p553"/>
          <p:cNvSpPr/>
          <p:nvPr/>
        </p:nvSpPr>
        <p:spPr>
          <a:xfrm>
            <a:off x="3453700" y="4476425"/>
            <a:ext cx="1717800" cy="493800"/>
          </a:xfrm>
          <a:prstGeom prst="roundRect">
            <a:avLst>
              <a:gd fmla="val 16667" name="adj"/>
            </a:avLst>
          </a:prstGeom>
          <a:solidFill>
            <a:srgbClr val="7D7D7D"/>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en" sz="1400" u="none" cap="none" strike="noStrike">
                <a:solidFill>
                  <a:srgbClr val="FFFFFF"/>
                </a:solidFill>
                <a:latin typeface="Arial"/>
                <a:ea typeface="Arial"/>
                <a:cs typeface="Arial"/>
                <a:sym typeface="Arial"/>
              </a:rPr>
              <a:t>Scientific literature research</a:t>
            </a:r>
            <a:endParaRPr b="0" i="0" sz="1400" u="none" cap="none" strike="noStrike">
              <a:solidFill>
                <a:srgbClr val="FFFFFF"/>
              </a:solidFill>
              <a:latin typeface="Arial"/>
              <a:ea typeface="Arial"/>
              <a:cs typeface="Arial"/>
              <a:sym typeface="Arial"/>
            </a:endParaRPr>
          </a:p>
        </p:txBody>
      </p:sp>
      <p:sp>
        <p:nvSpPr>
          <p:cNvPr id="4106" name="Google Shape;4106;p553"/>
          <p:cNvSpPr/>
          <p:nvPr/>
        </p:nvSpPr>
        <p:spPr>
          <a:xfrm>
            <a:off x="4759892" y="2903501"/>
            <a:ext cx="655939" cy="741212"/>
          </a:xfrm>
          <a:custGeom>
            <a:rect b="b" l="l" r="r" t="t"/>
            <a:pathLst>
              <a:path extrusionOk="0" h="874586" w="1005271">
                <a:moveTo>
                  <a:pt x="502635" y="0"/>
                </a:moveTo>
                <a:lnTo>
                  <a:pt x="1005270" y="190223"/>
                </a:lnTo>
                <a:lnTo>
                  <a:pt x="1005270" y="684364"/>
                </a:lnTo>
                <a:lnTo>
                  <a:pt x="502636" y="874586"/>
                </a:lnTo>
                <a:lnTo>
                  <a:pt x="1" y="684364"/>
                </a:lnTo>
                <a:lnTo>
                  <a:pt x="1" y="190223"/>
                </a:lnTo>
                <a:lnTo>
                  <a:pt x="502635" y="0"/>
                </a:lnTo>
                <a:close/>
              </a:path>
            </a:pathLst>
          </a:custGeom>
          <a:solidFill>
            <a:schemeClr val="accent1"/>
          </a:solidFill>
          <a:ln cap="flat" cmpd="sng" w="25400">
            <a:solidFill>
              <a:schemeClr val="lt1"/>
            </a:solidFill>
            <a:prstDash val="solid"/>
            <a:round/>
            <a:headEnd len="sm" w="sm" type="none"/>
            <a:tailEnd len="sm" w="sm" type="none"/>
          </a:ln>
        </p:spPr>
        <p:txBody>
          <a:bodyPr anchorCtr="0" anchor="ctr" bIns="117475" lIns="102200" spcFirstLastPara="1" rIns="102200" wrap="square" tIns="117475">
            <a:noAutofit/>
          </a:bodyPr>
          <a:lstStyle/>
          <a:p>
            <a:pPr indent="0" lvl="0" marL="0" marR="0" rtl="0" algn="ctr">
              <a:lnSpc>
                <a:spcPct val="90000"/>
              </a:lnSpc>
              <a:spcBef>
                <a:spcPts val="0"/>
              </a:spcBef>
              <a:spcAft>
                <a:spcPts val="0"/>
              </a:spcAft>
              <a:buClr>
                <a:srgbClr val="000000"/>
              </a:buClr>
              <a:buSzPts val="900"/>
              <a:buFont typeface="Arial"/>
              <a:buNone/>
            </a:pPr>
            <a:r>
              <a:rPr b="0" i="0" lang="en" sz="900" u="none" cap="none" strike="noStrike">
                <a:solidFill>
                  <a:schemeClr val="lt1"/>
                </a:solidFill>
                <a:latin typeface="Arial"/>
                <a:ea typeface="Arial"/>
                <a:cs typeface="Arial"/>
                <a:sym typeface="Arial"/>
              </a:rPr>
              <a:t>Stake holders</a:t>
            </a:r>
            <a:endParaRPr b="0" i="0" sz="900" u="none" cap="none" strike="noStrike">
              <a:solidFill>
                <a:schemeClr val="lt1"/>
              </a:solidFill>
              <a:latin typeface="Arial"/>
              <a:ea typeface="Arial"/>
              <a:cs typeface="Arial"/>
              <a:sym typeface="Arial"/>
            </a:endParaRPr>
          </a:p>
        </p:txBody>
      </p:sp>
      <p:sp>
        <p:nvSpPr>
          <p:cNvPr id="4107" name="Google Shape;4107;p553"/>
          <p:cNvSpPr/>
          <p:nvPr/>
        </p:nvSpPr>
        <p:spPr>
          <a:xfrm>
            <a:off x="6965649" y="4346160"/>
            <a:ext cx="655939" cy="754330"/>
          </a:xfrm>
          <a:custGeom>
            <a:rect b="b" l="l" r="r" t="t"/>
            <a:pathLst>
              <a:path extrusionOk="0" h="874586" w="1005271">
                <a:moveTo>
                  <a:pt x="502635" y="0"/>
                </a:moveTo>
                <a:lnTo>
                  <a:pt x="1005270" y="190223"/>
                </a:lnTo>
                <a:lnTo>
                  <a:pt x="1005270" y="684364"/>
                </a:lnTo>
                <a:lnTo>
                  <a:pt x="502636" y="874586"/>
                </a:lnTo>
                <a:lnTo>
                  <a:pt x="1" y="684364"/>
                </a:lnTo>
                <a:lnTo>
                  <a:pt x="1" y="190223"/>
                </a:lnTo>
                <a:lnTo>
                  <a:pt x="502635" y="0"/>
                </a:lnTo>
                <a:close/>
              </a:path>
            </a:pathLst>
          </a:custGeom>
          <a:solidFill>
            <a:srgbClr val="E02D1B"/>
          </a:solidFill>
          <a:ln cap="flat" cmpd="sng" w="25400">
            <a:solidFill>
              <a:schemeClr val="lt1"/>
            </a:solidFill>
            <a:prstDash val="solid"/>
            <a:round/>
            <a:headEnd len="sm" w="sm" type="none"/>
            <a:tailEnd len="sm" w="sm" type="none"/>
          </a:ln>
        </p:spPr>
        <p:txBody>
          <a:bodyPr anchorCtr="0" anchor="ctr" bIns="117475" lIns="102200" spcFirstLastPara="1" rIns="102200" wrap="square" tIns="117475">
            <a:noAutofit/>
          </a:bodyPr>
          <a:lstStyle/>
          <a:p>
            <a:pPr indent="0" lvl="0" marL="0" marR="0" rtl="0" algn="ctr">
              <a:lnSpc>
                <a:spcPct val="90000"/>
              </a:lnSpc>
              <a:spcBef>
                <a:spcPts val="0"/>
              </a:spcBef>
              <a:spcAft>
                <a:spcPts val="0"/>
              </a:spcAft>
              <a:buClr>
                <a:srgbClr val="000000"/>
              </a:buClr>
              <a:buSzPts val="800"/>
              <a:buFont typeface="Arial"/>
              <a:buNone/>
            </a:pPr>
            <a:r>
              <a:rPr b="0" i="0" lang="en" sz="800" u="none" cap="none" strike="noStrike">
                <a:solidFill>
                  <a:schemeClr val="lt1"/>
                </a:solidFill>
                <a:latin typeface="Arial"/>
                <a:ea typeface="Arial"/>
                <a:cs typeface="Arial"/>
                <a:sym typeface="Arial"/>
              </a:rPr>
              <a:t>Technical design</a:t>
            </a:r>
            <a:endParaRPr b="0" i="0" sz="800" u="none" cap="none" strike="noStrike">
              <a:solidFill>
                <a:schemeClr val="lt1"/>
              </a:solidFill>
              <a:latin typeface="Arial"/>
              <a:ea typeface="Arial"/>
              <a:cs typeface="Arial"/>
              <a:sym typeface="Arial"/>
            </a:endParaRPr>
          </a:p>
        </p:txBody>
      </p:sp>
      <p:sp>
        <p:nvSpPr>
          <p:cNvPr id="4108" name="Google Shape;4108;p553"/>
          <p:cNvSpPr/>
          <p:nvPr/>
        </p:nvSpPr>
        <p:spPr>
          <a:xfrm>
            <a:off x="1003612" y="3798950"/>
            <a:ext cx="655939" cy="754330"/>
          </a:xfrm>
          <a:custGeom>
            <a:rect b="b" l="l" r="r" t="t"/>
            <a:pathLst>
              <a:path extrusionOk="0" h="874586" w="1005271">
                <a:moveTo>
                  <a:pt x="502635" y="0"/>
                </a:moveTo>
                <a:lnTo>
                  <a:pt x="1005270" y="190223"/>
                </a:lnTo>
                <a:lnTo>
                  <a:pt x="1005270" y="684364"/>
                </a:lnTo>
                <a:lnTo>
                  <a:pt x="502636" y="874586"/>
                </a:lnTo>
                <a:lnTo>
                  <a:pt x="1" y="684364"/>
                </a:lnTo>
                <a:lnTo>
                  <a:pt x="1" y="190223"/>
                </a:lnTo>
                <a:lnTo>
                  <a:pt x="502635" y="0"/>
                </a:lnTo>
                <a:close/>
              </a:path>
            </a:pathLst>
          </a:custGeom>
          <a:solidFill>
            <a:srgbClr val="E02D1B"/>
          </a:solidFill>
          <a:ln cap="flat" cmpd="sng" w="25400">
            <a:solidFill>
              <a:schemeClr val="lt1"/>
            </a:solidFill>
            <a:prstDash val="solid"/>
            <a:round/>
            <a:headEnd len="sm" w="sm" type="none"/>
            <a:tailEnd len="sm" w="sm" type="none"/>
          </a:ln>
        </p:spPr>
        <p:txBody>
          <a:bodyPr anchorCtr="0" anchor="ctr" bIns="117475" lIns="102200" spcFirstLastPara="1" rIns="102200" wrap="square" tIns="117475">
            <a:noAutofit/>
          </a:bodyPr>
          <a:lstStyle/>
          <a:p>
            <a:pPr indent="0" lvl="0" marL="0" marR="0" rtl="0" algn="ctr">
              <a:lnSpc>
                <a:spcPct val="90000"/>
              </a:lnSpc>
              <a:spcBef>
                <a:spcPts val="0"/>
              </a:spcBef>
              <a:spcAft>
                <a:spcPts val="0"/>
              </a:spcAft>
              <a:buClr>
                <a:srgbClr val="000000"/>
              </a:buClr>
              <a:buSzPts val="700"/>
              <a:buFont typeface="Arial"/>
              <a:buNone/>
            </a:pPr>
            <a:r>
              <a:rPr b="0" i="0" lang="en" sz="700" u="none" cap="none" strike="noStrike">
                <a:solidFill>
                  <a:schemeClr val="lt1"/>
                </a:solidFill>
                <a:latin typeface="Arial"/>
                <a:ea typeface="Arial"/>
                <a:cs typeface="Arial"/>
                <a:sym typeface="Arial"/>
              </a:rPr>
              <a:t>Data connectors</a:t>
            </a:r>
            <a:endParaRPr b="0" i="0" sz="700" u="none" cap="none" strike="noStrike">
              <a:solidFill>
                <a:schemeClr val="lt1"/>
              </a:solidFill>
              <a:latin typeface="Arial"/>
              <a:ea typeface="Arial"/>
              <a:cs typeface="Arial"/>
              <a:sym typeface="Arial"/>
            </a:endParaRPr>
          </a:p>
        </p:txBody>
      </p:sp>
      <p:sp>
        <p:nvSpPr>
          <p:cNvPr id="4109" name="Google Shape;4109;p553"/>
          <p:cNvSpPr/>
          <p:nvPr/>
        </p:nvSpPr>
        <p:spPr>
          <a:xfrm>
            <a:off x="384007" y="2803480"/>
            <a:ext cx="655939" cy="754330"/>
          </a:xfrm>
          <a:custGeom>
            <a:rect b="b" l="l" r="r" t="t"/>
            <a:pathLst>
              <a:path extrusionOk="0" h="874586" w="1005271">
                <a:moveTo>
                  <a:pt x="502635" y="0"/>
                </a:moveTo>
                <a:lnTo>
                  <a:pt x="1005270" y="190223"/>
                </a:lnTo>
                <a:lnTo>
                  <a:pt x="1005270" y="684364"/>
                </a:lnTo>
                <a:lnTo>
                  <a:pt x="502636" y="874586"/>
                </a:lnTo>
                <a:lnTo>
                  <a:pt x="1" y="684364"/>
                </a:lnTo>
                <a:lnTo>
                  <a:pt x="1" y="190223"/>
                </a:lnTo>
                <a:lnTo>
                  <a:pt x="502635" y="0"/>
                </a:lnTo>
                <a:close/>
              </a:path>
            </a:pathLst>
          </a:custGeom>
          <a:solidFill>
            <a:schemeClr val="accent1"/>
          </a:solidFill>
          <a:ln cap="flat" cmpd="sng" w="25400">
            <a:solidFill>
              <a:schemeClr val="lt1"/>
            </a:solidFill>
            <a:prstDash val="solid"/>
            <a:round/>
            <a:headEnd len="sm" w="sm" type="none"/>
            <a:tailEnd len="sm" w="sm" type="none"/>
          </a:ln>
        </p:spPr>
        <p:txBody>
          <a:bodyPr anchorCtr="0" anchor="ctr" bIns="117475" lIns="102200" spcFirstLastPara="1" rIns="102200" wrap="square" tIns="117475">
            <a:noAutofit/>
          </a:bodyPr>
          <a:lstStyle/>
          <a:p>
            <a:pPr indent="0" lvl="0" marL="0" marR="0" rtl="0" algn="ctr">
              <a:lnSpc>
                <a:spcPct val="90000"/>
              </a:lnSpc>
              <a:spcBef>
                <a:spcPts val="0"/>
              </a:spcBef>
              <a:spcAft>
                <a:spcPts val="0"/>
              </a:spcAft>
              <a:buClr>
                <a:srgbClr val="000000"/>
              </a:buClr>
              <a:buSzPts val="600"/>
              <a:buFont typeface="Arial"/>
              <a:buNone/>
            </a:pPr>
            <a:r>
              <a:rPr b="0" i="0" lang="en" sz="600" u="none" cap="none" strike="noStrike">
                <a:solidFill>
                  <a:schemeClr val="lt1"/>
                </a:solidFill>
                <a:latin typeface="Arial"/>
                <a:ea typeface="Arial"/>
                <a:cs typeface="Arial"/>
                <a:sym typeface="Arial"/>
              </a:rPr>
              <a:t>Data Maturity Assessment</a:t>
            </a:r>
            <a:endParaRPr b="0" i="0" sz="600" u="none" cap="none" strike="noStrike">
              <a:solidFill>
                <a:schemeClr val="lt1"/>
              </a:solidFill>
              <a:latin typeface="Arial"/>
              <a:ea typeface="Arial"/>
              <a:cs typeface="Arial"/>
              <a:sym typeface="Arial"/>
            </a:endParaRPr>
          </a:p>
        </p:txBody>
      </p:sp>
      <p:sp>
        <p:nvSpPr>
          <p:cNvPr id="4110" name="Google Shape;4110;p553"/>
          <p:cNvSpPr/>
          <p:nvPr/>
        </p:nvSpPr>
        <p:spPr>
          <a:xfrm>
            <a:off x="1003607" y="1074030"/>
            <a:ext cx="655939" cy="754330"/>
          </a:xfrm>
          <a:custGeom>
            <a:rect b="b" l="l" r="r" t="t"/>
            <a:pathLst>
              <a:path extrusionOk="0" h="874586" w="1005271">
                <a:moveTo>
                  <a:pt x="502635" y="0"/>
                </a:moveTo>
                <a:lnTo>
                  <a:pt x="1005270" y="190223"/>
                </a:lnTo>
                <a:lnTo>
                  <a:pt x="1005270" y="684364"/>
                </a:lnTo>
                <a:lnTo>
                  <a:pt x="502636" y="874586"/>
                </a:lnTo>
                <a:lnTo>
                  <a:pt x="1" y="684364"/>
                </a:lnTo>
                <a:lnTo>
                  <a:pt x="1" y="190223"/>
                </a:lnTo>
                <a:lnTo>
                  <a:pt x="502635" y="0"/>
                </a:lnTo>
                <a:close/>
              </a:path>
            </a:pathLst>
          </a:custGeom>
          <a:solidFill>
            <a:schemeClr val="accent1"/>
          </a:solidFill>
          <a:ln cap="flat" cmpd="sng" w="25400">
            <a:solidFill>
              <a:schemeClr val="lt1"/>
            </a:solidFill>
            <a:prstDash val="solid"/>
            <a:round/>
            <a:headEnd len="sm" w="sm" type="none"/>
            <a:tailEnd len="sm" w="sm" type="none"/>
          </a:ln>
        </p:spPr>
        <p:txBody>
          <a:bodyPr anchorCtr="0" anchor="ctr" bIns="117475" lIns="102200" spcFirstLastPara="1" rIns="102200" wrap="square" tIns="117475">
            <a:noAutofit/>
          </a:bodyPr>
          <a:lstStyle/>
          <a:p>
            <a:pPr indent="0" lvl="0" marL="0" marR="0" rtl="0" algn="ctr">
              <a:lnSpc>
                <a:spcPct val="90000"/>
              </a:lnSpc>
              <a:spcBef>
                <a:spcPts val="0"/>
              </a:spcBef>
              <a:spcAft>
                <a:spcPts val="0"/>
              </a:spcAft>
              <a:buClr>
                <a:srgbClr val="000000"/>
              </a:buClr>
              <a:buSzPts val="600"/>
              <a:buFont typeface="Arial"/>
              <a:buNone/>
            </a:pPr>
            <a:r>
              <a:rPr b="0" i="0" lang="en" sz="600" u="none" cap="none" strike="noStrike">
                <a:solidFill>
                  <a:schemeClr val="lt1"/>
                </a:solidFill>
                <a:latin typeface="Arial"/>
                <a:ea typeface="Arial"/>
                <a:cs typeface="Arial"/>
                <a:sym typeface="Arial"/>
              </a:rPr>
              <a:t>Business/ Innovation</a:t>
            </a:r>
            <a:endParaRPr b="0" i="0" sz="1000" u="none" cap="none" strike="noStrike">
              <a:solidFill>
                <a:srgbClr val="000000"/>
              </a:solidFill>
              <a:latin typeface="Arial"/>
              <a:ea typeface="Arial"/>
              <a:cs typeface="Arial"/>
              <a:sym typeface="Arial"/>
            </a:endParaRPr>
          </a:p>
          <a:p>
            <a:pPr indent="0" lvl="0" marL="0" marR="0" rtl="0" algn="ctr">
              <a:lnSpc>
                <a:spcPct val="90000"/>
              </a:lnSpc>
              <a:spcBef>
                <a:spcPts val="200"/>
              </a:spcBef>
              <a:spcAft>
                <a:spcPts val="0"/>
              </a:spcAft>
              <a:buClr>
                <a:srgbClr val="000000"/>
              </a:buClr>
              <a:buSzPts val="600"/>
              <a:buFont typeface="Arial"/>
              <a:buNone/>
            </a:pPr>
            <a:r>
              <a:rPr b="0" i="0" lang="en" sz="600" u="none" cap="none" strike="noStrike">
                <a:solidFill>
                  <a:schemeClr val="lt1"/>
                </a:solidFill>
                <a:latin typeface="Arial"/>
                <a:ea typeface="Arial"/>
                <a:cs typeface="Arial"/>
                <a:sym typeface="Arial"/>
              </a:rPr>
              <a:t>Enablement</a:t>
            </a:r>
            <a:endParaRPr b="0" i="0" sz="600" u="none" cap="none" strike="noStrike">
              <a:solidFill>
                <a:schemeClr val="lt1"/>
              </a:solidFill>
              <a:latin typeface="Arial"/>
              <a:ea typeface="Arial"/>
              <a:cs typeface="Arial"/>
              <a:sym typeface="Arial"/>
            </a:endParaRPr>
          </a:p>
        </p:txBody>
      </p:sp>
      <p:sp>
        <p:nvSpPr>
          <p:cNvPr id="4111" name="Google Shape;4111;p553"/>
          <p:cNvSpPr/>
          <p:nvPr/>
        </p:nvSpPr>
        <p:spPr>
          <a:xfrm>
            <a:off x="271698" y="3798956"/>
            <a:ext cx="655939" cy="754330"/>
          </a:xfrm>
          <a:custGeom>
            <a:rect b="b" l="l" r="r" t="t"/>
            <a:pathLst>
              <a:path extrusionOk="0" h="874586" w="1005271">
                <a:moveTo>
                  <a:pt x="502635" y="0"/>
                </a:moveTo>
                <a:lnTo>
                  <a:pt x="1005270" y="190223"/>
                </a:lnTo>
                <a:lnTo>
                  <a:pt x="1005270" y="684364"/>
                </a:lnTo>
                <a:lnTo>
                  <a:pt x="502636" y="874586"/>
                </a:lnTo>
                <a:lnTo>
                  <a:pt x="1" y="684364"/>
                </a:lnTo>
                <a:lnTo>
                  <a:pt x="1" y="190223"/>
                </a:lnTo>
                <a:lnTo>
                  <a:pt x="502635" y="0"/>
                </a:lnTo>
                <a:close/>
              </a:path>
            </a:pathLst>
          </a:custGeom>
          <a:solidFill>
            <a:srgbClr val="BB2740"/>
          </a:solidFill>
          <a:ln cap="flat" cmpd="sng" w="25400">
            <a:solidFill>
              <a:schemeClr val="lt1"/>
            </a:solidFill>
            <a:prstDash val="solid"/>
            <a:round/>
            <a:headEnd len="sm" w="sm" type="none"/>
            <a:tailEnd len="sm" w="sm" type="none"/>
          </a:ln>
        </p:spPr>
        <p:txBody>
          <a:bodyPr anchorCtr="0" anchor="ctr" bIns="117475" lIns="102200" spcFirstLastPara="1" rIns="102200" wrap="square" tIns="117475">
            <a:noAutofit/>
          </a:bodyPr>
          <a:lstStyle/>
          <a:p>
            <a:pPr indent="0" lvl="0" marL="0" marR="0" rtl="0" algn="ctr">
              <a:lnSpc>
                <a:spcPct val="90000"/>
              </a:lnSpc>
              <a:spcBef>
                <a:spcPts val="0"/>
              </a:spcBef>
              <a:spcAft>
                <a:spcPts val="0"/>
              </a:spcAft>
              <a:buClr>
                <a:srgbClr val="000000"/>
              </a:buClr>
              <a:buSzPts val="1200"/>
              <a:buFont typeface="Arial"/>
              <a:buNone/>
            </a:pPr>
            <a:r>
              <a:rPr b="0" i="0" lang="en" sz="1200" u="none" cap="none" strike="noStrike">
                <a:solidFill>
                  <a:schemeClr val="lt1"/>
                </a:solidFill>
                <a:latin typeface="Arial"/>
                <a:ea typeface="Arial"/>
                <a:cs typeface="Arial"/>
                <a:sym typeface="Arial"/>
              </a:rPr>
              <a:t>GDPR</a:t>
            </a:r>
            <a:endParaRPr b="0" i="0" sz="1200" u="none" cap="none" strike="noStrike">
              <a:solidFill>
                <a:schemeClr val="lt1"/>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06"/>
                                        </p:tgtEl>
                                        <p:attrNameLst>
                                          <p:attrName>style.visibility</p:attrName>
                                        </p:attrNameLst>
                                      </p:cBhvr>
                                      <p:to>
                                        <p:strVal val="visible"/>
                                      </p:to>
                                    </p:set>
                                    <p:animEffect filter="fade" transition="in">
                                      <p:cBhvr>
                                        <p:cTn dur="500"/>
                                        <p:tgtEl>
                                          <p:spTgt spid="410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02"/>
                                        </p:tgtEl>
                                        <p:attrNameLst>
                                          <p:attrName>style.visibility</p:attrName>
                                        </p:attrNameLst>
                                      </p:cBhvr>
                                      <p:to>
                                        <p:strVal val="visible"/>
                                      </p:to>
                                    </p:set>
                                    <p:animEffect filter="fade" transition="in">
                                      <p:cBhvr>
                                        <p:cTn dur="500"/>
                                        <p:tgtEl>
                                          <p:spTgt spid="4102"/>
                                        </p:tgtEl>
                                      </p:cBhvr>
                                    </p:animEffect>
                                  </p:childTnLst>
                                </p:cTn>
                              </p:par>
                              <p:par>
                                <p:cTn fill="hold" nodeType="withEffect" presetClass="entr" presetID="10" presetSubtype="0">
                                  <p:stCondLst>
                                    <p:cond delay="0"/>
                                  </p:stCondLst>
                                  <p:childTnLst>
                                    <p:set>
                                      <p:cBhvr>
                                        <p:cTn dur="1" fill="hold">
                                          <p:stCondLst>
                                            <p:cond delay="0"/>
                                          </p:stCondLst>
                                        </p:cTn>
                                        <p:tgtEl>
                                          <p:spTgt spid="4103"/>
                                        </p:tgtEl>
                                        <p:attrNameLst>
                                          <p:attrName>style.visibility</p:attrName>
                                        </p:attrNameLst>
                                      </p:cBhvr>
                                      <p:to>
                                        <p:strVal val="visible"/>
                                      </p:to>
                                    </p:set>
                                    <p:animEffect filter="fade" transition="in">
                                      <p:cBhvr>
                                        <p:cTn dur="500"/>
                                        <p:tgtEl>
                                          <p:spTgt spid="4103"/>
                                        </p:tgtEl>
                                      </p:cBhvr>
                                    </p:animEffect>
                                  </p:childTnLst>
                                </p:cTn>
                              </p:par>
                              <p:par>
                                <p:cTn fill="hold" nodeType="withEffect" presetClass="entr" presetID="10" presetSubtype="0">
                                  <p:stCondLst>
                                    <p:cond delay="0"/>
                                  </p:stCondLst>
                                  <p:childTnLst>
                                    <p:set>
                                      <p:cBhvr>
                                        <p:cTn dur="1" fill="hold">
                                          <p:stCondLst>
                                            <p:cond delay="0"/>
                                          </p:stCondLst>
                                        </p:cTn>
                                        <p:tgtEl>
                                          <p:spTgt spid="4101"/>
                                        </p:tgtEl>
                                        <p:attrNameLst>
                                          <p:attrName>style.visibility</p:attrName>
                                        </p:attrNameLst>
                                      </p:cBhvr>
                                      <p:to>
                                        <p:strVal val="visible"/>
                                      </p:to>
                                    </p:set>
                                    <p:animEffect filter="fade" transition="in">
                                      <p:cBhvr>
                                        <p:cTn dur="500"/>
                                        <p:tgtEl>
                                          <p:spTgt spid="4101"/>
                                        </p:tgtEl>
                                      </p:cBhvr>
                                    </p:animEffect>
                                  </p:childTnLst>
                                </p:cTn>
                              </p:par>
                              <p:par>
                                <p:cTn fill="hold" nodeType="withEffect" presetClass="entr" presetID="10" presetSubtype="0">
                                  <p:stCondLst>
                                    <p:cond delay="0"/>
                                  </p:stCondLst>
                                  <p:childTnLst>
                                    <p:set>
                                      <p:cBhvr>
                                        <p:cTn dur="1" fill="hold">
                                          <p:stCondLst>
                                            <p:cond delay="0"/>
                                          </p:stCondLst>
                                        </p:cTn>
                                        <p:tgtEl>
                                          <p:spTgt spid="4096"/>
                                        </p:tgtEl>
                                        <p:attrNameLst>
                                          <p:attrName>style.visibility</p:attrName>
                                        </p:attrNameLst>
                                      </p:cBhvr>
                                      <p:to>
                                        <p:strVal val="visible"/>
                                      </p:to>
                                    </p:set>
                                    <p:animEffect filter="fade" transition="in">
                                      <p:cBhvr>
                                        <p:cTn dur="500"/>
                                        <p:tgtEl>
                                          <p:spTgt spid="4096"/>
                                        </p:tgtEl>
                                      </p:cBhvr>
                                    </p:animEffect>
                                  </p:childTnLst>
                                </p:cTn>
                              </p:par>
                              <p:par>
                                <p:cTn fill="hold" nodeType="withEffect" presetClass="entr" presetID="10" presetSubtype="0">
                                  <p:stCondLst>
                                    <p:cond delay="0"/>
                                  </p:stCondLst>
                                  <p:childTnLst>
                                    <p:set>
                                      <p:cBhvr>
                                        <p:cTn dur="1" fill="hold">
                                          <p:stCondLst>
                                            <p:cond delay="0"/>
                                          </p:stCondLst>
                                        </p:cTn>
                                        <p:tgtEl>
                                          <p:spTgt spid="4098"/>
                                        </p:tgtEl>
                                        <p:attrNameLst>
                                          <p:attrName>style.visibility</p:attrName>
                                        </p:attrNameLst>
                                      </p:cBhvr>
                                      <p:to>
                                        <p:strVal val="visible"/>
                                      </p:to>
                                    </p:set>
                                    <p:animEffect filter="fade" transition="in">
                                      <p:cBhvr>
                                        <p:cTn dur="500"/>
                                        <p:tgtEl>
                                          <p:spTgt spid="4098"/>
                                        </p:tgtEl>
                                      </p:cBhvr>
                                    </p:animEffect>
                                  </p:childTnLst>
                                </p:cTn>
                              </p:par>
                              <p:par>
                                <p:cTn fill="hold" nodeType="withEffect" presetClass="entr" presetID="10" presetSubtype="0">
                                  <p:stCondLst>
                                    <p:cond delay="0"/>
                                  </p:stCondLst>
                                  <p:childTnLst>
                                    <p:set>
                                      <p:cBhvr>
                                        <p:cTn dur="1" fill="hold">
                                          <p:stCondLst>
                                            <p:cond delay="0"/>
                                          </p:stCondLst>
                                        </p:cTn>
                                        <p:tgtEl>
                                          <p:spTgt spid="4097"/>
                                        </p:tgtEl>
                                        <p:attrNameLst>
                                          <p:attrName>style.visibility</p:attrName>
                                        </p:attrNameLst>
                                      </p:cBhvr>
                                      <p:to>
                                        <p:strVal val="visible"/>
                                      </p:to>
                                    </p:set>
                                    <p:animEffect filter="fade" transition="in">
                                      <p:cBhvr>
                                        <p:cTn dur="500"/>
                                        <p:tgtEl>
                                          <p:spTgt spid="4097"/>
                                        </p:tgtEl>
                                      </p:cBhvr>
                                    </p:animEffect>
                                  </p:childTnLst>
                                </p:cTn>
                              </p:par>
                              <p:par>
                                <p:cTn fill="hold" nodeType="withEffect" presetClass="entr" presetID="10" presetSubtype="0">
                                  <p:stCondLst>
                                    <p:cond delay="0"/>
                                  </p:stCondLst>
                                  <p:childTnLst>
                                    <p:set>
                                      <p:cBhvr>
                                        <p:cTn dur="1" fill="hold">
                                          <p:stCondLst>
                                            <p:cond delay="0"/>
                                          </p:stCondLst>
                                        </p:cTn>
                                        <p:tgtEl>
                                          <p:spTgt spid="4099"/>
                                        </p:tgtEl>
                                        <p:attrNameLst>
                                          <p:attrName>style.visibility</p:attrName>
                                        </p:attrNameLst>
                                      </p:cBhvr>
                                      <p:to>
                                        <p:strVal val="visible"/>
                                      </p:to>
                                    </p:set>
                                    <p:animEffect filter="fade" transition="in">
                                      <p:cBhvr>
                                        <p:cTn dur="500"/>
                                        <p:tgtEl>
                                          <p:spTgt spid="4099"/>
                                        </p:tgtEl>
                                      </p:cBhvr>
                                    </p:animEffect>
                                  </p:childTnLst>
                                </p:cTn>
                              </p:par>
                              <p:par>
                                <p:cTn fill="hold" nodeType="withEffect" presetClass="entr" presetID="10" presetSubtype="0">
                                  <p:stCondLst>
                                    <p:cond delay="0"/>
                                  </p:stCondLst>
                                  <p:childTnLst>
                                    <p:set>
                                      <p:cBhvr>
                                        <p:cTn dur="1" fill="hold">
                                          <p:stCondLst>
                                            <p:cond delay="0"/>
                                          </p:stCondLst>
                                        </p:cTn>
                                        <p:tgtEl>
                                          <p:spTgt spid="4100"/>
                                        </p:tgtEl>
                                        <p:attrNameLst>
                                          <p:attrName>style.visibility</p:attrName>
                                        </p:attrNameLst>
                                      </p:cBhvr>
                                      <p:to>
                                        <p:strVal val="visible"/>
                                      </p:to>
                                    </p:set>
                                    <p:animEffect filter="fade" transition="in">
                                      <p:cBhvr>
                                        <p:cTn dur="500"/>
                                        <p:tgtEl>
                                          <p:spTgt spid="4100"/>
                                        </p:tgtEl>
                                      </p:cBhvr>
                                    </p:animEffect>
                                  </p:childTnLst>
                                </p:cTn>
                              </p:par>
                              <p:par>
                                <p:cTn fill="hold" nodeType="withEffect" presetClass="entr" presetID="10" presetSubtype="0">
                                  <p:stCondLst>
                                    <p:cond delay="0"/>
                                  </p:stCondLst>
                                  <p:childTnLst>
                                    <p:set>
                                      <p:cBhvr>
                                        <p:cTn dur="1" fill="hold">
                                          <p:stCondLst>
                                            <p:cond delay="0"/>
                                          </p:stCondLst>
                                        </p:cTn>
                                        <p:tgtEl>
                                          <p:spTgt spid="4104"/>
                                        </p:tgtEl>
                                        <p:attrNameLst>
                                          <p:attrName>style.visibility</p:attrName>
                                        </p:attrNameLst>
                                      </p:cBhvr>
                                      <p:to>
                                        <p:strVal val="visible"/>
                                      </p:to>
                                    </p:set>
                                    <p:animEffect filter="fade" transition="in">
                                      <p:cBhvr>
                                        <p:cTn dur="500"/>
                                        <p:tgtEl>
                                          <p:spTgt spid="4104"/>
                                        </p:tgtEl>
                                      </p:cBhvr>
                                    </p:animEffect>
                                  </p:childTnLst>
                                </p:cTn>
                              </p:par>
                              <p:par>
                                <p:cTn fill="hold" nodeType="withEffect" presetClass="entr" presetID="10" presetSubtype="0">
                                  <p:stCondLst>
                                    <p:cond delay="0"/>
                                  </p:stCondLst>
                                  <p:childTnLst>
                                    <p:set>
                                      <p:cBhvr>
                                        <p:cTn dur="1" fill="hold">
                                          <p:stCondLst>
                                            <p:cond delay="0"/>
                                          </p:stCondLst>
                                        </p:cTn>
                                        <p:tgtEl>
                                          <p:spTgt spid="4105"/>
                                        </p:tgtEl>
                                        <p:attrNameLst>
                                          <p:attrName>style.visibility</p:attrName>
                                        </p:attrNameLst>
                                      </p:cBhvr>
                                      <p:to>
                                        <p:strVal val="visible"/>
                                      </p:to>
                                    </p:set>
                                    <p:animEffect filter="fade" transition="in">
                                      <p:cBhvr>
                                        <p:cTn dur="500"/>
                                        <p:tgtEl>
                                          <p:spTgt spid="410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10"/>
                                        </p:tgtEl>
                                        <p:attrNameLst>
                                          <p:attrName>style.visibility</p:attrName>
                                        </p:attrNameLst>
                                      </p:cBhvr>
                                      <p:to>
                                        <p:strVal val="visible"/>
                                      </p:to>
                                    </p:set>
                                    <p:animEffect filter="fade" transition="in">
                                      <p:cBhvr>
                                        <p:cTn dur="500"/>
                                        <p:tgtEl>
                                          <p:spTgt spid="4110"/>
                                        </p:tgtEl>
                                      </p:cBhvr>
                                    </p:animEffect>
                                  </p:childTnLst>
                                </p:cTn>
                              </p:par>
                              <p:par>
                                <p:cTn fill="hold" nodeType="withEffect" presetClass="entr" presetID="10" presetSubtype="0">
                                  <p:stCondLst>
                                    <p:cond delay="0"/>
                                  </p:stCondLst>
                                  <p:childTnLst>
                                    <p:set>
                                      <p:cBhvr>
                                        <p:cTn dur="1" fill="hold">
                                          <p:stCondLst>
                                            <p:cond delay="0"/>
                                          </p:stCondLst>
                                        </p:cTn>
                                        <p:tgtEl>
                                          <p:spTgt spid="4109"/>
                                        </p:tgtEl>
                                        <p:attrNameLst>
                                          <p:attrName>style.visibility</p:attrName>
                                        </p:attrNameLst>
                                      </p:cBhvr>
                                      <p:to>
                                        <p:strVal val="visible"/>
                                      </p:to>
                                    </p:set>
                                    <p:animEffect filter="fade" transition="in">
                                      <p:cBhvr>
                                        <p:cTn dur="500"/>
                                        <p:tgtEl>
                                          <p:spTgt spid="4109"/>
                                        </p:tgtEl>
                                      </p:cBhvr>
                                    </p:animEffect>
                                  </p:childTnLst>
                                </p:cTn>
                              </p:par>
                              <p:par>
                                <p:cTn fill="hold" nodeType="withEffect" presetClass="entr" presetID="10" presetSubtype="0">
                                  <p:stCondLst>
                                    <p:cond delay="0"/>
                                  </p:stCondLst>
                                  <p:childTnLst>
                                    <p:set>
                                      <p:cBhvr>
                                        <p:cTn dur="1" fill="hold">
                                          <p:stCondLst>
                                            <p:cond delay="0"/>
                                          </p:stCondLst>
                                        </p:cTn>
                                        <p:tgtEl>
                                          <p:spTgt spid="4111"/>
                                        </p:tgtEl>
                                        <p:attrNameLst>
                                          <p:attrName>style.visibility</p:attrName>
                                        </p:attrNameLst>
                                      </p:cBhvr>
                                      <p:to>
                                        <p:strVal val="visible"/>
                                      </p:to>
                                    </p:set>
                                    <p:animEffect filter="fade" transition="in">
                                      <p:cBhvr>
                                        <p:cTn dur="500"/>
                                        <p:tgtEl>
                                          <p:spTgt spid="4111"/>
                                        </p:tgtEl>
                                      </p:cBhvr>
                                    </p:animEffect>
                                  </p:childTnLst>
                                </p:cTn>
                              </p:par>
                              <p:par>
                                <p:cTn fill="hold" nodeType="withEffect" presetClass="entr" presetID="10" presetSubtype="0">
                                  <p:stCondLst>
                                    <p:cond delay="0"/>
                                  </p:stCondLst>
                                  <p:childTnLst>
                                    <p:set>
                                      <p:cBhvr>
                                        <p:cTn dur="1" fill="hold">
                                          <p:stCondLst>
                                            <p:cond delay="0"/>
                                          </p:stCondLst>
                                        </p:cTn>
                                        <p:tgtEl>
                                          <p:spTgt spid="4108"/>
                                        </p:tgtEl>
                                        <p:attrNameLst>
                                          <p:attrName>style.visibility</p:attrName>
                                        </p:attrNameLst>
                                      </p:cBhvr>
                                      <p:to>
                                        <p:strVal val="visible"/>
                                      </p:to>
                                    </p:set>
                                    <p:animEffect filter="fade" transition="in">
                                      <p:cBhvr>
                                        <p:cTn dur="500"/>
                                        <p:tgtEl>
                                          <p:spTgt spid="4108"/>
                                        </p:tgtEl>
                                      </p:cBhvr>
                                    </p:animEffect>
                                  </p:childTnLst>
                                </p:cTn>
                              </p:par>
                              <p:par>
                                <p:cTn fill="hold" nodeType="withEffect" presetClass="entr" presetID="10" presetSubtype="0">
                                  <p:stCondLst>
                                    <p:cond delay="0"/>
                                  </p:stCondLst>
                                  <p:childTnLst>
                                    <p:set>
                                      <p:cBhvr>
                                        <p:cTn dur="1" fill="hold">
                                          <p:stCondLst>
                                            <p:cond delay="0"/>
                                          </p:stCondLst>
                                        </p:cTn>
                                        <p:tgtEl>
                                          <p:spTgt spid="4107"/>
                                        </p:tgtEl>
                                        <p:attrNameLst>
                                          <p:attrName>style.visibility</p:attrName>
                                        </p:attrNameLst>
                                      </p:cBhvr>
                                      <p:to>
                                        <p:strVal val="visible"/>
                                      </p:to>
                                    </p:set>
                                    <p:animEffect filter="fade" transition="in">
                                      <p:cBhvr>
                                        <p:cTn dur="500"/>
                                        <p:tgtEl>
                                          <p:spTgt spid="410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15" name="Shape 4115"/>
        <p:cNvGrpSpPr/>
        <p:nvPr/>
      </p:nvGrpSpPr>
      <p:grpSpPr>
        <a:xfrm>
          <a:off x="0" y="0"/>
          <a:ext cx="0" cy="0"/>
          <a:chOff x="0" y="0"/>
          <a:chExt cx="0" cy="0"/>
        </a:xfrm>
      </p:grpSpPr>
      <p:sp>
        <p:nvSpPr>
          <p:cNvPr id="4116" name="Google Shape;4116;p554"/>
          <p:cNvSpPr txBox="1"/>
          <p:nvPr>
            <p:ph type="title"/>
          </p:nvPr>
        </p:nvSpPr>
        <p:spPr>
          <a:xfrm>
            <a:off x="332185" y="322886"/>
            <a:ext cx="8479500" cy="377100"/>
          </a:xfrm>
          <a:prstGeom prst="rect">
            <a:avLst/>
          </a:prstGeom>
          <a:noFill/>
          <a:ln>
            <a:noFill/>
          </a:ln>
        </p:spPr>
        <p:txBody>
          <a:bodyPr anchorCtr="0" anchor="t" bIns="0" lIns="0" spcFirstLastPara="1" rIns="0" wrap="square" tIns="0">
            <a:noAutofit/>
          </a:bodyPr>
          <a:lstStyle/>
          <a:p>
            <a:pPr indent="0" lvl="0" marL="0" rtl="0" algn="l">
              <a:lnSpc>
                <a:spcPct val="85000"/>
              </a:lnSpc>
              <a:spcBef>
                <a:spcPts val="0"/>
              </a:spcBef>
              <a:spcAft>
                <a:spcPts val="0"/>
              </a:spcAft>
              <a:buSzPts val="2400"/>
              <a:buNone/>
            </a:pPr>
            <a:r>
              <a:rPr lang="en"/>
              <a:t>Architecture bases on Google Cloud Platform</a:t>
            </a:r>
            <a:endParaRPr/>
          </a:p>
        </p:txBody>
      </p:sp>
      <p:sp>
        <p:nvSpPr>
          <p:cNvPr id="4117" name="Google Shape;4117;p554"/>
          <p:cNvSpPr/>
          <p:nvPr/>
        </p:nvSpPr>
        <p:spPr>
          <a:xfrm>
            <a:off x="258990" y="543925"/>
            <a:ext cx="655939" cy="754330"/>
          </a:xfrm>
          <a:custGeom>
            <a:rect b="b" l="l" r="r" t="t"/>
            <a:pathLst>
              <a:path extrusionOk="0" h="874586" w="1005271">
                <a:moveTo>
                  <a:pt x="502635" y="0"/>
                </a:moveTo>
                <a:lnTo>
                  <a:pt x="1005270" y="190223"/>
                </a:lnTo>
                <a:lnTo>
                  <a:pt x="1005270" y="684364"/>
                </a:lnTo>
                <a:lnTo>
                  <a:pt x="502636" y="874586"/>
                </a:lnTo>
                <a:lnTo>
                  <a:pt x="1" y="684364"/>
                </a:lnTo>
                <a:lnTo>
                  <a:pt x="1" y="190223"/>
                </a:lnTo>
                <a:lnTo>
                  <a:pt x="502635" y="0"/>
                </a:lnTo>
                <a:close/>
              </a:path>
            </a:pathLst>
          </a:custGeom>
          <a:solidFill>
            <a:srgbClr val="BB2740"/>
          </a:solidFill>
          <a:ln cap="flat" cmpd="sng" w="25400">
            <a:solidFill>
              <a:schemeClr val="lt1"/>
            </a:solidFill>
            <a:prstDash val="solid"/>
            <a:round/>
            <a:headEnd len="sm" w="sm" type="none"/>
            <a:tailEnd len="sm" w="sm" type="none"/>
          </a:ln>
        </p:spPr>
        <p:txBody>
          <a:bodyPr anchorCtr="0" anchor="ctr" bIns="117475" lIns="102200" spcFirstLastPara="1" rIns="102200" wrap="square" tIns="117475">
            <a:noAutofit/>
          </a:bodyPr>
          <a:lstStyle/>
          <a:p>
            <a:pPr indent="0" lvl="0" marL="0" marR="0" rtl="0" algn="ctr">
              <a:lnSpc>
                <a:spcPct val="90000"/>
              </a:lnSpc>
              <a:spcBef>
                <a:spcPts val="0"/>
              </a:spcBef>
              <a:spcAft>
                <a:spcPts val="0"/>
              </a:spcAft>
              <a:buClr>
                <a:srgbClr val="000000"/>
              </a:buClr>
              <a:buSzPts val="600"/>
              <a:buFont typeface="Arial"/>
              <a:buNone/>
            </a:pPr>
            <a:r>
              <a:rPr b="0" i="0" lang="en" sz="600" u="none" cap="none" strike="noStrike">
                <a:solidFill>
                  <a:schemeClr val="lt1"/>
                </a:solidFill>
                <a:latin typeface="Arial"/>
                <a:ea typeface="Arial"/>
                <a:cs typeface="Arial"/>
                <a:sym typeface="Arial"/>
              </a:rPr>
              <a:t>Target Architecture</a:t>
            </a:r>
            <a:endParaRPr b="0" i="0" sz="600" u="none" cap="none" strike="noStrike">
              <a:solidFill>
                <a:schemeClr val="lt1"/>
              </a:solidFill>
              <a:latin typeface="Arial"/>
              <a:ea typeface="Arial"/>
              <a:cs typeface="Arial"/>
              <a:sym typeface="Arial"/>
            </a:endParaRPr>
          </a:p>
        </p:txBody>
      </p:sp>
      <p:sp>
        <p:nvSpPr>
          <p:cNvPr id="4118" name="Google Shape;4118;p554"/>
          <p:cNvSpPr/>
          <p:nvPr/>
        </p:nvSpPr>
        <p:spPr>
          <a:xfrm>
            <a:off x="1018796" y="499532"/>
            <a:ext cx="655939" cy="754330"/>
          </a:xfrm>
          <a:custGeom>
            <a:rect b="b" l="l" r="r" t="t"/>
            <a:pathLst>
              <a:path extrusionOk="0" h="874586" w="1005271">
                <a:moveTo>
                  <a:pt x="502635" y="0"/>
                </a:moveTo>
                <a:lnTo>
                  <a:pt x="1005270" y="190223"/>
                </a:lnTo>
                <a:lnTo>
                  <a:pt x="1005270" y="684364"/>
                </a:lnTo>
                <a:lnTo>
                  <a:pt x="502636" y="874586"/>
                </a:lnTo>
                <a:lnTo>
                  <a:pt x="1" y="684364"/>
                </a:lnTo>
                <a:lnTo>
                  <a:pt x="1" y="190223"/>
                </a:lnTo>
                <a:lnTo>
                  <a:pt x="502635" y="0"/>
                </a:lnTo>
                <a:close/>
              </a:path>
            </a:pathLst>
          </a:custGeom>
          <a:solidFill>
            <a:srgbClr val="BB2740"/>
          </a:solidFill>
          <a:ln cap="flat" cmpd="sng" w="25400">
            <a:solidFill>
              <a:schemeClr val="lt1"/>
            </a:solidFill>
            <a:prstDash val="solid"/>
            <a:round/>
            <a:headEnd len="sm" w="sm" type="none"/>
            <a:tailEnd len="sm" w="sm" type="none"/>
          </a:ln>
        </p:spPr>
        <p:txBody>
          <a:bodyPr anchorCtr="0" anchor="ctr" bIns="137475" lIns="122200" spcFirstLastPara="1" rIns="122200" wrap="square" tIns="137475">
            <a:noAutofit/>
          </a:bodyPr>
          <a:lstStyle/>
          <a:p>
            <a:pPr indent="0" lvl="0" marL="0" marR="0" rtl="0" algn="ctr">
              <a:lnSpc>
                <a:spcPct val="90000"/>
              </a:lnSpc>
              <a:spcBef>
                <a:spcPts val="0"/>
              </a:spcBef>
              <a:spcAft>
                <a:spcPts val="0"/>
              </a:spcAft>
              <a:buClr>
                <a:srgbClr val="000000"/>
              </a:buClr>
              <a:buSzPts val="500"/>
              <a:buFont typeface="Arial"/>
              <a:buNone/>
            </a:pPr>
            <a:r>
              <a:rPr b="0" i="0" lang="en" sz="500" u="none" cap="none" strike="noStrike">
                <a:solidFill>
                  <a:schemeClr val="lt1"/>
                </a:solidFill>
                <a:latin typeface="Arial"/>
                <a:ea typeface="Arial"/>
                <a:cs typeface="Arial"/>
                <a:sym typeface="Arial"/>
              </a:rPr>
              <a:t>Ecosystem/</a:t>
            </a:r>
            <a:br>
              <a:rPr b="0" i="0" lang="en" sz="500" u="none" cap="none" strike="noStrike">
                <a:solidFill>
                  <a:schemeClr val="lt1"/>
                </a:solidFill>
                <a:latin typeface="Arial"/>
                <a:ea typeface="Arial"/>
                <a:cs typeface="Arial"/>
                <a:sym typeface="Arial"/>
              </a:rPr>
            </a:br>
            <a:r>
              <a:rPr b="0" i="0" lang="en" sz="500" u="none" cap="none" strike="noStrike">
                <a:solidFill>
                  <a:schemeClr val="lt1"/>
                </a:solidFill>
                <a:latin typeface="Arial"/>
                <a:ea typeface="Arial"/>
                <a:cs typeface="Arial"/>
                <a:sym typeface="Arial"/>
              </a:rPr>
              <a:t>Technology Stack</a:t>
            </a:r>
            <a:endParaRPr b="0" i="0" sz="500" u="none" cap="none" strike="noStrike">
              <a:solidFill>
                <a:schemeClr val="lt1"/>
              </a:solidFill>
              <a:latin typeface="Arial"/>
              <a:ea typeface="Arial"/>
              <a:cs typeface="Arial"/>
              <a:sym typeface="Arial"/>
            </a:endParaRPr>
          </a:p>
        </p:txBody>
      </p:sp>
      <p:pic>
        <p:nvPicPr>
          <p:cNvPr id="4119" name="Google Shape;4119;p554"/>
          <p:cNvPicPr preferRelativeResize="0"/>
          <p:nvPr/>
        </p:nvPicPr>
        <p:blipFill rotWithShape="1">
          <a:blip r:embed="rId3">
            <a:alphaModFix/>
          </a:blip>
          <a:srcRect b="0" l="0" r="0" t="0"/>
          <a:stretch/>
        </p:blipFill>
        <p:spPr>
          <a:xfrm>
            <a:off x="118698" y="2128749"/>
            <a:ext cx="1337698" cy="1012801"/>
          </a:xfrm>
          <a:prstGeom prst="rect">
            <a:avLst/>
          </a:prstGeom>
          <a:noFill/>
          <a:ln>
            <a:noFill/>
          </a:ln>
        </p:spPr>
      </p:pic>
      <p:sp>
        <p:nvSpPr>
          <p:cNvPr id="4120" name="Google Shape;4120;p554"/>
          <p:cNvSpPr txBox="1"/>
          <p:nvPr/>
        </p:nvSpPr>
        <p:spPr>
          <a:xfrm>
            <a:off x="746950" y="1751650"/>
            <a:ext cx="655800" cy="377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Input</a:t>
            </a:r>
            <a:endParaRPr b="0" i="0" sz="1400" u="none" cap="none" strike="noStrike">
              <a:solidFill>
                <a:srgbClr val="000000"/>
              </a:solidFill>
              <a:latin typeface="Arial"/>
              <a:ea typeface="Arial"/>
              <a:cs typeface="Arial"/>
              <a:sym typeface="Arial"/>
            </a:endParaRPr>
          </a:p>
        </p:txBody>
      </p:sp>
      <p:sp>
        <p:nvSpPr>
          <p:cNvPr id="4121" name="Google Shape;4121;p554"/>
          <p:cNvSpPr txBox="1"/>
          <p:nvPr/>
        </p:nvSpPr>
        <p:spPr>
          <a:xfrm>
            <a:off x="7502750" y="1840375"/>
            <a:ext cx="745800" cy="377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Output</a:t>
            </a:r>
            <a:endParaRPr b="0" i="0" sz="1400" u="none" cap="none" strike="noStrike">
              <a:solidFill>
                <a:srgbClr val="000000"/>
              </a:solidFill>
              <a:latin typeface="Arial"/>
              <a:ea typeface="Arial"/>
              <a:cs typeface="Arial"/>
              <a:sym typeface="Arial"/>
            </a:endParaRPr>
          </a:p>
        </p:txBody>
      </p:sp>
      <p:graphicFrame>
        <p:nvGraphicFramePr>
          <p:cNvPr id="4122" name="Google Shape;4122;p554"/>
          <p:cNvGraphicFramePr/>
          <p:nvPr/>
        </p:nvGraphicFramePr>
        <p:xfrm>
          <a:off x="6828450" y="2285825"/>
          <a:ext cx="3000000" cy="3000000"/>
        </p:xfrm>
        <a:graphic>
          <a:graphicData uri="http://schemas.openxmlformats.org/drawingml/2006/table">
            <a:tbl>
              <a:tblPr>
                <a:noFill/>
                <a:tableStyleId>{7A263A2D-B5EA-4FC5-9C26-4419E35EBEDD}</a:tableStyleId>
              </a:tblPr>
              <a:tblGrid>
                <a:gridCol w="1157275"/>
                <a:gridCol w="751225"/>
              </a:tblGrid>
              <a:tr h="381000">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User1</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P2P_1</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User2</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P2P_2</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User3</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P2P_3</a:t>
                      </a:r>
                      <a:endParaRPr sz="1400" u="none" cap="none" strike="noStrike"/>
                    </a:p>
                  </a:txBody>
                  <a:tcPr marT="91425" marB="91425" marR="91425" marL="91425"/>
                </a:tc>
              </a:tr>
            </a:tbl>
          </a:graphicData>
        </a:graphic>
      </p:graphicFrame>
      <p:pic>
        <p:nvPicPr>
          <p:cNvPr id="4123" name="Google Shape;4123;p554"/>
          <p:cNvPicPr preferRelativeResize="0"/>
          <p:nvPr/>
        </p:nvPicPr>
        <p:blipFill rotWithShape="1">
          <a:blip r:embed="rId4">
            <a:alphaModFix/>
          </a:blip>
          <a:srcRect b="0" l="0" r="0" t="0"/>
          <a:stretch/>
        </p:blipFill>
        <p:spPr>
          <a:xfrm>
            <a:off x="914924" y="3180428"/>
            <a:ext cx="474750" cy="474750"/>
          </a:xfrm>
          <a:prstGeom prst="rect">
            <a:avLst/>
          </a:prstGeom>
          <a:noFill/>
          <a:ln>
            <a:noFill/>
          </a:ln>
        </p:spPr>
      </p:pic>
      <p:pic>
        <p:nvPicPr>
          <p:cNvPr id="4124" name="Google Shape;4124;p554"/>
          <p:cNvPicPr preferRelativeResize="0"/>
          <p:nvPr/>
        </p:nvPicPr>
        <p:blipFill rotWithShape="1">
          <a:blip r:embed="rId4">
            <a:alphaModFix/>
          </a:blip>
          <a:srcRect b="0" l="0" r="0" t="0"/>
          <a:stretch/>
        </p:blipFill>
        <p:spPr>
          <a:xfrm>
            <a:off x="259002" y="3340775"/>
            <a:ext cx="474750" cy="474750"/>
          </a:xfrm>
          <a:prstGeom prst="rect">
            <a:avLst/>
          </a:prstGeom>
          <a:noFill/>
          <a:ln>
            <a:noFill/>
          </a:ln>
        </p:spPr>
      </p:pic>
      <p:pic>
        <p:nvPicPr>
          <p:cNvPr id="4125" name="Google Shape;4125;p554"/>
          <p:cNvPicPr preferRelativeResize="0"/>
          <p:nvPr/>
        </p:nvPicPr>
        <p:blipFill rotWithShape="1">
          <a:blip r:embed="rId4">
            <a:alphaModFix/>
          </a:blip>
          <a:srcRect b="0" l="0" r="0" t="0"/>
          <a:stretch/>
        </p:blipFill>
        <p:spPr>
          <a:xfrm>
            <a:off x="746953" y="3747351"/>
            <a:ext cx="474750" cy="474750"/>
          </a:xfrm>
          <a:prstGeom prst="rect">
            <a:avLst/>
          </a:prstGeom>
          <a:noFill/>
          <a:ln>
            <a:noFill/>
          </a:ln>
        </p:spPr>
      </p:pic>
      <p:cxnSp>
        <p:nvCxnSpPr>
          <p:cNvPr id="4126" name="Google Shape;4126;p554"/>
          <p:cNvCxnSpPr/>
          <p:nvPr/>
        </p:nvCxnSpPr>
        <p:spPr>
          <a:xfrm flipH="1" rot="10800000">
            <a:off x="1743700" y="2929900"/>
            <a:ext cx="565200" cy="8100"/>
          </a:xfrm>
          <a:prstGeom prst="straightConnector1">
            <a:avLst/>
          </a:prstGeom>
          <a:noFill/>
          <a:ln cap="flat" cmpd="sng" w="9525">
            <a:solidFill>
              <a:schemeClr val="dk2"/>
            </a:solidFill>
            <a:prstDash val="solid"/>
            <a:round/>
            <a:headEnd len="sm" w="sm" type="none"/>
            <a:tailEnd len="med" w="med" type="triangle"/>
          </a:ln>
        </p:spPr>
      </p:cxnSp>
      <p:sp>
        <p:nvSpPr>
          <p:cNvPr id="4127" name="Google Shape;4127;p554"/>
          <p:cNvSpPr/>
          <p:nvPr/>
        </p:nvSpPr>
        <p:spPr>
          <a:xfrm>
            <a:off x="2423675" y="1377791"/>
            <a:ext cx="3877092" cy="2812752"/>
          </a:xfrm>
          <a:prstGeom prst="cloud">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28" name="Google Shape;4128;p554"/>
          <p:cNvSpPr txBox="1"/>
          <p:nvPr/>
        </p:nvSpPr>
        <p:spPr>
          <a:xfrm>
            <a:off x="172225" y="4314275"/>
            <a:ext cx="1624200" cy="254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Arial"/>
                <a:ea typeface="Arial"/>
                <a:cs typeface="Arial"/>
                <a:sym typeface="Arial"/>
              </a:rPr>
              <a:t>Other data sources</a:t>
            </a:r>
            <a:endParaRPr b="0" i="0" sz="1200" u="none" cap="none" strike="noStrike">
              <a:solidFill>
                <a:srgbClr val="000000"/>
              </a:solidFill>
              <a:latin typeface="Arial"/>
              <a:ea typeface="Arial"/>
              <a:cs typeface="Arial"/>
              <a:sym typeface="Arial"/>
            </a:endParaRPr>
          </a:p>
        </p:txBody>
      </p:sp>
      <p:cxnSp>
        <p:nvCxnSpPr>
          <p:cNvPr id="4129" name="Google Shape;4129;p554"/>
          <p:cNvCxnSpPr/>
          <p:nvPr/>
        </p:nvCxnSpPr>
        <p:spPr>
          <a:xfrm flipH="1" rot="10800000">
            <a:off x="6227475" y="2870375"/>
            <a:ext cx="565200" cy="8100"/>
          </a:xfrm>
          <a:prstGeom prst="straightConnector1">
            <a:avLst/>
          </a:prstGeom>
          <a:noFill/>
          <a:ln cap="flat" cmpd="sng" w="9525">
            <a:solidFill>
              <a:schemeClr val="dk2"/>
            </a:solidFill>
            <a:prstDash val="solid"/>
            <a:round/>
            <a:headEnd len="sm" w="sm" type="none"/>
            <a:tailEnd len="med" w="med" type="triangle"/>
          </a:ln>
        </p:spPr>
      </p:cxnSp>
      <p:pic>
        <p:nvPicPr>
          <p:cNvPr id="4130" name="Google Shape;4130;p554"/>
          <p:cNvPicPr preferRelativeResize="0"/>
          <p:nvPr/>
        </p:nvPicPr>
        <p:blipFill rotWithShape="1">
          <a:blip r:embed="rId5">
            <a:alphaModFix/>
          </a:blip>
          <a:srcRect b="0" l="0" r="0" t="0"/>
          <a:stretch/>
        </p:blipFill>
        <p:spPr>
          <a:xfrm>
            <a:off x="2909826" y="2497250"/>
            <a:ext cx="655800" cy="573825"/>
          </a:xfrm>
          <a:prstGeom prst="rect">
            <a:avLst/>
          </a:prstGeom>
          <a:noFill/>
          <a:ln>
            <a:noFill/>
          </a:ln>
        </p:spPr>
      </p:pic>
      <p:sp>
        <p:nvSpPr>
          <p:cNvPr id="4131" name="Google Shape;4131;p554"/>
          <p:cNvSpPr txBox="1"/>
          <p:nvPr/>
        </p:nvSpPr>
        <p:spPr>
          <a:xfrm>
            <a:off x="2752025" y="3006525"/>
            <a:ext cx="971400" cy="254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BigQuery</a:t>
            </a:r>
            <a:endParaRPr b="0" i="0" sz="1400" u="none" cap="none" strike="noStrike">
              <a:solidFill>
                <a:srgbClr val="000000"/>
              </a:solidFill>
              <a:latin typeface="Arial"/>
              <a:ea typeface="Arial"/>
              <a:cs typeface="Arial"/>
              <a:sym typeface="Arial"/>
            </a:endParaRPr>
          </a:p>
        </p:txBody>
      </p:sp>
      <p:pic>
        <p:nvPicPr>
          <p:cNvPr id="4132" name="Google Shape;4132;p554"/>
          <p:cNvPicPr preferRelativeResize="0"/>
          <p:nvPr/>
        </p:nvPicPr>
        <p:blipFill rotWithShape="1">
          <a:blip r:embed="rId6">
            <a:alphaModFix/>
          </a:blip>
          <a:srcRect b="0" l="0" r="0" t="0"/>
          <a:stretch/>
        </p:blipFill>
        <p:spPr>
          <a:xfrm>
            <a:off x="5335950" y="2186689"/>
            <a:ext cx="655925" cy="575376"/>
          </a:xfrm>
          <a:prstGeom prst="rect">
            <a:avLst/>
          </a:prstGeom>
          <a:noFill/>
          <a:ln>
            <a:noFill/>
          </a:ln>
        </p:spPr>
      </p:pic>
      <p:sp>
        <p:nvSpPr>
          <p:cNvPr id="4133" name="Google Shape;4133;p554"/>
          <p:cNvSpPr txBox="1"/>
          <p:nvPr/>
        </p:nvSpPr>
        <p:spPr>
          <a:xfrm>
            <a:off x="5045375" y="2688288"/>
            <a:ext cx="1337700" cy="254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Cloud Storage</a:t>
            </a:r>
            <a:endParaRPr b="0" i="0" sz="1400" u="none" cap="none" strike="noStrike">
              <a:solidFill>
                <a:srgbClr val="000000"/>
              </a:solidFill>
              <a:latin typeface="Arial"/>
              <a:ea typeface="Arial"/>
              <a:cs typeface="Arial"/>
              <a:sym typeface="Arial"/>
            </a:endParaRPr>
          </a:p>
        </p:txBody>
      </p:sp>
      <p:pic>
        <p:nvPicPr>
          <p:cNvPr id="4134" name="Google Shape;4134;p554"/>
          <p:cNvPicPr preferRelativeResize="0"/>
          <p:nvPr/>
        </p:nvPicPr>
        <p:blipFill rotWithShape="1">
          <a:blip r:embed="rId7">
            <a:alphaModFix/>
          </a:blip>
          <a:srcRect b="0" l="0" r="0" t="0"/>
          <a:stretch/>
        </p:blipFill>
        <p:spPr>
          <a:xfrm>
            <a:off x="4240715" y="2775152"/>
            <a:ext cx="655925" cy="575376"/>
          </a:xfrm>
          <a:prstGeom prst="rect">
            <a:avLst/>
          </a:prstGeom>
          <a:noFill/>
          <a:ln>
            <a:noFill/>
          </a:ln>
        </p:spPr>
      </p:pic>
      <p:sp>
        <p:nvSpPr>
          <p:cNvPr id="4135" name="Google Shape;4135;p554"/>
          <p:cNvSpPr txBox="1"/>
          <p:nvPr/>
        </p:nvSpPr>
        <p:spPr>
          <a:xfrm>
            <a:off x="4151288" y="3340775"/>
            <a:ext cx="971400" cy="254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Dataproc</a:t>
            </a:r>
            <a:endParaRPr b="0" i="0" sz="1400" u="none" cap="none" strike="noStrike">
              <a:solidFill>
                <a:srgbClr val="000000"/>
              </a:solidFill>
              <a:latin typeface="Arial"/>
              <a:ea typeface="Arial"/>
              <a:cs typeface="Arial"/>
              <a:sym typeface="Arial"/>
            </a:endParaRPr>
          </a:p>
        </p:txBody>
      </p:sp>
      <p:pic>
        <p:nvPicPr>
          <p:cNvPr id="4136" name="Google Shape;4136;p554"/>
          <p:cNvPicPr preferRelativeResize="0"/>
          <p:nvPr/>
        </p:nvPicPr>
        <p:blipFill rotWithShape="1">
          <a:blip r:embed="rId8">
            <a:alphaModFix/>
          </a:blip>
          <a:srcRect b="0" l="0" r="0" t="0"/>
          <a:stretch/>
        </p:blipFill>
        <p:spPr>
          <a:xfrm>
            <a:off x="4132684" y="2285821"/>
            <a:ext cx="485338" cy="377100"/>
          </a:xfrm>
          <a:prstGeom prst="rect">
            <a:avLst/>
          </a:prstGeom>
          <a:noFill/>
          <a:ln>
            <a:noFill/>
          </a:ln>
        </p:spPr>
      </p:pic>
      <p:pic>
        <p:nvPicPr>
          <p:cNvPr id="4137" name="Google Shape;4137;p554"/>
          <p:cNvPicPr preferRelativeResize="0"/>
          <p:nvPr/>
        </p:nvPicPr>
        <p:blipFill rotWithShape="1">
          <a:blip r:embed="rId9">
            <a:alphaModFix/>
          </a:blip>
          <a:srcRect b="0" l="0" r="0" t="0"/>
          <a:stretch/>
        </p:blipFill>
        <p:spPr>
          <a:xfrm>
            <a:off x="3416253" y="1751650"/>
            <a:ext cx="2304877" cy="4219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18"/>
                                        </p:tgtEl>
                                        <p:attrNameLst>
                                          <p:attrName>style.visibility</p:attrName>
                                        </p:attrNameLst>
                                      </p:cBhvr>
                                      <p:to>
                                        <p:strVal val="visible"/>
                                      </p:to>
                                    </p:set>
                                    <p:animEffect filter="fade" transition="in">
                                      <p:cBhvr>
                                        <p:cTn dur="500"/>
                                        <p:tgtEl>
                                          <p:spTgt spid="4118"/>
                                        </p:tgtEl>
                                      </p:cBhvr>
                                    </p:animEffect>
                                  </p:childTnLst>
                                </p:cTn>
                              </p:par>
                              <p:par>
                                <p:cTn fill="hold" nodeType="withEffect" presetClass="entr" presetID="10" presetSubtype="0">
                                  <p:stCondLst>
                                    <p:cond delay="0"/>
                                  </p:stCondLst>
                                  <p:childTnLst>
                                    <p:set>
                                      <p:cBhvr>
                                        <p:cTn dur="1" fill="hold">
                                          <p:stCondLst>
                                            <p:cond delay="0"/>
                                          </p:stCondLst>
                                        </p:cTn>
                                        <p:tgtEl>
                                          <p:spTgt spid="4117"/>
                                        </p:tgtEl>
                                        <p:attrNameLst>
                                          <p:attrName>style.visibility</p:attrName>
                                        </p:attrNameLst>
                                      </p:cBhvr>
                                      <p:to>
                                        <p:strVal val="visible"/>
                                      </p:to>
                                    </p:set>
                                    <p:animEffect filter="fade" transition="in">
                                      <p:cBhvr>
                                        <p:cTn dur="500"/>
                                        <p:tgtEl>
                                          <p:spTgt spid="411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20"/>
                                        </p:tgtEl>
                                        <p:attrNameLst>
                                          <p:attrName>style.visibility</p:attrName>
                                        </p:attrNameLst>
                                      </p:cBhvr>
                                      <p:to>
                                        <p:strVal val="visible"/>
                                      </p:to>
                                    </p:set>
                                    <p:animEffect filter="fade" transition="in">
                                      <p:cBhvr>
                                        <p:cTn dur="500"/>
                                        <p:tgtEl>
                                          <p:spTgt spid="4120"/>
                                        </p:tgtEl>
                                      </p:cBhvr>
                                    </p:animEffect>
                                  </p:childTnLst>
                                </p:cTn>
                              </p:par>
                              <p:par>
                                <p:cTn fill="hold" nodeType="withEffect" presetClass="entr" presetID="10" presetSubtype="0">
                                  <p:stCondLst>
                                    <p:cond delay="0"/>
                                  </p:stCondLst>
                                  <p:childTnLst>
                                    <p:set>
                                      <p:cBhvr>
                                        <p:cTn dur="1" fill="hold">
                                          <p:stCondLst>
                                            <p:cond delay="0"/>
                                          </p:stCondLst>
                                        </p:cTn>
                                        <p:tgtEl>
                                          <p:spTgt spid="4119"/>
                                        </p:tgtEl>
                                        <p:attrNameLst>
                                          <p:attrName>style.visibility</p:attrName>
                                        </p:attrNameLst>
                                      </p:cBhvr>
                                      <p:to>
                                        <p:strVal val="visible"/>
                                      </p:to>
                                    </p:set>
                                    <p:animEffect filter="fade" transition="in">
                                      <p:cBhvr>
                                        <p:cTn dur="500"/>
                                        <p:tgtEl>
                                          <p:spTgt spid="4119"/>
                                        </p:tgtEl>
                                      </p:cBhvr>
                                    </p:animEffect>
                                  </p:childTnLst>
                                </p:cTn>
                              </p:par>
                              <p:par>
                                <p:cTn fill="hold" nodeType="withEffect" presetClass="entr" presetID="10" presetSubtype="0">
                                  <p:stCondLst>
                                    <p:cond delay="0"/>
                                  </p:stCondLst>
                                  <p:childTnLst>
                                    <p:set>
                                      <p:cBhvr>
                                        <p:cTn dur="1" fill="hold">
                                          <p:stCondLst>
                                            <p:cond delay="0"/>
                                          </p:stCondLst>
                                        </p:cTn>
                                        <p:tgtEl>
                                          <p:spTgt spid="4123"/>
                                        </p:tgtEl>
                                        <p:attrNameLst>
                                          <p:attrName>style.visibility</p:attrName>
                                        </p:attrNameLst>
                                      </p:cBhvr>
                                      <p:to>
                                        <p:strVal val="visible"/>
                                      </p:to>
                                    </p:set>
                                    <p:animEffect filter="fade" transition="in">
                                      <p:cBhvr>
                                        <p:cTn dur="500"/>
                                        <p:tgtEl>
                                          <p:spTgt spid="4123"/>
                                        </p:tgtEl>
                                      </p:cBhvr>
                                    </p:animEffect>
                                  </p:childTnLst>
                                </p:cTn>
                              </p:par>
                              <p:par>
                                <p:cTn fill="hold" nodeType="withEffect" presetClass="entr" presetID="10" presetSubtype="0">
                                  <p:stCondLst>
                                    <p:cond delay="0"/>
                                  </p:stCondLst>
                                  <p:childTnLst>
                                    <p:set>
                                      <p:cBhvr>
                                        <p:cTn dur="1" fill="hold">
                                          <p:stCondLst>
                                            <p:cond delay="0"/>
                                          </p:stCondLst>
                                        </p:cTn>
                                        <p:tgtEl>
                                          <p:spTgt spid="4124"/>
                                        </p:tgtEl>
                                        <p:attrNameLst>
                                          <p:attrName>style.visibility</p:attrName>
                                        </p:attrNameLst>
                                      </p:cBhvr>
                                      <p:to>
                                        <p:strVal val="visible"/>
                                      </p:to>
                                    </p:set>
                                    <p:animEffect filter="fade" transition="in">
                                      <p:cBhvr>
                                        <p:cTn dur="500"/>
                                        <p:tgtEl>
                                          <p:spTgt spid="4124"/>
                                        </p:tgtEl>
                                      </p:cBhvr>
                                    </p:animEffect>
                                  </p:childTnLst>
                                </p:cTn>
                              </p:par>
                              <p:par>
                                <p:cTn fill="hold" nodeType="withEffect" presetClass="entr" presetID="10" presetSubtype="0">
                                  <p:stCondLst>
                                    <p:cond delay="0"/>
                                  </p:stCondLst>
                                  <p:childTnLst>
                                    <p:set>
                                      <p:cBhvr>
                                        <p:cTn dur="1" fill="hold">
                                          <p:stCondLst>
                                            <p:cond delay="0"/>
                                          </p:stCondLst>
                                        </p:cTn>
                                        <p:tgtEl>
                                          <p:spTgt spid="4125"/>
                                        </p:tgtEl>
                                        <p:attrNameLst>
                                          <p:attrName>style.visibility</p:attrName>
                                        </p:attrNameLst>
                                      </p:cBhvr>
                                      <p:to>
                                        <p:strVal val="visible"/>
                                      </p:to>
                                    </p:set>
                                    <p:animEffect filter="fade" transition="in">
                                      <p:cBhvr>
                                        <p:cTn dur="500"/>
                                        <p:tgtEl>
                                          <p:spTgt spid="4125"/>
                                        </p:tgtEl>
                                      </p:cBhvr>
                                    </p:animEffect>
                                  </p:childTnLst>
                                </p:cTn>
                              </p:par>
                              <p:par>
                                <p:cTn fill="hold" nodeType="withEffect" presetClass="entr" presetID="10" presetSubtype="0">
                                  <p:stCondLst>
                                    <p:cond delay="0"/>
                                  </p:stCondLst>
                                  <p:childTnLst>
                                    <p:set>
                                      <p:cBhvr>
                                        <p:cTn dur="1" fill="hold">
                                          <p:stCondLst>
                                            <p:cond delay="0"/>
                                          </p:stCondLst>
                                        </p:cTn>
                                        <p:tgtEl>
                                          <p:spTgt spid="4128"/>
                                        </p:tgtEl>
                                        <p:attrNameLst>
                                          <p:attrName>style.visibility</p:attrName>
                                        </p:attrNameLst>
                                      </p:cBhvr>
                                      <p:to>
                                        <p:strVal val="visible"/>
                                      </p:to>
                                    </p:set>
                                    <p:animEffect filter="fade" transition="in">
                                      <p:cBhvr>
                                        <p:cTn dur="500"/>
                                        <p:tgtEl>
                                          <p:spTgt spid="4128"/>
                                        </p:tgtEl>
                                      </p:cBhvr>
                                    </p:animEffect>
                                  </p:childTnLst>
                                </p:cTn>
                              </p:par>
                              <p:par>
                                <p:cTn fill="hold" nodeType="withEffect" presetClass="entr" presetID="10" presetSubtype="0">
                                  <p:stCondLst>
                                    <p:cond delay="0"/>
                                  </p:stCondLst>
                                  <p:childTnLst>
                                    <p:set>
                                      <p:cBhvr>
                                        <p:cTn dur="1" fill="hold">
                                          <p:stCondLst>
                                            <p:cond delay="0"/>
                                          </p:stCondLst>
                                        </p:cTn>
                                        <p:tgtEl>
                                          <p:spTgt spid="4126"/>
                                        </p:tgtEl>
                                        <p:attrNameLst>
                                          <p:attrName>style.visibility</p:attrName>
                                        </p:attrNameLst>
                                      </p:cBhvr>
                                      <p:to>
                                        <p:strVal val="visible"/>
                                      </p:to>
                                    </p:set>
                                    <p:animEffect filter="fade" transition="in">
                                      <p:cBhvr>
                                        <p:cTn dur="500"/>
                                        <p:tgtEl>
                                          <p:spTgt spid="412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29"/>
                                        </p:tgtEl>
                                        <p:attrNameLst>
                                          <p:attrName>style.visibility</p:attrName>
                                        </p:attrNameLst>
                                      </p:cBhvr>
                                      <p:to>
                                        <p:strVal val="visible"/>
                                      </p:to>
                                    </p:set>
                                    <p:animEffect filter="fade" transition="in">
                                      <p:cBhvr>
                                        <p:cTn dur="500"/>
                                        <p:tgtEl>
                                          <p:spTgt spid="4129"/>
                                        </p:tgtEl>
                                      </p:cBhvr>
                                    </p:animEffect>
                                  </p:childTnLst>
                                </p:cTn>
                              </p:par>
                              <p:par>
                                <p:cTn fill="hold" nodeType="withEffect" presetClass="entr" presetID="10" presetSubtype="0">
                                  <p:stCondLst>
                                    <p:cond delay="0"/>
                                  </p:stCondLst>
                                  <p:childTnLst>
                                    <p:set>
                                      <p:cBhvr>
                                        <p:cTn dur="1" fill="hold">
                                          <p:stCondLst>
                                            <p:cond delay="0"/>
                                          </p:stCondLst>
                                        </p:cTn>
                                        <p:tgtEl>
                                          <p:spTgt spid="4122"/>
                                        </p:tgtEl>
                                        <p:attrNameLst>
                                          <p:attrName>style.visibility</p:attrName>
                                        </p:attrNameLst>
                                      </p:cBhvr>
                                      <p:to>
                                        <p:strVal val="visible"/>
                                      </p:to>
                                    </p:set>
                                    <p:animEffect filter="fade" transition="in">
                                      <p:cBhvr>
                                        <p:cTn dur="500"/>
                                        <p:tgtEl>
                                          <p:spTgt spid="4122"/>
                                        </p:tgtEl>
                                      </p:cBhvr>
                                    </p:animEffect>
                                  </p:childTnLst>
                                </p:cTn>
                              </p:par>
                              <p:par>
                                <p:cTn fill="hold" nodeType="withEffect" presetClass="entr" presetID="10" presetSubtype="0">
                                  <p:stCondLst>
                                    <p:cond delay="0"/>
                                  </p:stCondLst>
                                  <p:childTnLst>
                                    <p:set>
                                      <p:cBhvr>
                                        <p:cTn dur="1" fill="hold">
                                          <p:stCondLst>
                                            <p:cond delay="0"/>
                                          </p:stCondLst>
                                        </p:cTn>
                                        <p:tgtEl>
                                          <p:spTgt spid="4121"/>
                                        </p:tgtEl>
                                        <p:attrNameLst>
                                          <p:attrName>style.visibility</p:attrName>
                                        </p:attrNameLst>
                                      </p:cBhvr>
                                      <p:to>
                                        <p:strVal val="visible"/>
                                      </p:to>
                                    </p:set>
                                    <p:animEffect filter="fade" transition="in">
                                      <p:cBhvr>
                                        <p:cTn dur="500"/>
                                        <p:tgtEl>
                                          <p:spTgt spid="412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41" name="Shape 4141"/>
        <p:cNvGrpSpPr/>
        <p:nvPr/>
      </p:nvGrpSpPr>
      <p:grpSpPr>
        <a:xfrm>
          <a:off x="0" y="0"/>
          <a:ext cx="0" cy="0"/>
          <a:chOff x="0" y="0"/>
          <a:chExt cx="0" cy="0"/>
        </a:xfrm>
      </p:grpSpPr>
      <p:sp>
        <p:nvSpPr>
          <p:cNvPr id="4142" name="Google Shape;4142;p555"/>
          <p:cNvSpPr txBox="1"/>
          <p:nvPr>
            <p:ph type="title"/>
          </p:nvPr>
        </p:nvSpPr>
        <p:spPr>
          <a:xfrm>
            <a:off x="332185" y="322886"/>
            <a:ext cx="8479500" cy="377100"/>
          </a:xfrm>
          <a:prstGeom prst="rect">
            <a:avLst/>
          </a:prstGeom>
          <a:noFill/>
          <a:ln>
            <a:noFill/>
          </a:ln>
        </p:spPr>
        <p:txBody>
          <a:bodyPr anchorCtr="0" anchor="t" bIns="0" lIns="0" spcFirstLastPara="1" rIns="0" wrap="square" tIns="0">
            <a:noAutofit/>
          </a:bodyPr>
          <a:lstStyle/>
          <a:p>
            <a:pPr indent="0" lvl="0" marL="0" rtl="0" algn="l">
              <a:lnSpc>
                <a:spcPct val="85000"/>
              </a:lnSpc>
              <a:spcBef>
                <a:spcPts val="0"/>
              </a:spcBef>
              <a:spcAft>
                <a:spcPts val="0"/>
              </a:spcAft>
              <a:buSzPts val="2400"/>
              <a:buNone/>
            </a:pPr>
            <a:r>
              <a:rPr lang="en"/>
              <a:t>Develop a machine learning algorithm</a:t>
            </a:r>
            <a:endParaRPr/>
          </a:p>
        </p:txBody>
      </p:sp>
      <p:sp>
        <p:nvSpPr>
          <p:cNvPr id="4143" name="Google Shape;4143;p555"/>
          <p:cNvSpPr txBox="1"/>
          <p:nvPr/>
        </p:nvSpPr>
        <p:spPr>
          <a:xfrm>
            <a:off x="6261353" y="1806457"/>
            <a:ext cx="2313900" cy="2592300"/>
          </a:xfrm>
          <a:prstGeom prst="rect">
            <a:avLst/>
          </a:prstGeom>
          <a:noFill/>
          <a:ln>
            <a:noFill/>
          </a:ln>
        </p:spPr>
        <p:txBody>
          <a:bodyPr anchorCtr="0" anchor="t" bIns="68575" lIns="68575" spcFirstLastPara="1" rIns="68575" wrap="square" tIns="68575">
            <a:noAutofit/>
          </a:bodyPr>
          <a:lstStyle/>
          <a:p>
            <a:pPr indent="0" lvl="0" marL="0" marR="0" rtl="0" algn="ctr">
              <a:lnSpc>
                <a:spcPct val="100000"/>
              </a:lnSpc>
              <a:spcBef>
                <a:spcPts val="500"/>
              </a:spcBef>
              <a:spcAft>
                <a:spcPts val="0"/>
              </a:spcAft>
              <a:buClr>
                <a:srgbClr val="000000"/>
              </a:buClr>
              <a:buSzPts val="1100"/>
              <a:buFont typeface="Arial"/>
              <a:buNone/>
            </a:pPr>
            <a:r>
              <a:t/>
            </a:r>
            <a:endParaRPr b="0" i="0" sz="1100" u="none" cap="none" strike="noStrike">
              <a:solidFill>
                <a:srgbClr val="000000"/>
              </a:solidFill>
              <a:latin typeface="Georgia"/>
              <a:ea typeface="Georgia"/>
              <a:cs typeface="Georgia"/>
              <a:sym typeface="Georgia"/>
            </a:endParaRPr>
          </a:p>
          <a:p>
            <a:pPr indent="0" lvl="0" marL="0" marR="0" rtl="0" algn="ctr">
              <a:lnSpc>
                <a:spcPct val="100000"/>
              </a:lnSpc>
              <a:spcBef>
                <a:spcPts val="500"/>
              </a:spcBef>
              <a:spcAft>
                <a:spcPts val="0"/>
              </a:spcAft>
              <a:buClr>
                <a:srgbClr val="000000"/>
              </a:buClr>
              <a:buSzPts val="1100"/>
              <a:buFont typeface="Arial"/>
              <a:buNone/>
            </a:pPr>
            <a:r>
              <a:rPr b="0" i="0" lang="en" sz="1100" u="none" cap="none" strike="noStrike">
                <a:solidFill>
                  <a:srgbClr val="000000"/>
                </a:solidFill>
                <a:latin typeface="Georgia"/>
                <a:ea typeface="Georgia"/>
                <a:cs typeface="Georgia"/>
                <a:sym typeface="Georgia"/>
              </a:rPr>
              <a:t>Gender</a:t>
            </a:r>
            <a:endParaRPr b="0" i="0" sz="1100" u="none" cap="none" strike="noStrike">
              <a:solidFill>
                <a:srgbClr val="000000"/>
              </a:solidFill>
              <a:latin typeface="Georgia"/>
              <a:ea typeface="Georgia"/>
              <a:cs typeface="Georgia"/>
              <a:sym typeface="Georgia"/>
            </a:endParaRPr>
          </a:p>
          <a:p>
            <a:pPr indent="0" lvl="0" marL="0" marR="0" rtl="0" algn="ctr">
              <a:lnSpc>
                <a:spcPct val="100000"/>
              </a:lnSpc>
              <a:spcBef>
                <a:spcPts val="500"/>
              </a:spcBef>
              <a:spcAft>
                <a:spcPts val="0"/>
              </a:spcAft>
              <a:buClr>
                <a:srgbClr val="000000"/>
              </a:buClr>
              <a:buSzPts val="1200"/>
              <a:buFont typeface="Arial"/>
              <a:buNone/>
            </a:pPr>
            <a:r>
              <a:t/>
            </a:r>
            <a:endParaRPr b="0" i="0" sz="1200" u="none" cap="none" strike="noStrike">
              <a:solidFill>
                <a:srgbClr val="000000"/>
              </a:solidFill>
              <a:latin typeface="Georgia"/>
              <a:ea typeface="Georgia"/>
              <a:cs typeface="Georgia"/>
              <a:sym typeface="Georgia"/>
            </a:endParaRPr>
          </a:p>
          <a:p>
            <a:pPr indent="0" lvl="0" marL="0" marR="0" rtl="0" algn="ctr">
              <a:lnSpc>
                <a:spcPct val="100000"/>
              </a:lnSpc>
              <a:spcBef>
                <a:spcPts val="500"/>
              </a:spcBef>
              <a:spcAft>
                <a:spcPts val="0"/>
              </a:spcAft>
              <a:buClr>
                <a:srgbClr val="000000"/>
              </a:buClr>
              <a:buSzPts val="1100"/>
              <a:buFont typeface="Arial"/>
              <a:buNone/>
            </a:pPr>
            <a:r>
              <a:rPr b="0" i="0" lang="en" sz="1100" u="none" cap="none" strike="noStrike">
                <a:solidFill>
                  <a:srgbClr val="000000"/>
                </a:solidFill>
                <a:latin typeface="Georgia"/>
                <a:ea typeface="Georgia"/>
                <a:cs typeface="Georgia"/>
                <a:sym typeface="Georgia"/>
              </a:rPr>
              <a:t>Age category</a:t>
            </a:r>
            <a:endParaRPr b="0" i="0" sz="1100" u="none" cap="none" strike="noStrike">
              <a:solidFill>
                <a:srgbClr val="000000"/>
              </a:solidFill>
              <a:latin typeface="Georgia"/>
              <a:ea typeface="Georgia"/>
              <a:cs typeface="Georgia"/>
              <a:sym typeface="Georgia"/>
            </a:endParaRPr>
          </a:p>
          <a:p>
            <a:pPr indent="0" lvl="0" marL="0" marR="0" rtl="0" algn="ctr">
              <a:lnSpc>
                <a:spcPct val="100000"/>
              </a:lnSpc>
              <a:spcBef>
                <a:spcPts val="500"/>
              </a:spcBef>
              <a:spcAft>
                <a:spcPts val="0"/>
              </a:spcAft>
              <a:buClr>
                <a:srgbClr val="000000"/>
              </a:buClr>
              <a:buSzPts val="1200"/>
              <a:buFont typeface="Arial"/>
              <a:buNone/>
            </a:pPr>
            <a:r>
              <a:t/>
            </a:r>
            <a:endParaRPr b="0" i="0" sz="1200" u="none" cap="none" strike="noStrike">
              <a:solidFill>
                <a:srgbClr val="000000"/>
              </a:solidFill>
              <a:latin typeface="Georgia"/>
              <a:ea typeface="Georgia"/>
              <a:cs typeface="Georgia"/>
              <a:sym typeface="Georgia"/>
            </a:endParaRPr>
          </a:p>
          <a:p>
            <a:pPr indent="0" lvl="0" marL="0" marR="0" rtl="0" algn="ctr">
              <a:lnSpc>
                <a:spcPct val="100000"/>
              </a:lnSpc>
              <a:spcBef>
                <a:spcPts val="500"/>
              </a:spcBef>
              <a:spcAft>
                <a:spcPts val="0"/>
              </a:spcAft>
              <a:buClr>
                <a:srgbClr val="000000"/>
              </a:buClr>
              <a:buSzPts val="1100"/>
              <a:buFont typeface="Arial"/>
              <a:buNone/>
            </a:pPr>
            <a:r>
              <a:rPr b="0" i="0" lang="en" sz="1100" u="none" cap="none" strike="noStrike">
                <a:solidFill>
                  <a:srgbClr val="000000"/>
                </a:solidFill>
                <a:latin typeface="Georgia"/>
                <a:ea typeface="Georgia"/>
                <a:cs typeface="Georgia"/>
                <a:sym typeface="Georgia"/>
              </a:rPr>
              <a:t>Amount of information available (willingness to share)</a:t>
            </a:r>
            <a:endParaRPr b="0" i="0" sz="1100" u="none" cap="none" strike="noStrike">
              <a:solidFill>
                <a:srgbClr val="000000"/>
              </a:solidFill>
              <a:latin typeface="Georgia"/>
              <a:ea typeface="Georgia"/>
              <a:cs typeface="Georgia"/>
              <a:sym typeface="Georgia"/>
            </a:endParaRPr>
          </a:p>
          <a:p>
            <a:pPr indent="0" lvl="0" marL="0" marR="0" rtl="0" algn="ctr">
              <a:lnSpc>
                <a:spcPct val="100000"/>
              </a:lnSpc>
              <a:spcBef>
                <a:spcPts val="500"/>
              </a:spcBef>
              <a:spcAft>
                <a:spcPts val="0"/>
              </a:spcAft>
              <a:buClr>
                <a:srgbClr val="000000"/>
              </a:buClr>
              <a:buSzPts val="1200"/>
              <a:buFont typeface="Arial"/>
              <a:buNone/>
            </a:pPr>
            <a:r>
              <a:t/>
            </a:r>
            <a:endParaRPr b="0" i="0" sz="1200" u="none" cap="none" strike="noStrike">
              <a:solidFill>
                <a:srgbClr val="000000"/>
              </a:solidFill>
              <a:latin typeface="Georgia"/>
              <a:ea typeface="Georgia"/>
              <a:cs typeface="Georgia"/>
              <a:sym typeface="Georgia"/>
            </a:endParaRPr>
          </a:p>
          <a:p>
            <a:pPr indent="0" lvl="0" marL="0" marR="0" rtl="0" algn="ctr">
              <a:lnSpc>
                <a:spcPct val="100000"/>
              </a:lnSpc>
              <a:spcBef>
                <a:spcPts val="500"/>
              </a:spcBef>
              <a:spcAft>
                <a:spcPts val="0"/>
              </a:spcAft>
              <a:buClr>
                <a:srgbClr val="000000"/>
              </a:buClr>
              <a:buSzPts val="1100"/>
              <a:buFont typeface="Arial"/>
              <a:buNone/>
            </a:pPr>
            <a:r>
              <a:rPr b="0" i="0" lang="en" sz="1100" u="none" cap="none" strike="noStrike">
                <a:solidFill>
                  <a:srgbClr val="000000"/>
                </a:solidFill>
                <a:latin typeface="Georgia"/>
                <a:ea typeface="Georgia"/>
                <a:cs typeface="Georgia"/>
                <a:sym typeface="Georgia"/>
              </a:rPr>
              <a:t>Frequent location ZIP code, Province &amp; population</a:t>
            </a:r>
            <a:endParaRPr b="0" i="0" sz="1100" u="none" cap="none" strike="noStrike">
              <a:solidFill>
                <a:srgbClr val="000000"/>
              </a:solidFill>
              <a:latin typeface="Georgia"/>
              <a:ea typeface="Georgia"/>
              <a:cs typeface="Georgia"/>
              <a:sym typeface="Georgia"/>
            </a:endParaRPr>
          </a:p>
          <a:p>
            <a:pPr indent="0" lvl="0" marL="0" marR="0" rtl="0" algn="ctr">
              <a:lnSpc>
                <a:spcPct val="100000"/>
              </a:lnSpc>
              <a:spcBef>
                <a:spcPts val="500"/>
              </a:spcBef>
              <a:spcAft>
                <a:spcPts val="0"/>
              </a:spcAft>
              <a:buClr>
                <a:srgbClr val="000000"/>
              </a:buClr>
              <a:buSzPts val="1200"/>
              <a:buFont typeface="Arial"/>
              <a:buNone/>
            </a:pPr>
            <a:r>
              <a:t/>
            </a:r>
            <a:endParaRPr b="0" i="0" sz="1200" u="none" cap="none" strike="noStrike">
              <a:solidFill>
                <a:srgbClr val="000000"/>
              </a:solidFill>
              <a:latin typeface="Georgia"/>
              <a:ea typeface="Georgia"/>
              <a:cs typeface="Georgia"/>
              <a:sym typeface="Georgia"/>
            </a:endParaRPr>
          </a:p>
          <a:p>
            <a:pPr indent="0" lvl="0" marL="0" marR="0" rtl="0" algn="ctr">
              <a:lnSpc>
                <a:spcPct val="100000"/>
              </a:lnSpc>
              <a:spcBef>
                <a:spcPts val="500"/>
              </a:spcBef>
              <a:spcAft>
                <a:spcPts val="0"/>
              </a:spcAft>
              <a:buClr>
                <a:srgbClr val="000000"/>
              </a:buClr>
              <a:buSzPts val="1200"/>
              <a:buFont typeface="Arial"/>
              <a:buNone/>
            </a:pPr>
            <a:r>
              <a:t/>
            </a:r>
            <a:endParaRPr b="0" i="0" sz="1200" u="none" cap="none" strike="noStrike">
              <a:solidFill>
                <a:srgbClr val="000000"/>
              </a:solidFill>
              <a:latin typeface="Georgia"/>
              <a:ea typeface="Georgia"/>
              <a:cs typeface="Georgia"/>
              <a:sym typeface="Georgia"/>
            </a:endParaRPr>
          </a:p>
        </p:txBody>
      </p:sp>
      <p:sp>
        <p:nvSpPr>
          <p:cNvPr id="4144" name="Google Shape;4144;p555"/>
          <p:cNvSpPr txBox="1"/>
          <p:nvPr/>
        </p:nvSpPr>
        <p:spPr>
          <a:xfrm>
            <a:off x="3419140" y="1806457"/>
            <a:ext cx="2313900" cy="2592300"/>
          </a:xfrm>
          <a:prstGeom prst="rect">
            <a:avLst/>
          </a:prstGeom>
          <a:noFill/>
          <a:ln>
            <a:noFill/>
          </a:ln>
        </p:spPr>
        <p:txBody>
          <a:bodyPr anchorCtr="0" anchor="t" bIns="68575" lIns="68575" spcFirstLastPara="1" rIns="68575" wrap="square" tIns="68575">
            <a:noAutofit/>
          </a:bodyPr>
          <a:lstStyle/>
          <a:p>
            <a:pPr indent="0" lvl="0" marL="0" marR="0" rtl="0" algn="ctr">
              <a:lnSpc>
                <a:spcPct val="110000"/>
              </a:lnSpc>
              <a:spcBef>
                <a:spcPts val="500"/>
              </a:spcBef>
              <a:spcAft>
                <a:spcPts val="0"/>
              </a:spcAft>
              <a:buClr>
                <a:srgbClr val="000000"/>
              </a:buClr>
              <a:buSzPts val="1100"/>
              <a:buFont typeface="Arial"/>
              <a:buNone/>
            </a:pPr>
            <a:r>
              <a:t/>
            </a:r>
            <a:endParaRPr b="0" i="0" sz="1100" u="none" cap="none" strike="noStrike">
              <a:solidFill>
                <a:srgbClr val="000000"/>
              </a:solidFill>
              <a:latin typeface="Georgia"/>
              <a:ea typeface="Georgia"/>
              <a:cs typeface="Georgia"/>
              <a:sym typeface="Georgia"/>
            </a:endParaRPr>
          </a:p>
          <a:p>
            <a:pPr indent="0" lvl="0" marL="0" marR="0" rtl="0" algn="ctr">
              <a:lnSpc>
                <a:spcPct val="110000"/>
              </a:lnSpc>
              <a:spcBef>
                <a:spcPts val="500"/>
              </a:spcBef>
              <a:spcAft>
                <a:spcPts val="0"/>
              </a:spcAft>
              <a:buClr>
                <a:srgbClr val="000000"/>
              </a:buClr>
              <a:buSzPts val="1100"/>
              <a:buFont typeface="Arial"/>
              <a:buNone/>
            </a:pPr>
            <a:r>
              <a:rPr b="0" i="0" lang="en" sz="1100" u="none" cap="none" strike="noStrike">
                <a:solidFill>
                  <a:srgbClr val="000000"/>
                </a:solidFill>
                <a:latin typeface="Georgia"/>
                <a:ea typeface="Georgia"/>
                <a:cs typeface="Georgia"/>
                <a:sym typeface="Georgia"/>
              </a:rPr>
              <a:t>Other subscriptions &amp; their type</a:t>
            </a:r>
            <a:br>
              <a:rPr b="0" i="0" lang="en" sz="1100" u="none" cap="none" strike="noStrike">
                <a:solidFill>
                  <a:srgbClr val="000000"/>
                </a:solidFill>
                <a:latin typeface="Georgia"/>
                <a:ea typeface="Georgia"/>
                <a:cs typeface="Georgia"/>
                <a:sym typeface="Georgia"/>
              </a:rPr>
            </a:br>
            <a:endParaRPr b="0" i="0" sz="1200" u="none" cap="none" strike="noStrike">
              <a:solidFill>
                <a:srgbClr val="000000"/>
              </a:solidFill>
              <a:latin typeface="Georgia"/>
              <a:ea typeface="Georgia"/>
              <a:cs typeface="Georgia"/>
              <a:sym typeface="Georgia"/>
            </a:endParaRPr>
          </a:p>
          <a:p>
            <a:pPr indent="0" lvl="0" marL="0" marR="0" rtl="0" algn="ctr">
              <a:lnSpc>
                <a:spcPct val="110000"/>
              </a:lnSpc>
              <a:spcBef>
                <a:spcPts val="500"/>
              </a:spcBef>
              <a:spcAft>
                <a:spcPts val="0"/>
              </a:spcAft>
              <a:buClr>
                <a:srgbClr val="000000"/>
              </a:buClr>
              <a:buSzPts val="1100"/>
              <a:buFont typeface="Arial"/>
              <a:buNone/>
            </a:pPr>
            <a:r>
              <a:rPr b="0" i="0" lang="en" sz="1100" u="none" cap="none" strike="noStrike">
                <a:solidFill>
                  <a:srgbClr val="000000"/>
                </a:solidFill>
                <a:latin typeface="Georgia"/>
                <a:ea typeface="Georgia"/>
                <a:cs typeface="Georgia"/>
                <a:sym typeface="Georgia"/>
              </a:rPr>
              <a:t>Topics read about at day of subscription</a:t>
            </a:r>
            <a:br>
              <a:rPr b="0" i="0" lang="en" sz="1100" u="none" cap="none" strike="noStrike">
                <a:solidFill>
                  <a:srgbClr val="000000"/>
                </a:solidFill>
                <a:latin typeface="Georgia"/>
                <a:ea typeface="Georgia"/>
                <a:cs typeface="Georgia"/>
                <a:sym typeface="Georgia"/>
              </a:rPr>
            </a:br>
            <a:r>
              <a:rPr b="0" i="0" lang="en" sz="1100" u="none" cap="none" strike="noStrike">
                <a:solidFill>
                  <a:srgbClr val="000000"/>
                </a:solidFill>
                <a:latin typeface="Georgia"/>
                <a:ea typeface="Georgia"/>
                <a:cs typeface="Georgia"/>
                <a:sym typeface="Georgia"/>
              </a:rPr>
              <a:t>(Google clickstream)</a:t>
            </a:r>
            <a:endParaRPr b="0" i="0" sz="1100" u="none" cap="none" strike="noStrike">
              <a:solidFill>
                <a:srgbClr val="000000"/>
              </a:solidFill>
              <a:latin typeface="Georgia"/>
              <a:ea typeface="Georgia"/>
              <a:cs typeface="Georgia"/>
              <a:sym typeface="Georgia"/>
            </a:endParaRPr>
          </a:p>
          <a:p>
            <a:pPr indent="0" lvl="0" marL="0" marR="0" rtl="0" algn="ctr">
              <a:lnSpc>
                <a:spcPct val="110000"/>
              </a:lnSpc>
              <a:spcBef>
                <a:spcPts val="500"/>
              </a:spcBef>
              <a:spcAft>
                <a:spcPts val="0"/>
              </a:spcAft>
              <a:buClr>
                <a:srgbClr val="000000"/>
              </a:buClr>
              <a:buSzPts val="1200"/>
              <a:buFont typeface="Arial"/>
              <a:buNone/>
            </a:pPr>
            <a:r>
              <a:t/>
            </a:r>
            <a:endParaRPr b="0" i="0" sz="1200" u="none" cap="none" strike="noStrike">
              <a:solidFill>
                <a:srgbClr val="000000"/>
              </a:solidFill>
              <a:latin typeface="Georgia"/>
              <a:ea typeface="Georgia"/>
              <a:cs typeface="Georgia"/>
              <a:sym typeface="Georgia"/>
            </a:endParaRPr>
          </a:p>
          <a:p>
            <a:pPr indent="0" lvl="0" marL="0" marR="0" rtl="0" algn="ctr">
              <a:lnSpc>
                <a:spcPct val="110000"/>
              </a:lnSpc>
              <a:spcBef>
                <a:spcPts val="500"/>
              </a:spcBef>
              <a:spcAft>
                <a:spcPts val="0"/>
              </a:spcAft>
              <a:buClr>
                <a:srgbClr val="000000"/>
              </a:buClr>
              <a:buSzPts val="1200"/>
              <a:buFont typeface="Arial"/>
              <a:buNone/>
            </a:pPr>
            <a:r>
              <a:t/>
            </a:r>
            <a:endParaRPr b="0" i="0" sz="1200" u="none" cap="none" strike="noStrike">
              <a:solidFill>
                <a:srgbClr val="000000"/>
              </a:solidFill>
              <a:latin typeface="Georgia"/>
              <a:ea typeface="Georgia"/>
              <a:cs typeface="Georgia"/>
              <a:sym typeface="Georgia"/>
            </a:endParaRPr>
          </a:p>
          <a:p>
            <a:pPr indent="0" lvl="0" marL="0" marR="0" rtl="0" algn="ctr">
              <a:lnSpc>
                <a:spcPct val="110000"/>
              </a:lnSpc>
              <a:spcBef>
                <a:spcPts val="500"/>
              </a:spcBef>
              <a:spcAft>
                <a:spcPts val="0"/>
              </a:spcAft>
              <a:buClr>
                <a:srgbClr val="000000"/>
              </a:buClr>
              <a:buSzPts val="1200"/>
              <a:buFont typeface="Arial"/>
              <a:buNone/>
            </a:pPr>
            <a:r>
              <a:t/>
            </a:r>
            <a:endParaRPr b="0" i="0" sz="1200" u="none" cap="none" strike="noStrike">
              <a:solidFill>
                <a:srgbClr val="000000"/>
              </a:solidFill>
              <a:latin typeface="Georgia"/>
              <a:ea typeface="Georgia"/>
              <a:cs typeface="Georgia"/>
              <a:sym typeface="Georgia"/>
            </a:endParaRPr>
          </a:p>
        </p:txBody>
      </p:sp>
      <p:sp>
        <p:nvSpPr>
          <p:cNvPr id="4145" name="Google Shape;4145;p555"/>
          <p:cNvSpPr txBox="1"/>
          <p:nvPr/>
        </p:nvSpPr>
        <p:spPr>
          <a:xfrm>
            <a:off x="559062" y="1806457"/>
            <a:ext cx="2313900" cy="2592300"/>
          </a:xfrm>
          <a:prstGeom prst="rect">
            <a:avLst/>
          </a:prstGeom>
          <a:noFill/>
          <a:ln>
            <a:noFill/>
          </a:ln>
        </p:spPr>
        <p:txBody>
          <a:bodyPr anchorCtr="0" anchor="t" bIns="68575" lIns="68575" spcFirstLastPara="1" rIns="68575" wrap="square" tIns="68575">
            <a:noAutofit/>
          </a:bodyPr>
          <a:lstStyle/>
          <a:p>
            <a:pPr indent="0" lvl="0" marL="0" marR="0" rtl="0" algn="ctr">
              <a:lnSpc>
                <a:spcPct val="100000"/>
              </a:lnSpc>
              <a:spcBef>
                <a:spcPts val="500"/>
              </a:spcBef>
              <a:spcAft>
                <a:spcPts val="0"/>
              </a:spcAft>
              <a:buClr>
                <a:srgbClr val="000000"/>
              </a:buClr>
              <a:buSzPts val="1100"/>
              <a:buFont typeface="Arial"/>
              <a:buNone/>
            </a:pPr>
            <a:r>
              <a:t/>
            </a:r>
            <a:endParaRPr b="0" i="0" sz="1100" u="none" cap="none" strike="noStrike">
              <a:solidFill>
                <a:srgbClr val="000000"/>
              </a:solidFill>
              <a:latin typeface="Georgia"/>
              <a:ea typeface="Georgia"/>
              <a:cs typeface="Georgia"/>
              <a:sym typeface="Georgia"/>
            </a:endParaRPr>
          </a:p>
          <a:p>
            <a:pPr indent="0" lvl="0" marL="0" marR="0" rtl="0" algn="ctr">
              <a:lnSpc>
                <a:spcPct val="100000"/>
              </a:lnSpc>
              <a:spcBef>
                <a:spcPts val="500"/>
              </a:spcBef>
              <a:spcAft>
                <a:spcPts val="0"/>
              </a:spcAft>
              <a:buClr>
                <a:srgbClr val="000000"/>
              </a:buClr>
              <a:buSzPts val="1100"/>
              <a:buFont typeface="Arial"/>
              <a:buNone/>
            </a:pPr>
            <a:r>
              <a:rPr b="0" i="0" lang="en" sz="1100" u="none" cap="none" strike="noStrike">
                <a:solidFill>
                  <a:srgbClr val="000000"/>
                </a:solidFill>
                <a:latin typeface="Georgia"/>
                <a:ea typeface="Georgia"/>
                <a:cs typeface="Georgia"/>
                <a:sym typeface="Georgia"/>
              </a:rPr>
              <a:t>Average visits per day over last 30 days</a:t>
            </a:r>
            <a:br>
              <a:rPr b="0" i="0" lang="en" sz="1100" u="none" cap="none" strike="noStrike">
                <a:solidFill>
                  <a:srgbClr val="000000"/>
                </a:solidFill>
                <a:latin typeface="Georgia"/>
                <a:ea typeface="Georgia"/>
                <a:cs typeface="Georgia"/>
                <a:sym typeface="Georgia"/>
              </a:rPr>
            </a:br>
            <a:r>
              <a:rPr b="0" i="0" lang="en" sz="1100" u="none" cap="none" strike="noStrike">
                <a:solidFill>
                  <a:srgbClr val="000000"/>
                </a:solidFill>
                <a:latin typeface="Georgia"/>
                <a:ea typeface="Georgia"/>
                <a:cs typeface="Georgia"/>
                <a:sym typeface="Georgia"/>
              </a:rPr>
              <a:t>(Google clickstream)</a:t>
            </a:r>
            <a:endParaRPr b="0" i="0" sz="1100" u="none" cap="none" strike="noStrike">
              <a:solidFill>
                <a:srgbClr val="000000"/>
              </a:solidFill>
              <a:latin typeface="Georgia"/>
              <a:ea typeface="Georgia"/>
              <a:cs typeface="Georgia"/>
              <a:sym typeface="Georgia"/>
            </a:endParaRPr>
          </a:p>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Georgia"/>
              <a:ea typeface="Georgia"/>
              <a:cs typeface="Georgia"/>
              <a:sym typeface="Georgia"/>
            </a:endParaRPr>
          </a:p>
          <a:p>
            <a:pPr indent="0" lvl="0" marL="0" marR="0" rtl="0" algn="ctr">
              <a:lnSpc>
                <a:spcPct val="100000"/>
              </a:lnSpc>
              <a:spcBef>
                <a:spcPts val="500"/>
              </a:spcBef>
              <a:spcAft>
                <a:spcPts val="0"/>
              </a:spcAft>
              <a:buClr>
                <a:srgbClr val="000000"/>
              </a:buClr>
              <a:buSzPts val="1100"/>
              <a:buFont typeface="Arial"/>
              <a:buNone/>
            </a:pPr>
            <a:r>
              <a:rPr b="0" i="0" lang="en" sz="1100" u="none" cap="none" strike="noStrike">
                <a:solidFill>
                  <a:srgbClr val="000000"/>
                </a:solidFill>
                <a:latin typeface="Georgia"/>
                <a:ea typeface="Georgia"/>
                <a:cs typeface="Georgia"/>
                <a:sym typeface="Georgia"/>
              </a:rPr>
              <a:t>Average views per day over last 30 days</a:t>
            </a:r>
            <a:br>
              <a:rPr b="0" i="0" lang="en" sz="1100" u="none" cap="none" strike="noStrike">
                <a:solidFill>
                  <a:srgbClr val="000000"/>
                </a:solidFill>
                <a:latin typeface="Georgia"/>
                <a:ea typeface="Georgia"/>
                <a:cs typeface="Georgia"/>
                <a:sym typeface="Georgia"/>
              </a:rPr>
            </a:br>
            <a:r>
              <a:rPr b="0" i="0" lang="en" sz="1100" u="none" cap="none" strike="noStrike">
                <a:solidFill>
                  <a:srgbClr val="000000"/>
                </a:solidFill>
                <a:latin typeface="Georgia"/>
                <a:ea typeface="Georgia"/>
                <a:cs typeface="Georgia"/>
                <a:sym typeface="Georgia"/>
              </a:rPr>
              <a:t>(Google clickstream)</a:t>
            </a:r>
            <a:endParaRPr b="0" i="0" sz="1100" u="none" cap="none" strike="noStrike">
              <a:solidFill>
                <a:srgbClr val="000000"/>
              </a:solidFill>
              <a:latin typeface="Georgia"/>
              <a:ea typeface="Georgia"/>
              <a:cs typeface="Georgia"/>
              <a:sym typeface="Georgia"/>
            </a:endParaRPr>
          </a:p>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Georgia"/>
              <a:ea typeface="Georgia"/>
              <a:cs typeface="Georgia"/>
              <a:sym typeface="Georgia"/>
            </a:endParaRPr>
          </a:p>
          <a:p>
            <a:pPr indent="0" lvl="0" marL="0" marR="0" rtl="0" algn="ctr">
              <a:lnSpc>
                <a:spcPct val="100000"/>
              </a:lnSpc>
              <a:spcBef>
                <a:spcPts val="500"/>
              </a:spcBef>
              <a:spcAft>
                <a:spcPts val="0"/>
              </a:spcAft>
              <a:buClr>
                <a:srgbClr val="000000"/>
              </a:buClr>
              <a:buSzPts val="1100"/>
              <a:buFont typeface="Arial"/>
              <a:buNone/>
            </a:pPr>
            <a:r>
              <a:rPr b="0" i="0" lang="en" sz="1100" u="none" cap="none" strike="noStrike">
                <a:solidFill>
                  <a:srgbClr val="000000"/>
                </a:solidFill>
                <a:latin typeface="Georgia"/>
                <a:ea typeface="Georgia"/>
                <a:cs typeface="Georgia"/>
                <a:sym typeface="Georgia"/>
              </a:rPr>
              <a:t>Increase / decrease in views per days over last 30 days</a:t>
            </a:r>
            <a:br>
              <a:rPr b="0" i="0" lang="en" sz="1100" u="none" cap="none" strike="noStrike">
                <a:solidFill>
                  <a:srgbClr val="000000"/>
                </a:solidFill>
                <a:latin typeface="Georgia"/>
                <a:ea typeface="Georgia"/>
                <a:cs typeface="Georgia"/>
                <a:sym typeface="Georgia"/>
              </a:rPr>
            </a:br>
            <a:r>
              <a:rPr b="0" i="0" lang="en" sz="1100" u="none" cap="none" strike="noStrike">
                <a:solidFill>
                  <a:srgbClr val="000000"/>
                </a:solidFill>
                <a:latin typeface="Georgia"/>
                <a:ea typeface="Georgia"/>
                <a:cs typeface="Georgia"/>
                <a:sym typeface="Georgia"/>
              </a:rPr>
              <a:t>(Google clickstream)</a:t>
            </a:r>
            <a:endParaRPr b="0" i="0" sz="1100" u="none" cap="none" strike="noStrike">
              <a:solidFill>
                <a:srgbClr val="000000"/>
              </a:solidFill>
              <a:latin typeface="Georgia"/>
              <a:ea typeface="Georgia"/>
              <a:cs typeface="Georgia"/>
              <a:sym typeface="Georgia"/>
            </a:endParaRPr>
          </a:p>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Georgia"/>
              <a:ea typeface="Georgia"/>
              <a:cs typeface="Georgia"/>
              <a:sym typeface="Georgia"/>
            </a:endParaRPr>
          </a:p>
          <a:p>
            <a:pPr indent="0" lvl="0" marL="0" marR="0" rtl="0" algn="ctr">
              <a:lnSpc>
                <a:spcPct val="100000"/>
              </a:lnSpc>
              <a:spcBef>
                <a:spcPts val="500"/>
              </a:spcBef>
              <a:spcAft>
                <a:spcPts val="0"/>
              </a:spcAft>
              <a:buClr>
                <a:srgbClr val="000000"/>
              </a:buClr>
              <a:buSzPts val="1100"/>
              <a:buFont typeface="Arial"/>
              <a:buNone/>
            </a:pPr>
            <a:r>
              <a:rPr b="0" i="0" lang="en" sz="1100" u="none" cap="none" strike="noStrike">
                <a:solidFill>
                  <a:srgbClr val="000000"/>
                </a:solidFill>
                <a:latin typeface="Georgia"/>
                <a:ea typeface="Georgia"/>
                <a:cs typeface="Georgia"/>
                <a:sym typeface="Georgia"/>
              </a:rPr>
              <a:t>Type of device being used at time of subscription</a:t>
            </a:r>
            <a:br>
              <a:rPr b="0" i="0" lang="en" sz="1100" u="none" cap="none" strike="noStrike">
                <a:solidFill>
                  <a:srgbClr val="000000"/>
                </a:solidFill>
                <a:latin typeface="Georgia"/>
                <a:ea typeface="Georgia"/>
                <a:cs typeface="Georgia"/>
                <a:sym typeface="Georgia"/>
              </a:rPr>
            </a:br>
            <a:r>
              <a:rPr b="0" i="0" lang="en" sz="1100" u="none" cap="none" strike="noStrike">
                <a:solidFill>
                  <a:srgbClr val="000000"/>
                </a:solidFill>
                <a:latin typeface="Georgia"/>
                <a:ea typeface="Georgia"/>
                <a:cs typeface="Georgia"/>
                <a:sym typeface="Georgia"/>
              </a:rPr>
              <a:t>(Google clickstream)</a:t>
            </a:r>
            <a:endParaRPr b="0" i="0" sz="1100" u="none" cap="none" strike="noStrike">
              <a:solidFill>
                <a:srgbClr val="000000"/>
              </a:solidFill>
              <a:latin typeface="Georgia"/>
              <a:ea typeface="Georgia"/>
              <a:cs typeface="Georgia"/>
              <a:sym typeface="Georgia"/>
            </a:endParaRPr>
          </a:p>
          <a:p>
            <a:pPr indent="0" lvl="0" marL="0" marR="0" rtl="0" algn="l">
              <a:lnSpc>
                <a:spcPct val="100000"/>
              </a:lnSpc>
              <a:spcBef>
                <a:spcPts val="500"/>
              </a:spcBef>
              <a:spcAft>
                <a:spcPts val="0"/>
              </a:spcAft>
              <a:buClr>
                <a:srgbClr val="000000"/>
              </a:buClr>
              <a:buSzPts val="1200"/>
              <a:buFont typeface="Arial"/>
              <a:buNone/>
            </a:pPr>
            <a:r>
              <a:t/>
            </a:r>
            <a:endParaRPr b="0" i="0" sz="1200" u="none" cap="none" strike="noStrike">
              <a:solidFill>
                <a:srgbClr val="000000"/>
              </a:solidFill>
              <a:latin typeface="Georgia"/>
              <a:ea typeface="Georgia"/>
              <a:cs typeface="Georgia"/>
              <a:sym typeface="Georgia"/>
            </a:endParaRPr>
          </a:p>
          <a:p>
            <a:pPr indent="0" lvl="0" marL="0" marR="0" rtl="0" algn="ctr">
              <a:lnSpc>
                <a:spcPct val="100000"/>
              </a:lnSpc>
              <a:spcBef>
                <a:spcPts val="500"/>
              </a:spcBef>
              <a:spcAft>
                <a:spcPts val="0"/>
              </a:spcAft>
              <a:buClr>
                <a:srgbClr val="000000"/>
              </a:buClr>
              <a:buSzPts val="1200"/>
              <a:buFont typeface="Arial"/>
              <a:buNone/>
            </a:pPr>
            <a:r>
              <a:t/>
            </a:r>
            <a:endParaRPr b="0" i="0" sz="1200" u="none" cap="none" strike="noStrike">
              <a:solidFill>
                <a:srgbClr val="000000"/>
              </a:solidFill>
              <a:latin typeface="Georgia"/>
              <a:ea typeface="Georgia"/>
              <a:cs typeface="Georgia"/>
              <a:sym typeface="Georgia"/>
            </a:endParaRPr>
          </a:p>
        </p:txBody>
      </p:sp>
      <p:sp>
        <p:nvSpPr>
          <p:cNvPr id="4146" name="Google Shape;4146;p555"/>
          <p:cNvSpPr txBox="1"/>
          <p:nvPr/>
        </p:nvSpPr>
        <p:spPr>
          <a:xfrm>
            <a:off x="309575" y="1606260"/>
            <a:ext cx="2715900" cy="387900"/>
          </a:xfrm>
          <a:prstGeom prst="rect">
            <a:avLst/>
          </a:prstGeom>
          <a:noFill/>
          <a:ln>
            <a:noFill/>
          </a:ln>
        </p:spPr>
        <p:txBody>
          <a:bodyPr anchorCtr="0" anchor="ctr" bIns="68575" lIns="68575" spcFirstLastPara="1" rIns="68575" wrap="square" tIns="68575">
            <a:noAutofit/>
          </a:bodyPr>
          <a:lstStyle/>
          <a:p>
            <a:pPr indent="0" lvl="0" marL="0" marR="0" rtl="0" algn="ctr">
              <a:lnSpc>
                <a:spcPct val="100000"/>
              </a:lnSpc>
              <a:spcBef>
                <a:spcPts val="200"/>
              </a:spcBef>
              <a:spcAft>
                <a:spcPts val="0"/>
              </a:spcAft>
              <a:buClr>
                <a:srgbClr val="000000"/>
              </a:buClr>
              <a:buSzPts val="1600"/>
              <a:buFont typeface="Arial"/>
              <a:buNone/>
            </a:pPr>
            <a:r>
              <a:rPr b="0" i="0" lang="en" sz="1600" u="none" cap="none" strike="noStrike">
                <a:solidFill>
                  <a:srgbClr val="E0301E"/>
                </a:solidFill>
                <a:latin typeface="Georgia"/>
                <a:ea typeface="Georgia"/>
                <a:cs typeface="Georgia"/>
                <a:sym typeface="Georgia"/>
              </a:rPr>
              <a:t>Personal timeline actions</a:t>
            </a:r>
            <a:endParaRPr b="0" i="0" sz="1600" u="none" cap="none" strike="noStrike">
              <a:solidFill>
                <a:srgbClr val="E0301E"/>
              </a:solidFill>
              <a:latin typeface="Georgia"/>
              <a:ea typeface="Georgia"/>
              <a:cs typeface="Georgia"/>
              <a:sym typeface="Georgia"/>
            </a:endParaRPr>
          </a:p>
          <a:p>
            <a:pPr indent="0" lvl="0" marL="0" marR="0" rtl="0" algn="ctr">
              <a:lnSpc>
                <a:spcPct val="100000"/>
              </a:lnSpc>
              <a:spcBef>
                <a:spcPts val="200"/>
              </a:spcBef>
              <a:spcAft>
                <a:spcPts val="0"/>
              </a:spcAft>
              <a:buClr>
                <a:srgbClr val="000000"/>
              </a:buClr>
              <a:buSzPts val="900"/>
              <a:buFont typeface="Arial"/>
              <a:buNone/>
            </a:pPr>
            <a:r>
              <a:t/>
            </a:r>
            <a:endParaRPr b="0" i="0" sz="900" u="none" cap="none" strike="noStrike">
              <a:solidFill>
                <a:srgbClr val="E0301E"/>
              </a:solidFill>
              <a:latin typeface="Georgia"/>
              <a:ea typeface="Georgia"/>
              <a:cs typeface="Georgia"/>
              <a:sym typeface="Georgia"/>
            </a:endParaRPr>
          </a:p>
        </p:txBody>
      </p:sp>
      <p:sp>
        <p:nvSpPr>
          <p:cNvPr id="4147" name="Google Shape;4147;p555"/>
          <p:cNvSpPr txBox="1"/>
          <p:nvPr/>
        </p:nvSpPr>
        <p:spPr>
          <a:xfrm>
            <a:off x="3831235" y="1502421"/>
            <a:ext cx="1481400" cy="387900"/>
          </a:xfrm>
          <a:prstGeom prst="rect">
            <a:avLst/>
          </a:prstGeom>
          <a:noFill/>
          <a:ln>
            <a:noFill/>
          </a:ln>
        </p:spPr>
        <p:txBody>
          <a:bodyPr anchorCtr="0" anchor="t" bIns="68575" lIns="68575" spcFirstLastPara="1" rIns="68575" wrap="square" tIns="68575">
            <a:noAutofit/>
          </a:bodyPr>
          <a:lstStyle/>
          <a:p>
            <a:pPr indent="0" lvl="0" marL="0" marR="0" rtl="0" algn="ctr">
              <a:lnSpc>
                <a:spcPct val="100000"/>
              </a:lnSpc>
              <a:spcBef>
                <a:spcPts val="200"/>
              </a:spcBef>
              <a:spcAft>
                <a:spcPts val="0"/>
              </a:spcAft>
              <a:buClr>
                <a:srgbClr val="000000"/>
              </a:buClr>
              <a:buSzPts val="1600"/>
              <a:buFont typeface="Arial"/>
              <a:buNone/>
            </a:pPr>
            <a:r>
              <a:rPr b="0" i="0" lang="en" sz="1600" u="none" cap="none" strike="noStrike">
                <a:solidFill>
                  <a:srgbClr val="E0301E"/>
                </a:solidFill>
                <a:latin typeface="Georgia"/>
                <a:ea typeface="Georgia"/>
                <a:cs typeface="Georgia"/>
                <a:sym typeface="Georgia"/>
              </a:rPr>
              <a:t>Content</a:t>
            </a:r>
            <a:endParaRPr b="0" i="0" sz="1600" u="none" cap="none" strike="noStrike">
              <a:solidFill>
                <a:srgbClr val="E0301E"/>
              </a:solidFill>
              <a:latin typeface="Georgia"/>
              <a:ea typeface="Georgia"/>
              <a:cs typeface="Georgia"/>
              <a:sym typeface="Georgia"/>
            </a:endParaRPr>
          </a:p>
        </p:txBody>
      </p:sp>
      <p:sp>
        <p:nvSpPr>
          <p:cNvPr id="4148" name="Google Shape;4148;p555"/>
          <p:cNvSpPr txBox="1"/>
          <p:nvPr/>
        </p:nvSpPr>
        <p:spPr>
          <a:xfrm>
            <a:off x="6677603" y="1502421"/>
            <a:ext cx="1481400" cy="387900"/>
          </a:xfrm>
          <a:prstGeom prst="rect">
            <a:avLst/>
          </a:prstGeom>
          <a:noFill/>
          <a:ln>
            <a:noFill/>
          </a:ln>
        </p:spPr>
        <p:txBody>
          <a:bodyPr anchorCtr="0" anchor="t" bIns="68575" lIns="68575" spcFirstLastPara="1" rIns="68575" wrap="square" tIns="68575">
            <a:noAutofit/>
          </a:bodyPr>
          <a:lstStyle/>
          <a:p>
            <a:pPr indent="0" lvl="0" marL="0" marR="0" rtl="0" algn="ctr">
              <a:lnSpc>
                <a:spcPct val="100000"/>
              </a:lnSpc>
              <a:spcBef>
                <a:spcPts val="200"/>
              </a:spcBef>
              <a:spcAft>
                <a:spcPts val="0"/>
              </a:spcAft>
              <a:buClr>
                <a:srgbClr val="000000"/>
              </a:buClr>
              <a:buSzPts val="1600"/>
              <a:buFont typeface="Arial"/>
              <a:buNone/>
            </a:pPr>
            <a:r>
              <a:rPr b="0" i="0" lang="en" sz="1600" u="none" cap="none" strike="noStrike">
                <a:solidFill>
                  <a:srgbClr val="E0301E"/>
                </a:solidFill>
                <a:latin typeface="Georgia"/>
                <a:ea typeface="Georgia"/>
                <a:cs typeface="Georgia"/>
                <a:sym typeface="Georgia"/>
              </a:rPr>
              <a:t>Demographics</a:t>
            </a:r>
            <a:endParaRPr b="0" i="0" sz="1600" u="none" cap="none" strike="noStrike">
              <a:solidFill>
                <a:srgbClr val="E0301E"/>
              </a:solidFill>
              <a:latin typeface="Georgia"/>
              <a:ea typeface="Georgia"/>
              <a:cs typeface="Georgia"/>
              <a:sym typeface="Georgia"/>
            </a:endParaRPr>
          </a:p>
        </p:txBody>
      </p:sp>
      <p:sp>
        <p:nvSpPr>
          <p:cNvPr id="4149" name="Google Shape;4149;p555"/>
          <p:cNvSpPr txBox="1"/>
          <p:nvPr>
            <p:ph idx="2" type="subTitle"/>
          </p:nvPr>
        </p:nvSpPr>
        <p:spPr>
          <a:xfrm>
            <a:off x="373834" y="699975"/>
            <a:ext cx="8479500" cy="664500"/>
          </a:xfrm>
          <a:prstGeom prst="rect">
            <a:avLst/>
          </a:prstGeom>
          <a:noFill/>
          <a:ln>
            <a:noFill/>
          </a:ln>
        </p:spPr>
        <p:txBody>
          <a:bodyPr anchorCtr="0" anchor="t" bIns="0" lIns="0" spcFirstLastPara="1" rIns="0" wrap="square" tIns="0">
            <a:noAutofit/>
          </a:bodyPr>
          <a:lstStyle/>
          <a:p>
            <a:pPr indent="0" lvl="0" marL="0" rtl="0" algn="l">
              <a:lnSpc>
                <a:spcPct val="85000"/>
              </a:lnSpc>
              <a:spcBef>
                <a:spcPts val="0"/>
              </a:spcBef>
              <a:spcAft>
                <a:spcPts val="0"/>
              </a:spcAft>
              <a:buSzPts val="1800"/>
              <a:buNone/>
            </a:pPr>
            <a:r>
              <a:rPr lang="en"/>
              <a:t>Data used:</a:t>
            </a:r>
            <a:endParaRPr/>
          </a:p>
        </p:txBody>
      </p:sp>
      <p:sp>
        <p:nvSpPr>
          <p:cNvPr id="4150" name="Google Shape;4150;p555"/>
          <p:cNvSpPr/>
          <p:nvPr/>
        </p:nvSpPr>
        <p:spPr>
          <a:xfrm>
            <a:off x="5895980" y="200544"/>
            <a:ext cx="650913" cy="754330"/>
          </a:xfrm>
          <a:custGeom>
            <a:rect b="b" l="l" r="r" t="t"/>
            <a:pathLst>
              <a:path extrusionOk="0" h="874586" w="1005271">
                <a:moveTo>
                  <a:pt x="502635" y="0"/>
                </a:moveTo>
                <a:lnTo>
                  <a:pt x="1005270" y="190223"/>
                </a:lnTo>
                <a:lnTo>
                  <a:pt x="1005270" y="684364"/>
                </a:lnTo>
                <a:lnTo>
                  <a:pt x="502636" y="874586"/>
                </a:lnTo>
                <a:lnTo>
                  <a:pt x="1" y="684364"/>
                </a:lnTo>
                <a:lnTo>
                  <a:pt x="1" y="190223"/>
                </a:lnTo>
                <a:lnTo>
                  <a:pt x="502635" y="0"/>
                </a:lnTo>
                <a:close/>
              </a:path>
            </a:pathLst>
          </a:custGeom>
          <a:solidFill>
            <a:srgbClr val="BB2740"/>
          </a:solidFill>
          <a:ln cap="flat" cmpd="sng" w="25400">
            <a:solidFill>
              <a:schemeClr val="lt1"/>
            </a:solidFill>
            <a:prstDash val="solid"/>
            <a:round/>
            <a:headEnd len="sm" w="sm" type="none"/>
            <a:tailEnd len="sm" w="sm" type="none"/>
          </a:ln>
        </p:spPr>
        <p:txBody>
          <a:bodyPr anchorCtr="0" anchor="ctr" bIns="137475" lIns="122200" spcFirstLastPara="1" rIns="122200" wrap="square" tIns="137475">
            <a:noAutofit/>
          </a:bodyPr>
          <a:lstStyle/>
          <a:p>
            <a:pPr indent="0" lvl="0" marL="0" marR="0" rtl="0" algn="ctr">
              <a:lnSpc>
                <a:spcPct val="90000"/>
              </a:lnSpc>
              <a:spcBef>
                <a:spcPts val="0"/>
              </a:spcBef>
              <a:spcAft>
                <a:spcPts val="0"/>
              </a:spcAft>
              <a:buClr>
                <a:srgbClr val="000000"/>
              </a:buClr>
              <a:buSzPts val="1000"/>
              <a:buFont typeface="Arial"/>
              <a:buNone/>
            </a:pPr>
            <a:r>
              <a:rPr b="0" i="0" lang="en" sz="1000" u="none" cap="none" strike="noStrike">
                <a:solidFill>
                  <a:schemeClr val="lt1"/>
                </a:solidFill>
                <a:latin typeface="Arial"/>
                <a:ea typeface="Arial"/>
                <a:cs typeface="Arial"/>
                <a:sym typeface="Arial"/>
              </a:rPr>
              <a:t>POC’s</a:t>
            </a:r>
            <a:endParaRPr b="0" i="0" sz="1000" u="none" cap="none" strike="noStrike">
              <a:solidFill>
                <a:schemeClr val="lt1"/>
              </a:solidFill>
              <a:latin typeface="Arial"/>
              <a:ea typeface="Arial"/>
              <a:cs typeface="Arial"/>
              <a:sym typeface="Arial"/>
            </a:endParaRPr>
          </a:p>
        </p:txBody>
      </p:sp>
      <p:sp>
        <p:nvSpPr>
          <p:cNvPr id="4151" name="Google Shape;4151;p555"/>
          <p:cNvSpPr/>
          <p:nvPr/>
        </p:nvSpPr>
        <p:spPr>
          <a:xfrm>
            <a:off x="1499755" y="1173375"/>
            <a:ext cx="329046" cy="329046"/>
          </a:xfrm>
          <a:custGeom>
            <a:rect b="b" l="l" r="r" t="t"/>
            <a:pathLst>
              <a:path extrusionOk="0" h="200" w="200">
                <a:moveTo>
                  <a:pt x="100" y="0"/>
                </a:moveTo>
                <a:cubicBezTo>
                  <a:pt x="44" y="0"/>
                  <a:pt x="0" y="45"/>
                  <a:pt x="0" y="100"/>
                </a:cubicBezTo>
                <a:cubicBezTo>
                  <a:pt x="0" y="155"/>
                  <a:pt x="44" y="200"/>
                  <a:pt x="100" y="200"/>
                </a:cubicBezTo>
                <a:cubicBezTo>
                  <a:pt x="155" y="200"/>
                  <a:pt x="200" y="155"/>
                  <a:pt x="200" y="100"/>
                </a:cubicBezTo>
                <a:cubicBezTo>
                  <a:pt x="200" y="45"/>
                  <a:pt x="155" y="0"/>
                  <a:pt x="100" y="0"/>
                </a:cubicBezTo>
                <a:close/>
                <a:moveTo>
                  <a:pt x="100" y="187"/>
                </a:moveTo>
                <a:cubicBezTo>
                  <a:pt x="51" y="187"/>
                  <a:pt x="12" y="148"/>
                  <a:pt x="12" y="100"/>
                </a:cubicBezTo>
                <a:cubicBezTo>
                  <a:pt x="12" y="51"/>
                  <a:pt x="51" y="12"/>
                  <a:pt x="100" y="12"/>
                </a:cubicBezTo>
                <a:cubicBezTo>
                  <a:pt x="148" y="12"/>
                  <a:pt x="187" y="51"/>
                  <a:pt x="187" y="100"/>
                </a:cubicBezTo>
                <a:cubicBezTo>
                  <a:pt x="187" y="148"/>
                  <a:pt x="148" y="187"/>
                  <a:pt x="100" y="187"/>
                </a:cubicBezTo>
                <a:close/>
                <a:moveTo>
                  <a:pt x="106" y="93"/>
                </a:moveTo>
                <a:cubicBezTo>
                  <a:pt x="106" y="38"/>
                  <a:pt x="106" y="38"/>
                  <a:pt x="106" y="38"/>
                </a:cubicBezTo>
                <a:cubicBezTo>
                  <a:pt x="93" y="38"/>
                  <a:pt x="93" y="38"/>
                  <a:pt x="93" y="38"/>
                </a:cubicBezTo>
                <a:cubicBezTo>
                  <a:pt x="93" y="106"/>
                  <a:pt x="93" y="106"/>
                  <a:pt x="93" y="106"/>
                </a:cubicBezTo>
                <a:cubicBezTo>
                  <a:pt x="162" y="106"/>
                  <a:pt x="162" y="106"/>
                  <a:pt x="162" y="106"/>
                </a:cubicBezTo>
                <a:cubicBezTo>
                  <a:pt x="162" y="93"/>
                  <a:pt x="162" y="93"/>
                  <a:pt x="162" y="93"/>
                </a:cubicBezTo>
                <a:lnTo>
                  <a:pt x="106" y="93"/>
                </a:lnTo>
                <a:close/>
              </a:path>
            </a:pathLst>
          </a:custGeom>
          <a:solidFill>
            <a:srgbClr val="E0301E"/>
          </a:solidFill>
          <a:ln cap="flat" cmpd="sng" w="9525">
            <a:solidFill>
              <a:srgbClr val="E0301E"/>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52" name="Google Shape;4152;p555"/>
          <p:cNvSpPr/>
          <p:nvPr/>
        </p:nvSpPr>
        <p:spPr>
          <a:xfrm>
            <a:off x="4407413" y="1102548"/>
            <a:ext cx="293465" cy="360000"/>
          </a:xfrm>
          <a:custGeom>
            <a:rect b="b" l="l" r="r" t="t"/>
            <a:pathLst>
              <a:path extrusionOk="0" h="200" w="163">
                <a:moveTo>
                  <a:pt x="150" y="13"/>
                </a:moveTo>
                <a:cubicBezTo>
                  <a:pt x="132" y="13"/>
                  <a:pt x="132" y="13"/>
                  <a:pt x="132" y="13"/>
                </a:cubicBezTo>
                <a:cubicBezTo>
                  <a:pt x="132" y="25"/>
                  <a:pt x="132" y="25"/>
                  <a:pt x="132" y="25"/>
                </a:cubicBezTo>
                <a:cubicBezTo>
                  <a:pt x="150" y="25"/>
                  <a:pt x="150" y="25"/>
                  <a:pt x="150" y="25"/>
                </a:cubicBezTo>
                <a:cubicBezTo>
                  <a:pt x="150" y="188"/>
                  <a:pt x="150" y="188"/>
                  <a:pt x="150" y="188"/>
                </a:cubicBezTo>
                <a:cubicBezTo>
                  <a:pt x="13" y="188"/>
                  <a:pt x="13" y="188"/>
                  <a:pt x="13" y="188"/>
                </a:cubicBezTo>
                <a:cubicBezTo>
                  <a:pt x="13" y="25"/>
                  <a:pt x="13" y="25"/>
                  <a:pt x="13" y="25"/>
                </a:cubicBezTo>
                <a:cubicBezTo>
                  <a:pt x="32" y="25"/>
                  <a:pt x="32" y="25"/>
                  <a:pt x="32" y="25"/>
                </a:cubicBezTo>
                <a:cubicBezTo>
                  <a:pt x="32" y="13"/>
                  <a:pt x="32" y="13"/>
                  <a:pt x="32" y="13"/>
                </a:cubicBezTo>
                <a:cubicBezTo>
                  <a:pt x="13" y="13"/>
                  <a:pt x="13" y="13"/>
                  <a:pt x="13" y="13"/>
                </a:cubicBezTo>
                <a:cubicBezTo>
                  <a:pt x="6" y="13"/>
                  <a:pt x="0" y="18"/>
                  <a:pt x="0" y="25"/>
                </a:cubicBezTo>
                <a:cubicBezTo>
                  <a:pt x="0" y="188"/>
                  <a:pt x="0" y="188"/>
                  <a:pt x="0" y="188"/>
                </a:cubicBezTo>
                <a:cubicBezTo>
                  <a:pt x="0" y="195"/>
                  <a:pt x="6" y="200"/>
                  <a:pt x="13" y="200"/>
                </a:cubicBezTo>
                <a:cubicBezTo>
                  <a:pt x="150" y="200"/>
                  <a:pt x="150" y="200"/>
                  <a:pt x="150" y="200"/>
                </a:cubicBezTo>
                <a:cubicBezTo>
                  <a:pt x="157" y="200"/>
                  <a:pt x="163" y="195"/>
                  <a:pt x="163" y="188"/>
                </a:cubicBezTo>
                <a:cubicBezTo>
                  <a:pt x="163" y="25"/>
                  <a:pt x="163" y="25"/>
                  <a:pt x="163" y="25"/>
                </a:cubicBezTo>
                <a:cubicBezTo>
                  <a:pt x="163" y="18"/>
                  <a:pt x="157" y="13"/>
                  <a:pt x="150" y="13"/>
                </a:cubicBezTo>
                <a:close/>
                <a:moveTo>
                  <a:pt x="44" y="13"/>
                </a:moveTo>
                <a:cubicBezTo>
                  <a:pt x="119" y="13"/>
                  <a:pt x="119" y="13"/>
                  <a:pt x="119" y="13"/>
                </a:cubicBezTo>
                <a:cubicBezTo>
                  <a:pt x="119" y="0"/>
                  <a:pt x="119" y="0"/>
                  <a:pt x="119" y="0"/>
                </a:cubicBezTo>
                <a:cubicBezTo>
                  <a:pt x="44" y="0"/>
                  <a:pt x="44" y="0"/>
                  <a:pt x="44" y="0"/>
                </a:cubicBezTo>
                <a:lnTo>
                  <a:pt x="44" y="13"/>
                </a:lnTo>
                <a:close/>
                <a:moveTo>
                  <a:pt x="42" y="100"/>
                </a:moveTo>
                <a:cubicBezTo>
                  <a:pt x="39" y="100"/>
                  <a:pt x="36" y="103"/>
                  <a:pt x="36" y="107"/>
                </a:cubicBezTo>
                <a:cubicBezTo>
                  <a:pt x="36" y="110"/>
                  <a:pt x="39" y="113"/>
                  <a:pt x="42" y="113"/>
                </a:cubicBezTo>
                <a:cubicBezTo>
                  <a:pt x="121" y="113"/>
                  <a:pt x="121" y="113"/>
                  <a:pt x="121" y="113"/>
                </a:cubicBezTo>
                <a:cubicBezTo>
                  <a:pt x="125" y="113"/>
                  <a:pt x="127" y="110"/>
                  <a:pt x="127" y="107"/>
                </a:cubicBezTo>
                <a:cubicBezTo>
                  <a:pt x="127" y="103"/>
                  <a:pt x="125" y="100"/>
                  <a:pt x="121" y="100"/>
                </a:cubicBezTo>
                <a:lnTo>
                  <a:pt x="42" y="100"/>
                </a:lnTo>
                <a:close/>
                <a:moveTo>
                  <a:pt x="42" y="67"/>
                </a:moveTo>
                <a:cubicBezTo>
                  <a:pt x="39" y="67"/>
                  <a:pt x="36" y="70"/>
                  <a:pt x="36" y="73"/>
                </a:cubicBezTo>
                <a:cubicBezTo>
                  <a:pt x="36" y="77"/>
                  <a:pt x="39" y="79"/>
                  <a:pt x="42" y="79"/>
                </a:cubicBezTo>
                <a:cubicBezTo>
                  <a:pt x="121" y="79"/>
                  <a:pt x="121" y="79"/>
                  <a:pt x="121" y="79"/>
                </a:cubicBezTo>
                <a:cubicBezTo>
                  <a:pt x="125" y="79"/>
                  <a:pt x="127" y="77"/>
                  <a:pt x="127" y="73"/>
                </a:cubicBezTo>
                <a:cubicBezTo>
                  <a:pt x="127" y="70"/>
                  <a:pt x="125" y="67"/>
                  <a:pt x="121" y="67"/>
                </a:cubicBezTo>
                <a:lnTo>
                  <a:pt x="42" y="67"/>
                </a:lnTo>
                <a:close/>
              </a:path>
            </a:pathLst>
          </a:custGeom>
          <a:solidFill>
            <a:srgbClr val="E0301E"/>
          </a:solidFill>
          <a:ln cap="flat" cmpd="sng" w="9525">
            <a:solidFill>
              <a:srgbClr val="E0301E"/>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53" name="Google Shape;4153;p555"/>
          <p:cNvSpPr/>
          <p:nvPr/>
        </p:nvSpPr>
        <p:spPr>
          <a:xfrm>
            <a:off x="7253780" y="1173375"/>
            <a:ext cx="329046" cy="329046"/>
          </a:xfrm>
          <a:custGeom>
            <a:rect b="b" l="l" r="r" t="t"/>
            <a:pathLst>
              <a:path extrusionOk="0" h="200" w="200">
                <a:moveTo>
                  <a:pt x="100" y="0"/>
                </a:moveTo>
                <a:cubicBezTo>
                  <a:pt x="44" y="0"/>
                  <a:pt x="0" y="44"/>
                  <a:pt x="0" y="100"/>
                </a:cubicBezTo>
                <a:cubicBezTo>
                  <a:pt x="0" y="127"/>
                  <a:pt x="10" y="151"/>
                  <a:pt x="28" y="169"/>
                </a:cubicBezTo>
                <a:cubicBezTo>
                  <a:pt x="32" y="174"/>
                  <a:pt x="32" y="174"/>
                  <a:pt x="32" y="174"/>
                </a:cubicBezTo>
                <a:cubicBezTo>
                  <a:pt x="32" y="174"/>
                  <a:pt x="32" y="174"/>
                  <a:pt x="32" y="174"/>
                </a:cubicBezTo>
                <a:cubicBezTo>
                  <a:pt x="50" y="190"/>
                  <a:pt x="74" y="200"/>
                  <a:pt x="100" y="200"/>
                </a:cubicBezTo>
                <a:cubicBezTo>
                  <a:pt x="125" y="200"/>
                  <a:pt x="149" y="190"/>
                  <a:pt x="167" y="174"/>
                </a:cubicBezTo>
                <a:cubicBezTo>
                  <a:pt x="167" y="174"/>
                  <a:pt x="167" y="174"/>
                  <a:pt x="167" y="174"/>
                </a:cubicBezTo>
                <a:cubicBezTo>
                  <a:pt x="171" y="170"/>
                  <a:pt x="171" y="170"/>
                  <a:pt x="171" y="170"/>
                </a:cubicBezTo>
                <a:cubicBezTo>
                  <a:pt x="189" y="152"/>
                  <a:pt x="200" y="127"/>
                  <a:pt x="200" y="100"/>
                </a:cubicBezTo>
                <a:cubicBezTo>
                  <a:pt x="200" y="44"/>
                  <a:pt x="155" y="0"/>
                  <a:pt x="100" y="0"/>
                </a:cubicBezTo>
                <a:close/>
                <a:moveTo>
                  <a:pt x="100" y="187"/>
                </a:moveTo>
                <a:cubicBezTo>
                  <a:pt x="78" y="187"/>
                  <a:pt x="58" y="179"/>
                  <a:pt x="43" y="166"/>
                </a:cubicBezTo>
                <a:cubicBezTo>
                  <a:pt x="58" y="157"/>
                  <a:pt x="78" y="152"/>
                  <a:pt x="100" y="152"/>
                </a:cubicBezTo>
                <a:cubicBezTo>
                  <a:pt x="121" y="152"/>
                  <a:pt x="141" y="157"/>
                  <a:pt x="156" y="166"/>
                </a:cubicBezTo>
                <a:cubicBezTo>
                  <a:pt x="141" y="179"/>
                  <a:pt x="121" y="187"/>
                  <a:pt x="100" y="187"/>
                </a:cubicBezTo>
                <a:close/>
                <a:moveTo>
                  <a:pt x="165" y="157"/>
                </a:moveTo>
                <a:cubicBezTo>
                  <a:pt x="148" y="146"/>
                  <a:pt x="125" y="140"/>
                  <a:pt x="100" y="140"/>
                </a:cubicBezTo>
                <a:cubicBezTo>
                  <a:pt x="75" y="140"/>
                  <a:pt x="51" y="146"/>
                  <a:pt x="34" y="157"/>
                </a:cubicBezTo>
                <a:cubicBezTo>
                  <a:pt x="20" y="142"/>
                  <a:pt x="12" y="122"/>
                  <a:pt x="12" y="100"/>
                </a:cubicBezTo>
                <a:cubicBezTo>
                  <a:pt x="12" y="51"/>
                  <a:pt x="51" y="12"/>
                  <a:pt x="100" y="12"/>
                </a:cubicBezTo>
                <a:cubicBezTo>
                  <a:pt x="148" y="12"/>
                  <a:pt x="187" y="51"/>
                  <a:pt x="187" y="100"/>
                </a:cubicBezTo>
                <a:cubicBezTo>
                  <a:pt x="187" y="122"/>
                  <a:pt x="179" y="142"/>
                  <a:pt x="165" y="157"/>
                </a:cubicBezTo>
                <a:close/>
                <a:moveTo>
                  <a:pt x="100" y="54"/>
                </a:moveTo>
                <a:cubicBezTo>
                  <a:pt x="81" y="54"/>
                  <a:pt x="67" y="69"/>
                  <a:pt x="67" y="87"/>
                </a:cubicBezTo>
                <a:cubicBezTo>
                  <a:pt x="67" y="106"/>
                  <a:pt x="81" y="120"/>
                  <a:pt x="100" y="120"/>
                </a:cubicBezTo>
                <a:cubicBezTo>
                  <a:pt x="118" y="120"/>
                  <a:pt x="133" y="106"/>
                  <a:pt x="133" y="87"/>
                </a:cubicBezTo>
                <a:cubicBezTo>
                  <a:pt x="133" y="69"/>
                  <a:pt x="118" y="54"/>
                  <a:pt x="100" y="54"/>
                </a:cubicBezTo>
                <a:close/>
                <a:moveTo>
                  <a:pt x="100" y="108"/>
                </a:moveTo>
                <a:cubicBezTo>
                  <a:pt x="88" y="108"/>
                  <a:pt x="79" y="99"/>
                  <a:pt x="79" y="87"/>
                </a:cubicBezTo>
                <a:cubicBezTo>
                  <a:pt x="79" y="76"/>
                  <a:pt x="88" y="67"/>
                  <a:pt x="100" y="67"/>
                </a:cubicBezTo>
                <a:cubicBezTo>
                  <a:pt x="111" y="67"/>
                  <a:pt x="120" y="76"/>
                  <a:pt x="120" y="87"/>
                </a:cubicBezTo>
                <a:cubicBezTo>
                  <a:pt x="120" y="99"/>
                  <a:pt x="111" y="108"/>
                  <a:pt x="100" y="108"/>
                </a:cubicBezTo>
                <a:close/>
              </a:path>
            </a:pathLst>
          </a:custGeom>
          <a:solidFill>
            <a:srgbClr val="E0301E"/>
          </a:solidFill>
          <a:ln cap="flat" cmpd="sng" w="9525">
            <a:solidFill>
              <a:srgbClr val="E0301E"/>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50"/>
                                        </p:tgtEl>
                                        <p:attrNameLst>
                                          <p:attrName>style.visibility</p:attrName>
                                        </p:attrNameLst>
                                      </p:cBhvr>
                                      <p:to>
                                        <p:strVal val="visible"/>
                                      </p:to>
                                    </p:set>
                                    <p:animEffect filter="fade" transition="in">
                                      <p:cBhvr>
                                        <p:cTn dur="500"/>
                                        <p:tgtEl>
                                          <p:spTgt spid="415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51"/>
                                        </p:tgtEl>
                                        <p:attrNameLst>
                                          <p:attrName>style.visibility</p:attrName>
                                        </p:attrNameLst>
                                      </p:cBhvr>
                                      <p:to>
                                        <p:strVal val="visible"/>
                                      </p:to>
                                    </p:set>
                                    <p:animEffect filter="fade" transition="in">
                                      <p:cBhvr>
                                        <p:cTn dur="500"/>
                                        <p:tgtEl>
                                          <p:spTgt spid="4151"/>
                                        </p:tgtEl>
                                      </p:cBhvr>
                                    </p:animEffect>
                                  </p:childTnLst>
                                </p:cTn>
                              </p:par>
                              <p:par>
                                <p:cTn fill="hold" nodeType="withEffect" presetClass="entr" presetID="10" presetSubtype="0">
                                  <p:stCondLst>
                                    <p:cond delay="0"/>
                                  </p:stCondLst>
                                  <p:childTnLst>
                                    <p:set>
                                      <p:cBhvr>
                                        <p:cTn dur="1" fill="hold">
                                          <p:stCondLst>
                                            <p:cond delay="0"/>
                                          </p:stCondLst>
                                        </p:cTn>
                                        <p:tgtEl>
                                          <p:spTgt spid="4146"/>
                                        </p:tgtEl>
                                        <p:attrNameLst>
                                          <p:attrName>style.visibility</p:attrName>
                                        </p:attrNameLst>
                                      </p:cBhvr>
                                      <p:to>
                                        <p:strVal val="visible"/>
                                      </p:to>
                                    </p:set>
                                    <p:animEffect filter="fade" transition="in">
                                      <p:cBhvr>
                                        <p:cTn dur="500"/>
                                        <p:tgtEl>
                                          <p:spTgt spid="414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52"/>
                                        </p:tgtEl>
                                        <p:attrNameLst>
                                          <p:attrName>style.visibility</p:attrName>
                                        </p:attrNameLst>
                                      </p:cBhvr>
                                      <p:to>
                                        <p:strVal val="visible"/>
                                      </p:to>
                                    </p:set>
                                    <p:animEffect filter="fade" transition="in">
                                      <p:cBhvr>
                                        <p:cTn dur="500"/>
                                        <p:tgtEl>
                                          <p:spTgt spid="4152"/>
                                        </p:tgtEl>
                                      </p:cBhvr>
                                    </p:animEffect>
                                  </p:childTnLst>
                                </p:cTn>
                              </p:par>
                              <p:par>
                                <p:cTn fill="hold" nodeType="withEffect" presetClass="entr" presetID="10" presetSubtype="0">
                                  <p:stCondLst>
                                    <p:cond delay="0"/>
                                  </p:stCondLst>
                                  <p:childTnLst>
                                    <p:set>
                                      <p:cBhvr>
                                        <p:cTn dur="1" fill="hold">
                                          <p:stCondLst>
                                            <p:cond delay="0"/>
                                          </p:stCondLst>
                                        </p:cTn>
                                        <p:tgtEl>
                                          <p:spTgt spid="4147"/>
                                        </p:tgtEl>
                                        <p:attrNameLst>
                                          <p:attrName>style.visibility</p:attrName>
                                        </p:attrNameLst>
                                      </p:cBhvr>
                                      <p:to>
                                        <p:strVal val="visible"/>
                                      </p:to>
                                    </p:set>
                                    <p:animEffect filter="fade" transition="in">
                                      <p:cBhvr>
                                        <p:cTn dur="500"/>
                                        <p:tgtEl>
                                          <p:spTgt spid="414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53"/>
                                        </p:tgtEl>
                                        <p:attrNameLst>
                                          <p:attrName>style.visibility</p:attrName>
                                        </p:attrNameLst>
                                      </p:cBhvr>
                                      <p:to>
                                        <p:strVal val="visible"/>
                                      </p:to>
                                    </p:set>
                                    <p:animEffect filter="fade" transition="in">
                                      <p:cBhvr>
                                        <p:cTn dur="500"/>
                                        <p:tgtEl>
                                          <p:spTgt spid="4153"/>
                                        </p:tgtEl>
                                      </p:cBhvr>
                                    </p:animEffect>
                                  </p:childTnLst>
                                </p:cTn>
                              </p:par>
                              <p:par>
                                <p:cTn fill="hold" nodeType="withEffect" presetClass="entr" presetID="10" presetSubtype="0">
                                  <p:stCondLst>
                                    <p:cond delay="0"/>
                                  </p:stCondLst>
                                  <p:childTnLst>
                                    <p:set>
                                      <p:cBhvr>
                                        <p:cTn dur="1" fill="hold">
                                          <p:stCondLst>
                                            <p:cond delay="0"/>
                                          </p:stCondLst>
                                        </p:cTn>
                                        <p:tgtEl>
                                          <p:spTgt spid="4148"/>
                                        </p:tgtEl>
                                        <p:attrNameLst>
                                          <p:attrName>style.visibility</p:attrName>
                                        </p:attrNameLst>
                                      </p:cBhvr>
                                      <p:to>
                                        <p:strVal val="visible"/>
                                      </p:to>
                                    </p:set>
                                    <p:animEffect filter="fade" transition="in">
                                      <p:cBhvr>
                                        <p:cTn dur="500"/>
                                        <p:tgtEl>
                                          <p:spTgt spid="414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45"/>
                                        </p:tgtEl>
                                        <p:attrNameLst>
                                          <p:attrName>style.visibility</p:attrName>
                                        </p:attrNameLst>
                                      </p:cBhvr>
                                      <p:to>
                                        <p:strVal val="visible"/>
                                      </p:to>
                                    </p:set>
                                    <p:animEffect filter="fade" transition="in">
                                      <p:cBhvr>
                                        <p:cTn dur="1000"/>
                                        <p:tgtEl>
                                          <p:spTgt spid="414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44"/>
                                        </p:tgtEl>
                                        <p:attrNameLst>
                                          <p:attrName>style.visibility</p:attrName>
                                        </p:attrNameLst>
                                      </p:cBhvr>
                                      <p:to>
                                        <p:strVal val="visible"/>
                                      </p:to>
                                    </p:set>
                                    <p:animEffect filter="fade" transition="in">
                                      <p:cBhvr>
                                        <p:cTn dur="1000"/>
                                        <p:tgtEl>
                                          <p:spTgt spid="414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43"/>
                                        </p:tgtEl>
                                        <p:attrNameLst>
                                          <p:attrName>style.visibility</p:attrName>
                                        </p:attrNameLst>
                                      </p:cBhvr>
                                      <p:to>
                                        <p:strVal val="visible"/>
                                      </p:to>
                                    </p:set>
                                    <p:animEffect filter="fade" transition="in">
                                      <p:cBhvr>
                                        <p:cTn dur="1000"/>
                                        <p:tgtEl>
                                          <p:spTgt spid="414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57" name="Shape 4157"/>
        <p:cNvGrpSpPr/>
        <p:nvPr/>
      </p:nvGrpSpPr>
      <p:grpSpPr>
        <a:xfrm>
          <a:off x="0" y="0"/>
          <a:ext cx="0" cy="0"/>
          <a:chOff x="0" y="0"/>
          <a:chExt cx="0" cy="0"/>
        </a:xfrm>
      </p:grpSpPr>
      <p:sp>
        <p:nvSpPr>
          <p:cNvPr id="4158" name="Google Shape;4158;p556"/>
          <p:cNvSpPr txBox="1"/>
          <p:nvPr>
            <p:ph type="title"/>
          </p:nvPr>
        </p:nvSpPr>
        <p:spPr>
          <a:xfrm>
            <a:off x="332185" y="322886"/>
            <a:ext cx="8479500" cy="377100"/>
          </a:xfrm>
          <a:prstGeom prst="rect">
            <a:avLst/>
          </a:prstGeom>
          <a:noFill/>
          <a:ln>
            <a:noFill/>
          </a:ln>
        </p:spPr>
        <p:txBody>
          <a:bodyPr anchorCtr="0" anchor="t" bIns="0" lIns="0" spcFirstLastPara="1" rIns="0" wrap="square" tIns="0">
            <a:noAutofit/>
          </a:bodyPr>
          <a:lstStyle/>
          <a:p>
            <a:pPr indent="0" lvl="0" marL="0" rtl="0" algn="l">
              <a:lnSpc>
                <a:spcPct val="85000"/>
              </a:lnSpc>
              <a:spcBef>
                <a:spcPts val="0"/>
              </a:spcBef>
              <a:spcAft>
                <a:spcPts val="0"/>
              </a:spcAft>
              <a:buSzPts val="2400"/>
              <a:buNone/>
            </a:pPr>
            <a:r>
              <a:rPr lang="en"/>
              <a:t>Develop a ML algorithm</a:t>
            </a:r>
            <a:endParaRPr/>
          </a:p>
        </p:txBody>
      </p:sp>
      <p:pic>
        <p:nvPicPr>
          <p:cNvPr id="4159" name="Google Shape;4159;p556"/>
          <p:cNvPicPr preferRelativeResize="0"/>
          <p:nvPr/>
        </p:nvPicPr>
        <p:blipFill rotWithShape="1">
          <a:blip r:embed="rId3">
            <a:alphaModFix/>
          </a:blip>
          <a:srcRect b="0" l="0" r="0" t="0"/>
          <a:stretch/>
        </p:blipFill>
        <p:spPr>
          <a:xfrm>
            <a:off x="1352126" y="1063500"/>
            <a:ext cx="6439675" cy="4062849"/>
          </a:xfrm>
          <a:prstGeom prst="rect">
            <a:avLst/>
          </a:prstGeom>
          <a:noFill/>
          <a:ln>
            <a:noFill/>
          </a:ln>
        </p:spPr>
      </p:pic>
      <p:sp>
        <p:nvSpPr>
          <p:cNvPr id="4160" name="Google Shape;4160;p556"/>
          <p:cNvSpPr/>
          <p:nvPr/>
        </p:nvSpPr>
        <p:spPr>
          <a:xfrm>
            <a:off x="4960800" y="3272850"/>
            <a:ext cx="1897200" cy="754200"/>
          </a:xfrm>
          <a:prstGeom prst="wedgeRectCallout">
            <a:avLst>
              <a:gd fmla="val -8518" name="adj1"/>
              <a:gd fmla="val 72981" name="adj2"/>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Georgia"/>
                <a:ea typeface="Georgia"/>
                <a:cs typeface="Georgia"/>
                <a:sym typeface="Georgia"/>
              </a:rPr>
              <a:t>This group is the one that will get the manipulation</a:t>
            </a:r>
            <a:endParaRPr b="0" i="0" sz="1400" u="none" cap="none" strike="noStrike">
              <a:solidFill>
                <a:srgbClr val="000000"/>
              </a:solidFill>
              <a:latin typeface="Georgia"/>
              <a:ea typeface="Georgia"/>
              <a:cs typeface="Georgia"/>
              <a:sym typeface="Georgia"/>
            </a:endParaRPr>
          </a:p>
        </p:txBody>
      </p:sp>
      <p:sp>
        <p:nvSpPr>
          <p:cNvPr id="4161" name="Google Shape;4161;p556"/>
          <p:cNvSpPr/>
          <p:nvPr/>
        </p:nvSpPr>
        <p:spPr>
          <a:xfrm>
            <a:off x="7541875" y="1063500"/>
            <a:ext cx="1465800" cy="650100"/>
          </a:xfrm>
          <a:prstGeom prst="wedgeRectCallout">
            <a:avLst>
              <a:gd fmla="val -132796" name="adj1"/>
              <a:gd fmla="val 47093" name="adj2"/>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Georgia"/>
                <a:ea typeface="Georgia"/>
                <a:cs typeface="Georgia"/>
                <a:sym typeface="Georgia"/>
              </a:rPr>
              <a:t>Histogram of subscribed ppl</a:t>
            </a:r>
            <a:endParaRPr b="0" i="0" sz="1400" u="none" cap="none" strike="noStrike">
              <a:solidFill>
                <a:srgbClr val="000000"/>
              </a:solidFill>
              <a:latin typeface="Georgia"/>
              <a:ea typeface="Georgia"/>
              <a:cs typeface="Georgia"/>
              <a:sym typeface="Georgia"/>
            </a:endParaRPr>
          </a:p>
        </p:txBody>
      </p:sp>
      <p:sp>
        <p:nvSpPr>
          <p:cNvPr id="4162" name="Google Shape;4162;p556"/>
          <p:cNvSpPr/>
          <p:nvPr/>
        </p:nvSpPr>
        <p:spPr>
          <a:xfrm>
            <a:off x="167775" y="3665650"/>
            <a:ext cx="1465800" cy="650100"/>
          </a:xfrm>
          <a:prstGeom prst="wedgeRectCallout">
            <a:avLst>
              <a:gd fmla="val 120903" name="adj1"/>
              <a:gd fmla="val 20193" name="adj2"/>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Georgia"/>
                <a:ea typeface="Georgia"/>
                <a:cs typeface="Georgia"/>
                <a:sym typeface="Georgia"/>
              </a:rPr>
              <a:t>Histogram of unsubscribed ppl</a:t>
            </a:r>
            <a:endParaRPr b="0" i="0" sz="1400" u="none" cap="none" strike="noStrike">
              <a:solidFill>
                <a:srgbClr val="000000"/>
              </a:solidFill>
              <a:latin typeface="Georgia"/>
              <a:ea typeface="Georgia"/>
              <a:cs typeface="Georgia"/>
              <a:sym typeface="Georgia"/>
            </a:endParaRPr>
          </a:p>
        </p:txBody>
      </p:sp>
      <p:sp>
        <p:nvSpPr>
          <p:cNvPr id="4163" name="Google Shape;4163;p556"/>
          <p:cNvSpPr/>
          <p:nvPr/>
        </p:nvSpPr>
        <p:spPr>
          <a:xfrm>
            <a:off x="102550" y="1736238"/>
            <a:ext cx="1465800" cy="650100"/>
          </a:xfrm>
          <a:prstGeom prst="wedgeRectCallout">
            <a:avLst>
              <a:gd fmla="val 268277" name="adj1"/>
              <a:gd fmla="val 139184" name="adj2"/>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Georgia"/>
                <a:ea typeface="Georgia"/>
                <a:cs typeface="Georgia"/>
                <a:sym typeface="Georgia"/>
              </a:rPr>
              <a:t>Fitted Curve</a:t>
            </a:r>
            <a:endParaRPr b="0" i="0" sz="1400" u="none" cap="none" strike="noStrike">
              <a:solidFill>
                <a:srgbClr val="000000"/>
              </a:solidFill>
              <a:latin typeface="Georgia"/>
              <a:ea typeface="Georgia"/>
              <a:cs typeface="Georgia"/>
              <a:sym typeface="Georgia"/>
            </a:endParaRPr>
          </a:p>
        </p:txBody>
      </p:sp>
      <p:sp>
        <p:nvSpPr>
          <p:cNvPr id="4164" name="Google Shape;4164;p556"/>
          <p:cNvSpPr txBox="1"/>
          <p:nvPr>
            <p:ph idx="2" type="subTitle"/>
          </p:nvPr>
        </p:nvSpPr>
        <p:spPr>
          <a:xfrm>
            <a:off x="373834" y="699975"/>
            <a:ext cx="8479500" cy="664500"/>
          </a:xfrm>
          <a:prstGeom prst="rect">
            <a:avLst/>
          </a:prstGeom>
          <a:noFill/>
          <a:ln>
            <a:noFill/>
          </a:ln>
        </p:spPr>
        <p:txBody>
          <a:bodyPr anchorCtr="0" anchor="t" bIns="0" lIns="0" spcFirstLastPara="1" rIns="0" wrap="square" tIns="0">
            <a:noAutofit/>
          </a:bodyPr>
          <a:lstStyle/>
          <a:p>
            <a:pPr indent="0" lvl="0" marL="0" rtl="0" algn="l">
              <a:lnSpc>
                <a:spcPct val="85000"/>
              </a:lnSpc>
              <a:spcBef>
                <a:spcPts val="0"/>
              </a:spcBef>
              <a:spcAft>
                <a:spcPts val="0"/>
              </a:spcAft>
              <a:buSzPts val="1800"/>
              <a:buNone/>
            </a:pPr>
            <a:r>
              <a:rPr lang="en"/>
              <a:t>Een predictive model</a:t>
            </a:r>
            <a:endParaRPr/>
          </a:p>
        </p:txBody>
      </p:sp>
      <p:sp>
        <p:nvSpPr>
          <p:cNvPr id="4165" name="Google Shape;4165;p556"/>
          <p:cNvSpPr/>
          <p:nvPr/>
        </p:nvSpPr>
        <p:spPr>
          <a:xfrm>
            <a:off x="4013830" y="170944"/>
            <a:ext cx="826835" cy="944553"/>
          </a:xfrm>
          <a:custGeom>
            <a:rect b="b" l="l" r="r" t="t"/>
            <a:pathLst>
              <a:path extrusionOk="0" h="874586" w="1005271">
                <a:moveTo>
                  <a:pt x="502635" y="0"/>
                </a:moveTo>
                <a:lnTo>
                  <a:pt x="1005270" y="190223"/>
                </a:lnTo>
                <a:lnTo>
                  <a:pt x="1005270" y="684364"/>
                </a:lnTo>
                <a:lnTo>
                  <a:pt x="502636" y="874586"/>
                </a:lnTo>
                <a:lnTo>
                  <a:pt x="1" y="684364"/>
                </a:lnTo>
                <a:lnTo>
                  <a:pt x="1" y="190223"/>
                </a:lnTo>
                <a:lnTo>
                  <a:pt x="502635" y="0"/>
                </a:lnTo>
                <a:close/>
              </a:path>
            </a:pathLst>
          </a:custGeom>
          <a:solidFill>
            <a:srgbClr val="BB2740"/>
          </a:solidFill>
          <a:ln cap="flat" cmpd="sng" w="25400">
            <a:solidFill>
              <a:schemeClr val="lt1"/>
            </a:solidFill>
            <a:prstDash val="solid"/>
            <a:round/>
            <a:headEnd len="sm" w="sm" type="none"/>
            <a:tailEnd len="sm" w="sm" type="none"/>
          </a:ln>
        </p:spPr>
        <p:txBody>
          <a:bodyPr anchorCtr="0" anchor="ctr" bIns="137475" lIns="122200" spcFirstLastPara="1" rIns="122200" wrap="square" tIns="137475">
            <a:noAutofit/>
          </a:bodyPr>
          <a:lstStyle/>
          <a:p>
            <a:pPr indent="0" lvl="0" marL="0" marR="0" rtl="0" algn="ctr">
              <a:lnSpc>
                <a:spcPct val="90000"/>
              </a:lnSpc>
              <a:spcBef>
                <a:spcPts val="0"/>
              </a:spcBef>
              <a:spcAft>
                <a:spcPts val="0"/>
              </a:spcAft>
              <a:buClr>
                <a:srgbClr val="000000"/>
              </a:buClr>
              <a:buSzPts val="1000"/>
              <a:buFont typeface="Arial"/>
              <a:buNone/>
            </a:pPr>
            <a:r>
              <a:rPr b="0" i="0" lang="en" sz="1000" u="none" cap="none" strike="noStrike">
                <a:solidFill>
                  <a:schemeClr val="lt1"/>
                </a:solidFill>
                <a:latin typeface="Arial"/>
                <a:ea typeface="Arial"/>
                <a:cs typeface="Arial"/>
                <a:sym typeface="Arial"/>
              </a:rPr>
              <a:t>POC’s</a:t>
            </a:r>
            <a:endParaRPr b="0" i="0" sz="1000" u="none" cap="none" strike="noStrike">
              <a:solidFill>
                <a:schemeClr val="lt1"/>
              </a:solidFill>
              <a:latin typeface="Arial"/>
              <a:ea typeface="Arial"/>
              <a:cs typeface="Arial"/>
              <a:sym typeface="Arial"/>
            </a:endParaRPr>
          </a:p>
        </p:txBody>
      </p:sp>
      <p:sp>
        <p:nvSpPr>
          <p:cNvPr id="4166" name="Google Shape;4166;p556"/>
          <p:cNvSpPr/>
          <p:nvPr/>
        </p:nvSpPr>
        <p:spPr>
          <a:xfrm>
            <a:off x="4745893" y="170956"/>
            <a:ext cx="826835" cy="944553"/>
          </a:xfrm>
          <a:custGeom>
            <a:rect b="b" l="l" r="r" t="t"/>
            <a:pathLst>
              <a:path extrusionOk="0" h="874586" w="1005271">
                <a:moveTo>
                  <a:pt x="502635" y="0"/>
                </a:moveTo>
                <a:lnTo>
                  <a:pt x="1005270" y="190223"/>
                </a:lnTo>
                <a:lnTo>
                  <a:pt x="1005270" y="684364"/>
                </a:lnTo>
                <a:lnTo>
                  <a:pt x="502636" y="874586"/>
                </a:lnTo>
                <a:lnTo>
                  <a:pt x="1" y="684364"/>
                </a:lnTo>
                <a:lnTo>
                  <a:pt x="1" y="190223"/>
                </a:lnTo>
                <a:lnTo>
                  <a:pt x="502635" y="0"/>
                </a:lnTo>
                <a:close/>
              </a:path>
            </a:pathLst>
          </a:custGeom>
          <a:solidFill>
            <a:srgbClr val="E02D1B"/>
          </a:solidFill>
          <a:ln cap="flat" cmpd="sng" w="25400">
            <a:solidFill>
              <a:schemeClr val="lt1"/>
            </a:solidFill>
            <a:prstDash val="solid"/>
            <a:round/>
            <a:headEnd len="sm" w="sm" type="none"/>
            <a:tailEnd len="sm" w="sm" type="none"/>
          </a:ln>
        </p:spPr>
        <p:txBody>
          <a:bodyPr anchorCtr="0" anchor="ctr" bIns="134600" lIns="119350" spcFirstLastPara="1" rIns="119350" wrap="square" tIns="134600">
            <a:noAutofit/>
          </a:bodyPr>
          <a:lstStyle/>
          <a:p>
            <a:pPr indent="0" lvl="0" marL="0" marR="0" rtl="0" algn="ctr">
              <a:lnSpc>
                <a:spcPct val="90000"/>
              </a:lnSpc>
              <a:spcBef>
                <a:spcPts val="0"/>
              </a:spcBef>
              <a:spcAft>
                <a:spcPts val="0"/>
              </a:spcAft>
              <a:buClr>
                <a:srgbClr val="000000"/>
              </a:buClr>
              <a:buSzPts val="700"/>
              <a:buFont typeface="Arial"/>
              <a:buNone/>
            </a:pPr>
            <a:r>
              <a:rPr b="0" i="0" lang="en" sz="700" u="none" cap="none" strike="noStrike">
                <a:solidFill>
                  <a:schemeClr val="lt1"/>
                </a:solidFill>
                <a:latin typeface="Arial"/>
                <a:ea typeface="Arial"/>
                <a:cs typeface="Arial"/>
                <a:sym typeface="Arial"/>
              </a:rPr>
              <a:t>Visualisation</a:t>
            </a:r>
            <a:endParaRPr b="0" i="0" sz="700" u="none" cap="none" strike="noStrike">
              <a:solidFill>
                <a:schemeClr val="lt1"/>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65"/>
                                        </p:tgtEl>
                                        <p:attrNameLst>
                                          <p:attrName>style.visibility</p:attrName>
                                        </p:attrNameLst>
                                      </p:cBhvr>
                                      <p:to>
                                        <p:strVal val="visible"/>
                                      </p:to>
                                    </p:set>
                                    <p:animEffect filter="fade" transition="in">
                                      <p:cBhvr>
                                        <p:cTn dur="500"/>
                                        <p:tgtEl>
                                          <p:spTgt spid="4165"/>
                                        </p:tgtEl>
                                      </p:cBhvr>
                                    </p:animEffect>
                                  </p:childTnLst>
                                </p:cTn>
                              </p:par>
                              <p:par>
                                <p:cTn fill="hold" nodeType="withEffect" presetClass="entr" presetID="10" presetSubtype="0">
                                  <p:stCondLst>
                                    <p:cond delay="0"/>
                                  </p:stCondLst>
                                  <p:childTnLst>
                                    <p:set>
                                      <p:cBhvr>
                                        <p:cTn dur="1" fill="hold">
                                          <p:stCondLst>
                                            <p:cond delay="0"/>
                                          </p:stCondLst>
                                        </p:cTn>
                                        <p:tgtEl>
                                          <p:spTgt spid="4166"/>
                                        </p:tgtEl>
                                        <p:attrNameLst>
                                          <p:attrName>style.visibility</p:attrName>
                                        </p:attrNameLst>
                                      </p:cBhvr>
                                      <p:to>
                                        <p:strVal val="visible"/>
                                      </p:to>
                                    </p:set>
                                    <p:animEffect filter="fade" transition="in">
                                      <p:cBhvr>
                                        <p:cTn dur="500"/>
                                        <p:tgtEl>
                                          <p:spTgt spid="416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60"/>
                                        </p:tgtEl>
                                        <p:attrNameLst>
                                          <p:attrName>style.visibility</p:attrName>
                                        </p:attrNameLst>
                                      </p:cBhvr>
                                      <p:to>
                                        <p:strVal val="visible"/>
                                      </p:to>
                                    </p:set>
                                    <p:animEffect filter="fade" transition="in">
                                      <p:cBhvr>
                                        <p:cTn dur="500"/>
                                        <p:tgtEl>
                                          <p:spTgt spid="4160"/>
                                        </p:tgtEl>
                                      </p:cBhvr>
                                    </p:animEffect>
                                  </p:childTnLst>
                                </p:cTn>
                              </p:par>
                              <p:par>
                                <p:cTn fill="hold" nodeType="withEffect" presetClass="entr" presetID="10" presetSubtype="0">
                                  <p:stCondLst>
                                    <p:cond delay="0"/>
                                  </p:stCondLst>
                                  <p:childTnLst>
                                    <p:set>
                                      <p:cBhvr>
                                        <p:cTn dur="1" fill="hold">
                                          <p:stCondLst>
                                            <p:cond delay="0"/>
                                          </p:stCondLst>
                                        </p:cTn>
                                        <p:tgtEl>
                                          <p:spTgt spid="4161"/>
                                        </p:tgtEl>
                                        <p:attrNameLst>
                                          <p:attrName>style.visibility</p:attrName>
                                        </p:attrNameLst>
                                      </p:cBhvr>
                                      <p:to>
                                        <p:strVal val="visible"/>
                                      </p:to>
                                    </p:set>
                                    <p:animEffect filter="fade" transition="in">
                                      <p:cBhvr>
                                        <p:cTn dur="500"/>
                                        <p:tgtEl>
                                          <p:spTgt spid="4161"/>
                                        </p:tgtEl>
                                      </p:cBhvr>
                                    </p:animEffect>
                                  </p:childTnLst>
                                </p:cTn>
                              </p:par>
                              <p:par>
                                <p:cTn fill="hold" nodeType="withEffect" presetClass="entr" presetID="10" presetSubtype="0">
                                  <p:stCondLst>
                                    <p:cond delay="0"/>
                                  </p:stCondLst>
                                  <p:childTnLst>
                                    <p:set>
                                      <p:cBhvr>
                                        <p:cTn dur="1" fill="hold">
                                          <p:stCondLst>
                                            <p:cond delay="0"/>
                                          </p:stCondLst>
                                        </p:cTn>
                                        <p:tgtEl>
                                          <p:spTgt spid="4159"/>
                                        </p:tgtEl>
                                        <p:attrNameLst>
                                          <p:attrName>style.visibility</p:attrName>
                                        </p:attrNameLst>
                                      </p:cBhvr>
                                      <p:to>
                                        <p:strVal val="visible"/>
                                      </p:to>
                                    </p:set>
                                    <p:animEffect filter="fade" transition="in">
                                      <p:cBhvr>
                                        <p:cTn dur="500"/>
                                        <p:tgtEl>
                                          <p:spTgt spid="4159"/>
                                        </p:tgtEl>
                                      </p:cBhvr>
                                    </p:animEffect>
                                  </p:childTnLst>
                                </p:cTn>
                              </p:par>
                              <p:par>
                                <p:cTn fill="hold" nodeType="withEffect" presetClass="entr" presetID="10" presetSubtype="0">
                                  <p:stCondLst>
                                    <p:cond delay="0"/>
                                  </p:stCondLst>
                                  <p:childTnLst>
                                    <p:set>
                                      <p:cBhvr>
                                        <p:cTn dur="1" fill="hold">
                                          <p:stCondLst>
                                            <p:cond delay="0"/>
                                          </p:stCondLst>
                                        </p:cTn>
                                        <p:tgtEl>
                                          <p:spTgt spid="4162"/>
                                        </p:tgtEl>
                                        <p:attrNameLst>
                                          <p:attrName>style.visibility</p:attrName>
                                        </p:attrNameLst>
                                      </p:cBhvr>
                                      <p:to>
                                        <p:strVal val="visible"/>
                                      </p:to>
                                    </p:set>
                                    <p:animEffect filter="fade" transition="in">
                                      <p:cBhvr>
                                        <p:cTn dur="500"/>
                                        <p:tgtEl>
                                          <p:spTgt spid="4162"/>
                                        </p:tgtEl>
                                      </p:cBhvr>
                                    </p:animEffect>
                                  </p:childTnLst>
                                </p:cTn>
                              </p:par>
                              <p:par>
                                <p:cTn fill="hold" nodeType="withEffect" presetClass="entr" presetID="10" presetSubtype="0">
                                  <p:stCondLst>
                                    <p:cond delay="0"/>
                                  </p:stCondLst>
                                  <p:childTnLst>
                                    <p:set>
                                      <p:cBhvr>
                                        <p:cTn dur="1" fill="hold">
                                          <p:stCondLst>
                                            <p:cond delay="0"/>
                                          </p:stCondLst>
                                        </p:cTn>
                                        <p:tgtEl>
                                          <p:spTgt spid="4163"/>
                                        </p:tgtEl>
                                        <p:attrNameLst>
                                          <p:attrName>style.visibility</p:attrName>
                                        </p:attrNameLst>
                                      </p:cBhvr>
                                      <p:to>
                                        <p:strVal val="visible"/>
                                      </p:to>
                                    </p:set>
                                    <p:animEffect filter="fade" transition="in">
                                      <p:cBhvr>
                                        <p:cTn dur="500"/>
                                        <p:tgtEl>
                                          <p:spTgt spid="416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70" name="Shape 4170"/>
        <p:cNvGrpSpPr/>
        <p:nvPr/>
      </p:nvGrpSpPr>
      <p:grpSpPr>
        <a:xfrm>
          <a:off x="0" y="0"/>
          <a:ext cx="0" cy="0"/>
          <a:chOff x="0" y="0"/>
          <a:chExt cx="0" cy="0"/>
        </a:xfrm>
      </p:grpSpPr>
      <p:sp>
        <p:nvSpPr>
          <p:cNvPr id="4171" name="Google Shape;4171;p557"/>
          <p:cNvSpPr txBox="1"/>
          <p:nvPr>
            <p:ph type="title"/>
          </p:nvPr>
        </p:nvSpPr>
        <p:spPr>
          <a:xfrm>
            <a:off x="332185" y="322886"/>
            <a:ext cx="8479500" cy="377100"/>
          </a:xfrm>
          <a:prstGeom prst="rect">
            <a:avLst/>
          </a:prstGeom>
          <a:noFill/>
          <a:ln>
            <a:noFill/>
          </a:ln>
        </p:spPr>
        <p:txBody>
          <a:bodyPr anchorCtr="0" anchor="t" bIns="0" lIns="0" spcFirstLastPara="1" rIns="0" wrap="square" tIns="0">
            <a:noAutofit/>
          </a:bodyPr>
          <a:lstStyle/>
          <a:p>
            <a:pPr indent="0" lvl="0" marL="0" rtl="0" algn="l">
              <a:lnSpc>
                <a:spcPct val="85000"/>
              </a:lnSpc>
              <a:spcBef>
                <a:spcPts val="0"/>
              </a:spcBef>
              <a:spcAft>
                <a:spcPts val="0"/>
              </a:spcAft>
              <a:buSzPts val="2400"/>
              <a:buNone/>
            </a:pPr>
            <a:r>
              <a:rPr lang="en"/>
              <a:t>Model testing</a:t>
            </a:r>
            <a:endParaRPr/>
          </a:p>
        </p:txBody>
      </p:sp>
      <p:sp>
        <p:nvSpPr>
          <p:cNvPr id="4172" name="Google Shape;4172;p557"/>
          <p:cNvSpPr/>
          <p:nvPr/>
        </p:nvSpPr>
        <p:spPr>
          <a:xfrm>
            <a:off x="420975" y="1443075"/>
            <a:ext cx="1007784" cy="1128216"/>
          </a:xfrm>
          <a:custGeom>
            <a:rect b="b" l="l" r="r" t="t"/>
            <a:pathLst>
              <a:path extrusionOk="0" h="874586" w="1005271">
                <a:moveTo>
                  <a:pt x="502635" y="0"/>
                </a:moveTo>
                <a:lnTo>
                  <a:pt x="1005270" y="190223"/>
                </a:lnTo>
                <a:lnTo>
                  <a:pt x="1005270" y="684364"/>
                </a:lnTo>
                <a:lnTo>
                  <a:pt x="502636" y="874586"/>
                </a:lnTo>
                <a:lnTo>
                  <a:pt x="1" y="684364"/>
                </a:lnTo>
                <a:lnTo>
                  <a:pt x="1" y="190223"/>
                </a:lnTo>
                <a:lnTo>
                  <a:pt x="502635" y="0"/>
                </a:lnTo>
                <a:close/>
              </a:path>
            </a:pathLst>
          </a:custGeom>
          <a:solidFill>
            <a:schemeClr val="accent2"/>
          </a:solidFill>
          <a:ln cap="flat" cmpd="sng" w="25400">
            <a:solidFill>
              <a:schemeClr val="lt1"/>
            </a:solidFill>
            <a:prstDash val="solid"/>
            <a:round/>
            <a:headEnd len="sm" w="sm" type="none"/>
            <a:tailEnd len="sm" w="sm" type="none"/>
          </a:ln>
        </p:spPr>
        <p:txBody>
          <a:bodyPr anchorCtr="0" anchor="ctr" bIns="137475" lIns="122200" spcFirstLastPara="1" rIns="122200" wrap="square" tIns="137475">
            <a:noAutofit/>
          </a:bodyPr>
          <a:lstStyle/>
          <a:p>
            <a:pPr indent="0" lvl="0" marL="0" marR="0" rtl="0" algn="ctr">
              <a:lnSpc>
                <a:spcPct val="90000"/>
              </a:lnSpc>
              <a:spcBef>
                <a:spcPts val="0"/>
              </a:spcBef>
              <a:spcAft>
                <a:spcPts val="0"/>
              </a:spcAft>
              <a:buClr>
                <a:srgbClr val="000000"/>
              </a:buClr>
              <a:buSzPts val="700"/>
              <a:buFont typeface="Arial"/>
              <a:buNone/>
            </a:pPr>
            <a:r>
              <a:rPr b="0" i="0" lang="en" sz="1000" u="none" cap="none" strike="noStrike">
                <a:solidFill>
                  <a:schemeClr val="lt1"/>
                </a:solidFill>
                <a:latin typeface="Arial"/>
                <a:ea typeface="Arial"/>
                <a:cs typeface="Arial"/>
                <a:sym typeface="Arial"/>
              </a:rPr>
              <a:t>Optimisation validation</a:t>
            </a:r>
            <a:endParaRPr b="0" i="0" sz="1000" u="none" cap="none" strike="noStrike">
              <a:solidFill>
                <a:schemeClr val="lt1"/>
              </a:solidFill>
              <a:latin typeface="Arial"/>
              <a:ea typeface="Arial"/>
              <a:cs typeface="Arial"/>
              <a:sym typeface="Arial"/>
            </a:endParaRPr>
          </a:p>
        </p:txBody>
      </p:sp>
      <p:pic>
        <p:nvPicPr>
          <p:cNvPr id="4173" name="Google Shape;4173;p557"/>
          <p:cNvPicPr preferRelativeResize="0"/>
          <p:nvPr/>
        </p:nvPicPr>
        <p:blipFill rotWithShape="1">
          <a:blip r:embed="rId3">
            <a:alphaModFix/>
          </a:blip>
          <a:srcRect b="0" l="0" r="0" t="0"/>
          <a:stretch/>
        </p:blipFill>
        <p:spPr>
          <a:xfrm>
            <a:off x="1848875" y="699975"/>
            <a:ext cx="4933825" cy="42231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73"/>
                                        </p:tgtEl>
                                        <p:attrNameLst>
                                          <p:attrName>style.visibility</p:attrName>
                                        </p:attrNameLst>
                                      </p:cBhvr>
                                      <p:to>
                                        <p:strVal val="visible"/>
                                      </p:to>
                                    </p:set>
                                    <p:animEffect filter="fade" transition="in">
                                      <p:cBhvr>
                                        <p:cTn dur="500"/>
                                        <p:tgtEl>
                                          <p:spTgt spid="4173"/>
                                        </p:tgtEl>
                                      </p:cBhvr>
                                    </p:animEffect>
                                  </p:childTnLst>
                                </p:cTn>
                              </p:par>
                              <p:par>
                                <p:cTn fill="hold" nodeType="withEffect" presetClass="entr" presetID="10" presetSubtype="0">
                                  <p:stCondLst>
                                    <p:cond delay="0"/>
                                  </p:stCondLst>
                                  <p:childTnLst>
                                    <p:set>
                                      <p:cBhvr>
                                        <p:cTn dur="1" fill="hold">
                                          <p:stCondLst>
                                            <p:cond delay="0"/>
                                          </p:stCondLst>
                                        </p:cTn>
                                        <p:tgtEl>
                                          <p:spTgt spid="4172"/>
                                        </p:tgtEl>
                                        <p:attrNameLst>
                                          <p:attrName>style.visibility</p:attrName>
                                        </p:attrNameLst>
                                      </p:cBhvr>
                                      <p:to>
                                        <p:strVal val="visible"/>
                                      </p:to>
                                    </p:set>
                                    <p:animEffect filter="fade" transition="in">
                                      <p:cBhvr>
                                        <p:cTn dur="500"/>
                                        <p:tgtEl>
                                          <p:spTgt spid="417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77" name="Shape 4177"/>
        <p:cNvGrpSpPr/>
        <p:nvPr/>
      </p:nvGrpSpPr>
      <p:grpSpPr>
        <a:xfrm>
          <a:off x="0" y="0"/>
          <a:ext cx="0" cy="0"/>
          <a:chOff x="0" y="0"/>
          <a:chExt cx="0" cy="0"/>
        </a:xfrm>
      </p:grpSpPr>
      <p:sp>
        <p:nvSpPr>
          <p:cNvPr id="4178" name="Google Shape;4178;p558"/>
          <p:cNvSpPr txBox="1"/>
          <p:nvPr>
            <p:ph type="title"/>
          </p:nvPr>
        </p:nvSpPr>
        <p:spPr>
          <a:xfrm>
            <a:off x="3713560" y="1577579"/>
            <a:ext cx="3702600" cy="19233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0"/>
              </a:spcAft>
              <a:buSzPts val="3000"/>
              <a:buNone/>
            </a:pPr>
            <a:r>
              <a:rPr lang="en" sz="3600">
                <a:solidFill>
                  <a:srgbClr val="FFFFFF"/>
                </a:solidFill>
              </a:rPr>
              <a:t>Informatie Vlaanderen</a:t>
            </a:r>
            <a:endParaRPr sz="3600">
              <a:solidFill>
                <a:srgbClr val="FFFFFF"/>
              </a:solidFill>
            </a:endParaRPr>
          </a:p>
          <a:p>
            <a:pPr indent="457200" lvl="0" marL="914400" rtl="0" algn="l">
              <a:lnSpc>
                <a:spcPct val="115000"/>
              </a:lnSpc>
              <a:spcBef>
                <a:spcPts val="0"/>
              </a:spcBef>
              <a:spcAft>
                <a:spcPts val="0"/>
              </a:spcAft>
              <a:buSzPts val="3000"/>
              <a:buNone/>
            </a:pPr>
            <a:r>
              <a:t/>
            </a:r>
            <a:endParaRPr b="1" sz="3600">
              <a:solidFill>
                <a:srgbClr val="FFFFFF"/>
              </a:solidFill>
            </a:endParaRPr>
          </a:p>
        </p:txBody>
      </p:sp>
      <p:sp>
        <p:nvSpPr>
          <p:cNvPr id="4179" name="Google Shape;4179;p558"/>
          <p:cNvSpPr txBox="1"/>
          <p:nvPr>
            <p:ph idx="1" type="subTitle"/>
          </p:nvPr>
        </p:nvSpPr>
        <p:spPr>
          <a:xfrm>
            <a:off x="332184" y="0"/>
            <a:ext cx="3258600" cy="5143500"/>
          </a:xfrm>
          <a:prstGeom prst="rect">
            <a:avLst/>
          </a:prstGeom>
          <a:noFill/>
          <a:ln>
            <a:noFill/>
          </a:ln>
        </p:spPr>
        <p:txBody>
          <a:bodyPr anchorCtr="0" anchor="ctr" bIns="0" lIns="0" spcFirstLastPara="1" rIns="0" wrap="square" tIns="0">
            <a:noAutofit/>
          </a:bodyPr>
          <a:lstStyle/>
          <a:p>
            <a:pPr indent="0" lvl="0" marL="0" rtl="0" algn="l">
              <a:lnSpc>
                <a:spcPct val="95000"/>
              </a:lnSpc>
              <a:spcBef>
                <a:spcPts val="0"/>
              </a:spcBef>
              <a:spcAft>
                <a:spcPts val="0"/>
              </a:spcAft>
              <a:buSzPts val="48800"/>
              <a:buNone/>
            </a:pPr>
            <a:r>
              <a:rPr lang="en" sz="3600"/>
              <a:t>Example 2</a:t>
            </a:r>
            <a:endParaRPr sz="36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83" name="Shape 4183"/>
        <p:cNvGrpSpPr/>
        <p:nvPr/>
      </p:nvGrpSpPr>
      <p:grpSpPr>
        <a:xfrm>
          <a:off x="0" y="0"/>
          <a:ext cx="0" cy="0"/>
          <a:chOff x="0" y="0"/>
          <a:chExt cx="0" cy="0"/>
        </a:xfrm>
      </p:grpSpPr>
      <p:sp>
        <p:nvSpPr>
          <p:cNvPr id="4184" name="Google Shape;4184;p559"/>
          <p:cNvSpPr txBox="1"/>
          <p:nvPr>
            <p:ph type="title"/>
          </p:nvPr>
        </p:nvSpPr>
        <p:spPr>
          <a:xfrm>
            <a:off x="332185" y="324001"/>
            <a:ext cx="8479500" cy="1040400"/>
          </a:xfrm>
          <a:prstGeom prst="rect">
            <a:avLst/>
          </a:prstGeom>
          <a:noFill/>
          <a:ln>
            <a:noFill/>
          </a:ln>
        </p:spPr>
        <p:txBody>
          <a:bodyPr anchorCtr="0" anchor="t" bIns="0" lIns="0" spcFirstLastPara="1" rIns="0" wrap="square" tIns="0">
            <a:noAutofit/>
          </a:bodyPr>
          <a:lstStyle/>
          <a:p>
            <a:pPr indent="0" lvl="0" marL="0" rtl="0" algn="l">
              <a:lnSpc>
                <a:spcPct val="85000"/>
              </a:lnSpc>
              <a:spcBef>
                <a:spcPts val="0"/>
              </a:spcBef>
              <a:spcAft>
                <a:spcPts val="0"/>
              </a:spcAft>
              <a:buClr>
                <a:schemeClr val="dk1"/>
              </a:buClr>
              <a:buSzPts val="2400"/>
              <a:buFont typeface="Arial"/>
              <a:buNone/>
            </a:pPr>
            <a:r>
              <a:rPr lang="en"/>
              <a:t>Meeting citizens and business needs </a:t>
            </a:r>
            <a:endParaRPr/>
          </a:p>
        </p:txBody>
      </p:sp>
      <p:sp>
        <p:nvSpPr>
          <p:cNvPr id="4185" name="Google Shape;4185;p559"/>
          <p:cNvSpPr/>
          <p:nvPr/>
        </p:nvSpPr>
        <p:spPr>
          <a:xfrm rot="5400000">
            <a:off x="5042309" y="-762900"/>
            <a:ext cx="1137600" cy="5156700"/>
          </a:xfrm>
          <a:prstGeom prst="wedgeRoundRectCallout">
            <a:avLst>
              <a:gd fmla="val -6124" name="adj1"/>
              <a:gd fmla="val 64705" name="adj2"/>
              <a:gd fmla="val 16667" name="adj3"/>
            </a:avLst>
          </a:prstGeom>
          <a:noFill/>
          <a:ln cap="flat" cmpd="sng" w="28575">
            <a:solidFill>
              <a:srgbClr val="70170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rgbClr val="FFFFFF"/>
                </a:solidFill>
                <a:latin typeface="Georgia"/>
                <a:ea typeface="Georgia"/>
                <a:cs typeface="Georgia"/>
                <a:sym typeface="Georgia"/>
              </a:rPr>
              <a:t>Kun</a:t>
            </a:r>
            <a:endParaRPr b="0" i="0" sz="1800" u="none" cap="none" strike="noStrike">
              <a:solidFill>
                <a:srgbClr val="FFFFFF"/>
              </a:solidFill>
              <a:latin typeface="Georgia"/>
              <a:ea typeface="Georgia"/>
              <a:cs typeface="Georgia"/>
              <a:sym typeface="Georgia"/>
            </a:endParaRPr>
          </a:p>
        </p:txBody>
      </p:sp>
      <p:sp>
        <p:nvSpPr>
          <p:cNvPr id="4186" name="Google Shape;4186;p559"/>
          <p:cNvSpPr/>
          <p:nvPr/>
        </p:nvSpPr>
        <p:spPr>
          <a:xfrm rot="-5400000">
            <a:off x="2631043" y="1310354"/>
            <a:ext cx="1137600" cy="5016600"/>
          </a:xfrm>
          <a:prstGeom prst="wedgeRoundRectCallout">
            <a:avLst>
              <a:gd fmla="val 3634" name="adj1"/>
              <a:gd fmla="val 64478" name="adj2"/>
              <a:gd fmla="val 16667" name="adj3"/>
            </a:avLst>
          </a:prstGeom>
          <a:noFill/>
          <a:ln cap="flat" cmpd="sng" w="28575">
            <a:solidFill>
              <a:srgbClr val="C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rgbClr val="FFFFFF"/>
                </a:solidFill>
                <a:latin typeface="Georgia"/>
                <a:ea typeface="Georgia"/>
                <a:cs typeface="Georgia"/>
                <a:sym typeface="Georgia"/>
              </a:rPr>
              <a:t>Kun</a:t>
            </a:r>
            <a:endParaRPr b="0" i="0" sz="1800" u="none" cap="none" strike="noStrike">
              <a:solidFill>
                <a:srgbClr val="FFFFFF"/>
              </a:solidFill>
              <a:latin typeface="Georgia"/>
              <a:ea typeface="Georgia"/>
              <a:cs typeface="Georgia"/>
              <a:sym typeface="Georgia"/>
            </a:endParaRPr>
          </a:p>
        </p:txBody>
      </p:sp>
      <p:sp>
        <p:nvSpPr>
          <p:cNvPr id="4187" name="Google Shape;4187;p559"/>
          <p:cNvSpPr/>
          <p:nvPr/>
        </p:nvSpPr>
        <p:spPr>
          <a:xfrm>
            <a:off x="6396927" y="3142262"/>
            <a:ext cx="1792525" cy="1741890"/>
          </a:xfrm>
          <a:custGeom>
            <a:rect b="b" l="l" r="r" t="t"/>
            <a:pathLst>
              <a:path extrusionOk="0" h="10027" w="10000">
                <a:moveTo>
                  <a:pt x="10000" y="10000"/>
                </a:moveTo>
                <a:lnTo>
                  <a:pt x="10000" y="10000"/>
                </a:lnTo>
                <a:lnTo>
                  <a:pt x="8578" y="10000"/>
                </a:lnTo>
                <a:lnTo>
                  <a:pt x="8578" y="10000"/>
                </a:lnTo>
                <a:cubicBezTo>
                  <a:pt x="8546" y="9962"/>
                  <a:pt x="8515" y="9924"/>
                  <a:pt x="8483" y="9886"/>
                </a:cubicBezTo>
                <a:lnTo>
                  <a:pt x="8389" y="9771"/>
                </a:lnTo>
                <a:lnTo>
                  <a:pt x="8231" y="9528"/>
                </a:lnTo>
                <a:cubicBezTo>
                  <a:pt x="8199" y="9490"/>
                  <a:pt x="8168" y="9451"/>
                  <a:pt x="8136" y="9413"/>
                </a:cubicBezTo>
                <a:lnTo>
                  <a:pt x="8025" y="9299"/>
                </a:lnTo>
                <a:lnTo>
                  <a:pt x="7915" y="9213"/>
                </a:lnTo>
                <a:cubicBezTo>
                  <a:pt x="7868" y="9189"/>
                  <a:pt x="7820" y="9166"/>
                  <a:pt x="7773" y="9142"/>
                </a:cubicBezTo>
                <a:lnTo>
                  <a:pt x="7773" y="9142"/>
                </a:lnTo>
                <a:cubicBezTo>
                  <a:pt x="7752" y="9290"/>
                  <a:pt x="7730" y="9437"/>
                  <a:pt x="7709" y="9585"/>
                </a:cubicBezTo>
                <a:cubicBezTo>
                  <a:pt x="7699" y="9657"/>
                  <a:pt x="7688" y="9728"/>
                  <a:pt x="7678" y="9800"/>
                </a:cubicBezTo>
                <a:cubicBezTo>
                  <a:pt x="7662" y="9867"/>
                  <a:pt x="7646" y="9933"/>
                  <a:pt x="7630" y="10000"/>
                </a:cubicBezTo>
                <a:lnTo>
                  <a:pt x="7630" y="10000"/>
                </a:lnTo>
                <a:lnTo>
                  <a:pt x="6209" y="10000"/>
                </a:lnTo>
                <a:lnTo>
                  <a:pt x="4787" y="10000"/>
                </a:lnTo>
                <a:lnTo>
                  <a:pt x="3365" y="10000"/>
                </a:lnTo>
                <a:lnTo>
                  <a:pt x="1991" y="10027"/>
                </a:lnTo>
                <a:cubicBezTo>
                  <a:pt x="1996" y="9942"/>
                  <a:pt x="2001" y="9856"/>
                  <a:pt x="2006" y="9771"/>
                </a:cubicBezTo>
                <a:cubicBezTo>
                  <a:pt x="2011" y="9714"/>
                  <a:pt x="2017" y="9656"/>
                  <a:pt x="2022" y="9599"/>
                </a:cubicBezTo>
                <a:cubicBezTo>
                  <a:pt x="2027" y="9542"/>
                  <a:pt x="2033" y="9485"/>
                  <a:pt x="2038" y="9428"/>
                </a:cubicBezTo>
                <a:lnTo>
                  <a:pt x="2038" y="9227"/>
                </a:lnTo>
                <a:lnTo>
                  <a:pt x="2038" y="9227"/>
                </a:lnTo>
                <a:lnTo>
                  <a:pt x="1912" y="9285"/>
                </a:lnTo>
                <a:lnTo>
                  <a:pt x="1817" y="9356"/>
                </a:lnTo>
                <a:cubicBezTo>
                  <a:pt x="1796" y="9385"/>
                  <a:pt x="1775" y="9413"/>
                  <a:pt x="1754" y="9442"/>
                </a:cubicBezTo>
                <a:cubicBezTo>
                  <a:pt x="1733" y="9480"/>
                  <a:pt x="1711" y="9519"/>
                  <a:pt x="1690" y="9557"/>
                </a:cubicBezTo>
                <a:cubicBezTo>
                  <a:pt x="1653" y="9633"/>
                  <a:pt x="1617" y="9709"/>
                  <a:pt x="1580" y="9785"/>
                </a:cubicBezTo>
                <a:cubicBezTo>
                  <a:pt x="1564" y="9823"/>
                  <a:pt x="1548" y="9862"/>
                  <a:pt x="1532" y="9900"/>
                </a:cubicBezTo>
                <a:cubicBezTo>
                  <a:pt x="1511" y="9933"/>
                  <a:pt x="1490" y="9967"/>
                  <a:pt x="1469" y="10000"/>
                </a:cubicBezTo>
                <a:lnTo>
                  <a:pt x="1469" y="10000"/>
                </a:lnTo>
                <a:lnTo>
                  <a:pt x="0" y="10000"/>
                </a:lnTo>
                <a:lnTo>
                  <a:pt x="0" y="10000"/>
                </a:lnTo>
                <a:cubicBezTo>
                  <a:pt x="47" y="9900"/>
                  <a:pt x="95" y="9800"/>
                  <a:pt x="142" y="9700"/>
                </a:cubicBezTo>
                <a:cubicBezTo>
                  <a:pt x="184" y="9590"/>
                  <a:pt x="227" y="9481"/>
                  <a:pt x="269" y="9371"/>
                </a:cubicBezTo>
                <a:cubicBezTo>
                  <a:pt x="306" y="9252"/>
                  <a:pt x="342" y="9132"/>
                  <a:pt x="379" y="9013"/>
                </a:cubicBezTo>
                <a:cubicBezTo>
                  <a:pt x="411" y="8894"/>
                  <a:pt x="442" y="8774"/>
                  <a:pt x="474" y="8655"/>
                </a:cubicBezTo>
                <a:cubicBezTo>
                  <a:pt x="506" y="8526"/>
                  <a:pt x="537" y="8398"/>
                  <a:pt x="569" y="8269"/>
                </a:cubicBezTo>
                <a:cubicBezTo>
                  <a:pt x="590" y="8131"/>
                  <a:pt x="611" y="7992"/>
                  <a:pt x="632" y="7854"/>
                </a:cubicBezTo>
                <a:cubicBezTo>
                  <a:pt x="648" y="7716"/>
                  <a:pt x="663" y="7577"/>
                  <a:pt x="679" y="7439"/>
                </a:cubicBezTo>
                <a:cubicBezTo>
                  <a:pt x="690" y="7291"/>
                  <a:pt x="700" y="7144"/>
                  <a:pt x="711" y="6996"/>
                </a:cubicBezTo>
                <a:lnTo>
                  <a:pt x="711" y="6996"/>
                </a:lnTo>
                <a:cubicBezTo>
                  <a:pt x="721" y="6772"/>
                  <a:pt x="732" y="6547"/>
                  <a:pt x="742" y="6323"/>
                </a:cubicBezTo>
                <a:cubicBezTo>
                  <a:pt x="753" y="6218"/>
                  <a:pt x="763" y="6114"/>
                  <a:pt x="774" y="6009"/>
                </a:cubicBezTo>
                <a:cubicBezTo>
                  <a:pt x="785" y="5913"/>
                  <a:pt x="795" y="5818"/>
                  <a:pt x="806" y="5722"/>
                </a:cubicBezTo>
                <a:cubicBezTo>
                  <a:pt x="827" y="5636"/>
                  <a:pt x="848" y="5551"/>
                  <a:pt x="869" y="5465"/>
                </a:cubicBezTo>
                <a:cubicBezTo>
                  <a:pt x="885" y="5427"/>
                  <a:pt x="900" y="5389"/>
                  <a:pt x="916" y="5351"/>
                </a:cubicBezTo>
                <a:cubicBezTo>
                  <a:pt x="932" y="5313"/>
                  <a:pt x="948" y="5274"/>
                  <a:pt x="964" y="5236"/>
                </a:cubicBezTo>
                <a:lnTo>
                  <a:pt x="1027" y="5122"/>
                </a:lnTo>
                <a:cubicBezTo>
                  <a:pt x="1048" y="5088"/>
                  <a:pt x="1069" y="5055"/>
                  <a:pt x="1090" y="5021"/>
                </a:cubicBezTo>
                <a:cubicBezTo>
                  <a:pt x="1122" y="4993"/>
                  <a:pt x="1153" y="4964"/>
                  <a:pt x="1185" y="4936"/>
                </a:cubicBezTo>
                <a:lnTo>
                  <a:pt x="1280" y="4850"/>
                </a:lnTo>
                <a:lnTo>
                  <a:pt x="1280" y="4850"/>
                </a:lnTo>
                <a:lnTo>
                  <a:pt x="1390" y="4764"/>
                </a:lnTo>
                <a:lnTo>
                  <a:pt x="1517" y="4707"/>
                </a:lnTo>
                <a:lnTo>
                  <a:pt x="1659" y="4649"/>
                </a:lnTo>
                <a:lnTo>
                  <a:pt x="1785" y="4592"/>
                </a:lnTo>
                <a:lnTo>
                  <a:pt x="2085" y="4521"/>
                </a:lnTo>
                <a:lnTo>
                  <a:pt x="2385" y="4464"/>
                </a:lnTo>
                <a:lnTo>
                  <a:pt x="2701" y="4406"/>
                </a:lnTo>
                <a:lnTo>
                  <a:pt x="3002" y="4335"/>
                </a:lnTo>
                <a:lnTo>
                  <a:pt x="3318" y="4249"/>
                </a:lnTo>
                <a:lnTo>
                  <a:pt x="3460" y="4192"/>
                </a:lnTo>
                <a:lnTo>
                  <a:pt x="3602" y="4120"/>
                </a:lnTo>
                <a:lnTo>
                  <a:pt x="3602" y="4120"/>
                </a:lnTo>
                <a:lnTo>
                  <a:pt x="3602" y="4020"/>
                </a:lnTo>
                <a:cubicBezTo>
                  <a:pt x="3597" y="3991"/>
                  <a:pt x="3591" y="3963"/>
                  <a:pt x="3586" y="3934"/>
                </a:cubicBezTo>
                <a:cubicBezTo>
                  <a:pt x="3581" y="3910"/>
                  <a:pt x="3575" y="3887"/>
                  <a:pt x="3570" y="3863"/>
                </a:cubicBezTo>
                <a:cubicBezTo>
                  <a:pt x="3560" y="3839"/>
                  <a:pt x="3549" y="3815"/>
                  <a:pt x="3539" y="3791"/>
                </a:cubicBezTo>
                <a:cubicBezTo>
                  <a:pt x="3513" y="3748"/>
                  <a:pt x="3486" y="3705"/>
                  <a:pt x="3460" y="3662"/>
                </a:cubicBezTo>
                <a:cubicBezTo>
                  <a:pt x="3449" y="3638"/>
                  <a:pt x="3439" y="3615"/>
                  <a:pt x="3428" y="3591"/>
                </a:cubicBezTo>
                <a:cubicBezTo>
                  <a:pt x="3423" y="3567"/>
                  <a:pt x="3417" y="3543"/>
                  <a:pt x="3412" y="3519"/>
                </a:cubicBezTo>
                <a:lnTo>
                  <a:pt x="3412" y="3519"/>
                </a:lnTo>
                <a:lnTo>
                  <a:pt x="3254" y="3491"/>
                </a:lnTo>
                <a:lnTo>
                  <a:pt x="3112" y="3448"/>
                </a:lnTo>
                <a:lnTo>
                  <a:pt x="2986" y="3391"/>
                </a:lnTo>
                <a:lnTo>
                  <a:pt x="2875" y="3319"/>
                </a:lnTo>
                <a:lnTo>
                  <a:pt x="2765" y="3233"/>
                </a:lnTo>
                <a:cubicBezTo>
                  <a:pt x="2739" y="3204"/>
                  <a:pt x="2712" y="3176"/>
                  <a:pt x="2686" y="3147"/>
                </a:cubicBezTo>
                <a:cubicBezTo>
                  <a:pt x="2670" y="3114"/>
                  <a:pt x="2654" y="3080"/>
                  <a:pt x="2638" y="3047"/>
                </a:cubicBezTo>
                <a:cubicBezTo>
                  <a:pt x="2628" y="3018"/>
                  <a:pt x="2617" y="2990"/>
                  <a:pt x="2607" y="2961"/>
                </a:cubicBezTo>
                <a:lnTo>
                  <a:pt x="2607" y="2961"/>
                </a:lnTo>
                <a:cubicBezTo>
                  <a:pt x="2602" y="2947"/>
                  <a:pt x="2596" y="2932"/>
                  <a:pt x="2591" y="2918"/>
                </a:cubicBezTo>
                <a:cubicBezTo>
                  <a:pt x="2580" y="2909"/>
                  <a:pt x="2570" y="2899"/>
                  <a:pt x="2559" y="2890"/>
                </a:cubicBezTo>
                <a:lnTo>
                  <a:pt x="2480" y="2847"/>
                </a:lnTo>
                <a:lnTo>
                  <a:pt x="2385" y="2818"/>
                </a:lnTo>
                <a:cubicBezTo>
                  <a:pt x="2348" y="2809"/>
                  <a:pt x="2312" y="2799"/>
                  <a:pt x="2275" y="2790"/>
                </a:cubicBezTo>
                <a:lnTo>
                  <a:pt x="2275" y="2790"/>
                </a:lnTo>
                <a:lnTo>
                  <a:pt x="2275" y="2575"/>
                </a:lnTo>
                <a:cubicBezTo>
                  <a:pt x="2280" y="2513"/>
                  <a:pt x="2286" y="2451"/>
                  <a:pt x="2291" y="2389"/>
                </a:cubicBezTo>
                <a:cubicBezTo>
                  <a:pt x="2307" y="2275"/>
                  <a:pt x="2322" y="2160"/>
                  <a:pt x="2338" y="2046"/>
                </a:cubicBezTo>
                <a:lnTo>
                  <a:pt x="2338" y="1874"/>
                </a:lnTo>
                <a:lnTo>
                  <a:pt x="2338" y="1702"/>
                </a:lnTo>
                <a:cubicBezTo>
                  <a:pt x="2322" y="1645"/>
                  <a:pt x="2307" y="1588"/>
                  <a:pt x="2291" y="1531"/>
                </a:cubicBezTo>
                <a:cubicBezTo>
                  <a:pt x="2270" y="1464"/>
                  <a:pt x="2248" y="1397"/>
                  <a:pt x="2227" y="1330"/>
                </a:cubicBezTo>
                <a:lnTo>
                  <a:pt x="2227" y="1330"/>
                </a:lnTo>
                <a:cubicBezTo>
                  <a:pt x="2269" y="1263"/>
                  <a:pt x="2312" y="1197"/>
                  <a:pt x="2354" y="1130"/>
                </a:cubicBezTo>
                <a:cubicBezTo>
                  <a:pt x="2401" y="1063"/>
                  <a:pt x="2449" y="997"/>
                  <a:pt x="2496" y="930"/>
                </a:cubicBezTo>
                <a:lnTo>
                  <a:pt x="2670" y="744"/>
                </a:lnTo>
                <a:lnTo>
                  <a:pt x="2765" y="658"/>
                </a:lnTo>
                <a:lnTo>
                  <a:pt x="2875" y="572"/>
                </a:lnTo>
                <a:lnTo>
                  <a:pt x="2986" y="501"/>
                </a:lnTo>
                <a:cubicBezTo>
                  <a:pt x="3023" y="482"/>
                  <a:pt x="3059" y="462"/>
                  <a:pt x="3096" y="443"/>
                </a:cubicBezTo>
                <a:lnTo>
                  <a:pt x="3223" y="386"/>
                </a:lnTo>
                <a:lnTo>
                  <a:pt x="3349" y="343"/>
                </a:lnTo>
                <a:lnTo>
                  <a:pt x="3476" y="315"/>
                </a:lnTo>
                <a:lnTo>
                  <a:pt x="3618" y="300"/>
                </a:lnTo>
                <a:lnTo>
                  <a:pt x="3776" y="286"/>
                </a:lnTo>
                <a:lnTo>
                  <a:pt x="3934" y="300"/>
                </a:lnTo>
                <a:lnTo>
                  <a:pt x="3934" y="300"/>
                </a:lnTo>
                <a:cubicBezTo>
                  <a:pt x="3960" y="295"/>
                  <a:pt x="3987" y="291"/>
                  <a:pt x="4013" y="286"/>
                </a:cubicBezTo>
                <a:cubicBezTo>
                  <a:pt x="4034" y="277"/>
                  <a:pt x="4055" y="267"/>
                  <a:pt x="4076" y="258"/>
                </a:cubicBezTo>
                <a:cubicBezTo>
                  <a:pt x="4086" y="239"/>
                  <a:pt x="4097" y="219"/>
                  <a:pt x="4107" y="200"/>
                </a:cubicBezTo>
                <a:cubicBezTo>
                  <a:pt x="4123" y="186"/>
                  <a:pt x="4139" y="171"/>
                  <a:pt x="4155" y="157"/>
                </a:cubicBezTo>
                <a:cubicBezTo>
                  <a:pt x="4165" y="138"/>
                  <a:pt x="4176" y="119"/>
                  <a:pt x="4186" y="100"/>
                </a:cubicBezTo>
                <a:cubicBezTo>
                  <a:pt x="4202" y="86"/>
                  <a:pt x="4218" y="71"/>
                  <a:pt x="4234" y="57"/>
                </a:cubicBezTo>
                <a:cubicBezTo>
                  <a:pt x="4250" y="43"/>
                  <a:pt x="4265" y="28"/>
                  <a:pt x="4281" y="14"/>
                </a:cubicBezTo>
                <a:cubicBezTo>
                  <a:pt x="4307" y="9"/>
                  <a:pt x="4334" y="5"/>
                  <a:pt x="4360" y="0"/>
                </a:cubicBezTo>
                <a:lnTo>
                  <a:pt x="4360" y="0"/>
                </a:lnTo>
                <a:lnTo>
                  <a:pt x="4455" y="0"/>
                </a:lnTo>
                <a:cubicBezTo>
                  <a:pt x="4466" y="5"/>
                  <a:pt x="4476" y="9"/>
                  <a:pt x="4487" y="14"/>
                </a:cubicBezTo>
                <a:cubicBezTo>
                  <a:pt x="4497" y="19"/>
                  <a:pt x="4508" y="24"/>
                  <a:pt x="4518" y="29"/>
                </a:cubicBezTo>
                <a:cubicBezTo>
                  <a:pt x="4523" y="38"/>
                  <a:pt x="4529" y="48"/>
                  <a:pt x="4534" y="57"/>
                </a:cubicBezTo>
                <a:cubicBezTo>
                  <a:pt x="4539" y="67"/>
                  <a:pt x="4545" y="76"/>
                  <a:pt x="4550" y="86"/>
                </a:cubicBezTo>
                <a:lnTo>
                  <a:pt x="4550" y="172"/>
                </a:lnTo>
                <a:lnTo>
                  <a:pt x="4550" y="172"/>
                </a:lnTo>
                <a:lnTo>
                  <a:pt x="4597" y="143"/>
                </a:lnTo>
                <a:cubicBezTo>
                  <a:pt x="4613" y="133"/>
                  <a:pt x="4629" y="124"/>
                  <a:pt x="4645" y="114"/>
                </a:cubicBezTo>
                <a:lnTo>
                  <a:pt x="4755" y="100"/>
                </a:lnTo>
                <a:lnTo>
                  <a:pt x="4866" y="114"/>
                </a:lnTo>
                <a:lnTo>
                  <a:pt x="4976" y="143"/>
                </a:lnTo>
                <a:lnTo>
                  <a:pt x="5071" y="215"/>
                </a:lnTo>
                <a:lnTo>
                  <a:pt x="5150" y="300"/>
                </a:lnTo>
                <a:cubicBezTo>
                  <a:pt x="5176" y="334"/>
                  <a:pt x="5203" y="367"/>
                  <a:pt x="5229" y="401"/>
                </a:cubicBezTo>
                <a:cubicBezTo>
                  <a:pt x="5240" y="439"/>
                  <a:pt x="5250" y="477"/>
                  <a:pt x="5261" y="515"/>
                </a:cubicBezTo>
                <a:lnTo>
                  <a:pt x="5261" y="515"/>
                </a:lnTo>
                <a:lnTo>
                  <a:pt x="5308" y="515"/>
                </a:lnTo>
                <a:lnTo>
                  <a:pt x="5340" y="515"/>
                </a:lnTo>
                <a:cubicBezTo>
                  <a:pt x="5361" y="505"/>
                  <a:pt x="5382" y="496"/>
                  <a:pt x="5403" y="486"/>
                </a:cubicBezTo>
                <a:cubicBezTo>
                  <a:pt x="5424" y="481"/>
                  <a:pt x="5445" y="477"/>
                  <a:pt x="5466" y="472"/>
                </a:cubicBezTo>
                <a:lnTo>
                  <a:pt x="5498" y="472"/>
                </a:lnTo>
                <a:lnTo>
                  <a:pt x="5545" y="472"/>
                </a:lnTo>
                <a:lnTo>
                  <a:pt x="5545" y="472"/>
                </a:lnTo>
                <a:lnTo>
                  <a:pt x="5545" y="529"/>
                </a:lnTo>
                <a:lnTo>
                  <a:pt x="5545" y="572"/>
                </a:lnTo>
                <a:cubicBezTo>
                  <a:pt x="5534" y="591"/>
                  <a:pt x="5524" y="610"/>
                  <a:pt x="5513" y="629"/>
                </a:cubicBezTo>
                <a:cubicBezTo>
                  <a:pt x="5497" y="648"/>
                  <a:pt x="5482" y="668"/>
                  <a:pt x="5466" y="687"/>
                </a:cubicBezTo>
                <a:cubicBezTo>
                  <a:pt x="5461" y="701"/>
                  <a:pt x="5455" y="716"/>
                  <a:pt x="5450" y="730"/>
                </a:cubicBezTo>
                <a:lnTo>
                  <a:pt x="5450" y="773"/>
                </a:lnTo>
                <a:lnTo>
                  <a:pt x="5450" y="773"/>
                </a:lnTo>
                <a:lnTo>
                  <a:pt x="5561" y="858"/>
                </a:lnTo>
                <a:cubicBezTo>
                  <a:pt x="5577" y="877"/>
                  <a:pt x="5592" y="897"/>
                  <a:pt x="5608" y="916"/>
                </a:cubicBezTo>
                <a:cubicBezTo>
                  <a:pt x="5619" y="940"/>
                  <a:pt x="5629" y="963"/>
                  <a:pt x="5640" y="987"/>
                </a:cubicBezTo>
                <a:lnTo>
                  <a:pt x="5640" y="987"/>
                </a:lnTo>
                <a:lnTo>
                  <a:pt x="5735" y="930"/>
                </a:lnTo>
                <a:lnTo>
                  <a:pt x="5782" y="901"/>
                </a:lnTo>
                <a:cubicBezTo>
                  <a:pt x="5798" y="887"/>
                  <a:pt x="5813" y="872"/>
                  <a:pt x="5829" y="858"/>
                </a:cubicBezTo>
                <a:lnTo>
                  <a:pt x="5829" y="858"/>
                </a:lnTo>
                <a:cubicBezTo>
                  <a:pt x="5824" y="868"/>
                  <a:pt x="5819" y="877"/>
                  <a:pt x="5814" y="887"/>
                </a:cubicBezTo>
                <a:lnTo>
                  <a:pt x="5814" y="930"/>
                </a:lnTo>
                <a:lnTo>
                  <a:pt x="5829" y="987"/>
                </a:lnTo>
                <a:cubicBezTo>
                  <a:pt x="5840" y="1001"/>
                  <a:pt x="5850" y="1016"/>
                  <a:pt x="5861" y="1030"/>
                </a:cubicBezTo>
                <a:cubicBezTo>
                  <a:pt x="5877" y="1049"/>
                  <a:pt x="5892" y="1068"/>
                  <a:pt x="5908" y="1087"/>
                </a:cubicBezTo>
                <a:cubicBezTo>
                  <a:pt x="5924" y="1101"/>
                  <a:pt x="5940" y="1116"/>
                  <a:pt x="5956" y="1130"/>
                </a:cubicBezTo>
                <a:cubicBezTo>
                  <a:pt x="5966" y="1149"/>
                  <a:pt x="5977" y="1168"/>
                  <a:pt x="5987" y="1187"/>
                </a:cubicBezTo>
                <a:cubicBezTo>
                  <a:pt x="5992" y="1211"/>
                  <a:pt x="5998" y="1235"/>
                  <a:pt x="6003" y="1259"/>
                </a:cubicBezTo>
                <a:cubicBezTo>
                  <a:pt x="5998" y="1269"/>
                  <a:pt x="5992" y="1278"/>
                  <a:pt x="5987" y="1288"/>
                </a:cubicBezTo>
                <a:lnTo>
                  <a:pt x="5972" y="1330"/>
                </a:lnTo>
                <a:lnTo>
                  <a:pt x="5972" y="1330"/>
                </a:lnTo>
                <a:lnTo>
                  <a:pt x="6082" y="1359"/>
                </a:lnTo>
                <a:lnTo>
                  <a:pt x="6193" y="1416"/>
                </a:lnTo>
                <a:cubicBezTo>
                  <a:pt x="6225" y="1435"/>
                  <a:pt x="6256" y="1455"/>
                  <a:pt x="6288" y="1474"/>
                </a:cubicBezTo>
                <a:cubicBezTo>
                  <a:pt x="6309" y="1498"/>
                  <a:pt x="6330" y="1521"/>
                  <a:pt x="6351" y="1545"/>
                </a:cubicBezTo>
                <a:lnTo>
                  <a:pt x="6351" y="1545"/>
                </a:lnTo>
                <a:cubicBezTo>
                  <a:pt x="6330" y="1621"/>
                  <a:pt x="6309" y="1698"/>
                  <a:pt x="6288" y="1774"/>
                </a:cubicBezTo>
                <a:cubicBezTo>
                  <a:pt x="6272" y="1850"/>
                  <a:pt x="6256" y="1927"/>
                  <a:pt x="6240" y="2003"/>
                </a:cubicBezTo>
                <a:cubicBezTo>
                  <a:pt x="6230" y="2084"/>
                  <a:pt x="6219" y="2165"/>
                  <a:pt x="6209" y="2246"/>
                </a:cubicBezTo>
                <a:cubicBezTo>
                  <a:pt x="6193" y="2318"/>
                  <a:pt x="6177" y="2389"/>
                  <a:pt x="6161" y="2461"/>
                </a:cubicBezTo>
                <a:cubicBezTo>
                  <a:pt x="6151" y="2499"/>
                  <a:pt x="6140" y="2537"/>
                  <a:pt x="6130" y="2575"/>
                </a:cubicBezTo>
                <a:cubicBezTo>
                  <a:pt x="6119" y="2608"/>
                  <a:pt x="6109" y="2642"/>
                  <a:pt x="6098" y="2675"/>
                </a:cubicBezTo>
                <a:cubicBezTo>
                  <a:pt x="6082" y="2708"/>
                  <a:pt x="6067" y="2742"/>
                  <a:pt x="6051" y="2775"/>
                </a:cubicBezTo>
                <a:cubicBezTo>
                  <a:pt x="6030" y="2809"/>
                  <a:pt x="6008" y="2842"/>
                  <a:pt x="5987" y="2876"/>
                </a:cubicBezTo>
                <a:cubicBezTo>
                  <a:pt x="5966" y="2904"/>
                  <a:pt x="5945" y="2933"/>
                  <a:pt x="5924" y="2961"/>
                </a:cubicBezTo>
                <a:lnTo>
                  <a:pt x="5829" y="3033"/>
                </a:lnTo>
                <a:lnTo>
                  <a:pt x="5719" y="3104"/>
                </a:lnTo>
                <a:lnTo>
                  <a:pt x="5592" y="3176"/>
                </a:lnTo>
                <a:lnTo>
                  <a:pt x="5592" y="3176"/>
                </a:lnTo>
                <a:lnTo>
                  <a:pt x="5592" y="3276"/>
                </a:lnTo>
                <a:cubicBezTo>
                  <a:pt x="5597" y="3305"/>
                  <a:pt x="5603" y="3333"/>
                  <a:pt x="5608" y="3362"/>
                </a:cubicBezTo>
                <a:cubicBezTo>
                  <a:pt x="5613" y="3391"/>
                  <a:pt x="5619" y="3419"/>
                  <a:pt x="5624" y="3448"/>
                </a:cubicBezTo>
                <a:cubicBezTo>
                  <a:pt x="5640" y="3472"/>
                  <a:pt x="5655" y="3495"/>
                  <a:pt x="5671" y="3519"/>
                </a:cubicBezTo>
                <a:cubicBezTo>
                  <a:pt x="5692" y="3567"/>
                  <a:pt x="5714" y="3614"/>
                  <a:pt x="5735" y="3662"/>
                </a:cubicBezTo>
                <a:cubicBezTo>
                  <a:pt x="5745" y="3686"/>
                  <a:pt x="5756" y="3710"/>
                  <a:pt x="5766" y="3734"/>
                </a:cubicBezTo>
                <a:cubicBezTo>
                  <a:pt x="5771" y="3763"/>
                  <a:pt x="5777" y="3791"/>
                  <a:pt x="5782" y="3820"/>
                </a:cubicBezTo>
                <a:lnTo>
                  <a:pt x="5782" y="3820"/>
                </a:lnTo>
                <a:lnTo>
                  <a:pt x="5987" y="3906"/>
                </a:lnTo>
                <a:lnTo>
                  <a:pt x="6177" y="3991"/>
                </a:lnTo>
                <a:lnTo>
                  <a:pt x="6540" y="4177"/>
                </a:lnTo>
                <a:lnTo>
                  <a:pt x="6730" y="4278"/>
                </a:lnTo>
                <a:lnTo>
                  <a:pt x="6919" y="4363"/>
                </a:lnTo>
                <a:lnTo>
                  <a:pt x="7125" y="4435"/>
                </a:lnTo>
                <a:lnTo>
                  <a:pt x="7346" y="4506"/>
                </a:lnTo>
                <a:lnTo>
                  <a:pt x="7346" y="4506"/>
                </a:lnTo>
                <a:lnTo>
                  <a:pt x="7678" y="4578"/>
                </a:lnTo>
                <a:lnTo>
                  <a:pt x="8009" y="4649"/>
                </a:lnTo>
                <a:lnTo>
                  <a:pt x="8183" y="4678"/>
                </a:lnTo>
                <a:lnTo>
                  <a:pt x="8341" y="4721"/>
                </a:lnTo>
                <a:lnTo>
                  <a:pt x="8483" y="4778"/>
                </a:lnTo>
                <a:lnTo>
                  <a:pt x="8626" y="4850"/>
                </a:lnTo>
                <a:lnTo>
                  <a:pt x="8626" y="4850"/>
                </a:lnTo>
                <a:lnTo>
                  <a:pt x="8768" y="4950"/>
                </a:lnTo>
                <a:cubicBezTo>
                  <a:pt x="8805" y="4983"/>
                  <a:pt x="8841" y="5017"/>
                  <a:pt x="8878" y="5050"/>
                </a:cubicBezTo>
                <a:lnTo>
                  <a:pt x="8989" y="5165"/>
                </a:lnTo>
                <a:cubicBezTo>
                  <a:pt x="9015" y="5208"/>
                  <a:pt x="9042" y="5250"/>
                  <a:pt x="9068" y="5293"/>
                </a:cubicBezTo>
                <a:cubicBezTo>
                  <a:pt x="9094" y="5341"/>
                  <a:pt x="9121" y="5388"/>
                  <a:pt x="9147" y="5436"/>
                </a:cubicBezTo>
                <a:cubicBezTo>
                  <a:pt x="9168" y="5484"/>
                  <a:pt x="9189" y="5531"/>
                  <a:pt x="9210" y="5579"/>
                </a:cubicBezTo>
                <a:cubicBezTo>
                  <a:pt x="9226" y="5636"/>
                  <a:pt x="9242" y="5694"/>
                  <a:pt x="9258" y="5751"/>
                </a:cubicBezTo>
                <a:cubicBezTo>
                  <a:pt x="9268" y="5803"/>
                  <a:pt x="9279" y="5856"/>
                  <a:pt x="9289" y="5908"/>
                </a:cubicBezTo>
                <a:lnTo>
                  <a:pt x="9352" y="6280"/>
                </a:lnTo>
                <a:cubicBezTo>
                  <a:pt x="9363" y="6409"/>
                  <a:pt x="9373" y="6538"/>
                  <a:pt x="9384" y="6667"/>
                </a:cubicBezTo>
                <a:cubicBezTo>
                  <a:pt x="9400" y="6948"/>
                  <a:pt x="9415" y="7230"/>
                  <a:pt x="9431" y="7511"/>
                </a:cubicBezTo>
                <a:lnTo>
                  <a:pt x="9431" y="7511"/>
                </a:lnTo>
                <a:cubicBezTo>
                  <a:pt x="9436" y="7563"/>
                  <a:pt x="9442" y="7616"/>
                  <a:pt x="9447" y="7668"/>
                </a:cubicBezTo>
                <a:cubicBezTo>
                  <a:pt x="9458" y="7716"/>
                  <a:pt x="9468" y="7763"/>
                  <a:pt x="9479" y="7811"/>
                </a:cubicBezTo>
                <a:cubicBezTo>
                  <a:pt x="9505" y="7906"/>
                  <a:pt x="9532" y="8002"/>
                  <a:pt x="9558" y="8097"/>
                </a:cubicBezTo>
                <a:cubicBezTo>
                  <a:pt x="9589" y="8183"/>
                  <a:pt x="9621" y="8269"/>
                  <a:pt x="9652" y="8355"/>
                </a:cubicBezTo>
                <a:cubicBezTo>
                  <a:pt x="9663" y="8403"/>
                  <a:pt x="9673" y="8450"/>
                  <a:pt x="9684" y="8498"/>
                </a:cubicBezTo>
                <a:cubicBezTo>
                  <a:pt x="9695" y="8541"/>
                  <a:pt x="9705" y="8584"/>
                  <a:pt x="9716" y="8627"/>
                </a:cubicBezTo>
                <a:lnTo>
                  <a:pt x="9716" y="8627"/>
                </a:lnTo>
                <a:lnTo>
                  <a:pt x="9731" y="8813"/>
                </a:lnTo>
                <a:cubicBezTo>
                  <a:pt x="9736" y="8870"/>
                  <a:pt x="9742" y="8927"/>
                  <a:pt x="9747" y="8984"/>
                </a:cubicBezTo>
                <a:cubicBezTo>
                  <a:pt x="9752" y="9084"/>
                  <a:pt x="9758" y="9185"/>
                  <a:pt x="9763" y="9285"/>
                </a:cubicBezTo>
                <a:cubicBezTo>
                  <a:pt x="9774" y="9333"/>
                  <a:pt x="9784" y="9380"/>
                  <a:pt x="9795" y="9428"/>
                </a:cubicBezTo>
                <a:cubicBezTo>
                  <a:pt x="9805" y="9476"/>
                  <a:pt x="9816" y="9523"/>
                  <a:pt x="9826" y="9571"/>
                </a:cubicBezTo>
                <a:cubicBezTo>
                  <a:pt x="9852" y="9614"/>
                  <a:pt x="9879" y="9657"/>
                  <a:pt x="9905" y="9700"/>
                </a:cubicBezTo>
                <a:lnTo>
                  <a:pt x="10000" y="9828"/>
                </a:lnTo>
                <a:lnTo>
                  <a:pt x="10000" y="9828"/>
                </a:lnTo>
                <a:lnTo>
                  <a:pt x="10000" y="10000"/>
                </a:lnTo>
                <a:lnTo>
                  <a:pt x="10000" y="10000"/>
                </a:lnTo>
                <a:close/>
              </a:path>
            </a:pathLst>
          </a:custGeom>
          <a:solidFill>
            <a:srgbClr val="C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4188" name="Google Shape;4188;p559"/>
          <p:cNvSpPr/>
          <p:nvPr/>
        </p:nvSpPr>
        <p:spPr>
          <a:xfrm>
            <a:off x="694204" y="1274013"/>
            <a:ext cx="1333813" cy="1635522"/>
          </a:xfrm>
          <a:custGeom>
            <a:rect b="b" l="l" r="r" t="t"/>
            <a:pathLst>
              <a:path extrusionOk="0" h="1386" w="992">
                <a:moveTo>
                  <a:pt x="894" y="630"/>
                </a:moveTo>
                <a:lnTo>
                  <a:pt x="894" y="630"/>
                </a:lnTo>
                <a:lnTo>
                  <a:pt x="892" y="586"/>
                </a:lnTo>
                <a:lnTo>
                  <a:pt x="890" y="560"/>
                </a:lnTo>
                <a:lnTo>
                  <a:pt x="886" y="538"/>
                </a:lnTo>
                <a:lnTo>
                  <a:pt x="878" y="516"/>
                </a:lnTo>
                <a:lnTo>
                  <a:pt x="874" y="506"/>
                </a:lnTo>
                <a:lnTo>
                  <a:pt x="868" y="496"/>
                </a:lnTo>
                <a:lnTo>
                  <a:pt x="862" y="488"/>
                </a:lnTo>
                <a:lnTo>
                  <a:pt x="854" y="482"/>
                </a:lnTo>
                <a:lnTo>
                  <a:pt x="844" y="478"/>
                </a:lnTo>
                <a:lnTo>
                  <a:pt x="834" y="474"/>
                </a:lnTo>
                <a:lnTo>
                  <a:pt x="834" y="474"/>
                </a:lnTo>
                <a:lnTo>
                  <a:pt x="854" y="542"/>
                </a:lnTo>
                <a:lnTo>
                  <a:pt x="872" y="614"/>
                </a:lnTo>
                <a:lnTo>
                  <a:pt x="880" y="650"/>
                </a:lnTo>
                <a:lnTo>
                  <a:pt x="886" y="688"/>
                </a:lnTo>
                <a:lnTo>
                  <a:pt x="890" y="728"/>
                </a:lnTo>
                <a:lnTo>
                  <a:pt x="894" y="768"/>
                </a:lnTo>
                <a:lnTo>
                  <a:pt x="894" y="768"/>
                </a:lnTo>
                <a:lnTo>
                  <a:pt x="896" y="774"/>
                </a:lnTo>
                <a:lnTo>
                  <a:pt x="900" y="778"/>
                </a:lnTo>
                <a:lnTo>
                  <a:pt x="912" y="788"/>
                </a:lnTo>
                <a:lnTo>
                  <a:pt x="928" y="794"/>
                </a:lnTo>
                <a:lnTo>
                  <a:pt x="944" y="798"/>
                </a:lnTo>
                <a:lnTo>
                  <a:pt x="960" y="796"/>
                </a:lnTo>
                <a:lnTo>
                  <a:pt x="968" y="796"/>
                </a:lnTo>
                <a:lnTo>
                  <a:pt x="974" y="792"/>
                </a:lnTo>
                <a:lnTo>
                  <a:pt x="980" y="788"/>
                </a:lnTo>
                <a:lnTo>
                  <a:pt x="984" y="782"/>
                </a:lnTo>
                <a:lnTo>
                  <a:pt x="988" y="776"/>
                </a:lnTo>
                <a:lnTo>
                  <a:pt x="990" y="768"/>
                </a:lnTo>
                <a:lnTo>
                  <a:pt x="990" y="768"/>
                </a:lnTo>
                <a:lnTo>
                  <a:pt x="992" y="774"/>
                </a:lnTo>
                <a:lnTo>
                  <a:pt x="992" y="780"/>
                </a:lnTo>
                <a:lnTo>
                  <a:pt x="992" y="786"/>
                </a:lnTo>
                <a:lnTo>
                  <a:pt x="990" y="790"/>
                </a:lnTo>
                <a:lnTo>
                  <a:pt x="982" y="800"/>
                </a:lnTo>
                <a:lnTo>
                  <a:pt x="972" y="808"/>
                </a:lnTo>
                <a:lnTo>
                  <a:pt x="958" y="814"/>
                </a:lnTo>
                <a:lnTo>
                  <a:pt x="942" y="816"/>
                </a:lnTo>
                <a:lnTo>
                  <a:pt x="928" y="816"/>
                </a:lnTo>
                <a:lnTo>
                  <a:pt x="912" y="810"/>
                </a:lnTo>
                <a:lnTo>
                  <a:pt x="912" y="810"/>
                </a:lnTo>
                <a:lnTo>
                  <a:pt x="906" y="828"/>
                </a:lnTo>
                <a:lnTo>
                  <a:pt x="904" y="846"/>
                </a:lnTo>
                <a:lnTo>
                  <a:pt x="904" y="866"/>
                </a:lnTo>
                <a:lnTo>
                  <a:pt x="906" y="882"/>
                </a:lnTo>
                <a:lnTo>
                  <a:pt x="906" y="882"/>
                </a:lnTo>
                <a:lnTo>
                  <a:pt x="910" y="886"/>
                </a:lnTo>
                <a:lnTo>
                  <a:pt x="916" y="888"/>
                </a:lnTo>
                <a:lnTo>
                  <a:pt x="922" y="888"/>
                </a:lnTo>
                <a:lnTo>
                  <a:pt x="928" y="888"/>
                </a:lnTo>
                <a:lnTo>
                  <a:pt x="942" y="884"/>
                </a:lnTo>
                <a:lnTo>
                  <a:pt x="946" y="880"/>
                </a:lnTo>
                <a:lnTo>
                  <a:pt x="948" y="876"/>
                </a:lnTo>
                <a:lnTo>
                  <a:pt x="948" y="876"/>
                </a:lnTo>
                <a:lnTo>
                  <a:pt x="952" y="880"/>
                </a:lnTo>
                <a:lnTo>
                  <a:pt x="952" y="886"/>
                </a:lnTo>
                <a:lnTo>
                  <a:pt x="950" y="890"/>
                </a:lnTo>
                <a:lnTo>
                  <a:pt x="944" y="896"/>
                </a:lnTo>
                <a:lnTo>
                  <a:pt x="932" y="902"/>
                </a:lnTo>
                <a:lnTo>
                  <a:pt x="918" y="906"/>
                </a:lnTo>
                <a:lnTo>
                  <a:pt x="918" y="906"/>
                </a:lnTo>
                <a:lnTo>
                  <a:pt x="926" y="912"/>
                </a:lnTo>
                <a:lnTo>
                  <a:pt x="934" y="920"/>
                </a:lnTo>
                <a:lnTo>
                  <a:pt x="934" y="924"/>
                </a:lnTo>
                <a:lnTo>
                  <a:pt x="932" y="926"/>
                </a:lnTo>
                <a:lnTo>
                  <a:pt x="926" y="928"/>
                </a:lnTo>
                <a:lnTo>
                  <a:pt x="918" y="930"/>
                </a:lnTo>
                <a:lnTo>
                  <a:pt x="918" y="930"/>
                </a:lnTo>
                <a:lnTo>
                  <a:pt x="918" y="934"/>
                </a:lnTo>
                <a:lnTo>
                  <a:pt x="922" y="936"/>
                </a:lnTo>
                <a:lnTo>
                  <a:pt x="930" y="936"/>
                </a:lnTo>
                <a:lnTo>
                  <a:pt x="940" y="936"/>
                </a:lnTo>
                <a:lnTo>
                  <a:pt x="948" y="936"/>
                </a:lnTo>
                <a:lnTo>
                  <a:pt x="948" y="936"/>
                </a:lnTo>
                <a:lnTo>
                  <a:pt x="946" y="942"/>
                </a:lnTo>
                <a:lnTo>
                  <a:pt x="940" y="948"/>
                </a:lnTo>
                <a:lnTo>
                  <a:pt x="934" y="950"/>
                </a:lnTo>
                <a:lnTo>
                  <a:pt x="926" y="952"/>
                </a:lnTo>
                <a:lnTo>
                  <a:pt x="908" y="954"/>
                </a:lnTo>
                <a:lnTo>
                  <a:pt x="900" y="956"/>
                </a:lnTo>
                <a:lnTo>
                  <a:pt x="894" y="960"/>
                </a:lnTo>
                <a:lnTo>
                  <a:pt x="894" y="960"/>
                </a:lnTo>
                <a:lnTo>
                  <a:pt x="890" y="1010"/>
                </a:lnTo>
                <a:lnTo>
                  <a:pt x="886" y="1064"/>
                </a:lnTo>
                <a:lnTo>
                  <a:pt x="884" y="1118"/>
                </a:lnTo>
                <a:lnTo>
                  <a:pt x="886" y="1174"/>
                </a:lnTo>
                <a:lnTo>
                  <a:pt x="888" y="1230"/>
                </a:lnTo>
                <a:lnTo>
                  <a:pt x="892" y="1286"/>
                </a:lnTo>
                <a:lnTo>
                  <a:pt x="898" y="1338"/>
                </a:lnTo>
                <a:lnTo>
                  <a:pt x="906" y="1386"/>
                </a:lnTo>
                <a:lnTo>
                  <a:pt x="906" y="1386"/>
                </a:lnTo>
                <a:lnTo>
                  <a:pt x="6" y="1386"/>
                </a:lnTo>
                <a:lnTo>
                  <a:pt x="6" y="1386"/>
                </a:lnTo>
                <a:lnTo>
                  <a:pt x="12" y="1352"/>
                </a:lnTo>
                <a:lnTo>
                  <a:pt x="18" y="1314"/>
                </a:lnTo>
                <a:lnTo>
                  <a:pt x="22" y="1270"/>
                </a:lnTo>
                <a:lnTo>
                  <a:pt x="26" y="1224"/>
                </a:lnTo>
                <a:lnTo>
                  <a:pt x="28" y="1174"/>
                </a:lnTo>
                <a:lnTo>
                  <a:pt x="28" y="1124"/>
                </a:lnTo>
                <a:lnTo>
                  <a:pt x="28" y="1074"/>
                </a:lnTo>
                <a:lnTo>
                  <a:pt x="24" y="1026"/>
                </a:lnTo>
                <a:lnTo>
                  <a:pt x="24" y="1026"/>
                </a:lnTo>
                <a:lnTo>
                  <a:pt x="18" y="986"/>
                </a:lnTo>
                <a:lnTo>
                  <a:pt x="12" y="944"/>
                </a:lnTo>
                <a:lnTo>
                  <a:pt x="4" y="900"/>
                </a:lnTo>
                <a:lnTo>
                  <a:pt x="0" y="858"/>
                </a:lnTo>
                <a:lnTo>
                  <a:pt x="0" y="836"/>
                </a:lnTo>
                <a:lnTo>
                  <a:pt x="0" y="816"/>
                </a:lnTo>
                <a:lnTo>
                  <a:pt x="4" y="796"/>
                </a:lnTo>
                <a:lnTo>
                  <a:pt x="8" y="776"/>
                </a:lnTo>
                <a:lnTo>
                  <a:pt x="16" y="758"/>
                </a:lnTo>
                <a:lnTo>
                  <a:pt x="26" y="742"/>
                </a:lnTo>
                <a:lnTo>
                  <a:pt x="38" y="728"/>
                </a:lnTo>
                <a:lnTo>
                  <a:pt x="54" y="714"/>
                </a:lnTo>
                <a:lnTo>
                  <a:pt x="54" y="714"/>
                </a:lnTo>
                <a:lnTo>
                  <a:pt x="64" y="708"/>
                </a:lnTo>
                <a:lnTo>
                  <a:pt x="74" y="704"/>
                </a:lnTo>
                <a:lnTo>
                  <a:pt x="100" y="698"/>
                </a:lnTo>
                <a:lnTo>
                  <a:pt x="156" y="690"/>
                </a:lnTo>
                <a:lnTo>
                  <a:pt x="156" y="690"/>
                </a:lnTo>
                <a:lnTo>
                  <a:pt x="148" y="678"/>
                </a:lnTo>
                <a:lnTo>
                  <a:pt x="138" y="668"/>
                </a:lnTo>
                <a:lnTo>
                  <a:pt x="126" y="658"/>
                </a:lnTo>
                <a:lnTo>
                  <a:pt x="116" y="648"/>
                </a:lnTo>
                <a:lnTo>
                  <a:pt x="108" y="636"/>
                </a:lnTo>
                <a:lnTo>
                  <a:pt x="104" y="622"/>
                </a:lnTo>
                <a:lnTo>
                  <a:pt x="102" y="616"/>
                </a:lnTo>
                <a:lnTo>
                  <a:pt x="102" y="608"/>
                </a:lnTo>
                <a:lnTo>
                  <a:pt x="104" y="598"/>
                </a:lnTo>
                <a:lnTo>
                  <a:pt x="108" y="588"/>
                </a:lnTo>
                <a:lnTo>
                  <a:pt x="108" y="588"/>
                </a:lnTo>
                <a:lnTo>
                  <a:pt x="120" y="612"/>
                </a:lnTo>
                <a:lnTo>
                  <a:pt x="126" y="624"/>
                </a:lnTo>
                <a:lnTo>
                  <a:pt x="132" y="636"/>
                </a:lnTo>
                <a:lnTo>
                  <a:pt x="140" y="646"/>
                </a:lnTo>
                <a:lnTo>
                  <a:pt x="150" y="654"/>
                </a:lnTo>
                <a:lnTo>
                  <a:pt x="164" y="658"/>
                </a:lnTo>
                <a:lnTo>
                  <a:pt x="180" y="660"/>
                </a:lnTo>
                <a:lnTo>
                  <a:pt x="180" y="660"/>
                </a:lnTo>
                <a:lnTo>
                  <a:pt x="180" y="654"/>
                </a:lnTo>
                <a:lnTo>
                  <a:pt x="176" y="646"/>
                </a:lnTo>
                <a:lnTo>
                  <a:pt x="164" y="630"/>
                </a:lnTo>
                <a:lnTo>
                  <a:pt x="156" y="620"/>
                </a:lnTo>
                <a:lnTo>
                  <a:pt x="152" y="610"/>
                </a:lnTo>
                <a:lnTo>
                  <a:pt x="148" y="596"/>
                </a:lnTo>
                <a:lnTo>
                  <a:pt x="150" y="582"/>
                </a:lnTo>
                <a:lnTo>
                  <a:pt x="150" y="582"/>
                </a:lnTo>
                <a:lnTo>
                  <a:pt x="156" y="586"/>
                </a:lnTo>
                <a:lnTo>
                  <a:pt x="160" y="592"/>
                </a:lnTo>
                <a:lnTo>
                  <a:pt x="166" y="608"/>
                </a:lnTo>
                <a:lnTo>
                  <a:pt x="172" y="622"/>
                </a:lnTo>
                <a:lnTo>
                  <a:pt x="176" y="630"/>
                </a:lnTo>
                <a:lnTo>
                  <a:pt x="180" y="636"/>
                </a:lnTo>
                <a:lnTo>
                  <a:pt x="180" y="636"/>
                </a:lnTo>
                <a:lnTo>
                  <a:pt x="186" y="628"/>
                </a:lnTo>
                <a:lnTo>
                  <a:pt x="188" y="628"/>
                </a:lnTo>
                <a:lnTo>
                  <a:pt x="190" y="628"/>
                </a:lnTo>
                <a:lnTo>
                  <a:pt x="196" y="630"/>
                </a:lnTo>
                <a:lnTo>
                  <a:pt x="204" y="636"/>
                </a:lnTo>
                <a:lnTo>
                  <a:pt x="204" y="636"/>
                </a:lnTo>
                <a:lnTo>
                  <a:pt x="196" y="620"/>
                </a:lnTo>
                <a:lnTo>
                  <a:pt x="192" y="604"/>
                </a:lnTo>
                <a:lnTo>
                  <a:pt x="188" y="588"/>
                </a:lnTo>
                <a:lnTo>
                  <a:pt x="186" y="572"/>
                </a:lnTo>
                <a:lnTo>
                  <a:pt x="184" y="554"/>
                </a:lnTo>
                <a:lnTo>
                  <a:pt x="186" y="536"/>
                </a:lnTo>
                <a:lnTo>
                  <a:pt x="188" y="498"/>
                </a:lnTo>
                <a:lnTo>
                  <a:pt x="194" y="460"/>
                </a:lnTo>
                <a:lnTo>
                  <a:pt x="202" y="420"/>
                </a:lnTo>
                <a:lnTo>
                  <a:pt x="210" y="380"/>
                </a:lnTo>
                <a:lnTo>
                  <a:pt x="216" y="342"/>
                </a:lnTo>
                <a:lnTo>
                  <a:pt x="216" y="342"/>
                </a:lnTo>
                <a:lnTo>
                  <a:pt x="208" y="344"/>
                </a:lnTo>
                <a:lnTo>
                  <a:pt x="202" y="350"/>
                </a:lnTo>
                <a:lnTo>
                  <a:pt x="198" y="356"/>
                </a:lnTo>
                <a:lnTo>
                  <a:pt x="196" y="364"/>
                </a:lnTo>
                <a:lnTo>
                  <a:pt x="190" y="380"/>
                </a:lnTo>
                <a:lnTo>
                  <a:pt x="186" y="396"/>
                </a:lnTo>
                <a:lnTo>
                  <a:pt x="186" y="396"/>
                </a:lnTo>
                <a:lnTo>
                  <a:pt x="182" y="386"/>
                </a:lnTo>
                <a:lnTo>
                  <a:pt x="182" y="376"/>
                </a:lnTo>
                <a:lnTo>
                  <a:pt x="184" y="366"/>
                </a:lnTo>
                <a:lnTo>
                  <a:pt x="188" y="356"/>
                </a:lnTo>
                <a:lnTo>
                  <a:pt x="198" y="338"/>
                </a:lnTo>
                <a:lnTo>
                  <a:pt x="210" y="324"/>
                </a:lnTo>
                <a:lnTo>
                  <a:pt x="210" y="324"/>
                </a:lnTo>
                <a:lnTo>
                  <a:pt x="224" y="258"/>
                </a:lnTo>
                <a:lnTo>
                  <a:pt x="234" y="226"/>
                </a:lnTo>
                <a:lnTo>
                  <a:pt x="244" y="194"/>
                </a:lnTo>
                <a:lnTo>
                  <a:pt x="256" y="166"/>
                </a:lnTo>
                <a:lnTo>
                  <a:pt x="270" y="138"/>
                </a:lnTo>
                <a:lnTo>
                  <a:pt x="284" y="112"/>
                </a:lnTo>
                <a:lnTo>
                  <a:pt x="300" y="88"/>
                </a:lnTo>
                <a:lnTo>
                  <a:pt x="320" y="68"/>
                </a:lnTo>
                <a:lnTo>
                  <a:pt x="340" y="48"/>
                </a:lnTo>
                <a:lnTo>
                  <a:pt x="364" y="32"/>
                </a:lnTo>
                <a:lnTo>
                  <a:pt x="388" y="18"/>
                </a:lnTo>
                <a:lnTo>
                  <a:pt x="416" y="8"/>
                </a:lnTo>
                <a:lnTo>
                  <a:pt x="446" y="2"/>
                </a:lnTo>
                <a:lnTo>
                  <a:pt x="480" y="0"/>
                </a:lnTo>
                <a:lnTo>
                  <a:pt x="516" y="0"/>
                </a:lnTo>
                <a:lnTo>
                  <a:pt x="516" y="0"/>
                </a:lnTo>
                <a:lnTo>
                  <a:pt x="532" y="2"/>
                </a:lnTo>
                <a:lnTo>
                  <a:pt x="546" y="6"/>
                </a:lnTo>
                <a:lnTo>
                  <a:pt x="560" y="10"/>
                </a:lnTo>
                <a:lnTo>
                  <a:pt x="574" y="16"/>
                </a:lnTo>
                <a:lnTo>
                  <a:pt x="586" y="22"/>
                </a:lnTo>
                <a:lnTo>
                  <a:pt x="598" y="30"/>
                </a:lnTo>
                <a:lnTo>
                  <a:pt x="620" y="50"/>
                </a:lnTo>
                <a:lnTo>
                  <a:pt x="640" y="74"/>
                </a:lnTo>
                <a:lnTo>
                  <a:pt x="658" y="100"/>
                </a:lnTo>
                <a:lnTo>
                  <a:pt x="674" y="130"/>
                </a:lnTo>
                <a:lnTo>
                  <a:pt x="690" y="162"/>
                </a:lnTo>
                <a:lnTo>
                  <a:pt x="690" y="162"/>
                </a:lnTo>
                <a:lnTo>
                  <a:pt x="708" y="200"/>
                </a:lnTo>
                <a:lnTo>
                  <a:pt x="728" y="234"/>
                </a:lnTo>
                <a:lnTo>
                  <a:pt x="770" y="302"/>
                </a:lnTo>
                <a:lnTo>
                  <a:pt x="812" y="366"/>
                </a:lnTo>
                <a:lnTo>
                  <a:pt x="858" y="432"/>
                </a:lnTo>
                <a:lnTo>
                  <a:pt x="858" y="432"/>
                </a:lnTo>
                <a:lnTo>
                  <a:pt x="852" y="426"/>
                </a:lnTo>
                <a:lnTo>
                  <a:pt x="846" y="420"/>
                </a:lnTo>
                <a:lnTo>
                  <a:pt x="838" y="404"/>
                </a:lnTo>
                <a:lnTo>
                  <a:pt x="832" y="398"/>
                </a:lnTo>
                <a:lnTo>
                  <a:pt x="828" y="390"/>
                </a:lnTo>
                <a:lnTo>
                  <a:pt x="820" y="386"/>
                </a:lnTo>
                <a:lnTo>
                  <a:pt x="810" y="384"/>
                </a:lnTo>
                <a:lnTo>
                  <a:pt x="810" y="384"/>
                </a:lnTo>
                <a:lnTo>
                  <a:pt x="812" y="402"/>
                </a:lnTo>
                <a:lnTo>
                  <a:pt x="816" y="418"/>
                </a:lnTo>
                <a:lnTo>
                  <a:pt x="822" y="434"/>
                </a:lnTo>
                <a:lnTo>
                  <a:pt x="830" y="448"/>
                </a:lnTo>
                <a:lnTo>
                  <a:pt x="850" y="472"/>
                </a:lnTo>
                <a:lnTo>
                  <a:pt x="870" y="496"/>
                </a:lnTo>
                <a:lnTo>
                  <a:pt x="880" y="510"/>
                </a:lnTo>
                <a:lnTo>
                  <a:pt x="888" y="522"/>
                </a:lnTo>
                <a:lnTo>
                  <a:pt x="894" y="536"/>
                </a:lnTo>
                <a:lnTo>
                  <a:pt x="900" y="552"/>
                </a:lnTo>
                <a:lnTo>
                  <a:pt x="902" y="568"/>
                </a:lnTo>
                <a:lnTo>
                  <a:pt x="904" y="586"/>
                </a:lnTo>
                <a:lnTo>
                  <a:pt x="900" y="606"/>
                </a:lnTo>
                <a:lnTo>
                  <a:pt x="894" y="630"/>
                </a:lnTo>
                <a:lnTo>
                  <a:pt x="894" y="630"/>
                </a:lnTo>
                <a:close/>
              </a:path>
            </a:pathLst>
          </a:custGeom>
          <a:solidFill>
            <a:srgbClr val="6E34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4189" name="Google Shape;4189;p559"/>
          <p:cNvSpPr txBox="1"/>
          <p:nvPr/>
        </p:nvSpPr>
        <p:spPr>
          <a:xfrm>
            <a:off x="3035511" y="1246651"/>
            <a:ext cx="5156700" cy="11376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Georgia"/>
                <a:ea typeface="Georgia"/>
                <a:cs typeface="Georgia"/>
                <a:sym typeface="Georgia"/>
              </a:rPr>
              <a:t>As a citizen what how I get facilitated in my day to day life when interacting with my public administration ? </a:t>
            </a:r>
            <a:endParaRPr b="0" i="0" sz="1400" u="none" cap="none" strike="noStrike">
              <a:solidFill>
                <a:srgbClr val="000000"/>
              </a:solidFill>
              <a:latin typeface="Georgia"/>
              <a:ea typeface="Georgia"/>
              <a:cs typeface="Georgia"/>
              <a:sym typeface="Georgia"/>
            </a:endParaRPr>
          </a:p>
        </p:txBody>
      </p:sp>
      <p:sp>
        <p:nvSpPr>
          <p:cNvPr id="4190" name="Google Shape;4190;p559"/>
          <p:cNvSpPr txBox="1"/>
          <p:nvPr/>
        </p:nvSpPr>
        <p:spPr>
          <a:xfrm>
            <a:off x="682725" y="3249674"/>
            <a:ext cx="5009400" cy="1137600"/>
          </a:xfrm>
          <a:prstGeom prst="rect">
            <a:avLst/>
          </a:prstGeom>
          <a:noFill/>
          <a:ln>
            <a:noFill/>
          </a:ln>
        </p:spPr>
        <p:txBody>
          <a:bodyPr anchorCtr="0" anchor="ctr" bIns="91425" lIns="91425" spcFirstLastPara="1" rIns="91425" wrap="square" tIns="91425">
            <a:noAutofit/>
          </a:bodyPr>
          <a:lstStyle/>
          <a:p>
            <a:pPr indent="0" lvl="0" marL="0" marR="0" rtl="0" algn="just">
              <a:lnSpc>
                <a:spcPct val="100000"/>
              </a:lnSpc>
              <a:spcBef>
                <a:spcPts val="0"/>
              </a:spcBef>
              <a:spcAft>
                <a:spcPts val="500"/>
              </a:spcAft>
              <a:buClr>
                <a:srgbClr val="000000"/>
              </a:buClr>
              <a:buSzPts val="1400"/>
              <a:buFont typeface="Arial"/>
              <a:buNone/>
            </a:pPr>
            <a:r>
              <a:rPr b="0" i="0" lang="en" sz="1400" u="none" cap="none" strike="noStrike">
                <a:solidFill>
                  <a:schemeClr val="dk1"/>
                </a:solidFill>
                <a:latin typeface="Georgia"/>
                <a:ea typeface="Georgia"/>
                <a:cs typeface="Georgia"/>
                <a:sym typeface="Georgia"/>
              </a:rPr>
              <a:t>As public administration how can I provide public services efficiently ?</a:t>
            </a:r>
            <a:endParaRPr b="0" i="0" sz="1400" u="none" cap="none" strike="noStrike">
              <a:solidFill>
                <a:srgbClr val="000000"/>
              </a:solidFill>
              <a:latin typeface="Georgia"/>
              <a:ea typeface="Georgia"/>
              <a:cs typeface="Georgia"/>
              <a:sym typeface="Georgi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88"/>
                                        </p:tgtEl>
                                        <p:attrNameLst>
                                          <p:attrName>style.visibility</p:attrName>
                                        </p:attrNameLst>
                                      </p:cBhvr>
                                      <p:to>
                                        <p:strVal val="visible"/>
                                      </p:to>
                                    </p:set>
                                    <p:animEffect filter="fade" transition="in">
                                      <p:cBhvr>
                                        <p:cTn dur="500"/>
                                        <p:tgtEl>
                                          <p:spTgt spid="4188"/>
                                        </p:tgtEl>
                                      </p:cBhvr>
                                    </p:animEffect>
                                  </p:childTnLst>
                                </p:cTn>
                              </p:par>
                              <p:par>
                                <p:cTn fill="hold" nodeType="withEffect" presetClass="entr" presetID="10" presetSubtype="0">
                                  <p:stCondLst>
                                    <p:cond delay="0"/>
                                  </p:stCondLst>
                                  <p:childTnLst>
                                    <p:set>
                                      <p:cBhvr>
                                        <p:cTn dur="1" fill="hold">
                                          <p:stCondLst>
                                            <p:cond delay="0"/>
                                          </p:stCondLst>
                                        </p:cTn>
                                        <p:tgtEl>
                                          <p:spTgt spid="4185"/>
                                        </p:tgtEl>
                                        <p:attrNameLst>
                                          <p:attrName>style.visibility</p:attrName>
                                        </p:attrNameLst>
                                      </p:cBhvr>
                                      <p:to>
                                        <p:strVal val="visible"/>
                                      </p:to>
                                    </p:set>
                                    <p:animEffect filter="fade" transition="in">
                                      <p:cBhvr>
                                        <p:cTn dur="500"/>
                                        <p:tgtEl>
                                          <p:spTgt spid="4185"/>
                                        </p:tgtEl>
                                      </p:cBhvr>
                                    </p:animEffect>
                                  </p:childTnLst>
                                </p:cTn>
                              </p:par>
                              <p:par>
                                <p:cTn fill="hold" nodeType="withEffect" presetClass="entr" presetID="10" presetSubtype="0">
                                  <p:stCondLst>
                                    <p:cond delay="0"/>
                                  </p:stCondLst>
                                  <p:childTnLst>
                                    <p:set>
                                      <p:cBhvr>
                                        <p:cTn dur="1" fill="hold">
                                          <p:stCondLst>
                                            <p:cond delay="0"/>
                                          </p:stCondLst>
                                        </p:cTn>
                                        <p:tgtEl>
                                          <p:spTgt spid="4189">
                                            <p:txEl>
                                              <p:pRg end="0" st="0"/>
                                            </p:txEl>
                                          </p:spTgt>
                                        </p:tgtEl>
                                        <p:attrNameLst>
                                          <p:attrName>style.visibility</p:attrName>
                                        </p:attrNameLst>
                                      </p:cBhvr>
                                      <p:to>
                                        <p:strVal val="visible"/>
                                      </p:to>
                                    </p:set>
                                    <p:animEffect filter="fade" transition="in">
                                      <p:cBhvr>
                                        <p:cTn dur="500"/>
                                        <p:tgtEl>
                                          <p:spTgt spid="418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87"/>
                                        </p:tgtEl>
                                        <p:attrNameLst>
                                          <p:attrName>style.visibility</p:attrName>
                                        </p:attrNameLst>
                                      </p:cBhvr>
                                      <p:to>
                                        <p:strVal val="visible"/>
                                      </p:to>
                                    </p:set>
                                    <p:animEffect filter="fade" transition="in">
                                      <p:cBhvr>
                                        <p:cTn dur="500"/>
                                        <p:tgtEl>
                                          <p:spTgt spid="4187"/>
                                        </p:tgtEl>
                                      </p:cBhvr>
                                    </p:animEffect>
                                  </p:childTnLst>
                                </p:cTn>
                              </p:par>
                              <p:par>
                                <p:cTn fill="hold" nodeType="withEffect" presetClass="entr" presetID="10" presetSubtype="0">
                                  <p:stCondLst>
                                    <p:cond delay="0"/>
                                  </p:stCondLst>
                                  <p:childTnLst>
                                    <p:set>
                                      <p:cBhvr>
                                        <p:cTn dur="1" fill="hold">
                                          <p:stCondLst>
                                            <p:cond delay="0"/>
                                          </p:stCondLst>
                                        </p:cTn>
                                        <p:tgtEl>
                                          <p:spTgt spid="4186"/>
                                        </p:tgtEl>
                                        <p:attrNameLst>
                                          <p:attrName>style.visibility</p:attrName>
                                        </p:attrNameLst>
                                      </p:cBhvr>
                                      <p:to>
                                        <p:strVal val="visible"/>
                                      </p:to>
                                    </p:set>
                                    <p:animEffect filter="fade" transition="in">
                                      <p:cBhvr>
                                        <p:cTn dur="500"/>
                                        <p:tgtEl>
                                          <p:spTgt spid="4186"/>
                                        </p:tgtEl>
                                      </p:cBhvr>
                                    </p:animEffect>
                                  </p:childTnLst>
                                </p:cTn>
                              </p:par>
                              <p:par>
                                <p:cTn fill="hold" nodeType="withEffect" presetClass="entr" presetID="10" presetSubtype="0">
                                  <p:stCondLst>
                                    <p:cond delay="0"/>
                                  </p:stCondLst>
                                  <p:childTnLst>
                                    <p:set>
                                      <p:cBhvr>
                                        <p:cTn dur="1" fill="hold">
                                          <p:stCondLst>
                                            <p:cond delay="0"/>
                                          </p:stCondLst>
                                        </p:cTn>
                                        <p:tgtEl>
                                          <p:spTgt spid="4190">
                                            <p:txEl>
                                              <p:pRg end="0" st="0"/>
                                            </p:txEl>
                                          </p:spTgt>
                                        </p:tgtEl>
                                        <p:attrNameLst>
                                          <p:attrName>style.visibility</p:attrName>
                                        </p:attrNameLst>
                                      </p:cBhvr>
                                      <p:to>
                                        <p:strVal val="visible"/>
                                      </p:to>
                                    </p:set>
                                    <p:animEffect filter="fade" transition="in">
                                      <p:cBhvr>
                                        <p:cTn dur="500"/>
                                        <p:tgtEl>
                                          <p:spTgt spid="4190">
                                            <p:txEl>
                                              <p:pRg end="0" st="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94" name="Shape 4194"/>
        <p:cNvGrpSpPr/>
        <p:nvPr/>
      </p:nvGrpSpPr>
      <p:grpSpPr>
        <a:xfrm>
          <a:off x="0" y="0"/>
          <a:ext cx="0" cy="0"/>
          <a:chOff x="0" y="0"/>
          <a:chExt cx="0" cy="0"/>
        </a:xfrm>
      </p:grpSpPr>
      <p:sp>
        <p:nvSpPr>
          <p:cNvPr id="4195" name="Google Shape;4195;p560"/>
          <p:cNvSpPr txBox="1"/>
          <p:nvPr>
            <p:ph type="title"/>
          </p:nvPr>
        </p:nvSpPr>
        <p:spPr>
          <a:xfrm>
            <a:off x="332185" y="324001"/>
            <a:ext cx="8479500" cy="1040400"/>
          </a:xfrm>
          <a:prstGeom prst="rect">
            <a:avLst/>
          </a:prstGeom>
          <a:noFill/>
          <a:ln>
            <a:noFill/>
          </a:ln>
        </p:spPr>
        <p:txBody>
          <a:bodyPr anchorCtr="0" anchor="t" bIns="0" lIns="0" spcFirstLastPara="1" rIns="0" wrap="square" tIns="0">
            <a:noAutofit/>
          </a:bodyPr>
          <a:lstStyle/>
          <a:p>
            <a:pPr indent="0" lvl="0" marL="0" rtl="0" algn="l">
              <a:lnSpc>
                <a:spcPct val="85000"/>
              </a:lnSpc>
              <a:spcBef>
                <a:spcPts val="0"/>
              </a:spcBef>
              <a:spcAft>
                <a:spcPts val="0"/>
              </a:spcAft>
              <a:buSzPts val="2400"/>
              <a:buNone/>
            </a:pPr>
            <a:r>
              <a:rPr lang="en"/>
              <a:t>Interoperability as key to improve efficiency of public services</a:t>
            </a:r>
            <a:endParaRPr/>
          </a:p>
        </p:txBody>
      </p:sp>
      <p:sp>
        <p:nvSpPr>
          <p:cNvPr id="4196" name="Google Shape;4196;p560"/>
          <p:cNvSpPr txBox="1"/>
          <p:nvPr/>
        </p:nvSpPr>
        <p:spPr>
          <a:xfrm>
            <a:off x="332175" y="942450"/>
            <a:ext cx="8029200" cy="3258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rgbClr val="000000"/>
                </a:solidFill>
                <a:latin typeface="Arial"/>
                <a:ea typeface="Arial"/>
                <a:cs typeface="Arial"/>
                <a:sym typeface="Arial"/>
              </a:rPr>
              <a:t>OSLO2 (Open Standards for Linked Organisations) is a standard managed by the Flemish Government with the objective to deliver services to citizens and businesses so that they </a:t>
            </a:r>
            <a:r>
              <a:rPr b="0" i="0" lang="en" sz="1800" u="none" cap="none" strike="noStrike">
                <a:solidFill>
                  <a:srgbClr val="211B38"/>
                </a:solidFill>
                <a:highlight>
                  <a:srgbClr val="FFFFFF"/>
                </a:highlight>
                <a:latin typeface="Arial"/>
                <a:ea typeface="Arial"/>
                <a:cs typeface="Arial"/>
                <a:sym typeface="Arial"/>
              </a:rPr>
              <a:t>only have to Ask Just Once.</a:t>
            </a:r>
            <a:endParaRPr b="0" i="0" sz="1050" u="none" cap="none" strike="noStrike">
              <a:solidFill>
                <a:srgbClr val="211B38"/>
              </a:solidFill>
              <a:latin typeface="Arial"/>
              <a:ea typeface="Arial"/>
              <a:cs typeface="Arial"/>
              <a:sym typeface="Arial"/>
            </a:endParaRPr>
          </a:p>
          <a:p>
            <a:pPr indent="0" lvl="0" marL="0" marR="0" rtl="0" algn="l">
              <a:lnSpc>
                <a:spcPct val="163636"/>
              </a:lnSpc>
              <a:spcBef>
                <a:spcPts val="0"/>
              </a:spcBef>
              <a:spcAft>
                <a:spcPts val="0"/>
              </a:spcAft>
              <a:buClr>
                <a:schemeClr val="dk1"/>
              </a:buClr>
              <a:buSzPts val="1100"/>
              <a:buFont typeface="Arial"/>
              <a:buNone/>
            </a:pPr>
            <a:r>
              <a:rPr b="0" i="0" lang="en" sz="1050" u="none" cap="none" strike="noStrike">
                <a:solidFill>
                  <a:srgbClr val="211B38"/>
                </a:solidFill>
                <a:latin typeface="Arial"/>
                <a:ea typeface="Arial"/>
                <a:cs typeface="Arial"/>
                <a:sym typeface="Arial"/>
              </a:rPr>
              <a:t> </a:t>
            </a:r>
            <a:endParaRPr b="0" i="0" sz="1050" u="none" cap="none" strike="noStrike">
              <a:solidFill>
                <a:srgbClr val="211B38"/>
              </a:solidFill>
              <a:latin typeface="Arial"/>
              <a:ea typeface="Arial"/>
              <a:cs typeface="Arial"/>
              <a:sym typeface="Arial"/>
            </a:endParaRPr>
          </a:p>
          <a:p>
            <a:pPr indent="0" lvl="0" marL="0" marR="0" rtl="0" algn="l">
              <a:lnSpc>
                <a:spcPct val="115000"/>
              </a:lnSpc>
              <a:spcBef>
                <a:spcPts val="1200"/>
              </a:spcBef>
              <a:spcAft>
                <a:spcPts val="0"/>
              </a:spcAft>
              <a:buClr>
                <a:schemeClr val="dk1"/>
              </a:buClr>
              <a:buSzPts val="1100"/>
              <a:buFont typeface="Arial"/>
              <a:buNone/>
            </a:pPr>
            <a:r>
              <a:t/>
            </a:r>
            <a:endParaRPr b="0" i="0" sz="1800" u="none" cap="none" strike="noStrike">
              <a:solidFill>
                <a:srgbClr val="211B38"/>
              </a:solidFill>
              <a:latin typeface="Arial"/>
              <a:ea typeface="Arial"/>
              <a:cs typeface="Arial"/>
              <a:sym typeface="Arial"/>
            </a:endParaRPr>
          </a:p>
          <a:p>
            <a:pPr indent="0" lvl="0" marL="0" marR="0" rtl="0" algn="l">
              <a:lnSpc>
                <a:spcPct val="100000"/>
              </a:lnSpc>
              <a:spcBef>
                <a:spcPts val="1200"/>
              </a:spcBef>
              <a:spcAft>
                <a:spcPts val="0"/>
              </a:spcAft>
              <a:buClr>
                <a:srgbClr val="000000"/>
              </a:buClr>
              <a:buSzPts val="1800"/>
              <a:buFont typeface="Arial"/>
              <a:buNone/>
            </a:pPr>
            <a:r>
              <a:t/>
            </a:r>
            <a:endParaRPr b="0" i="0" sz="1800" u="none" cap="none" strike="noStrike">
              <a:solidFill>
                <a:srgbClr val="211B38"/>
              </a:solidFill>
              <a:highlight>
                <a:srgbClr val="FFFFFF"/>
              </a:highlight>
              <a:latin typeface="Arial"/>
              <a:ea typeface="Arial"/>
              <a:cs typeface="Arial"/>
              <a:sym typeface="Arial"/>
            </a:endParaRPr>
          </a:p>
        </p:txBody>
      </p:sp>
      <p:pic>
        <p:nvPicPr>
          <p:cNvPr id="4197" name="Google Shape;4197;p560"/>
          <p:cNvPicPr preferRelativeResize="0"/>
          <p:nvPr/>
        </p:nvPicPr>
        <p:blipFill rotWithShape="1">
          <a:blip r:embed="rId3">
            <a:alphaModFix/>
          </a:blip>
          <a:srcRect b="0" l="0" r="7680" t="0"/>
          <a:stretch/>
        </p:blipFill>
        <p:spPr>
          <a:xfrm>
            <a:off x="951724" y="1975625"/>
            <a:ext cx="7509676" cy="2331600"/>
          </a:xfrm>
          <a:prstGeom prst="rect">
            <a:avLst/>
          </a:prstGeom>
          <a:noFill/>
          <a:ln>
            <a:noFill/>
          </a:ln>
        </p:spPr>
      </p:pic>
      <p:sp>
        <p:nvSpPr>
          <p:cNvPr id="4198" name="Google Shape;4198;p560"/>
          <p:cNvSpPr txBox="1"/>
          <p:nvPr/>
        </p:nvSpPr>
        <p:spPr>
          <a:xfrm>
            <a:off x="1241250" y="4314600"/>
            <a:ext cx="6661500" cy="629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en" sz="1800" u="none" cap="none" strike="noStrike">
                <a:solidFill>
                  <a:srgbClr val="000000"/>
                </a:solidFill>
                <a:latin typeface="Arial"/>
                <a:ea typeface="Arial"/>
                <a:cs typeface="Arial"/>
                <a:sym typeface="Arial"/>
              </a:rPr>
              <a:t>Triple Helix approach</a:t>
            </a:r>
            <a:r>
              <a:rPr b="0" i="0" lang="en" sz="1800" u="none" cap="none" strike="noStrike">
                <a:solidFill>
                  <a:srgbClr val="000000"/>
                </a:solidFill>
                <a:latin typeface="Arial"/>
                <a:ea typeface="Arial"/>
                <a:cs typeface="Arial"/>
                <a:sym typeface="Arial"/>
              </a:rPr>
              <a:t>: Government, Private Sector, Academia</a:t>
            </a:r>
            <a:endParaRPr b="0" i="0" sz="18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97"/>
                                        </p:tgtEl>
                                        <p:attrNameLst>
                                          <p:attrName>style.visibility</p:attrName>
                                        </p:attrNameLst>
                                      </p:cBhvr>
                                      <p:to>
                                        <p:strVal val="visible"/>
                                      </p:to>
                                    </p:set>
                                    <p:animEffect filter="fade" transition="in">
                                      <p:cBhvr>
                                        <p:cTn dur="500"/>
                                        <p:tgtEl>
                                          <p:spTgt spid="4197"/>
                                        </p:tgtEl>
                                      </p:cBhvr>
                                    </p:animEffect>
                                  </p:childTnLst>
                                </p:cTn>
                              </p:par>
                              <p:par>
                                <p:cTn fill="hold" nodeType="withEffect" presetClass="entr" presetID="10" presetSubtype="0">
                                  <p:stCondLst>
                                    <p:cond delay="0"/>
                                  </p:stCondLst>
                                  <p:childTnLst>
                                    <p:set>
                                      <p:cBhvr>
                                        <p:cTn dur="1" fill="hold">
                                          <p:stCondLst>
                                            <p:cond delay="0"/>
                                          </p:stCondLst>
                                        </p:cTn>
                                        <p:tgtEl>
                                          <p:spTgt spid="4196"/>
                                        </p:tgtEl>
                                        <p:attrNameLst>
                                          <p:attrName>style.visibility</p:attrName>
                                        </p:attrNameLst>
                                      </p:cBhvr>
                                      <p:to>
                                        <p:strVal val="visible"/>
                                      </p:to>
                                    </p:set>
                                    <p:animEffect filter="fade" transition="in">
                                      <p:cBhvr>
                                        <p:cTn dur="500"/>
                                        <p:tgtEl>
                                          <p:spTgt spid="419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98"/>
                                        </p:tgtEl>
                                        <p:attrNameLst>
                                          <p:attrName>style.visibility</p:attrName>
                                        </p:attrNameLst>
                                      </p:cBhvr>
                                      <p:to>
                                        <p:strVal val="visible"/>
                                      </p:to>
                                    </p:set>
                                    <p:animEffect filter="fade" transition="in">
                                      <p:cBhvr>
                                        <p:cTn dur="500"/>
                                        <p:tgtEl>
                                          <p:spTgt spid="419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02" name="Shape 4202"/>
        <p:cNvGrpSpPr/>
        <p:nvPr/>
      </p:nvGrpSpPr>
      <p:grpSpPr>
        <a:xfrm>
          <a:off x="0" y="0"/>
          <a:ext cx="0" cy="0"/>
          <a:chOff x="0" y="0"/>
          <a:chExt cx="0" cy="0"/>
        </a:xfrm>
      </p:grpSpPr>
      <p:pic>
        <p:nvPicPr>
          <p:cNvPr id="4203" name="Google Shape;4203;p561"/>
          <p:cNvPicPr preferRelativeResize="0"/>
          <p:nvPr/>
        </p:nvPicPr>
        <p:blipFill rotWithShape="1">
          <a:blip r:embed="rId3">
            <a:alphaModFix/>
          </a:blip>
          <a:srcRect b="0" l="0" r="0" t="13156"/>
          <a:stretch/>
        </p:blipFill>
        <p:spPr>
          <a:xfrm>
            <a:off x="1070907" y="788875"/>
            <a:ext cx="8261526" cy="4202100"/>
          </a:xfrm>
          <a:prstGeom prst="rect">
            <a:avLst/>
          </a:prstGeom>
          <a:noFill/>
          <a:ln>
            <a:noFill/>
          </a:ln>
        </p:spPr>
      </p:pic>
      <p:sp>
        <p:nvSpPr>
          <p:cNvPr id="4204" name="Google Shape;4204;p561"/>
          <p:cNvSpPr txBox="1"/>
          <p:nvPr>
            <p:ph type="title"/>
          </p:nvPr>
        </p:nvSpPr>
        <p:spPr>
          <a:xfrm>
            <a:off x="332175" y="324000"/>
            <a:ext cx="5790000" cy="537300"/>
          </a:xfrm>
          <a:prstGeom prst="rect">
            <a:avLst/>
          </a:prstGeom>
          <a:noFill/>
          <a:ln>
            <a:noFill/>
          </a:ln>
        </p:spPr>
        <p:txBody>
          <a:bodyPr anchorCtr="0" anchor="t" bIns="0" lIns="0" spcFirstLastPara="1" rIns="0" wrap="square" tIns="0">
            <a:noAutofit/>
          </a:bodyPr>
          <a:lstStyle/>
          <a:p>
            <a:pPr indent="0" lvl="0" marL="0" rtl="0" algn="l">
              <a:lnSpc>
                <a:spcPct val="85000"/>
              </a:lnSpc>
              <a:spcBef>
                <a:spcPts val="0"/>
              </a:spcBef>
              <a:spcAft>
                <a:spcPts val="0"/>
              </a:spcAft>
              <a:buSzPts val="2400"/>
              <a:buNone/>
            </a:pPr>
            <a:r>
              <a:rPr lang="en"/>
              <a:t>Vocabularies developed on different topics</a:t>
            </a:r>
            <a:endParaRPr/>
          </a:p>
        </p:txBody>
      </p:sp>
      <p:sp>
        <p:nvSpPr>
          <p:cNvPr id="4205" name="Google Shape;4205;p561"/>
          <p:cNvSpPr txBox="1"/>
          <p:nvPr/>
        </p:nvSpPr>
        <p:spPr>
          <a:xfrm>
            <a:off x="6055800" y="251575"/>
            <a:ext cx="3196200" cy="537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 sz="1800" u="sng" cap="none" strike="noStrike">
                <a:solidFill>
                  <a:schemeClr val="hlink"/>
                </a:solidFill>
                <a:latin typeface="Arial"/>
                <a:ea typeface="Arial"/>
                <a:cs typeface="Arial"/>
                <a:sym typeface="Arial"/>
                <a:hlinkClick r:id="rId4"/>
              </a:rPr>
              <a:t>https://data.vlaanderen.be/ns</a:t>
            </a:r>
            <a:endParaRPr b="0" i="0" sz="18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03"/>
                                        </p:tgtEl>
                                        <p:attrNameLst>
                                          <p:attrName>style.visibility</p:attrName>
                                        </p:attrNameLst>
                                      </p:cBhvr>
                                      <p:to>
                                        <p:strVal val="visible"/>
                                      </p:to>
                                    </p:set>
                                    <p:animEffect filter="fade" transition="in">
                                      <p:cBhvr>
                                        <p:cTn dur="500"/>
                                        <p:tgtEl>
                                          <p:spTgt spid="420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36" name="Shape 3636"/>
        <p:cNvGrpSpPr/>
        <p:nvPr/>
      </p:nvGrpSpPr>
      <p:grpSpPr>
        <a:xfrm>
          <a:off x="0" y="0"/>
          <a:ext cx="0" cy="0"/>
          <a:chOff x="0" y="0"/>
          <a:chExt cx="0" cy="0"/>
        </a:xfrm>
      </p:grpSpPr>
      <p:pic>
        <p:nvPicPr>
          <p:cNvPr id="3637" name="Google Shape;3637;p535"/>
          <p:cNvPicPr preferRelativeResize="0"/>
          <p:nvPr/>
        </p:nvPicPr>
        <p:blipFill>
          <a:blip r:embed="rId3">
            <a:alphaModFix/>
          </a:blip>
          <a:stretch>
            <a:fillRect/>
          </a:stretch>
        </p:blipFill>
        <p:spPr>
          <a:xfrm>
            <a:off x="-12312" y="6397"/>
            <a:ext cx="9168627" cy="5130725"/>
          </a:xfrm>
          <a:prstGeom prst="rect">
            <a:avLst/>
          </a:prstGeom>
          <a:noFill/>
          <a:ln>
            <a:noFill/>
          </a:ln>
        </p:spPr>
      </p:pic>
      <p:sp>
        <p:nvSpPr>
          <p:cNvPr id="3638" name="Google Shape;3638;p535"/>
          <p:cNvSpPr txBox="1"/>
          <p:nvPr/>
        </p:nvSpPr>
        <p:spPr>
          <a:xfrm>
            <a:off x="4196025" y="1035075"/>
            <a:ext cx="3389700" cy="201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0">
                <a:solidFill>
                  <a:schemeClr val="lt1"/>
                </a:solidFill>
              </a:rPr>
              <a:t>“</a:t>
            </a:r>
            <a:r>
              <a:rPr lang="en" sz="2400">
                <a:solidFill>
                  <a:schemeClr val="lt1"/>
                </a:solidFill>
              </a:rPr>
              <a:t>Data is the new </a:t>
            </a:r>
            <a:r>
              <a:rPr b="1" lang="en" sz="2400">
                <a:solidFill>
                  <a:schemeClr val="accent6"/>
                </a:solidFill>
              </a:rPr>
              <a:t>Oil</a:t>
            </a:r>
            <a:r>
              <a:rPr lang="en" sz="3600">
                <a:solidFill>
                  <a:schemeClr val="lt1"/>
                </a:solidFill>
              </a:rPr>
              <a:t>”</a:t>
            </a:r>
            <a:endParaRPr sz="3600">
              <a:solidFill>
                <a:schemeClr val="lt1"/>
              </a:solidFill>
            </a:endParaRPr>
          </a:p>
          <a:p>
            <a:pPr indent="0" lvl="0" marL="0" rtl="0" algn="r">
              <a:spcBef>
                <a:spcPts val="0"/>
              </a:spcBef>
              <a:spcAft>
                <a:spcPts val="0"/>
              </a:spcAft>
              <a:buNone/>
            </a:pPr>
            <a:r>
              <a:rPr lang="en">
                <a:solidFill>
                  <a:schemeClr val="lt1"/>
                </a:solidFill>
              </a:rPr>
              <a:t> Clive Humby (2006)</a:t>
            </a:r>
            <a:endParaRPr>
              <a:solidFill>
                <a:schemeClr val="lt1"/>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09" name="Shape 4209"/>
        <p:cNvGrpSpPr/>
        <p:nvPr/>
      </p:nvGrpSpPr>
      <p:grpSpPr>
        <a:xfrm>
          <a:off x="0" y="0"/>
          <a:ext cx="0" cy="0"/>
          <a:chOff x="0" y="0"/>
          <a:chExt cx="0" cy="0"/>
        </a:xfrm>
      </p:grpSpPr>
      <p:sp>
        <p:nvSpPr>
          <p:cNvPr id="4210" name="Google Shape;4210;p562"/>
          <p:cNvSpPr txBox="1"/>
          <p:nvPr>
            <p:ph type="title"/>
          </p:nvPr>
        </p:nvSpPr>
        <p:spPr>
          <a:xfrm>
            <a:off x="332185" y="324001"/>
            <a:ext cx="8479500" cy="1040400"/>
          </a:xfrm>
          <a:prstGeom prst="rect">
            <a:avLst/>
          </a:prstGeom>
          <a:noFill/>
          <a:ln>
            <a:noFill/>
          </a:ln>
        </p:spPr>
        <p:txBody>
          <a:bodyPr anchorCtr="0" anchor="t" bIns="0" lIns="0" spcFirstLastPara="1" rIns="0" wrap="square" tIns="0">
            <a:noAutofit/>
          </a:bodyPr>
          <a:lstStyle/>
          <a:p>
            <a:pPr indent="0" lvl="0" marL="0" rtl="0" algn="l">
              <a:lnSpc>
                <a:spcPct val="85000"/>
              </a:lnSpc>
              <a:spcBef>
                <a:spcPts val="0"/>
              </a:spcBef>
              <a:spcAft>
                <a:spcPts val="0"/>
              </a:spcAft>
              <a:buSzPts val="2400"/>
              <a:buNone/>
            </a:pPr>
            <a:r>
              <a:rPr lang="en"/>
              <a:t>Ecosystem of artifacts</a:t>
            </a:r>
            <a:endParaRPr/>
          </a:p>
        </p:txBody>
      </p:sp>
      <p:pic>
        <p:nvPicPr>
          <p:cNvPr id="4211" name="Google Shape;4211;p562"/>
          <p:cNvPicPr preferRelativeResize="0"/>
          <p:nvPr/>
        </p:nvPicPr>
        <p:blipFill rotWithShape="1">
          <a:blip r:embed="rId3">
            <a:alphaModFix/>
          </a:blip>
          <a:srcRect b="0" l="0" r="0" t="24225"/>
          <a:stretch/>
        </p:blipFill>
        <p:spPr>
          <a:xfrm>
            <a:off x="258201" y="1158138"/>
            <a:ext cx="8479500" cy="3538300"/>
          </a:xfrm>
          <a:prstGeom prst="rect">
            <a:avLst/>
          </a:prstGeom>
          <a:noFill/>
          <a:ln>
            <a:noFill/>
          </a:ln>
        </p:spPr>
      </p:pic>
      <p:sp>
        <p:nvSpPr>
          <p:cNvPr id="4212" name="Google Shape;4212;p562"/>
          <p:cNvSpPr txBox="1"/>
          <p:nvPr/>
        </p:nvSpPr>
        <p:spPr>
          <a:xfrm>
            <a:off x="3795825" y="245700"/>
            <a:ext cx="4353900" cy="599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 sz="1800" u="sng" cap="none" strike="noStrike">
                <a:solidFill>
                  <a:schemeClr val="hlink"/>
                </a:solidFill>
                <a:latin typeface="Arial"/>
                <a:ea typeface="Arial"/>
                <a:cs typeface="Arial"/>
                <a:sym typeface="Arial"/>
                <a:hlinkClick r:id="rId4"/>
              </a:rPr>
              <a:t>https://github.com/Informatievlaanderen</a:t>
            </a:r>
            <a:endParaRPr b="0" i="0" sz="18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12"/>
                                        </p:tgtEl>
                                        <p:attrNameLst>
                                          <p:attrName>style.visibility</p:attrName>
                                        </p:attrNameLst>
                                      </p:cBhvr>
                                      <p:to>
                                        <p:strVal val="visible"/>
                                      </p:to>
                                    </p:set>
                                    <p:animEffect filter="fade" transition="in">
                                      <p:cBhvr>
                                        <p:cTn dur="500"/>
                                        <p:tgtEl>
                                          <p:spTgt spid="4212"/>
                                        </p:tgtEl>
                                      </p:cBhvr>
                                    </p:animEffect>
                                  </p:childTnLst>
                                </p:cTn>
                              </p:par>
                              <p:par>
                                <p:cTn fill="hold" nodeType="withEffect" presetClass="entr" presetID="10" presetSubtype="0">
                                  <p:stCondLst>
                                    <p:cond delay="0"/>
                                  </p:stCondLst>
                                  <p:childTnLst>
                                    <p:set>
                                      <p:cBhvr>
                                        <p:cTn dur="1" fill="hold">
                                          <p:stCondLst>
                                            <p:cond delay="0"/>
                                          </p:stCondLst>
                                        </p:cTn>
                                        <p:tgtEl>
                                          <p:spTgt spid="4211"/>
                                        </p:tgtEl>
                                        <p:attrNameLst>
                                          <p:attrName>style.visibility</p:attrName>
                                        </p:attrNameLst>
                                      </p:cBhvr>
                                      <p:to>
                                        <p:strVal val="visible"/>
                                      </p:to>
                                    </p:set>
                                    <p:animEffect filter="fade" transition="in">
                                      <p:cBhvr>
                                        <p:cTn dur="500"/>
                                        <p:tgtEl>
                                          <p:spTgt spid="421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16" name="Shape 4216"/>
        <p:cNvGrpSpPr/>
        <p:nvPr/>
      </p:nvGrpSpPr>
      <p:grpSpPr>
        <a:xfrm>
          <a:off x="0" y="0"/>
          <a:ext cx="0" cy="0"/>
          <a:chOff x="0" y="0"/>
          <a:chExt cx="0" cy="0"/>
        </a:xfrm>
      </p:grpSpPr>
      <p:sp>
        <p:nvSpPr>
          <p:cNvPr id="4217" name="Google Shape;4217;p563"/>
          <p:cNvSpPr txBox="1"/>
          <p:nvPr>
            <p:ph type="title"/>
          </p:nvPr>
        </p:nvSpPr>
        <p:spPr>
          <a:xfrm>
            <a:off x="332185" y="324001"/>
            <a:ext cx="8479500" cy="1040400"/>
          </a:xfrm>
          <a:prstGeom prst="rect">
            <a:avLst/>
          </a:prstGeom>
          <a:noFill/>
          <a:ln>
            <a:noFill/>
          </a:ln>
        </p:spPr>
        <p:txBody>
          <a:bodyPr anchorCtr="0" anchor="t" bIns="0" lIns="0" spcFirstLastPara="1" rIns="0" wrap="square" tIns="0">
            <a:noAutofit/>
          </a:bodyPr>
          <a:lstStyle/>
          <a:p>
            <a:pPr indent="0" lvl="0" marL="0" rtl="0" algn="l">
              <a:lnSpc>
                <a:spcPct val="85000"/>
              </a:lnSpc>
              <a:spcBef>
                <a:spcPts val="0"/>
              </a:spcBef>
              <a:spcAft>
                <a:spcPts val="0"/>
              </a:spcAft>
              <a:buSzPts val="2400"/>
              <a:buNone/>
            </a:pPr>
            <a:r>
              <a:rPr lang="en"/>
              <a:t>SHACL validator - objectives</a:t>
            </a:r>
            <a:endParaRPr/>
          </a:p>
          <a:p>
            <a:pPr indent="0" lvl="0" marL="0" rtl="0" algn="l">
              <a:lnSpc>
                <a:spcPct val="85000"/>
              </a:lnSpc>
              <a:spcBef>
                <a:spcPts val="0"/>
              </a:spcBef>
              <a:spcAft>
                <a:spcPts val="0"/>
              </a:spcAft>
              <a:buSzPts val="2400"/>
              <a:buNone/>
            </a:pPr>
            <a:r>
              <a:t/>
            </a:r>
            <a:endParaRPr/>
          </a:p>
          <a:p>
            <a:pPr indent="0" lvl="0" marL="0" rtl="0" algn="l">
              <a:lnSpc>
                <a:spcPct val="85000"/>
              </a:lnSpc>
              <a:spcBef>
                <a:spcPts val="0"/>
              </a:spcBef>
              <a:spcAft>
                <a:spcPts val="0"/>
              </a:spcAft>
              <a:buSzPts val="2400"/>
              <a:buNone/>
            </a:pPr>
            <a:r>
              <a:rPr lang="en"/>
              <a:t>Support analysts and developers with the adoption and implementation of OSLO data standards.</a:t>
            </a:r>
            <a:endParaRPr/>
          </a:p>
        </p:txBody>
      </p:sp>
      <p:pic>
        <p:nvPicPr>
          <p:cNvPr id="4218" name="Google Shape;4218;p563"/>
          <p:cNvPicPr preferRelativeResize="0"/>
          <p:nvPr/>
        </p:nvPicPr>
        <p:blipFill rotWithShape="1">
          <a:blip r:embed="rId3">
            <a:alphaModFix/>
          </a:blip>
          <a:srcRect b="0" l="0" r="0" t="0"/>
          <a:stretch/>
        </p:blipFill>
        <p:spPr>
          <a:xfrm>
            <a:off x="842048" y="1618849"/>
            <a:ext cx="7459774" cy="32006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18"/>
                                        </p:tgtEl>
                                        <p:attrNameLst>
                                          <p:attrName>style.visibility</p:attrName>
                                        </p:attrNameLst>
                                      </p:cBhvr>
                                      <p:to>
                                        <p:strVal val="visible"/>
                                      </p:to>
                                    </p:set>
                                    <p:animEffect filter="fade" transition="in">
                                      <p:cBhvr>
                                        <p:cTn dur="500"/>
                                        <p:tgtEl>
                                          <p:spTgt spid="421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22" name="Shape 4222"/>
        <p:cNvGrpSpPr/>
        <p:nvPr/>
      </p:nvGrpSpPr>
      <p:grpSpPr>
        <a:xfrm>
          <a:off x="0" y="0"/>
          <a:ext cx="0" cy="0"/>
          <a:chOff x="0" y="0"/>
          <a:chExt cx="0" cy="0"/>
        </a:xfrm>
      </p:grpSpPr>
      <p:sp>
        <p:nvSpPr>
          <p:cNvPr id="4223" name="Google Shape;4223;p564"/>
          <p:cNvSpPr txBox="1"/>
          <p:nvPr>
            <p:ph type="title"/>
          </p:nvPr>
        </p:nvSpPr>
        <p:spPr>
          <a:xfrm>
            <a:off x="332185" y="324001"/>
            <a:ext cx="8479500" cy="1040400"/>
          </a:xfrm>
          <a:prstGeom prst="rect">
            <a:avLst/>
          </a:prstGeom>
          <a:noFill/>
          <a:ln>
            <a:noFill/>
          </a:ln>
        </p:spPr>
        <p:txBody>
          <a:bodyPr anchorCtr="0" anchor="t" bIns="0" lIns="0" spcFirstLastPara="1" rIns="0" wrap="square" tIns="0">
            <a:noAutofit/>
          </a:bodyPr>
          <a:lstStyle/>
          <a:p>
            <a:pPr indent="0" lvl="0" marL="0" rtl="0" algn="l">
              <a:lnSpc>
                <a:spcPct val="85000"/>
              </a:lnSpc>
              <a:spcBef>
                <a:spcPts val="0"/>
              </a:spcBef>
              <a:spcAft>
                <a:spcPts val="0"/>
              </a:spcAft>
              <a:buSzPts val="2400"/>
              <a:buNone/>
            </a:pPr>
            <a:r>
              <a:rPr lang="en"/>
              <a:t>SHACL validator - reusers</a:t>
            </a:r>
            <a:endParaRPr/>
          </a:p>
          <a:p>
            <a:pPr indent="0" lvl="0" marL="0" rtl="0" algn="l">
              <a:lnSpc>
                <a:spcPct val="85000"/>
              </a:lnSpc>
              <a:spcBef>
                <a:spcPts val="0"/>
              </a:spcBef>
              <a:spcAft>
                <a:spcPts val="0"/>
              </a:spcAft>
              <a:buSzPts val="2400"/>
              <a:buNone/>
            </a:pPr>
            <a:r>
              <a:t/>
            </a:r>
            <a:endParaRPr/>
          </a:p>
          <a:p>
            <a:pPr indent="0" lvl="0" marL="0" rtl="0" algn="l">
              <a:lnSpc>
                <a:spcPct val="85000"/>
              </a:lnSpc>
              <a:spcBef>
                <a:spcPts val="0"/>
              </a:spcBef>
              <a:spcAft>
                <a:spcPts val="0"/>
              </a:spcAft>
              <a:buSzPts val="2400"/>
              <a:buNone/>
            </a:pPr>
            <a:r>
              <a:t/>
            </a:r>
            <a:endParaRPr/>
          </a:p>
        </p:txBody>
      </p:sp>
      <p:pic>
        <p:nvPicPr>
          <p:cNvPr id="4224" name="Google Shape;4224;p564"/>
          <p:cNvPicPr preferRelativeResize="0"/>
          <p:nvPr/>
        </p:nvPicPr>
        <p:blipFill rotWithShape="1">
          <a:blip r:embed="rId3">
            <a:alphaModFix/>
          </a:blip>
          <a:srcRect b="0" l="0" r="0" t="0"/>
          <a:stretch/>
        </p:blipFill>
        <p:spPr>
          <a:xfrm>
            <a:off x="1211050" y="1037425"/>
            <a:ext cx="6908698" cy="335627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24"/>
                                        </p:tgtEl>
                                        <p:attrNameLst>
                                          <p:attrName>style.visibility</p:attrName>
                                        </p:attrNameLst>
                                      </p:cBhvr>
                                      <p:to>
                                        <p:strVal val="visible"/>
                                      </p:to>
                                    </p:set>
                                    <p:animEffect filter="fade" transition="in">
                                      <p:cBhvr>
                                        <p:cTn dur="500"/>
                                        <p:tgtEl>
                                          <p:spTgt spid="422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28" name="Shape 4228"/>
        <p:cNvGrpSpPr/>
        <p:nvPr/>
      </p:nvGrpSpPr>
      <p:grpSpPr>
        <a:xfrm>
          <a:off x="0" y="0"/>
          <a:ext cx="0" cy="0"/>
          <a:chOff x="0" y="0"/>
          <a:chExt cx="0" cy="0"/>
        </a:xfrm>
      </p:grpSpPr>
      <p:sp>
        <p:nvSpPr>
          <p:cNvPr id="4229" name="Google Shape;4229;p565"/>
          <p:cNvSpPr txBox="1"/>
          <p:nvPr>
            <p:ph type="title"/>
          </p:nvPr>
        </p:nvSpPr>
        <p:spPr>
          <a:xfrm>
            <a:off x="2144679" y="906725"/>
            <a:ext cx="4736700" cy="1040400"/>
          </a:xfrm>
          <a:prstGeom prst="rect">
            <a:avLst/>
          </a:prstGeom>
          <a:noFill/>
          <a:ln>
            <a:noFill/>
          </a:ln>
        </p:spPr>
        <p:txBody>
          <a:bodyPr anchorCtr="0" anchor="t" bIns="0" lIns="0" spcFirstLastPara="1" rIns="0" wrap="square" tIns="0">
            <a:noAutofit/>
          </a:bodyPr>
          <a:lstStyle/>
          <a:p>
            <a:pPr indent="0" lvl="0" marL="0" rtl="0" algn="l">
              <a:lnSpc>
                <a:spcPct val="85000"/>
              </a:lnSpc>
              <a:spcBef>
                <a:spcPts val="0"/>
              </a:spcBef>
              <a:spcAft>
                <a:spcPts val="0"/>
              </a:spcAft>
              <a:buSzPts val="2400"/>
              <a:buNone/>
            </a:pPr>
            <a:r>
              <a:rPr lang="en"/>
              <a:t>Thank you and see you on GitHub</a:t>
            </a:r>
            <a:endParaRPr/>
          </a:p>
        </p:txBody>
      </p:sp>
      <p:pic>
        <p:nvPicPr>
          <p:cNvPr id="4230" name="Google Shape;4230;p565"/>
          <p:cNvPicPr preferRelativeResize="0"/>
          <p:nvPr/>
        </p:nvPicPr>
        <p:blipFill rotWithShape="1">
          <a:blip r:embed="rId3">
            <a:alphaModFix/>
          </a:blip>
          <a:srcRect b="0" l="0" r="0" t="0"/>
          <a:stretch/>
        </p:blipFill>
        <p:spPr>
          <a:xfrm>
            <a:off x="3128650" y="1416926"/>
            <a:ext cx="2725154" cy="34743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34" name="Shape 4234"/>
        <p:cNvGrpSpPr/>
        <p:nvPr/>
      </p:nvGrpSpPr>
      <p:grpSpPr>
        <a:xfrm>
          <a:off x="0" y="0"/>
          <a:ext cx="0" cy="0"/>
          <a:chOff x="0" y="0"/>
          <a:chExt cx="0" cy="0"/>
        </a:xfrm>
      </p:grpSpPr>
      <p:sp>
        <p:nvSpPr>
          <p:cNvPr id="4235" name="Google Shape;4235;p566"/>
          <p:cNvSpPr txBox="1"/>
          <p:nvPr>
            <p:ph type="title"/>
          </p:nvPr>
        </p:nvSpPr>
        <p:spPr>
          <a:xfrm>
            <a:off x="3713548" y="1577575"/>
            <a:ext cx="4452600" cy="19233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0"/>
              </a:spcAft>
              <a:buSzPts val="3000"/>
              <a:buNone/>
            </a:pPr>
            <a:r>
              <a:rPr lang="en" sz="4500">
                <a:latin typeface="Georgia"/>
                <a:ea typeface="Georgia"/>
                <a:cs typeface="Georgia"/>
                <a:sym typeface="Georgia"/>
              </a:rPr>
              <a:t>Digital Education Action Plan</a:t>
            </a:r>
            <a:endParaRPr sz="4500">
              <a:latin typeface="Georgia"/>
              <a:ea typeface="Georgia"/>
              <a:cs typeface="Georgia"/>
              <a:sym typeface="Georgia"/>
            </a:endParaRPr>
          </a:p>
          <a:p>
            <a:pPr indent="0" lvl="0" marL="0" rtl="0" algn="l">
              <a:lnSpc>
                <a:spcPct val="115000"/>
              </a:lnSpc>
              <a:spcBef>
                <a:spcPts val="0"/>
              </a:spcBef>
              <a:spcAft>
                <a:spcPts val="0"/>
              </a:spcAft>
              <a:buSzPts val="3000"/>
              <a:buNone/>
            </a:pPr>
            <a:r>
              <a:t/>
            </a:r>
            <a:endParaRPr sz="3600">
              <a:solidFill>
                <a:srgbClr val="FFFFFF"/>
              </a:solidFill>
            </a:endParaRPr>
          </a:p>
          <a:p>
            <a:pPr indent="457200" lvl="0" marL="914400" rtl="0" algn="l">
              <a:lnSpc>
                <a:spcPct val="115000"/>
              </a:lnSpc>
              <a:spcBef>
                <a:spcPts val="0"/>
              </a:spcBef>
              <a:spcAft>
                <a:spcPts val="0"/>
              </a:spcAft>
              <a:buSzPts val="3000"/>
              <a:buNone/>
            </a:pPr>
            <a:r>
              <a:t/>
            </a:r>
            <a:endParaRPr b="1" sz="3600">
              <a:solidFill>
                <a:srgbClr val="FFFFFF"/>
              </a:solidFill>
            </a:endParaRPr>
          </a:p>
        </p:txBody>
      </p:sp>
      <p:sp>
        <p:nvSpPr>
          <p:cNvPr id="4236" name="Google Shape;4236;p566"/>
          <p:cNvSpPr txBox="1"/>
          <p:nvPr>
            <p:ph idx="1" type="subTitle"/>
          </p:nvPr>
        </p:nvSpPr>
        <p:spPr>
          <a:xfrm>
            <a:off x="332184" y="0"/>
            <a:ext cx="3258600" cy="5143500"/>
          </a:xfrm>
          <a:prstGeom prst="rect">
            <a:avLst/>
          </a:prstGeom>
          <a:noFill/>
          <a:ln>
            <a:noFill/>
          </a:ln>
        </p:spPr>
        <p:txBody>
          <a:bodyPr anchorCtr="0" anchor="ctr" bIns="0" lIns="0" spcFirstLastPara="1" rIns="0" wrap="square" tIns="0">
            <a:noAutofit/>
          </a:bodyPr>
          <a:lstStyle/>
          <a:p>
            <a:pPr indent="0" lvl="0" marL="0" rtl="0" algn="l">
              <a:lnSpc>
                <a:spcPct val="95000"/>
              </a:lnSpc>
              <a:spcBef>
                <a:spcPts val="0"/>
              </a:spcBef>
              <a:spcAft>
                <a:spcPts val="0"/>
              </a:spcAft>
              <a:buSzPts val="48800"/>
              <a:buNone/>
            </a:pPr>
            <a:r>
              <a:rPr lang="en" sz="3600"/>
              <a:t>Example 3</a:t>
            </a:r>
            <a:endParaRPr sz="3600"/>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40" name="Shape 4240"/>
        <p:cNvGrpSpPr/>
        <p:nvPr/>
      </p:nvGrpSpPr>
      <p:grpSpPr>
        <a:xfrm>
          <a:off x="0" y="0"/>
          <a:ext cx="0" cy="0"/>
          <a:chOff x="0" y="0"/>
          <a:chExt cx="0" cy="0"/>
        </a:xfrm>
      </p:grpSpPr>
      <p:sp>
        <p:nvSpPr>
          <p:cNvPr id="4241" name="Google Shape;4241;p567"/>
          <p:cNvSpPr txBox="1"/>
          <p:nvPr>
            <p:ph type="title"/>
          </p:nvPr>
        </p:nvSpPr>
        <p:spPr>
          <a:xfrm>
            <a:off x="332185" y="324001"/>
            <a:ext cx="8479500" cy="1040400"/>
          </a:xfrm>
          <a:prstGeom prst="rect">
            <a:avLst/>
          </a:prstGeom>
          <a:noFill/>
          <a:ln>
            <a:noFill/>
          </a:ln>
        </p:spPr>
        <p:txBody>
          <a:bodyPr anchorCtr="0" anchor="t" bIns="0" lIns="0" spcFirstLastPara="1" rIns="0" wrap="square" tIns="0">
            <a:noAutofit/>
          </a:bodyPr>
          <a:lstStyle/>
          <a:p>
            <a:pPr indent="0" lvl="0" marL="0" rtl="0" algn="l">
              <a:lnSpc>
                <a:spcPct val="85000"/>
              </a:lnSpc>
              <a:spcBef>
                <a:spcPts val="0"/>
              </a:spcBef>
              <a:spcAft>
                <a:spcPts val="0"/>
              </a:spcAft>
              <a:buClr>
                <a:schemeClr val="dk1"/>
              </a:buClr>
              <a:buSzPts val="1100"/>
              <a:buFont typeface="Arial"/>
              <a:buNone/>
            </a:pPr>
            <a:r>
              <a:rPr lang="en"/>
              <a:t>What does the stakeholder want to achieve? </a:t>
            </a:r>
            <a:endParaRPr/>
          </a:p>
        </p:txBody>
      </p:sp>
      <p:sp>
        <p:nvSpPr>
          <p:cNvPr id="4242" name="Google Shape;4242;p567"/>
          <p:cNvSpPr/>
          <p:nvPr/>
        </p:nvSpPr>
        <p:spPr>
          <a:xfrm rot="5400000">
            <a:off x="5042309" y="-762900"/>
            <a:ext cx="1137600" cy="5156700"/>
          </a:xfrm>
          <a:prstGeom prst="wedgeRoundRectCallout">
            <a:avLst>
              <a:gd fmla="val -6124" name="adj1"/>
              <a:gd fmla="val 64705" name="adj2"/>
              <a:gd fmla="val 16667" name="adj3"/>
            </a:avLst>
          </a:prstGeom>
          <a:noFill/>
          <a:ln cap="flat" cmpd="sng" w="28575">
            <a:solidFill>
              <a:srgbClr val="70170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rgbClr val="FFFFFF"/>
                </a:solidFill>
                <a:latin typeface="Georgia"/>
                <a:ea typeface="Georgia"/>
                <a:cs typeface="Georgia"/>
                <a:sym typeface="Georgia"/>
              </a:rPr>
              <a:t>Kun</a:t>
            </a:r>
            <a:endParaRPr b="0" i="0" sz="1800" u="none" cap="none" strike="noStrike">
              <a:solidFill>
                <a:srgbClr val="FFFFFF"/>
              </a:solidFill>
              <a:latin typeface="Georgia"/>
              <a:ea typeface="Georgia"/>
              <a:cs typeface="Georgia"/>
              <a:sym typeface="Georgia"/>
            </a:endParaRPr>
          </a:p>
        </p:txBody>
      </p:sp>
      <p:sp>
        <p:nvSpPr>
          <p:cNvPr id="4243" name="Google Shape;4243;p567"/>
          <p:cNvSpPr/>
          <p:nvPr/>
        </p:nvSpPr>
        <p:spPr>
          <a:xfrm rot="-5400000">
            <a:off x="2631043" y="1310354"/>
            <a:ext cx="1137600" cy="5016600"/>
          </a:xfrm>
          <a:prstGeom prst="wedgeRoundRectCallout">
            <a:avLst>
              <a:gd fmla="val 3634" name="adj1"/>
              <a:gd fmla="val 64478" name="adj2"/>
              <a:gd fmla="val 16667" name="adj3"/>
            </a:avLst>
          </a:prstGeom>
          <a:noFill/>
          <a:ln cap="flat" cmpd="sng" w="28575">
            <a:solidFill>
              <a:srgbClr val="C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rgbClr val="FFFFFF"/>
                </a:solidFill>
                <a:latin typeface="Georgia"/>
                <a:ea typeface="Georgia"/>
                <a:cs typeface="Georgia"/>
                <a:sym typeface="Georgia"/>
              </a:rPr>
              <a:t>Kun</a:t>
            </a:r>
            <a:endParaRPr b="0" i="0" sz="1800" u="none" cap="none" strike="noStrike">
              <a:solidFill>
                <a:srgbClr val="FFFFFF"/>
              </a:solidFill>
              <a:latin typeface="Georgia"/>
              <a:ea typeface="Georgia"/>
              <a:cs typeface="Georgia"/>
              <a:sym typeface="Georgia"/>
            </a:endParaRPr>
          </a:p>
        </p:txBody>
      </p:sp>
      <p:sp>
        <p:nvSpPr>
          <p:cNvPr id="4244" name="Google Shape;4244;p567"/>
          <p:cNvSpPr/>
          <p:nvPr/>
        </p:nvSpPr>
        <p:spPr>
          <a:xfrm>
            <a:off x="6396927" y="3142262"/>
            <a:ext cx="1792525" cy="1741890"/>
          </a:xfrm>
          <a:custGeom>
            <a:rect b="b" l="l" r="r" t="t"/>
            <a:pathLst>
              <a:path extrusionOk="0" h="10027" w="10000">
                <a:moveTo>
                  <a:pt x="10000" y="10000"/>
                </a:moveTo>
                <a:lnTo>
                  <a:pt x="10000" y="10000"/>
                </a:lnTo>
                <a:lnTo>
                  <a:pt x="8578" y="10000"/>
                </a:lnTo>
                <a:lnTo>
                  <a:pt x="8578" y="10000"/>
                </a:lnTo>
                <a:cubicBezTo>
                  <a:pt x="8546" y="9962"/>
                  <a:pt x="8515" y="9924"/>
                  <a:pt x="8483" y="9886"/>
                </a:cubicBezTo>
                <a:lnTo>
                  <a:pt x="8389" y="9771"/>
                </a:lnTo>
                <a:lnTo>
                  <a:pt x="8231" y="9528"/>
                </a:lnTo>
                <a:cubicBezTo>
                  <a:pt x="8199" y="9490"/>
                  <a:pt x="8168" y="9451"/>
                  <a:pt x="8136" y="9413"/>
                </a:cubicBezTo>
                <a:lnTo>
                  <a:pt x="8025" y="9299"/>
                </a:lnTo>
                <a:lnTo>
                  <a:pt x="7915" y="9213"/>
                </a:lnTo>
                <a:cubicBezTo>
                  <a:pt x="7868" y="9189"/>
                  <a:pt x="7820" y="9166"/>
                  <a:pt x="7773" y="9142"/>
                </a:cubicBezTo>
                <a:lnTo>
                  <a:pt x="7773" y="9142"/>
                </a:lnTo>
                <a:cubicBezTo>
                  <a:pt x="7752" y="9290"/>
                  <a:pt x="7730" y="9437"/>
                  <a:pt x="7709" y="9585"/>
                </a:cubicBezTo>
                <a:cubicBezTo>
                  <a:pt x="7699" y="9657"/>
                  <a:pt x="7688" y="9728"/>
                  <a:pt x="7678" y="9800"/>
                </a:cubicBezTo>
                <a:cubicBezTo>
                  <a:pt x="7662" y="9867"/>
                  <a:pt x="7646" y="9933"/>
                  <a:pt x="7630" y="10000"/>
                </a:cubicBezTo>
                <a:lnTo>
                  <a:pt x="7630" y="10000"/>
                </a:lnTo>
                <a:lnTo>
                  <a:pt x="6209" y="10000"/>
                </a:lnTo>
                <a:lnTo>
                  <a:pt x="4787" y="10000"/>
                </a:lnTo>
                <a:lnTo>
                  <a:pt x="3365" y="10000"/>
                </a:lnTo>
                <a:lnTo>
                  <a:pt x="1991" y="10027"/>
                </a:lnTo>
                <a:cubicBezTo>
                  <a:pt x="1996" y="9942"/>
                  <a:pt x="2001" y="9856"/>
                  <a:pt x="2006" y="9771"/>
                </a:cubicBezTo>
                <a:cubicBezTo>
                  <a:pt x="2011" y="9714"/>
                  <a:pt x="2017" y="9656"/>
                  <a:pt x="2022" y="9599"/>
                </a:cubicBezTo>
                <a:cubicBezTo>
                  <a:pt x="2027" y="9542"/>
                  <a:pt x="2033" y="9485"/>
                  <a:pt x="2038" y="9428"/>
                </a:cubicBezTo>
                <a:lnTo>
                  <a:pt x="2038" y="9227"/>
                </a:lnTo>
                <a:lnTo>
                  <a:pt x="2038" y="9227"/>
                </a:lnTo>
                <a:lnTo>
                  <a:pt x="1912" y="9285"/>
                </a:lnTo>
                <a:lnTo>
                  <a:pt x="1817" y="9356"/>
                </a:lnTo>
                <a:cubicBezTo>
                  <a:pt x="1796" y="9385"/>
                  <a:pt x="1775" y="9413"/>
                  <a:pt x="1754" y="9442"/>
                </a:cubicBezTo>
                <a:cubicBezTo>
                  <a:pt x="1733" y="9480"/>
                  <a:pt x="1711" y="9519"/>
                  <a:pt x="1690" y="9557"/>
                </a:cubicBezTo>
                <a:cubicBezTo>
                  <a:pt x="1653" y="9633"/>
                  <a:pt x="1617" y="9709"/>
                  <a:pt x="1580" y="9785"/>
                </a:cubicBezTo>
                <a:cubicBezTo>
                  <a:pt x="1564" y="9823"/>
                  <a:pt x="1548" y="9862"/>
                  <a:pt x="1532" y="9900"/>
                </a:cubicBezTo>
                <a:cubicBezTo>
                  <a:pt x="1511" y="9933"/>
                  <a:pt x="1490" y="9967"/>
                  <a:pt x="1469" y="10000"/>
                </a:cubicBezTo>
                <a:lnTo>
                  <a:pt x="1469" y="10000"/>
                </a:lnTo>
                <a:lnTo>
                  <a:pt x="0" y="10000"/>
                </a:lnTo>
                <a:lnTo>
                  <a:pt x="0" y="10000"/>
                </a:lnTo>
                <a:cubicBezTo>
                  <a:pt x="47" y="9900"/>
                  <a:pt x="95" y="9800"/>
                  <a:pt x="142" y="9700"/>
                </a:cubicBezTo>
                <a:cubicBezTo>
                  <a:pt x="184" y="9590"/>
                  <a:pt x="227" y="9481"/>
                  <a:pt x="269" y="9371"/>
                </a:cubicBezTo>
                <a:cubicBezTo>
                  <a:pt x="306" y="9252"/>
                  <a:pt x="342" y="9132"/>
                  <a:pt x="379" y="9013"/>
                </a:cubicBezTo>
                <a:cubicBezTo>
                  <a:pt x="411" y="8894"/>
                  <a:pt x="442" y="8774"/>
                  <a:pt x="474" y="8655"/>
                </a:cubicBezTo>
                <a:cubicBezTo>
                  <a:pt x="506" y="8526"/>
                  <a:pt x="537" y="8398"/>
                  <a:pt x="569" y="8269"/>
                </a:cubicBezTo>
                <a:cubicBezTo>
                  <a:pt x="590" y="8131"/>
                  <a:pt x="611" y="7992"/>
                  <a:pt x="632" y="7854"/>
                </a:cubicBezTo>
                <a:cubicBezTo>
                  <a:pt x="648" y="7716"/>
                  <a:pt x="663" y="7577"/>
                  <a:pt x="679" y="7439"/>
                </a:cubicBezTo>
                <a:cubicBezTo>
                  <a:pt x="690" y="7291"/>
                  <a:pt x="700" y="7144"/>
                  <a:pt x="711" y="6996"/>
                </a:cubicBezTo>
                <a:lnTo>
                  <a:pt x="711" y="6996"/>
                </a:lnTo>
                <a:cubicBezTo>
                  <a:pt x="721" y="6772"/>
                  <a:pt x="732" y="6547"/>
                  <a:pt x="742" y="6323"/>
                </a:cubicBezTo>
                <a:cubicBezTo>
                  <a:pt x="753" y="6218"/>
                  <a:pt x="763" y="6114"/>
                  <a:pt x="774" y="6009"/>
                </a:cubicBezTo>
                <a:cubicBezTo>
                  <a:pt x="785" y="5913"/>
                  <a:pt x="795" y="5818"/>
                  <a:pt x="806" y="5722"/>
                </a:cubicBezTo>
                <a:cubicBezTo>
                  <a:pt x="827" y="5636"/>
                  <a:pt x="848" y="5551"/>
                  <a:pt x="869" y="5465"/>
                </a:cubicBezTo>
                <a:cubicBezTo>
                  <a:pt x="885" y="5427"/>
                  <a:pt x="900" y="5389"/>
                  <a:pt x="916" y="5351"/>
                </a:cubicBezTo>
                <a:cubicBezTo>
                  <a:pt x="932" y="5313"/>
                  <a:pt x="948" y="5274"/>
                  <a:pt x="964" y="5236"/>
                </a:cubicBezTo>
                <a:lnTo>
                  <a:pt x="1027" y="5122"/>
                </a:lnTo>
                <a:cubicBezTo>
                  <a:pt x="1048" y="5088"/>
                  <a:pt x="1069" y="5055"/>
                  <a:pt x="1090" y="5021"/>
                </a:cubicBezTo>
                <a:cubicBezTo>
                  <a:pt x="1122" y="4993"/>
                  <a:pt x="1153" y="4964"/>
                  <a:pt x="1185" y="4936"/>
                </a:cubicBezTo>
                <a:lnTo>
                  <a:pt x="1280" y="4850"/>
                </a:lnTo>
                <a:lnTo>
                  <a:pt x="1280" y="4850"/>
                </a:lnTo>
                <a:lnTo>
                  <a:pt x="1390" y="4764"/>
                </a:lnTo>
                <a:lnTo>
                  <a:pt x="1517" y="4707"/>
                </a:lnTo>
                <a:lnTo>
                  <a:pt x="1659" y="4649"/>
                </a:lnTo>
                <a:lnTo>
                  <a:pt x="1785" y="4592"/>
                </a:lnTo>
                <a:lnTo>
                  <a:pt x="2085" y="4521"/>
                </a:lnTo>
                <a:lnTo>
                  <a:pt x="2385" y="4464"/>
                </a:lnTo>
                <a:lnTo>
                  <a:pt x="2701" y="4406"/>
                </a:lnTo>
                <a:lnTo>
                  <a:pt x="3002" y="4335"/>
                </a:lnTo>
                <a:lnTo>
                  <a:pt x="3318" y="4249"/>
                </a:lnTo>
                <a:lnTo>
                  <a:pt x="3460" y="4192"/>
                </a:lnTo>
                <a:lnTo>
                  <a:pt x="3602" y="4120"/>
                </a:lnTo>
                <a:lnTo>
                  <a:pt x="3602" y="4120"/>
                </a:lnTo>
                <a:lnTo>
                  <a:pt x="3602" y="4020"/>
                </a:lnTo>
                <a:cubicBezTo>
                  <a:pt x="3597" y="3991"/>
                  <a:pt x="3591" y="3963"/>
                  <a:pt x="3586" y="3934"/>
                </a:cubicBezTo>
                <a:cubicBezTo>
                  <a:pt x="3581" y="3910"/>
                  <a:pt x="3575" y="3887"/>
                  <a:pt x="3570" y="3863"/>
                </a:cubicBezTo>
                <a:cubicBezTo>
                  <a:pt x="3560" y="3839"/>
                  <a:pt x="3549" y="3815"/>
                  <a:pt x="3539" y="3791"/>
                </a:cubicBezTo>
                <a:cubicBezTo>
                  <a:pt x="3513" y="3748"/>
                  <a:pt x="3486" y="3705"/>
                  <a:pt x="3460" y="3662"/>
                </a:cubicBezTo>
                <a:cubicBezTo>
                  <a:pt x="3449" y="3638"/>
                  <a:pt x="3439" y="3615"/>
                  <a:pt x="3428" y="3591"/>
                </a:cubicBezTo>
                <a:cubicBezTo>
                  <a:pt x="3423" y="3567"/>
                  <a:pt x="3417" y="3543"/>
                  <a:pt x="3412" y="3519"/>
                </a:cubicBezTo>
                <a:lnTo>
                  <a:pt x="3412" y="3519"/>
                </a:lnTo>
                <a:lnTo>
                  <a:pt x="3254" y="3491"/>
                </a:lnTo>
                <a:lnTo>
                  <a:pt x="3112" y="3448"/>
                </a:lnTo>
                <a:lnTo>
                  <a:pt x="2986" y="3391"/>
                </a:lnTo>
                <a:lnTo>
                  <a:pt x="2875" y="3319"/>
                </a:lnTo>
                <a:lnTo>
                  <a:pt x="2765" y="3233"/>
                </a:lnTo>
                <a:cubicBezTo>
                  <a:pt x="2739" y="3204"/>
                  <a:pt x="2712" y="3176"/>
                  <a:pt x="2686" y="3147"/>
                </a:cubicBezTo>
                <a:cubicBezTo>
                  <a:pt x="2670" y="3114"/>
                  <a:pt x="2654" y="3080"/>
                  <a:pt x="2638" y="3047"/>
                </a:cubicBezTo>
                <a:cubicBezTo>
                  <a:pt x="2628" y="3018"/>
                  <a:pt x="2617" y="2990"/>
                  <a:pt x="2607" y="2961"/>
                </a:cubicBezTo>
                <a:lnTo>
                  <a:pt x="2607" y="2961"/>
                </a:lnTo>
                <a:cubicBezTo>
                  <a:pt x="2602" y="2947"/>
                  <a:pt x="2596" y="2932"/>
                  <a:pt x="2591" y="2918"/>
                </a:cubicBezTo>
                <a:cubicBezTo>
                  <a:pt x="2580" y="2909"/>
                  <a:pt x="2570" y="2899"/>
                  <a:pt x="2559" y="2890"/>
                </a:cubicBezTo>
                <a:lnTo>
                  <a:pt x="2480" y="2847"/>
                </a:lnTo>
                <a:lnTo>
                  <a:pt x="2385" y="2818"/>
                </a:lnTo>
                <a:cubicBezTo>
                  <a:pt x="2348" y="2809"/>
                  <a:pt x="2312" y="2799"/>
                  <a:pt x="2275" y="2790"/>
                </a:cubicBezTo>
                <a:lnTo>
                  <a:pt x="2275" y="2790"/>
                </a:lnTo>
                <a:lnTo>
                  <a:pt x="2275" y="2575"/>
                </a:lnTo>
                <a:cubicBezTo>
                  <a:pt x="2280" y="2513"/>
                  <a:pt x="2286" y="2451"/>
                  <a:pt x="2291" y="2389"/>
                </a:cubicBezTo>
                <a:cubicBezTo>
                  <a:pt x="2307" y="2275"/>
                  <a:pt x="2322" y="2160"/>
                  <a:pt x="2338" y="2046"/>
                </a:cubicBezTo>
                <a:lnTo>
                  <a:pt x="2338" y="1874"/>
                </a:lnTo>
                <a:lnTo>
                  <a:pt x="2338" y="1702"/>
                </a:lnTo>
                <a:cubicBezTo>
                  <a:pt x="2322" y="1645"/>
                  <a:pt x="2307" y="1588"/>
                  <a:pt x="2291" y="1531"/>
                </a:cubicBezTo>
                <a:cubicBezTo>
                  <a:pt x="2270" y="1464"/>
                  <a:pt x="2248" y="1397"/>
                  <a:pt x="2227" y="1330"/>
                </a:cubicBezTo>
                <a:lnTo>
                  <a:pt x="2227" y="1330"/>
                </a:lnTo>
                <a:cubicBezTo>
                  <a:pt x="2269" y="1263"/>
                  <a:pt x="2312" y="1197"/>
                  <a:pt x="2354" y="1130"/>
                </a:cubicBezTo>
                <a:cubicBezTo>
                  <a:pt x="2401" y="1063"/>
                  <a:pt x="2449" y="997"/>
                  <a:pt x="2496" y="930"/>
                </a:cubicBezTo>
                <a:lnTo>
                  <a:pt x="2670" y="744"/>
                </a:lnTo>
                <a:lnTo>
                  <a:pt x="2765" y="658"/>
                </a:lnTo>
                <a:lnTo>
                  <a:pt x="2875" y="572"/>
                </a:lnTo>
                <a:lnTo>
                  <a:pt x="2986" y="501"/>
                </a:lnTo>
                <a:cubicBezTo>
                  <a:pt x="3023" y="482"/>
                  <a:pt x="3059" y="462"/>
                  <a:pt x="3096" y="443"/>
                </a:cubicBezTo>
                <a:lnTo>
                  <a:pt x="3223" y="386"/>
                </a:lnTo>
                <a:lnTo>
                  <a:pt x="3349" y="343"/>
                </a:lnTo>
                <a:lnTo>
                  <a:pt x="3476" y="315"/>
                </a:lnTo>
                <a:lnTo>
                  <a:pt x="3618" y="300"/>
                </a:lnTo>
                <a:lnTo>
                  <a:pt x="3776" y="286"/>
                </a:lnTo>
                <a:lnTo>
                  <a:pt x="3934" y="300"/>
                </a:lnTo>
                <a:lnTo>
                  <a:pt x="3934" y="300"/>
                </a:lnTo>
                <a:cubicBezTo>
                  <a:pt x="3960" y="295"/>
                  <a:pt x="3987" y="291"/>
                  <a:pt x="4013" y="286"/>
                </a:cubicBezTo>
                <a:cubicBezTo>
                  <a:pt x="4034" y="277"/>
                  <a:pt x="4055" y="267"/>
                  <a:pt x="4076" y="258"/>
                </a:cubicBezTo>
                <a:cubicBezTo>
                  <a:pt x="4086" y="239"/>
                  <a:pt x="4097" y="219"/>
                  <a:pt x="4107" y="200"/>
                </a:cubicBezTo>
                <a:cubicBezTo>
                  <a:pt x="4123" y="186"/>
                  <a:pt x="4139" y="171"/>
                  <a:pt x="4155" y="157"/>
                </a:cubicBezTo>
                <a:cubicBezTo>
                  <a:pt x="4165" y="138"/>
                  <a:pt x="4176" y="119"/>
                  <a:pt x="4186" y="100"/>
                </a:cubicBezTo>
                <a:cubicBezTo>
                  <a:pt x="4202" y="86"/>
                  <a:pt x="4218" y="71"/>
                  <a:pt x="4234" y="57"/>
                </a:cubicBezTo>
                <a:cubicBezTo>
                  <a:pt x="4250" y="43"/>
                  <a:pt x="4265" y="28"/>
                  <a:pt x="4281" y="14"/>
                </a:cubicBezTo>
                <a:cubicBezTo>
                  <a:pt x="4307" y="9"/>
                  <a:pt x="4334" y="5"/>
                  <a:pt x="4360" y="0"/>
                </a:cubicBezTo>
                <a:lnTo>
                  <a:pt x="4360" y="0"/>
                </a:lnTo>
                <a:lnTo>
                  <a:pt x="4455" y="0"/>
                </a:lnTo>
                <a:cubicBezTo>
                  <a:pt x="4466" y="5"/>
                  <a:pt x="4476" y="9"/>
                  <a:pt x="4487" y="14"/>
                </a:cubicBezTo>
                <a:cubicBezTo>
                  <a:pt x="4497" y="19"/>
                  <a:pt x="4508" y="24"/>
                  <a:pt x="4518" y="29"/>
                </a:cubicBezTo>
                <a:cubicBezTo>
                  <a:pt x="4523" y="38"/>
                  <a:pt x="4529" y="48"/>
                  <a:pt x="4534" y="57"/>
                </a:cubicBezTo>
                <a:cubicBezTo>
                  <a:pt x="4539" y="67"/>
                  <a:pt x="4545" y="76"/>
                  <a:pt x="4550" y="86"/>
                </a:cubicBezTo>
                <a:lnTo>
                  <a:pt x="4550" y="172"/>
                </a:lnTo>
                <a:lnTo>
                  <a:pt x="4550" y="172"/>
                </a:lnTo>
                <a:lnTo>
                  <a:pt x="4597" y="143"/>
                </a:lnTo>
                <a:cubicBezTo>
                  <a:pt x="4613" y="133"/>
                  <a:pt x="4629" y="124"/>
                  <a:pt x="4645" y="114"/>
                </a:cubicBezTo>
                <a:lnTo>
                  <a:pt x="4755" y="100"/>
                </a:lnTo>
                <a:lnTo>
                  <a:pt x="4866" y="114"/>
                </a:lnTo>
                <a:lnTo>
                  <a:pt x="4976" y="143"/>
                </a:lnTo>
                <a:lnTo>
                  <a:pt x="5071" y="215"/>
                </a:lnTo>
                <a:lnTo>
                  <a:pt x="5150" y="300"/>
                </a:lnTo>
                <a:cubicBezTo>
                  <a:pt x="5176" y="334"/>
                  <a:pt x="5203" y="367"/>
                  <a:pt x="5229" y="401"/>
                </a:cubicBezTo>
                <a:cubicBezTo>
                  <a:pt x="5240" y="439"/>
                  <a:pt x="5250" y="477"/>
                  <a:pt x="5261" y="515"/>
                </a:cubicBezTo>
                <a:lnTo>
                  <a:pt x="5261" y="515"/>
                </a:lnTo>
                <a:lnTo>
                  <a:pt x="5308" y="515"/>
                </a:lnTo>
                <a:lnTo>
                  <a:pt x="5340" y="515"/>
                </a:lnTo>
                <a:cubicBezTo>
                  <a:pt x="5361" y="505"/>
                  <a:pt x="5382" y="496"/>
                  <a:pt x="5403" y="486"/>
                </a:cubicBezTo>
                <a:cubicBezTo>
                  <a:pt x="5424" y="481"/>
                  <a:pt x="5445" y="477"/>
                  <a:pt x="5466" y="472"/>
                </a:cubicBezTo>
                <a:lnTo>
                  <a:pt x="5498" y="472"/>
                </a:lnTo>
                <a:lnTo>
                  <a:pt x="5545" y="472"/>
                </a:lnTo>
                <a:lnTo>
                  <a:pt x="5545" y="472"/>
                </a:lnTo>
                <a:lnTo>
                  <a:pt x="5545" y="529"/>
                </a:lnTo>
                <a:lnTo>
                  <a:pt x="5545" y="572"/>
                </a:lnTo>
                <a:cubicBezTo>
                  <a:pt x="5534" y="591"/>
                  <a:pt x="5524" y="610"/>
                  <a:pt x="5513" y="629"/>
                </a:cubicBezTo>
                <a:cubicBezTo>
                  <a:pt x="5497" y="648"/>
                  <a:pt x="5482" y="668"/>
                  <a:pt x="5466" y="687"/>
                </a:cubicBezTo>
                <a:cubicBezTo>
                  <a:pt x="5461" y="701"/>
                  <a:pt x="5455" y="716"/>
                  <a:pt x="5450" y="730"/>
                </a:cubicBezTo>
                <a:lnTo>
                  <a:pt x="5450" y="773"/>
                </a:lnTo>
                <a:lnTo>
                  <a:pt x="5450" y="773"/>
                </a:lnTo>
                <a:lnTo>
                  <a:pt x="5561" y="858"/>
                </a:lnTo>
                <a:cubicBezTo>
                  <a:pt x="5577" y="877"/>
                  <a:pt x="5592" y="897"/>
                  <a:pt x="5608" y="916"/>
                </a:cubicBezTo>
                <a:cubicBezTo>
                  <a:pt x="5619" y="940"/>
                  <a:pt x="5629" y="963"/>
                  <a:pt x="5640" y="987"/>
                </a:cubicBezTo>
                <a:lnTo>
                  <a:pt x="5640" y="987"/>
                </a:lnTo>
                <a:lnTo>
                  <a:pt x="5735" y="930"/>
                </a:lnTo>
                <a:lnTo>
                  <a:pt x="5782" y="901"/>
                </a:lnTo>
                <a:cubicBezTo>
                  <a:pt x="5798" y="887"/>
                  <a:pt x="5813" y="872"/>
                  <a:pt x="5829" y="858"/>
                </a:cubicBezTo>
                <a:lnTo>
                  <a:pt x="5829" y="858"/>
                </a:lnTo>
                <a:cubicBezTo>
                  <a:pt x="5824" y="868"/>
                  <a:pt x="5819" y="877"/>
                  <a:pt x="5814" y="887"/>
                </a:cubicBezTo>
                <a:lnTo>
                  <a:pt x="5814" y="930"/>
                </a:lnTo>
                <a:lnTo>
                  <a:pt x="5829" y="987"/>
                </a:lnTo>
                <a:cubicBezTo>
                  <a:pt x="5840" y="1001"/>
                  <a:pt x="5850" y="1016"/>
                  <a:pt x="5861" y="1030"/>
                </a:cubicBezTo>
                <a:cubicBezTo>
                  <a:pt x="5877" y="1049"/>
                  <a:pt x="5892" y="1068"/>
                  <a:pt x="5908" y="1087"/>
                </a:cubicBezTo>
                <a:cubicBezTo>
                  <a:pt x="5924" y="1101"/>
                  <a:pt x="5940" y="1116"/>
                  <a:pt x="5956" y="1130"/>
                </a:cubicBezTo>
                <a:cubicBezTo>
                  <a:pt x="5966" y="1149"/>
                  <a:pt x="5977" y="1168"/>
                  <a:pt x="5987" y="1187"/>
                </a:cubicBezTo>
                <a:cubicBezTo>
                  <a:pt x="5992" y="1211"/>
                  <a:pt x="5998" y="1235"/>
                  <a:pt x="6003" y="1259"/>
                </a:cubicBezTo>
                <a:cubicBezTo>
                  <a:pt x="5998" y="1269"/>
                  <a:pt x="5992" y="1278"/>
                  <a:pt x="5987" y="1288"/>
                </a:cubicBezTo>
                <a:lnTo>
                  <a:pt x="5972" y="1330"/>
                </a:lnTo>
                <a:lnTo>
                  <a:pt x="5972" y="1330"/>
                </a:lnTo>
                <a:lnTo>
                  <a:pt x="6082" y="1359"/>
                </a:lnTo>
                <a:lnTo>
                  <a:pt x="6193" y="1416"/>
                </a:lnTo>
                <a:cubicBezTo>
                  <a:pt x="6225" y="1435"/>
                  <a:pt x="6256" y="1455"/>
                  <a:pt x="6288" y="1474"/>
                </a:cubicBezTo>
                <a:cubicBezTo>
                  <a:pt x="6309" y="1498"/>
                  <a:pt x="6330" y="1521"/>
                  <a:pt x="6351" y="1545"/>
                </a:cubicBezTo>
                <a:lnTo>
                  <a:pt x="6351" y="1545"/>
                </a:lnTo>
                <a:cubicBezTo>
                  <a:pt x="6330" y="1621"/>
                  <a:pt x="6309" y="1698"/>
                  <a:pt x="6288" y="1774"/>
                </a:cubicBezTo>
                <a:cubicBezTo>
                  <a:pt x="6272" y="1850"/>
                  <a:pt x="6256" y="1927"/>
                  <a:pt x="6240" y="2003"/>
                </a:cubicBezTo>
                <a:cubicBezTo>
                  <a:pt x="6230" y="2084"/>
                  <a:pt x="6219" y="2165"/>
                  <a:pt x="6209" y="2246"/>
                </a:cubicBezTo>
                <a:cubicBezTo>
                  <a:pt x="6193" y="2318"/>
                  <a:pt x="6177" y="2389"/>
                  <a:pt x="6161" y="2461"/>
                </a:cubicBezTo>
                <a:cubicBezTo>
                  <a:pt x="6151" y="2499"/>
                  <a:pt x="6140" y="2537"/>
                  <a:pt x="6130" y="2575"/>
                </a:cubicBezTo>
                <a:cubicBezTo>
                  <a:pt x="6119" y="2608"/>
                  <a:pt x="6109" y="2642"/>
                  <a:pt x="6098" y="2675"/>
                </a:cubicBezTo>
                <a:cubicBezTo>
                  <a:pt x="6082" y="2708"/>
                  <a:pt x="6067" y="2742"/>
                  <a:pt x="6051" y="2775"/>
                </a:cubicBezTo>
                <a:cubicBezTo>
                  <a:pt x="6030" y="2809"/>
                  <a:pt x="6008" y="2842"/>
                  <a:pt x="5987" y="2876"/>
                </a:cubicBezTo>
                <a:cubicBezTo>
                  <a:pt x="5966" y="2904"/>
                  <a:pt x="5945" y="2933"/>
                  <a:pt x="5924" y="2961"/>
                </a:cubicBezTo>
                <a:lnTo>
                  <a:pt x="5829" y="3033"/>
                </a:lnTo>
                <a:lnTo>
                  <a:pt x="5719" y="3104"/>
                </a:lnTo>
                <a:lnTo>
                  <a:pt x="5592" y="3176"/>
                </a:lnTo>
                <a:lnTo>
                  <a:pt x="5592" y="3176"/>
                </a:lnTo>
                <a:lnTo>
                  <a:pt x="5592" y="3276"/>
                </a:lnTo>
                <a:cubicBezTo>
                  <a:pt x="5597" y="3305"/>
                  <a:pt x="5603" y="3333"/>
                  <a:pt x="5608" y="3362"/>
                </a:cubicBezTo>
                <a:cubicBezTo>
                  <a:pt x="5613" y="3391"/>
                  <a:pt x="5619" y="3419"/>
                  <a:pt x="5624" y="3448"/>
                </a:cubicBezTo>
                <a:cubicBezTo>
                  <a:pt x="5640" y="3472"/>
                  <a:pt x="5655" y="3495"/>
                  <a:pt x="5671" y="3519"/>
                </a:cubicBezTo>
                <a:cubicBezTo>
                  <a:pt x="5692" y="3567"/>
                  <a:pt x="5714" y="3614"/>
                  <a:pt x="5735" y="3662"/>
                </a:cubicBezTo>
                <a:cubicBezTo>
                  <a:pt x="5745" y="3686"/>
                  <a:pt x="5756" y="3710"/>
                  <a:pt x="5766" y="3734"/>
                </a:cubicBezTo>
                <a:cubicBezTo>
                  <a:pt x="5771" y="3763"/>
                  <a:pt x="5777" y="3791"/>
                  <a:pt x="5782" y="3820"/>
                </a:cubicBezTo>
                <a:lnTo>
                  <a:pt x="5782" y="3820"/>
                </a:lnTo>
                <a:lnTo>
                  <a:pt x="5987" y="3906"/>
                </a:lnTo>
                <a:lnTo>
                  <a:pt x="6177" y="3991"/>
                </a:lnTo>
                <a:lnTo>
                  <a:pt x="6540" y="4177"/>
                </a:lnTo>
                <a:lnTo>
                  <a:pt x="6730" y="4278"/>
                </a:lnTo>
                <a:lnTo>
                  <a:pt x="6919" y="4363"/>
                </a:lnTo>
                <a:lnTo>
                  <a:pt x="7125" y="4435"/>
                </a:lnTo>
                <a:lnTo>
                  <a:pt x="7346" y="4506"/>
                </a:lnTo>
                <a:lnTo>
                  <a:pt x="7346" y="4506"/>
                </a:lnTo>
                <a:lnTo>
                  <a:pt x="7678" y="4578"/>
                </a:lnTo>
                <a:lnTo>
                  <a:pt x="8009" y="4649"/>
                </a:lnTo>
                <a:lnTo>
                  <a:pt x="8183" y="4678"/>
                </a:lnTo>
                <a:lnTo>
                  <a:pt x="8341" y="4721"/>
                </a:lnTo>
                <a:lnTo>
                  <a:pt x="8483" y="4778"/>
                </a:lnTo>
                <a:lnTo>
                  <a:pt x="8626" y="4850"/>
                </a:lnTo>
                <a:lnTo>
                  <a:pt x="8626" y="4850"/>
                </a:lnTo>
                <a:lnTo>
                  <a:pt x="8768" y="4950"/>
                </a:lnTo>
                <a:cubicBezTo>
                  <a:pt x="8805" y="4983"/>
                  <a:pt x="8841" y="5017"/>
                  <a:pt x="8878" y="5050"/>
                </a:cubicBezTo>
                <a:lnTo>
                  <a:pt x="8989" y="5165"/>
                </a:lnTo>
                <a:cubicBezTo>
                  <a:pt x="9015" y="5208"/>
                  <a:pt x="9042" y="5250"/>
                  <a:pt x="9068" y="5293"/>
                </a:cubicBezTo>
                <a:cubicBezTo>
                  <a:pt x="9094" y="5341"/>
                  <a:pt x="9121" y="5388"/>
                  <a:pt x="9147" y="5436"/>
                </a:cubicBezTo>
                <a:cubicBezTo>
                  <a:pt x="9168" y="5484"/>
                  <a:pt x="9189" y="5531"/>
                  <a:pt x="9210" y="5579"/>
                </a:cubicBezTo>
                <a:cubicBezTo>
                  <a:pt x="9226" y="5636"/>
                  <a:pt x="9242" y="5694"/>
                  <a:pt x="9258" y="5751"/>
                </a:cubicBezTo>
                <a:cubicBezTo>
                  <a:pt x="9268" y="5803"/>
                  <a:pt x="9279" y="5856"/>
                  <a:pt x="9289" y="5908"/>
                </a:cubicBezTo>
                <a:lnTo>
                  <a:pt x="9352" y="6280"/>
                </a:lnTo>
                <a:cubicBezTo>
                  <a:pt x="9363" y="6409"/>
                  <a:pt x="9373" y="6538"/>
                  <a:pt x="9384" y="6667"/>
                </a:cubicBezTo>
                <a:cubicBezTo>
                  <a:pt x="9400" y="6948"/>
                  <a:pt x="9415" y="7230"/>
                  <a:pt x="9431" y="7511"/>
                </a:cubicBezTo>
                <a:lnTo>
                  <a:pt x="9431" y="7511"/>
                </a:lnTo>
                <a:cubicBezTo>
                  <a:pt x="9436" y="7563"/>
                  <a:pt x="9442" y="7616"/>
                  <a:pt x="9447" y="7668"/>
                </a:cubicBezTo>
                <a:cubicBezTo>
                  <a:pt x="9458" y="7716"/>
                  <a:pt x="9468" y="7763"/>
                  <a:pt x="9479" y="7811"/>
                </a:cubicBezTo>
                <a:cubicBezTo>
                  <a:pt x="9505" y="7906"/>
                  <a:pt x="9532" y="8002"/>
                  <a:pt x="9558" y="8097"/>
                </a:cubicBezTo>
                <a:cubicBezTo>
                  <a:pt x="9589" y="8183"/>
                  <a:pt x="9621" y="8269"/>
                  <a:pt x="9652" y="8355"/>
                </a:cubicBezTo>
                <a:cubicBezTo>
                  <a:pt x="9663" y="8403"/>
                  <a:pt x="9673" y="8450"/>
                  <a:pt x="9684" y="8498"/>
                </a:cubicBezTo>
                <a:cubicBezTo>
                  <a:pt x="9695" y="8541"/>
                  <a:pt x="9705" y="8584"/>
                  <a:pt x="9716" y="8627"/>
                </a:cubicBezTo>
                <a:lnTo>
                  <a:pt x="9716" y="8627"/>
                </a:lnTo>
                <a:lnTo>
                  <a:pt x="9731" y="8813"/>
                </a:lnTo>
                <a:cubicBezTo>
                  <a:pt x="9736" y="8870"/>
                  <a:pt x="9742" y="8927"/>
                  <a:pt x="9747" y="8984"/>
                </a:cubicBezTo>
                <a:cubicBezTo>
                  <a:pt x="9752" y="9084"/>
                  <a:pt x="9758" y="9185"/>
                  <a:pt x="9763" y="9285"/>
                </a:cubicBezTo>
                <a:cubicBezTo>
                  <a:pt x="9774" y="9333"/>
                  <a:pt x="9784" y="9380"/>
                  <a:pt x="9795" y="9428"/>
                </a:cubicBezTo>
                <a:cubicBezTo>
                  <a:pt x="9805" y="9476"/>
                  <a:pt x="9816" y="9523"/>
                  <a:pt x="9826" y="9571"/>
                </a:cubicBezTo>
                <a:cubicBezTo>
                  <a:pt x="9852" y="9614"/>
                  <a:pt x="9879" y="9657"/>
                  <a:pt x="9905" y="9700"/>
                </a:cubicBezTo>
                <a:lnTo>
                  <a:pt x="10000" y="9828"/>
                </a:lnTo>
                <a:lnTo>
                  <a:pt x="10000" y="9828"/>
                </a:lnTo>
                <a:lnTo>
                  <a:pt x="10000" y="10000"/>
                </a:lnTo>
                <a:lnTo>
                  <a:pt x="10000" y="10000"/>
                </a:lnTo>
                <a:close/>
              </a:path>
            </a:pathLst>
          </a:custGeom>
          <a:solidFill>
            <a:srgbClr val="C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4245" name="Google Shape;4245;p567"/>
          <p:cNvSpPr/>
          <p:nvPr/>
        </p:nvSpPr>
        <p:spPr>
          <a:xfrm>
            <a:off x="694204" y="1274013"/>
            <a:ext cx="1333813" cy="1635522"/>
          </a:xfrm>
          <a:custGeom>
            <a:rect b="b" l="l" r="r" t="t"/>
            <a:pathLst>
              <a:path extrusionOk="0" h="1386" w="992">
                <a:moveTo>
                  <a:pt x="894" y="630"/>
                </a:moveTo>
                <a:lnTo>
                  <a:pt x="894" y="630"/>
                </a:lnTo>
                <a:lnTo>
                  <a:pt x="892" y="586"/>
                </a:lnTo>
                <a:lnTo>
                  <a:pt x="890" y="560"/>
                </a:lnTo>
                <a:lnTo>
                  <a:pt x="886" y="538"/>
                </a:lnTo>
                <a:lnTo>
                  <a:pt x="878" y="516"/>
                </a:lnTo>
                <a:lnTo>
                  <a:pt x="874" y="506"/>
                </a:lnTo>
                <a:lnTo>
                  <a:pt x="868" y="496"/>
                </a:lnTo>
                <a:lnTo>
                  <a:pt x="862" y="488"/>
                </a:lnTo>
                <a:lnTo>
                  <a:pt x="854" y="482"/>
                </a:lnTo>
                <a:lnTo>
                  <a:pt x="844" y="478"/>
                </a:lnTo>
                <a:lnTo>
                  <a:pt x="834" y="474"/>
                </a:lnTo>
                <a:lnTo>
                  <a:pt x="834" y="474"/>
                </a:lnTo>
                <a:lnTo>
                  <a:pt x="854" y="542"/>
                </a:lnTo>
                <a:lnTo>
                  <a:pt x="872" y="614"/>
                </a:lnTo>
                <a:lnTo>
                  <a:pt x="880" y="650"/>
                </a:lnTo>
                <a:lnTo>
                  <a:pt x="886" y="688"/>
                </a:lnTo>
                <a:lnTo>
                  <a:pt x="890" y="728"/>
                </a:lnTo>
                <a:lnTo>
                  <a:pt x="894" y="768"/>
                </a:lnTo>
                <a:lnTo>
                  <a:pt x="894" y="768"/>
                </a:lnTo>
                <a:lnTo>
                  <a:pt x="896" y="774"/>
                </a:lnTo>
                <a:lnTo>
                  <a:pt x="900" y="778"/>
                </a:lnTo>
                <a:lnTo>
                  <a:pt x="912" y="788"/>
                </a:lnTo>
                <a:lnTo>
                  <a:pt x="928" y="794"/>
                </a:lnTo>
                <a:lnTo>
                  <a:pt x="944" y="798"/>
                </a:lnTo>
                <a:lnTo>
                  <a:pt x="960" y="796"/>
                </a:lnTo>
                <a:lnTo>
                  <a:pt x="968" y="796"/>
                </a:lnTo>
                <a:lnTo>
                  <a:pt x="974" y="792"/>
                </a:lnTo>
                <a:lnTo>
                  <a:pt x="980" y="788"/>
                </a:lnTo>
                <a:lnTo>
                  <a:pt x="984" y="782"/>
                </a:lnTo>
                <a:lnTo>
                  <a:pt x="988" y="776"/>
                </a:lnTo>
                <a:lnTo>
                  <a:pt x="990" y="768"/>
                </a:lnTo>
                <a:lnTo>
                  <a:pt x="990" y="768"/>
                </a:lnTo>
                <a:lnTo>
                  <a:pt x="992" y="774"/>
                </a:lnTo>
                <a:lnTo>
                  <a:pt x="992" y="780"/>
                </a:lnTo>
                <a:lnTo>
                  <a:pt x="992" y="786"/>
                </a:lnTo>
                <a:lnTo>
                  <a:pt x="990" y="790"/>
                </a:lnTo>
                <a:lnTo>
                  <a:pt x="982" y="800"/>
                </a:lnTo>
                <a:lnTo>
                  <a:pt x="972" y="808"/>
                </a:lnTo>
                <a:lnTo>
                  <a:pt x="958" y="814"/>
                </a:lnTo>
                <a:lnTo>
                  <a:pt x="942" y="816"/>
                </a:lnTo>
                <a:lnTo>
                  <a:pt x="928" y="816"/>
                </a:lnTo>
                <a:lnTo>
                  <a:pt x="912" y="810"/>
                </a:lnTo>
                <a:lnTo>
                  <a:pt x="912" y="810"/>
                </a:lnTo>
                <a:lnTo>
                  <a:pt x="906" y="828"/>
                </a:lnTo>
                <a:lnTo>
                  <a:pt x="904" y="846"/>
                </a:lnTo>
                <a:lnTo>
                  <a:pt x="904" y="866"/>
                </a:lnTo>
                <a:lnTo>
                  <a:pt x="906" y="882"/>
                </a:lnTo>
                <a:lnTo>
                  <a:pt x="906" y="882"/>
                </a:lnTo>
                <a:lnTo>
                  <a:pt x="910" y="886"/>
                </a:lnTo>
                <a:lnTo>
                  <a:pt x="916" y="888"/>
                </a:lnTo>
                <a:lnTo>
                  <a:pt x="922" y="888"/>
                </a:lnTo>
                <a:lnTo>
                  <a:pt x="928" y="888"/>
                </a:lnTo>
                <a:lnTo>
                  <a:pt x="942" y="884"/>
                </a:lnTo>
                <a:lnTo>
                  <a:pt x="946" y="880"/>
                </a:lnTo>
                <a:lnTo>
                  <a:pt x="948" y="876"/>
                </a:lnTo>
                <a:lnTo>
                  <a:pt x="948" y="876"/>
                </a:lnTo>
                <a:lnTo>
                  <a:pt x="952" y="880"/>
                </a:lnTo>
                <a:lnTo>
                  <a:pt x="952" y="886"/>
                </a:lnTo>
                <a:lnTo>
                  <a:pt x="950" y="890"/>
                </a:lnTo>
                <a:lnTo>
                  <a:pt x="944" y="896"/>
                </a:lnTo>
                <a:lnTo>
                  <a:pt x="932" y="902"/>
                </a:lnTo>
                <a:lnTo>
                  <a:pt x="918" y="906"/>
                </a:lnTo>
                <a:lnTo>
                  <a:pt x="918" y="906"/>
                </a:lnTo>
                <a:lnTo>
                  <a:pt x="926" y="912"/>
                </a:lnTo>
                <a:lnTo>
                  <a:pt x="934" y="920"/>
                </a:lnTo>
                <a:lnTo>
                  <a:pt x="934" y="924"/>
                </a:lnTo>
                <a:lnTo>
                  <a:pt x="932" y="926"/>
                </a:lnTo>
                <a:lnTo>
                  <a:pt x="926" y="928"/>
                </a:lnTo>
                <a:lnTo>
                  <a:pt x="918" y="930"/>
                </a:lnTo>
                <a:lnTo>
                  <a:pt x="918" y="930"/>
                </a:lnTo>
                <a:lnTo>
                  <a:pt x="918" y="934"/>
                </a:lnTo>
                <a:lnTo>
                  <a:pt x="922" y="936"/>
                </a:lnTo>
                <a:lnTo>
                  <a:pt x="930" y="936"/>
                </a:lnTo>
                <a:lnTo>
                  <a:pt x="940" y="936"/>
                </a:lnTo>
                <a:lnTo>
                  <a:pt x="948" y="936"/>
                </a:lnTo>
                <a:lnTo>
                  <a:pt x="948" y="936"/>
                </a:lnTo>
                <a:lnTo>
                  <a:pt x="946" y="942"/>
                </a:lnTo>
                <a:lnTo>
                  <a:pt x="940" y="948"/>
                </a:lnTo>
                <a:lnTo>
                  <a:pt x="934" y="950"/>
                </a:lnTo>
                <a:lnTo>
                  <a:pt x="926" y="952"/>
                </a:lnTo>
                <a:lnTo>
                  <a:pt x="908" y="954"/>
                </a:lnTo>
                <a:lnTo>
                  <a:pt x="900" y="956"/>
                </a:lnTo>
                <a:lnTo>
                  <a:pt x="894" y="960"/>
                </a:lnTo>
                <a:lnTo>
                  <a:pt x="894" y="960"/>
                </a:lnTo>
                <a:lnTo>
                  <a:pt x="890" y="1010"/>
                </a:lnTo>
                <a:lnTo>
                  <a:pt x="886" y="1064"/>
                </a:lnTo>
                <a:lnTo>
                  <a:pt x="884" y="1118"/>
                </a:lnTo>
                <a:lnTo>
                  <a:pt x="886" y="1174"/>
                </a:lnTo>
                <a:lnTo>
                  <a:pt x="888" y="1230"/>
                </a:lnTo>
                <a:lnTo>
                  <a:pt x="892" y="1286"/>
                </a:lnTo>
                <a:lnTo>
                  <a:pt x="898" y="1338"/>
                </a:lnTo>
                <a:lnTo>
                  <a:pt x="906" y="1386"/>
                </a:lnTo>
                <a:lnTo>
                  <a:pt x="906" y="1386"/>
                </a:lnTo>
                <a:lnTo>
                  <a:pt x="6" y="1386"/>
                </a:lnTo>
                <a:lnTo>
                  <a:pt x="6" y="1386"/>
                </a:lnTo>
                <a:lnTo>
                  <a:pt x="12" y="1352"/>
                </a:lnTo>
                <a:lnTo>
                  <a:pt x="18" y="1314"/>
                </a:lnTo>
                <a:lnTo>
                  <a:pt x="22" y="1270"/>
                </a:lnTo>
                <a:lnTo>
                  <a:pt x="26" y="1224"/>
                </a:lnTo>
                <a:lnTo>
                  <a:pt x="28" y="1174"/>
                </a:lnTo>
                <a:lnTo>
                  <a:pt x="28" y="1124"/>
                </a:lnTo>
                <a:lnTo>
                  <a:pt x="28" y="1074"/>
                </a:lnTo>
                <a:lnTo>
                  <a:pt x="24" y="1026"/>
                </a:lnTo>
                <a:lnTo>
                  <a:pt x="24" y="1026"/>
                </a:lnTo>
                <a:lnTo>
                  <a:pt x="18" y="986"/>
                </a:lnTo>
                <a:lnTo>
                  <a:pt x="12" y="944"/>
                </a:lnTo>
                <a:lnTo>
                  <a:pt x="4" y="900"/>
                </a:lnTo>
                <a:lnTo>
                  <a:pt x="0" y="858"/>
                </a:lnTo>
                <a:lnTo>
                  <a:pt x="0" y="836"/>
                </a:lnTo>
                <a:lnTo>
                  <a:pt x="0" y="816"/>
                </a:lnTo>
                <a:lnTo>
                  <a:pt x="4" y="796"/>
                </a:lnTo>
                <a:lnTo>
                  <a:pt x="8" y="776"/>
                </a:lnTo>
                <a:lnTo>
                  <a:pt x="16" y="758"/>
                </a:lnTo>
                <a:lnTo>
                  <a:pt x="26" y="742"/>
                </a:lnTo>
                <a:lnTo>
                  <a:pt x="38" y="728"/>
                </a:lnTo>
                <a:lnTo>
                  <a:pt x="54" y="714"/>
                </a:lnTo>
                <a:lnTo>
                  <a:pt x="54" y="714"/>
                </a:lnTo>
                <a:lnTo>
                  <a:pt x="64" y="708"/>
                </a:lnTo>
                <a:lnTo>
                  <a:pt x="74" y="704"/>
                </a:lnTo>
                <a:lnTo>
                  <a:pt x="100" y="698"/>
                </a:lnTo>
                <a:lnTo>
                  <a:pt x="156" y="690"/>
                </a:lnTo>
                <a:lnTo>
                  <a:pt x="156" y="690"/>
                </a:lnTo>
                <a:lnTo>
                  <a:pt x="148" y="678"/>
                </a:lnTo>
                <a:lnTo>
                  <a:pt x="138" y="668"/>
                </a:lnTo>
                <a:lnTo>
                  <a:pt x="126" y="658"/>
                </a:lnTo>
                <a:lnTo>
                  <a:pt x="116" y="648"/>
                </a:lnTo>
                <a:lnTo>
                  <a:pt x="108" y="636"/>
                </a:lnTo>
                <a:lnTo>
                  <a:pt x="104" y="622"/>
                </a:lnTo>
                <a:lnTo>
                  <a:pt x="102" y="616"/>
                </a:lnTo>
                <a:lnTo>
                  <a:pt x="102" y="608"/>
                </a:lnTo>
                <a:lnTo>
                  <a:pt x="104" y="598"/>
                </a:lnTo>
                <a:lnTo>
                  <a:pt x="108" y="588"/>
                </a:lnTo>
                <a:lnTo>
                  <a:pt x="108" y="588"/>
                </a:lnTo>
                <a:lnTo>
                  <a:pt x="120" y="612"/>
                </a:lnTo>
                <a:lnTo>
                  <a:pt x="126" y="624"/>
                </a:lnTo>
                <a:lnTo>
                  <a:pt x="132" y="636"/>
                </a:lnTo>
                <a:lnTo>
                  <a:pt x="140" y="646"/>
                </a:lnTo>
                <a:lnTo>
                  <a:pt x="150" y="654"/>
                </a:lnTo>
                <a:lnTo>
                  <a:pt x="164" y="658"/>
                </a:lnTo>
                <a:lnTo>
                  <a:pt x="180" y="660"/>
                </a:lnTo>
                <a:lnTo>
                  <a:pt x="180" y="660"/>
                </a:lnTo>
                <a:lnTo>
                  <a:pt x="180" y="654"/>
                </a:lnTo>
                <a:lnTo>
                  <a:pt x="176" y="646"/>
                </a:lnTo>
                <a:lnTo>
                  <a:pt x="164" y="630"/>
                </a:lnTo>
                <a:lnTo>
                  <a:pt x="156" y="620"/>
                </a:lnTo>
                <a:lnTo>
                  <a:pt x="152" y="610"/>
                </a:lnTo>
                <a:lnTo>
                  <a:pt x="148" y="596"/>
                </a:lnTo>
                <a:lnTo>
                  <a:pt x="150" y="582"/>
                </a:lnTo>
                <a:lnTo>
                  <a:pt x="150" y="582"/>
                </a:lnTo>
                <a:lnTo>
                  <a:pt x="156" y="586"/>
                </a:lnTo>
                <a:lnTo>
                  <a:pt x="160" y="592"/>
                </a:lnTo>
                <a:lnTo>
                  <a:pt x="166" y="608"/>
                </a:lnTo>
                <a:lnTo>
                  <a:pt x="172" y="622"/>
                </a:lnTo>
                <a:lnTo>
                  <a:pt x="176" y="630"/>
                </a:lnTo>
                <a:lnTo>
                  <a:pt x="180" y="636"/>
                </a:lnTo>
                <a:lnTo>
                  <a:pt x="180" y="636"/>
                </a:lnTo>
                <a:lnTo>
                  <a:pt x="186" y="628"/>
                </a:lnTo>
                <a:lnTo>
                  <a:pt x="188" y="628"/>
                </a:lnTo>
                <a:lnTo>
                  <a:pt x="190" y="628"/>
                </a:lnTo>
                <a:lnTo>
                  <a:pt x="196" y="630"/>
                </a:lnTo>
                <a:lnTo>
                  <a:pt x="204" y="636"/>
                </a:lnTo>
                <a:lnTo>
                  <a:pt x="204" y="636"/>
                </a:lnTo>
                <a:lnTo>
                  <a:pt x="196" y="620"/>
                </a:lnTo>
                <a:lnTo>
                  <a:pt x="192" y="604"/>
                </a:lnTo>
                <a:lnTo>
                  <a:pt x="188" y="588"/>
                </a:lnTo>
                <a:lnTo>
                  <a:pt x="186" y="572"/>
                </a:lnTo>
                <a:lnTo>
                  <a:pt x="184" y="554"/>
                </a:lnTo>
                <a:lnTo>
                  <a:pt x="186" y="536"/>
                </a:lnTo>
                <a:lnTo>
                  <a:pt x="188" y="498"/>
                </a:lnTo>
                <a:lnTo>
                  <a:pt x="194" y="460"/>
                </a:lnTo>
                <a:lnTo>
                  <a:pt x="202" y="420"/>
                </a:lnTo>
                <a:lnTo>
                  <a:pt x="210" y="380"/>
                </a:lnTo>
                <a:lnTo>
                  <a:pt x="216" y="342"/>
                </a:lnTo>
                <a:lnTo>
                  <a:pt x="216" y="342"/>
                </a:lnTo>
                <a:lnTo>
                  <a:pt x="208" y="344"/>
                </a:lnTo>
                <a:lnTo>
                  <a:pt x="202" y="350"/>
                </a:lnTo>
                <a:lnTo>
                  <a:pt x="198" y="356"/>
                </a:lnTo>
                <a:lnTo>
                  <a:pt x="196" y="364"/>
                </a:lnTo>
                <a:lnTo>
                  <a:pt x="190" y="380"/>
                </a:lnTo>
                <a:lnTo>
                  <a:pt x="186" y="396"/>
                </a:lnTo>
                <a:lnTo>
                  <a:pt x="186" y="396"/>
                </a:lnTo>
                <a:lnTo>
                  <a:pt x="182" y="386"/>
                </a:lnTo>
                <a:lnTo>
                  <a:pt x="182" y="376"/>
                </a:lnTo>
                <a:lnTo>
                  <a:pt x="184" y="366"/>
                </a:lnTo>
                <a:lnTo>
                  <a:pt x="188" y="356"/>
                </a:lnTo>
                <a:lnTo>
                  <a:pt x="198" y="338"/>
                </a:lnTo>
                <a:lnTo>
                  <a:pt x="210" y="324"/>
                </a:lnTo>
                <a:lnTo>
                  <a:pt x="210" y="324"/>
                </a:lnTo>
                <a:lnTo>
                  <a:pt x="224" y="258"/>
                </a:lnTo>
                <a:lnTo>
                  <a:pt x="234" y="226"/>
                </a:lnTo>
                <a:lnTo>
                  <a:pt x="244" y="194"/>
                </a:lnTo>
                <a:lnTo>
                  <a:pt x="256" y="166"/>
                </a:lnTo>
                <a:lnTo>
                  <a:pt x="270" y="138"/>
                </a:lnTo>
                <a:lnTo>
                  <a:pt x="284" y="112"/>
                </a:lnTo>
                <a:lnTo>
                  <a:pt x="300" y="88"/>
                </a:lnTo>
                <a:lnTo>
                  <a:pt x="320" y="68"/>
                </a:lnTo>
                <a:lnTo>
                  <a:pt x="340" y="48"/>
                </a:lnTo>
                <a:lnTo>
                  <a:pt x="364" y="32"/>
                </a:lnTo>
                <a:lnTo>
                  <a:pt x="388" y="18"/>
                </a:lnTo>
                <a:lnTo>
                  <a:pt x="416" y="8"/>
                </a:lnTo>
                <a:lnTo>
                  <a:pt x="446" y="2"/>
                </a:lnTo>
                <a:lnTo>
                  <a:pt x="480" y="0"/>
                </a:lnTo>
                <a:lnTo>
                  <a:pt x="516" y="0"/>
                </a:lnTo>
                <a:lnTo>
                  <a:pt x="516" y="0"/>
                </a:lnTo>
                <a:lnTo>
                  <a:pt x="532" y="2"/>
                </a:lnTo>
                <a:lnTo>
                  <a:pt x="546" y="6"/>
                </a:lnTo>
                <a:lnTo>
                  <a:pt x="560" y="10"/>
                </a:lnTo>
                <a:lnTo>
                  <a:pt x="574" y="16"/>
                </a:lnTo>
                <a:lnTo>
                  <a:pt x="586" y="22"/>
                </a:lnTo>
                <a:lnTo>
                  <a:pt x="598" y="30"/>
                </a:lnTo>
                <a:lnTo>
                  <a:pt x="620" y="50"/>
                </a:lnTo>
                <a:lnTo>
                  <a:pt x="640" y="74"/>
                </a:lnTo>
                <a:lnTo>
                  <a:pt x="658" y="100"/>
                </a:lnTo>
                <a:lnTo>
                  <a:pt x="674" y="130"/>
                </a:lnTo>
                <a:lnTo>
                  <a:pt x="690" y="162"/>
                </a:lnTo>
                <a:lnTo>
                  <a:pt x="690" y="162"/>
                </a:lnTo>
                <a:lnTo>
                  <a:pt x="708" y="200"/>
                </a:lnTo>
                <a:lnTo>
                  <a:pt x="728" y="234"/>
                </a:lnTo>
                <a:lnTo>
                  <a:pt x="770" y="302"/>
                </a:lnTo>
                <a:lnTo>
                  <a:pt x="812" y="366"/>
                </a:lnTo>
                <a:lnTo>
                  <a:pt x="858" y="432"/>
                </a:lnTo>
                <a:lnTo>
                  <a:pt x="858" y="432"/>
                </a:lnTo>
                <a:lnTo>
                  <a:pt x="852" y="426"/>
                </a:lnTo>
                <a:lnTo>
                  <a:pt x="846" y="420"/>
                </a:lnTo>
                <a:lnTo>
                  <a:pt x="838" y="404"/>
                </a:lnTo>
                <a:lnTo>
                  <a:pt x="832" y="398"/>
                </a:lnTo>
                <a:lnTo>
                  <a:pt x="828" y="390"/>
                </a:lnTo>
                <a:lnTo>
                  <a:pt x="820" y="386"/>
                </a:lnTo>
                <a:lnTo>
                  <a:pt x="810" y="384"/>
                </a:lnTo>
                <a:lnTo>
                  <a:pt x="810" y="384"/>
                </a:lnTo>
                <a:lnTo>
                  <a:pt x="812" y="402"/>
                </a:lnTo>
                <a:lnTo>
                  <a:pt x="816" y="418"/>
                </a:lnTo>
                <a:lnTo>
                  <a:pt x="822" y="434"/>
                </a:lnTo>
                <a:lnTo>
                  <a:pt x="830" y="448"/>
                </a:lnTo>
                <a:lnTo>
                  <a:pt x="850" y="472"/>
                </a:lnTo>
                <a:lnTo>
                  <a:pt x="870" y="496"/>
                </a:lnTo>
                <a:lnTo>
                  <a:pt x="880" y="510"/>
                </a:lnTo>
                <a:lnTo>
                  <a:pt x="888" y="522"/>
                </a:lnTo>
                <a:lnTo>
                  <a:pt x="894" y="536"/>
                </a:lnTo>
                <a:lnTo>
                  <a:pt x="900" y="552"/>
                </a:lnTo>
                <a:lnTo>
                  <a:pt x="902" y="568"/>
                </a:lnTo>
                <a:lnTo>
                  <a:pt x="904" y="586"/>
                </a:lnTo>
                <a:lnTo>
                  <a:pt x="900" y="606"/>
                </a:lnTo>
                <a:lnTo>
                  <a:pt x="894" y="630"/>
                </a:lnTo>
                <a:lnTo>
                  <a:pt x="894" y="630"/>
                </a:lnTo>
                <a:close/>
              </a:path>
            </a:pathLst>
          </a:custGeom>
          <a:solidFill>
            <a:srgbClr val="6E34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4246" name="Google Shape;4246;p567"/>
          <p:cNvSpPr txBox="1"/>
          <p:nvPr/>
        </p:nvSpPr>
        <p:spPr>
          <a:xfrm>
            <a:off x="3035511" y="1246651"/>
            <a:ext cx="5156700" cy="11376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Georgia"/>
                <a:ea typeface="Georgia"/>
                <a:cs typeface="Georgia"/>
                <a:sym typeface="Georgia"/>
              </a:rPr>
              <a:t>How can we identify </a:t>
            </a:r>
            <a:r>
              <a:rPr b="1" i="0" lang="en" sz="1400" u="none" cap="none" strike="noStrike">
                <a:solidFill>
                  <a:srgbClr val="000000"/>
                </a:solidFill>
                <a:latin typeface="Georgia"/>
                <a:ea typeface="Georgia"/>
                <a:cs typeface="Georgia"/>
                <a:sym typeface="Georgia"/>
              </a:rPr>
              <a:t>skill trends/gaps in education</a:t>
            </a:r>
            <a:r>
              <a:rPr b="0" i="0" lang="en" sz="1400" u="none" cap="none" strike="noStrike">
                <a:solidFill>
                  <a:srgbClr val="000000"/>
                </a:solidFill>
                <a:latin typeface="Georgia"/>
                <a:ea typeface="Georgia"/>
                <a:cs typeface="Georgia"/>
                <a:sym typeface="Georgia"/>
              </a:rPr>
              <a:t> programs in Europe?</a:t>
            </a:r>
            <a:endParaRPr b="0" i="0" sz="1400" u="none" cap="none" strike="noStrike">
              <a:solidFill>
                <a:srgbClr val="000000"/>
              </a:solidFill>
              <a:latin typeface="Georgia"/>
              <a:ea typeface="Georgia"/>
              <a:cs typeface="Georgia"/>
              <a:sym typeface="Georgia"/>
            </a:endParaRPr>
          </a:p>
        </p:txBody>
      </p:sp>
      <p:sp>
        <p:nvSpPr>
          <p:cNvPr id="4247" name="Google Shape;4247;p567"/>
          <p:cNvSpPr txBox="1"/>
          <p:nvPr/>
        </p:nvSpPr>
        <p:spPr>
          <a:xfrm>
            <a:off x="682725" y="3249674"/>
            <a:ext cx="5009400" cy="1137600"/>
          </a:xfrm>
          <a:prstGeom prst="rect">
            <a:avLst/>
          </a:prstGeom>
          <a:noFill/>
          <a:ln>
            <a:noFill/>
          </a:ln>
        </p:spPr>
        <p:txBody>
          <a:bodyPr anchorCtr="0" anchor="ctr" bIns="91425" lIns="91425" spcFirstLastPara="1" rIns="91425" wrap="square" tIns="91425">
            <a:noAutofit/>
          </a:bodyPr>
          <a:lstStyle/>
          <a:p>
            <a:pPr indent="0" lvl="0" marL="0" marR="0" rtl="0" algn="just">
              <a:lnSpc>
                <a:spcPct val="100000"/>
              </a:lnSpc>
              <a:spcBef>
                <a:spcPts val="0"/>
              </a:spcBef>
              <a:spcAft>
                <a:spcPts val="500"/>
              </a:spcAft>
              <a:buClr>
                <a:srgbClr val="000000"/>
              </a:buClr>
              <a:buSzPts val="1400"/>
              <a:buFont typeface="Arial"/>
              <a:buNone/>
            </a:pPr>
            <a:r>
              <a:rPr b="0" i="0" lang="en" sz="1400" u="none" cap="none" strike="noStrike">
                <a:solidFill>
                  <a:srgbClr val="000000"/>
                </a:solidFill>
                <a:latin typeface="Georgia"/>
                <a:ea typeface="Georgia"/>
                <a:cs typeface="Georgia"/>
                <a:sym typeface="Georgia"/>
              </a:rPr>
              <a:t>How could </a:t>
            </a:r>
            <a:r>
              <a:rPr b="1" i="0" lang="en" sz="1400" u="none" cap="none" strike="noStrike">
                <a:solidFill>
                  <a:srgbClr val="000000"/>
                </a:solidFill>
                <a:latin typeface="Georgia"/>
                <a:ea typeface="Georgia"/>
                <a:cs typeface="Georgia"/>
                <a:sym typeface="Georgia"/>
              </a:rPr>
              <a:t>data </a:t>
            </a:r>
            <a:r>
              <a:rPr b="0" i="0" lang="en" sz="1400" u="none" cap="none" strike="noStrike">
                <a:solidFill>
                  <a:srgbClr val="000000"/>
                </a:solidFill>
                <a:latin typeface="Georgia"/>
                <a:ea typeface="Georgia"/>
                <a:cs typeface="Georgia"/>
                <a:sym typeface="Georgia"/>
              </a:rPr>
              <a:t>and </a:t>
            </a:r>
            <a:r>
              <a:rPr b="1" i="0" lang="en" sz="1400" u="none" cap="none" strike="noStrike">
                <a:solidFill>
                  <a:srgbClr val="000000"/>
                </a:solidFill>
                <a:latin typeface="Georgia"/>
                <a:ea typeface="Georgia"/>
                <a:cs typeface="Georgia"/>
                <a:sym typeface="Georgia"/>
              </a:rPr>
              <a:t>Machine learning </a:t>
            </a:r>
            <a:r>
              <a:rPr b="0" i="0" lang="en" sz="1400" u="none" cap="none" strike="noStrike">
                <a:solidFill>
                  <a:srgbClr val="000000"/>
                </a:solidFill>
                <a:latin typeface="Georgia"/>
                <a:ea typeface="Georgia"/>
                <a:cs typeface="Georgia"/>
                <a:sym typeface="Georgia"/>
              </a:rPr>
              <a:t>help us in defining up-to-date policies? </a:t>
            </a:r>
            <a:endParaRPr b="0" i="0" sz="1400" u="none" cap="none" strike="noStrike">
              <a:solidFill>
                <a:srgbClr val="000000"/>
              </a:solidFill>
              <a:latin typeface="Georgia"/>
              <a:ea typeface="Georgia"/>
              <a:cs typeface="Georgia"/>
              <a:sym typeface="Georgi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46"/>
                                        </p:tgtEl>
                                        <p:attrNameLst>
                                          <p:attrName>style.visibility</p:attrName>
                                        </p:attrNameLst>
                                      </p:cBhvr>
                                      <p:to>
                                        <p:strVal val="visible"/>
                                      </p:to>
                                    </p:set>
                                    <p:animEffect filter="fade" transition="in">
                                      <p:cBhvr>
                                        <p:cTn dur="500"/>
                                        <p:tgtEl>
                                          <p:spTgt spid="4246"/>
                                        </p:tgtEl>
                                      </p:cBhvr>
                                    </p:animEffect>
                                  </p:childTnLst>
                                </p:cTn>
                              </p:par>
                              <p:par>
                                <p:cTn fill="hold" nodeType="withEffect" presetClass="entr" presetID="10" presetSubtype="0">
                                  <p:stCondLst>
                                    <p:cond delay="0"/>
                                  </p:stCondLst>
                                  <p:childTnLst>
                                    <p:set>
                                      <p:cBhvr>
                                        <p:cTn dur="1" fill="hold">
                                          <p:stCondLst>
                                            <p:cond delay="0"/>
                                          </p:stCondLst>
                                        </p:cTn>
                                        <p:tgtEl>
                                          <p:spTgt spid="4242"/>
                                        </p:tgtEl>
                                        <p:attrNameLst>
                                          <p:attrName>style.visibility</p:attrName>
                                        </p:attrNameLst>
                                      </p:cBhvr>
                                      <p:to>
                                        <p:strVal val="visible"/>
                                      </p:to>
                                    </p:set>
                                    <p:animEffect filter="fade" transition="in">
                                      <p:cBhvr>
                                        <p:cTn dur="500"/>
                                        <p:tgtEl>
                                          <p:spTgt spid="4242"/>
                                        </p:tgtEl>
                                      </p:cBhvr>
                                    </p:animEffect>
                                  </p:childTnLst>
                                </p:cTn>
                              </p:par>
                              <p:par>
                                <p:cTn fill="hold" nodeType="withEffect" presetClass="entr" presetID="10" presetSubtype="0">
                                  <p:stCondLst>
                                    <p:cond delay="0"/>
                                  </p:stCondLst>
                                  <p:childTnLst>
                                    <p:set>
                                      <p:cBhvr>
                                        <p:cTn dur="1" fill="hold">
                                          <p:stCondLst>
                                            <p:cond delay="0"/>
                                          </p:stCondLst>
                                        </p:cTn>
                                        <p:tgtEl>
                                          <p:spTgt spid="4245"/>
                                        </p:tgtEl>
                                        <p:attrNameLst>
                                          <p:attrName>style.visibility</p:attrName>
                                        </p:attrNameLst>
                                      </p:cBhvr>
                                      <p:to>
                                        <p:strVal val="visible"/>
                                      </p:to>
                                    </p:set>
                                    <p:animEffect filter="fade" transition="in">
                                      <p:cBhvr>
                                        <p:cTn dur="500"/>
                                        <p:tgtEl>
                                          <p:spTgt spid="424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47"/>
                                        </p:tgtEl>
                                        <p:attrNameLst>
                                          <p:attrName>style.visibility</p:attrName>
                                        </p:attrNameLst>
                                      </p:cBhvr>
                                      <p:to>
                                        <p:strVal val="visible"/>
                                      </p:to>
                                    </p:set>
                                    <p:animEffect filter="fade" transition="in">
                                      <p:cBhvr>
                                        <p:cTn dur="500"/>
                                        <p:tgtEl>
                                          <p:spTgt spid="4247"/>
                                        </p:tgtEl>
                                      </p:cBhvr>
                                    </p:animEffect>
                                  </p:childTnLst>
                                </p:cTn>
                              </p:par>
                              <p:par>
                                <p:cTn fill="hold" nodeType="withEffect" presetClass="entr" presetID="10" presetSubtype="0">
                                  <p:stCondLst>
                                    <p:cond delay="0"/>
                                  </p:stCondLst>
                                  <p:childTnLst>
                                    <p:set>
                                      <p:cBhvr>
                                        <p:cTn dur="1" fill="hold">
                                          <p:stCondLst>
                                            <p:cond delay="0"/>
                                          </p:stCondLst>
                                        </p:cTn>
                                        <p:tgtEl>
                                          <p:spTgt spid="4243"/>
                                        </p:tgtEl>
                                        <p:attrNameLst>
                                          <p:attrName>style.visibility</p:attrName>
                                        </p:attrNameLst>
                                      </p:cBhvr>
                                      <p:to>
                                        <p:strVal val="visible"/>
                                      </p:to>
                                    </p:set>
                                    <p:animEffect filter="fade" transition="in">
                                      <p:cBhvr>
                                        <p:cTn dur="500"/>
                                        <p:tgtEl>
                                          <p:spTgt spid="4243"/>
                                        </p:tgtEl>
                                      </p:cBhvr>
                                    </p:animEffect>
                                  </p:childTnLst>
                                </p:cTn>
                              </p:par>
                              <p:par>
                                <p:cTn fill="hold" nodeType="withEffect" presetClass="entr" presetID="10" presetSubtype="0">
                                  <p:stCondLst>
                                    <p:cond delay="0"/>
                                  </p:stCondLst>
                                  <p:childTnLst>
                                    <p:set>
                                      <p:cBhvr>
                                        <p:cTn dur="1" fill="hold">
                                          <p:stCondLst>
                                            <p:cond delay="0"/>
                                          </p:stCondLst>
                                        </p:cTn>
                                        <p:tgtEl>
                                          <p:spTgt spid="4244"/>
                                        </p:tgtEl>
                                        <p:attrNameLst>
                                          <p:attrName>style.visibility</p:attrName>
                                        </p:attrNameLst>
                                      </p:cBhvr>
                                      <p:to>
                                        <p:strVal val="visible"/>
                                      </p:to>
                                    </p:set>
                                    <p:animEffect filter="fade" transition="in">
                                      <p:cBhvr>
                                        <p:cTn dur="500"/>
                                        <p:tgtEl>
                                          <p:spTgt spid="424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51" name="Shape 4251"/>
        <p:cNvGrpSpPr/>
        <p:nvPr/>
      </p:nvGrpSpPr>
      <p:grpSpPr>
        <a:xfrm>
          <a:off x="0" y="0"/>
          <a:ext cx="0" cy="0"/>
          <a:chOff x="0" y="0"/>
          <a:chExt cx="0" cy="0"/>
        </a:xfrm>
      </p:grpSpPr>
      <p:sp>
        <p:nvSpPr>
          <p:cNvPr id="4252" name="Google Shape;4252;p568"/>
          <p:cNvSpPr/>
          <p:nvPr/>
        </p:nvSpPr>
        <p:spPr>
          <a:xfrm>
            <a:off x="7339963" y="1334825"/>
            <a:ext cx="613800" cy="625800"/>
          </a:xfrm>
          <a:prstGeom prst="ellipse">
            <a:avLst/>
          </a:prstGeom>
          <a:solidFill>
            <a:srgbClr val="C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3" name="Google Shape;4253;p568"/>
          <p:cNvSpPr/>
          <p:nvPr/>
        </p:nvSpPr>
        <p:spPr>
          <a:xfrm>
            <a:off x="7339963" y="3533525"/>
            <a:ext cx="613800" cy="625800"/>
          </a:xfrm>
          <a:prstGeom prst="ellipse">
            <a:avLst/>
          </a:prstGeom>
          <a:solidFill>
            <a:srgbClr val="C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4" name="Google Shape;4254;p568"/>
          <p:cNvSpPr/>
          <p:nvPr/>
        </p:nvSpPr>
        <p:spPr>
          <a:xfrm>
            <a:off x="4733988" y="1334825"/>
            <a:ext cx="233400" cy="223200"/>
          </a:xfrm>
          <a:prstGeom prst="ellipse">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5" name="Google Shape;4255;p568"/>
          <p:cNvSpPr/>
          <p:nvPr/>
        </p:nvSpPr>
        <p:spPr>
          <a:xfrm>
            <a:off x="4733988" y="3153525"/>
            <a:ext cx="233400" cy="223200"/>
          </a:xfrm>
          <a:prstGeom prst="ellipse">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6" name="Google Shape;4256;p568"/>
          <p:cNvSpPr/>
          <p:nvPr/>
        </p:nvSpPr>
        <p:spPr>
          <a:xfrm>
            <a:off x="4733988" y="3608200"/>
            <a:ext cx="233400" cy="223200"/>
          </a:xfrm>
          <a:prstGeom prst="ellipse">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7" name="Google Shape;4257;p568"/>
          <p:cNvSpPr/>
          <p:nvPr/>
        </p:nvSpPr>
        <p:spPr>
          <a:xfrm>
            <a:off x="4733988" y="1789500"/>
            <a:ext cx="233400" cy="223200"/>
          </a:xfrm>
          <a:prstGeom prst="ellipse">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8" name="Google Shape;4258;p568"/>
          <p:cNvSpPr/>
          <p:nvPr/>
        </p:nvSpPr>
        <p:spPr>
          <a:xfrm>
            <a:off x="4733988" y="2244175"/>
            <a:ext cx="233400" cy="223200"/>
          </a:xfrm>
          <a:prstGeom prst="ellipse">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9" name="Google Shape;4259;p568"/>
          <p:cNvSpPr/>
          <p:nvPr/>
        </p:nvSpPr>
        <p:spPr>
          <a:xfrm>
            <a:off x="4733988" y="2698850"/>
            <a:ext cx="233400" cy="223200"/>
          </a:xfrm>
          <a:prstGeom prst="ellipse">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0" name="Google Shape;4260;p568"/>
          <p:cNvSpPr/>
          <p:nvPr/>
        </p:nvSpPr>
        <p:spPr>
          <a:xfrm>
            <a:off x="1212625" y="2125950"/>
            <a:ext cx="912600" cy="891600"/>
          </a:xfrm>
          <a:prstGeom prst="ellipse">
            <a:avLst/>
          </a:prstGeom>
          <a:solidFill>
            <a:srgbClr val="EA88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261" name="Google Shape;4261;p568"/>
          <p:cNvCxnSpPr>
            <a:stCxn id="4260" idx="6"/>
            <a:endCxn id="4254" idx="2"/>
          </p:cNvCxnSpPr>
          <p:nvPr/>
        </p:nvCxnSpPr>
        <p:spPr>
          <a:xfrm flipH="1" rot="10800000">
            <a:off x="2125225" y="1446450"/>
            <a:ext cx="2608800" cy="1125300"/>
          </a:xfrm>
          <a:prstGeom prst="straightConnector1">
            <a:avLst/>
          </a:prstGeom>
          <a:noFill/>
          <a:ln cap="flat" cmpd="sng" w="19050">
            <a:solidFill>
              <a:srgbClr val="999999"/>
            </a:solidFill>
            <a:prstDash val="solid"/>
            <a:round/>
            <a:headEnd len="med" w="med" type="none"/>
            <a:tailEnd len="med" w="med" type="triangle"/>
          </a:ln>
        </p:spPr>
      </p:cxnSp>
      <p:cxnSp>
        <p:nvCxnSpPr>
          <p:cNvPr id="4262" name="Google Shape;4262;p568"/>
          <p:cNvCxnSpPr>
            <a:stCxn id="4260" idx="6"/>
            <a:endCxn id="4257" idx="2"/>
          </p:cNvCxnSpPr>
          <p:nvPr/>
        </p:nvCxnSpPr>
        <p:spPr>
          <a:xfrm flipH="1" rot="10800000">
            <a:off x="2125225" y="1901250"/>
            <a:ext cx="2608800" cy="670500"/>
          </a:xfrm>
          <a:prstGeom prst="straightConnector1">
            <a:avLst/>
          </a:prstGeom>
          <a:noFill/>
          <a:ln cap="flat" cmpd="sng" w="19050">
            <a:solidFill>
              <a:srgbClr val="999999"/>
            </a:solidFill>
            <a:prstDash val="solid"/>
            <a:round/>
            <a:headEnd len="med" w="med" type="none"/>
            <a:tailEnd len="med" w="med" type="triangle"/>
          </a:ln>
        </p:spPr>
      </p:cxnSp>
      <p:cxnSp>
        <p:nvCxnSpPr>
          <p:cNvPr id="4263" name="Google Shape;4263;p568"/>
          <p:cNvCxnSpPr>
            <a:stCxn id="4260" idx="6"/>
            <a:endCxn id="4258" idx="2"/>
          </p:cNvCxnSpPr>
          <p:nvPr/>
        </p:nvCxnSpPr>
        <p:spPr>
          <a:xfrm flipH="1" rot="10800000">
            <a:off x="2125225" y="2355750"/>
            <a:ext cx="2608800" cy="216000"/>
          </a:xfrm>
          <a:prstGeom prst="straightConnector1">
            <a:avLst/>
          </a:prstGeom>
          <a:noFill/>
          <a:ln cap="flat" cmpd="sng" w="19050">
            <a:solidFill>
              <a:srgbClr val="999999"/>
            </a:solidFill>
            <a:prstDash val="solid"/>
            <a:round/>
            <a:headEnd len="med" w="med" type="none"/>
            <a:tailEnd len="med" w="med" type="triangle"/>
          </a:ln>
        </p:spPr>
      </p:cxnSp>
      <p:cxnSp>
        <p:nvCxnSpPr>
          <p:cNvPr id="4264" name="Google Shape;4264;p568"/>
          <p:cNvCxnSpPr>
            <a:stCxn id="4260" idx="6"/>
            <a:endCxn id="4259" idx="2"/>
          </p:cNvCxnSpPr>
          <p:nvPr/>
        </p:nvCxnSpPr>
        <p:spPr>
          <a:xfrm>
            <a:off x="2125225" y="2571750"/>
            <a:ext cx="2608800" cy="238800"/>
          </a:xfrm>
          <a:prstGeom prst="straightConnector1">
            <a:avLst/>
          </a:prstGeom>
          <a:noFill/>
          <a:ln cap="flat" cmpd="sng" w="19050">
            <a:solidFill>
              <a:srgbClr val="999999"/>
            </a:solidFill>
            <a:prstDash val="solid"/>
            <a:round/>
            <a:headEnd len="med" w="med" type="none"/>
            <a:tailEnd len="med" w="med" type="triangle"/>
          </a:ln>
        </p:spPr>
      </p:cxnSp>
      <p:cxnSp>
        <p:nvCxnSpPr>
          <p:cNvPr id="4265" name="Google Shape;4265;p568"/>
          <p:cNvCxnSpPr>
            <a:stCxn id="4260" idx="6"/>
            <a:endCxn id="4255" idx="2"/>
          </p:cNvCxnSpPr>
          <p:nvPr/>
        </p:nvCxnSpPr>
        <p:spPr>
          <a:xfrm>
            <a:off x="2125225" y="2571750"/>
            <a:ext cx="2608800" cy="693300"/>
          </a:xfrm>
          <a:prstGeom prst="straightConnector1">
            <a:avLst/>
          </a:prstGeom>
          <a:noFill/>
          <a:ln cap="flat" cmpd="sng" w="19050">
            <a:solidFill>
              <a:srgbClr val="999999"/>
            </a:solidFill>
            <a:prstDash val="solid"/>
            <a:round/>
            <a:headEnd len="med" w="med" type="none"/>
            <a:tailEnd len="med" w="med" type="triangle"/>
          </a:ln>
        </p:spPr>
      </p:cxnSp>
      <p:cxnSp>
        <p:nvCxnSpPr>
          <p:cNvPr id="4266" name="Google Shape;4266;p568"/>
          <p:cNvCxnSpPr>
            <a:stCxn id="4260" idx="6"/>
            <a:endCxn id="4256" idx="2"/>
          </p:cNvCxnSpPr>
          <p:nvPr/>
        </p:nvCxnSpPr>
        <p:spPr>
          <a:xfrm>
            <a:off x="2125225" y="2571750"/>
            <a:ext cx="2608800" cy="1148100"/>
          </a:xfrm>
          <a:prstGeom prst="straightConnector1">
            <a:avLst/>
          </a:prstGeom>
          <a:noFill/>
          <a:ln cap="flat" cmpd="sng" w="19050">
            <a:solidFill>
              <a:srgbClr val="999999"/>
            </a:solidFill>
            <a:prstDash val="solid"/>
            <a:round/>
            <a:headEnd len="med" w="med" type="none"/>
            <a:tailEnd len="med" w="med" type="triangle"/>
          </a:ln>
        </p:spPr>
      </p:cxnSp>
      <p:cxnSp>
        <p:nvCxnSpPr>
          <p:cNvPr id="4267" name="Google Shape;4267;p568"/>
          <p:cNvCxnSpPr>
            <a:stCxn id="4254" idx="6"/>
            <a:endCxn id="4252" idx="2"/>
          </p:cNvCxnSpPr>
          <p:nvPr/>
        </p:nvCxnSpPr>
        <p:spPr>
          <a:xfrm>
            <a:off x="4967388" y="1446425"/>
            <a:ext cx="2372700" cy="201300"/>
          </a:xfrm>
          <a:prstGeom prst="straightConnector1">
            <a:avLst/>
          </a:prstGeom>
          <a:noFill/>
          <a:ln cap="flat" cmpd="sng" w="19050">
            <a:solidFill>
              <a:srgbClr val="999999"/>
            </a:solidFill>
            <a:prstDash val="solid"/>
            <a:round/>
            <a:headEnd len="med" w="med" type="none"/>
            <a:tailEnd len="med" w="med" type="triangle"/>
          </a:ln>
        </p:spPr>
      </p:cxnSp>
      <p:cxnSp>
        <p:nvCxnSpPr>
          <p:cNvPr id="4268" name="Google Shape;4268;p568"/>
          <p:cNvCxnSpPr>
            <a:stCxn id="4258" idx="6"/>
            <a:endCxn id="4252" idx="2"/>
          </p:cNvCxnSpPr>
          <p:nvPr/>
        </p:nvCxnSpPr>
        <p:spPr>
          <a:xfrm flipH="1" rot="10800000">
            <a:off x="4967388" y="1647775"/>
            <a:ext cx="2372700" cy="708000"/>
          </a:xfrm>
          <a:prstGeom prst="straightConnector1">
            <a:avLst/>
          </a:prstGeom>
          <a:noFill/>
          <a:ln cap="flat" cmpd="sng" w="19050">
            <a:solidFill>
              <a:srgbClr val="999999"/>
            </a:solidFill>
            <a:prstDash val="solid"/>
            <a:round/>
            <a:headEnd len="med" w="med" type="none"/>
            <a:tailEnd len="med" w="med" type="triangle"/>
          </a:ln>
        </p:spPr>
      </p:cxnSp>
      <p:cxnSp>
        <p:nvCxnSpPr>
          <p:cNvPr id="4269" name="Google Shape;4269;p568"/>
          <p:cNvCxnSpPr>
            <a:stCxn id="4257" idx="6"/>
            <a:endCxn id="4252" idx="2"/>
          </p:cNvCxnSpPr>
          <p:nvPr/>
        </p:nvCxnSpPr>
        <p:spPr>
          <a:xfrm flipH="1" rot="10800000">
            <a:off x="4967388" y="1647600"/>
            <a:ext cx="2372700" cy="253500"/>
          </a:xfrm>
          <a:prstGeom prst="straightConnector1">
            <a:avLst/>
          </a:prstGeom>
          <a:noFill/>
          <a:ln cap="flat" cmpd="sng" w="19050">
            <a:solidFill>
              <a:srgbClr val="999999"/>
            </a:solidFill>
            <a:prstDash val="solid"/>
            <a:round/>
            <a:headEnd len="med" w="med" type="none"/>
            <a:tailEnd len="med" w="med" type="triangle"/>
          </a:ln>
        </p:spPr>
      </p:cxnSp>
      <p:cxnSp>
        <p:nvCxnSpPr>
          <p:cNvPr id="4270" name="Google Shape;4270;p568"/>
          <p:cNvCxnSpPr>
            <a:stCxn id="4257" idx="6"/>
            <a:endCxn id="4253" idx="2"/>
          </p:cNvCxnSpPr>
          <p:nvPr/>
        </p:nvCxnSpPr>
        <p:spPr>
          <a:xfrm>
            <a:off x="4967388" y="1901100"/>
            <a:ext cx="2372700" cy="1945200"/>
          </a:xfrm>
          <a:prstGeom prst="straightConnector1">
            <a:avLst/>
          </a:prstGeom>
          <a:noFill/>
          <a:ln cap="flat" cmpd="sng" w="19050">
            <a:solidFill>
              <a:srgbClr val="999999"/>
            </a:solidFill>
            <a:prstDash val="solid"/>
            <a:round/>
            <a:headEnd len="med" w="med" type="none"/>
            <a:tailEnd len="med" w="med" type="triangle"/>
          </a:ln>
        </p:spPr>
      </p:cxnSp>
      <p:cxnSp>
        <p:nvCxnSpPr>
          <p:cNvPr id="4271" name="Google Shape;4271;p568"/>
          <p:cNvCxnSpPr>
            <a:stCxn id="4258" idx="6"/>
            <a:endCxn id="4253" idx="2"/>
          </p:cNvCxnSpPr>
          <p:nvPr/>
        </p:nvCxnSpPr>
        <p:spPr>
          <a:xfrm>
            <a:off x="4967388" y="2355775"/>
            <a:ext cx="2372700" cy="1490700"/>
          </a:xfrm>
          <a:prstGeom prst="straightConnector1">
            <a:avLst/>
          </a:prstGeom>
          <a:noFill/>
          <a:ln cap="flat" cmpd="sng" w="19050">
            <a:solidFill>
              <a:srgbClr val="999999"/>
            </a:solidFill>
            <a:prstDash val="solid"/>
            <a:round/>
            <a:headEnd len="med" w="med" type="none"/>
            <a:tailEnd len="med" w="med" type="triangle"/>
          </a:ln>
        </p:spPr>
      </p:cxnSp>
      <p:cxnSp>
        <p:nvCxnSpPr>
          <p:cNvPr id="4272" name="Google Shape;4272;p568"/>
          <p:cNvCxnSpPr>
            <a:stCxn id="4256" idx="6"/>
            <a:endCxn id="4253" idx="2"/>
          </p:cNvCxnSpPr>
          <p:nvPr/>
        </p:nvCxnSpPr>
        <p:spPr>
          <a:xfrm>
            <a:off x="4967388" y="3719800"/>
            <a:ext cx="2372700" cy="126600"/>
          </a:xfrm>
          <a:prstGeom prst="straightConnector1">
            <a:avLst/>
          </a:prstGeom>
          <a:noFill/>
          <a:ln cap="flat" cmpd="sng" w="19050">
            <a:solidFill>
              <a:srgbClr val="999999"/>
            </a:solidFill>
            <a:prstDash val="solid"/>
            <a:round/>
            <a:headEnd len="med" w="med" type="none"/>
            <a:tailEnd len="med" w="med" type="triangle"/>
          </a:ln>
        </p:spPr>
      </p:cxnSp>
      <p:cxnSp>
        <p:nvCxnSpPr>
          <p:cNvPr id="4273" name="Google Shape;4273;p568"/>
          <p:cNvCxnSpPr>
            <a:stCxn id="4255" idx="6"/>
            <a:endCxn id="4253" idx="2"/>
          </p:cNvCxnSpPr>
          <p:nvPr/>
        </p:nvCxnSpPr>
        <p:spPr>
          <a:xfrm>
            <a:off x="4967388" y="3265125"/>
            <a:ext cx="2372700" cy="581400"/>
          </a:xfrm>
          <a:prstGeom prst="straightConnector1">
            <a:avLst/>
          </a:prstGeom>
          <a:noFill/>
          <a:ln cap="flat" cmpd="sng" w="19050">
            <a:solidFill>
              <a:srgbClr val="999999"/>
            </a:solidFill>
            <a:prstDash val="solid"/>
            <a:round/>
            <a:headEnd len="med" w="med" type="none"/>
            <a:tailEnd len="med" w="med" type="triangle"/>
          </a:ln>
        </p:spPr>
      </p:cxnSp>
      <p:cxnSp>
        <p:nvCxnSpPr>
          <p:cNvPr id="4274" name="Google Shape;4274;p568"/>
          <p:cNvCxnSpPr>
            <a:stCxn id="4259" idx="6"/>
            <a:endCxn id="4252" idx="2"/>
          </p:cNvCxnSpPr>
          <p:nvPr/>
        </p:nvCxnSpPr>
        <p:spPr>
          <a:xfrm flipH="1" rot="10800000">
            <a:off x="4967388" y="1647650"/>
            <a:ext cx="2372700" cy="1162800"/>
          </a:xfrm>
          <a:prstGeom prst="straightConnector1">
            <a:avLst/>
          </a:prstGeom>
          <a:noFill/>
          <a:ln cap="flat" cmpd="sng" w="19050">
            <a:solidFill>
              <a:srgbClr val="999999"/>
            </a:solidFill>
            <a:prstDash val="solid"/>
            <a:round/>
            <a:headEnd len="med" w="med" type="none"/>
            <a:tailEnd len="med" w="med" type="triangle"/>
          </a:ln>
        </p:spPr>
      </p:cxnSp>
      <p:cxnSp>
        <p:nvCxnSpPr>
          <p:cNvPr id="4275" name="Google Shape;4275;p568"/>
          <p:cNvCxnSpPr>
            <a:stCxn id="4256" idx="6"/>
            <a:endCxn id="4252" idx="2"/>
          </p:cNvCxnSpPr>
          <p:nvPr/>
        </p:nvCxnSpPr>
        <p:spPr>
          <a:xfrm flipH="1" rot="10800000">
            <a:off x="4967388" y="1647700"/>
            <a:ext cx="2372700" cy="2072100"/>
          </a:xfrm>
          <a:prstGeom prst="straightConnector1">
            <a:avLst/>
          </a:prstGeom>
          <a:noFill/>
          <a:ln cap="flat" cmpd="sng" w="19050">
            <a:solidFill>
              <a:srgbClr val="999999"/>
            </a:solidFill>
            <a:prstDash val="solid"/>
            <a:round/>
            <a:headEnd len="med" w="med" type="none"/>
            <a:tailEnd len="med" w="med" type="triangle"/>
          </a:ln>
        </p:spPr>
      </p:cxnSp>
      <p:sp>
        <p:nvSpPr>
          <p:cNvPr id="4276" name="Google Shape;4276;p568"/>
          <p:cNvSpPr/>
          <p:nvPr/>
        </p:nvSpPr>
        <p:spPr>
          <a:xfrm>
            <a:off x="4733988" y="4517550"/>
            <a:ext cx="233400" cy="223200"/>
          </a:xfrm>
          <a:prstGeom prst="ellipse">
            <a:avLst/>
          </a:prstGeom>
          <a:solidFill>
            <a:srgbClr val="4A86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7" name="Google Shape;4277;p568"/>
          <p:cNvSpPr/>
          <p:nvPr/>
        </p:nvSpPr>
        <p:spPr>
          <a:xfrm>
            <a:off x="4733988" y="4062875"/>
            <a:ext cx="233400" cy="223200"/>
          </a:xfrm>
          <a:prstGeom prst="ellipse">
            <a:avLst/>
          </a:prstGeom>
          <a:solidFill>
            <a:srgbClr val="4A86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8" name="Google Shape;4278;p568"/>
          <p:cNvSpPr txBox="1"/>
          <p:nvPr/>
        </p:nvSpPr>
        <p:spPr>
          <a:xfrm>
            <a:off x="952650" y="677350"/>
            <a:ext cx="1410300" cy="426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t>Programs</a:t>
            </a:r>
            <a:endParaRPr b="1" sz="1800"/>
          </a:p>
        </p:txBody>
      </p:sp>
      <p:sp>
        <p:nvSpPr>
          <p:cNvPr id="4279" name="Google Shape;4279;p568"/>
          <p:cNvSpPr txBox="1"/>
          <p:nvPr/>
        </p:nvSpPr>
        <p:spPr>
          <a:xfrm>
            <a:off x="4145550" y="677350"/>
            <a:ext cx="1410300" cy="426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t>Skills</a:t>
            </a:r>
            <a:endParaRPr b="1" sz="1800"/>
          </a:p>
        </p:txBody>
      </p:sp>
      <p:sp>
        <p:nvSpPr>
          <p:cNvPr id="4280" name="Google Shape;4280;p568"/>
          <p:cNvSpPr txBox="1"/>
          <p:nvPr/>
        </p:nvSpPr>
        <p:spPr>
          <a:xfrm>
            <a:off x="6941725" y="677350"/>
            <a:ext cx="1410300" cy="426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t>Jobs</a:t>
            </a:r>
            <a:endParaRPr b="1" sz="1800"/>
          </a:p>
        </p:txBody>
      </p:sp>
      <p:sp>
        <p:nvSpPr>
          <p:cNvPr id="4281" name="Google Shape;4281;p568"/>
          <p:cNvSpPr txBox="1"/>
          <p:nvPr>
            <p:ph type="title"/>
          </p:nvPr>
        </p:nvSpPr>
        <p:spPr>
          <a:xfrm>
            <a:off x="332185" y="322886"/>
            <a:ext cx="8479500" cy="377100"/>
          </a:xfrm>
          <a:prstGeom prst="rect">
            <a:avLst/>
          </a:prstGeom>
          <a:noFill/>
          <a:ln>
            <a:noFill/>
          </a:ln>
        </p:spPr>
        <p:txBody>
          <a:bodyPr anchorCtr="0" anchor="t" bIns="0" lIns="0" spcFirstLastPara="1" rIns="0" wrap="square" tIns="0">
            <a:noAutofit/>
          </a:bodyPr>
          <a:lstStyle/>
          <a:p>
            <a:pPr indent="0" lvl="0" marL="0" rtl="0" algn="l">
              <a:lnSpc>
                <a:spcPct val="85000"/>
              </a:lnSpc>
              <a:spcBef>
                <a:spcPts val="0"/>
              </a:spcBef>
              <a:spcAft>
                <a:spcPts val="0"/>
              </a:spcAft>
              <a:buClr>
                <a:schemeClr val="dk1"/>
              </a:buClr>
              <a:buSzPts val="1100"/>
              <a:buFont typeface="Arial"/>
              <a:buNone/>
            </a:pPr>
            <a:r>
              <a:rPr lang="en"/>
              <a:t>Map of linked skills</a:t>
            </a:r>
            <a:endParaRPr/>
          </a:p>
          <a:p>
            <a:pPr indent="0" lvl="0" marL="0" rtl="0" algn="l">
              <a:lnSpc>
                <a:spcPct val="85000"/>
              </a:lnSpc>
              <a:spcBef>
                <a:spcPts val="0"/>
              </a:spcBef>
              <a:spcAft>
                <a:spcPts val="0"/>
              </a:spcAft>
              <a:buSzPts val="2400"/>
              <a:buNone/>
            </a:pPr>
            <a:r>
              <a:t/>
            </a:r>
            <a:endParaRPr sz="3600"/>
          </a:p>
        </p:txBody>
      </p:sp>
      <p:sp>
        <p:nvSpPr>
          <p:cNvPr id="4282" name="Google Shape;4282;p568"/>
          <p:cNvSpPr txBox="1"/>
          <p:nvPr/>
        </p:nvSpPr>
        <p:spPr>
          <a:xfrm>
            <a:off x="2443950" y="4223375"/>
            <a:ext cx="1333800" cy="328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Missing skills!</a:t>
            </a:r>
            <a:endParaRPr/>
          </a:p>
        </p:txBody>
      </p:sp>
      <p:cxnSp>
        <p:nvCxnSpPr>
          <p:cNvPr id="4283" name="Google Shape;4283;p568"/>
          <p:cNvCxnSpPr>
            <a:stCxn id="4277" idx="6"/>
            <a:endCxn id="4253" idx="2"/>
          </p:cNvCxnSpPr>
          <p:nvPr/>
        </p:nvCxnSpPr>
        <p:spPr>
          <a:xfrm flipH="1" rot="10800000">
            <a:off x="4967388" y="3846575"/>
            <a:ext cx="2372700" cy="327900"/>
          </a:xfrm>
          <a:prstGeom prst="straightConnector1">
            <a:avLst/>
          </a:prstGeom>
          <a:noFill/>
          <a:ln cap="flat" cmpd="sng" w="19050">
            <a:solidFill>
              <a:srgbClr val="999999"/>
            </a:solidFill>
            <a:prstDash val="solid"/>
            <a:round/>
            <a:headEnd len="med" w="med" type="none"/>
            <a:tailEnd len="med" w="med" type="triangle"/>
          </a:ln>
        </p:spPr>
      </p:cxnSp>
      <p:cxnSp>
        <p:nvCxnSpPr>
          <p:cNvPr id="4284" name="Google Shape;4284;p568"/>
          <p:cNvCxnSpPr>
            <a:stCxn id="4276" idx="6"/>
            <a:endCxn id="4253" idx="2"/>
          </p:cNvCxnSpPr>
          <p:nvPr/>
        </p:nvCxnSpPr>
        <p:spPr>
          <a:xfrm flipH="1" rot="10800000">
            <a:off x="4967388" y="3846450"/>
            <a:ext cx="2372700" cy="782700"/>
          </a:xfrm>
          <a:prstGeom prst="straightConnector1">
            <a:avLst/>
          </a:prstGeom>
          <a:noFill/>
          <a:ln cap="flat" cmpd="sng" w="19050">
            <a:solidFill>
              <a:srgbClr val="999999"/>
            </a:solidFill>
            <a:prstDash val="solid"/>
            <a:round/>
            <a:headEnd len="med" w="med" type="none"/>
            <a:tailEnd len="med" w="med" type="triangle"/>
          </a:ln>
        </p:spPr>
      </p:cxnSp>
      <p:sp>
        <p:nvSpPr>
          <p:cNvPr id="4285" name="Google Shape;4285;p568"/>
          <p:cNvSpPr/>
          <p:nvPr/>
        </p:nvSpPr>
        <p:spPr>
          <a:xfrm>
            <a:off x="3991500" y="4174475"/>
            <a:ext cx="580500" cy="426000"/>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4289" name="Shape 4289"/>
        <p:cNvGrpSpPr/>
        <p:nvPr/>
      </p:nvGrpSpPr>
      <p:grpSpPr>
        <a:xfrm>
          <a:off x="0" y="0"/>
          <a:ext cx="0" cy="0"/>
          <a:chOff x="0" y="0"/>
          <a:chExt cx="0" cy="0"/>
        </a:xfrm>
      </p:grpSpPr>
      <p:sp>
        <p:nvSpPr>
          <p:cNvPr id="4290" name="Google Shape;4290;p569"/>
          <p:cNvSpPr txBox="1"/>
          <p:nvPr>
            <p:ph type="title"/>
          </p:nvPr>
        </p:nvSpPr>
        <p:spPr>
          <a:xfrm>
            <a:off x="332185" y="322886"/>
            <a:ext cx="8479500" cy="377100"/>
          </a:xfrm>
          <a:prstGeom prst="rect">
            <a:avLst/>
          </a:prstGeom>
          <a:noFill/>
          <a:ln>
            <a:noFill/>
          </a:ln>
        </p:spPr>
        <p:txBody>
          <a:bodyPr anchorCtr="0" anchor="t" bIns="0" lIns="0" spcFirstLastPara="1" rIns="0" wrap="square" tIns="0">
            <a:noAutofit/>
          </a:bodyPr>
          <a:lstStyle/>
          <a:p>
            <a:pPr indent="0" lvl="0" marL="0" rtl="0" algn="l">
              <a:lnSpc>
                <a:spcPct val="85000"/>
              </a:lnSpc>
              <a:spcBef>
                <a:spcPts val="0"/>
              </a:spcBef>
              <a:spcAft>
                <a:spcPts val="0"/>
              </a:spcAft>
              <a:buClr>
                <a:schemeClr val="dk1"/>
              </a:buClr>
              <a:buSzPts val="1100"/>
              <a:buFont typeface="Arial"/>
              <a:buNone/>
            </a:pPr>
            <a:r>
              <a:rPr lang="en"/>
              <a:t>Matching education programs to jobs</a:t>
            </a:r>
            <a:endParaRPr/>
          </a:p>
          <a:p>
            <a:pPr indent="0" lvl="0" marL="0" rtl="0" algn="l">
              <a:lnSpc>
                <a:spcPct val="85000"/>
              </a:lnSpc>
              <a:spcBef>
                <a:spcPts val="0"/>
              </a:spcBef>
              <a:spcAft>
                <a:spcPts val="0"/>
              </a:spcAft>
              <a:buSzPts val="2400"/>
              <a:buNone/>
            </a:pPr>
            <a:r>
              <a:t/>
            </a:r>
            <a:endParaRPr sz="3600"/>
          </a:p>
        </p:txBody>
      </p:sp>
      <p:sp>
        <p:nvSpPr>
          <p:cNvPr id="4291" name="Google Shape;4291;p569"/>
          <p:cNvSpPr txBox="1"/>
          <p:nvPr/>
        </p:nvSpPr>
        <p:spPr>
          <a:xfrm>
            <a:off x="7212375" y="2261325"/>
            <a:ext cx="1248600" cy="1207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n" sz="1000" u="sng" cap="none" strike="noStrike">
                <a:solidFill>
                  <a:schemeClr val="hlink"/>
                </a:solidFill>
                <a:latin typeface="Arial"/>
                <a:ea typeface="Arial"/>
                <a:cs typeface="Arial"/>
                <a:sym typeface="Arial"/>
                <a:hlinkClick r:id="rId3"/>
              </a:rPr>
              <a:t>http://34.245.7.232:3838/myapp/poc1/prototype1/</a:t>
            </a:r>
            <a:endParaRPr b="0" i="0" sz="10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0" i="0" lang="en" sz="1000" u="sng" cap="none" strike="noStrike">
                <a:solidFill>
                  <a:schemeClr val="hlink"/>
                </a:solidFill>
                <a:latin typeface="Arial"/>
                <a:ea typeface="Arial"/>
                <a:cs typeface="Arial"/>
                <a:sym typeface="Arial"/>
                <a:hlinkClick r:id="rId4"/>
              </a:rPr>
              <a:t>http://34.245.7.232:3838/myapp/poc2/prototype2/</a:t>
            </a:r>
            <a:endParaRPr b="0" i="0" sz="10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t/>
            </a:r>
            <a:endParaRPr b="0" i="0" sz="1400" u="none" cap="none" strike="noStrike">
              <a:solidFill>
                <a:schemeClr val="lt1"/>
              </a:solidFill>
              <a:latin typeface="Arial"/>
              <a:ea typeface="Arial"/>
              <a:cs typeface="Arial"/>
              <a:sym typeface="Arial"/>
            </a:endParaRPr>
          </a:p>
        </p:txBody>
      </p:sp>
      <p:pic>
        <p:nvPicPr>
          <p:cNvPr descr="Image result for pyspark ml" id="4292" name="Google Shape;4292;p569"/>
          <p:cNvPicPr preferRelativeResize="0"/>
          <p:nvPr/>
        </p:nvPicPr>
        <p:blipFill rotWithShape="1">
          <a:blip r:embed="rId5">
            <a:alphaModFix/>
          </a:blip>
          <a:srcRect b="0" l="0" r="0" t="0"/>
          <a:stretch/>
        </p:blipFill>
        <p:spPr>
          <a:xfrm>
            <a:off x="522552" y="2313625"/>
            <a:ext cx="1894232" cy="840000"/>
          </a:xfrm>
          <a:prstGeom prst="rect">
            <a:avLst/>
          </a:prstGeom>
          <a:noFill/>
          <a:ln>
            <a:noFill/>
          </a:ln>
        </p:spPr>
      </p:pic>
      <p:pic>
        <p:nvPicPr>
          <p:cNvPr descr="Image result for python logo" id="4293" name="Google Shape;4293;p569"/>
          <p:cNvPicPr preferRelativeResize="0"/>
          <p:nvPr/>
        </p:nvPicPr>
        <p:blipFill rotWithShape="1">
          <a:blip r:embed="rId6">
            <a:alphaModFix/>
          </a:blip>
          <a:srcRect b="0" l="0" r="0" t="0"/>
          <a:stretch/>
        </p:blipFill>
        <p:spPr>
          <a:xfrm>
            <a:off x="522550" y="1649137"/>
            <a:ext cx="1978193" cy="664500"/>
          </a:xfrm>
          <a:prstGeom prst="rect">
            <a:avLst/>
          </a:prstGeom>
          <a:noFill/>
          <a:ln>
            <a:noFill/>
          </a:ln>
        </p:spPr>
      </p:pic>
      <p:pic>
        <p:nvPicPr>
          <p:cNvPr descr="Image result for d3.js" id="4294" name="Google Shape;4294;p569"/>
          <p:cNvPicPr preferRelativeResize="0"/>
          <p:nvPr/>
        </p:nvPicPr>
        <p:blipFill rotWithShape="1">
          <a:blip r:embed="rId7">
            <a:alphaModFix/>
          </a:blip>
          <a:srcRect b="0" l="0" r="0" t="0"/>
          <a:stretch/>
        </p:blipFill>
        <p:spPr>
          <a:xfrm>
            <a:off x="522550" y="3262775"/>
            <a:ext cx="1813879" cy="1116200"/>
          </a:xfrm>
          <a:prstGeom prst="rect">
            <a:avLst/>
          </a:prstGeom>
          <a:noFill/>
          <a:ln>
            <a:noFill/>
          </a:ln>
        </p:spPr>
      </p:pic>
      <p:pic>
        <p:nvPicPr>
          <p:cNvPr descr="Image result for aws logo" id="4295" name="Google Shape;4295;p569"/>
          <p:cNvPicPr preferRelativeResize="0"/>
          <p:nvPr/>
        </p:nvPicPr>
        <p:blipFill rotWithShape="1">
          <a:blip r:embed="rId8">
            <a:alphaModFix/>
          </a:blip>
          <a:srcRect b="0" l="0" r="0" t="0"/>
          <a:stretch/>
        </p:blipFill>
        <p:spPr>
          <a:xfrm>
            <a:off x="4163490" y="4101950"/>
            <a:ext cx="817034" cy="429600"/>
          </a:xfrm>
          <a:prstGeom prst="rect">
            <a:avLst/>
          </a:prstGeom>
          <a:noFill/>
          <a:ln>
            <a:noFill/>
          </a:ln>
        </p:spPr>
      </p:pic>
      <p:pic>
        <p:nvPicPr>
          <p:cNvPr id="4296" name="Google Shape;4296;p569"/>
          <p:cNvPicPr preferRelativeResize="0"/>
          <p:nvPr/>
        </p:nvPicPr>
        <p:blipFill rotWithShape="1">
          <a:blip r:embed="rId9">
            <a:alphaModFix/>
          </a:blip>
          <a:srcRect b="0" l="0" r="0" t="0"/>
          <a:stretch/>
        </p:blipFill>
        <p:spPr>
          <a:xfrm>
            <a:off x="3716193" y="2871800"/>
            <a:ext cx="1802033" cy="840000"/>
          </a:xfrm>
          <a:prstGeom prst="rect">
            <a:avLst/>
          </a:prstGeom>
          <a:noFill/>
          <a:ln>
            <a:noFill/>
          </a:ln>
        </p:spPr>
      </p:pic>
      <p:pic>
        <p:nvPicPr>
          <p:cNvPr descr="Image result for pyspark ml" id="4297" name="Google Shape;4297;p569"/>
          <p:cNvPicPr preferRelativeResize="0"/>
          <p:nvPr/>
        </p:nvPicPr>
        <p:blipFill rotWithShape="1">
          <a:blip r:embed="rId10">
            <a:alphaModFix/>
          </a:blip>
          <a:srcRect b="0" l="0" r="0" t="0"/>
          <a:stretch/>
        </p:blipFill>
        <p:spPr>
          <a:xfrm>
            <a:off x="3716175" y="1877314"/>
            <a:ext cx="1711500" cy="1116207"/>
          </a:xfrm>
          <a:prstGeom prst="rect">
            <a:avLst/>
          </a:prstGeom>
          <a:noFill/>
          <a:ln>
            <a:noFill/>
          </a:ln>
        </p:spPr>
      </p:pic>
      <p:sp>
        <p:nvSpPr>
          <p:cNvPr id="4298" name="Google Shape;4298;p569"/>
          <p:cNvSpPr/>
          <p:nvPr/>
        </p:nvSpPr>
        <p:spPr>
          <a:xfrm>
            <a:off x="3223125" y="1711725"/>
            <a:ext cx="2941164" cy="2258712"/>
          </a:xfrm>
          <a:prstGeom prst="cloud">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4299" name="Google Shape;4299;p569"/>
          <p:cNvCxnSpPr>
            <a:stCxn id="4293" idx="3"/>
          </p:cNvCxnSpPr>
          <p:nvPr/>
        </p:nvCxnSpPr>
        <p:spPr>
          <a:xfrm>
            <a:off x="2500743" y="1981387"/>
            <a:ext cx="0" cy="0"/>
          </a:xfrm>
          <a:prstGeom prst="straightConnector1">
            <a:avLst/>
          </a:prstGeom>
          <a:noFill/>
          <a:ln cap="flat" cmpd="sng" w="9525">
            <a:solidFill>
              <a:schemeClr val="dk2"/>
            </a:solidFill>
            <a:prstDash val="solid"/>
            <a:round/>
            <a:headEnd len="sm" w="sm" type="none"/>
            <a:tailEnd len="sm" w="sm" type="none"/>
          </a:ln>
        </p:spPr>
      </p:cxnSp>
      <p:cxnSp>
        <p:nvCxnSpPr>
          <p:cNvPr id="4300" name="Google Shape;4300;p569"/>
          <p:cNvCxnSpPr>
            <a:stCxn id="4293" idx="3"/>
            <a:endCxn id="4298" idx="2"/>
          </p:cNvCxnSpPr>
          <p:nvPr/>
        </p:nvCxnSpPr>
        <p:spPr>
          <a:xfrm>
            <a:off x="2500743" y="1981387"/>
            <a:ext cx="731400" cy="859800"/>
          </a:xfrm>
          <a:prstGeom prst="bentConnector3">
            <a:avLst>
              <a:gd fmla="val 49216" name="adj1"/>
            </a:avLst>
          </a:prstGeom>
          <a:noFill/>
          <a:ln cap="flat" cmpd="sng" w="38100">
            <a:solidFill>
              <a:srgbClr val="999999"/>
            </a:solidFill>
            <a:prstDash val="solid"/>
            <a:round/>
            <a:headEnd len="sm" w="sm" type="none"/>
            <a:tailEnd len="sm" w="sm" type="none"/>
          </a:ln>
        </p:spPr>
      </p:cxnSp>
      <p:cxnSp>
        <p:nvCxnSpPr>
          <p:cNvPr id="4301" name="Google Shape;4301;p569"/>
          <p:cNvCxnSpPr>
            <a:stCxn id="4292" idx="3"/>
            <a:endCxn id="4298" idx="2"/>
          </p:cNvCxnSpPr>
          <p:nvPr/>
        </p:nvCxnSpPr>
        <p:spPr>
          <a:xfrm>
            <a:off x="2416784" y="2733625"/>
            <a:ext cx="815400" cy="107400"/>
          </a:xfrm>
          <a:prstGeom prst="bentConnector3">
            <a:avLst>
              <a:gd fmla="val 40694" name="adj1"/>
            </a:avLst>
          </a:prstGeom>
          <a:noFill/>
          <a:ln cap="flat" cmpd="sng" w="38100">
            <a:solidFill>
              <a:srgbClr val="999999"/>
            </a:solidFill>
            <a:prstDash val="solid"/>
            <a:round/>
            <a:headEnd len="sm" w="sm" type="none"/>
            <a:tailEnd len="sm" w="sm" type="none"/>
          </a:ln>
        </p:spPr>
      </p:cxnSp>
      <p:cxnSp>
        <p:nvCxnSpPr>
          <p:cNvPr id="4302" name="Google Shape;4302;p569"/>
          <p:cNvCxnSpPr/>
          <p:nvPr/>
        </p:nvCxnSpPr>
        <p:spPr>
          <a:xfrm rot="-5400000">
            <a:off x="2279000" y="3066425"/>
            <a:ext cx="979200" cy="525600"/>
          </a:xfrm>
          <a:prstGeom prst="bentConnector3">
            <a:avLst>
              <a:gd fmla="val 50000" name="adj1"/>
            </a:avLst>
          </a:prstGeom>
          <a:noFill/>
          <a:ln cap="flat" cmpd="sng" w="38100">
            <a:solidFill>
              <a:srgbClr val="999999"/>
            </a:solidFill>
            <a:prstDash val="solid"/>
            <a:round/>
            <a:headEnd len="sm" w="sm" type="none"/>
            <a:tailEnd len="sm" w="sm" type="none"/>
          </a:ln>
        </p:spPr>
      </p:cxnSp>
      <p:cxnSp>
        <p:nvCxnSpPr>
          <p:cNvPr id="4303" name="Google Shape;4303;p569"/>
          <p:cNvCxnSpPr/>
          <p:nvPr/>
        </p:nvCxnSpPr>
        <p:spPr>
          <a:xfrm>
            <a:off x="3252459" y="2840453"/>
            <a:ext cx="3939600" cy="300"/>
          </a:xfrm>
          <a:prstGeom prst="straightConnector1">
            <a:avLst/>
          </a:prstGeom>
          <a:noFill/>
          <a:ln cap="flat" cmpd="sng" w="38100">
            <a:solidFill>
              <a:srgbClr val="999999"/>
            </a:solidFill>
            <a:prstDash val="solid"/>
            <a:round/>
            <a:headEnd len="sm" w="sm" type="none"/>
            <a:tailEnd len="med" w="med" type="triangle"/>
          </a:ln>
        </p:spPr>
      </p:cxnSp>
      <p:sp>
        <p:nvSpPr>
          <p:cNvPr id="4304" name="Google Shape;4304;p569"/>
          <p:cNvSpPr/>
          <p:nvPr/>
        </p:nvSpPr>
        <p:spPr>
          <a:xfrm>
            <a:off x="4505925" y="2774900"/>
            <a:ext cx="132000" cy="1314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05" name="Google Shape;4305;p569"/>
          <p:cNvSpPr txBox="1"/>
          <p:nvPr/>
        </p:nvSpPr>
        <p:spPr>
          <a:xfrm>
            <a:off x="947200" y="1149650"/>
            <a:ext cx="1128900" cy="4296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00000"/>
              </a:lnSpc>
              <a:spcBef>
                <a:spcPts val="0"/>
              </a:spcBef>
              <a:spcAft>
                <a:spcPts val="0"/>
              </a:spcAft>
              <a:buClr>
                <a:srgbClr val="000000"/>
              </a:buClr>
              <a:buSzPts val="1800"/>
              <a:buFont typeface="Arial"/>
              <a:buAutoNum type="arabicPeriod"/>
            </a:pPr>
            <a:r>
              <a:rPr b="1" i="0" lang="en" sz="1800" u="none" cap="none" strike="noStrike">
                <a:solidFill>
                  <a:srgbClr val="000000"/>
                </a:solidFill>
                <a:latin typeface="Arial"/>
                <a:ea typeface="Arial"/>
                <a:cs typeface="Arial"/>
                <a:sym typeface="Arial"/>
              </a:rPr>
              <a:t>NLP</a:t>
            </a:r>
            <a:endParaRPr b="1" i="0" sz="1800" u="none" cap="none" strike="noStrike">
              <a:solidFill>
                <a:srgbClr val="000000"/>
              </a:solidFill>
              <a:latin typeface="Arial"/>
              <a:ea typeface="Arial"/>
              <a:cs typeface="Arial"/>
              <a:sym typeface="Arial"/>
            </a:endParaRPr>
          </a:p>
        </p:txBody>
      </p:sp>
      <p:sp>
        <p:nvSpPr>
          <p:cNvPr id="4306" name="Google Shape;4306;p569"/>
          <p:cNvSpPr txBox="1"/>
          <p:nvPr/>
        </p:nvSpPr>
        <p:spPr>
          <a:xfrm>
            <a:off x="3624026" y="1149650"/>
            <a:ext cx="1894200" cy="429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en" sz="1800" u="none" cap="none" strike="noStrike">
                <a:solidFill>
                  <a:srgbClr val="000000"/>
                </a:solidFill>
                <a:latin typeface="Arial"/>
                <a:ea typeface="Arial"/>
                <a:cs typeface="Arial"/>
                <a:sym typeface="Arial"/>
              </a:rPr>
              <a:t>2. Visualization</a:t>
            </a:r>
            <a:endParaRPr b="1" i="0" sz="1800" u="none" cap="none" strike="noStrike">
              <a:solidFill>
                <a:srgbClr val="000000"/>
              </a:solidFill>
              <a:latin typeface="Arial"/>
              <a:ea typeface="Arial"/>
              <a:cs typeface="Arial"/>
              <a:sym typeface="Arial"/>
            </a:endParaRPr>
          </a:p>
        </p:txBody>
      </p:sp>
      <p:sp>
        <p:nvSpPr>
          <p:cNvPr id="4307" name="Google Shape;4307;p569"/>
          <p:cNvSpPr txBox="1"/>
          <p:nvPr/>
        </p:nvSpPr>
        <p:spPr>
          <a:xfrm>
            <a:off x="7181025" y="1792825"/>
            <a:ext cx="1311300" cy="377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en" sz="1800" u="none" cap="none" strike="noStrike">
                <a:solidFill>
                  <a:srgbClr val="000000"/>
                </a:solidFill>
                <a:latin typeface="Arial"/>
                <a:ea typeface="Arial"/>
                <a:cs typeface="Arial"/>
                <a:sym typeface="Arial"/>
              </a:rPr>
              <a:t>3. Output</a:t>
            </a:r>
            <a:endParaRPr b="1" i="0" sz="18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05"/>
                                        </p:tgtEl>
                                        <p:attrNameLst>
                                          <p:attrName>style.visibility</p:attrName>
                                        </p:attrNameLst>
                                      </p:cBhvr>
                                      <p:to>
                                        <p:strVal val="visible"/>
                                      </p:to>
                                    </p:set>
                                    <p:animEffect filter="fade" transition="in">
                                      <p:cBhvr>
                                        <p:cTn dur="500"/>
                                        <p:tgtEl>
                                          <p:spTgt spid="430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06"/>
                                        </p:tgtEl>
                                        <p:attrNameLst>
                                          <p:attrName>style.visibility</p:attrName>
                                        </p:attrNameLst>
                                      </p:cBhvr>
                                      <p:to>
                                        <p:strVal val="visible"/>
                                      </p:to>
                                    </p:set>
                                    <p:animEffect filter="fade" transition="in">
                                      <p:cBhvr>
                                        <p:cTn dur="500"/>
                                        <p:tgtEl>
                                          <p:spTgt spid="430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07"/>
                                        </p:tgtEl>
                                        <p:attrNameLst>
                                          <p:attrName>style.visibility</p:attrName>
                                        </p:attrNameLst>
                                      </p:cBhvr>
                                      <p:to>
                                        <p:strVal val="visible"/>
                                      </p:to>
                                    </p:set>
                                    <p:animEffect filter="fade" transition="in">
                                      <p:cBhvr>
                                        <p:cTn dur="500"/>
                                        <p:tgtEl>
                                          <p:spTgt spid="430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93"/>
                                        </p:tgtEl>
                                        <p:attrNameLst>
                                          <p:attrName>style.visibility</p:attrName>
                                        </p:attrNameLst>
                                      </p:cBhvr>
                                      <p:to>
                                        <p:strVal val="visible"/>
                                      </p:to>
                                    </p:set>
                                    <p:animEffect filter="fade" transition="in">
                                      <p:cBhvr>
                                        <p:cTn dur="500"/>
                                        <p:tgtEl>
                                          <p:spTgt spid="4293"/>
                                        </p:tgtEl>
                                      </p:cBhvr>
                                    </p:animEffect>
                                  </p:childTnLst>
                                </p:cTn>
                              </p:par>
                              <p:par>
                                <p:cTn fill="hold" nodeType="withEffect" presetClass="entr" presetID="10" presetSubtype="0">
                                  <p:stCondLst>
                                    <p:cond delay="0"/>
                                  </p:stCondLst>
                                  <p:childTnLst>
                                    <p:set>
                                      <p:cBhvr>
                                        <p:cTn dur="1" fill="hold">
                                          <p:stCondLst>
                                            <p:cond delay="0"/>
                                          </p:stCondLst>
                                        </p:cTn>
                                        <p:tgtEl>
                                          <p:spTgt spid="4292"/>
                                        </p:tgtEl>
                                        <p:attrNameLst>
                                          <p:attrName>style.visibility</p:attrName>
                                        </p:attrNameLst>
                                      </p:cBhvr>
                                      <p:to>
                                        <p:strVal val="visible"/>
                                      </p:to>
                                    </p:set>
                                    <p:animEffect filter="fade" transition="in">
                                      <p:cBhvr>
                                        <p:cTn dur="500"/>
                                        <p:tgtEl>
                                          <p:spTgt spid="4292"/>
                                        </p:tgtEl>
                                      </p:cBhvr>
                                    </p:animEffect>
                                  </p:childTnLst>
                                </p:cTn>
                              </p:par>
                              <p:par>
                                <p:cTn fill="hold" nodeType="withEffect" presetClass="entr" presetID="10" presetSubtype="0">
                                  <p:stCondLst>
                                    <p:cond delay="0"/>
                                  </p:stCondLst>
                                  <p:childTnLst>
                                    <p:set>
                                      <p:cBhvr>
                                        <p:cTn dur="1" fill="hold">
                                          <p:stCondLst>
                                            <p:cond delay="0"/>
                                          </p:stCondLst>
                                        </p:cTn>
                                        <p:tgtEl>
                                          <p:spTgt spid="4294"/>
                                        </p:tgtEl>
                                        <p:attrNameLst>
                                          <p:attrName>style.visibility</p:attrName>
                                        </p:attrNameLst>
                                      </p:cBhvr>
                                      <p:to>
                                        <p:strVal val="visible"/>
                                      </p:to>
                                    </p:set>
                                    <p:animEffect filter="fade" transition="in">
                                      <p:cBhvr>
                                        <p:cTn dur="500"/>
                                        <p:tgtEl>
                                          <p:spTgt spid="429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00"/>
                                        </p:tgtEl>
                                        <p:attrNameLst>
                                          <p:attrName>style.visibility</p:attrName>
                                        </p:attrNameLst>
                                      </p:cBhvr>
                                      <p:to>
                                        <p:strVal val="visible"/>
                                      </p:to>
                                    </p:set>
                                    <p:animEffect filter="fade" transition="in">
                                      <p:cBhvr>
                                        <p:cTn dur="500"/>
                                        <p:tgtEl>
                                          <p:spTgt spid="4300"/>
                                        </p:tgtEl>
                                      </p:cBhvr>
                                    </p:animEffect>
                                  </p:childTnLst>
                                </p:cTn>
                              </p:par>
                              <p:par>
                                <p:cTn fill="hold" nodeType="withEffect" presetClass="entr" presetID="10" presetSubtype="0">
                                  <p:stCondLst>
                                    <p:cond delay="0"/>
                                  </p:stCondLst>
                                  <p:childTnLst>
                                    <p:set>
                                      <p:cBhvr>
                                        <p:cTn dur="1" fill="hold">
                                          <p:stCondLst>
                                            <p:cond delay="0"/>
                                          </p:stCondLst>
                                        </p:cTn>
                                        <p:tgtEl>
                                          <p:spTgt spid="4301"/>
                                        </p:tgtEl>
                                        <p:attrNameLst>
                                          <p:attrName>style.visibility</p:attrName>
                                        </p:attrNameLst>
                                      </p:cBhvr>
                                      <p:to>
                                        <p:strVal val="visible"/>
                                      </p:to>
                                    </p:set>
                                    <p:animEffect filter="fade" transition="in">
                                      <p:cBhvr>
                                        <p:cTn dur="500"/>
                                        <p:tgtEl>
                                          <p:spTgt spid="4301"/>
                                        </p:tgtEl>
                                      </p:cBhvr>
                                    </p:animEffect>
                                  </p:childTnLst>
                                </p:cTn>
                              </p:par>
                              <p:par>
                                <p:cTn fill="hold" nodeType="withEffect" presetClass="entr" presetID="10" presetSubtype="0">
                                  <p:stCondLst>
                                    <p:cond delay="0"/>
                                  </p:stCondLst>
                                  <p:childTnLst>
                                    <p:set>
                                      <p:cBhvr>
                                        <p:cTn dur="1" fill="hold">
                                          <p:stCondLst>
                                            <p:cond delay="0"/>
                                          </p:stCondLst>
                                        </p:cTn>
                                        <p:tgtEl>
                                          <p:spTgt spid="4302"/>
                                        </p:tgtEl>
                                        <p:attrNameLst>
                                          <p:attrName>style.visibility</p:attrName>
                                        </p:attrNameLst>
                                      </p:cBhvr>
                                      <p:to>
                                        <p:strVal val="visible"/>
                                      </p:to>
                                    </p:set>
                                    <p:animEffect filter="fade" transition="in">
                                      <p:cBhvr>
                                        <p:cTn dur="500"/>
                                        <p:tgtEl>
                                          <p:spTgt spid="4302"/>
                                        </p:tgtEl>
                                      </p:cBhvr>
                                    </p:animEffect>
                                  </p:childTnLst>
                                </p:cTn>
                              </p:par>
                              <p:par>
                                <p:cTn fill="hold" nodeType="withEffect" presetClass="entr" presetID="10" presetSubtype="0">
                                  <p:stCondLst>
                                    <p:cond delay="0"/>
                                  </p:stCondLst>
                                  <p:childTnLst>
                                    <p:set>
                                      <p:cBhvr>
                                        <p:cTn dur="1" fill="hold">
                                          <p:stCondLst>
                                            <p:cond delay="0"/>
                                          </p:stCondLst>
                                        </p:cTn>
                                        <p:tgtEl>
                                          <p:spTgt spid="4297"/>
                                        </p:tgtEl>
                                        <p:attrNameLst>
                                          <p:attrName>style.visibility</p:attrName>
                                        </p:attrNameLst>
                                      </p:cBhvr>
                                      <p:to>
                                        <p:strVal val="visible"/>
                                      </p:to>
                                    </p:set>
                                    <p:animEffect filter="fade" transition="in">
                                      <p:cBhvr>
                                        <p:cTn dur="500"/>
                                        <p:tgtEl>
                                          <p:spTgt spid="4297"/>
                                        </p:tgtEl>
                                      </p:cBhvr>
                                    </p:animEffect>
                                  </p:childTnLst>
                                </p:cTn>
                              </p:par>
                              <p:par>
                                <p:cTn fill="hold" nodeType="withEffect" presetClass="entr" presetID="10" presetSubtype="0">
                                  <p:stCondLst>
                                    <p:cond delay="0"/>
                                  </p:stCondLst>
                                  <p:childTnLst>
                                    <p:set>
                                      <p:cBhvr>
                                        <p:cTn dur="1" fill="hold">
                                          <p:stCondLst>
                                            <p:cond delay="0"/>
                                          </p:stCondLst>
                                        </p:cTn>
                                        <p:tgtEl>
                                          <p:spTgt spid="4298"/>
                                        </p:tgtEl>
                                        <p:attrNameLst>
                                          <p:attrName>style.visibility</p:attrName>
                                        </p:attrNameLst>
                                      </p:cBhvr>
                                      <p:to>
                                        <p:strVal val="visible"/>
                                      </p:to>
                                    </p:set>
                                    <p:animEffect filter="fade" transition="in">
                                      <p:cBhvr>
                                        <p:cTn dur="500"/>
                                        <p:tgtEl>
                                          <p:spTgt spid="4298"/>
                                        </p:tgtEl>
                                      </p:cBhvr>
                                    </p:animEffect>
                                  </p:childTnLst>
                                </p:cTn>
                              </p:par>
                              <p:par>
                                <p:cTn fill="hold" nodeType="withEffect" presetClass="entr" presetID="10" presetSubtype="0">
                                  <p:stCondLst>
                                    <p:cond delay="0"/>
                                  </p:stCondLst>
                                  <p:childTnLst>
                                    <p:set>
                                      <p:cBhvr>
                                        <p:cTn dur="1" fill="hold">
                                          <p:stCondLst>
                                            <p:cond delay="0"/>
                                          </p:stCondLst>
                                        </p:cTn>
                                        <p:tgtEl>
                                          <p:spTgt spid="4295"/>
                                        </p:tgtEl>
                                        <p:attrNameLst>
                                          <p:attrName>style.visibility</p:attrName>
                                        </p:attrNameLst>
                                      </p:cBhvr>
                                      <p:to>
                                        <p:strVal val="visible"/>
                                      </p:to>
                                    </p:set>
                                    <p:animEffect filter="fade" transition="in">
                                      <p:cBhvr>
                                        <p:cTn dur="500"/>
                                        <p:tgtEl>
                                          <p:spTgt spid="4295"/>
                                        </p:tgtEl>
                                      </p:cBhvr>
                                    </p:animEffect>
                                  </p:childTnLst>
                                </p:cTn>
                              </p:par>
                              <p:par>
                                <p:cTn fill="hold" nodeType="withEffect" presetClass="entr" presetID="10" presetSubtype="0">
                                  <p:stCondLst>
                                    <p:cond delay="0"/>
                                  </p:stCondLst>
                                  <p:childTnLst>
                                    <p:set>
                                      <p:cBhvr>
                                        <p:cTn dur="1" fill="hold">
                                          <p:stCondLst>
                                            <p:cond delay="0"/>
                                          </p:stCondLst>
                                        </p:cTn>
                                        <p:tgtEl>
                                          <p:spTgt spid="4303"/>
                                        </p:tgtEl>
                                        <p:attrNameLst>
                                          <p:attrName>style.visibility</p:attrName>
                                        </p:attrNameLst>
                                      </p:cBhvr>
                                      <p:to>
                                        <p:strVal val="visible"/>
                                      </p:to>
                                    </p:set>
                                    <p:animEffect filter="fade" transition="in">
                                      <p:cBhvr>
                                        <p:cTn dur="500"/>
                                        <p:tgtEl>
                                          <p:spTgt spid="4303"/>
                                        </p:tgtEl>
                                      </p:cBhvr>
                                    </p:animEffect>
                                  </p:childTnLst>
                                </p:cTn>
                              </p:par>
                              <p:par>
                                <p:cTn fill="hold" nodeType="withEffect" presetClass="entr" presetID="10" presetSubtype="0">
                                  <p:stCondLst>
                                    <p:cond delay="0"/>
                                  </p:stCondLst>
                                  <p:childTnLst>
                                    <p:set>
                                      <p:cBhvr>
                                        <p:cTn dur="1" fill="hold">
                                          <p:stCondLst>
                                            <p:cond delay="0"/>
                                          </p:stCondLst>
                                        </p:cTn>
                                        <p:tgtEl>
                                          <p:spTgt spid="4304"/>
                                        </p:tgtEl>
                                        <p:attrNameLst>
                                          <p:attrName>style.visibility</p:attrName>
                                        </p:attrNameLst>
                                      </p:cBhvr>
                                      <p:to>
                                        <p:strVal val="visible"/>
                                      </p:to>
                                    </p:set>
                                    <p:animEffect filter="fade" transition="in">
                                      <p:cBhvr>
                                        <p:cTn dur="500"/>
                                        <p:tgtEl>
                                          <p:spTgt spid="4304"/>
                                        </p:tgtEl>
                                      </p:cBhvr>
                                    </p:animEffect>
                                  </p:childTnLst>
                                </p:cTn>
                              </p:par>
                              <p:par>
                                <p:cTn fill="hold" nodeType="withEffect" presetClass="entr" presetID="10" presetSubtype="0">
                                  <p:stCondLst>
                                    <p:cond delay="0"/>
                                  </p:stCondLst>
                                  <p:childTnLst>
                                    <p:set>
                                      <p:cBhvr>
                                        <p:cTn dur="1" fill="hold">
                                          <p:stCondLst>
                                            <p:cond delay="0"/>
                                          </p:stCondLst>
                                        </p:cTn>
                                        <p:tgtEl>
                                          <p:spTgt spid="4296"/>
                                        </p:tgtEl>
                                        <p:attrNameLst>
                                          <p:attrName>style.visibility</p:attrName>
                                        </p:attrNameLst>
                                      </p:cBhvr>
                                      <p:to>
                                        <p:strVal val="visible"/>
                                      </p:to>
                                    </p:set>
                                    <p:animEffect filter="fade" transition="in">
                                      <p:cBhvr>
                                        <p:cTn dur="500"/>
                                        <p:tgtEl>
                                          <p:spTgt spid="429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91"/>
                                        </p:tgtEl>
                                        <p:attrNameLst>
                                          <p:attrName>style.visibility</p:attrName>
                                        </p:attrNameLst>
                                      </p:cBhvr>
                                      <p:to>
                                        <p:strVal val="visible"/>
                                      </p:to>
                                    </p:set>
                                    <p:animEffect filter="fade" transition="in">
                                      <p:cBhvr>
                                        <p:cTn dur="500"/>
                                        <p:tgtEl>
                                          <p:spTgt spid="429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4311" name="Shape 4311"/>
        <p:cNvGrpSpPr/>
        <p:nvPr/>
      </p:nvGrpSpPr>
      <p:grpSpPr>
        <a:xfrm>
          <a:off x="0" y="0"/>
          <a:ext cx="0" cy="0"/>
          <a:chOff x="0" y="0"/>
          <a:chExt cx="0" cy="0"/>
        </a:xfrm>
      </p:grpSpPr>
      <p:pic>
        <p:nvPicPr>
          <p:cNvPr id="4312" name="Google Shape;4312;p570"/>
          <p:cNvPicPr preferRelativeResize="0"/>
          <p:nvPr/>
        </p:nvPicPr>
        <p:blipFill rotWithShape="1">
          <a:blip r:embed="rId3">
            <a:alphaModFix/>
          </a:blip>
          <a:srcRect b="0" l="0" r="0" t="0"/>
          <a:stretch/>
        </p:blipFill>
        <p:spPr>
          <a:xfrm>
            <a:off x="0" y="-6"/>
            <a:ext cx="9144000" cy="4721981"/>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16" name="Shape 4316"/>
        <p:cNvGrpSpPr/>
        <p:nvPr/>
      </p:nvGrpSpPr>
      <p:grpSpPr>
        <a:xfrm>
          <a:off x="0" y="0"/>
          <a:ext cx="0" cy="0"/>
          <a:chOff x="0" y="0"/>
          <a:chExt cx="0" cy="0"/>
        </a:xfrm>
      </p:grpSpPr>
      <p:sp>
        <p:nvSpPr>
          <p:cNvPr id="4317" name="Google Shape;4317;p571"/>
          <p:cNvSpPr txBox="1"/>
          <p:nvPr>
            <p:ph type="title"/>
          </p:nvPr>
        </p:nvSpPr>
        <p:spPr>
          <a:xfrm>
            <a:off x="332185" y="322886"/>
            <a:ext cx="8479500" cy="377100"/>
          </a:xfrm>
          <a:prstGeom prst="rect">
            <a:avLst/>
          </a:prstGeom>
          <a:noFill/>
          <a:ln>
            <a:noFill/>
          </a:ln>
        </p:spPr>
        <p:txBody>
          <a:bodyPr anchorCtr="0" anchor="t" bIns="0" lIns="0" spcFirstLastPara="1" rIns="0" wrap="square" tIns="0">
            <a:noAutofit/>
          </a:bodyPr>
          <a:lstStyle/>
          <a:p>
            <a:pPr indent="0" lvl="0" marL="0" rtl="0" algn="l">
              <a:lnSpc>
                <a:spcPct val="85000"/>
              </a:lnSpc>
              <a:spcBef>
                <a:spcPts val="0"/>
              </a:spcBef>
              <a:spcAft>
                <a:spcPts val="0"/>
              </a:spcAft>
              <a:buSzPts val="2400"/>
              <a:buNone/>
            </a:pPr>
            <a:r>
              <a:rPr lang="en"/>
              <a:t>Data science for Business	</a:t>
            </a:r>
            <a:endParaRPr/>
          </a:p>
        </p:txBody>
      </p:sp>
      <p:pic>
        <p:nvPicPr>
          <p:cNvPr descr="Image result for AI and business" id="4318" name="Google Shape;4318;p571"/>
          <p:cNvPicPr preferRelativeResize="0"/>
          <p:nvPr/>
        </p:nvPicPr>
        <p:blipFill rotWithShape="1">
          <a:blip r:embed="rId3">
            <a:alphaModFix/>
          </a:blip>
          <a:srcRect b="0" l="0" r="0" t="0"/>
          <a:stretch/>
        </p:blipFill>
        <p:spPr>
          <a:xfrm>
            <a:off x="4244699" y="1430187"/>
            <a:ext cx="4321450" cy="2703675"/>
          </a:xfrm>
          <a:prstGeom prst="rect">
            <a:avLst/>
          </a:prstGeom>
          <a:noFill/>
          <a:ln>
            <a:noFill/>
          </a:ln>
        </p:spPr>
      </p:pic>
      <p:sp>
        <p:nvSpPr>
          <p:cNvPr id="4319" name="Google Shape;4319;p571"/>
          <p:cNvSpPr txBox="1"/>
          <p:nvPr/>
        </p:nvSpPr>
        <p:spPr>
          <a:xfrm>
            <a:off x="636550" y="2476222"/>
            <a:ext cx="2782200" cy="847800"/>
          </a:xfrm>
          <a:prstGeom prst="rect">
            <a:avLst/>
          </a:prstGeom>
          <a:solidFill>
            <a:srgbClr val="FFA929"/>
          </a:solidFill>
          <a:ln>
            <a:noFill/>
          </a:ln>
        </p:spPr>
        <p:txBody>
          <a:bodyPr anchorCtr="0" anchor="t" bIns="91425" lIns="91425" spcFirstLastPara="1" rIns="91425" wrap="square" tIns="91425">
            <a:noAutofit/>
          </a:bodyPr>
          <a:lstStyle/>
          <a:p>
            <a:pPr indent="0" lvl="0" marL="0" marR="0" rtl="0" algn="ctr">
              <a:lnSpc>
                <a:spcPct val="200000"/>
              </a:lnSpc>
              <a:spcBef>
                <a:spcPts val="0"/>
              </a:spcBef>
              <a:spcAft>
                <a:spcPts val="0"/>
              </a:spcAft>
              <a:buClr>
                <a:srgbClr val="000000"/>
              </a:buClr>
              <a:buSzPts val="1800"/>
              <a:buFont typeface="Arial"/>
              <a:buNone/>
            </a:pPr>
            <a:r>
              <a:rPr b="1" i="0" lang="en" sz="1800" u="none" cap="none" strike="noStrike">
                <a:solidFill>
                  <a:srgbClr val="FFFFFF"/>
                </a:solidFill>
                <a:latin typeface="Arial"/>
                <a:ea typeface="Arial"/>
                <a:cs typeface="Arial"/>
                <a:sym typeface="Arial"/>
              </a:rPr>
              <a:t>Data scientist manager</a:t>
            </a:r>
            <a:endParaRPr b="1" i="0" sz="1800" u="none" cap="none" strike="noStrike">
              <a:solidFill>
                <a:srgbClr val="FFFFFF"/>
              </a:solidFill>
              <a:latin typeface="Arial"/>
              <a:ea typeface="Arial"/>
              <a:cs typeface="Arial"/>
              <a:sym typeface="Arial"/>
            </a:endParaRPr>
          </a:p>
        </p:txBody>
      </p:sp>
      <p:sp>
        <p:nvSpPr>
          <p:cNvPr id="4320" name="Google Shape;4320;p571"/>
          <p:cNvSpPr txBox="1"/>
          <p:nvPr/>
        </p:nvSpPr>
        <p:spPr>
          <a:xfrm>
            <a:off x="636550" y="3493200"/>
            <a:ext cx="2782200" cy="504900"/>
          </a:xfrm>
          <a:prstGeom prst="rect">
            <a:avLst/>
          </a:prstGeom>
          <a:solidFill>
            <a:srgbClr val="D04A02"/>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b="1" i="0" lang="en" sz="1800" u="none" cap="none" strike="noStrike">
                <a:solidFill>
                  <a:srgbClr val="FFFFFF"/>
                </a:solidFill>
                <a:latin typeface="Arial"/>
                <a:ea typeface="Arial"/>
                <a:cs typeface="Arial"/>
                <a:sym typeface="Arial"/>
              </a:rPr>
              <a:t>Concern for scalability</a:t>
            </a:r>
            <a:endParaRPr b="1" i="0" sz="1800" u="none" cap="none" strike="noStrike">
              <a:solidFill>
                <a:srgbClr val="FFFFFF"/>
              </a:solidFill>
              <a:latin typeface="Arial"/>
              <a:ea typeface="Arial"/>
              <a:cs typeface="Arial"/>
              <a:sym typeface="Arial"/>
            </a:endParaRPr>
          </a:p>
          <a:p>
            <a:pPr indent="0" lvl="0" marL="0" marR="0" rtl="0" algn="just">
              <a:lnSpc>
                <a:spcPct val="200000"/>
              </a:lnSpc>
              <a:spcBef>
                <a:spcPts val="0"/>
              </a:spcBef>
              <a:spcAft>
                <a:spcPts val="0"/>
              </a:spcAft>
              <a:buClr>
                <a:srgbClr val="000000"/>
              </a:buClr>
              <a:buSzPts val="1800"/>
              <a:buFont typeface="Arial"/>
              <a:buNone/>
            </a:pPr>
            <a:r>
              <a:t/>
            </a:r>
            <a:endParaRPr b="1" i="0" sz="1800" u="none" cap="none" strike="noStrike">
              <a:solidFill>
                <a:srgbClr val="FFFFFF"/>
              </a:solidFill>
              <a:latin typeface="Arial"/>
              <a:ea typeface="Arial"/>
              <a:cs typeface="Arial"/>
              <a:sym typeface="Arial"/>
            </a:endParaRPr>
          </a:p>
        </p:txBody>
      </p:sp>
      <p:sp>
        <p:nvSpPr>
          <p:cNvPr id="4321" name="Google Shape;4321;p571"/>
          <p:cNvSpPr txBox="1"/>
          <p:nvPr/>
        </p:nvSpPr>
        <p:spPr>
          <a:xfrm>
            <a:off x="636550" y="1592349"/>
            <a:ext cx="2782200" cy="714600"/>
          </a:xfrm>
          <a:prstGeom prst="rect">
            <a:avLst/>
          </a:prstGeom>
          <a:solidFill>
            <a:srgbClr val="F3BE26"/>
          </a:solidFill>
          <a:ln>
            <a:noFill/>
          </a:ln>
        </p:spPr>
        <p:txBody>
          <a:bodyPr anchorCtr="0" anchor="t" bIns="91425" lIns="91425" spcFirstLastPara="1" rIns="91425" wrap="square" tIns="91425">
            <a:noAutofit/>
          </a:bodyPr>
          <a:lstStyle/>
          <a:p>
            <a:pPr indent="0" lvl="0" marL="0" marR="0" rtl="0" algn="ctr">
              <a:lnSpc>
                <a:spcPct val="200000"/>
              </a:lnSpc>
              <a:spcBef>
                <a:spcPts val="0"/>
              </a:spcBef>
              <a:spcAft>
                <a:spcPts val="0"/>
              </a:spcAft>
              <a:buClr>
                <a:srgbClr val="000000"/>
              </a:buClr>
              <a:buSzPts val="1800"/>
              <a:buFont typeface="Arial"/>
              <a:buNone/>
            </a:pPr>
            <a:r>
              <a:rPr b="1" i="0" lang="en" sz="1800" u="none" cap="none" strike="noStrike">
                <a:solidFill>
                  <a:srgbClr val="FFFFFF"/>
                </a:solidFill>
                <a:latin typeface="Arial"/>
                <a:ea typeface="Arial"/>
                <a:cs typeface="Arial"/>
                <a:sym typeface="Arial"/>
              </a:rPr>
              <a:t>Honeycomb LoS</a:t>
            </a:r>
            <a:endParaRPr b="1" i="0" sz="1800" u="none" cap="none" strike="noStrike">
              <a:solidFill>
                <a:srgbClr val="FFFFFF"/>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21"/>
                                        </p:tgtEl>
                                        <p:attrNameLst>
                                          <p:attrName>style.visibility</p:attrName>
                                        </p:attrNameLst>
                                      </p:cBhvr>
                                      <p:to>
                                        <p:strVal val="visible"/>
                                      </p:to>
                                    </p:set>
                                    <p:animEffect filter="fade" transition="in">
                                      <p:cBhvr>
                                        <p:cTn dur="500"/>
                                        <p:tgtEl>
                                          <p:spTgt spid="432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19"/>
                                        </p:tgtEl>
                                        <p:attrNameLst>
                                          <p:attrName>style.visibility</p:attrName>
                                        </p:attrNameLst>
                                      </p:cBhvr>
                                      <p:to>
                                        <p:strVal val="visible"/>
                                      </p:to>
                                    </p:set>
                                    <p:animEffect filter="fade" transition="in">
                                      <p:cBhvr>
                                        <p:cTn dur="500"/>
                                        <p:tgtEl>
                                          <p:spTgt spid="431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20"/>
                                        </p:tgtEl>
                                        <p:attrNameLst>
                                          <p:attrName>style.visibility</p:attrName>
                                        </p:attrNameLst>
                                      </p:cBhvr>
                                      <p:to>
                                        <p:strVal val="visible"/>
                                      </p:to>
                                    </p:set>
                                    <p:animEffect filter="fade" transition="in">
                                      <p:cBhvr>
                                        <p:cTn dur="500"/>
                                        <p:tgtEl>
                                          <p:spTgt spid="432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18"/>
                                        </p:tgtEl>
                                        <p:attrNameLst>
                                          <p:attrName>style.visibility</p:attrName>
                                        </p:attrNameLst>
                                      </p:cBhvr>
                                      <p:to>
                                        <p:strVal val="visible"/>
                                      </p:to>
                                    </p:set>
                                    <p:animEffect filter="fade" transition="in">
                                      <p:cBhvr>
                                        <p:cTn dur="500"/>
                                        <p:tgtEl>
                                          <p:spTgt spid="431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42" name="Shape 3642"/>
        <p:cNvGrpSpPr/>
        <p:nvPr/>
      </p:nvGrpSpPr>
      <p:grpSpPr>
        <a:xfrm>
          <a:off x="0" y="0"/>
          <a:ext cx="0" cy="0"/>
          <a:chOff x="0" y="0"/>
          <a:chExt cx="0" cy="0"/>
        </a:xfrm>
      </p:grpSpPr>
      <p:pic>
        <p:nvPicPr>
          <p:cNvPr id="3643" name="Google Shape;3643;p536"/>
          <p:cNvPicPr preferRelativeResize="0"/>
          <p:nvPr/>
        </p:nvPicPr>
        <p:blipFill>
          <a:blip r:embed="rId3">
            <a:alphaModFix/>
          </a:blip>
          <a:stretch>
            <a:fillRect/>
          </a:stretch>
        </p:blipFill>
        <p:spPr>
          <a:xfrm>
            <a:off x="0" y="-7950"/>
            <a:ext cx="9143999" cy="5143501"/>
          </a:xfrm>
          <a:prstGeom prst="rect">
            <a:avLst/>
          </a:prstGeom>
          <a:noFill/>
          <a:ln>
            <a:noFill/>
          </a:ln>
        </p:spPr>
      </p:pic>
      <p:sp>
        <p:nvSpPr>
          <p:cNvPr id="3644" name="Google Shape;3644;p536"/>
          <p:cNvSpPr txBox="1"/>
          <p:nvPr/>
        </p:nvSpPr>
        <p:spPr>
          <a:xfrm>
            <a:off x="1425200" y="1082850"/>
            <a:ext cx="4738800" cy="49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Data is growing exponentially</a:t>
            </a:r>
            <a:endParaRPr>
              <a:solidFill>
                <a:schemeClr val="lt1"/>
              </a:solidFill>
            </a:endParaRPr>
          </a:p>
          <a:p>
            <a:pPr indent="457200" lvl="0" marL="0" rtl="0" algn="l">
              <a:spcBef>
                <a:spcPts val="0"/>
              </a:spcBef>
              <a:spcAft>
                <a:spcPts val="0"/>
              </a:spcAft>
              <a:buNone/>
            </a:pPr>
            <a:r>
              <a:rPr lang="en">
                <a:solidFill>
                  <a:schemeClr val="lt1"/>
                </a:solidFill>
              </a:rPr>
              <a:t>Thanks to continuous technology innovation</a:t>
            </a:r>
            <a:endParaRPr>
              <a:solidFill>
                <a:schemeClr val="lt1"/>
              </a:solidFill>
            </a:endParaRPr>
          </a:p>
          <a:p>
            <a:pPr indent="0" lvl="0" marL="0" rtl="0" algn="l">
              <a:spcBef>
                <a:spcPts val="0"/>
              </a:spcBef>
              <a:spcAft>
                <a:spcPts val="0"/>
              </a:spcAft>
              <a:buNone/>
            </a:pPr>
            <a:r>
              <a:t/>
            </a:r>
            <a:endParaRPr>
              <a:solidFill>
                <a:schemeClr val="lt1"/>
              </a:solidFill>
            </a:endParaRPr>
          </a:p>
          <a:p>
            <a:pPr indent="0" lvl="0" marL="0" rtl="0" algn="l">
              <a:spcBef>
                <a:spcPts val="0"/>
              </a:spcBef>
              <a:spcAft>
                <a:spcPts val="0"/>
              </a:spcAft>
              <a:buNone/>
            </a:pPr>
            <a:r>
              <a:t/>
            </a:r>
            <a:endParaRPr>
              <a:solidFill>
                <a:schemeClr val="lt1"/>
              </a:solidFill>
            </a:endParaRPr>
          </a:p>
        </p:txBody>
      </p:sp>
      <p:sp>
        <p:nvSpPr>
          <p:cNvPr id="3645" name="Google Shape;3645;p536"/>
          <p:cNvSpPr txBox="1"/>
          <p:nvPr/>
        </p:nvSpPr>
        <p:spPr>
          <a:xfrm>
            <a:off x="2830088" y="1768488"/>
            <a:ext cx="2805600" cy="55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But what to do with all that </a:t>
            </a:r>
            <a:r>
              <a:rPr lang="en">
                <a:solidFill>
                  <a:schemeClr val="accent6"/>
                </a:solidFill>
              </a:rPr>
              <a:t>“</a:t>
            </a:r>
            <a:r>
              <a:rPr b="1" lang="en" sz="1800">
                <a:solidFill>
                  <a:schemeClr val="accent6"/>
                </a:solidFill>
              </a:rPr>
              <a:t>oil</a:t>
            </a:r>
            <a:r>
              <a:rPr lang="en">
                <a:solidFill>
                  <a:schemeClr val="accent6"/>
                </a:solidFill>
              </a:rPr>
              <a:t>”</a:t>
            </a:r>
            <a:r>
              <a:rPr lang="en">
                <a:solidFill>
                  <a:schemeClr val="lt1"/>
                </a:solidFill>
              </a:rPr>
              <a:t>?</a:t>
            </a:r>
            <a:endParaRPr>
              <a:solidFill>
                <a:schemeClr val="lt1"/>
              </a:solidFill>
            </a:endParaRPr>
          </a:p>
        </p:txBody>
      </p:sp>
      <p:cxnSp>
        <p:nvCxnSpPr>
          <p:cNvPr id="3646" name="Google Shape;3646;p536"/>
          <p:cNvCxnSpPr/>
          <p:nvPr/>
        </p:nvCxnSpPr>
        <p:spPr>
          <a:xfrm flipH="1" rot="10800000">
            <a:off x="377425" y="4707475"/>
            <a:ext cx="8562600" cy="15000"/>
          </a:xfrm>
          <a:prstGeom prst="straightConnector1">
            <a:avLst/>
          </a:prstGeom>
          <a:noFill/>
          <a:ln cap="flat" cmpd="sng" w="38100">
            <a:solidFill>
              <a:schemeClr val="lt1"/>
            </a:solidFill>
            <a:prstDash val="solid"/>
            <a:round/>
            <a:headEnd len="sm" w="sm" type="none"/>
            <a:tailEnd len="med" w="med" type="triangle"/>
          </a:ln>
        </p:spPr>
      </p:cxnSp>
      <p:cxnSp>
        <p:nvCxnSpPr>
          <p:cNvPr id="3647" name="Google Shape;3647;p536"/>
          <p:cNvCxnSpPr/>
          <p:nvPr/>
        </p:nvCxnSpPr>
        <p:spPr>
          <a:xfrm flipH="1" rot="10800000">
            <a:off x="377425" y="524250"/>
            <a:ext cx="14400" cy="4204800"/>
          </a:xfrm>
          <a:prstGeom prst="straightConnector1">
            <a:avLst/>
          </a:prstGeom>
          <a:noFill/>
          <a:ln cap="flat" cmpd="sng" w="38100">
            <a:solidFill>
              <a:schemeClr val="lt1"/>
            </a:solidFill>
            <a:prstDash val="solid"/>
            <a:round/>
            <a:headEnd len="sm" w="sm" type="none"/>
            <a:tailEnd len="med" w="med" type="triangle"/>
          </a:ln>
        </p:spPr>
      </p:cxnSp>
      <p:sp>
        <p:nvSpPr>
          <p:cNvPr id="3648" name="Google Shape;3648;p536"/>
          <p:cNvSpPr/>
          <p:nvPr/>
        </p:nvSpPr>
        <p:spPr>
          <a:xfrm>
            <a:off x="7921587" y="1777200"/>
            <a:ext cx="292608" cy="292608"/>
          </a:xfrm>
          <a:custGeom>
            <a:rect b="b" l="l" r="r" t="t"/>
            <a:pathLst>
              <a:path extrusionOk="0" h="346" w="347">
                <a:moveTo>
                  <a:pt x="0" y="0"/>
                </a:moveTo>
                <a:cubicBezTo>
                  <a:pt x="0" y="346"/>
                  <a:pt x="0" y="346"/>
                  <a:pt x="0" y="346"/>
                </a:cubicBezTo>
                <a:cubicBezTo>
                  <a:pt x="347" y="346"/>
                  <a:pt x="347" y="346"/>
                  <a:pt x="347" y="346"/>
                </a:cubicBezTo>
                <a:cubicBezTo>
                  <a:pt x="347" y="0"/>
                  <a:pt x="347" y="0"/>
                  <a:pt x="347" y="0"/>
                </a:cubicBezTo>
                <a:lnTo>
                  <a:pt x="0" y="0"/>
                </a:lnTo>
                <a:close/>
                <a:moveTo>
                  <a:pt x="332" y="331"/>
                </a:moveTo>
                <a:cubicBezTo>
                  <a:pt x="15" y="331"/>
                  <a:pt x="15" y="331"/>
                  <a:pt x="15" y="331"/>
                </a:cubicBezTo>
                <a:cubicBezTo>
                  <a:pt x="15" y="15"/>
                  <a:pt x="15" y="15"/>
                  <a:pt x="15" y="15"/>
                </a:cubicBezTo>
                <a:cubicBezTo>
                  <a:pt x="332" y="15"/>
                  <a:pt x="332" y="15"/>
                  <a:pt x="332" y="15"/>
                </a:cubicBezTo>
                <a:lnTo>
                  <a:pt x="332" y="331"/>
                </a:lnTo>
                <a:close/>
                <a:moveTo>
                  <a:pt x="95" y="94"/>
                </a:moveTo>
                <a:cubicBezTo>
                  <a:pt x="85" y="83"/>
                  <a:pt x="85" y="83"/>
                  <a:pt x="85" y="83"/>
                </a:cubicBezTo>
                <a:cubicBezTo>
                  <a:pt x="108" y="60"/>
                  <a:pt x="140" y="47"/>
                  <a:pt x="173" y="47"/>
                </a:cubicBezTo>
                <a:cubicBezTo>
                  <a:pt x="207" y="47"/>
                  <a:pt x="238" y="60"/>
                  <a:pt x="262" y="83"/>
                </a:cubicBezTo>
                <a:cubicBezTo>
                  <a:pt x="252" y="94"/>
                  <a:pt x="252" y="94"/>
                  <a:pt x="252" y="94"/>
                </a:cubicBezTo>
                <a:cubicBezTo>
                  <a:pt x="231" y="73"/>
                  <a:pt x="203" y="61"/>
                  <a:pt x="173" y="61"/>
                </a:cubicBezTo>
                <a:cubicBezTo>
                  <a:pt x="144" y="61"/>
                  <a:pt x="116" y="73"/>
                  <a:pt x="95" y="94"/>
                </a:cubicBezTo>
                <a:close/>
                <a:moveTo>
                  <a:pt x="223" y="122"/>
                </a:moveTo>
                <a:cubicBezTo>
                  <a:pt x="196" y="95"/>
                  <a:pt x="151" y="95"/>
                  <a:pt x="124" y="122"/>
                </a:cubicBezTo>
                <a:cubicBezTo>
                  <a:pt x="113" y="112"/>
                  <a:pt x="113" y="112"/>
                  <a:pt x="113" y="112"/>
                </a:cubicBezTo>
                <a:cubicBezTo>
                  <a:pt x="146" y="78"/>
                  <a:pt x="200" y="78"/>
                  <a:pt x="234" y="112"/>
                </a:cubicBezTo>
                <a:lnTo>
                  <a:pt x="223" y="122"/>
                </a:lnTo>
                <a:close/>
                <a:moveTo>
                  <a:pt x="141" y="139"/>
                </a:moveTo>
                <a:cubicBezTo>
                  <a:pt x="159" y="121"/>
                  <a:pt x="188" y="121"/>
                  <a:pt x="206" y="139"/>
                </a:cubicBezTo>
                <a:cubicBezTo>
                  <a:pt x="196" y="150"/>
                  <a:pt x="196" y="150"/>
                  <a:pt x="196" y="150"/>
                </a:cubicBezTo>
                <a:cubicBezTo>
                  <a:pt x="183" y="138"/>
                  <a:pt x="163" y="138"/>
                  <a:pt x="151" y="150"/>
                </a:cubicBezTo>
                <a:lnTo>
                  <a:pt x="141" y="139"/>
                </a:lnTo>
                <a:close/>
                <a:moveTo>
                  <a:pt x="99" y="318"/>
                </a:moveTo>
                <a:cubicBezTo>
                  <a:pt x="114" y="318"/>
                  <a:pt x="128" y="307"/>
                  <a:pt x="131" y="292"/>
                </a:cubicBezTo>
                <a:cubicBezTo>
                  <a:pt x="185" y="292"/>
                  <a:pt x="185" y="292"/>
                  <a:pt x="185" y="292"/>
                </a:cubicBezTo>
                <a:cubicBezTo>
                  <a:pt x="188" y="307"/>
                  <a:pt x="201" y="318"/>
                  <a:pt x="217" y="318"/>
                </a:cubicBezTo>
                <a:cubicBezTo>
                  <a:pt x="233" y="318"/>
                  <a:pt x="247" y="307"/>
                  <a:pt x="250" y="292"/>
                </a:cubicBezTo>
                <a:cubicBezTo>
                  <a:pt x="309" y="292"/>
                  <a:pt x="309" y="292"/>
                  <a:pt x="309" y="292"/>
                </a:cubicBezTo>
                <a:cubicBezTo>
                  <a:pt x="309" y="247"/>
                  <a:pt x="309" y="247"/>
                  <a:pt x="309" y="247"/>
                </a:cubicBezTo>
                <a:cubicBezTo>
                  <a:pt x="239" y="225"/>
                  <a:pt x="239" y="225"/>
                  <a:pt x="239" y="225"/>
                </a:cubicBezTo>
                <a:cubicBezTo>
                  <a:pt x="214" y="185"/>
                  <a:pt x="214" y="185"/>
                  <a:pt x="214" y="185"/>
                </a:cubicBezTo>
                <a:cubicBezTo>
                  <a:pt x="69" y="185"/>
                  <a:pt x="69" y="185"/>
                  <a:pt x="69" y="185"/>
                </a:cubicBezTo>
                <a:cubicBezTo>
                  <a:pt x="38" y="228"/>
                  <a:pt x="38" y="228"/>
                  <a:pt x="38" y="228"/>
                </a:cubicBezTo>
                <a:cubicBezTo>
                  <a:pt x="38" y="292"/>
                  <a:pt x="38" y="292"/>
                  <a:pt x="38" y="292"/>
                </a:cubicBezTo>
                <a:cubicBezTo>
                  <a:pt x="66" y="292"/>
                  <a:pt x="66" y="292"/>
                  <a:pt x="66" y="292"/>
                </a:cubicBezTo>
                <a:cubicBezTo>
                  <a:pt x="69" y="307"/>
                  <a:pt x="83" y="318"/>
                  <a:pt x="99" y="318"/>
                </a:cubicBezTo>
                <a:close/>
                <a:moveTo>
                  <a:pt x="99" y="303"/>
                </a:moveTo>
                <a:cubicBezTo>
                  <a:pt x="88" y="303"/>
                  <a:pt x="80" y="295"/>
                  <a:pt x="80" y="284"/>
                </a:cubicBezTo>
                <a:cubicBezTo>
                  <a:pt x="80" y="274"/>
                  <a:pt x="88" y="266"/>
                  <a:pt x="99" y="266"/>
                </a:cubicBezTo>
                <a:cubicBezTo>
                  <a:pt x="109" y="266"/>
                  <a:pt x="117" y="274"/>
                  <a:pt x="117" y="284"/>
                </a:cubicBezTo>
                <a:cubicBezTo>
                  <a:pt x="117" y="295"/>
                  <a:pt x="109" y="303"/>
                  <a:pt x="99" y="303"/>
                </a:cubicBezTo>
                <a:close/>
                <a:moveTo>
                  <a:pt x="217" y="303"/>
                </a:moveTo>
                <a:cubicBezTo>
                  <a:pt x="207" y="303"/>
                  <a:pt x="199" y="295"/>
                  <a:pt x="199" y="284"/>
                </a:cubicBezTo>
                <a:cubicBezTo>
                  <a:pt x="199" y="274"/>
                  <a:pt x="207" y="266"/>
                  <a:pt x="217" y="266"/>
                </a:cubicBezTo>
                <a:cubicBezTo>
                  <a:pt x="228" y="266"/>
                  <a:pt x="236" y="274"/>
                  <a:pt x="236" y="284"/>
                </a:cubicBezTo>
                <a:cubicBezTo>
                  <a:pt x="236" y="295"/>
                  <a:pt x="228" y="303"/>
                  <a:pt x="217" y="303"/>
                </a:cubicBezTo>
                <a:close/>
                <a:moveTo>
                  <a:pt x="52" y="233"/>
                </a:moveTo>
                <a:cubicBezTo>
                  <a:pt x="77" y="200"/>
                  <a:pt x="77" y="200"/>
                  <a:pt x="77" y="200"/>
                </a:cubicBezTo>
                <a:cubicBezTo>
                  <a:pt x="206" y="200"/>
                  <a:pt x="206" y="200"/>
                  <a:pt x="206" y="200"/>
                </a:cubicBezTo>
                <a:cubicBezTo>
                  <a:pt x="230" y="237"/>
                  <a:pt x="230" y="237"/>
                  <a:pt x="230" y="237"/>
                </a:cubicBezTo>
                <a:cubicBezTo>
                  <a:pt x="294" y="258"/>
                  <a:pt x="294" y="258"/>
                  <a:pt x="294" y="258"/>
                </a:cubicBezTo>
                <a:cubicBezTo>
                  <a:pt x="294" y="277"/>
                  <a:pt x="294" y="277"/>
                  <a:pt x="294" y="277"/>
                </a:cubicBezTo>
                <a:cubicBezTo>
                  <a:pt x="250" y="277"/>
                  <a:pt x="250" y="277"/>
                  <a:pt x="250" y="277"/>
                </a:cubicBezTo>
                <a:cubicBezTo>
                  <a:pt x="247" y="262"/>
                  <a:pt x="233" y="251"/>
                  <a:pt x="217" y="251"/>
                </a:cubicBezTo>
                <a:cubicBezTo>
                  <a:pt x="201" y="251"/>
                  <a:pt x="188" y="262"/>
                  <a:pt x="185" y="277"/>
                </a:cubicBezTo>
                <a:cubicBezTo>
                  <a:pt x="131" y="277"/>
                  <a:pt x="131" y="277"/>
                  <a:pt x="131" y="277"/>
                </a:cubicBezTo>
                <a:cubicBezTo>
                  <a:pt x="128" y="262"/>
                  <a:pt x="114" y="251"/>
                  <a:pt x="99" y="251"/>
                </a:cubicBezTo>
                <a:cubicBezTo>
                  <a:pt x="83" y="251"/>
                  <a:pt x="69" y="262"/>
                  <a:pt x="66" y="277"/>
                </a:cubicBezTo>
                <a:cubicBezTo>
                  <a:pt x="52" y="277"/>
                  <a:pt x="52" y="277"/>
                  <a:pt x="52" y="277"/>
                </a:cubicBezTo>
                <a:lnTo>
                  <a:pt x="52" y="23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grpSp>
        <p:nvGrpSpPr>
          <p:cNvPr id="3649" name="Google Shape;3649;p536"/>
          <p:cNvGrpSpPr/>
          <p:nvPr/>
        </p:nvGrpSpPr>
        <p:grpSpPr>
          <a:xfrm>
            <a:off x="2439142" y="3937466"/>
            <a:ext cx="912900" cy="642178"/>
            <a:chOff x="2439142" y="3924963"/>
            <a:chExt cx="912900" cy="642178"/>
          </a:xfrm>
        </p:grpSpPr>
        <p:sp>
          <p:nvSpPr>
            <p:cNvPr id="3650" name="Google Shape;3650;p536"/>
            <p:cNvSpPr/>
            <p:nvPr/>
          </p:nvSpPr>
          <p:spPr>
            <a:xfrm>
              <a:off x="2749295" y="3924963"/>
              <a:ext cx="292608" cy="292608"/>
            </a:xfrm>
            <a:custGeom>
              <a:rect b="b" l="l" r="r" t="t"/>
              <a:pathLst>
                <a:path extrusionOk="0" h="347" w="347">
                  <a:moveTo>
                    <a:pt x="0" y="0"/>
                  </a:moveTo>
                  <a:cubicBezTo>
                    <a:pt x="0" y="347"/>
                    <a:pt x="0" y="347"/>
                    <a:pt x="0" y="347"/>
                  </a:cubicBezTo>
                  <a:cubicBezTo>
                    <a:pt x="347" y="347"/>
                    <a:pt x="347" y="347"/>
                    <a:pt x="347" y="347"/>
                  </a:cubicBezTo>
                  <a:cubicBezTo>
                    <a:pt x="347" y="0"/>
                    <a:pt x="347" y="0"/>
                    <a:pt x="347" y="0"/>
                  </a:cubicBezTo>
                  <a:lnTo>
                    <a:pt x="0" y="0"/>
                  </a:lnTo>
                  <a:close/>
                  <a:moveTo>
                    <a:pt x="332" y="332"/>
                  </a:moveTo>
                  <a:cubicBezTo>
                    <a:pt x="15" y="332"/>
                    <a:pt x="15" y="332"/>
                    <a:pt x="15" y="332"/>
                  </a:cubicBezTo>
                  <a:cubicBezTo>
                    <a:pt x="15" y="15"/>
                    <a:pt x="15" y="15"/>
                    <a:pt x="15" y="15"/>
                  </a:cubicBezTo>
                  <a:cubicBezTo>
                    <a:pt x="332" y="15"/>
                    <a:pt x="332" y="15"/>
                    <a:pt x="332" y="15"/>
                  </a:cubicBezTo>
                  <a:lnTo>
                    <a:pt x="332" y="332"/>
                  </a:lnTo>
                  <a:close/>
                  <a:moveTo>
                    <a:pt x="173" y="300"/>
                  </a:moveTo>
                  <a:cubicBezTo>
                    <a:pt x="243" y="300"/>
                    <a:pt x="300" y="243"/>
                    <a:pt x="300" y="173"/>
                  </a:cubicBezTo>
                  <a:cubicBezTo>
                    <a:pt x="300" y="104"/>
                    <a:pt x="243" y="47"/>
                    <a:pt x="173" y="47"/>
                  </a:cubicBezTo>
                  <a:cubicBezTo>
                    <a:pt x="104" y="47"/>
                    <a:pt x="47" y="104"/>
                    <a:pt x="47" y="173"/>
                  </a:cubicBezTo>
                  <a:cubicBezTo>
                    <a:pt x="47" y="243"/>
                    <a:pt x="104" y="300"/>
                    <a:pt x="173" y="300"/>
                  </a:cubicBezTo>
                  <a:close/>
                  <a:moveTo>
                    <a:pt x="84" y="240"/>
                  </a:moveTo>
                  <a:cubicBezTo>
                    <a:pt x="109" y="240"/>
                    <a:pt x="109" y="240"/>
                    <a:pt x="109" y="240"/>
                  </a:cubicBezTo>
                  <a:cubicBezTo>
                    <a:pt x="114" y="254"/>
                    <a:pt x="121" y="266"/>
                    <a:pt x="129" y="276"/>
                  </a:cubicBezTo>
                  <a:cubicBezTo>
                    <a:pt x="111" y="268"/>
                    <a:pt x="96" y="256"/>
                    <a:pt x="84" y="240"/>
                  </a:cubicBezTo>
                  <a:close/>
                  <a:moveTo>
                    <a:pt x="91" y="121"/>
                  </a:moveTo>
                  <a:cubicBezTo>
                    <a:pt x="92" y="128"/>
                    <a:pt x="96" y="134"/>
                    <a:pt x="101" y="137"/>
                  </a:cubicBezTo>
                  <a:cubicBezTo>
                    <a:pt x="100" y="147"/>
                    <a:pt x="99" y="156"/>
                    <a:pt x="99" y="166"/>
                  </a:cubicBezTo>
                  <a:cubicBezTo>
                    <a:pt x="62" y="166"/>
                    <a:pt x="62" y="166"/>
                    <a:pt x="62" y="166"/>
                  </a:cubicBezTo>
                  <a:cubicBezTo>
                    <a:pt x="63" y="150"/>
                    <a:pt x="67" y="135"/>
                    <a:pt x="75" y="121"/>
                  </a:cubicBezTo>
                  <a:lnTo>
                    <a:pt x="91" y="121"/>
                  </a:lnTo>
                  <a:close/>
                  <a:moveTo>
                    <a:pt x="285" y="166"/>
                  </a:moveTo>
                  <a:cubicBezTo>
                    <a:pt x="267" y="166"/>
                    <a:pt x="267" y="166"/>
                    <a:pt x="267" y="166"/>
                  </a:cubicBezTo>
                  <a:cubicBezTo>
                    <a:pt x="264" y="157"/>
                    <a:pt x="257" y="151"/>
                    <a:pt x="247" y="149"/>
                  </a:cubicBezTo>
                  <a:cubicBezTo>
                    <a:pt x="246" y="139"/>
                    <a:pt x="244" y="130"/>
                    <a:pt x="242" y="121"/>
                  </a:cubicBezTo>
                  <a:cubicBezTo>
                    <a:pt x="272" y="121"/>
                    <a:pt x="272" y="121"/>
                    <a:pt x="272" y="121"/>
                  </a:cubicBezTo>
                  <a:cubicBezTo>
                    <a:pt x="279" y="135"/>
                    <a:pt x="284" y="150"/>
                    <a:pt x="285" y="166"/>
                  </a:cubicBezTo>
                  <a:close/>
                  <a:moveTo>
                    <a:pt x="145" y="121"/>
                  </a:moveTo>
                  <a:cubicBezTo>
                    <a:pt x="166" y="121"/>
                    <a:pt x="166" y="121"/>
                    <a:pt x="166" y="121"/>
                  </a:cubicBezTo>
                  <a:cubicBezTo>
                    <a:pt x="166" y="166"/>
                    <a:pt x="166" y="166"/>
                    <a:pt x="166" y="166"/>
                  </a:cubicBezTo>
                  <a:cubicBezTo>
                    <a:pt x="113" y="166"/>
                    <a:pt x="113" y="166"/>
                    <a:pt x="113" y="166"/>
                  </a:cubicBezTo>
                  <a:cubicBezTo>
                    <a:pt x="114" y="158"/>
                    <a:pt x="114" y="150"/>
                    <a:pt x="115" y="143"/>
                  </a:cubicBezTo>
                  <a:cubicBezTo>
                    <a:pt x="116" y="143"/>
                    <a:pt x="117" y="143"/>
                    <a:pt x="118" y="143"/>
                  </a:cubicBezTo>
                  <a:cubicBezTo>
                    <a:pt x="131" y="143"/>
                    <a:pt x="142" y="134"/>
                    <a:pt x="145" y="121"/>
                  </a:cubicBezTo>
                  <a:close/>
                  <a:moveTo>
                    <a:pt x="166" y="181"/>
                  </a:moveTo>
                  <a:cubicBezTo>
                    <a:pt x="166" y="205"/>
                    <a:pt x="166" y="205"/>
                    <a:pt x="166" y="205"/>
                  </a:cubicBezTo>
                  <a:cubicBezTo>
                    <a:pt x="157" y="208"/>
                    <a:pt x="149" y="216"/>
                    <a:pt x="147" y="226"/>
                  </a:cubicBezTo>
                  <a:cubicBezTo>
                    <a:pt x="120" y="226"/>
                    <a:pt x="120" y="226"/>
                    <a:pt x="120" y="226"/>
                  </a:cubicBezTo>
                  <a:cubicBezTo>
                    <a:pt x="116" y="212"/>
                    <a:pt x="114" y="197"/>
                    <a:pt x="113" y="181"/>
                  </a:cubicBezTo>
                  <a:lnTo>
                    <a:pt x="166" y="181"/>
                  </a:lnTo>
                  <a:close/>
                  <a:moveTo>
                    <a:pt x="174" y="244"/>
                  </a:moveTo>
                  <a:cubicBezTo>
                    <a:pt x="167" y="244"/>
                    <a:pt x="161" y="238"/>
                    <a:pt x="161" y="232"/>
                  </a:cubicBezTo>
                  <a:cubicBezTo>
                    <a:pt x="161" y="225"/>
                    <a:pt x="167" y="219"/>
                    <a:pt x="174" y="219"/>
                  </a:cubicBezTo>
                  <a:cubicBezTo>
                    <a:pt x="181" y="219"/>
                    <a:pt x="186" y="225"/>
                    <a:pt x="186" y="232"/>
                  </a:cubicBezTo>
                  <a:cubicBezTo>
                    <a:pt x="186" y="238"/>
                    <a:pt x="181" y="244"/>
                    <a:pt x="174" y="244"/>
                  </a:cubicBezTo>
                  <a:close/>
                  <a:moveTo>
                    <a:pt x="148" y="240"/>
                  </a:moveTo>
                  <a:cubicBezTo>
                    <a:pt x="151" y="249"/>
                    <a:pt x="158" y="255"/>
                    <a:pt x="166" y="258"/>
                  </a:cubicBezTo>
                  <a:cubicBezTo>
                    <a:pt x="166" y="284"/>
                    <a:pt x="166" y="284"/>
                    <a:pt x="166" y="284"/>
                  </a:cubicBezTo>
                  <a:cubicBezTo>
                    <a:pt x="150" y="280"/>
                    <a:pt x="135" y="264"/>
                    <a:pt x="126" y="240"/>
                  </a:cubicBezTo>
                  <a:lnTo>
                    <a:pt x="148" y="240"/>
                  </a:lnTo>
                  <a:close/>
                  <a:moveTo>
                    <a:pt x="181" y="284"/>
                  </a:moveTo>
                  <a:cubicBezTo>
                    <a:pt x="181" y="258"/>
                    <a:pt x="181" y="258"/>
                    <a:pt x="181" y="258"/>
                  </a:cubicBezTo>
                  <a:cubicBezTo>
                    <a:pt x="190" y="256"/>
                    <a:pt x="197" y="249"/>
                    <a:pt x="200" y="240"/>
                  </a:cubicBezTo>
                  <a:cubicBezTo>
                    <a:pt x="221" y="240"/>
                    <a:pt x="221" y="240"/>
                    <a:pt x="221" y="240"/>
                  </a:cubicBezTo>
                  <a:cubicBezTo>
                    <a:pt x="212" y="264"/>
                    <a:pt x="197" y="280"/>
                    <a:pt x="181" y="284"/>
                  </a:cubicBezTo>
                  <a:close/>
                  <a:moveTo>
                    <a:pt x="201" y="226"/>
                  </a:moveTo>
                  <a:cubicBezTo>
                    <a:pt x="198" y="216"/>
                    <a:pt x="191" y="208"/>
                    <a:pt x="181" y="205"/>
                  </a:cubicBezTo>
                  <a:cubicBezTo>
                    <a:pt x="181" y="181"/>
                    <a:pt x="181" y="181"/>
                    <a:pt x="181" y="181"/>
                  </a:cubicBezTo>
                  <a:cubicBezTo>
                    <a:pt x="215" y="181"/>
                    <a:pt x="215" y="181"/>
                    <a:pt x="215" y="181"/>
                  </a:cubicBezTo>
                  <a:cubicBezTo>
                    <a:pt x="217" y="190"/>
                    <a:pt x="223" y="198"/>
                    <a:pt x="232" y="201"/>
                  </a:cubicBezTo>
                  <a:cubicBezTo>
                    <a:pt x="231" y="210"/>
                    <a:pt x="229" y="218"/>
                    <a:pt x="227" y="226"/>
                  </a:cubicBezTo>
                  <a:lnTo>
                    <a:pt x="201" y="226"/>
                  </a:lnTo>
                  <a:close/>
                  <a:moveTo>
                    <a:pt x="242" y="163"/>
                  </a:moveTo>
                  <a:cubicBezTo>
                    <a:pt x="249" y="163"/>
                    <a:pt x="254" y="169"/>
                    <a:pt x="254" y="176"/>
                  </a:cubicBezTo>
                  <a:cubicBezTo>
                    <a:pt x="254" y="182"/>
                    <a:pt x="249" y="188"/>
                    <a:pt x="242" y="188"/>
                  </a:cubicBezTo>
                  <a:cubicBezTo>
                    <a:pt x="235" y="188"/>
                    <a:pt x="229" y="182"/>
                    <a:pt x="229" y="176"/>
                  </a:cubicBezTo>
                  <a:cubicBezTo>
                    <a:pt x="229" y="169"/>
                    <a:pt x="235" y="163"/>
                    <a:pt x="242" y="163"/>
                  </a:cubicBezTo>
                  <a:close/>
                  <a:moveTo>
                    <a:pt x="247" y="202"/>
                  </a:moveTo>
                  <a:cubicBezTo>
                    <a:pt x="258" y="201"/>
                    <a:pt x="266" y="192"/>
                    <a:pt x="269" y="181"/>
                  </a:cubicBezTo>
                  <a:cubicBezTo>
                    <a:pt x="285" y="181"/>
                    <a:pt x="285" y="181"/>
                    <a:pt x="285" y="181"/>
                  </a:cubicBezTo>
                  <a:cubicBezTo>
                    <a:pt x="284" y="197"/>
                    <a:pt x="279" y="212"/>
                    <a:pt x="272" y="226"/>
                  </a:cubicBezTo>
                  <a:cubicBezTo>
                    <a:pt x="242" y="226"/>
                    <a:pt x="242" y="226"/>
                    <a:pt x="242" y="226"/>
                  </a:cubicBezTo>
                  <a:cubicBezTo>
                    <a:pt x="244" y="218"/>
                    <a:pt x="245" y="211"/>
                    <a:pt x="247" y="202"/>
                  </a:cubicBezTo>
                  <a:close/>
                  <a:moveTo>
                    <a:pt x="232" y="150"/>
                  </a:moveTo>
                  <a:cubicBezTo>
                    <a:pt x="225" y="153"/>
                    <a:pt x="219" y="159"/>
                    <a:pt x="216" y="166"/>
                  </a:cubicBezTo>
                  <a:cubicBezTo>
                    <a:pt x="181" y="166"/>
                    <a:pt x="181" y="166"/>
                    <a:pt x="181" y="166"/>
                  </a:cubicBezTo>
                  <a:cubicBezTo>
                    <a:pt x="181" y="121"/>
                    <a:pt x="181" y="121"/>
                    <a:pt x="181" y="121"/>
                  </a:cubicBezTo>
                  <a:cubicBezTo>
                    <a:pt x="227" y="121"/>
                    <a:pt x="227" y="121"/>
                    <a:pt x="227" y="121"/>
                  </a:cubicBezTo>
                  <a:cubicBezTo>
                    <a:pt x="229" y="130"/>
                    <a:pt x="231" y="140"/>
                    <a:pt x="232" y="150"/>
                  </a:cubicBezTo>
                  <a:close/>
                  <a:moveTo>
                    <a:pt x="181" y="106"/>
                  </a:moveTo>
                  <a:cubicBezTo>
                    <a:pt x="181" y="63"/>
                    <a:pt x="181" y="63"/>
                    <a:pt x="181" y="63"/>
                  </a:cubicBezTo>
                  <a:cubicBezTo>
                    <a:pt x="197" y="66"/>
                    <a:pt x="212" y="83"/>
                    <a:pt x="222" y="106"/>
                  </a:cubicBezTo>
                  <a:lnTo>
                    <a:pt x="181" y="106"/>
                  </a:lnTo>
                  <a:close/>
                  <a:moveTo>
                    <a:pt x="166" y="63"/>
                  </a:moveTo>
                  <a:cubicBezTo>
                    <a:pt x="166" y="106"/>
                    <a:pt x="166" y="106"/>
                    <a:pt x="166" y="106"/>
                  </a:cubicBezTo>
                  <a:cubicBezTo>
                    <a:pt x="144" y="106"/>
                    <a:pt x="144" y="106"/>
                    <a:pt x="144" y="106"/>
                  </a:cubicBezTo>
                  <a:cubicBezTo>
                    <a:pt x="142" y="101"/>
                    <a:pt x="138" y="96"/>
                    <a:pt x="132" y="92"/>
                  </a:cubicBezTo>
                  <a:cubicBezTo>
                    <a:pt x="142" y="76"/>
                    <a:pt x="154" y="66"/>
                    <a:pt x="166" y="63"/>
                  </a:cubicBezTo>
                  <a:close/>
                  <a:moveTo>
                    <a:pt x="118" y="103"/>
                  </a:moveTo>
                  <a:cubicBezTo>
                    <a:pt x="125" y="103"/>
                    <a:pt x="130" y="109"/>
                    <a:pt x="130" y="116"/>
                  </a:cubicBezTo>
                  <a:cubicBezTo>
                    <a:pt x="130" y="122"/>
                    <a:pt x="125" y="128"/>
                    <a:pt x="118" y="128"/>
                  </a:cubicBezTo>
                  <a:cubicBezTo>
                    <a:pt x="111" y="128"/>
                    <a:pt x="105" y="122"/>
                    <a:pt x="105" y="116"/>
                  </a:cubicBezTo>
                  <a:cubicBezTo>
                    <a:pt x="105" y="109"/>
                    <a:pt x="111" y="103"/>
                    <a:pt x="118" y="103"/>
                  </a:cubicBezTo>
                  <a:close/>
                  <a:moveTo>
                    <a:pt x="98" y="181"/>
                  </a:moveTo>
                  <a:cubicBezTo>
                    <a:pt x="99" y="197"/>
                    <a:pt x="101" y="212"/>
                    <a:pt x="105" y="226"/>
                  </a:cubicBezTo>
                  <a:cubicBezTo>
                    <a:pt x="75" y="226"/>
                    <a:pt x="75" y="226"/>
                    <a:pt x="75" y="226"/>
                  </a:cubicBezTo>
                  <a:cubicBezTo>
                    <a:pt x="67" y="212"/>
                    <a:pt x="63" y="197"/>
                    <a:pt x="62" y="181"/>
                  </a:cubicBezTo>
                  <a:lnTo>
                    <a:pt x="98" y="181"/>
                  </a:lnTo>
                  <a:close/>
                  <a:moveTo>
                    <a:pt x="217" y="276"/>
                  </a:moveTo>
                  <a:cubicBezTo>
                    <a:pt x="225" y="267"/>
                    <a:pt x="232" y="255"/>
                    <a:pt x="237" y="240"/>
                  </a:cubicBezTo>
                  <a:cubicBezTo>
                    <a:pt x="263" y="240"/>
                    <a:pt x="263" y="240"/>
                    <a:pt x="263" y="240"/>
                  </a:cubicBezTo>
                  <a:cubicBezTo>
                    <a:pt x="251" y="256"/>
                    <a:pt x="235" y="268"/>
                    <a:pt x="217" y="276"/>
                  </a:cubicBezTo>
                  <a:close/>
                  <a:moveTo>
                    <a:pt x="263" y="106"/>
                  </a:moveTo>
                  <a:cubicBezTo>
                    <a:pt x="237" y="106"/>
                    <a:pt x="237" y="106"/>
                    <a:pt x="237" y="106"/>
                  </a:cubicBezTo>
                  <a:cubicBezTo>
                    <a:pt x="232" y="92"/>
                    <a:pt x="226" y="80"/>
                    <a:pt x="218" y="71"/>
                  </a:cubicBezTo>
                  <a:cubicBezTo>
                    <a:pt x="236" y="79"/>
                    <a:pt x="251" y="91"/>
                    <a:pt x="263" y="106"/>
                  </a:cubicBezTo>
                  <a:close/>
                  <a:moveTo>
                    <a:pt x="129" y="71"/>
                  </a:moveTo>
                  <a:cubicBezTo>
                    <a:pt x="125" y="76"/>
                    <a:pt x="121" y="82"/>
                    <a:pt x="118" y="88"/>
                  </a:cubicBezTo>
                  <a:cubicBezTo>
                    <a:pt x="106" y="88"/>
                    <a:pt x="96" y="96"/>
                    <a:pt x="92" y="106"/>
                  </a:cubicBezTo>
                  <a:cubicBezTo>
                    <a:pt x="84" y="106"/>
                    <a:pt x="84" y="106"/>
                    <a:pt x="84" y="106"/>
                  </a:cubicBezTo>
                  <a:cubicBezTo>
                    <a:pt x="96" y="91"/>
                    <a:pt x="111" y="79"/>
                    <a:pt x="129" y="71"/>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3651" name="Google Shape;3651;p536"/>
            <p:cNvSpPr txBox="1"/>
            <p:nvPr/>
          </p:nvSpPr>
          <p:spPr>
            <a:xfrm>
              <a:off x="2439142" y="4142041"/>
              <a:ext cx="912900" cy="425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900" u="none" cap="none" strike="noStrike">
                  <a:solidFill>
                    <a:schemeClr val="lt1"/>
                  </a:solidFill>
                  <a:latin typeface="Arial"/>
                  <a:ea typeface="Arial"/>
                  <a:cs typeface="Arial"/>
                  <a:sym typeface="Arial"/>
                </a:rPr>
                <a:t>Internet</a:t>
              </a:r>
              <a:endParaRPr b="0" i="0" sz="900" u="none" cap="none" strike="noStrike">
                <a:solidFill>
                  <a:schemeClr val="lt1"/>
                </a:solidFill>
                <a:latin typeface="Arial"/>
                <a:ea typeface="Arial"/>
                <a:cs typeface="Arial"/>
                <a:sym typeface="Arial"/>
              </a:endParaRPr>
            </a:p>
          </p:txBody>
        </p:sp>
      </p:grpSp>
      <p:grpSp>
        <p:nvGrpSpPr>
          <p:cNvPr id="3652" name="Google Shape;3652;p536"/>
          <p:cNvGrpSpPr/>
          <p:nvPr/>
        </p:nvGrpSpPr>
        <p:grpSpPr>
          <a:xfrm>
            <a:off x="5625824" y="3673858"/>
            <a:ext cx="1140600" cy="435164"/>
            <a:chOff x="5625824" y="3673858"/>
            <a:chExt cx="1140600" cy="435164"/>
          </a:xfrm>
        </p:grpSpPr>
        <p:sp>
          <p:nvSpPr>
            <p:cNvPr id="3653" name="Google Shape;3653;p536"/>
            <p:cNvSpPr/>
            <p:nvPr/>
          </p:nvSpPr>
          <p:spPr>
            <a:xfrm>
              <a:off x="6020678" y="3673858"/>
              <a:ext cx="292608" cy="292608"/>
            </a:xfrm>
            <a:custGeom>
              <a:rect b="b" l="l" r="r" t="t"/>
              <a:pathLst>
                <a:path extrusionOk="0" h="346" w="347">
                  <a:moveTo>
                    <a:pt x="0" y="0"/>
                  </a:moveTo>
                  <a:cubicBezTo>
                    <a:pt x="0" y="346"/>
                    <a:pt x="0" y="346"/>
                    <a:pt x="0" y="346"/>
                  </a:cubicBezTo>
                  <a:cubicBezTo>
                    <a:pt x="347" y="346"/>
                    <a:pt x="347" y="346"/>
                    <a:pt x="347" y="346"/>
                  </a:cubicBezTo>
                  <a:cubicBezTo>
                    <a:pt x="347" y="0"/>
                    <a:pt x="347" y="0"/>
                    <a:pt x="347" y="0"/>
                  </a:cubicBezTo>
                  <a:lnTo>
                    <a:pt x="0" y="0"/>
                  </a:lnTo>
                  <a:close/>
                  <a:moveTo>
                    <a:pt x="332" y="14"/>
                  </a:moveTo>
                  <a:cubicBezTo>
                    <a:pt x="332" y="163"/>
                    <a:pt x="332" y="163"/>
                    <a:pt x="332" y="163"/>
                  </a:cubicBezTo>
                  <a:cubicBezTo>
                    <a:pt x="325" y="154"/>
                    <a:pt x="310" y="137"/>
                    <a:pt x="289" y="120"/>
                  </a:cubicBezTo>
                  <a:cubicBezTo>
                    <a:pt x="251" y="88"/>
                    <a:pt x="211" y="71"/>
                    <a:pt x="174" y="71"/>
                  </a:cubicBezTo>
                  <a:cubicBezTo>
                    <a:pt x="136" y="71"/>
                    <a:pt x="96" y="88"/>
                    <a:pt x="58" y="120"/>
                  </a:cubicBezTo>
                  <a:cubicBezTo>
                    <a:pt x="37" y="137"/>
                    <a:pt x="22" y="154"/>
                    <a:pt x="15" y="163"/>
                  </a:cubicBezTo>
                  <a:cubicBezTo>
                    <a:pt x="15" y="14"/>
                    <a:pt x="15" y="14"/>
                    <a:pt x="15" y="14"/>
                  </a:cubicBezTo>
                  <a:lnTo>
                    <a:pt x="332" y="14"/>
                  </a:lnTo>
                  <a:close/>
                  <a:moveTo>
                    <a:pt x="321" y="173"/>
                  </a:moveTo>
                  <a:cubicBezTo>
                    <a:pt x="306" y="191"/>
                    <a:pt x="245" y="260"/>
                    <a:pt x="174" y="260"/>
                  </a:cubicBezTo>
                  <a:cubicBezTo>
                    <a:pt x="102" y="260"/>
                    <a:pt x="41" y="191"/>
                    <a:pt x="26" y="173"/>
                  </a:cubicBezTo>
                  <a:cubicBezTo>
                    <a:pt x="41" y="155"/>
                    <a:pt x="102" y="86"/>
                    <a:pt x="174" y="86"/>
                  </a:cubicBezTo>
                  <a:cubicBezTo>
                    <a:pt x="245" y="86"/>
                    <a:pt x="306" y="155"/>
                    <a:pt x="321" y="173"/>
                  </a:cubicBezTo>
                  <a:close/>
                  <a:moveTo>
                    <a:pt x="15" y="331"/>
                  </a:moveTo>
                  <a:cubicBezTo>
                    <a:pt x="15" y="183"/>
                    <a:pt x="15" y="183"/>
                    <a:pt x="15" y="183"/>
                  </a:cubicBezTo>
                  <a:cubicBezTo>
                    <a:pt x="22" y="191"/>
                    <a:pt x="37" y="208"/>
                    <a:pt x="58" y="226"/>
                  </a:cubicBezTo>
                  <a:cubicBezTo>
                    <a:pt x="96" y="258"/>
                    <a:pt x="136" y="275"/>
                    <a:pt x="174" y="275"/>
                  </a:cubicBezTo>
                  <a:cubicBezTo>
                    <a:pt x="211" y="275"/>
                    <a:pt x="251" y="258"/>
                    <a:pt x="289" y="226"/>
                  </a:cubicBezTo>
                  <a:cubicBezTo>
                    <a:pt x="310" y="208"/>
                    <a:pt x="325" y="191"/>
                    <a:pt x="332" y="183"/>
                  </a:cubicBezTo>
                  <a:cubicBezTo>
                    <a:pt x="332" y="331"/>
                    <a:pt x="332" y="331"/>
                    <a:pt x="332" y="331"/>
                  </a:cubicBezTo>
                  <a:lnTo>
                    <a:pt x="15" y="331"/>
                  </a:lnTo>
                  <a:close/>
                  <a:moveTo>
                    <a:pt x="174" y="96"/>
                  </a:moveTo>
                  <a:cubicBezTo>
                    <a:pt x="131" y="96"/>
                    <a:pt x="96" y="130"/>
                    <a:pt x="96" y="173"/>
                  </a:cubicBezTo>
                  <a:cubicBezTo>
                    <a:pt x="96" y="215"/>
                    <a:pt x="131" y="250"/>
                    <a:pt x="174" y="250"/>
                  </a:cubicBezTo>
                  <a:cubicBezTo>
                    <a:pt x="216" y="250"/>
                    <a:pt x="251" y="215"/>
                    <a:pt x="251" y="173"/>
                  </a:cubicBezTo>
                  <a:cubicBezTo>
                    <a:pt x="251" y="130"/>
                    <a:pt x="216" y="96"/>
                    <a:pt x="174" y="96"/>
                  </a:cubicBezTo>
                  <a:close/>
                  <a:moveTo>
                    <a:pt x="235" y="165"/>
                  </a:moveTo>
                  <a:cubicBezTo>
                    <a:pt x="181" y="165"/>
                    <a:pt x="181" y="165"/>
                    <a:pt x="181" y="165"/>
                  </a:cubicBezTo>
                  <a:cubicBezTo>
                    <a:pt x="181" y="111"/>
                    <a:pt x="181" y="111"/>
                    <a:pt x="181" y="111"/>
                  </a:cubicBezTo>
                  <a:cubicBezTo>
                    <a:pt x="209" y="114"/>
                    <a:pt x="232" y="137"/>
                    <a:pt x="235" y="165"/>
                  </a:cubicBezTo>
                  <a:close/>
                  <a:moveTo>
                    <a:pt x="166" y="111"/>
                  </a:moveTo>
                  <a:cubicBezTo>
                    <a:pt x="166" y="165"/>
                    <a:pt x="166" y="165"/>
                    <a:pt x="166" y="165"/>
                  </a:cubicBezTo>
                  <a:cubicBezTo>
                    <a:pt x="112" y="165"/>
                    <a:pt x="112" y="165"/>
                    <a:pt x="112" y="165"/>
                  </a:cubicBezTo>
                  <a:cubicBezTo>
                    <a:pt x="115" y="137"/>
                    <a:pt x="138" y="114"/>
                    <a:pt x="166" y="111"/>
                  </a:cubicBezTo>
                  <a:close/>
                  <a:moveTo>
                    <a:pt x="112" y="180"/>
                  </a:moveTo>
                  <a:cubicBezTo>
                    <a:pt x="166" y="180"/>
                    <a:pt x="166" y="180"/>
                    <a:pt x="166" y="180"/>
                  </a:cubicBezTo>
                  <a:cubicBezTo>
                    <a:pt x="166" y="235"/>
                    <a:pt x="166" y="235"/>
                    <a:pt x="166" y="235"/>
                  </a:cubicBezTo>
                  <a:cubicBezTo>
                    <a:pt x="138" y="231"/>
                    <a:pt x="115" y="209"/>
                    <a:pt x="112" y="180"/>
                  </a:cubicBezTo>
                  <a:close/>
                  <a:moveTo>
                    <a:pt x="181" y="235"/>
                  </a:moveTo>
                  <a:cubicBezTo>
                    <a:pt x="181" y="180"/>
                    <a:pt x="181" y="180"/>
                    <a:pt x="181" y="180"/>
                  </a:cubicBezTo>
                  <a:cubicBezTo>
                    <a:pt x="235" y="180"/>
                    <a:pt x="235" y="180"/>
                    <a:pt x="235" y="180"/>
                  </a:cubicBezTo>
                  <a:cubicBezTo>
                    <a:pt x="232" y="209"/>
                    <a:pt x="209" y="231"/>
                    <a:pt x="181" y="235"/>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3654" name="Google Shape;3654;p536"/>
            <p:cNvSpPr txBox="1"/>
            <p:nvPr/>
          </p:nvSpPr>
          <p:spPr>
            <a:xfrm>
              <a:off x="5625824" y="3873523"/>
              <a:ext cx="1140600" cy="235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en" sz="900">
                  <a:solidFill>
                    <a:schemeClr val="lt1"/>
                  </a:solidFill>
                </a:rPr>
                <a:t>Computer Vision</a:t>
              </a:r>
              <a:endParaRPr sz="900">
                <a:solidFill>
                  <a:schemeClr val="lt1"/>
                </a:solidFill>
              </a:endParaRPr>
            </a:p>
          </p:txBody>
        </p:sp>
      </p:grpSp>
      <p:grpSp>
        <p:nvGrpSpPr>
          <p:cNvPr id="3655" name="Google Shape;3655;p536"/>
          <p:cNvGrpSpPr/>
          <p:nvPr/>
        </p:nvGrpSpPr>
        <p:grpSpPr>
          <a:xfrm>
            <a:off x="7362769" y="2384730"/>
            <a:ext cx="1059000" cy="640000"/>
            <a:chOff x="7286569" y="2537130"/>
            <a:chExt cx="1059000" cy="640000"/>
          </a:xfrm>
        </p:grpSpPr>
        <p:sp>
          <p:nvSpPr>
            <p:cNvPr id="3656" name="Google Shape;3656;p536"/>
            <p:cNvSpPr/>
            <p:nvPr/>
          </p:nvSpPr>
          <p:spPr>
            <a:xfrm>
              <a:off x="7486164" y="2537130"/>
              <a:ext cx="289401" cy="306156"/>
            </a:xfrm>
            <a:custGeom>
              <a:rect b="b" l="l" r="r" t="t"/>
              <a:pathLst>
                <a:path extrusionOk="0" h="16188" w="16188">
                  <a:moveTo>
                    <a:pt x="13531" y="15498"/>
                  </a:moveTo>
                  <a:lnTo>
                    <a:pt x="13531" y="14448"/>
                  </a:lnTo>
                  <a:lnTo>
                    <a:pt x="14532" y="14448"/>
                  </a:lnTo>
                  <a:lnTo>
                    <a:pt x="14532" y="11757"/>
                  </a:lnTo>
                  <a:lnTo>
                    <a:pt x="11839" y="11757"/>
                  </a:lnTo>
                  <a:lnTo>
                    <a:pt x="11839" y="12757"/>
                  </a:lnTo>
                  <a:lnTo>
                    <a:pt x="10192" y="12757"/>
                  </a:lnTo>
                  <a:lnTo>
                    <a:pt x="10192" y="9987"/>
                  </a:lnTo>
                  <a:lnTo>
                    <a:pt x="11193" y="9987"/>
                  </a:lnTo>
                  <a:lnTo>
                    <a:pt x="11193" y="7296"/>
                  </a:lnTo>
                  <a:lnTo>
                    <a:pt x="10192" y="7296"/>
                  </a:lnTo>
                  <a:lnTo>
                    <a:pt x="10192" y="6209"/>
                  </a:lnTo>
                  <a:lnTo>
                    <a:pt x="11839" y="6209"/>
                  </a:lnTo>
                  <a:lnTo>
                    <a:pt x="11839" y="7210"/>
                  </a:lnTo>
                  <a:lnTo>
                    <a:pt x="14532" y="7210"/>
                  </a:lnTo>
                  <a:lnTo>
                    <a:pt x="14532" y="6209"/>
                  </a:lnTo>
                  <a:lnTo>
                    <a:pt x="15498" y="6209"/>
                  </a:lnTo>
                  <a:lnTo>
                    <a:pt x="15498" y="15498"/>
                  </a:lnTo>
                  <a:lnTo>
                    <a:pt x="13531" y="15498"/>
                  </a:lnTo>
                  <a:close/>
                  <a:moveTo>
                    <a:pt x="690" y="690"/>
                  </a:moveTo>
                  <a:lnTo>
                    <a:pt x="2824" y="690"/>
                  </a:lnTo>
                  <a:lnTo>
                    <a:pt x="2824" y="1740"/>
                  </a:lnTo>
                  <a:lnTo>
                    <a:pt x="1823" y="1740"/>
                  </a:lnTo>
                  <a:lnTo>
                    <a:pt x="1823" y="4431"/>
                  </a:lnTo>
                  <a:lnTo>
                    <a:pt x="2824" y="4431"/>
                  </a:lnTo>
                  <a:lnTo>
                    <a:pt x="2824" y="7296"/>
                  </a:lnTo>
                  <a:lnTo>
                    <a:pt x="1823" y="7296"/>
                  </a:lnTo>
                  <a:lnTo>
                    <a:pt x="1823" y="9987"/>
                  </a:lnTo>
                  <a:lnTo>
                    <a:pt x="4514" y="9987"/>
                  </a:lnTo>
                  <a:lnTo>
                    <a:pt x="4514" y="8986"/>
                  </a:lnTo>
                  <a:lnTo>
                    <a:pt x="6163" y="8986"/>
                  </a:lnTo>
                  <a:lnTo>
                    <a:pt x="6163" y="11757"/>
                  </a:lnTo>
                  <a:lnTo>
                    <a:pt x="5162" y="11757"/>
                  </a:lnTo>
                  <a:lnTo>
                    <a:pt x="5162" y="14448"/>
                  </a:lnTo>
                  <a:lnTo>
                    <a:pt x="6163" y="14448"/>
                  </a:lnTo>
                  <a:lnTo>
                    <a:pt x="6163" y="15498"/>
                  </a:lnTo>
                  <a:lnTo>
                    <a:pt x="690" y="15498"/>
                  </a:lnTo>
                  <a:lnTo>
                    <a:pt x="690" y="690"/>
                  </a:lnTo>
                  <a:close/>
                  <a:moveTo>
                    <a:pt x="9192" y="2430"/>
                  </a:moveTo>
                  <a:lnTo>
                    <a:pt x="10502" y="2430"/>
                  </a:lnTo>
                  <a:lnTo>
                    <a:pt x="10502" y="3741"/>
                  </a:lnTo>
                  <a:lnTo>
                    <a:pt x="9192" y="3741"/>
                  </a:lnTo>
                  <a:lnTo>
                    <a:pt x="9192" y="2430"/>
                  </a:lnTo>
                  <a:close/>
                  <a:moveTo>
                    <a:pt x="3824" y="3741"/>
                  </a:moveTo>
                  <a:lnTo>
                    <a:pt x="2513" y="3741"/>
                  </a:lnTo>
                  <a:lnTo>
                    <a:pt x="2513" y="2430"/>
                  </a:lnTo>
                  <a:lnTo>
                    <a:pt x="3824" y="2430"/>
                  </a:lnTo>
                  <a:lnTo>
                    <a:pt x="3824" y="3741"/>
                  </a:lnTo>
                  <a:close/>
                  <a:moveTo>
                    <a:pt x="3824" y="9297"/>
                  </a:moveTo>
                  <a:lnTo>
                    <a:pt x="2513" y="9297"/>
                  </a:lnTo>
                  <a:lnTo>
                    <a:pt x="2513" y="7986"/>
                  </a:lnTo>
                  <a:lnTo>
                    <a:pt x="3824" y="7986"/>
                  </a:lnTo>
                  <a:lnTo>
                    <a:pt x="3824" y="9297"/>
                  </a:lnTo>
                  <a:close/>
                  <a:moveTo>
                    <a:pt x="8501" y="7296"/>
                  </a:moveTo>
                  <a:lnTo>
                    <a:pt x="8501" y="8296"/>
                  </a:lnTo>
                  <a:lnTo>
                    <a:pt x="4514" y="8296"/>
                  </a:lnTo>
                  <a:lnTo>
                    <a:pt x="4514" y="7296"/>
                  </a:lnTo>
                  <a:lnTo>
                    <a:pt x="3514" y="7296"/>
                  </a:lnTo>
                  <a:lnTo>
                    <a:pt x="3514" y="4431"/>
                  </a:lnTo>
                  <a:lnTo>
                    <a:pt x="4514" y="4431"/>
                  </a:lnTo>
                  <a:lnTo>
                    <a:pt x="4514" y="1740"/>
                  </a:lnTo>
                  <a:lnTo>
                    <a:pt x="3514" y="1740"/>
                  </a:lnTo>
                  <a:lnTo>
                    <a:pt x="3514" y="690"/>
                  </a:lnTo>
                  <a:lnTo>
                    <a:pt x="9501" y="690"/>
                  </a:lnTo>
                  <a:lnTo>
                    <a:pt x="9501" y="1740"/>
                  </a:lnTo>
                  <a:lnTo>
                    <a:pt x="8501" y="1740"/>
                  </a:lnTo>
                  <a:lnTo>
                    <a:pt x="8501" y="4431"/>
                  </a:lnTo>
                  <a:lnTo>
                    <a:pt x="9501" y="4431"/>
                  </a:lnTo>
                  <a:lnTo>
                    <a:pt x="9501" y="7296"/>
                  </a:lnTo>
                  <a:lnTo>
                    <a:pt x="8501" y="7296"/>
                  </a:lnTo>
                  <a:close/>
                  <a:moveTo>
                    <a:pt x="9192" y="7986"/>
                  </a:moveTo>
                  <a:lnTo>
                    <a:pt x="10502" y="7986"/>
                  </a:lnTo>
                  <a:lnTo>
                    <a:pt x="10502" y="9297"/>
                  </a:lnTo>
                  <a:lnTo>
                    <a:pt x="9192" y="9297"/>
                  </a:lnTo>
                  <a:lnTo>
                    <a:pt x="9192" y="7986"/>
                  </a:lnTo>
                  <a:close/>
                  <a:moveTo>
                    <a:pt x="7853" y="12757"/>
                  </a:moveTo>
                  <a:lnTo>
                    <a:pt x="7853" y="11757"/>
                  </a:lnTo>
                  <a:lnTo>
                    <a:pt x="6853" y="11757"/>
                  </a:lnTo>
                  <a:lnTo>
                    <a:pt x="6853" y="8986"/>
                  </a:lnTo>
                  <a:lnTo>
                    <a:pt x="8501" y="8986"/>
                  </a:lnTo>
                  <a:lnTo>
                    <a:pt x="8501" y="9987"/>
                  </a:lnTo>
                  <a:lnTo>
                    <a:pt x="9501" y="9987"/>
                  </a:lnTo>
                  <a:lnTo>
                    <a:pt x="9501" y="12757"/>
                  </a:lnTo>
                  <a:lnTo>
                    <a:pt x="7853" y="12757"/>
                  </a:lnTo>
                  <a:close/>
                  <a:moveTo>
                    <a:pt x="7163" y="13758"/>
                  </a:moveTo>
                  <a:lnTo>
                    <a:pt x="5852" y="13758"/>
                  </a:lnTo>
                  <a:lnTo>
                    <a:pt x="5852" y="12447"/>
                  </a:lnTo>
                  <a:lnTo>
                    <a:pt x="7163" y="12447"/>
                  </a:lnTo>
                  <a:lnTo>
                    <a:pt x="7163" y="13758"/>
                  </a:lnTo>
                  <a:close/>
                  <a:moveTo>
                    <a:pt x="12531" y="12447"/>
                  </a:moveTo>
                  <a:lnTo>
                    <a:pt x="13841" y="12447"/>
                  </a:lnTo>
                  <a:lnTo>
                    <a:pt x="13841" y="13758"/>
                  </a:lnTo>
                  <a:lnTo>
                    <a:pt x="12531" y="13758"/>
                  </a:lnTo>
                  <a:lnTo>
                    <a:pt x="12531" y="12447"/>
                  </a:lnTo>
                  <a:close/>
                  <a:moveTo>
                    <a:pt x="12840" y="14448"/>
                  </a:moveTo>
                  <a:lnTo>
                    <a:pt x="12840" y="15498"/>
                  </a:lnTo>
                  <a:lnTo>
                    <a:pt x="6853" y="15498"/>
                  </a:lnTo>
                  <a:lnTo>
                    <a:pt x="6853" y="14448"/>
                  </a:lnTo>
                  <a:lnTo>
                    <a:pt x="7853" y="14448"/>
                  </a:lnTo>
                  <a:lnTo>
                    <a:pt x="7853" y="13447"/>
                  </a:lnTo>
                  <a:lnTo>
                    <a:pt x="11839" y="13447"/>
                  </a:lnTo>
                  <a:lnTo>
                    <a:pt x="11839" y="14448"/>
                  </a:lnTo>
                  <a:lnTo>
                    <a:pt x="12840" y="14448"/>
                  </a:lnTo>
                  <a:close/>
                  <a:moveTo>
                    <a:pt x="13841" y="6519"/>
                  </a:moveTo>
                  <a:lnTo>
                    <a:pt x="12531" y="6519"/>
                  </a:lnTo>
                  <a:lnTo>
                    <a:pt x="12531" y="5208"/>
                  </a:lnTo>
                  <a:lnTo>
                    <a:pt x="13841" y="5208"/>
                  </a:lnTo>
                  <a:lnTo>
                    <a:pt x="13841" y="6519"/>
                  </a:lnTo>
                  <a:close/>
                  <a:moveTo>
                    <a:pt x="15498" y="5518"/>
                  </a:moveTo>
                  <a:lnTo>
                    <a:pt x="14532" y="5518"/>
                  </a:lnTo>
                  <a:lnTo>
                    <a:pt x="14532" y="4517"/>
                  </a:lnTo>
                  <a:lnTo>
                    <a:pt x="11839" y="4517"/>
                  </a:lnTo>
                  <a:lnTo>
                    <a:pt x="11839" y="5518"/>
                  </a:lnTo>
                  <a:lnTo>
                    <a:pt x="10192" y="5518"/>
                  </a:lnTo>
                  <a:lnTo>
                    <a:pt x="10192" y="4431"/>
                  </a:lnTo>
                  <a:lnTo>
                    <a:pt x="11193" y="4431"/>
                  </a:lnTo>
                  <a:lnTo>
                    <a:pt x="11193" y="1740"/>
                  </a:lnTo>
                  <a:lnTo>
                    <a:pt x="10192" y="1740"/>
                  </a:lnTo>
                  <a:lnTo>
                    <a:pt x="10192" y="690"/>
                  </a:lnTo>
                  <a:lnTo>
                    <a:pt x="15498" y="690"/>
                  </a:lnTo>
                  <a:lnTo>
                    <a:pt x="15498" y="5518"/>
                  </a:lnTo>
                  <a:close/>
                  <a:moveTo>
                    <a:pt x="0" y="16188"/>
                  </a:moveTo>
                  <a:lnTo>
                    <a:pt x="16188" y="16188"/>
                  </a:lnTo>
                  <a:lnTo>
                    <a:pt x="16188" y="0"/>
                  </a:lnTo>
                  <a:lnTo>
                    <a:pt x="0" y="0"/>
                  </a:lnTo>
                  <a:lnTo>
                    <a:pt x="0" y="16188"/>
                  </a:lnTo>
                  <a:close/>
                </a:path>
              </a:pathLst>
            </a:custGeom>
            <a:solidFill>
              <a:srgbClr val="FFFFF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57" name="Google Shape;3657;p536"/>
            <p:cNvSpPr txBox="1"/>
            <p:nvPr/>
          </p:nvSpPr>
          <p:spPr>
            <a:xfrm>
              <a:off x="7286569" y="2752030"/>
              <a:ext cx="1059000" cy="425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900" u="none" cap="none" strike="noStrike">
                  <a:solidFill>
                    <a:schemeClr val="lt1"/>
                  </a:solidFill>
                  <a:latin typeface="Arial"/>
                  <a:ea typeface="Arial"/>
                  <a:cs typeface="Arial"/>
                  <a:sym typeface="Arial"/>
                </a:rPr>
                <a:t>Blockchain</a:t>
              </a:r>
              <a:endParaRPr b="0" i="0" sz="900" u="none" cap="none" strike="noStrike">
                <a:solidFill>
                  <a:schemeClr val="lt1"/>
                </a:solidFill>
                <a:latin typeface="Arial"/>
                <a:ea typeface="Arial"/>
                <a:cs typeface="Arial"/>
                <a:sym typeface="Arial"/>
              </a:endParaRPr>
            </a:p>
          </p:txBody>
        </p:sp>
      </p:grpSp>
      <p:grpSp>
        <p:nvGrpSpPr>
          <p:cNvPr id="3658" name="Google Shape;3658;p536"/>
          <p:cNvGrpSpPr/>
          <p:nvPr/>
        </p:nvGrpSpPr>
        <p:grpSpPr>
          <a:xfrm>
            <a:off x="5286375" y="3881191"/>
            <a:ext cx="387300" cy="520235"/>
            <a:chOff x="5286375" y="3881191"/>
            <a:chExt cx="387300" cy="520235"/>
          </a:xfrm>
        </p:grpSpPr>
        <p:sp>
          <p:nvSpPr>
            <p:cNvPr id="3659" name="Google Shape;3659;p536"/>
            <p:cNvSpPr txBox="1"/>
            <p:nvPr/>
          </p:nvSpPr>
          <p:spPr>
            <a:xfrm>
              <a:off x="5286375" y="4095427"/>
              <a:ext cx="387300" cy="306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900" u="none" cap="none" strike="noStrike">
                  <a:solidFill>
                    <a:schemeClr val="lt1"/>
                  </a:solidFill>
                  <a:latin typeface="Arial"/>
                  <a:ea typeface="Arial"/>
                  <a:cs typeface="Arial"/>
                  <a:sym typeface="Arial"/>
                </a:rPr>
                <a:t>IOT</a:t>
              </a:r>
              <a:endParaRPr b="0" i="0" sz="900" u="none" cap="none" strike="noStrike">
                <a:solidFill>
                  <a:schemeClr val="lt1"/>
                </a:solidFill>
                <a:latin typeface="Arial"/>
                <a:ea typeface="Arial"/>
                <a:cs typeface="Arial"/>
                <a:sym typeface="Arial"/>
              </a:endParaRPr>
            </a:p>
          </p:txBody>
        </p:sp>
        <p:sp>
          <p:nvSpPr>
            <p:cNvPr id="3660" name="Google Shape;3660;p536"/>
            <p:cNvSpPr/>
            <p:nvPr/>
          </p:nvSpPr>
          <p:spPr>
            <a:xfrm>
              <a:off x="5333732" y="3881191"/>
              <a:ext cx="292601" cy="292601"/>
            </a:xfrm>
            <a:custGeom>
              <a:rect b="b" l="l" r="r" t="t"/>
              <a:pathLst>
                <a:path extrusionOk="0" h="346" w="346">
                  <a:moveTo>
                    <a:pt x="0" y="0"/>
                  </a:moveTo>
                  <a:cubicBezTo>
                    <a:pt x="0" y="346"/>
                    <a:pt x="0" y="346"/>
                    <a:pt x="0" y="346"/>
                  </a:cubicBezTo>
                  <a:cubicBezTo>
                    <a:pt x="346" y="346"/>
                    <a:pt x="346" y="346"/>
                    <a:pt x="346" y="346"/>
                  </a:cubicBezTo>
                  <a:cubicBezTo>
                    <a:pt x="346" y="0"/>
                    <a:pt x="346" y="0"/>
                    <a:pt x="346" y="0"/>
                  </a:cubicBezTo>
                  <a:lnTo>
                    <a:pt x="0" y="0"/>
                  </a:lnTo>
                  <a:close/>
                  <a:moveTo>
                    <a:pt x="117" y="90"/>
                  </a:moveTo>
                  <a:cubicBezTo>
                    <a:pt x="117" y="77"/>
                    <a:pt x="128" y="67"/>
                    <a:pt x="141" y="67"/>
                  </a:cubicBezTo>
                  <a:cubicBezTo>
                    <a:pt x="153" y="67"/>
                    <a:pt x="164" y="77"/>
                    <a:pt x="164" y="90"/>
                  </a:cubicBezTo>
                  <a:cubicBezTo>
                    <a:pt x="164" y="103"/>
                    <a:pt x="153" y="113"/>
                    <a:pt x="141" y="113"/>
                  </a:cubicBezTo>
                  <a:cubicBezTo>
                    <a:pt x="128" y="113"/>
                    <a:pt x="117" y="103"/>
                    <a:pt x="117" y="90"/>
                  </a:cubicBezTo>
                  <a:close/>
                  <a:moveTo>
                    <a:pt x="331" y="332"/>
                  </a:moveTo>
                  <a:cubicBezTo>
                    <a:pt x="217" y="332"/>
                    <a:pt x="217" y="332"/>
                    <a:pt x="217" y="332"/>
                  </a:cubicBezTo>
                  <a:cubicBezTo>
                    <a:pt x="217" y="296"/>
                    <a:pt x="217" y="296"/>
                    <a:pt x="217" y="296"/>
                  </a:cubicBezTo>
                  <a:cubicBezTo>
                    <a:pt x="278" y="246"/>
                    <a:pt x="278" y="246"/>
                    <a:pt x="278" y="246"/>
                  </a:cubicBezTo>
                  <a:cubicBezTo>
                    <a:pt x="278" y="134"/>
                    <a:pt x="278" y="134"/>
                    <a:pt x="278" y="134"/>
                  </a:cubicBezTo>
                  <a:cubicBezTo>
                    <a:pt x="295" y="131"/>
                    <a:pt x="309" y="115"/>
                    <a:pt x="309" y="97"/>
                  </a:cubicBezTo>
                  <a:cubicBezTo>
                    <a:pt x="309" y="76"/>
                    <a:pt x="291" y="59"/>
                    <a:pt x="270" y="59"/>
                  </a:cubicBezTo>
                  <a:cubicBezTo>
                    <a:pt x="249" y="59"/>
                    <a:pt x="232" y="76"/>
                    <a:pt x="232" y="97"/>
                  </a:cubicBezTo>
                  <a:cubicBezTo>
                    <a:pt x="232" y="115"/>
                    <a:pt x="245" y="131"/>
                    <a:pt x="263" y="134"/>
                  </a:cubicBezTo>
                  <a:cubicBezTo>
                    <a:pt x="263" y="239"/>
                    <a:pt x="263" y="239"/>
                    <a:pt x="263" y="239"/>
                  </a:cubicBezTo>
                  <a:cubicBezTo>
                    <a:pt x="202" y="289"/>
                    <a:pt x="202" y="289"/>
                    <a:pt x="202" y="289"/>
                  </a:cubicBezTo>
                  <a:cubicBezTo>
                    <a:pt x="202" y="332"/>
                    <a:pt x="202" y="332"/>
                    <a:pt x="202" y="332"/>
                  </a:cubicBezTo>
                  <a:cubicBezTo>
                    <a:pt x="185" y="332"/>
                    <a:pt x="185" y="332"/>
                    <a:pt x="185" y="332"/>
                  </a:cubicBezTo>
                  <a:cubicBezTo>
                    <a:pt x="185" y="259"/>
                    <a:pt x="185" y="259"/>
                    <a:pt x="185" y="259"/>
                  </a:cubicBezTo>
                  <a:cubicBezTo>
                    <a:pt x="213" y="235"/>
                    <a:pt x="213" y="235"/>
                    <a:pt x="213" y="235"/>
                  </a:cubicBezTo>
                  <a:cubicBezTo>
                    <a:pt x="213" y="198"/>
                    <a:pt x="213" y="198"/>
                    <a:pt x="213" y="198"/>
                  </a:cubicBezTo>
                  <a:cubicBezTo>
                    <a:pt x="230" y="195"/>
                    <a:pt x="244" y="179"/>
                    <a:pt x="244" y="161"/>
                  </a:cubicBezTo>
                  <a:cubicBezTo>
                    <a:pt x="244" y="140"/>
                    <a:pt x="227" y="123"/>
                    <a:pt x="205" y="123"/>
                  </a:cubicBezTo>
                  <a:cubicBezTo>
                    <a:pt x="184" y="123"/>
                    <a:pt x="167" y="140"/>
                    <a:pt x="167" y="161"/>
                  </a:cubicBezTo>
                  <a:cubicBezTo>
                    <a:pt x="167" y="179"/>
                    <a:pt x="181" y="195"/>
                    <a:pt x="198" y="198"/>
                  </a:cubicBezTo>
                  <a:cubicBezTo>
                    <a:pt x="198" y="228"/>
                    <a:pt x="198" y="228"/>
                    <a:pt x="198" y="228"/>
                  </a:cubicBezTo>
                  <a:cubicBezTo>
                    <a:pt x="170" y="252"/>
                    <a:pt x="170" y="252"/>
                    <a:pt x="170" y="252"/>
                  </a:cubicBezTo>
                  <a:cubicBezTo>
                    <a:pt x="170" y="332"/>
                    <a:pt x="170" y="332"/>
                    <a:pt x="170" y="332"/>
                  </a:cubicBezTo>
                  <a:cubicBezTo>
                    <a:pt x="153" y="332"/>
                    <a:pt x="153" y="332"/>
                    <a:pt x="153" y="332"/>
                  </a:cubicBezTo>
                  <a:cubicBezTo>
                    <a:pt x="148" y="127"/>
                    <a:pt x="148" y="127"/>
                    <a:pt x="148" y="127"/>
                  </a:cubicBezTo>
                  <a:cubicBezTo>
                    <a:pt x="166" y="124"/>
                    <a:pt x="179" y="109"/>
                    <a:pt x="179" y="90"/>
                  </a:cubicBezTo>
                  <a:cubicBezTo>
                    <a:pt x="179" y="69"/>
                    <a:pt x="162" y="52"/>
                    <a:pt x="141" y="52"/>
                  </a:cubicBezTo>
                  <a:cubicBezTo>
                    <a:pt x="120" y="52"/>
                    <a:pt x="102" y="69"/>
                    <a:pt x="102" y="90"/>
                  </a:cubicBezTo>
                  <a:cubicBezTo>
                    <a:pt x="102" y="109"/>
                    <a:pt x="116" y="124"/>
                    <a:pt x="133" y="128"/>
                  </a:cubicBezTo>
                  <a:cubicBezTo>
                    <a:pt x="138" y="332"/>
                    <a:pt x="138" y="332"/>
                    <a:pt x="138" y="332"/>
                  </a:cubicBezTo>
                  <a:cubicBezTo>
                    <a:pt x="121" y="332"/>
                    <a:pt x="121" y="332"/>
                    <a:pt x="121" y="332"/>
                  </a:cubicBezTo>
                  <a:cubicBezTo>
                    <a:pt x="121" y="237"/>
                    <a:pt x="121" y="237"/>
                    <a:pt x="121" y="237"/>
                  </a:cubicBezTo>
                  <a:cubicBezTo>
                    <a:pt x="89" y="199"/>
                    <a:pt x="89" y="199"/>
                    <a:pt x="89" y="199"/>
                  </a:cubicBezTo>
                  <a:cubicBezTo>
                    <a:pt x="104" y="194"/>
                    <a:pt x="114" y="180"/>
                    <a:pt x="114" y="163"/>
                  </a:cubicBezTo>
                  <a:cubicBezTo>
                    <a:pt x="114" y="142"/>
                    <a:pt x="97" y="125"/>
                    <a:pt x="76" y="125"/>
                  </a:cubicBezTo>
                  <a:cubicBezTo>
                    <a:pt x="55" y="125"/>
                    <a:pt x="38" y="142"/>
                    <a:pt x="38" y="163"/>
                  </a:cubicBezTo>
                  <a:cubicBezTo>
                    <a:pt x="38" y="183"/>
                    <a:pt x="53" y="200"/>
                    <a:pt x="72" y="201"/>
                  </a:cubicBezTo>
                  <a:cubicBezTo>
                    <a:pt x="106" y="242"/>
                    <a:pt x="106" y="242"/>
                    <a:pt x="106" y="242"/>
                  </a:cubicBezTo>
                  <a:cubicBezTo>
                    <a:pt x="106" y="332"/>
                    <a:pt x="106" y="332"/>
                    <a:pt x="106" y="332"/>
                  </a:cubicBezTo>
                  <a:cubicBezTo>
                    <a:pt x="15" y="332"/>
                    <a:pt x="15" y="332"/>
                    <a:pt x="15" y="332"/>
                  </a:cubicBezTo>
                  <a:cubicBezTo>
                    <a:pt x="15" y="15"/>
                    <a:pt x="15" y="15"/>
                    <a:pt x="15" y="15"/>
                  </a:cubicBezTo>
                  <a:cubicBezTo>
                    <a:pt x="331" y="15"/>
                    <a:pt x="331" y="15"/>
                    <a:pt x="331" y="15"/>
                  </a:cubicBezTo>
                  <a:lnTo>
                    <a:pt x="331" y="332"/>
                  </a:lnTo>
                  <a:close/>
                  <a:moveTo>
                    <a:pt x="270" y="120"/>
                  </a:moveTo>
                  <a:cubicBezTo>
                    <a:pt x="257" y="120"/>
                    <a:pt x="247" y="110"/>
                    <a:pt x="247" y="97"/>
                  </a:cubicBezTo>
                  <a:cubicBezTo>
                    <a:pt x="247" y="84"/>
                    <a:pt x="257" y="73"/>
                    <a:pt x="270" y="73"/>
                  </a:cubicBezTo>
                  <a:cubicBezTo>
                    <a:pt x="283" y="73"/>
                    <a:pt x="294" y="84"/>
                    <a:pt x="294" y="97"/>
                  </a:cubicBezTo>
                  <a:cubicBezTo>
                    <a:pt x="294" y="110"/>
                    <a:pt x="283" y="120"/>
                    <a:pt x="270" y="120"/>
                  </a:cubicBezTo>
                  <a:close/>
                  <a:moveTo>
                    <a:pt x="205" y="184"/>
                  </a:moveTo>
                  <a:cubicBezTo>
                    <a:pt x="193" y="184"/>
                    <a:pt x="182" y="174"/>
                    <a:pt x="182" y="161"/>
                  </a:cubicBezTo>
                  <a:cubicBezTo>
                    <a:pt x="182" y="148"/>
                    <a:pt x="193" y="137"/>
                    <a:pt x="205" y="137"/>
                  </a:cubicBezTo>
                  <a:cubicBezTo>
                    <a:pt x="218" y="137"/>
                    <a:pt x="229" y="148"/>
                    <a:pt x="229" y="161"/>
                  </a:cubicBezTo>
                  <a:cubicBezTo>
                    <a:pt x="229" y="174"/>
                    <a:pt x="218" y="184"/>
                    <a:pt x="205" y="184"/>
                  </a:cubicBezTo>
                  <a:close/>
                  <a:moveTo>
                    <a:pt x="52" y="163"/>
                  </a:moveTo>
                  <a:cubicBezTo>
                    <a:pt x="52" y="151"/>
                    <a:pt x="63" y="140"/>
                    <a:pt x="76" y="140"/>
                  </a:cubicBezTo>
                  <a:cubicBezTo>
                    <a:pt x="89" y="140"/>
                    <a:pt x="99" y="151"/>
                    <a:pt x="99" y="163"/>
                  </a:cubicBezTo>
                  <a:cubicBezTo>
                    <a:pt x="99" y="176"/>
                    <a:pt x="89" y="187"/>
                    <a:pt x="76" y="187"/>
                  </a:cubicBezTo>
                  <a:cubicBezTo>
                    <a:pt x="63" y="187"/>
                    <a:pt x="52" y="176"/>
                    <a:pt x="52" y="163"/>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sp>
        <p:nvSpPr>
          <p:cNvPr id="3661" name="Google Shape;3661;p536"/>
          <p:cNvSpPr txBox="1"/>
          <p:nvPr/>
        </p:nvSpPr>
        <p:spPr>
          <a:xfrm>
            <a:off x="-216837" y="281319"/>
            <a:ext cx="1338900" cy="425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000" u="none" cap="none" strike="noStrike">
                <a:solidFill>
                  <a:schemeClr val="lt1"/>
                </a:solidFill>
                <a:latin typeface="Arial"/>
                <a:ea typeface="Arial"/>
                <a:cs typeface="Arial"/>
                <a:sym typeface="Arial"/>
              </a:rPr>
              <a:t>Data Amount</a:t>
            </a:r>
            <a:endParaRPr b="0" i="0" sz="1000" u="none" cap="none" strike="noStrike">
              <a:solidFill>
                <a:schemeClr val="lt1"/>
              </a:solidFill>
              <a:latin typeface="Arial"/>
              <a:ea typeface="Arial"/>
              <a:cs typeface="Arial"/>
              <a:sym typeface="Arial"/>
            </a:endParaRPr>
          </a:p>
        </p:txBody>
      </p:sp>
      <p:sp>
        <p:nvSpPr>
          <p:cNvPr id="3662" name="Google Shape;3662;p536"/>
          <p:cNvSpPr txBox="1"/>
          <p:nvPr/>
        </p:nvSpPr>
        <p:spPr>
          <a:xfrm>
            <a:off x="8408450" y="4736409"/>
            <a:ext cx="775800" cy="425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000" u="none" cap="none" strike="noStrike">
                <a:solidFill>
                  <a:schemeClr val="lt1"/>
                </a:solidFill>
                <a:latin typeface="Arial"/>
                <a:ea typeface="Arial"/>
                <a:cs typeface="Arial"/>
                <a:sym typeface="Arial"/>
              </a:rPr>
              <a:t>Time</a:t>
            </a:r>
            <a:endParaRPr b="0" i="0" sz="1000" u="none" cap="none" strike="noStrike">
              <a:solidFill>
                <a:schemeClr val="lt1"/>
              </a:solidFill>
              <a:latin typeface="Arial"/>
              <a:ea typeface="Arial"/>
              <a:cs typeface="Arial"/>
              <a:sym typeface="Arial"/>
            </a:endParaRPr>
          </a:p>
        </p:txBody>
      </p:sp>
      <p:grpSp>
        <p:nvGrpSpPr>
          <p:cNvPr id="3663" name="Google Shape;3663;p536"/>
          <p:cNvGrpSpPr/>
          <p:nvPr/>
        </p:nvGrpSpPr>
        <p:grpSpPr>
          <a:xfrm>
            <a:off x="8139500" y="1177325"/>
            <a:ext cx="438900" cy="425100"/>
            <a:chOff x="7682300" y="2091725"/>
            <a:chExt cx="438900" cy="425100"/>
          </a:xfrm>
        </p:grpSpPr>
        <p:sp>
          <p:nvSpPr>
            <p:cNvPr id="3664" name="Google Shape;3664;p536"/>
            <p:cNvSpPr txBox="1"/>
            <p:nvPr/>
          </p:nvSpPr>
          <p:spPr>
            <a:xfrm>
              <a:off x="7682300" y="2091725"/>
              <a:ext cx="438900" cy="425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000" u="none" cap="none" strike="noStrike">
                  <a:solidFill>
                    <a:schemeClr val="lt1"/>
                  </a:solidFill>
                  <a:latin typeface="Arial"/>
                  <a:ea typeface="Arial"/>
                  <a:cs typeface="Arial"/>
                  <a:sym typeface="Arial"/>
                </a:rPr>
                <a:t>5</a:t>
              </a:r>
              <a:r>
                <a:rPr lang="en" sz="1000">
                  <a:solidFill>
                    <a:schemeClr val="lt1"/>
                  </a:solidFill>
                </a:rPr>
                <a:t>G</a:t>
              </a:r>
              <a:endParaRPr b="0" i="0" sz="1000" u="none" cap="none" strike="noStrike">
                <a:solidFill>
                  <a:schemeClr val="lt1"/>
                </a:solidFill>
                <a:latin typeface="Arial"/>
                <a:ea typeface="Arial"/>
                <a:cs typeface="Arial"/>
                <a:sym typeface="Arial"/>
              </a:endParaRPr>
            </a:p>
          </p:txBody>
        </p:sp>
        <p:sp>
          <p:nvSpPr>
            <p:cNvPr id="3665" name="Google Shape;3665;p536"/>
            <p:cNvSpPr/>
            <p:nvPr/>
          </p:nvSpPr>
          <p:spPr>
            <a:xfrm>
              <a:off x="7768198" y="2146000"/>
              <a:ext cx="292500" cy="2925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66" name="Google Shape;3666;p536"/>
          <p:cNvGrpSpPr/>
          <p:nvPr/>
        </p:nvGrpSpPr>
        <p:grpSpPr>
          <a:xfrm>
            <a:off x="6857800" y="2952750"/>
            <a:ext cx="817800" cy="459875"/>
            <a:chOff x="6857800" y="2952750"/>
            <a:chExt cx="817800" cy="459875"/>
          </a:xfrm>
        </p:grpSpPr>
        <p:sp>
          <p:nvSpPr>
            <p:cNvPr id="3667" name="Google Shape;3667;p536"/>
            <p:cNvSpPr txBox="1"/>
            <p:nvPr/>
          </p:nvSpPr>
          <p:spPr>
            <a:xfrm>
              <a:off x="6857800" y="3177125"/>
              <a:ext cx="817800" cy="235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en" sz="900">
                  <a:solidFill>
                    <a:schemeClr val="lt1"/>
                  </a:solidFill>
                </a:rPr>
                <a:t>Genomics</a:t>
              </a:r>
              <a:endParaRPr b="0" i="0" sz="900" u="none" cap="none" strike="noStrike">
                <a:solidFill>
                  <a:schemeClr val="lt1"/>
                </a:solidFill>
                <a:latin typeface="Arial"/>
                <a:ea typeface="Arial"/>
                <a:cs typeface="Arial"/>
                <a:sym typeface="Arial"/>
              </a:endParaRPr>
            </a:p>
          </p:txBody>
        </p:sp>
        <p:pic>
          <p:nvPicPr>
            <p:cNvPr id="3668" name="Google Shape;3668;p536"/>
            <p:cNvPicPr preferRelativeResize="0"/>
            <p:nvPr/>
          </p:nvPicPr>
          <p:blipFill>
            <a:blip r:embed="rId4">
              <a:alphaModFix/>
            </a:blip>
            <a:stretch>
              <a:fillRect/>
            </a:stretch>
          </p:blipFill>
          <p:spPr>
            <a:xfrm>
              <a:off x="7120400" y="2952750"/>
              <a:ext cx="292607" cy="292608"/>
            </a:xfrm>
            <a:prstGeom prst="rect">
              <a:avLst/>
            </a:prstGeom>
            <a:noFill/>
            <a:ln cap="flat" cmpd="sng" w="9525">
              <a:solidFill>
                <a:schemeClr val="lt1"/>
              </a:solidFill>
              <a:prstDash val="solid"/>
              <a:round/>
              <a:headEnd len="sm" w="sm" type="none"/>
              <a:tailEnd len="sm" w="sm" type="none"/>
            </a:ln>
          </p:spPr>
        </p:pic>
      </p:grpSp>
      <p:grpSp>
        <p:nvGrpSpPr>
          <p:cNvPr id="3669" name="Google Shape;3669;p536"/>
          <p:cNvGrpSpPr/>
          <p:nvPr/>
        </p:nvGrpSpPr>
        <p:grpSpPr>
          <a:xfrm>
            <a:off x="4186338" y="3929113"/>
            <a:ext cx="1024500" cy="499212"/>
            <a:chOff x="4186338" y="3929113"/>
            <a:chExt cx="1024500" cy="499212"/>
          </a:xfrm>
        </p:grpSpPr>
        <p:sp>
          <p:nvSpPr>
            <p:cNvPr id="3670" name="Google Shape;3670;p536"/>
            <p:cNvSpPr txBox="1"/>
            <p:nvPr/>
          </p:nvSpPr>
          <p:spPr>
            <a:xfrm>
              <a:off x="4186338" y="4135825"/>
              <a:ext cx="1024500" cy="292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lang="en" sz="900">
                  <a:solidFill>
                    <a:schemeClr val="lt1"/>
                  </a:solidFill>
                </a:rPr>
                <a:t>Cheap storage</a:t>
              </a:r>
              <a:endParaRPr b="0" i="0" sz="900" u="none" cap="none" strike="noStrike">
                <a:solidFill>
                  <a:schemeClr val="lt1"/>
                </a:solidFill>
                <a:latin typeface="Arial"/>
                <a:ea typeface="Arial"/>
                <a:cs typeface="Arial"/>
                <a:sym typeface="Arial"/>
              </a:endParaRPr>
            </a:p>
          </p:txBody>
        </p:sp>
        <p:pic>
          <p:nvPicPr>
            <p:cNvPr id="3671" name="Google Shape;3671;p536"/>
            <p:cNvPicPr preferRelativeResize="0"/>
            <p:nvPr/>
          </p:nvPicPr>
          <p:blipFill rotWithShape="1">
            <a:blip r:embed="rId5">
              <a:alphaModFix/>
            </a:blip>
            <a:srcRect b="0" l="0" r="0" t="0"/>
            <a:stretch/>
          </p:blipFill>
          <p:spPr>
            <a:xfrm>
              <a:off x="4532096" y="3929113"/>
              <a:ext cx="292608" cy="292608"/>
            </a:xfrm>
            <a:prstGeom prst="rect">
              <a:avLst/>
            </a:prstGeom>
            <a:noFill/>
            <a:ln>
              <a:noFill/>
            </a:ln>
          </p:spPr>
        </p:pic>
      </p:grpSp>
      <p:grpSp>
        <p:nvGrpSpPr>
          <p:cNvPr id="3672" name="Google Shape;3672;p536"/>
          <p:cNvGrpSpPr/>
          <p:nvPr/>
        </p:nvGrpSpPr>
        <p:grpSpPr>
          <a:xfrm>
            <a:off x="3322024" y="3957661"/>
            <a:ext cx="817800" cy="502512"/>
            <a:chOff x="3306100" y="3925813"/>
            <a:chExt cx="817800" cy="502512"/>
          </a:xfrm>
        </p:grpSpPr>
        <p:sp>
          <p:nvSpPr>
            <p:cNvPr id="3673" name="Google Shape;3673;p536"/>
            <p:cNvSpPr txBox="1"/>
            <p:nvPr/>
          </p:nvSpPr>
          <p:spPr>
            <a:xfrm>
              <a:off x="3306100" y="4135825"/>
              <a:ext cx="817800" cy="292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lang="en" sz="900">
                  <a:solidFill>
                    <a:schemeClr val="lt1"/>
                  </a:solidFill>
                </a:rPr>
                <a:t>Smartphone</a:t>
              </a:r>
              <a:endParaRPr b="0" i="0" sz="900" u="none" cap="none" strike="noStrike">
                <a:solidFill>
                  <a:schemeClr val="lt1"/>
                </a:solidFill>
                <a:latin typeface="Arial"/>
                <a:ea typeface="Arial"/>
                <a:cs typeface="Arial"/>
                <a:sym typeface="Arial"/>
              </a:endParaRPr>
            </a:p>
          </p:txBody>
        </p:sp>
        <p:pic>
          <p:nvPicPr>
            <p:cNvPr id="3674" name="Google Shape;3674;p536"/>
            <p:cNvPicPr preferRelativeResize="0"/>
            <p:nvPr/>
          </p:nvPicPr>
          <p:blipFill rotWithShape="1">
            <a:blip r:embed="rId6">
              <a:alphaModFix/>
            </a:blip>
            <a:srcRect b="0" l="0" r="0" t="0"/>
            <a:stretch/>
          </p:blipFill>
          <p:spPr>
            <a:xfrm>
              <a:off x="3568695" y="3925813"/>
              <a:ext cx="292608" cy="292608"/>
            </a:xfrm>
            <a:prstGeom prst="rect">
              <a:avLst/>
            </a:prstGeom>
            <a:noFill/>
            <a:ln>
              <a:noFill/>
            </a:ln>
          </p:spPr>
        </p:pic>
      </p:grpSp>
      <p:grpSp>
        <p:nvGrpSpPr>
          <p:cNvPr id="3675" name="Google Shape;3675;p536"/>
          <p:cNvGrpSpPr/>
          <p:nvPr/>
        </p:nvGrpSpPr>
        <p:grpSpPr>
          <a:xfrm>
            <a:off x="6338957" y="3420935"/>
            <a:ext cx="775800" cy="641300"/>
            <a:chOff x="6338957" y="3420935"/>
            <a:chExt cx="775800" cy="641300"/>
          </a:xfrm>
        </p:grpSpPr>
        <p:grpSp>
          <p:nvGrpSpPr>
            <p:cNvPr id="3676" name="Google Shape;3676;p536"/>
            <p:cNvGrpSpPr/>
            <p:nvPr/>
          </p:nvGrpSpPr>
          <p:grpSpPr>
            <a:xfrm>
              <a:off x="6338957" y="3422711"/>
              <a:ext cx="775800" cy="639523"/>
              <a:chOff x="6338957" y="3422711"/>
              <a:chExt cx="775800" cy="639523"/>
            </a:xfrm>
          </p:grpSpPr>
          <p:pic>
            <p:nvPicPr>
              <p:cNvPr id="3677" name="Google Shape;3677;p536"/>
              <p:cNvPicPr preferRelativeResize="0"/>
              <p:nvPr/>
            </p:nvPicPr>
            <p:blipFill>
              <a:blip r:embed="rId7">
                <a:alphaModFix/>
              </a:blip>
              <a:stretch>
                <a:fillRect/>
              </a:stretch>
            </p:blipFill>
            <p:spPr>
              <a:xfrm>
                <a:off x="6580546" y="3422711"/>
                <a:ext cx="292500" cy="292500"/>
              </a:xfrm>
              <a:prstGeom prst="rect">
                <a:avLst/>
              </a:prstGeom>
              <a:noFill/>
              <a:ln>
                <a:noFill/>
              </a:ln>
            </p:spPr>
          </p:pic>
          <p:sp>
            <p:nvSpPr>
              <p:cNvPr id="3678" name="Google Shape;3678;p536"/>
              <p:cNvSpPr txBox="1"/>
              <p:nvPr/>
            </p:nvSpPr>
            <p:spPr>
              <a:xfrm>
                <a:off x="6338957" y="3637135"/>
                <a:ext cx="775800" cy="425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en" sz="900">
                    <a:solidFill>
                      <a:schemeClr val="lt1"/>
                    </a:solidFill>
                  </a:rPr>
                  <a:t>AR</a:t>
                </a:r>
                <a:endParaRPr b="0" i="0" sz="900" u="none" cap="none" strike="noStrike">
                  <a:solidFill>
                    <a:schemeClr val="lt1"/>
                  </a:solidFill>
                  <a:latin typeface="Arial"/>
                  <a:ea typeface="Arial"/>
                  <a:cs typeface="Arial"/>
                  <a:sym typeface="Arial"/>
                </a:endParaRPr>
              </a:p>
            </p:txBody>
          </p:sp>
        </p:grpSp>
        <p:sp>
          <p:nvSpPr>
            <p:cNvPr id="3679" name="Google Shape;3679;p536"/>
            <p:cNvSpPr/>
            <p:nvPr/>
          </p:nvSpPr>
          <p:spPr>
            <a:xfrm>
              <a:off x="6584267" y="3420935"/>
              <a:ext cx="292500" cy="2925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mc:AlternateContent>
    <mc:Choice Requires="p14">
      <p:transition spd="slow" p14:dur="1000">
        <p:push dir="r"/>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4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67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66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65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65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67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66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65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64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66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4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25" name="Shape 4325"/>
        <p:cNvGrpSpPr/>
        <p:nvPr/>
      </p:nvGrpSpPr>
      <p:grpSpPr>
        <a:xfrm>
          <a:off x="0" y="0"/>
          <a:ext cx="0" cy="0"/>
          <a:chOff x="0" y="0"/>
          <a:chExt cx="0" cy="0"/>
        </a:xfrm>
      </p:grpSpPr>
      <p:sp>
        <p:nvSpPr>
          <p:cNvPr id="4326" name="Google Shape;4326;p572"/>
          <p:cNvSpPr txBox="1"/>
          <p:nvPr>
            <p:ph type="ctrTitle"/>
          </p:nvPr>
        </p:nvSpPr>
        <p:spPr>
          <a:xfrm>
            <a:off x="332186" y="321469"/>
            <a:ext cx="4105200" cy="1821600"/>
          </a:xfrm>
          <a:prstGeom prst="rect">
            <a:avLst/>
          </a:prstGeom>
          <a:noFill/>
          <a:ln>
            <a:noFill/>
          </a:ln>
        </p:spPr>
        <p:txBody>
          <a:bodyPr anchorCtr="0" anchor="b" bIns="0" lIns="0" spcFirstLastPara="1" rIns="0" wrap="square" tIns="0">
            <a:noAutofit/>
          </a:bodyPr>
          <a:lstStyle/>
          <a:p>
            <a:pPr indent="0" lvl="0" marL="0" rtl="0" algn="l">
              <a:lnSpc>
                <a:spcPct val="85000"/>
              </a:lnSpc>
              <a:spcBef>
                <a:spcPts val="0"/>
              </a:spcBef>
              <a:spcAft>
                <a:spcPts val="0"/>
              </a:spcAft>
              <a:buSzPts val="2400"/>
              <a:buNone/>
            </a:pPr>
            <a:r>
              <a:rPr lang="en"/>
              <a:t>Thank you</a:t>
            </a:r>
            <a:endParaRPr/>
          </a:p>
        </p:txBody>
      </p:sp>
      <p:sp>
        <p:nvSpPr>
          <p:cNvPr id="4327" name="Google Shape;4327;p572"/>
          <p:cNvSpPr txBox="1"/>
          <p:nvPr>
            <p:ph idx="1" type="body"/>
          </p:nvPr>
        </p:nvSpPr>
        <p:spPr>
          <a:xfrm>
            <a:off x="332184" y="3944700"/>
            <a:ext cx="8479500" cy="10887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200"/>
              <a:buFont typeface="Arial"/>
              <a:buNone/>
            </a:pPr>
            <a:r>
              <a:rPr lang="en"/>
              <a:t>© 2019 PwC. All rights reserved. PwC refers to the PwC network and/or one or more of its member firms, each of which is a separate legal entity. Please see www.pwc.com/structure for further details. </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4331" name="Shape 4331"/>
        <p:cNvGrpSpPr/>
        <p:nvPr/>
      </p:nvGrpSpPr>
      <p:grpSpPr>
        <a:xfrm>
          <a:off x="0" y="0"/>
          <a:ext cx="0" cy="0"/>
          <a:chOff x="0" y="0"/>
          <a:chExt cx="0" cy="0"/>
        </a:xfrm>
      </p:grpSpPr>
      <p:pic>
        <p:nvPicPr>
          <p:cNvPr id="4332" name="Google Shape;4332;p573"/>
          <p:cNvPicPr preferRelativeResize="0"/>
          <p:nvPr/>
        </p:nvPicPr>
        <p:blipFill rotWithShape="1">
          <a:blip r:embed="rId3">
            <a:alphaModFix/>
          </a:blip>
          <a:srcRect b="0" l="0" r="2343" t="32286"/>
          <a:stretch/>
        </p:blipFill>
        <p:spPr>
          <a:xfrm>
            <a:off x="3079506" y="-22123"/>
            <a:ext cx="6059827" cy="2803299"/>
          </a:xfrm>
          <a:prstGeom prst="rect">
            <a:avLst/>
          </a:prstGeom>
          <a:noFill/>
          <a:ln>
            <a:noFill/>
          </a:ln>
        </p:spPr>
      </p:pic>
      <p:pic>
        <p:nvPicPr>
          <p:cNvPr id="4333" name="Google Shape;4333;p573"/>
          <p:cNvPicPr preferRelativeResize="0"/>
          <p:nvPr/>
        </p:nvPicPr>
        <p:blipFill rotWithShape="1">
          <a:blip r:embed="rId4">
            <a:alphaModFix/>
          </a:blip>
          <a:srcRect b="10913" l="0" r="0" t="0"/>
          <a:stretch/>
        </p:blipFill>
        <p:spPr>
          <a:xfrm>
            <a:off x="3079506" y="2099388"/>
            <a:ext cx="6072350" cy="3042894"/>
          </a:xfrm>
          <a:prstGeom prst="rect">
            <a:avLst/>
          </a:prstGeom>
          <a:noFill/>
          <a:ln>
            <a:noFill/>
          </a:ln>
        </p:spPr>
      </p:pic>
      <p:sp>
        <p:nvSpPr>
          <p:cNvPr id="4334" name="Google Shape;4334;p573"/>
          <p:cNvSpPr/>
          <p:nvPr/>
        </p:nvSpPr>
        <p:spPr>
          <a:xfrm>
            <a:off x="596" y="596"/>
            <a:ext cx="600" cy="600"/>
          </a:xfrm>
          <a:prstGeom prst="rect">
            <a:avLst/>
          </a:prstGeom>
          <a:solidFill>
            <a:srgbClr val="FFFFF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4335" name="Google Shape;4335;p573"/>
          <p:cNvSpPr txBox="1"/>
          <p:nvPr>
            <p:ph type="title"/>
          </p:nvPr>
        </p:nvSpPr>
        <p:spPr>
          <a:xfrm>
            <a:off x="233822" y="2222449"/>
            <a:ext cx="2458500" cy="784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FFFFFF"/>
              </a:buClr>
              <a:buSzPts val="500"/>
              <a:buFont typeface="Georgia"/>
              <a:buNone/>
            </a:pPr>
            <a:r>
              <a:rPr b="0" i="0" lang="en" sz="1700" u="none" cap="none" strike="noStrike">
                <a:solidFill>
                  <a:srgbClr val="FFFFFF"/>
                </a:solidFill>
                <a:latin typeface="Georgia"/>
                <a:ea typeface="Georgia"/>
                <a:cs typeface="Georgia"/>
                <a:sym typeface="Georgia"/>
              </a:rPr>
              <a:t>Impressions</a:t>
            </a:r>
            <a:br>
              <a:rPr b="0" i="0" lang="en" sz="1700" u="none" cap="none" strike="noStrike">
                <a:solidFill>
                  <a:srgbClr val="FFFFFF"/>
                </a:solidFill>
                <a:latin typeface="Georgia"/>
                <a:ea typeface="Georgia"/>
                <a:cs typeface="Georgia"/>
                <a:sym typeface="Georgia"/>
              </a:rPr>
            </a:br>
            <a:r>
              <a:rPr b="0" i="0" lang="en" sz="1700" u="none" cap="none" strike="noStrike">
                <a:solidFill>
                  <a:srgbClr val="FFFFFF"/>
                </a:solidFill>
                <a:latin typeface="Georgia"/>
                <a:ea typeface="Georgia"/>
                <a:cs typeface="Georgia"/>
                <a:sym typeface="Georgia"/>
              </a:rPr>
              <a:t>Experience Center </a:t>
            </a:r>
            <a:r>
              <a:rPr b="0" i="0" lang="en" sz="1700" u="none" cap="none" strike="noStrike">
                <a:solidFill>
                  <a:schemeClr val="accent1"/>
                </a:solidFill>
                <a:latin typeface="Georgia"/>
                <a:ea typeface="Georgia"/>
                <a:cs typeface="Georgia"/>
                <a:sym typeface="Georgia"/>
              </a:rPr>
              <a:t>Sandbox - The Difference</a:t>
            </a:r>
            <a:endParaRPr/>
          </a:p>
        </p:txBody>
      </p:sp>
      <p:sp>
        <p:nvSpPr>
          <p:cNvPr id="4336" name="Google Shape;4336;p573"/>
          <p:cNvSpPr/>
          <p:nvPr/>
        </p:nvSpPr>
        <p:spPr>
          <a:xfrm rot="5241833">
            <a:off x="2758385" y="2444865"/>
            <a:ext cx="534866" cy="295808"/>
          </a:xfrm>
          <a:prstGeom prst="triangle">
            <a:avLst>
              <a:gd fmla="val 50000" name="adj"/>
            </a:avLst>
          </a:prstGeom>
          <a:solidFill>
            <a:srgbClr val="000000"/>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4337" name="Google Shape;4337;p573"/>
          <p:cNvSpPr/>
          <p:nvPr/>
        </p:nvSpPr>
        <p:spPr>
          <a:xfrm rot="-5400000">
            <a:off x="553354" y="2522081"/>
            <a:ext cx="5138700" cy="101700"/>
          </a:xfrm>
          <a:custGeom>
            <a:rect b="b" l="l" r="r" t="t"/>
            <a:pathLst>
              <a:path extrusionOk="0" h="120000" w="120000">
                <a:moveTo>
                  <a:pt x="120000" y="0"/>
                </a:moveTo>
                <a:lnTo>
                  <a:pt x="61538" y="5627"/>
                </a:lnTo>
                <a:cubicBezTo>
                  <a:pt x="60927" y="43750"/>
                  <a:pt x="60300" y="81877"/>
                  <a:pt x="59672" y="120000"/>
                </a:cubicBezTo>
                <a:cubicBezTo>
                  <a:pt x="58966" y="81877"/>
                  <a:pt x="58266" y="43750"/>
                  <a:pt x="57555" y="5627"/>
                </a:cubicBezTo>
                <a:lnTo>
                  <a:pt x="0" y="5627"/>
                </a:lnTo>
              </a:path>
            </a:pathLst>
          </a:custGeom>
          <a:noFill/>
          <a:ln cap="rnd" cmpd="sng" w="12700">
            <a:solidFill>
              <a:srgbClr val="FFFFFF"/>
            </a:solidFill>
            <a:prstDash val="solid"/>
            <a:round/>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4338" name="Google Shape;4338;p573"/>
          <p:cNvSpPr/>
          <p:nvPr/>
        </p:nvSpPr>
        <p:spPr>
          <a:xfrm>
            <a:off x="1359593" y="1920650"/>
            <a:ext cx="293100" cy="297900"/>
          </a:xfrm>
          <a:custGeom>
            <a:rect b="b" l="l" r="r" t="t"/>
            <a:pathLst>
              <a:path extrusionOk="0" h="120000" w="120000">
                <a:moveTo>
                  <a:pt x="59625" y="81405"/>
                </a:moveTo>
                <a:cubicBezTo>
                  <a:pt x="47997" y="81405"/>
                  <a:pt x="38195" y="71750"/>
                  <a:pt x="38195" y="60288"/>
                </a:cubicBezTo>
                <a:cubicBezTo>
                  <a:pt x="38195" y="48850"/>
                  <a:pt x="47997" y="39200"/>
                  <a:pt x="59625" y="39200"/>
                </a:cubicBezTo>
                <a:cubicBezTo>
                  <a:pt x="71259" y="39200"/>
                  <a:pt x="81034" y="48850"/>
                  <a:pt x="81034" y="60288"/>
                </a:cubicBezTo>
                <a:cubicBezTo>
                  <a:pt x="81034" y="71750"/>
                  <a:pt x="71259" y="81405"/>
                  <a:pt x="59625" y="81405"/>
                </a:cubicBezTo>
                <a:moveTo>
                  <a:pt x="104910" y="66333"/>
                </a:moveTo>
                <a:cubicBezTo>
                  <a:pt x="104910" y="64527"/>
                  <a:pt x="105524" y="62722"/>
                  <a:pt x="105524" y="60288"/>
                </a:cubicBezTo>
                <a:cubicBezTo>
                  <a:pt x="105524" y="57883"/>
                  <a:pt x="105524" y="56077"/>
                  <a:pt x="104910" y="54272"/>
                </a:cubicBezTo>
                <a:cubicBezTo>
                  <a:pt x="117767" y="44011"/>
                  <a:pt x="117767" y="44011"/>
                  <a:pt x="117767" y="44011"/>
                </a:cubicBezTo>
                <a:cubicBezTo>
                  <a:pt x="118989" y="42811"/>
                  <a:pt x="118989" y="41605"/>
                  <a:pt x="118381" y="40400"/>
                </a:cubicBezTo>
                <a:cubicBezTo>
                  <a:pt x="106133" y="19288"/>
                  <a:pt x="106133" y="19288"/>
                  <a:pt x="106133" y="19288"/>
                </a:cubicBezTo>
                <a:cubicBezTo>
                  <a:pt x="105524" y="18683"/>
                  <a:pt x="104302" y="18083"/>
                  <a:pt x="102471" y="18683"/>
                </a:cubicBezTo>
                <a:cubicBezTo>
                  <a:pt x="87169" y="24727"/>
                  <a:pt x="87169" y="24727"/>
                  <a:pt x="87169" y="24727"/>
                </a:cubicBezTo>
                <a:cubicBezTo>
                  <a:pt x="84116" y="22316"/>
                  <a:pt x="80426" y="20488"/>
                  <a:pt x="76758" y="18683"/>
                </a:cubicBezTo>
                <a:cubicBezTo>
                  <a:pt x="74313" y="3011"/>
                  <a:pt x="74313" y="3011"/>
                  <a:pt x="74313" y="3011"/>
                </a:cubicBezTo>
                <a:cubicBezTo>
                  <a:pt x="74927" y="1205"/>
                  <a:pt x="73096" y="0"/>
                  <a:pt x="71845" y="0"/>
                </a:cubicBezTo>
                <a:cubicBezTo>
                  <a:pt x="47383" y="0"/>
                  <a:pt x="47383" y="0"/>
                  <a:pt x="47383" y="0"/>
                </a:cubicBezTo>
                <a:cubicBezTo>
                  <a:pt x="46161" y="0"/>
                  <a:pt x="44307" y="1205"/>
                  <a:pt x="44307" y="2405"/>
                </a:cubicBezTo>
                <a:cubicBezTo>
                  <a:pt x="41862" y="18683"/>
                  <a:pt x="41862" y="18683"/>
                  <a:pt x="41862" y="18683"/>
                </a:cubicBezTo>
                <a:cubicBezTo>
                  <a:pt x="38195" y="19888"/>
                  <a:pt x="35141" y="22316"/>
                  <a:pt x="31473" y="24727"/>
                </a:cubicBezTo>
                <a:cubicBezTo>
                  <a:pt x="16786" y="18683"/>
                  <a:pt x="16786" y="18683"/>
                  <a:pt x="16786" y="18683"/>
                </a:cubicBezTo>
                <a:cubicBezTo>
                  <a:pt x="14933" y="18083"/>
                  <a:pt x="13710" y="18683"/>
                  <a:pt x="12487" y="19888"/>
                </a:cubicBezTo>
                <a:cubicBezTo>
                  <a:pt x="240" y="41005"/>
                  <a:pt x="240" y="41005"/>
                  <a:pt x="240" y="41005"/>
                </a:cubicBezTo>
                <a:cubicBezTo>
                  <a:pt x="-368" y="41605"/>
                  <a:pt x="240" y="43411"/>
                  <a:pt x="1462" y="44616"/>
                </a:cubicBezTo>
                <a:cubicBezTo>
                  <a:pt x="14318" y="54272"/>
                  <a:pt x="14318" y="54272"/>
                  <a:pt x="14318" y="54272"/>
                </a:cubicBezTo>
                <a:cubicBezTo>
                  <a:pt x="14318" y="56077"/>
                  <a:pt x="13710" y="57883"/>
                  <a:pt x="13710" y="60288"/>
                </a:cubicBezTo>
                <a:cubicBezTo>
                  <a:pt x="13710" y="62722"/>
                  <a:pt x="13710" y="64527"/>
                  <a:pt x="14318" y="66333"/>
                </a:cubicBezTo>
                <a:cubicBezTo>
                  <a:pt x="1462" y="76588"/>
                  <a:pt x="1462" y="76588"/>
                  <a:pt x="1462" y="76588"/>
                </a:cubicBezTo>
                <a:cubicBezTo>
                  <a:pt x="240" y="77794"/>
                  <a:pt x="240" y="78994"/>
                  <a:pt x="854" y="80200"/>
                </a:cubicBezTo>
                <a:cubicBezTo>
                  <a:pt x="13096" y="101316"/>
                  <a:pt x="13096" y="101316"/>
                  <a:pt x="13096" y="101316"/>
                </a:cubicBezTo>
                <a:cubicBezTo>
                  <a:pt x="13710" y="101916"/>
                  <a:pt x="14933" y="102522"/>
                  <a:pt x="16786" y="101916"/>
                </a:cubicBezTo>
                <a:cubicBezTo>
                  <a:pt x="32087" y="95872"/>
                  <a:pt x="32087" y="95872"/>
                  <a:pt x="32087" y="95872"/>
                </a:cubicBezTo>
                <a:cubicBezTo>
                  <a:pt x="35141" y="98283"/>
                  <a:pt x="38809" y="100111"/>
                  <a:pt x="42471" y="101916"/>
                </a:cubicBezTo>
                <a:cubicBezTo>
                  <a:pt x="44938" y="117594"/>
                  <a:pt x="44938" y="117594"/>
                  <a:pt x="44938" y="117594"/>
                </a:cubicBezTo>
                <a:cubicBezTo>
                  <a:pt x="44938" y="118794"/>
                  <a:pt x="46161" y="120000"/>
                  <a:pt x="47997" y="120000"/>
                </a:cubicBezTo>
                <a:cubicBezTo>
                  <a:pt x="72459" y="120000"/>
                  <a:pt x="72459" y="120000"/>
                  <a:pt x="72459" y="120000"/>
                </a:cubicBezTo>
                <a:cubicBezTo>
                  <a:pt x="73704" y="120000"/>
                  <a:pt x="75535" y="118794"/>
                  <a:pt x="75535" y="117594"/>
                </a:cubicBezTo>
                <a:cubicBezTo>
                  <a:pt x="77981" y="101916"/>
                  <a:pt x="77981" y="101916"/>
                  <a:pt x="77981" y="101916"/>
                </a:cubicBezTo>
                <a:cubicBezTo>
                  <a:pt x="81648" y="100111"/>
                  <a:pt x="85338" y="98283"/>
                  <a:pt x="88392" y="95872"/>
                </a:cubicBezTo>
                <a:cubicBezTo>
                  <a:pt x="103693" y="101916"/>
                  <a:pt x="103693" y="101916"/>
                  <a:pt x="103693" y="101916"/>
                </a:cubicBezTo>
                <a:cubicBezTo>
                  <a:pt x="104910" y="102522"/>
                  <a:pt x="106747" y="101916"/>
                  <a:pt x="107355" y="100688"/>
                </a:cubicBezTo>
                <a:cubicBezTo>
                  <a:pt x="119603" y="79600"/>
                  <a:pt x="119603" y="79600"/>
                  <a:pt x="119603" y="79600"/>
                </a:cubicBezTo>
                <a:cubicBezTo>
                  <a:pt x="120212" y="78394"/>
                  <a:pt x="120212" y="76588"/>
                  <a:pt x="118989" y="75988"/>
                </a:cubicBezTo>
                <a:lnTo>
                  <a:pt x="104910" y="66333"/>
                </a:lnTo>
                <a:close/>
              </a:path>
            </a:pathLst>
          </a:custGeom>
          <a:solidFill>
            <a:srgbClr val="FFFFFF"/>
          </a:solidFill>
          <a:ln>
            <a:noFill/>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Georgia"/>
              <a:ea typeface="Georgia"/>
              <a:cs typeface="Georgia"/>
              <a:sym typeface="Georgia"/>
            </a:endParaRPr>
          </a:p>
        </p:txBody>
      </p:sp>
      <p:sp>
        <p:nvSpPr>
          <p:cNvPr id="4339" name="Google Shape;4339;p573"/>
          <p:cNvSpPr/>
          <p:nvPr/>
        </p:nvSpPr>
        <p:spPr>
          <a:xfrm>
            <a:off x="311943" y="4800785"/>
            <a:ext cx="2559900" cy="92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FFFFFF"/>
              </a:buClr>
              <a:buSzPts val="600"/>
              <a:buFont typeface="Arial"/>
              <a:buNone/>
            </a:pPr>
            <a:r>
              <a:rPr b="0" i="0" lang="en" sz="600" u="none" cap="none" strike="noStrike">
                <a:solidFill>
                  <a:srgbClr val="FFFFFF"/>
                </a:solidFill>
                <a:latin typeface="Arial"/>
                <a:ea typeface="Arial"/>
                <a:cs typeface="Arial"/>
                <a:sym typeface="Arial"/>
              </a:rPr>
              <a:t>PwC Europe Experience Center</a:t>
            </a:r>
            <a:endParaRPr b="0" i="0" sz="500" u="none" cap="none" strike="noStrike">
              <a:solidFill>
                <a:srgbClr val="000000"/>
              </a:solidFill>
              <a:latin typeface="Arial"/>
              <a:ea typeface="Arial"/>
              <a:cs typeface="Arial"/>
              <a:sym typeface="Arial"/>
            </a:endParaRPr>
          </a:p>
        </p:txBody>
      </p:sp>
      <p:sp>
        <p:nvSpPr>
          <p:cNvPr id="4340" name="Google Shape;4340;p573"/>
          <p:cNvSpPr txBox="1"/>
          <p:nvPr/>
        </p:nvSpPr>
        <p:spPr>
          <a:xfrm>
            <a:off x="311944" y="4901878"/>
            <a:ext cx="2895600" cy="924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FFFFFF"/>
              </a:buClr>
              <a:buSzPts val="600"/>
              <a:buFont typeface="Georgia"/>
              <a:buNone/>
            </a:pPr>
            <a:r>
              <a:rPr b="0" i="0" lang="en" sz="600" u="none" cap="none" strike="noStrike">
                <a:solidFill>
                  <a:srgbClr val="FFFFFF"/>
                </a:solidFill>
                <a:latin typeface="Georgia"/>
                <a:ea typeface="Georgia"/>
                <a:cs typeface="Georgia"/>
                <a:sym typeface="Georgia"/>
              </a:rPr>
              <a:t>Confidential information for the sole benefit and use of PwC’s client.</a:t>
            </a:r>
            <a:endParaRPr b="0" i="0" sz="500" u="none" cap="none" strike="noStrike">
              <a:solidFill>
                <a:srgbClr val="000000"/>
              </a:solidFill>
              <a:latin typeface="Arial"/>
              <a:ea typeface="Arial"/>
              <a:cs typeface="Arial"/>
              <a:sym typeface="Arial"/>
            </a:endParaRPr>
          </a:p>
        </p:txBody>
      </p:sp>
      <p:sp>
        <p:nvSpPr>
          <p:cNvPr id="4341" name="Google Shape;4341;p573"/>
          <p:cNvSpPr/>
          <p:nvPr/>
        </p:nvSpPr>
        <p:spPr>
          <a:xfrm>
            <a:off x="385950" y="335825"/>
            <a:ext cx="3222300" cy="705000"/>
          </a:xfrm>
          <a:prstGeom prst="roundRect">
            <a:avLst>
              <a:gd fmla="val 16667" name="adj"/>
            </a:avLst>
          </a:prstGeom>
          <a:solidFill>
            <a:srgbClr val="888888"/>
          </a:solidFill>
          <a:ln cap="flat" cmpd="sng" w="9525">
            <a:solidFill>
              <a:srgbClr val="7D7D7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85000"/>
              </a:lnSpc>
              <a:spcBef>
                <a:spcPts val="0"/>
              </a:spcBef>
              <a:spcAft>
                <a:spcPts val="0"/>
              </a:spcAft>
              <a:buClr>
                <a:srgbClr val="000000"/>
              </a:buClr>
              <a:buSzPts val="1800"/>
              <a:buFont typeface="Arial"/>
              <a:buNone/>
            </a:pPr>
            <a:r>
              <a:rPr b="0" i="0" lang="en" sz="1800" u="none" cap="none" strike="noStrike">
                <a:solidFill>
                  <a:srgbClr val="FFFFFF"/>
                </a:solidFill>
                <a:latin typeface="Georgia"/>
                <a:ea typeface="Georgia"/>
                <a:cs typeface="Georgia"/>
                <a:sym typeface="Georgia"/>
              </a:rPr>
              <a:t>Data and insights</a:t>
            </a:r>
            <a:endParaRPr b="0" i="0" sz="1800" u="none" cap="none" strike="noStrike">
              <a:solidFill>
                <a:srgbClr val="FFFFFF"/>
              </a:solidFill>
              <a:latin typeface="Georgia"/>
              <a:ea typeface="Georgia"/>
              <a:cs typeface="Georgia"/>
              <a:sym typeface="Georgia"/>
            </a:endParaRPr>
          </a:p>
        </p:txBody>
      </p:sp>
      <p:sp>
        <p:nvSpPr>
          <p:cNvPr id="4342" name="Google Shape;4342;p573"/>
          <p:cNvSpPr/>
          <p:nvPr/>
        </p:nvSpPr>
        <p:spPr>
          <a:xfrm>
            <a:off x="128900" y="37500"/>
            <a:ext cx="472500" cy="472500"/>
          </a:xfrm>
          <a:prstGeom prst="ellipse">
            <a:avLst/>
          </a:prstGeom>
          <a:solidFill>
            <a:srgbClr val="888888"/>
          </a:solidFill>
          <a:ln cap="flat" cmpd="sng" w="9525">
            <a:solidFill>
              <a:srgbClr val="7D7D7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rgbClr val="FFFFFF"/>
                </a:solidFill>
                <a:latin typeface="Arial"/>
                <a:ea typeface="Arial"/>
                <a:cs typeface="Arial"/>
                <a:sym typeface="Arial"/>
              </a:rPr>
              <a:t>1</a:t>
            </a:r>
            <a:endParaRPr b="0" i="0" sz="1800" u="none" cap="none" strike="noStrike">
              <a:solidFill>
                <a:srgbClr val="FFFFFF"/>
              </a:solidFill>
              <a:latin typeface="Arial"/>
              <a:ea typeface="Arial"/>
              <a:cs typeface="Arial"/>
              <a:sym typeface="Aria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4346" name="Shape 4346"/>
        <p:cNvGrpSpPr/>
        <p:nvPr/>
      </p:nvGrpSpPr>
      <p:grpSpPr>
        <a:xfrm>
          <a:off x="0" y="0"/>
          <a:ext cx="0" cy="0"/>
          <a:chOff x="0" y="0"/>
          <a:chExt cx="0" cy="0"/>
        </a:xfrm>
      </p:grpSpPr>
      <p:pic>
        <p:nvPicPr>
          <p:cNvPr id="4347" name="Google Shape;4347;p574"/>
          <p:cNvPicPr preferRelativeResize="0"/>
          <p:nvPr/>
        </p:nvPicPr>
        <p:blipFill rotWithShape="1">
          <a:blip r:embed="rId3">
            <a:alphaModFix/>
          </a:blip>
          <a:srcRect b="0" l="0" r="0" t="0"/>
          <a:stretch/>
        </p:blipFill>
        <p:spPr>
          <a:xfrm>
            <a:off x="113839" y="2365272"/>
            <a:ext cx="2841225" cy="2660427"/>
          </a:xfrm>
          <a:prstGeom prst="rect">
            <a:avLst/>
          </a:prstGeom>
          <a:noFill/>
          <a:ln>
            <a:noFill/>
          </a:ln>
        </p:spPr>
      </p:pic>
      <p:sp>
        <p:nvSpPr>
          <p:cNvPr id="4348" name="Google Shape;4348;p574"/>
          <p:cNvSpPr txBox="1"/>
          <p:nvPr>
            <p:ph type="title"/>
          </p:nvPr>
        </p:nvSpPr>
        <p:spPr>
          <a:xfrm>
            <a:off x="362702" y="3181435"/>
            <a:ext cx="2458500" cy="270900"/>
          </a:xfrm>
          <a:prstGeom prst="rect">
            <a:avLst/>
          </a:prstGeom>
          <a:noFill/>
          <a:ln>
            <a:noFill/>
          </a:ln>
        </p:spPr>
        <p:txBody>
          <a:bodyPr anchorCtr="0" anchor="b" bIns="34275" lIns="34275" spcFirstLastPara="1" rIns="34275" wrap="square" tIns="34275">
            <a:noAutofit/>
          </a:bodyPr>
          <a:lstStyle/>
          <a:p>
            <a:pPr indent="0" lvl="0" marL="0" rtl="0" algn="ctr">
              <a:lnSpc>
                <a:spcPct val="110000"/>
              </a:lnSpc>
              <a:spcBef>
                <a:spcPts val="0"/>
              </a:spcBef>
              <a:spcAft>
                <a:spcPts val="0"/>
              </a:spcAft>
              <a:buSzPts val="500"/>
              <a:buNone/>
            </a:pPr>
            <a:r>
              <a:t/>
            </a:r>
            <a:endParaRPr/>
          </a:p>
        </p:txBody>
      </p:sp>
      <p:sp>
        <p:nvSpPr>
          <p:cNvPr id="4349" name="Google Shape;4349;p574"/>
          <p:cNvSpPr txBox="1"/>
          <p:nvPr>
            <p:ph idx="1" type="body"/>
          </p:nvPr>
        </p:nvSpPr>
        <p:spPr>
          <a:xfrm>
            <a:off x="3283225" y="4202107"/>
            <a:ext cx="2445000" cy="362100"/>
          </a:xfrm>
          <a:prstGeom prst="rect">
            <a:avLst/>
          </a:prstGeom>
          <a:noFill/>
          <a:ln>
            <a:noFill/>
          </a:ln>
        </p:spPr>
        <p:txBody>
          <a:bodyPr anchorCtr="0" anchor="t" bIns="34275" lIns="34275" spcFirstLastPara="1" rIns="34275" wrap="square" tIns="34275">
            <a:noAutofit/>
          </a:bodyPr>
          <a:lstStyle/>
          <a:p>
            <a:pPr indent="0" lvl="0" marL="0" rtl="0" algn="ctr">
              <a:lnSpc>
                <a:spcPct val="100000"/>
              </a:lnSpc>
              <a:spcBef>
                <a:spcPts val="200"/>
              </a:spcBef>
              <a:spcAft>
                <a:spcPts val="0"/>
              </a:spcAft>
              <a:buSzPts val="1400"/>
              <a:buNone/>
            </a:pPr>
            <a:r>
              <a:rPr lang="en" sz="1400"/>
              <a:t>ESCO + UNIV + NLP</a:t>
            </a:r>
            <a:endParaRPr sz="1400"/>
          </a:p>
        </p:txBody>
      </p:sp>
      <p:sp>
        <p:nvSpPr>
          <p:cNvPr id="4350" name="Google Shape;4350;p574"/>
          <p:cNvSpPr txBox="1"/>
          <p:nvPr>
            <p:ph idx="2" type="body"/>
          </p:nvPr>
        </p:nvSpPr>
        <p:spPr>
          <a:xfrm>
            <a:off x="3465488" y="385200"/>
            <a:ext cx="3726000" cy="594000"/>
          </a:xfrm>
          <a:prstGeom prst="rect">
            <a:avLst/>
          </a:prstGeom>
          <a:noFill/>
          <a:ln>
            <a:noFill/>
          </a:ln>
        </p:spPr>
        <p:txBody>
          <a:bodyPr anchorCtr="0" anchor="t" bIns="34275" lIns="34275" spcFirstLastPara="1" rIns="34275" wrap="square" tIns="34275">
            <a:noAutofit/>
          </a:bodyPr>
          <a:lstStyle/>
          <a:p>
            <a:pPr indent="0" lvl="0" marL="0" rtl="0" algn="l">
              <a:lnSpc>
                <a:spcPct val="100000"/>
              </a:lnSpc>
              <a:spcBef>
                <a:spcPts val="300"/>
              </a:spcBef>
              <a:spcAft>
                <a:spcPts val="0"/>
              </a:spcAft>
              <a:buSzPts val="1400"/>
              <a:buNone/>
            </a:pPr>
            <a:r>
              <a:rPr lang="en"/>
              <a:t>Google Word2VEC</a:t>
            </a:r>
            <a:endParaRPr/>
          </a:p>
        </p:txBody>
      </p:sp>
      <p:pic>
        <p:nvPicPr>
          <p:cNvPr id="4351" name="Google Shape;4351;p574"/>
          <p:cNvPicPr preferRelativeResize="0"/>
          <p:nvPr/>
        </p:nvPicPr>
        <p:blipFill rotWithShape="1">
          <a:blip r:embed="rId4">
            <a:alphaModFix/>
          </a:blip>
          <a:srcRect b="0" l="0" r="0" t="0"/>
          <a:stretch/>
        </p:blipFill>
        <p:spPr>
          <a:xfrm>
            <a:off x="3283225" y="1048675"/>
            <a:ext cx="5493499" cy="2897399"/>
          </a:xfrm>
          <a:prstGeom prst="rect">
            <a:avLst/>
          </a:prstGeom>
          <a:noFill/>
          <a:ln>
            <a:noFill/>
          </a:ln>
        </p:spPr>
      </p:pic>
      <p:pic>
        <p:nvPicPr>
          <p:cNvPr id="4352" name="Google Shape;4352;p574"/>
          <p:cNvPicPr preferRelativeResize="0"/>
          <p:nvPr/>
        </p:nvPicPr>
        <p:blipFill rotWithShape="1">
          <a:blip r:embed="rId5">
            <a:alphaModFix/>
          </a:blip>
          <a:srcRect b="0" l="0" r="0" t="0"/>
          <a:stretch/>
        </p:blipFill>
        <p:spPr>
          <a:xfrm>
            <a:off x="45238" y="222325"/>
            <a:ext cx="2978419" cy="1994332"/>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4356" name="Shape 4356"/>
        <p:cNvGrpSpPr/>
        <p:nvPr/>
      </p:nvGrpSpPr>
      <p:grpSpPr>
        <a:xfrm>
          <a:off x="0" y="0"/>
          <a:ext cx="0" cy="0"/>
          <a:chOff x="0" y="0"/>
          <a:chExt cx="0" cy="0"/>
        </a:xfrm>
      </p:grpSpPr>
      <p:sp>
        <p:nvSpPr>
          <p:cNvPr id="4357" name="Google Shape;4357;p575"/>
          <p:cNvSpPr txBox="1"/>
          <p:nvPr>
            <p:ph type="title"/>
          </p:nvPr>
        </p:nvSpPr>
        <p:spPr>
          <a:xfrm>
            <a:off x="4572000" y="599725"/>
            <a:ext cx="4130700" cy="376500"/>
          </a:xfrm>
          <a:prstGeom prst="rect">
            <a:avLst/>
          </a:prstGeom>
          <a:noFill/>
          <a:ln>
            <a:noFill/>
          </a:ln>
        </p:spPr>
        <p:txBody>
          <a:bodyPr anchorCtr="0" anchor="t" bIns="0" lIns="0" spcFirstLastPara="1" rIns="0" wrap="square" tIns="0">
            <a:noAutofit/>
          </a:bodyPr>
          <a:lstStyle/>
          <a:p>
            <a:pPr indent="0" lvl="0" marL="0" rtl="0" algn="l">
              <a:lnSpc>
                <a:spcPct val="85000"/>
              </a:lnSpc>
              <a:spcBef>
                <a:spcPts val="0"/>
              </a:spcBef>
              <a:spcAft>
                <a:spcPts val="0"/>
              </a:spcAft>
              <a:buSzPts val="2400"/>
              <a:buNone/>
            </a:pPr>
            <a:r>
              <a:rPr lang="en"/>
              <a:t>Set up of a cloud environment</a:t>
            </a:r>
            <a:endParaRPr/>
          </a:p>
        </p:txBody>
      </p:sp>
      <p:pic>
        <p:nvPicPr>
          <p:cNvPr id="4358" name="Google Shape;4358;p575"/>
          <p:cNvPicPr preferRelativeResize="0"/>
          <p:nvPr/>
        </p:nvPicPr>
        <p:blipFill rotWithShape="1">
          <a:blip r:embed="rId3">
            <a:alphaModFix/>
          </a:blip>
          <a:srcRect b="0" l="0" r="0" t="0"/>
          <a:stretch/>
        </p:blipFill>
        <p:spPr>
          <a:xfrm>
            <a:off x="4292725" y="1207150"/>
            <a:ext cx="4519101" cy="3187689"/>
          </a:xfrm>
          <a:prstGeom prst="rect">
            <a:avLst/>
          </a:prstGeom>
          <a:noFill/>
          <a:ln>
            <a:noFill/>
          </a:ln>
        </p:spPr>
      </p:pic>
      <p:sp>
        <p:nvSpPr>
          <p:cNvPr id="4359" name="Google Shape;4359;p575"/>
          <p:cNvSpPr/>
          <p:nvPr/>
        </p:nvSpPr>
        <p:spPr>
          <a:xfrm>
            <a:off x="418425" y="435475"/>
            <a:ext cx="3222300" cy="705000"/>
          </a:xfrm>
          <a:prstGeom prst="roundRect">
            <a:avLst>
              <a:gd fmla="val 16667" name="adj"/>
            </a:avLst>
          </a:prstGeom>
          <a:solidFill>
            <a:srgbClr val="D93954"/>
          </a:solidFill>
          <a:ln cap="flat" cmpd="sng" w="9525">
            <a:solidFill>
              <a:srgbClr val="D9395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85000"/>
              </a:lnSpc>
              <a:spcBef>
                <a:spcPts val="0"/>
              </a:spcBef>
              <a:spcAft>
                <a:spcPts val="0"/>
              </a:spcAft>
              <a:buClr>
                <a:srgbClr val="000000"/>
              </a:buClr>
              <a:buSzPts val="1800"/>
              <a:buFont typeface="Arial"/>
              <a:buNone/>
            </a:pPr>
            <a:r>
              <a:rPr b="0" i="0" lang="en" sz="1800" u="none" cap="none" strike="noStrike">
                <a:solidFill>
                  <a:srgbClr val="FFFFFF"/>
                </a:solidFill>
                <a:latin typeface="Georgia"/>
                <a:ea typeface="Georgia"/>
                <a:cs typeface="Georgia"/>
                <a:sym typeface="Georgia"/>
              </a:rPr>
              <a:t>Architecture and analysis of technical specs</a:t>
            </a:r>
            <a:endParaRPr b="0" i="0" sz="1800" u="none" cap="none" strike="noStrike">
              <a:solidFill>
                <a:srgbClr val="FFFFFF"/>
              </a:solidFill>
              <a:latin typeface="Georgia"/>
              <a:ea typeface="Georgia"/>
              <a:cs typeface="Georgia"/>
              <a:sym typeface="Georgia"/>
            </a:endParaRPr>
          </a:p>
        </p:txBody>
      </p:sp>
      <p:sp>
        <p:nvSpPr>
          <p:cNvPr id="4360" name="Google Shape;4360;p575"/>
          <p:cNvSpPr/>
          <p:nvPr/>
        </p:nvSpPr>
        <p:spPr>
          <a:xfrm>
            <a:off x="161200" y="168400"/>
            <a:ext cx="472500" cy="472500"/>
          </a:xfrm>
          <a:prstGeom prst="ellipse">
            <a:avLst/>
          </a:prstGeom>
          <a:solidFill>
            <a:srgbClr val="D93954"/>
          </a:solidFill>
          <a:ln cap="flat" cmpd="sng" w="9525">
            <a:solidFill>
              <a:srgbClr val="D9395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rgbClr val="FFFFFF"/>
                </a:solidFill>
                <a:latin typeface="Arial"/>
                <a:ea typeface="Arial"/>
                <a:cs typeface="Arial"/>
                <a:sym typeface="Arial"/>
              </a:rPr>
              <a:t>2</a:t>
            </a:r>
            <a:endParaRPr b="0" i="0" sz="1800" u="none" cap="none" strike="noStrike">
              <a:solidFill>
                <a:srgbClr val="FFFFFF"/>
              </a:solidFill>
              <a:latin typeface="Arial"/>
              <a:ea typeface="Arial"/>
              <a:cs typeface="Arial"/>
              <a:sym typeface="Arial"/>
            </a:endParaRPr>
          </a:p>
        </p:txBody>
      </p:sp>
      <p:sp>
        <p:nvSpPr>
          <p:cNvPr id="4361" name="Google Shape;4361;p575"/>
          <p:cNvSpPr txBox="1"/>
          <p:nvPr/>
        </p:nvSpPr>
        <p:spPr>
          <a:xfrm>
            <a:off x="161200" y="1364450"/>
            <a:ext cx="4130700" cy="30303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00000"/>
              </a:lnSpc>
              <a:spcBef>
                <a:spcPts val="0"/>
              </a:spcBef>
              <a:spcAft>
                <a:spcPts val="0"/>
              </a:spcAft>
              <a:buClr>
                <a:srgbClr val="000000"/>
              </a:buClr>
              <a:buSzPts val="1400"/>
              <a:buFont typeface="Arial"/>
              <a:buChar char="-"/>
            </a:pPr>
            <a:r>
              <a:rPr b="0" i="0" lang="en" sz="1400" u="none" cap="none" strike="noStrike">
                <a:solidFill>
                  <a:srgbClr val="000000"/>
                </a:solidFill>
                <a:latin typeface="Arial"/>
                <a:ea typeface="Arial"/>
                <a:cs typeface="Arial"/>
                <a:sym typeface="Arial"/>
              </a:rPr>
              <a:t>Cloud environment to host user friendly platform (Shinyapp)</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en" sz="1400" u="none" cap="none" strike="noStrike">
                <a:solidFill>
                  <a:srgbClr val="000000"/>
                </a:solidFill>
                <a:latin typeface="Arial"/>
                <a:ea typeface="Arial"/>
                <a:cs typeface="Arial"/>
                <a:sym typeface="Arial"/>
              </a:rPr>
              <a:t>Make data insights and their business value directly actionnable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en" sz="1400" u="none" cap="none" strike="noStrike">
                <a:solidFill>
                  <a:srgbClr val="000000"/>
                </a:solidFill>
                <a:latin typeface="Arial"/>
                <a:ea typeface="Arial"/>
                <a:cs typeface="Arial"/>
                <a:sym typeface="Arial"/>
              </a:rPr>
              <a:t>Avoid the “technical” barrier </a:t>
            </a:r>
            <a:r>
              <a:rPr b="0" i="0" lang="en" sz="1400" u="none" cap="none" strike="noStrike">
                <a:solidFill>
                  <a:schemeClr val="dk1"/>
                </a:solidFill>
                <a:latin typeface="Arial"/>
                <a:ea typeface="Arial"/>
                <a:cs typeface="Arial"/>
                <a:sym typeface="Arial"/>
              </a:rPr>
              <a:t>(public IPv4) easy access!</a:t>
            </a:r>
            <a:endParaRPr b="0" i="0" sz="1400" u="none" cap="none" strike="noStrike">
              <a:solidFill>
                <a:schemeClr val="dk1"/>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4365" name="Shape 4365"/>
        <p:cNvGrpSpPr/>
        <p:nvPr/>
      </p:nvGrpSpPr>
      <p:grpSpPr>
        <a:xfrm>
          <a:off x="0" y="0"/>
          <a:ext cx="0" cy="0"/>
          <a:chOff x="0" y="0"/>
          <a:chExt cx="0" cy="0"/>
        </a:xfrm>
      </p:grpSpPr>
      <p:sp>
        <p:nvSpPr>
          <p:cNvPr id="4366" name="Google Shape;4366;p576"/>
          <p:cNvSpPr/>
          <p:nvPr/>
        </p:nvSpPr>
        <p:spPr>
          <a:xfrm>
            <a:off x="482500" y="339450"/>
            <a:ext cx="3222300" cy="705000"/>
          </a:xfrm>
          <a:prstGeom prst="roundRect">
            <a:avLst>
              <a:gd fmla="val 16667" name="adj"/>
            </a:avLst>
          </a:prstGeom>
          <a:solidFill>
            <a:srgbClr val="DC6900"/>
          </a:solidFill>
          <a:ln cap="flat" cmpd="sng" w="9525">
            <a:solidFill>
              <a:srgbClr val="DC69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85000"/>
              </a:lnSpc>
              <a:spcBef>
                <a:spcPts val="0"/>
              </a:spcBef>
              <a:spcAft>
                <a:spcPts val="0"/>
              </a:spcAft>
              <a:buClr>
                <a:srgbClr val="000000"/>
              </a:buClr>
              <a:buSzPts val="1800"/>
              <a:buFont typeface="Arial"/>
              <a:buNone/>
            </a:pPr>
            <a:r>
              <a:rPr b="0" i="0" lang="en" sz="1800" u="none" cap="none" strike="noStrike">
                <a:solidFill>
                  <a:srgbClr val="FFFFFF"/>
                </a:solidFill>
                <a:latin typeface="Georgia"/>
                <a:ea typeface="Georgia"/>
                <a:cs typeface="Georgia"/>
                <a:sym typeface="Georgia"/>
              </a:rPr>
              <a:t>Development of a machine learning model</a:t>
            </a:r>
            <a:endParaRPr b="0" i="0" sz="1800" u="none" cap="none" strike="noStrike">
              <a:solidFill>
                <a:srgbClr val="FFFFFF"/>
              </a:solidFill>
              <a:latin typeface="Georgia"/>
              <a:ea typeface="Georgia"/>
              <a:cs typeface="Georgia"/>
              <a:sym typeface="Georgia"/>
            </a:endParaRPr>
          </a:p>
        </p:txBody>
      </p:sp>
      <p:sp>
        <p:nvSpPr>
          <p:cNvPr id="4367" name="Google Shape;4367;p576"/>
          <p:cNvSpPr/>
          <p:nvPr/>
        </p:nvSpPr>
        <p:spPr>
          <a:xfrm>
            <a:off x="252275" y="55700"/>
            <a:ext cx="472500" cy="472500"/>
          </a:xfrm>
          <a:prstGeom prst="ellipse">
            <a:avLst/>
          </a:prstGeom>
          <a:solidFill>
            <a:srgbClr val="DC6900"/>
          </a:solidFill>
          <a:ln cap="flat" cmpd="sng" w="9525">
            <a:solidFill>
              <a:srgbClr val="DC69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rgbClr val="FFFFFF"/>
                </a:solidFill>
                <a:latin typeface="Arial"/>
                <a:ea typeface="Arial"/>
                <a:cs typeface="Arial"/>
                <a:sym typeface="Arial"/>
              </a:rPr>
              <a:t>3</a:t>
            </a:r>
            <a:endParaRPr b="0" i="0" sz="1800" u="none" cap="none" strike="noStrike">
              <a:solidFill>
                <a:srgbClr val="FFFFFF"/>
              </a:solidFill>
              <a:latin typeface="Arial"/>
              <a:ea typeface="Arial"/>
              <a:cs typeface="Arial"/>
              <a:sym typeface="Arial"/>
            </a:endParaRPr>
          </a:p>
        </p:txBody>
      </p:sp>
      <p:sp>
        <p:nvSpPr>
          <p:cNvPr id="4368" name="Google Shape;4368;p576"/>
          <p:cNvSpPr txBox="1"/>
          <p:nvPr/>
        </p:nvSpPr>
        <p:spPr>
          <a:xfrm>
            <a:off x="616000" y="1534075"/>
            <a:ext cx="5851800" cy="27000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00000"/>
              </a:lnSpc>
              <a:spcBef>
                <a:spcPts val="0"/>
              </a:spcBef>
              <a:spcAft>
                <a:spcPts val="0"/>
              </a:spcAft>
              <a:buClr>
                <a:schemeClr val="dk1"/>
              </a:buClr>
              <a:buSzPts val="1400"/>
              <a:buFont typeface="Arial"/>
              <a:buChar char="-"/>
            </a:pPr>
            <a:r>
              <a:rPr b="0" i="0" lang="en" sz="1400" u="none" cap="none" strike="noStrike">
                <a:solidFill>
                  <a:schemeClr val="dk1"/>
                </a:solidFill>
                <a:latin typeface="Arial"/>
                <a:ea typeface="Arial"/>
                <a:cs typeface="Arial"/>
                <a:sym typeface="Arial"/>
              </a:rPr>
              <a:t>Many algorithms are available out there for string matching. Where to start? </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en" sz="1400" u="none" cap="none" strike="noStrike">
                <a:solidFill>
                  <a:schemeClr val="dk1"/>
                </a:solidFill>
                <a:latin typeface="Arial"/>
                <a:ea typeface="Arial"/>
                <a:cs typeface="Arial"/>
                <a:sym typeface="Arial"/>
              </a:rPr>
              <a:t>Parallelize your code! Faster computations and bigger capacity, prove that your idea is scalable</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a:p>
            <a:pPr indent="-228600" lvl="0" marL="457200" marR="0" rtl="0" algn="l">
              <a:lnSpc>
                <a:spcPct val="100000"/>
              </a:lnSpc>
              <a:spcBef>
                <a:spcPts val="0"/>
              </a:spcBef>
              <a:spcAft>
                <a:spcPts val="0"/>
              </a:spcAft>
              <a:buClr>
                <a:schemeClr val="dk1"/>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4369" name="Google Shape;4369;p576"/>
          <p:cNvSpPr txBox="1"/>
          <p:nvPr>
            <p:ph type="title"/>
          </p:nvPr>
        </p:nvSpPr>
        <p:spPr>
          <a:xfrm>
            <a:off x="4923375" y="599725"/>
            <a:ext cx="2481000" cy="380100"/>
          </a:xfrm>
          <a:prstGeom prst="rect">
            <a:avLst/>
          </a:prstGeom>
          <a:noFill/>
          <a:ln>
            <a:noFill/>
          </a:ln>
        </p:spPr>
        <p:txBody>
          <a:bodyPr anchorCtr="0" anchor="t" bIns="0" lIns="0" spcFirstLastPara="1" rIns="0" wrap="square" tIns="0">
            <a:noAutofit/>
          </a:bodyPr>
          <a:lstStyle/>
          <a:p>
            <a:pPr indent="0" lvl="0" marL="0" rtl="0" algn="l">
              <a:lnSpc>
                <a:spcPct val="85000"/>
              </a:lnSpc>
              <a:spcBef>
                <a:spcPts val="0"/>
              </a:spcBef>
              <a:spcAft>
                <a:spcPts val="0"/>
              </a:spcAft>
              <a:buSzPts val="2400"/>
              <a:buNone/>
            </a:pPr>
            <a:r>
              <a:rPr lang="en"/>
              <a:t>ML/NLP Strategy</a:t>
            </a:r>
            <a:endParaRPr/>
          </a:p>
        </p:txBody>
      </p:sp>
      <p:pic>
        <p:nvPicPr>
          <p:cNvPr id="4370" name="Google Shape;4370;p576"/>
          <p:cNvPicPr preferRelativeResize="0"/>
          <p:nvPr/>
        </p:nvPicPr>
        <p:blipFill rotWithShape="1">
          <a:blip r:embed="rId3">
            <a:alphaModFix/>
          </a:blip>
          <a:srcRect b="0" l="0" r="0" t="0"/>
          <a:stretch/>
        </p:blipFill>
        <p:spPr>
          <a:xfrm>
            <a:off x="7072025" y="1044450"/>
            <a:ext cx="1570812" cy="885550"/>
          </a:xfrm>
          <a:prstGeom prst="rect">
            <a:avLst/>
          </a:prstGeom>
          <a:noFill/>
          <a:ln>
            <a:noFill/>
          </a:ln>
        </p:spPr>
      </p:pic>
      <p:pic>
        <p:nvPicPr>
          <p:cNvPr id="4371" name="Google Shape;4371;p576"/>
          <p:cNvPicPr preferRelativeResize="0"/>
          <p:nvPr/>
        </p:nvPicPr>
        <p:blipFill rotWithShape="1">
          <a:blip r:embed="rId4">
            <a:alphaModFix/>
          </a:blip>
          <a:srcRect b="0" l="0" r="0" t="0"/>
          <a:stretch/>
        </p:blipFill>
        <p:spPr>
          <a:xfrm>
            <a:off x="7146749" y="1994627"/>
            <a:ext cx="1421350" cy="628450"/>
          </a:xfrm>
          <a:prstGeom prst="rect">
            <a:avLst/>
          </a:prstGeom>
          <a:noFill/>
          <a:ln>
            <a:noFill/>
          </a:ln>
        </p:spPr>
      </p:pic>
      <p:pic>
        <p:nvPicPr>
          <p:cNvPr id="4372" name="Google Shape;4372;p576"/>
          <p:cNvPicPr preferRelativeResize="0"/>
          <p:nvPr/>
        </p:nvPicPr>
        <p:blipFill rotWithShape="1">
          <a:blip r:embed="rId5">
            <a:alphaModFix/>
          </a:blip>
          <a:srcRect b="0" l="0" r="0" t="0"/>
          <a:stretch/>
        </p:blipFill>
        <p:spPr>
          <a:xfrm>
            <a:off x="6903023" y="2558437"/>
            <a:ext cx="987775" cy="987796"/>
          </a:xfrm>
          <a:prstGeom prst="rect">
            <a:avLst/>
          </a:prstGeom>
          <a:noFill/>
          <a:ln>
            <a:noFill/>
          </a:ln>
        </p:spPr>
      </p:pic>
      <p:pic>
        <p:nvPicPr>
          <p:cNvPr id="4373" name="Google Shape;4373;p576"/>
          <p:cNvPicPr preferRelativeResize="0"/>
          <p:nvPr/>
        </p:nvPicPr>
        <p:blipFill rotWithShape="1">
          <a:blip r:embed="rId6">
            <a:alphaModFix/>
          </a:blip>
          <a:srcRect b="0" l="0" r="0" t="0"/>
          <a:stretch/>
        </p:blipFill>
        <p:spPr>
          <a:xfrm>
            <a:off x="7890793" y="2558443"/>
            <a:ext cx="987775" cy="987775"/>
          </a:xfrm>
          <a:prstGeom prst="rect">
            <a:avLst/>
          </a:prstGeom>
          <a:noFill/>
          <a:ln>
            <a:noFill/>
          </a:ln>
        </p:spPr>
      </p:pic>
      <p:pic>
        <p:nvPicPr>
          <p:cNvPr id="4374" name="Google Shape;4374;p576"/>
          <p:cNvPicPr preferRelativeResize="0"/>
          <p:nvPr/>
        </p:nvPicPr>
        <p:blipFill rotWithShape="1">
          <a:blip r:embed="rId7">
            <a:alphaModFix/>
          </a:blip>
          <a:srcRect b="0" l="0" r="0" t="0"/>
          <a:stretch/>
        </p:blipFill>
        <p:spPr>
          <a:xfrm>
            <a:off x="6903026" y="3508626"/>
            <a:ext cx="1908800" cy="118546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4378" name="Shape 4378"/>
        <p:cNvGrpSpPr/>
        <p:nvPr/>
      </p:nvGrpSpPr>
      <p:grpSpPr>
        <a:xfrm>
          <a:off x="0" y="0"/>
          <a:ext cx="0" cy="0"/>
          <a:chOff x="0" y="0"/>
          <a:chExt cx="0" cy="0"/>
        </a:xfrm>
      </p:grpSpPr>
      <p:sp>
        <p:nvSpPr>
          <p:cNvPr id="4379" name="Google Shape;4379;p577"/>
          <p:cNvSpPr txBox="1"/>
          <p:nvPr/>
        </p:nvSpPr>
        <p:spPr>
          <a:xfrm>
            <a:off x="332200" y="1364450"/>
            <a:ext cx="5647800" cy="23067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00000"/>
              </a:lnSpc>
              <a:spcBef>
                <a:spcPts val="0"/>
              </a:spcBef>
              <a:spcAft>
                <a:spcPts val="0"/>
              </a:spcAft>
              <a:buClr>
                <a:schemeClr val="dk1"/>
              </a:buClr>
              <a:buSzPts val="1400"/>
              <a:buFont typeface="Arial"/>
              <a:buChar char="-"/>
            </a:pPr>
            <a:r>
              <a:rPr b="0" i="0" lang="en" sz="1400" u="none" cap="none" strike="noStrike">
                <a:solidFill>
                  <a:schemeClr val="dk1"/>
                </a:solidFill>
                <a:latin typeface="Arial"/>
                <a:ea typeface="Arial"/>
                <a:cs typeface="Arial"/>
                <a:sym typeface="Arial"/>
              </a:rPr>
              <a:t>Accuracy of the model goes without say - but how do you assess accuracy here? </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a:p>
            <a:pPr indent="-317500" lvl="0" marL="457200" marR="0" rtl="0" algn="l">
              <a:lnSpc>
                <a:spcPct val="100000"/>
              </a:lnSpc>
              <a:spcBef>
                <a:spcPts val="0"/>
              </a:spcBef>
              <a:spcAft>
                <a:spcPts val="0"/>
              </a:spcAft>
              <a:buClr>
                <a:schemeClr val="dk1"/>
              </a:buClr>
              <a:buSzPts val="1400"/>
              <a:buFont typeface="Arial"/>
              <a:buChar char="-"/>
            </a:pPr>
            <a:r>
              <a:rPr b="0" i="0" lang="en" sz="1400" u="none" cap="none" strike="noStrike">
                <a:solidFill>
                  <a:schemeClr val="dk1"/>
                </a:solidFill>
                <a:latin typeface="Arial"/>
                <a:ea typeface="Arial"/>
                <a:cs typeface="Arial"/>
                <a:sym typeface="Arial"/>
              </a:rPr>
              <a:t>Importance of visualization &amp; scalability</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a:p>
            <a:pPr indent="-317500" lvl="0" marL="457200" marR="0" rtl="0" algn="l">
              <a:lnSpc>
                <a:spcPct val="100000"/>
              </a:lnSpc>
              <a:spcBef>
                <a:spcPts val="0"/>
              </a:spcBef>
              <a:spcAft>
                <a:spcPts val="0"/>
              </a:spcAft>
              <a:buClr>
                <a:schemeClr val="dk1"/>
              </a:buClr>
              <a:buSzPts val="1400"/>
              <a:buFont typeface="Arial"/>
              <a:buChar char="-"/>
            </a:pPr>
            <a:r>
              <a:rPr b="0" i="0" lang="en" sz="1400" u="none" cap="none" strike="noStrike">
                <a:solidFill>
                  <a:schemeClr val="dk1"/>
                </a:solidFill>
                <a:latin typeface="Arial"/>
                <a:ea typeface="Arial"/>
                <a:cs typeface="Arial"/>
                <a:sym typeface="Arial"/>
              </a:rPr>
              <a:t>More traffic will lead to validity - Qualitative view and long term testing</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4380" name="Google Shape;4380;p577"/>
          <p:cNvSpPr/>
          <p:nvPr/>
        </p:nvSpPr>
        <p:spPr>
          <a:xfrm>
            <a:off x="518527" y="348956"/>
            <a:ext cx="3204900" cy="705000"/>
          </a:xfrm>
          <a:prstGeom prst="roundRect">
            <a:avLst>
              <a:gd fmla="val 16667" name="adj"/>
            </a:avLst>
          </a:prstGeom>
          <a:solidFill>
            <a:srgbClr val="E0301E"/>
          </a:solidFill>
          <a:ln cap="flat" cmpd="sng" w="9525">
            <a:solidFill>
              <a:srgbClr val="E1301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85000"/>
              </a:lnSpc>
              <a:spcBef>
                <a:spcPts val="0"/>
              </a:spcBef>
              <a:spcAft>
                <a:spcPts val="0"/>
              </a:spcAft>
              <a:buClr>
                <a:srgbClr val="000000"/>
              </a:buClr>
              <a:buSzPts val="1800"/>
              <a:buFont typeface="Arial"/>
              <a:buNone/>
            </a:pPr>
            <a:r>
              <a:rPr b="0" i="0" lang="en" sz="1800" u="none" cap="none" strike="noStrike">
                <a:solidFill>
                  <a:srgbClr val="FFFFFF"/>
                </a:solidFill>
                <a:latin typeface="Georgia"/>
                <a:ea typeface="Georgia"/>
                <a:cs typeface="Georgia"/>
                <a:sym typeface="Georgia"/>
              </a:rPr>
              <a:t>Test the model</a:t>
            </a:r>
            <a:endParaRPr b="0" i="0" sz="1800" u="none" cap="none" strike="noStrike">
              <a:solidFill>
                <a:srgbClr val="FFFFFF"/>
              </a:solidFill>
              <a:latin typeface="Georgia"/>
              <a:ea typeface="Georgia"/>
              <a:cs typeface="Georgia"/>
              <a:sym typeface="Georgia"/>
            </a:endParaRPr>
          </a:p>
        </p:txBody>
      </p:sp>
      <p:sp>
        <p:nvSpPr>
          <p:cNvPr id="4381" name="Google Shape;4381;p577"/>
          <p:cNvSpPr/>
          <p:nvPr/>
        </p:nvSpPr>
        <p:spPr>
          <a:xfrm>
            <a:off x="275188" y="50400"/>
            <a:ext cx="472500" cy="472500"/>
          </a:xfrm>
          <a:prstGeom prst="ellipse">
            <a:avLst/>
          </a:prstGeom>
          <a:solidFill>
            <a:srgbClr val="E0301E"/>
          </a:solidFill>
          <a:ln cap="flat" cmpd="sng" w="9525">
            <a:solidFill>
              <a:srgbClr val="E1301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rgbClr val="FFFFFF"/>
                </a:solidFill>
                <a:latin typeface="Arial"/>
                <a:ea typeface="Arial"/>
                <a:cs typeface="Arial"/>
                <a:sym typeface="Arial"/>
              </a:rPr>
              <a:t>4</a:t>
            </a:r>
            <a:endParaRPr b="0" i="0" sz="1800" u="none" cap="none" strike="noStrike">
              <a:solidFill>
                <a:srgbClr val="FFFFFF"/>
              </a:solidFill>
              <a:latin typeface="Arial"/>
              <a:ea typeface="Arial"/>
              <a:cs typeface="Arial"/>
              <a:sym typeface="Arial"/>
            </a:endParaRPr>
          </a:p>
        </p:txBody>
      </p:sp>
      <p:pic>
        <p:nvPicPr>
          <p:cNvPr descr="Image result for GraphDB" id="4382" name="Google Shape;4382;p577"/>
          <p:cNvPicPr preferRelativeResize="0"/>
          <p:nvPr/>
        </p:nvPicPr>
        <p:blipFill rotWithShape="1">
          <a:blip r:embed="rId3">
            <a:alphaModFix/>
          </a:blip>
          <a:srcRect b="0" l="0" r="0" t="0"/>
          <a:stretch/>
        </p:blipFill>
        <p:spPr>
          <a:xfrm>
            <a:off x="2039975" y="2907100"/>
            <a:ext cx="3711175" cy="1861700"/>
          </a:xfrm>
          <a:prstGeom prst="rect">
            <a:avLst/>
          </a:prstGeom>
          <a:noFill/>
          <a:ln>
            <a:noFill/>
          </a:ln>
        </p:spPr>
      </p:pic>
      <p:pic>
        <p:nvPicPr>
          <p:cNvPr descr="Image result for d3.js" id="4383" name="Google Shape;4383;p577"/>
          <p:cNvPicPr preferRelativeResize="0"/>
          <p:nvPr/>
        </p:nvPicPr>
        <p:blipFill rotWithShape="1">
          <a:blip r:embed="rId4">
            <a:alphaModFix/>
          </a:blip>
          <a:srcRect b="0" l="0" r="0" t="0"/>
          <a:stretch/>
        </p:blipFill>
        <p:spPr>
          <a:xfrm>
            <a:off x="6221450" y="895350"/>
            <a:ext cx="2724150" cy="1676400"/>
          </a:xfrm>
          <a:prstGeom prst="rect">
            <a:avLst/>
          </a:prstGeom>
          <a:noFill/>
          <a:ln>
            <a:noFill/>
          </a:ln>
        </p:spPr>
      </p:pic>
      <p:pic>
        <p:nvPicPr>
          <p:cNvPr descr="Image result for graphDB" id="4384" name="Google Shape;4384;p577"/>
          <p:cNvPicPr preferRelativeResize="0"/>
          <p:nvPr/>
        </p:nvPicPr>
        <p:blipFill rotWithShape="1">
          <a:blip r:embed="rId5">
            <a:alphaModFix/>
          </a:blip>
          <a:srcRect b="0" l="0" r="0" t="0"/>
          <a:stretch/>
        </p:blipFill>
        <p:spPr>
          <a:xfrm>
            <a:off x="5751158" y="3336425"/>
            <a:ext cx="1003025" cy="100305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88" name="Shape 4388"/>
        <p:cNvGrpSpPr/>
        <p:nvPr/>
      </p:nvGrpSpPr>
      <p:grpSpPr>
        <a:xfrm>
          <a:off x="0" y="0"/>
          <a:ext cx="0" cy="0"/>
          <a:chOff x="0" y="0"/>
          <a:chExt cx="0" cy="0"/>
        </a:xfrm>
      </p:grpSpPr>
      <p:sp>
        <p:nvSpPr>
          <p:cNvPr id="4389" name="Google Shape;4389;p578"/>
          <p:cNvSpPr txBox="1"/>
          <p:nvPr>
            <p:ph idx="1" type="body"/>
          </p:nvPr>
        </p:nvSpPr>
        <p:spPr>
          <a:xfrm>
            <a:off x="332185" y="1577579"/>
            <a:ext cx="8479500" cy="3051600"/>
          </a:xfrm>
          <a:prstGeom prst="rect">
            <a:avLst/>
          </a:prstGeom>
          <a:noFill/>
          <a:ln>
            <a:noFill/>
          </a:ln>
        </p:spPr>
        <p:txBody>
          <a:bodyPr anchorCtr="0" anchor="t" bIns="0" lIns="0" spcFirstLastPara="1" rIns="0" wrap="square" tIns="0">
            <a:noAutofit/>
          </a:bodyPr>
          <a:lstStyle/>
          <a:p>
            <a:pPr indent="-304800" lvl="0" marL="457200" rtl="0" algn="l">
              <a:lnSpc>
                <a:spcPct val="100000"/>
              </a:lnSpc>
              <a:spcBef>
                <a:spcPts val="0"/>
              </a:spcBef>
              <a:spcAft>
                <a:spcPts val="0"/>
              </a:spcAft>
              <a:buSzPts val="1200"/>
              <a:buChar char="●"/>
            </a:pPr>
            <a:r>
              <a:rPr lang="en"/>
              <a:t>Legal &amp; highly confidential data </a:t>
            </a:r>
            <a:endParaRPr/>
          </a:p>
          <a:p>
            <a:pPr indent="-228600" lvl="0" marL="457200" rtl="0" algn="l">
              <a:lnSpc>
                <a:spcPct val="100000"/>
              </a:lnSpc>
              <a:spcBef>
                <a:spcPts val="0"/>
              </a:spcBef>
              <a:spcAft>
                <a:spcPts val="0"/>
              </a:spcAft>
              <a:buSzPts val="1200"/>
              <a:buNone/>
            </a:pPr>
            <a:r>
              <a:t/>
            </a:r>
            <a:endParaRPr/>
          </a:p>
          <a:p>
            <a:pPr indent="-304800" lvl="0" marL="457200" rtl="0" algn="l">
              <a:lnSpc>
                <a:spcPct val="100000"/>
              </a:lnSpc>
              <a:spcBef>
                <a:spcPts val="0"/>
              </a:spcBef>
              <a:spcAft>
                <a:spcPts val="0"/>
              </a:spcAft>
              <a:buSzPts val="1200"/>
              <a:buChar char="●"/>
            </a:pPr>
            <a:r>
              <a:rPr lang="en"/>
              <a:t>=&gt; Impact of entire company = </a:t>
            </a:r>
            <a:endParaRPr/>
          </a:p>
          <a:p>
            <a:pPr indent="-304800" lvl="0" marL="457200" rtl="0" algn="l">
              <a:lnSpc>
                <a:spcPct val="100000"/>
              </a:lnSpc>
              <a:spcBef>
                <a:spcPts val="0"/>
              </a:spcBef>
              <a:spcAft>
                <a:spcPts val="0"/>
              </a:spcAft>
              <a:buSzPts val="1200"/>
              <a:buChar char="●"/>
            </a:pPr>
            <a:r>
              <a:rPr lang="en"/>
              <a:t>WHy this data? Which data</a:t>
            </a:r>
            <a:endParaRPr/>
          </a:p>
          <a:p>
            <a:pPr indent="-304800" lvl="0" marL="457200" rtl="0" algn="l">
              <a:lnSpc>
                <a:spcPct val="100000"/>
              </a:lnSpc>
              <a:spcBef>
                <a:spcPts val="0"/>
              </a:spcBef>
              <a:spcAft>
                <a:spcPts val="0"/>
              </a:spcAft>
              <a:buSzPts val="1200"/>
              <a:buChar char="●"/>
            </a:pPr>
            <a:r>
              <a:rPr lang="en"/>
              <a:t>Don’t be afraid of the legal.</a:t>
            </a:r>
            <a:endParaRPr/>
          </a:p>
          <a:p>
            <a:pPr indent="-228600" lvl="0" marL="457200" rtl="0" algn="l">
              <a:lnSpc>
                <a:spcPct val="100000"/>
              </a:lnSpc>
              <a:spcBef>
                <a:spcPts val="0"/>
              </a:spcBef>
              <a:spcAft>
                <a:spcPts val="0"/>
              </a:spcAft>
              <a:buSzPts val="1200"/>
              <a:buNone/>
            </a:pPr>
            <a:r>
              <a:t/>
            </a:r>
            <a:endParaRPr/>
          </a:p>
          <a:p>
            <a:pPr indent="-304800" lvl="0" marL="457200" rtl="0" algn="l">
              <a:lnSpc>
                <a:spcPct val="100000"/>
              </a:lnSpc>
              <a:spcBef>
                <a:spcPts val="0"/>
              </a:spcBef>
              <a:spcAft>
                <a:spcPts val="0"/>
              </a:spcAft>
              <a:buSzPts val="1200"/>
              <a:buChar char="●"/>
            </a:pPr>
            <a:r>
              <a:rPr lang="en"/>
              <a:t> </a:t>
            </a:r>
            <a:endParaRPr/>
          </a:p>
        </p:txBody>
      </p:sp>
      <p:sp>
        <p:nvSpPr>
          <p:cNvPr id="4390" name="Google Shape;4390;p578"/>
          <p:cNvSpPr txBox="1"/>
          <p:nvPr>
            <p:ph type="title"/>
          </p:nvPr>
        </p:nvSpPr>
        <p:spPr>
          <a:xfrm>
            <a:off x="332185" y="322886"/>
            <a:ext cx="8479500" cy="377100"/>
          </a:xfrm>
          <a:prstGeom prst="rect">
            <a:avLst/>
          </a:prstGeom>
          <a:noFill/>
          <a:ln>
            <a:noFill/>
          </a:ln>
        </p:spPr>
        <p:txBody>
          <a:bodyPr anchorCtr="0" anchor="t" bIns="0" lIns="0" spcFirstLastPara="1" rIns="0" wrap="square" tIns="0">
            <a:noAutofit/>
          </a:bodyPr>
          <a:lstStyle/>
          <a:p>
            <a:pPr indent="0" lvl="0" marL="0" rtl="0" algn="l">
              <a:lnSpc>
                <a:spcPct val="85000"/>
              </a:lnSpc>
              <a:spcBef>
                <a:spcPts val="0"/>
              </a:spcBef>
              <a:spcAft>
                <a:spcPts val="0"/>
              </a:spcAft>
              <a:buSzPts val="2400"/>
              <a:buNone/>
            </a:pPr>
            <a:r>
              <a:rPr lang="en"/>
              <a:t>(other projects</a:t>
            </a:r>
            <a:endParaRPr/>
          </a:p>
        </p:txBody>
      </p:sp>
      <p:sp>
        <p:nvSpPr>
          <p:cNvPr id="4391" name="Google Shape;4391;p578"/>
          <p:cNvSpPr txBox="1"/>
          <p:nvPr>
            <p:ph idx="2" type="subTitle"/>
          </p:nvPr>
        </p:nvSpPr>
        <p:spPr>
          <a:xfrm>
            <a:off x="332184" y="700075"/>
            <a:ext cx="8479500" cy="664500"/>
          </a:xfrm>
          <a:prstGeom prst="rect">
            <a:avLst/>
          </a:prstGeom>
          <a:noFill/>
          <a:ln>
            <a:noFill/>
          </a:ln>
        </p:spPr>
        <p:txBody>
          <a:bodyPr anchorCtr="0" anchor="t" bIns="0" lIns="0" spcFirstLastPara="1" rIns="0" wrap="square" tIns="0">
            <a:noAutofit/>
          </a:bodyPr>
          <a:lstStyle/>
          <a:p>
            <a:pPr indent="0" lvl="0" marL="0" rtl="0" algn="l">
              <a:lnSpc>
                <a:spcPct val="85000"/>
              </a:lnSpc>
              <a:spcBef>
                <a:spcPts val="0"/>
              </a:spcBef>
              <a:spcAft>
                <a:spcPts val="0"/>
              </a:spcAft>
              <a:buSzPts val="1800"/>
              <a:buNone/>
            </a:pPr>
            <a:r>
              <a:rPr lang="en"/>
              <a:t>Example maxim</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95" name="Shape 4395"/>
        <p:cNvGrpSpPr/>
        <p:nvPr/>
      </p:nvGrpSpPr>
      <p:grpSpPr>
        <a:xfrm>
          <a:off x="0" y="0"/>
          <a:ext cx="0" cy="0"/>
          <a:chOff x="0" y="0"/>
          <a:chExt cx="0" cy="0"/>
        </a:xfrm>
      </p:grpSpPr>
      <p:sp>
        <p:nvSpPr>
          <p:cNvPr id="4396" name="Google Shape;4396;p579"/>
          <p:cNvSpPr txBox="1"/>
          <p:nvPr>
            <p:ph type="title"/>
          </p:nvPr>
        </p:nvSpPr>
        <p:spPr>
          <a:xfrm>
            <a:off x="332185" y="324001"/>
            <a:ext cx="8479500" cy="1040400"/>
          </a:xfrm>
          <a:prstGeom prst="rect">
            <a:avLst/>
          </a:prstGeom>
          <a:noFill/>
          <a:ln>
            <a:noFill/>
          </a:ln>
        </p:spPr>
        <p:txBody>
          <a:bodyPr anchorCtr="0" anchor="t" bIns="0" lIns="0" spcFirstLastPara="1" rIns="0" wrap="square" tIns="0">
            <a:noAutofit/>
          </a:bodyPr>
          <a:lstStyle/>
          <a:p>
            <a:pPr indent="0" lvl="0" marL="0" rtl="0" algn="l">
              <a:lnSpc>
                <a:spcPct val="85000"/>
              </a:lnSpc>
              <a:spcBef>
                <a:spcPts val="0"/>
              </a:spcBef>
              <a:spcAft>
                <a:spcPts val="0"/>
              </a:spcAft>
              <a:buSzPts val="2400"/>
              <a:buNone/>
            </a:pPr>
            <a:r>
              <a:rPr lang="en"/>
              <a:t>Back Up</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00" name="Shape 4400"/>
        <p:cNvGrpSpPr/>
        <p:nvPr/>
      </p:nvGrpSpPr>
      <p:grpSpPr>
        <a:xfrm>
          <a:off x="0" y="0"/>
          <a:ext cx="0" cy="0"/>
          <a:chOff x="0" y="0"/>
          <a:chExt cx="0" cy="0"/>
        </a:xfrm>
      </p:grpSpPr>
      <p:sp>
        <p:nvSpPr>
          <p:cNvPr id="4401" name="Google Shape;4401;p580"/>
          <p:cNvSpPr txBox="1"/>
          <p:nvPr>
            <p:ph type="title"/>
          </p:nvPr>
        </p:nvSpPr>
        <p:spPr>
          <a:xfrm>
            <a:off x="374904" y="182880"/>
            <a:ext cx="6090300" cy="6858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dk1"/>
              </a:buClr>
              <a:buSzPts val="1800"/>
              <a:buFont typeface="Georgia"/>
              <a:buNone/>
            </a:pPr>
            <a:r>
              <a:rPr lang="en"/>
              <a:t>First engagement with Stakeholders</a:t>
            </a:r>
            <a:endParaRPr/>
          </a:p>
        </p:txBody>
      </p:sp>
      <p:sp>
        <p:nvSpPr>
          <p:cNvPr id="4402" name="Google Shape;4402;p580"/>
          <p:cNvSpPr txBox="1"/>
          <p:nvPr>
            <p:ph idx="1" type="body"/>
          </p:nvPr>
        </p:nvSpPr>
        <p:spPr>
          <a:xfrm>
            <a:off x="2520306" y="1314450"/>
            <a:ext cx="6090300" cy="3314700"/>
          </a:xfrm>
          <a:prstGeom prst="rect">
            <a:avLst/>
          </a:prstGeom>
          <a:noFill/>
          <a:ln>
            <a:noFill/>
          </a:ln>
        </p:spPr>
        <p:txBody>
          <a:bodyPr anchorCtr="0" anchor="t" bIns="0" lIns="0" spcFirstLastPara="1" rIns="0" wrap="square" tIns="0">
            <a:noAutofit/>
          </a:bodyPr>
          <a:lstStyle/>
          <a:p>
            <a:pPr indent="-323850" lvl="0" marL="457200" rtl="0" algn="l">
              <a:lnSpc>
                <a:spcPct val="100000"/>
              </a:lnSpc>
              <a:spcBef>
                <a:spcPts val="0"/>
              </a:spcBef>
              <a:spcAft>
                <a:spcPts val="0"/>
              </a:spcAft>
              <a:buSzPts val="1500"/>
              <a:buChar char="●"/>
            </a:pPr>
            <a:r>
              <a:rPr lang="en"/>
              <a:t>Often a very vague and general question</a:t>
            </a:r>
            <a:endParaRPr/>
          </a:p>
          <a:p>
            <a:pPr indent="0" lvl="0" marL="457200" rtl="0" algn="l">
              <a:lnSpc>
                <a:spcPct val="100000"/>
              </a:lnSpc>
              <a:spcBef>
                <a:spcPts val="700"/>
              </a:spcBef>
              <a:spcAft>
                <a:spcPts val="0"/>
              </a:spcAft>
              <a:buSzPts val="1500"/>
              <a:buNone/>
            </a:pPr>
            <a:r>
              <a:t/>
            </a:r>
            <a:endParaRPr/>
          </a:p>
          <a:p>
            <a:pPr indent="-323850" lvl="0" marL="457200" rtl="0" algn="l">
              <a:lnSpc>
                <a:spcPct val="100000"/>
              </a:lnSpc>
              <a:spcBef>
                <a:spcPts val="700"/>
              </a:spcBef>
              <a:spcAft>
                <a:spcPts val="0"/>
              </a:spcAft>
              <a:buSzPts val="1500"/>
              <a:buChar char="●"/>
            </a:pPr>
            <a:r>
              <a:rPr lang="en"/>
              <a:t>Identify business needs</a:t>
            </a:r>
            <a:endParaRPr/>
          </a:p>
          <a:p>
            <a:pPr indent="-323850" lvl="0" marL="457200" rtl="0" algn="l">
              <a:lnSpc>
                <a:spcPct val="100000"/>
              </a:lnSpc>
              <a:spcBef>
                <a:spcPts val="0"/>
              </a:spcBef>
              <a:spcAft>
                <a:spcPts val="0"/>
              </a:spcAft>
              <a:buSzPts val="1500"/>
              <a:buChar char="●"/>
            </a:pPr>
            <a:r>
              <a:rPr lang="en"/>
              <a:t>Is there a need for data science?</a:t>
            </a:r>
            <a:endParaRPr/>
          </a:p>
          <a:p>
            <a:pPr indent="0" lvl="0" marL="457200" rtl="0" algn="l">
              <a:lnSpc>
                <a:spcPct val="100000"/>
              </a:lnSpc>
              <a:spcBef>
                <a:spcPts val="700"/>
              </a:spcBef>
              <a:spcAft>
                <a:spcPts val="0"/>
              </a:spcAft>
              <a:buSzPts val="1500"/>
              <a:buNone/>
            </a:pPr>
            <a:r>
              <a:t/>
            </a:r>
            <a:endParaRPr/>
          </a:p>
          <a:p>
            <a:pPr indent="-323850" lvl="0" marL="457200" rtl="0" algn="l">
              <a:lnSpc>
                <a:spcPct val="100000"/>
              </a:lnSpc>
              <a:spcBef>
                <a:spcPts val="700"/>
              </a:spcBef>
              <a:spcAft>
                <a:spcPts val="0"/>
              </a:spcAft>
              <a:buSzPts val="1500"/>
              <a:buChar char="●"/>
            </a:pPr>
            <a:r>
              <a:rPr lang="en"/>
              <a:t>Assessment of the current modus operandi </a:t>
            </a:r>
            <a:endParaRPr/>
          </a:p>
          <a:p>
            <a:pPr indent="0" lvl="0" marL="457200" rtl="0" algn="l">
              <a:lnSpc>
                <a:spcPct val="100000"/>
              </a:lnSpc>
              <a:spcBef>
                <a:spcPts val="700"/>
              </a:spcBef>
              <a:spcAft>
                <a:spcPts val="0"/>
              </a:spcAft>
              <a:buSzPts val="1500"/>
              <a:buNone/>
            </a:pPr>
            <a:r>
              <a:t/>
            </a:r>
            <a:endParaRPr/>
          </a:p>
          <a:p>
            <a:pPr indent="-323850" lvl="0" marL="457200" rtl="0" algn="l">
              <a:lnSpc>
                <a:spcPct val="100000"/>
              </a:lnSpc>
              <a:spcBef>
                <a:spcPts val="700"/>
              </a:spcBef>
              <a:spcAft>
                <a:spcPts val="0"/>
              </a:spcAft>
              <a:buSzPts val="1500"/>
              <a:buChar char="●"/>
            </a:pPr>
            <a:r>
              <a:rPr lang="en"/>
              <a:t>Invite stakeholders for first conversations, acquiring business understanding</a:t>
            </a:r>
            <a:endParaRPr/>
          </a:p>
          <a:p>
            <a:pPr indent="0" lvl="0" marL="457200" rtl="0" algn="l">
              <a:lnSpc>
                <a:spcPct val="100000"/>
              </a:lnSpc>
              <a:spcBef>
                <a:spcPts val="700"/>
              </a:spcBef>
              <a:spcAft>
                <a:spcPts val="0"/>
              </a:spcAft>
              <a:buSzPts val="1500"/>
              <a:buNone/>
            </a:pPr>
            <a:r>
              <a:t/>
            </a:r>
            <a:endParaRPr/>
          </a:p>
          <a:p>
            <a:pPr indent="-323850" lvl="0" marL="457200" rtl="0" algn="l">
              <a:lnSpc>
                <a:spcPct val="100000"/>
              </a:lnSpc>
              <a:spcBef>
                <a:spcPts val="700"/>
              </a:spcBef>
              <a:spcAft>
                <a:spcPts val="0"/>
              </a:spcAft>
              <a:buSzPts val="1500"/>
              <a:buChar char="●"/>
            </a:pPr>
            <a:r>
              <a:rPr lang="en"/>
              <a:t>Towards concrete Proposals</a:t>
            </a:r>
            <a:endParaRPr/>
          </a:p>
        </p:txBody>
      </p:sp>
      <p:sp>
        <p:nvSpPr>
          <p:cNvPr id="4403" name="Google Shape;4403;p580"/>
          <p:cNvSpPr txBox="1"/>
          <p:nvPr>
            <p:ph idx="11" type="ftr"/>
          </p:nvPr>
        </p:nvSpPr>
        <p:spPr>
          <a:xfrm>
            <a:off x="533400" y="4743450"/>
            <a:ext cx="5257800" cy="114300"/>
          </a:xfrm>
          <a:prstGeom prst="rect">
            <a:avLst/>
          </a:prstGeom>
          <a:noFill/>
          <a:ln>
            <a:noFill/>
          </a:ln>
        </p:spPr>
        <p:txBody>
          <a:bodyPr anchorCtr="0" anchor="b" bIns="0" lIns="0" spcFirstLastPara="1" rIns="0" wrap="square" tIns="0">
            <a:noAutofit/>
          </a:bodyPr>
          <a:lstStyle/>
          <a:p>
            <a:pPr indent="0" lvl="0" marL="0" rtl="0" algn="l">
              <a:lnSpc>
                <a:spcPct val="100000"/>
              </a:lnSpc>
              <a:spcBef>
                <a:spcPts val="0"/>
              </a:spcBef>
              <a:spcAft>
                <a:spcPts val="0"/>
              </a:spcAft>
              <a:buSzPts val="1000"/>
              <a:buNone/>
            </a:pPr>
            <a:r>
              <a:t/>
            </a:r>
            <a:endParaRPr/>
          </a:p>
        </p:txBody>
      </p:sp>
      <p:sp>
        <p:nvSpPr>
          <p:cNvPr id="4404" name="Google Shape;4404;p580"/>
          <p:cNvSpPr txBox="1"/>
          <p:nvPr>
            <p:ph idx="12" type="sldNum"/>
          </p:nvPr>
        </p:nvSpPr>
        <p:spPr>
          <a:xfrm>
            <a:off x="7086600" y="4857750"/>
            <a:ext cx="1527000" cy="1143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SzPts val="700"/>
              <a:buNone/>
            </a:pPr>
            <a:fld id="{00000000-1234-1234-1234-123412341234}" type="slidenum">
              <a:rPr lang="en"/>
              <a:t>‹#›</a:t>
            </a:fld>
            <a:endParaRPr/>
          </a:p>
        </p:txBody>
      </p:sp>
      <p:sp>
        <p:nvSpPr>
          <p:cNvPr id="4405" name="Google Shape;4405;p580"/>
          <p:cNvSpPr txBox="1"/>
          <p:nvPr>
            <p:ph idx="10" type="dt"/>
          </p:nvPr>
        </p:nvSpPr>
        <p:spPr>
          <a:xfrm>
            <a:off x="7086600" y="4743450"/>
            <a:ext cx="1524000" cy="1143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SzPts val="1000"/>
              <a:buNone/>
            </a:pPr>
            <a:r>
              <a:rPr lang="en"/>
              <a:t>May 2019</a:t>
            </a:r>
            <a:endParaRPr/>
          </a:p>
        </p:txBody>
      </p:sp>
      <p:grpSp>
        <p:nvGrpSpPr>
          <p:cNvPr id="4406" name="Google Shape;4406;p580"/>
          <p:cNvGrpSpPr/>
          <p:nvPr/>
        </p:nvGrpSpPr>
        <p:grpSpPr>
          <a:xfrm>
            <a:off x="67025" y="1350093"/>
            <a:ext cx="2713598" cy="3314155"/>
            <a:chOff x="1601522" y="1341381"/>
            <a:chExt cx="3619096" cy="4418874"/>
          </a:xfrm>
        </p:grpSpPr>
        <p:sp>
          <p:nvSpPr>
            <p:cNvPr id="4407" name="Google Shape;4407;p580"/>
            <p:cNvSpPr/>
            <p:nvPr/>
          </p:nvSpPr>
          <p:spPr>
            <a:xfrm>
              <a:off x="3197492" y="1341381"/>
              <a:ext cx="874586" cy="1005774"/>
            </a:xfrm>
            <a:custGeom>
              <a:rect b="b" l="l" r="r" t="t"/>
              <a:pathLst>
                <a:path extrusionOk="0" h="874586" w="1005271">
                  <a:moveTo>
                    <a:pt x="502635" y="0"/>
                  </a:moveTo>
                  <a:lnTo>
                    <a:pt x="1005270" y="190223"/>
                  </a:lnTo>
                  <a:lnTo>
                    <a:pt x="1005270" y="684364"/>
                  </a:lnTo>
                  <a:lnTo>
                    <a:pt x="502636" y="874586"/>
                  </a:lnTo>
                  <a:lnTo>
                    <a:pt x="1" y="684364"/>
                  </a:lnTo>
                  <a:lnTo>
                    <a:pt x="1" y="190223"/>
                  </a:lnTo>
                  <a:lnTo>
                    <a:pt x="502635" y="0"/>
                  </a:lnTo>
                  <a:close/>
                </a:path>
              </a:pathLst>
            </a:custGeom>
            <a:solidFill>
              <a:schemeClr val="accent1"/>
            </a:solidFill>
            <a:ln cap="flat" cmpd="sng" w="25400">
              <a:solidFill>
                <a:schemeClr val="lt1"/>
              </a:solidFill>
              <a:prstDash val="solid"/>
              <a:round/>
              <a:headEnd len="sm" w="sm" type="none"/>
              <a:tailEnd len="sm" w="sm" type="none"/>
            </a:ln>
          </p:spPr>
          <p:txBody>
            <a:bodyPr anchorCtr="0" anchor="ctr" bIns="137475" lIns="122200" spcFirstLastPara="1" rIns="122200" wrap="square" tIns="137475">
              <a:noAutofit/>
            </a:bodyPr>
            <a:lstStyle/>
            <a:p>
              <a:pPr indent="0" lvl="0" marL="0" marR="0" rtl="0" algn="ctr">
                <a:lnSpc>
                  <a:spcPct val="90000"/>
                </a:lnSpc>
                <a:spcBef>
                  <a:spcPts val="0"/>
                </a:spcBef>
                <a:spcAft>
                  <a:spcPts val="0"/>
                </a:spcAft>
                <a:buClr>
                  <a:srgbClr val="000000"/>
                </a:buClr>
                <a:buSzPts val="700"/>
                <a:buFont typeface="Arial"/>
                <a:buNone/>
              </a:pPr>
              <a:r>
                <a:rPr b="0" i="0" lang="en" sz="700" u="none" cap="none" strike="noStrike">
                  <a:solidFill>
                    <a:schemeClr val="lt1"/>
                  </a:solidFill>
                  <a:latin typeface="Arial"/>
                  <a:ea typeface="Arial"/>
                  <a:cs typeface="Arial"/>
                  <a:sym typeface="Arial"/>
                </a:rPr>
                <a:t>Target operating model</a:t>
              </a:r>
              <a:endParaRPr b="0" i="0" sz="700" u="none" cap="none" strike="noStrike">
                <a:solidFill>
                  <a:schemeClr val="lt1"/>
                </a:solidFill>
                <a:latin typeface="Arial"/>
                <a:ea typeface="Arial"/>
                <a:cs typeface="Arial"/>
                <a:sym typeface="Arial"/>
              </a:endParaRPr>
            </a:p>
          </p:txBody>
        </p:sp>
        <p:sp>
          <p:nvSpPr>
            <p:cNvPr id="4408" name="Google Shape;4408;p580"/>
            <p:cNvSpPr/>
            <p:nvPr/>
          </p:nvSpPr>
          <p:spPr>
            <a:xfrm>
              <a:off x="4098618" y="1542436"/>
              <a:ext cx="1121883" cy="603163"/>
            </a:xfrm>
            <a:custGeom>
              <a:rect b="b" l="l" r="r" t="t"/>
              <a:pathLst>
                <a:path extrusionOk="0" h="603163" w="1121883">
                  <a:moveTo>
                    <a:pt x="0" y="0"/>
                  </a:moveTo>
                  <a:lnTo>
                    <a:pt x="1121883" y="0"/>
                  </a:lnTo>
                  <a:lnTo>
                    <a:pt x="1121883" y="603163"/>
                  </a:lnTo>
                  <a:lnTo>
                    <a:pt x="0" y="603163"/>
                  </a:lnTo>
                  <a:lnTo>
                    <a:pt x="0" y="0"/>
                  </a:lnTo>
                  <a:close/>
                </a:path>
              </a:pathLst>
            </a:custGeom>
            <a:noFill/>
            <a:ln>
              <a:noFill/>
            </a:ln>
          </p:spPr>
          <p:txBody>
            <a:bodyPr anchorCtr="0" anchor="ctr" bIns="19975" lIns="19975" spcFirstLastPara="1" rIns="19975" wrap="square" tIns="19975">
              <a:noAutofit/>
            </a:bodyPr>
            <a:lstStyle/>
            <a:p>
              <a:pPr indent="0" lvl="0" marL="0" marR="0" rtl="0" algn="l">
                <a:lnSpc>
                  <a:spcPct val="90000"/>
                </a:lnSpc>
                <a:spcBef>
                  <a:spcPts val="0"/>
                </a:spcBef>
                <a:spcAft>
                  <a:spcPts val="0"/>
                </a:spcAft>
                <a:buClr>
                  <a:srgbClr val="000000"/>
                </a:buClr>
                <a:buSzPts val="500"/>
                <a:buFont typeface="Arial"/>
                <a:buNone/>
              </a:pPr>
              <a:r>
                <a:t/>
              </a:r>
              <a:endParaRPr b="0" i="0" sz="500" u="none" cap="none" strike="noStrike">
                <a:solidFill>
                  <a:schemeClr val="dk1"/>
                </a:solidFill>
                <a:latin typeface="Arial"/>
                <a:ea typeface="Arial"/>
                <a:cs typeface="Arial"/>
                <a:sym typeface="Arial"/>
              </a:endParaRPr>
            </a:p>
          </p:txBody>
        </p:sp>
        <p:sp>
          <p:nvSpPr>
            <p:cNvPr id="4409" name="Google Shape;4409;p580"/>
            <p:cNvSpPr/>
            <p:nvPr/>
          </p:nvSpPr>
          <p:spPr>
            <a:xfrm>
              <a:off x="2252938" y="1341381"/>
              <a:ext cx="874586" cy="1005774"/>
            </a:xfrm>
            <a:custGeom>
              <a:rect b="b" l="l" r="r" t="t"/>
              <a:pathLst>
                <a:path extrusionOk="0" h="874586" w="1005271">
                  <a:moveTo>
                    <a:pt x="502635" y="0"/>
                  </a:moveTo>
                  <a:lnTo>
                    <a:pt x="1005270" y="190223"/>
                  </a:lnTo>
                  <a:lnTo>
                    <a:pt x="1005270" y="684364"/>
                  </a:lnTo>
                  <a:lnTo>
                    <a:pt x="502636" y="874586"/>
                  </a:lnTo>
                  <a:lnTo>
                    <a:pt x="1" y="684364"/>
                  </a:lnTo>
                  <a:lnTo>
                    <a:pt x="1" y="190223"/>
                  </a:lnTo>
                  <a:lnTo>
                    <a:pt x="502635" y="0"/>
                  </a:lnTo>
                  <a:close/>
                </a:path>
              </a:pathLst>
            </a:custGeom>
            <a:solidFill>
              <a:schemeClr val="accent1"/>
            </a:solidFill>
            <a:ln cap="flat" cmpd="sng" w="25400">
              <a:solidFill>
                <a:schemeClr val="lt1"/>
              </a:solidFill>
              <a:prstDash val="solid"/>
              <a:round/>
              <a:headEnd len="sm" w="sm" type="none"/>
              <a:tailEnd len="sm" w="sm" type="none"/>
            </a:ln>
          </p:spPr>
          <p:txBody>
            <a:bodyPr anchorCtr="0" anchor="ctr" bIns="117475" lIns="102200" spcFirstLastPara="1" rIns="102200" wrap="square" tIns="117475">
              <a:noAutofit/>
            </a:bodyPr>
            <a:lstStyle/>
            <a:p>
              <a:pPr indent="0" lvl="0" marL="0" marR="0" rtl="0" algn="ctr">
                <a:lnSpc>
                  <a:spcPct val="90000"/>
                </a:lnSpc>
                <a:spcBef>
                  <a:spcPts val="0"/>
                </a:spcBef>
                <a:spcAft>
                  <a:spcPts val="0"/>
                </a:spcAft>
                <a:buClr>
                  <a:srgbClr val="000000"/>
                </a:buClr>
                <a:buSzPts val="600"/>
                <a:buFont typeface="Arial"/>
                <a:buNone/>
              </a:pPr>
              <a:r>
                <a:rPr b="0" i="0" lang="en" sz="600" u="none" cap="none" strike="noStrike">
                  <a:solidFill>
                    <a:schemeClr val="lt1"/>
                  </a:solidFill>
                  <a:latin typeface="Arial"/>
                  <a:ea typeface="Arial"/>
                  <a:cs typeface="Arial"/>
                  <a:sym typeface="Arial"/>
                </a:rPr>
                <a:t>Business/ Innovation</a:t>
              </a:r>
              <a:endParaRPr b="0" i="0" sz="1000" u="none" cap="none" strike="noStrike">
                <a:solidFill>
                  <a:srgbClr val="000000"/>
                </a:solidFill>
                <a:latin typeface="Arial"/>
                <a:ea typeface="Arial"/>
                <a:cs typeface="Arial"/>
                <a:sym typeface="Arial"/>
              </a:endParaRPr>
            </a:p>
            <a:p>
              <a:pPr indent="0" lvl="0" marL="0" marR="0" rtl="0" algn="ctr">
                <a:lnSpc>
                  <a:spcPct val="90000"/>
                </a:lnSpc>
                <a:spcBef>
                  <a:spcPts val="200"/>
                </a:spcBef>
                <a:spcAft>
                  <a:spcPts val="0"/>
                </a:spcAft>
                <a:buClr>
                  <a:srgbClr val="000000"/>
                </a:buClr>
                <a:buSzPts val="600"/>
                <a:buFont typeface="Arial"/>
                <a:buNone/>
              </a:pPr>
              <a:r>
                <a:rPr b="0" i="0" lang="en" sz="600" u="none" cap="none" strike="noStrike">
                  <a:solidFill>
                    <a:schemeClr val="lt1"/>
                  </a:solidFill>
                  <a:latin typeface="Arial"/>
                  <a:ea typeface="Arial"/>
                  <a:cs typeface="Arial"/>
                  <a:sym typeface="Arial"/>
                </a:rPr>
                <a:t>Enablement</a:t>
              </a:r>
              <a:endParaRPr b="0" i="0" sz="600" u="none" cap="none" strike="noStrike">
                <a:solidFill>
                  <a:schemeClr val="lt1"/>
                </a:solidFill>
                <a:latin typeface="Arial"/>
                <a:ea typeface="Arial"/>
                <a:cs typeface="Arial"/>
                <a:sym typeface="Arial"/>
              </a:endParaRPr>
            </a:p>
          </p:txBody>
        </p:sp>
        <p:sp>
          <p:nvSpPr>
            <p:cNvPr id="4410" name="Google Shape;4410;p580"/>
            <p:cNvSpPr/>
            <p:nvPr/>
          </p:nvSpPr>
          <p:spPr>
            <a:xfrm>
              <a:off x="2723405" y="2194656"/>
              <a:ext cx="874586" cy="1005774"/>
            </a:xfrm>
            <a:custGeom>
              <a:rect b="b" l="l" r="r" t="t"/>
              <a:pathLst>
                <a:path extrusionOk="0" h="874586" w="1005271">
                  <a:moveTo>
                    <a:pt x="502635" y="0"/>
                  </a:moveTo>
                  <a:lnTo>
                    <a:pt x="1005270" y="190223"/>
                  </a:lnTo>
                  <a:lnTo>
                    <a:pt x="1005270" y="684364"/>
                  </a:lnTo>
                  <a:lnTo>
                    <a:pt x="502636" y="874586"/>
                  </a:lnTo>
                  <a:lnTo>
                    <a:pt x="1" y="684364"/>
                  </a:lnTo>
                  <a:lnTo>
                    <a:pt x="1" y="190223"/>
                  </a:lnTo>
                  <a:lnTo>
                    <a:pt x="502635" y="0"/>
                  </a:lnTo>
                  <a:close/>
                </a:path>
              </a:pathLst>
            </a:custGeom>
            <a:solidFill>
              <a:schemeClr val="accent1"/>
            </a:solidFill>
            <a:ln cap="flat" cmpd="sng" w="25400">
              <a:solidFill>
                <a:schemeClr val="lt1"/>
              </a:solidFill>
              <a:prstDash val="solid"/>
              <a:round/>
              <a:headEnd len="sm" w="sm" type="none"/>
              <a:tailEnd len="sm" w="sm" type="none"/>
            </a:ln>
          </p:spPr>
          <p:txBody>
            <a:bodyPr anchorCtr="0" anchor="ctr" bIns="137475" lIns="122200" spcFirstLastPara="1" rIns="122200" wrap="square" tIns="137475">
              <a:noAutofit/>
            </a:bodyPr>
            <a:lstStyle/>
            <a:p>
              <a:pPr indent="0" lvl="0" marL="0" marR="0" rtl="0" algn="ctr">
                <a:lnSpc>
                  <a:spcPct val="90000"/>
                </a:lnSpc>
                <a:spcBef>
                  <a:spcPts val="0"/>
                </a:spcBef>
                <a:spcAft>
                  <a:spcPts val="0"/>
                </a:spcAft>
                <a:buClr>
                  <a:srgbClr val="000000"/>
                </a:buClr>
                <a:buSzPts val="900"/>
                <a:buFont typeface="Arial"/>
                <a:buNone/>
              </a:pPr>
              <a:r>
                <a:rPr b="0" i="0" lang="en" sz="900" u="none" cap="none" strike="noStrike">
                  <a:solidFill>
                    <a:schemeClr val="lt1"/>
                  </a:solidFill>
                  <a:latin typeface="Arial"/>
                  <a:ea typeface="Arial"/>
                  <a:cs typeface="Arial"/>
                  <a:sym typeface="Arial"/>
                </a:rPr>
                <a:t>Data vision</a:t>
              </a:r>
              <a:endParaRPr b="0" i="0" sz="900" u="none" cap="none" strike="noStrike">
                <a:solidFill>
                  <a:schemeClr val="lt1"/>
                </a:solidFill>
                <a:latin typeface="Arial"/>
                <a:ea typeface="Arial"/>
                <a:cs typeface="Arial"/>
                <a:sym typeface="Arial"/>
              </a:endParaRPr>
            </a:p>
          </p:txBody>
        </p:sp>
        <p:sp>
          <p:nvSpPr>
            <p:cNvPr id="4411" name="Google Shape;4411;p580"/>
            <p:cNvSpPr/>
            <p:nvPr/>
          </p:nvSpPr>
          <p:spPr>
            <a:xfrm>
              <a:off x="1601522" y="2395711"/>
              <a:ext cx="1085693" cy="603163"/>
            </a:xfrm>
            <a:custGeom>
              <a:rect b="b" l="l" r="r" t="t"/>
              <a:pathLst>
                <a:path extrusionOk="0" h="603163" w="1085693">
                  <a:moveTo>
                    <a:pt x="0" y="0"/>
                  </a:moveTo>
                  <a:lnTo>
                    <a:pt x="1085693" y="0"/>
                  </a:lnTo>
                  <a:lnTo>
                    <a:pt x="1085693" y="603163"/>
                  </a:lnTo>
                  <a:lnTo>
                    <a:pt x="0" y="603163"/>
                  </a:lnTo>
                  <a:lnTo>
                    <a:pt x="0" y="0"/>
                  </a:lnTo>
                  <a:close/>
                </a:path>
              </a:pathLst>
            </a:custGeom>
            <a:noFill/>
            <a:ln>
              <a:noFill/>
            </a:ln>
          </p:spPr>
          <p:txBody>
            <a:bodyPr anchorCtr="0" anchor="ctr" bIns="19975" lIns="19975" spcFirstLastPara="1" rIns="19975" wrap="square" tIns="19975">
              <a:noAutofit/>
            </a:bodyPr>
            <a:lstStyle/>
            <a:p>
              <a:pPr indent="0" lvl="0" marL="0" marR="0" rtl="0" algn="r">
                <a:lnSpc>
                  <a:spcPct val="90000"/>
                </a:lnSpc>
                <a:spcBef>
                  <a:spcPts val="0"/>
                </a:spcBef>
                <a:spcAft>
                  <a:spcPts val="0"/>
                </a:spcAft>
                <a:buClr>
                  <a:srgbClr val="000000"/>
                </a:buClr>
                <a:buSzPts val="500"/>
                <a:buFont typeface="Arial"/>
                <a:buNone/>
              </a:pPr>
              <a:r>
                <a:t/>
              </a:r>
              <a:endParaRPr b="0" i="0" sz="500" u="none" cap="none" strike="noStrike">
                <a:solidFill>
                  <a:schemeClr val="dk1"/>
                </a:solidFill>
                <a:latin typeface="Arial"/>
                <a:ea typeface="Arial"/>
                <a:cs typeface="Arial"/>
                <a:sym typeface="Arial"/>
              </a:endParaRPr>
            </a:p>
          </p:txBody>
        </p:sp>
        <p:sp>
          <p:nvSpPr>
            <p:cNvPr id="4412" name="Google Shape;4412;p580"/>
            <p:cNvSpPr/>
            <p:nvPr/>
          </p:nvSpPr>
          <p:spPr>
            <a:xfrm>
              <a:off x="3667959" y="2194656"/>
              <a:ext cx="874586" cy="1005774"/>
            </a:xfrm>
            <a:custGeom>
              <a:rect b="b" l="l" r="r" t="t"/>
              <a:pathLst>
                <a:path extrusionOk="0" h="874586" w="1005271">
                  <a:moveTo>
                    <a:pt x="502635" y="0"/>
                  </a:moveTo>
                  <a:lnTo>
                    <a:pt x="1005270" y="190223"/>
                  </a:lnTo>
                  <a:lnTo>
                    <a:pt x="1005270" y="684364"/>
                  </a:lnTo>
                  <a:lnTo>
                    <a:pt x="502636" y="874586"/>
                  </a:lnTo>
                  <a:lnTo>
                    <a:pt x="1" y="684364"/>
                  </a:lnTo>
                  <a:lnTo>
                    <a:pt x="1" y="190223"/>
                  </a:lnTo>
                  <a:lnTo>
                    <a:pt x="502635" y="0"/>
                  </a:lnTo>
                  <a:close/>
                </a:path>
              </a:pathLst>
            </a:custGeom>
            <a:solidFill>
              <a:schemeClr val="accent1"/>
            </a:solidFill>
            <a:ln cap="flat" cmpd="sng" w="25400">
              <a:solidFill>
                <a:schemeClr val="lt1"/>
              </a:solidFill>
              <a:prstDash val="solid"/>
              <a:round/>
              <a:headEnd len="sm" w="sm" type="none"/>
              <a:tailEnd len="sm" w="sm" type="none"/>
            </a:ln>
          </p:spPr>
          <p:txBody>
            <a:bodyPr anchorCtr="0" anchor="ctr" bIns="117475" lIns="102200" spcFirstLastPara="1" rIns="102200" wrap="square" tIns="117475">
              <a:noAutofit/>
            </a:bodyPr>
            <a:lstStyle/>
            <a:p>
              <a:pPr indent="0" lvl="0" marL="0" marR="0" rtl="0" algn="ctr">
                <a:lnSpc>
                  <a:spcPct val="90000"/>
                </a:lnSpc>
                <a:spcBef>
                  <a:spcPts val="0"/>
                </a:spcBef>
                <a:spcAft>
                  <a:spcPts val="0"/>
                </a:spcAft>
                <a:buClr>
                  <a:srgbClr val="000000"/>
                </a:buClr>
                <a:buSzPts val="700"/>
                <a:buFont typeface="Arial"/>
                <a:buNone/>
              </a:pPr>
              <a:r>
                <a:rPr b="0" i="0" lang="en" sz="700" u="none" cap="none" strike="noStrike">
                  <a:solidFill>
                    <a:schemeClr val="lt1"/>
                  </a:solidFill>
                  <a:latin typeface="Arial"/>
                  <a:ea typeface="Arial"/>
                  <a:cs typeface="Arial"/>
                  <a:sym typeface="Arial"/>
                </a:rPr>
                <a:t>Roadmap</a:t>
              </a:r>
              <a:endParaRPr b="0" i="0" sz="700" u="none" cap="none" strike="noStrike">
                <a:solidFill>
                  <a:schemeClr val="lt1"/>
                </a:solidFill>
                <a:latin typeface="Arial"/>
                <a:ea typeface="Arial"/>
                <a:cs typeface="Arial"/>
                <a:sym typeface="Arial"/>
              </a:endParaRPr>
            </a:p>
          </p:txBody>
        </p:sp>
        <p:sp>
          <p:nvSpPr>
            <p:cNvPr id="4413" name="Google Shape;4413;p580"/>
            <p:cNvSpPr/>
            <p:nvPr/>
          </p:nvSpPr>
          <p:spPr>
            <a:xfrm>
              <a:off x="3197492" y="3047931"/>
              <a:ext cx="874586" cy="1005774"/>
            </a:xfrm>
            <a:custGeom>
              <a:rect b="b" l="l" r="r" t="t"/>
              <a:pathLst>
                <a:path extrusionOk="0" h="874586" w="1005271">
                  <a:moveTo>
                    <a:pt x="502635" y="0"/>
                  </a:moveTo>
                  <a:lnTo>
                    <a:pt x="1005270" y="190223"/>
                  </a:lnTo>
                  <a:lnTo>
                    <a:pt x="1005270" y="684364"/>
                  </a:lnTo>
                  <a:lnTo>
                    <a:pt x="502636" y="874586"/>
                  </a:lnTo>
                  <a:lnTo>
                    <a:pt x="1" y="684364"/>
                  </a:lnTo>
                  <a:lnTo>
                    <a:pt x="1" y="190223"/>
                  </a:lnTo>
                  <a:lnTo>
                    <a:pt x="502635" y="0"/>
                  </a:lnTo>
                  <a:close/>
                </a:path>
              </a:pathLst>
            </a:custGeom>
            <a:solidFill>
              <a:schemeClr val="accent1"/>
            </a:solidFill>
            <a:ln cap="flat" cmpd="sng" w="25400">
              <a:solidFill>
                <a:schemeClr val="lt1"/>
              </a:solidFill>
              <a:prstDash val="solid"/>
              <a:round/>
              <a:headEnd len="sm" w="sm" type="none"/>
              <a:tailEnd len="sm" w="sm" type="none"/>
            </a:ln>
          </p:spPr>
          <p:txBody>
            <a:bodyPr anchorCtr="0" anchor="ctr" bIns="137475" lIns="122200" spcFirstLastPara="1" rIns="122200" wrap="square" tIns="137475">
              <a:noAutofit/>
            </a:bodyPr>
            <a:lstStyle/>
            <a:p>
              <a:pPr indent="0" lvl="0" marL="0" marR="0" rtl="0" algn="ctr">
                <a:lnSpc>
                  <a:spcPct val="90000"/>
                </a:lnSpc>
                <a:spcBef>
                  <a:spcPts val="0"/>
                </a:spcBef>
                <a:spcAft>
                  <a:spcPts val="0"/>
                </a:spcAft>
                <a:buClr>
                  <a:srgbClr val="000000"/>
                </a:buClr>
                <a:buSzPts val="800"/>
                <a:buFont typeface="Arial"/>
                <a:buNone/>
              </a:pPr>
              <a:r>
                <a:rPr b="0" i="0" lang="en" sz="800" u="none" cap="none" strike="noStrike">
                  <a:solidFill>
                    <a:schemeClr val="lt1"/>
                  </a:solidFill>
                  <a:latin typeface="Arial"/>
                  <a:ea typeface="Arial"/>
                  <a:cs typeface="Arial"/>
                  <a:sym typeface="Arial"/>
                </a:rPr>
                <a:t>Business Case</a:t>
              </a:r>
              <a:endParaRPr b="0" i="0" sz="800" u="none" cap="none" strike="noStrike">
                <a:solidFill>
                  <a:schemeClr val="lt1"/>
                </a:solidFill>
                <a:latin typeface="Arial"/>
                <a:ea typeface="Arial"/>
                <a:cs typeface="Arial"/>
                <a:sym typeface="Arial"/>
              </a:endParaRPr>
            </a:p>
          </p:txBody>
        </p:sp>
        <p:sp>
          <p:nvSpPr>
            <p:cNvPr id="4414" name="Google Shape;4414;p580"/>
            <p:cNvSpPr/>
            <p:nvPr/>
          </p:nvSpPr>
          <p:spPr>
            <a:xfrm>
              <a:off x="4098618" y="3248986"/>
              <a:ext cx="1121883" cy="603163"/>
            </a:xfrm>
            <a:custGeom>
              <a:rect b="b" l="l" r="r" t="t"/>
              <a:pathLst>
                <a:path extrusionOk="0" h="603163" w="1121883">
                  <a:moveTo>
                    <a:pt x="0" y="0"/>
                  </a:moveTo>
                  <a:lnTo>
                    <a:pt x="1121883" y="0"/>
                  </a:lnTo>
                  <a:lnTo>
                    <a:pt x="1121883" y="603163"/>
                  </a:lnTo>
                  <a:lnTo>
                    <a:pt x="0" y="603163"/>
                  </a:lnTo>
                  <a:lnTo>
                    <a:pt x="0" y="0"/>
                  </a:lnTo>
                  <a:close/>
                </a:path>
              </a:pathLst>
            </a:custGeom>
            <a:noFill/>
            <a:ln>
              <a:noFill/>
            </a:ln>
          </p:spPr>
          <p:txBody>
            <a:bodyPr anchorCtr="0" anchor="ctr" bIns="19975" lIns="19975" spcFirstLastPara="1" rIns="19975" wrap="square" tIns="19975">
              <a:noAutofit/>
            </a:bodyPr>
            <a:lstStyle/>
            <a:p>
              <a:pPr indent="0" lvl="0" marL="0" marR="0" rtl="0" algn="l">
                <a:lnSpc>
                  <a:spcPct val="90000"/>
                </a:lnSpc>
                <a:spcBef>
                  <a:spcPts val="0"/>
                </a:spcBef>
                <a:spcAft>
                  <a:spcPts val="0"/>
                </a:spcAft>
                <a:buClr>
                  <a:srgbClr val="000000"/>
                </a:buClr>
                <a:buSzPts val="500"/>
                <a:buFont typeface="Arial"/>
                <a:buNone/>
              </a:pPr>
              <a:r>
                <a:t/>
              </a:r>
              <a:endParaRPr b="0" i="0" sz="500" u="none" cap="none" strike="noStrike">
                <a:solidFill>
                  <a:schemeClr val="dk1"/>
                </a:solidFill>
                <a:latin typeface="Arial"/>
                <a:ea typeface="Arial"/>
                <a:cs typeface="Arial"/>
                <a:sym typeface="Arial"/>
              </a:endParaRPr>
            </a:p>
          </p:txBody>
        </p:sp>
        <p:sp>
          <p:nvSpPr>
            <p:cNvPr id="4415" name="Google Shape;4415;p580"/>
            <p:cNvSpPr/>
            <p:nvPr/>
          </p:nvSpPr>
          <p:spPr>
            <a:xfrm>
              <a:off x="2252938" y="3047931"/>
              <a:ext cx="874586" cy="1005774"/>
            </a:xfrm>
            <a:custGeom>
              <a:rect b="b" l="l" r="r" t="t"/>
              <a:pathLst>
                <a:path extrusionOk="0" h="874586" w="1005271">
                  <a:moveTo>
                    <a:pt x="502635" y="0"/>
                  </a:moveTo>
                  <a:lnTo>
                    <a:pt x="1005270" y="190223"/>
                  </a:lnTo>
                  <a:lnTo>
                    <a:pt x="1005270" y="684364"/>
                  </a:lnTo>
                  <a:lnTo>
                    <a:pt x="502636" y="874586"/>
                  </a:lnTo>
                  <a:lnTo>
                    <a:pt x="1" y="684364"/>
                  </a:lnTo>
                  <a:lnTo>
                    <a:pt x="1" y="190223"/>
                  </a:lnTo>
                  <a:lnTo>
                    <a:pt x="502635" y="0"/>
                  </a:lnTo>
                  <a:close/>
                </a:path>
              </a:pathLst>
            </a:custGeom>
            <a:solidFill>
              <a:schemeClr val="accent1"/>
            </a:solidFill>
            <a:ln cap="flat" cmpd="sng" w="25400">
              <a:solidFill>
                <a:schemeClr val="lt1"/>
              </a:solidFill>
              <a:prstDash val="solid"/>
              <a:round/>
              <a:headEnd len="sm" w="sm" type="none"/>
              <a:tailEnd len="sm" w="sm" type="none"/>
            </a:ln>
          </p:spPr>
          <p:txBody>
            <a:bodyPr anchorCtr="0" anchor="ctr" bIns="117475" lIns="102200" spcFirstLastPara="1" rIns="102200" wrap="square" tIns="117475">
              <a:noAutofit/>
            </a:bodyPr>
            <a:lstStyle/>
            <a:p>
              <a:pPr indent="0" lvl="0" marL="0" marR="0" rtl="0" algn="ctr">
                <a:lnSpc>
                  <a:spcPct val="90000"/>
                </a:lnSpc>
                <a:spcBef>
                  <a:spcPts val="0"/>
                </a:spcBef>
                <a:spcAft>
                  <a:spcPts val="0"/>
                </a:spcAft>
                <a:buClr>
                  <a:srgbClr val="000000"/>
                </a:buClr>
                <a:buSzPts val="600"/>
                <a:buFont typeface="Arial"/>
                <a:buNone/>
              </a:pPr>
              <a:r>
                <a:rPr b="0" i="0" lang="en" sz="600" u="none" cap="none" strike="noStrike">
                  <a:solidFill>
                    <a:schemeClr val="lt1"/>
                  </a:solidFill>
                  <a:latin typeface="Arial"/>
                  <a:ea typeface="Arial"/>
                  <a:cs typeface="Arial"/>
                  <a:sym typeface="Arial"/>
                </a:rPr>
                <a:t>Readiness Assessment</a:t>
              </a:r>
              <a:endParaRPr b="0" i="0" sz="600" u="none" cap="none" strike="noStrike">
                <a:solidFill>
                  <a:schemeClr val="lt1"/>
                </a:solidFill>
                <a:latin typeface="Arial"/>
                <a:ea typeface="Arial"/>
                <a:cs typeface="Arial"/>
                <a:sym typeface="Arial"/>
              </a:endParaRPr>
            </a:p>
          </p:txBody>
        </p:sp>
        <p:sp>
          <p:nvSpPr>
            <p:cNvPr id="4416" name="Google Shape;4416;p580"/>
            <p:cNvSpPr/>
            <p:nvPr/>
          </p:nvSpPr>
          <p:spPr>
            <a:xfrm>
              <a:off x="2723405" y="3901206"/>
              <a:ext cx="874586" cy="1005774"/>
            </a:xfrm>
            <a:custGeom>
              <a:rect b="b" l="l" r="r" t="t"/>
              <a:pathLst>
                <a:path extrusionOk="0" h="874586" w="1005271">
                  <a:moveTo>
                    <a:pt x="502635" y="0"/>
                  </a:moveTo>
                  <a:lnTo>
                    <a:pt x="1005270" y="190223"/>
                  </a:lnTo>
                  <a:lnTo>
                    <a:pt x="1005270" y="684364"/>
                  </a:lnTo>
                  <a:lnTo>
                    <a:pt x="502636" y="874586"/>
                  </a:lnTo>
                  <a:lnTo>
                    <a:pt x="1" y="684364"/>
                  </a:lnTo>
                  <a:lnTo>
                    <a:pt x="1" y="190223"/>
                  </a:lnTo>
                  <a:lnTo>
                    <a:pt x="502635" y="0"/>
                  </a:lnTo>
                  <a:close/>
                </a:path>
              </a:pathLst>
            </a:custGeom>
            <a:solidFill>
              <a:schemeClr val="accent1"/>
            </a:solidFill>
            <a:ln cap="flat" cmpd="sng" w="25400">
              <a:solidFill>
                <a:schemeClr val="lt1"/>
              </a:solidFill>
              <a:prstDash val="solid"/>
              <a:round/>
              <a:headEnd len="sm" w="sm" type="none"/>
              <a:tailEnd len="sm" w="sm" type="none"/>
            </a:ln>
          </p:spPr>
          <p:txBody>
            <a:bodyPr anchorCtr="0" anchor="ctr" bIns="137475" lIns="122200" spcFirstLastPara="1" rIns="122200" wrap="square" tIns="137475">
              <a:noAutofit/>
            </a:bodyPr>
            <a:lstStyle/>
            <a:p>
              <a:pPr indent="0" lvl="0" marL="0" marR="0" rtl="0" algn="ctr">
                <a:lnSpc>
                  <a:spcPct val="90000"/>
                </a:lnSpc>
                <a:spcBef>
                  <a:spcPts val="0"/>
                </a:spcBef>
                <a:spcAft>
                  <a:spcPts val="0"/>
                </a:spcAft>
                <a:buClr>
                  <a:srgbClr val="000000"/>
                </a:buClr>
                <a:buSzPts val="500"/>
                <a:buFont typeface="Arial"/>
                <a:buNone/>
              </a:pPr>
              <a:r>
                <a:rPr b="0" i="0" lang="en" sz="500" u="none" cap="none" strike="noStrike">
                  <a:solidFill>
                    <a:schemeClr val="lt1"/>
                  </a:solidFill>
                  <a:latin typeface="Arial"/>
                  <a:ea typeface="Arial"/>
                  <a:cs typeface="Arial"/>
                  <a:sym typeface="Arial"/>
                </a:rPr>
                <a:t>Principles for</a:t>
              </a:r>
              <a:endParaRPr b="0" i="0" sz="1000" u="none" cap="none" strike="noStrike">
                <a:solidFill>
                  <a:srgbClr val="000000"/>
                </a:solidFill>
                <a:latin typeface="Arial"/>
                <a:ea typeface="Arial"/>
                <a:cs typeface="Arial"/>
                <a:sym typeface="Arial"/>
              </a:endParaRPr>
            </a:p>
            <a:p>
              <a:pPr indent="0" lvl="0" marL="0" marR="0" rtl="0" algn="ctr">
                <a:lnSpc>
                  <a:spcPct val="90000"/>
                </a:lnSpc>
                <a:spcBef>
                  <a:spcPts val="200"/>
                </a:spcBef>
                <a:spcAft>
                  <a:spcPts val="0"/>
                </a:spcAft>
                <a:buClr>
                  <a:srgbClr val="000000"/>
                </a:buClr>
                <a:buSzPts val="500"/>
                <a:buFont typeface="Arial"/>
                <a:buNone/>
              </a:pPr>
              <a:r>
                <a:rPr b="0" i="0" lang="en" sz="500" u="none" cap="none" strike="noStrike">
                  <a:solidFill>
                    <a:schemeClr val="lt1"/>
                  </a:solidFill>
                  <a:latin typeface="Arial"/>
                  <a:ea typeface="Arial"/>
                  <a:cs typeface="Arial"/>
                  <a:sym typeface="Arial"/>
                </a:rPr>
                <a:t>Architecture </a:t>
              </a:r>
              <a:br>
                <a:rPr b="0" i="0" lang="en" sz="500" u="none" cap="none" strike="noStrike">
                  <a:solidFill>
                    <a:schemeClr val="lt1"/>
                  </a:solidFill>
                  <a:latin typeface="Arial"/>
                  <a:ea typeface="Arial"/>
                  <a:cs typeface="Arial"/>
                  <a:sym typeface="Arial"/>
                </a:rPr>
              </a:br>
              <a:r>
                <a:rPr b="0" i="0" lang="en" sz="500" u="none" cap="none" strike="noStrike">
                  <a:solidFill>
                    <a:schemeClr val="lt1"/>
                  </a:solidFill>
                  <a:latin typeface="Arial"/>
                  <a:ea typeface="Arial"/>
                  <a:cs typeface="Arial"/>
                  <a:sym typeface="Arial"/>
                </a:rPr>
                <a:t>Design </a:t>
              </a:r>
              <a:endParaRPr b="0" i="0" sz="1000" u="none" cap="none" strike="noStrike">
                <a:solidFill>
                  <a:srgbClr val="000000"/>
                </a:solidFill>
                <a:latin typeface="Arial"/>
                <a:ea typeface="Arial"/>
                <a:cs typeface="Arial"/>
                <a:sym typeface="Arial"/>
              </a:endParaRPr>
            </a:p>
            <a:p>
              <a:pPr indent="0" lvl="0" marL="0" marR="0" rtl="0" algn="ctr">
                <a:lnSpc>
                  <a:spcPct val="90000"/>
                </a:lnSpc>
                <a:spcBef>
                  <a:spcPts val="200"/>
                </a:spcBef>
                <a:spcAft>
                  <a:spcPts val="0"/>
                </a:spcAft>
                <a:buClr>
                  <a:srgbClr val="000000"/>
                </a:buClr>
                <a:buSzPts val="500"/>
                <a:buFont typeface="Arial"/>
                <a:buNone/>
              </a:pPr>
              <a:r>
                <a:rPr b="0" i="0" lang="en" sz="500" u="none" cap="none" strike="noStrike">
                  <a:solidFill>
                    <a:schemeClr val="lt1"/>
                  </a:solidFill>
                  <a:latin typeface="Arial"/>
                  <a:ea typeface="Arial"/>
                  <a:cs typeface="Arial"/>
                  <a:sym typeface="Arial"/>
                </a:rPr>
                <a:t>Migration</a:t>
              </a:r>
              <a:br>
                <a:rPr b="0" i="0" lang="en" sz="500" u="none" cap="none" strike="noStrike">
                  <a:solidFill>
                    <a:schemeClr val="lt1"/>
                  </a:solidFill>
                  <a:latin typeface="Arial"/>
                  <a:ea typeface="Arial"/>
                  <a:cs typeface="Arial"/>
                  <a:sym typeface="Arial"/>
                </a:rPr>
              </a:br>
              <a:r>
                <a:rPr b="0" i="0" lang="en" sz="500" u="none" cap="none" strike="noStrike">
                  <a:solidFill>
                    <a:schemeClr val="lt1"/>
                  </a:solidFill>
                  <a:latin typeface="Arial"/>
                  <a:ea typeface="Arial"/>
                  <a:cs typeface="Arial"/>
                  <a:sym typeface="Arial"/>
                </a:rPr>
                <a:t>Operation </a:t>
              </a:r>
              <a:endParaRPr b="0" i="0" sz="500" u="none" cap="none" strike="noStrike">
                <a:solidFill>
                  <a:schemeClr val="lt1"/>
                </a:solidFill>
                <a:latin typeface="Arial"/>
                <a:ea typeface="Arial"/>
                <a:cs typeface="Arial"/>
                <a:sym typeface="Arial"/>
              </a:endParaRPr>
            </a:p>
          </p:txBody>
        </p:sp>
        <p:sp>
          <p:nvSpPr>
            <p:cNvPr id="4417" name="Google Shape;4417;p580"/>
            <p:cNvSpPr/>
            <p:nvPr/>
          </p:nvSpPr>
          <p:spPr>
            <a:xfrm>
              <a:off x="1601522" y="4102261"/>
              <a:ext cx="1085700" cy="603300"/>
            </a:xfrm>
            <a:prstGeom prst="rect">
              <a:avLst/>
            </a:prstGeom>
            <a:noFill/>
            <a:ln>
              <a:noFill/>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18" name="Google Shape;4418;p580"/>
            <p:cNvSpPr/>
            <p:nvPr/>
          </p:nvSpPr>
          <p:spPr>
            <a:xfrm>
              <a:off x="3667959" y="3901206"/>
              <a:ext cx="874586" cy="1005774"/>
            </a:xfrm>
            <a:custGeom>
              <a:rect b="b" l="l" r="r" t="t"/>
              <a:pathLst>
                <a:path extrusionOk="0" h="874586" w="1005271">
                  <a:moveTo>
                    <a:pt x="502635" y="0"/>
                  </a:moveTo>
                  <a:lnTo>
                    <a:pt x="1005270" y="190223"/>
                  </a:lnTo>
                  <a:lnTo>
                    <a:pt x="1005270" y="684364"/>
                  </a:lnTo>
                  <a:lnTo>
                    <a:pt x="502636" y="874586"/>
                  </a:lnTo>
                  <a:lnTo>
                    <a:pt x="1" y="684364"/>
                  </a:lnTo>
                  <a:lnTo>
                    <a:pt x="1" y="190223"/>
                  </a:lnTo>
                  <a:lnTo>
                    <a:pt x="502635" y="0"/>
                  </a:lnTo>
                  <a:close/>
                </a:path>
              </a:pathLst>
            </a:custGeom>
            <a:solidFill>
              <a:schemeClr val="accent1"/>
            </a:solidFill>
            <a:ln cap="flat" cmpd="sng" w="25400">
              <a:solidFill>
                <a:schemeClr val="lt1"/>
              </a:solidFill>
              <a:prstDash val="solid"/>
              <a:round/>
              <a:headEnd len="sm" w="sm" type="none"/>
              <a:tailEnd len="sm" w="sm" type="none"/>
            </a:ln>
          </p:spPr>
          <p:txBody>
            <a:bodyPr anchorCtr="0" anchor="ctr" bIns="117475" lIns="102200" spcFirstLastPara="1" rIns="102200" wrap="square" tIns="117475">
              <a:noAutofit/>
            </a:bodyPr>
            <a:lstStyle/>
            <a:p>
              <a:pPr indent="0" lvl="0" marL="0" marR="0" rtl="0" algn="ctr">
                <a:lnSpc>
                  <a:spcPct val="90000"/>
                </a:lnSpc>
                <a:spcBef>
                  <a:spcPts val="0"/>
                </a:spcBef>
                <a:spcAft>
                  <a:spcPts val="0"/>
                </a:spcAft>
                <a:buClr>
                  <a:srgbClr val="000000"/>
                </a:buClr>
                <a:buSzPts val="900"/>
                <a:buFont typeface="Arial"/>
                <a:buNone/>
              </a:pPr>
              <a:r>
                <a:rPr b="0" i="0" lang="en" sz="900" u="none" cap="none" strike="noStrike">
                  <a:solidFill>
                    <a:schemeClr val="lt1"/>
                  </a:solidFill>
                  <a:latin typeface="Arial"/>
                  <a:ea typeface="Arial"/>
                  <a:cs typeface="Arial"/>
                  <a:sym typeface="Arial"/>
                </a:rPr>
                <a:t>Stake holders</a:t>
              </a:r>
              <a:endParaRPr b="0" i="0" sz="900" u="none" cap="none" strike="noStrike">
                <a:solidFill>
                  <a:schemeClr val="lt1"/>
                </a:solidFill>
                <a:latin typeface="Arial"/>
                <a:ea typeface="Arial"/>
                <a:cs typeface="Arial"/>
                <a:sym typeface="Arial"/>
              </a:endParaRPr>
            </a:p>
          </p:txBody>
        </p:sp>
        <p:sp>
          <p:nvSpPr>
            <p:cNvPr id="4419" name="Google Shape;4419;p580"/>
            <p:cNvSpPr/>
            <p:nvPr/>
          </p:nvSpPr>
          <p:spPr>
            <a:xfrm>
              <a:off x="3197492" y="4754481"/>
              <a:ext cx="874586" cy="1005774"/>
            </a:xfrm>
            <a:custGeom>
              <a:rect b="b" l="l" r="r" t="t"/>
              <a:pathLst>
                <a:path extrusionOk="0" h="874586" w="1005271">
                  <a:moveTo>
                    <a:pt x="502635" y="0"/>
                  </a:moveTo>
                  <a:lnTo>
                    <a:pt x="1005270" y="190223"/>
                  </a:lnTo>
                  <a:lnTo>
                    <a:pt x="1005270" y="684364"/>
                  </a:lnTo>
                  <a:lnTo>
                    <a:pt x="502636" y="874586"/>
                  </a:lnTo>
                  <a:lnTo>
                    <a:pt x="1" y="684364"/>
                  </a:lnTo>
                  <a:lnTo>
                    <a:pt x="1" y="190223"/>
                  </a:lnTo>
                  <a:lnTo>
                    <a:pt x="502635" y="0"/>
                  </a:lnTo>
                  <a:close/>
                </a:path>
              </a:pathLst>
            </a:custGeom>
            <a:solidFill>
              <a:schemeClr val="accent1"/>
            </a:solidFill>
            <a:ln cap="flat" cmpd="sng" w="25400">
              <a:solidFill>
                <a:schemeClr val="lt1"/>
              </a:solidFill>
              <a:prstDash val="solid"/>
              <a:round/>
              <a:headEnd len="sm" w="sm" type="none"/>
              <a:tailEnd len="sm" w="sm" type="none"/>
            </a:ln>
          </p:spPr>
          <p:txBody>
            <a:bodyPr anchorCtr="0" anchor="ctr" bIns="137475" lIns="122200" spcFirstLastPara="1" rIns="122200" wrap="square" tIns="137475">
              <a:noAutofit/>
            </a:bodyPr>
            <a:lstStyle/>
            <a:p>
              <a:pPr indent="0" lvl="0" marL="0" marR="0" rtl="0" algn="ctr">
                <a:lnSpc>
                  <a:spcPct val="90000"/>
                </a:lnSpc>
                <a:spcBef>
                  <a:spcPts val="0"/>
                </a:spcBef>
                <a:spcAft>
                  <a:spcPts val="0"/>
                </a:spcAft>
                <a:buClr>
                  <a:srgbClr val="000000"/>
                </a:buClr>
                <a:buSzPts val="500"/>
                <a:buFont typeface="Arial"/>
                <a:buNone/>
              </a:pPr>
              <a:r>
                <a:rPr b="0" i="0" lang="en" sz="500" u="none" cap="none" strike="noStrike">
                  <a:solidFill>
                    <a:schemeClr val="lt1"/>
                  </a:solidFill>
                  <a:latin typeface="Arial"/>
                  <a:ea typeface="Arial"/>
                  <a:cs typeface="Arial"/>
                  <a:sym typeface="Arial"/>
                </a:rPr>
                <a:t>Data science and AI vision</a:t>
              </a:r>
              <a:endParaRPr b="0" i="0" sz="500" u="none" cap="none" strike="noStrike">
                <a:solidFill>
                  <a:schemeClr val="lt1"/>
                </a:solidFill>
                <a:latin typeface="Arial"/>
                <a:ea typeface="Arial"/>
                <a:cs typeface="Arial"/>
                <a:sym typeface="Arial"/>
              </a:endParaRPr>
            </a:p>
          </p:txBody>
        </p:sp>
        <p:sp>
          <p:nvSpPr>
            <p:cNvPr id="4420" name="Google Shape;4420;p580"/>
            <p:cNvSpPr/>
            <p:nvPr/>
          </p:nvSpPr>
          <p:spPr>
            <a:xfrm>
              <a:off x="4098618" y="4955536"/>
              <a:ext cx="1122000" cy="603300"/>
            </a:xfrm>
            <a:prstGeom prst="rect">
              <a:avLst/>
            </a:prstGeom>
            <a:noFill/>
            <a:ln>
              <a:noFill/>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21" name="Google Shape;4421;p580"/>
            <p:cNvSpPr/>
            <p:nvPr/>
          </p:nvSpPr>
          <p:spPr>
            <a:xfrm>
              <a:off x="2252938" y="4754481"/>
              <a:ext cx="874586" cy="1005774"/>
            </a:xfrm>
            <a:custGeom>
              <a:rect b="b" l="l" r="r" t="t"/>
              <a:pathLst>
                <a:path extrusionOk="0" h="874586" w="1005271">
                  <a:moveTo>
                    <a:pt x="502635" y="0"/>
                  </a:moveTo>
                  <a:lnTo>
                    <a:pt x="1005270" y="190223"/>
                  </a:lnTo>
                  <a:lnTo>
                    <a:pt x="1005270" y="684364"/>
                  </a:lnTo>
                  <a:lnTo>
                    <a:pt x="502636" y="874586"/>
                  </a:lnTo>
                  <a:lnTo>
                    <a:pt x="1" y="684364"/>
                  </a:lnTo>
                  <a:lnTo>
                    <a:pt x="1" y="190223"/>
                  </a:lnTo>
                  <a:lnTo>
                    <a:pt x="502635" y="0"/>
                  </a:lnTo>
                  <a:close/>
                </a:path>
              </a:pathLst>
            </a:custGeom>
            <a:solidFill>
              <a:schemeClr val="accent1"/>
            </a:solidFill>
            <a:ln cap="flat" cmpd="sng" w="25400">
              <a:solidFill>
                <a:schemeClr val="lt1"/>
              </a:solidFill>
              <a:prstDash val="solid"/>
              <a:round/>
              <a:headEnd len="sm" w="sm" type="none"/>
              <a:tailEnd len="sm" w="sm" type="none"/>
            </a:ln>
          </p:spPr>
          <p:txBody>
            <a:bodyPr anchorCtr="0" anchor="ctr" bIns="117475" lIns="102200" spcFirstLastPara="1" rIns="102200" wrap="square" tIns="117475">
              <a:noAutofit/>
            </a:bodyPr>
            <a:lstStyle/>
            <a:p>
              <a:pPr indent="0" lvl="0" marL="0" marR="0" rtl="0" algn="ctr">
                <a:lnSpc>
                  <a:spcPct val="90000"/>
                </a:lnSpc>
                <a:spcBef>
                  <a:spcPts val="0"/>
                </a:spcBef>
                <a:spcAft>
                  <a:spcPts val="0"/>
                </a:spcAft>
                <a:buClr>
                  <a:srgbClr val="000000"/>
                </a:buClr>
                <a:buSzPts val="600"/>
                <a:buFont typeface="Arial"/>
                <a:buNone/>
              </a:pPr>
              <a:r>
                <a:rPr b="0" i="0" lang="en" sz="600" u="none" cap="none" strike="noStrike">
                  <a:solidFill>
                    <a:schemeClr val="lt1"/>
                  </a:solidFill>
                  <a:latin typeface="Arial"/>
                  <a:ea typeface="Arial"/>
                  <a:cs typeface="Arial"/>
                  <a:sym typeface="Arial"/>
                </a:rPr>
                <a:t>Data Maturity Assessment</a:t>
              </a:r>
              <a:endParaRPr b="0" i="0" sz="600" u="none" cap="none" strike="noStrike">
                <a:solidFill>
                  <a:schemeClr val="lt1"/>
                </a:solidFill>
                <a:latin typeface="Arial"/>
                <a:ea typeface="Arial"/>
                <a:cs typeface="Arial"/>
                <a:sym typeface="Arial"/>
              </a:endParaRPr>
            </a:p>
          </p:txBody>
        </p:sp>
      </p:grpSp>
      <p:grpSp>
        <p:nvGrpSpPr>
          <p:cNvPr id="4422" name="Google Shape;4422;p580"/>
          <p:cNvGrpSpPr/>
          <p:nvPr/>
        </p:nvGrpSpPr>
        <p:grpSpPr>
          <a:xfrm>
            <a:off x="-4683" y="736403"/>
            <a:ext cx="2471100" cy="568579"/>
            <a:chOff x="-233283" y="660203"/>
            <a:chExt cx="2471100" cy="568579"/>
          </a:xfrm>
        </p:grpSpPr>
        <p:grpSp>
          <p:nvGrpSpPr>
            <p:cNvPr id="4423" name="Google Shape;4423;p580"/>
            <p:cNvGrpSpPr/>
            <p:nvPr/>
          </p:nvGrpSpPr>
          <p:grpSpPr>
            <a:xfrm>
              <a:off x="881090" y="660203"/>
              <a:ext cx="382609" cy="352116"/>
              <a:chOff x="986" y="0"/>
              <a:chExt cx="6682" cy="6681"/>
            </a:xfrm>
          </p:grpSpPr>
          <p:sp>
            <p:nvSpPr>
              <p:cNvPr id="4424" name="Google Shape;4424;p580"/>
              <p:cNvSpPr/>
              <p:nvPr/>
            </p:nvSpPr>
            <p:spPr>
              <a:xfrm>
                <a:off x="986" y="0"/>
                <a:ext cx="6682" cy="6681"/>
              </a:xfrm>
              <a:custGeom>
                <a:rect b="b" l="l" r="r" t="t"/>
                <a:pathLst>
                  <a:path extrusionOk="0" h="6681" w="6682">
                    <a:moveTo>
                      <a:pt x="0" y="0"/>
                    </a:moveTo>
                    <a:lnTo>
                      <a:pt x="0" y="6681"/>
                    </a:lnTo>
                    <a:lnTo>
                      <a:pt x="6682" y="6681"/>
                    </a:lnTo>
                    <a:lnTo>
                      <a:pt x="6682" y="0"/>
                    </a:lnTo>
                    <a:lnTo>
                      <a:pt x="0" y="0"/>
                    </a:lnTo>
                    <a:close/>
                    <a:moveTo>
                      <a:pt x="1774" y="286"/>
                    </a:moveTo>
                    <a:lnTo>
                      <a:pt x="1774" y="2846"/>
                    </a:lnTo>
                    <a:lnTo>
                      <a:pt x="286" y="2846"/>
                    </a:lnTo>
                    <a:lnTo>
                      <a:pt x="286" y="286"/>
                    </a:lnTo>
                    <a:lnTo>
                      <a:pt x="1774" y="286"/>
                    </a:lnTo>
                    <a:close/>
                    <a:moveTo>
                      <a:pt x="286" y="4989"/>
                    </a:moveTo>
                    <a:lnTo>
                      <a:pt x="486" y="4989"/>
                    </a:lnTo>
                    <a:lnTo>
                      <a:pt x="486" y="4703"/>
                    </a:lnTo>
                    <a:lnTo>
                      <a:pt x="286" y="4703"/>
                    </a:lnTo>
                    <a:lnTo>
                      <a:pt x="286" y="3132"/>
                    </a:lnTo>
                    <a:lnTo>
                      <a:pt x="2060" y="3132"/>
                    </a:lnTo>
                    <a:lnTo>
                      <a:pt x="2060" y="286"/>
                    </a:lnTo>
                    <a:lnTo>
                      <a:pt x="6396" y="286"/>
                    </a:lnTo>
                    <a:lnTo>
                      <a:pt x="6396" y="3539"/>
                    </a:lnTo>
                    <a:lnTo>
                      <a:pt x="4724" y="3539"/>
                    </a:lnTo>
                    <a:lnTo>
                      <a:pt x="4724" y="6397"/>
                    </a:lnTo>
                    <a:lnTo>
                      <a:pt x="286" y="6397"/>
                    </a:lnTo>
                    <a:lnTo>
                      <a:pt x="286" y="4989"/>
                    </a:lnTo>
                    <a:close/>
                    <a:moveTo>
                      <a:pt x="5008" y="6397"/>
                    </a:moveTo>
                    <a:lnTo>
                      <a:pt x="5008" y="3825"/>
                    </a:lnTo>
                    <a:lnTo>
                      <a:pt x="6396" y="3825"/>
                    </a:lnTo>
                    <a:lnTo>
                      <a:pt x="6396" y="6397"/>
                    </a:lnTo>
                    <a:lnTo>
                      <a:pt x="5008" y="6397"/>
                    </a:lnTo>
                    <a:close/>
                  </a:path>
                </a:pathLst>
              </a:custGeom>
              <a:solidFill>
                <a:schemeClr val="accent6"/>
              </a:solidFill>
              <a:ln>
                <a:noFill/>
              </a:ln>
            </p:spPr>
            <p:txBody>
              <a:bodyPr anchorCtr="0" anchor="ctr" bIns="39075" lIns="78150" spcFirstLastPara="1" rIns="78150" wrap="square" tIns="39075">
                <a:noAutofit/>
              </a:bodyPr>
              <a:lstStyle/>
              <a:p>
                <a:pPr indent="0" lvl="0" marL="0" marR="0" rtl="0" algn="ctr">
                  <a:lnSpc>
                    <a:spcPct val="100000"/>
                  </a:lnSpc>
                  <a:spcBef>
                    <a:spcPts val="0"/>
                  </a:spcBef>
                  <a:spcAft>
                    <a:spcPts val="0"/>
                  </a:spcAft>
                  <a:buClr>
                    <a:srgbClr val="000000"/>
                  </a:buClr>
                  <a:buSzPts val="800"/>
                  <a:buFont typeface="Arial"/>
                  <a:buNone/>
                </a:pPr>
                <a:r>
                  <a:t/>
                </a:r>
                <a:endParaRPr b="1" i="0" sz="800" u="none" cap="none" strike="noStrike">
                  <a:solidFill>
                    <a:srgbClr val="000000"/>
                  </a:solidFill>
                  <a:latin typeface="Arial"/>
                  <a:ea typeface="Arial"/>
                  <a:cs typeface="Arial"/>
                  <a:sym typeface="Arial"/>
                </a:endParaRPr>
              </a:p>
            </p:txBody>
          </p:sp>
          <p:sp>
            <p:nvSpPr>
              <p:cNvPr id="4425" name="Google Shape;4425;p580"/>
              <p:cNvSpPr/>
              <p:nvPr/>
            </p:nvSpPr>
            <p:spPr>
              <a:xfrm>
                <a:off x="2328" y="4703"/>
                <a:ext cx="300" cy="300"/>
              </a:xfrm>
              <a:prstGeom prst="rect">
                <a:avLst/>
              </a:prstGeom>
              <a:solidFill>
                <a:schemeClr val="accent6"/>
              </a:solidFill>
              <a:ln>
                <a:noFill/>
              </a:ln>
            </p:spPr>
            <p:txBody>
              <a:bodyPr anchorCtr="0" anchor="ctr" bIns="39075" lIns="78150" spcFirstLastPara="1" rIns="78150" wrap="square" tIns="39075">
                <a:noAutofit/>
              </a:bodyPr>
              <a:lstStyle/>
              <a:p>
                <a:pPr indent="0" lvl="0" marL="0" marR="0" rtl="0" algn="ctr">
                  <a:lnSpc>
                    <a:spcPct val="100000"/>
                  </a:lnSpc>
                  <a:spcBef>
                    <a:spcPts val="0"/>
                  </a:spcBef>
                  <a:spcAft>
                    <a:spcPts val="0"/>
                  </a:spcAft>
                  <a:buClr>
                    <a:srgbClr val="000000"/>
                  </a:buClr>
                  <a:buSzPts val="800"/>
                  <a:buFont typeface="Arial"/>
                  <a:buNone/>
                </a:pPr>
                <a:r>
                  <a:t/>
                </a:r>
                <a:endParaRPr b="1" i="0" sz="800" u="none" cap="none" strike="noStrike">
                  <a:solidFill>
                    <a:srgbClr val="000000"/>
                  </a:solidFill>
                  <a:latin typeface="Arial"/>
                  <a:ea typeface="Arial"/>
                  <a:cs typeface="Arial"/>
                  <a:sym typeface="Arial"/>
                </a:endParaRPr>
              </a:p>
            </p:txBody>
          </p:sp>
          <p:sp>
            <p:nvSpPr>
              <p:cNvPr id="4426" name="Google Shape;4426;p580"/>
              <p:cNvSpPr/>
              <p:nvPr/>
            </p:nvSpPr>
            <p:spPr>
              <a:xfrm>
                <a:off x="2898" y="4703"/>
                <a:ext cx="300" cy="300"/>
              </a:xfrm>
              <a:prstGeom prst="rect">
                <a:avLst/>
              </a:prstGeom>
              <a:solidFill>
                <a:schemeClr val="accent6"/>
              </a:solidFill>
              <a:ln>
                <a:noFill/>
              </a:ln>
            </p:spPr>
            <p:txBody>
              <a:bodyPr anchorCtr="0" anchor="ctr" bIns="39075" lIns="78150" spcFirstLastPara="1" rIns="78150" wrap="square" tIns="39075">
                <a:noAutofit/>
              </a:bodyPr>
              <a:lstStyle/>
              <a:p>
                <a:pPr indent="0" lvl="0" marL="0" marR="0" rtl="0" algn="ctr">
                  <a:lnSpc>
                    <a:spcPct val="100000"/>
                  </a:lnSpc>
                  <a:spcBef>
                    <a:spcPts val="0"/>
                  </a:spcBef>
                  <a:spcAft>
                    <a:spcPts val="0"/>
                  </a:spcAft>
                  <a:buClr>
                    <a:srgbClr val="000000"/>
                  </a:buClr>
                  <a:buSzPts val="800"/>
                  <a:buFont typeface="Arial"/>
                  <a:buNone/>
                </a:pPr>
                <a:r>
                  <a:t/>
                </a:r>
                <a:endParaRPr b="1" i="0" sz="800" u="none" cap="none" strike="noStrike">
                  <a:solidFill>
                    <a:srgbClr val="000000"/>
                  </a:solidFill>
                  <a:latin typeface="Arial"/>
                  <a:ea typeface="Arial"/>
                  <a:cs typeface="Arial"/>
                  <a:sym typeface="Arial"/>
                </a:endParaRPr>
              </a:p>
            </p:txBody>
          </p:sp>
          <p:sp>
            <p:nvSpPr>
              <p:cNvPr id="4427" name="Google Shape;4427;p580"/>
              <p:cNvSpPr/>
              <p:nvPr/>
            </p:nvSpPr>
            <p:spPr>
              <a:xfrm>
                <a:off x="3466" y="4703"/>
                <a:ext cx="300" cy="300"/>
              </a:xfrm>
              <a:prstGeom prst="rect">
                <a:avLst/>
              </a:prstGeom>
              <a:solidFill>
                <a:schemeClr val="accent6"/>
              </a:solidFill>
              <a:ln>
                <a:noFill/>
              </a:ln>
            </p:spPr>
            <p:txBody>
              <a:bodyPr anchorCtr="0" anchor="ctr" bIns="39075" lIns="78150" spcFirstLastPara="1" rIns="78150" wrap="square" tIns="39075">
                <a:noAutofit/>
              </a:bodyPr>
              <a:lstStyle/>
              <a:p>
                <a:pPr indent="0" lvl="0" marL="0" marR="0" rtl="0" algn="ctr">
                  <a:lnSpc>
                    <a:spcPct val="100000"/>
                  </a:lnSpc>
                  <a:spcBef>
                    <a:spcPts val="0"/>
                  </a:spcBef>
                  <a:spcAft>
                    <a:spcPts val="0"/>
                  </a:spcAft>
                  <a:buClr>
                    <a:srgbClr val="000000"/>
                  </a:buClr>
                  <a:buSzPts val="800"/>
                  <a:buFont typeface="Arial"/>
                  <a:buNone/>
                </a:pPr>
                <a:r>
                  <a:t/>
                </a:r>
                <a:endParaRPr b="1" i="0" sz="800" u="none" cap="none" strike="noStrike">
                  <a:solidFill>
                    <a:srgbClr val="000000"/>
                  </a:solidFill>
                  <a:latin typeface="Arial"/>
                  <a:ea typeface="Arial"/>
                  <a:cs typeface="Arial"/>
                  <a:sym typeface="Arial"/>
                </a:endParaRPr>
              </a:p>
            </p:txBody>
          </p:sp>
          <p:sp>
            <p:nvSpPr>
              <p:cNvPr id="4428" name="Google Shape;4428;p580"/>
              <p:cNvSpPr/>
              <p:nvPr/>
            </p:nvSpPr>
            <p:spPr>
              <a:xfrm>
                <a:off x="1758" y="4703"/>
                <a:ext cx="300" cy="300"/>
              </a:xfrm>
              <a:prstGeom prst="rect">
                <a:avLst/>
              </a:prstGeom>
              <a:solidFill>
                <a:schemeClr val="accent6"/>
              </a:solidFill>
              <a:ln>
                <a:noFill/>
              </a:ln>
            </p:spPr>
            <p:txBody>
              <a:bodyPr anchorCtr="0" anchor="ctr" bIns="39075" lIns="78150" spcFirstLastPara="1" rIns="78150" wrap="square" tIns="39075">
                <a:noAutofit/>
              </a:bodyPr>
              <a:lstStyle/>
              <a:p>
                <a:pPr indent="0" lvl="0" marL="0" marR="0" rtl="0" algn="ctr">
                  <a:lnSpc>
                    <a:spcPct val="100000"/>
                  </a:lnSpc>
                  <a:spcBef>
                    <a:spcPts val="0"/>
                  </a:spcBef>
                  <a:spcAft>
                    <a:spcPts val="0"/>
                  </a:spcAft>
                  <a:buClr>
                    <a:srgbClr val="000000"/>
                  </a:buClr>
                  <a:buSzPts val="800"/>
                  <a:buFont typeface="Arial"/>
                  <a:buNone/>
                </a:pPr>
                <a:r>
                  <a:t/>
                </a:r>
                <a:endParaRPr b="1" i="0" sz="800" u="none" cap="none" strike="noStrike">
                  <a:solidFill>
                    <a:srgbClr val="000000"/>
                  </a:solidFill>
                  <a:latin typeface="Arial"/>
                  <a:ea typeface="Arial"/>
                  <a:cs typeface="Arial"/>
                  <a:sym typeface="Arial"/>
                </a:endParaRPr>
              </a:p>
            </p:txBody>
          </p:sp>
          <p:sp>
            <p:nvSpPr>
              <p:cNvPr id="4429" name="Google Shape;4429;p580"/>
              <p:cNvSpPr/>
              <p:nvPr/>
            </p:nvSpPr>
            <p:spPr>
              <a:xfrm>
                <a:off x="5586" y="1694"/>
                <a:ext cx="300" cy="300"/>
              </a:xfrm>
              <a:prstGeom prst="rect">
                <a:avLst/>
              </a:prstGeom>
              <a:solidFill>
                <a:schemeClr val="accent6"/>
              </a:solidFill>
              <a:ln>
                <a:noFill/>
              </a:ln>
            </p:spPr>
            <p:txBody>
              <a:bodyPr anchorCtr="0" anchor="ctr" bIns="39075" lIns="78150" spcFirstLastPara="1" rIns="78150" wrap="square" tIns="39075">
                <a:noAutofit/>
              </a:bodyPr>
              <a:lstStyle/>
              <a:p>
                <a:pPr indent="0" lvl="0" marL="0" marR="0" rtl="0" algn="ctr">
                  <a:lnSpc>
                    <a:spcPct val="100000"/>
                  </a:lnSpc>
                  <a:spcBef>
                    <a:spcPts val="0"/>
                  </a:spcBef>
                  <a:spcAft>
                    <a:spcPts val="0"/>
                  </a:spcAft>
                  <a:buClr>
                    <a:srgbClr val="000000"/>
                  </a:buClr>
                  <a:buSzPts val="800"/>
                  <a:buFont typeface="Arial"/>
                  <a:buNone/>
                </a:pPr>
                <a:r>
                  <a:t/>
                </a:r>
                <a:endParaRPr b="1" i="0" sz="800" u="none" cap="none" strike="noStrike">
                  <a:solidFill>
                    <a:srgbClr val="000000"/>
                  </a:solidFill>
                  <a:latin typeface="Arial"/>
                  <a:ea typeface="Arial"/>
                  <a:cs typeface="Arial"/>
                  <a:sym typeface="Arial"/>
                </a:endParaRPr>
              </a:p>
            </p:txBody>
          </p:sp>
          <p:sp>
            <p:nvSpPr>
              <p:cNvPr id="4430" name="Google Shape;4430;p580"/>
              <p:cNvSpPr/>
              <p:nvPr/>
            </p:nvSpPr>
            <p:spPr>
              <a:xfrm>
                <a:off x="4216" y="2604"/>
                <a:ext cx="300" cy="300"/>
              </a:xfrm>
              <a:prstGeom prst="rect">
                <a:avLst/>
              </a:prstGeom>
              <a:solidFill>
                <a:schemeClr val="accent6"/>
              </a:solidFill>
              <a:ln>
                <a:noFill/>
              </a:ln>
            </p:spPr>
            <p:txBody>
              <a:bodyPr anchorCtr="0" anchor="ctr" bIns="39075" lIns="78150" spcFirstLastPara="1" rIns="78150" wrap="square" tIns="39075">
                <a:noAutofit/>
              </a:bodyPr>
              <a:lstStyle/>
              <a:p>
                <a:pPr indent="0" lvl="0" marL="0" marR="0" rtl="0" algn="ctr">
                  <a:lnSpc>
                    <a:spcPct val="100000"/>
                  </a:lnSpc>
                  <a:spcBef>
                    <a:spcPts val="0"/>
                  </a:spcBef>
                  <a:spcAft>
                    <a:spcPts val="0"/>
                  </a:spcAft>
                  <a:buClr>
                    <a:srgbClr val="000000"/>
                  </a:buClr>
                  <a:buSzPts val="800"/>
                  <a:buFont typeface="Arial"/>
                  <a:buNone/>
                </a:pPr>
                <a:r>
                  <a:t/>
                </a:r>
                <a:endParaRPr b="1" i="0" sz="800" u="none" cap="none" strike="noStrike">
                  <a:solidFill>
                    <a:srgbClr val="000000"/>
                  </a:solidFill>
                  <a:latin typeface="Arial"/>
                  <a:ea typeface="Arial"/>
                  <a:cs typeface="Arial"/>
                  <a:sym typeface="Arial"/>
                </a:endParaRPr>
              </a:p>
            </p:txBody>
          </p:sp>
          <p:sp>
            <p:nvSpPr>
              <p:cNvPr id="4431" name="Google Shape;4431;p580"/>
              <p:cNvSpPr/>
              <p:nvPr/>
            </p:nvSpPr>
            <p:spPr>
              <a:xfrm>
                <a:off x="4216" y="2034"/>
                <a:ext cx="300" cy="300"/>
              </a:xfrm>
              <a:prstGeom prst="rect">
                <a:avLst/>
              </a:prstGeom>
              <a:solidFill>
                <a:schemeClr val="accent6"/>
              </a:solidFill>
              <a:ln>
                <a:noFill/>
              </a:ln>
            </p:spPr>
            <p:txBody>
              <a:bodyPr anchorCtr="0" anchor="ctr" bIns="39075" lIns="78150" spcFirstLastPara="1" rIns="78150" wrap="square" tIns="39075">
                <a:noAutofit/>
              </a:bodyPr>
              <a:lstStyle/>
              <a:p>
                <a:pPr indent="0" lvl="0" marL="0" marR="0" rtl="0" algn="ctr">
                  <a:lnSpc>
                    <a:spcPct val="100000"/>
                  </a:lnSpc>
                  <a:spcBef>
                    <a:spcPts val="0"/>
                  </a:spcBef>
                  <a:spcAft>
                    <a:spcPts val="0"/>
                  </a:spcAft>
                  <a:buClr>
                    <a:srgbClr val="000000"/>
                  </a:buClr>
                  <a:buSzPts val="800"/>
                  <a:buFont typeface="Arial"/>
                  <a:buNone/>
                </a:pPr>
                <a:r>
                  <a:t/>
                </a:r>
                <a:endParaRPr b="1" i="0" sz="800" u="none" cap="none" strike="noStrike">
                  <a:solidFill>
                    <a:srgbClr val="000000"/>
                  </a:solidFill>
                  <a:latin typeface="Arial"/>
                  <a:ea typeface="Arial"/>
                  <a:cs typeface="Arial"/>
                  <a:sym typeface="Arial"/>
                </a:endParaRPr>
              </a:p>
            </p:txBody>
          </p:sp>
          <p:sp>
            <p:nvSpPr>
              <p:cNvPr id="4432" name="Google Shape;4432;p580"/>
              <p:cNvSpPr/>
              <p:nvPr/>
            </p:nvSpPr>
            <p:spPr>
              <a:xfrm>
                <a:off x="4446" y="1694"/>
                <a:ext cx="300" cy="300"/>
              </a:xfrm>
              <a:prstGeom prst="rect">
                <a:avLst/>
              </a:prstGeom>
              <a:solidFill>
                <a:schemeClr val="accent6"/>
              </a:solidFill>
              <a:ln>
                <a:noFill/>
              </a:ln>
            </p:spPr>
            <p:txBody>
              <a:bodyPr anchorCtr="0" anchor="ctr" bIns="39075" lIns="78150" spcFirstLastPara="1" rIns="78150" wrap="square" tIns="39075">
                <a:noAutofit/>
              </a:bodyPr>
              <a:lstStyle/>
              <a:p>
                <a:pPr indent="0" lvl="0" marL="0" marR="0" rtl="0" algn="ctr">
                  <a:lnSpc>
                    <a:spcPct val="100000"/>
                  </a:lnSpc>
                  <a:spcBef>
                    <a:spcPts val="0"/>
                  </a:spcBef>
                  <a:spcAft>
                    <a:spcPts val="0"/>
                  </a:spcAft>
                  <a:buClr>
                    <a:srgbClr val="000000"/>
                  </a:buClr>
                  <a:buSzPts val="800"/>
                  <a:buFont typeface="Arial"/>
                  <a:buNone/>
                </a:pPr>
                <a:r>
                  <a:t/>
                </a:r>
                <a:endParaRPr b="1" i="0" sz="800" u="none" cap="none" strike="noStrike">
                  <a:solidFill>
                    <a:srgbClr val="000000"/>
                  </a:solidFill>
                  <a:latin typeface="Arial"/>
                  <a:ea typeface="Arial"/>
                  <a:cs typeface="Arial"/>
                  <a:sym typeface="Arial"/>
                </a:endParaRPr>
              </a:p>
            </p:txBody>
          </p:sp>
          <p:sp>
            <p:nvSpPr>
              <p:cNvPr id="4433" name="Google Shape;4433;p580"/>
              <p:cNvSpPr/>
              <p:nvPr/>
            </p:nvSpPr>
            <p:spPr>
              <a:xfrm>
                <a:off x="4036" y="4703"/>
                <a:ext cx="300" cy="300"/>
              </a:xfrm>
              <a:prstGeom prst="rect">
                <a:avLst/>
              </a:prstGeom>
              <a:solidFill>
                <a:schemeClr val="accent6"/>
              </a:solidFill>
              <a:ln>
                <a:noFill/>
              </a:ln>
            </p:spPr>
            <p:txBody>
              <a:bodyPr anchorCtr="0" anchor="ctr" bIns="39075" lIns="78150" spcFirstLastPara="1" rIns="78150" wrap="square" tIns="39075">
                <a:noAutofit/>
              </a:bodyPr>
              <a:lstStyle/>
              <a:p>
                <a:pPr indent="0" lvl="0" marL="0" marR="0" rtl="0" algn="ctr">
                  <a:lnSpc>
                    <a:spcPct val="100000"/>
                  </a:lnSpc>
                  <a:spcBef>
                    <a:spcPts val="0"/>
                  </a:spcBef>
                  <a:spcAft>
                    <a:spcPts val="0"/>
                  </a:spcAft>
                  <a:buClr>
                    <a:srgbClr val="000000"/>
                  </a:buClr>
                  <a:buSzPts val="800"/>
                  <a:buFont typeface="Arial"/>
                  <a:buNone/>
                </a:pPr>
                <a:r>
                  <a:t/>
                </a:r>
                <a:endParaRPr b="1" i="0" sz="800" u="none" cap="none" strike="noStrike">
                  <a:solidFill>
                    <a:srgbClr val="000000"/>
                  </a:solidFill>
                  <a:latin typeface="Arial"/>
                  <a:ea typeface="Arial"/>
                  <a:cs typeface="Arial"/>
                  <a:sym typeface="Arial"/>
                </a:endParaRPr>
              </a:p>
            </p:txBody>
          </p:sp>
          <p:sp>
            <p:nvSpPr>
              <p:cNvPr id="4434" name="Google Shape;4434;p580"/>
              <p:cNvSpPr/>
              <p:nvPr/>
            </p:nvSpPr>
            <p:spPr>
              <a:xfrm>
                <a:off x="5016" y="1694"/>
                <a:ext cx="300" cy="300"/>
              </a:xfrm>
              <a:prstGeom prst="rect">
                <a:avLst/>
              </a:prstGeom>
              <a:solidFill>
                <a:schemeClr val="accent6"/>
              </a:solidFill>
              <a:ln>
                <a:noFill/>
              </a:ln>
            </p:spPr>
            <p:txBody>
              <a:bodyPr anchorCtr="0" anchor="ctr" bIns="39075" lIns="78150" spcFirstLastPara="1" rIns="78150" wrap="square" tIns="39075">
                <a:noAutofit/>
              </a:bodyPr>
              <a:lstStyle/>
              <a:p>
                <a:pPr indent="0" lvl="0" marL="0" marR="0" rtl="0" algn="ctr">
                  <a:lnSpc>
                    <a:spcPct val="100000"/>
                  </a:lnSpc>
                  <a:spcBef>
                    <a:spcPts val="0"/>
                  </a:spcBef>
                  <a:spcAft>
                    <a:spcPts val="0"/>
                  </a:spcAft>
                  <a:buClr>
                    <a:srgbClr val="000000"/>
                  </a:buClr>
                  <a:buSzPts val="800"/>
                  <a:buFont typeface="Arial"/>
                  <a:buNone/>
                </a:pPr>
                <a:r>
                  <a:t/>
                </a:r>
                <a:endParaRPr b="1" i="0" sz="800" u="none" cap="none" strike="noStrike">
                  <a:solidFill>
                    <a:srgbClr val="000000"/>
                  </a:solidFill>
                  <a:latin typeface="Arial"/>
                  <a:ea typeface="Arial"/>
                  <a:cs typeface="Arial"/>
                  <a:sym typeface="Arial"/>
                </a:endParaRPr>
              </a:p>
            </p:txBody>
          </p:sp>
          <p:sp>
            <p:nvSpPr>
              <p:cNvPr id="4435" name="Google Shape;4435;p580"/>
              <p:cNvSpPr/>
              <p:nvPr/>
            </p:nvSpPr>
            <p:spPr>
              <a:xfrm>
                <a:off x="4216" y="3745"/>
                <a:ext cx="300" cy="300"/>
              </a:xfrm>
              <a:prstGeom prst="rect">
                <a:avLst/>
              </a:prstGeom>
              <a:solidFill>
                <a:schemeClr val="accent6"/>
              </a:solidFill>
              <a:ln>
                <a:noFill/>
              </a:ln>
            </p:spPr>
            <p:txBody>
              <a:bodyPr anchorCtr="0" anchor="ctr" bIns="39075" lIns="78150" spcFirstLastPara="1" rIns="78150" wrap="square" tIns="39075">
                <a:noAutofit/>
              </a:bodyPr>
              <a:lstStyle/>
              <a:p>
                <a:pPr indent="0" lvl="0" marL="0" marR="0" rtl="0" algn="ctr">
                  <a:lnSpc>
                    <a:spcPct val="100000"/>
                  </a:lnSpc>
                  <a:spcBef>
                    <a:spcPts val="0"/>
                  </a:spcBef>
                  <a:spcAft>
                    <a:spcPts val="0"/>
                  </a:spcAft>
                  <a:buClr>
                    <a:srgbClr val="000000"/>
                  </a:buClr>
                  <a:buSzPts val="800"/>
                  <a:buFont typeface="Arial"/>
                  <a:buNone/>
                </a:pPr>
                <a:r>
                  <a:t/>
                </a:r>
                <a:endParaRPr b="1" i="0" sz="800" u="none" cap="none" strike="noStrike">
                  <a:solidFill>
                    <a:srgbClr val="000000"/>
                  </a:solidFill>
                  <a:latin typeface="Arial"/>
                  <a:ea typeface="Arial"/>
                  <a:cs typeface="Arial"/>
                  <a:sym typeface="Arial"/>
                </a:endParaRPr>
              </a:p>
            </p:txBody>
          </p:sp>
          <p:sp>
            <p:nvSpPr>
              <p:cNvPr id="4436" name="Google Shape;4436;p580"/>
              <p:cNvSpPr/>
              <p:nvPr/>
            </p:nvSpPr>
            <p:spPr>
              <a:xfrm>
                <a:off x="4216" y="3174"/>
                <a:ext cx="300" cy="300"/>
              </a:xfrm>
              <a:prstGeom prst="rect">
                <a:avLst/>
              </a:prstGeom>
              <a:solidFill>
                <a:schemeClr val="accent6"/>
              </a:solidFill>
              <a:ln>
                <a:noFill/>
              </a:ln>
            </p:spPr>
            <p:txBody>
              <a:bodyPr anchorCtr="0" anchor="ctr" bIns="39075" lIns="78150" spcFirstLastPara="1" rIns="78150" wrap="square" tIns="39075">
                <a:noAutofit/>
              </a:bodyPr>
              <a:lstStyle/>
              <a:p>
                <a:pPr indent="0" lvl="0" marL="0" marR="0" rtl="0" algn="ctr">
                  <a:lnSpc>
                    <a:spcPct val="100000"/>
                  </a:lnSpc>
                  <a:spcBef>
                    <a:spcPts val="0"/>
                  </a:spcBef>
                  <a:spcAft>
                    <a:spcPts val="0"/>
                  </a:spcAft>
                  <a:buClr>
                    <a:srgbClr val="000000"/>
                  </a:buClr>
                  <a:buSzPts val="800"/>
                  <a:buFont typeface="Arial"/>
                  <a:buNone/>
                </a:pPr>
                <a:r>
                  <a:t/>
                </a:r>
                <a:endParaRPr b="1" i="0" sz="800" u="none" cap="none" strike="noStrike">
                  <a:solidFill>
                    <a:srgbClr val="000000"/>
                  </a:solidFill>
                  <a:latin typeface="Arial"/>
                  <a:ea typeface="Arial"/>
                  <a:cs typeface="Arial"/>
                  <a:sym typeface="Arial"/>
                </a:endParaRPr>
              </a:p>
            </p:txBody>
          </p:sp>
          <p:sp>
            <p:nvSpPr>
              <p:cNvPr id="4437" name="Google Shape;4437;p580"/>
              <p:cNvSpPr/>
              <p:nvPr/>
            </p:nvSpPr>
            <p:spPr>
              <a:xfrm>
                <a:off x="4216" y="4313"/>
                <a:ext cx="300" cy="300"/>
              </a:xfrm>
              <a:prstGeom prst="rect">
                <a:avLst/>
              </a:prstGeom>
              <a:solidFill>
                <a:schemeClr val="accent6"/>
              </a:solidFill>
              <a:ln>
                <a:noFill/>
              </a:ln>
            </p:spPr>
            <p:txBody>
              <a:bodyPr anchorCtr="0" anchor="ctr" bIns="39075" lIns="78150" spcFirstLastPara="1" rIns="78150" wrap="square" tIns="39075">
                <a:noAutofit/>
              </a:bodyPr>
              <a:lstStyle/>
              <a:p>
                <a:pPr indent="0" lvl="0" marL="0" marR="0" rtl="0" algn="ctr">
                  <a:lnSpc>
                    <a:spcPct val="100000"/>
                  </a:lnSpc>
                  <a:spcBef>
                    <a:spcPts val="0"/>
                  </a:spcBef>
                  <a:spcAft>
                    <a:spcPts val="0"/>
                  </a:spcAft>
                  <a:buClr>
                    <a:srgbClr val="000000"/>
                  </a:buClr>
                  <a:buSzPts val="800"/>
                  <a:buFont typeface="Arial"/>
                  <a:buNone/>
                </a:pPr>
                <a:r>
                  <a:t/>
                </a:r>
                <a:endParaRPr b="1" i="0" sz="800" u="none" cap="none" strike="noStrike">
                  <a:solidFill>
                    <a:srgbClr val="000000"/>
                  </a:solidFill>
                  <a:latin typeface="Arial"/>
                  <a:ea typeface="Arial"/>
                  <a:cs typeface="Arial"/>
                  <a:sym typeface="Arial"/>
                </a:endParaRPr>
              </a:p>
            </p:txBody>
          </p:sp>
          <p:sp>
            <p:nvSpPr>
              <p:cNvPr id="4438" name="Google Shape;4438;p580"/>
              <p:cNvSpPr/>
              <p:nvPr/>
            </p:nvSpPr>
            <p:spPr>
              <a:xfrm>
                <a:off x="5958" y="1166"/>
                <a:ext cx="910" cy="1404"/>
              </a:xfrm>
              <a:custGeom>
                <a:rect b="b" l="l" r="r" t="t"/>
                <a:pathLst>
                  <a:path extrusionOk="0" h="1404" w="910">
                    <a:moveTo>
                      <a:pt x="202" y="1404"/>
                    </a:moveTo>
                    <a:lnTo>
                      <a:pt x="910" y="696"/>
                    </a:lnTo>
                    <a:lnTo>
                      <a:pt x="214" y="0"/>
                    </a:lnTo>
                    <a:lnTo>
                      <a:pt x="14" y="202"/>
                    </a:lnTo>
                    <a:lnTo>
                      <a:pt x="340" y="528"/>
                    </a:lnTo>
                    <a:lnTo>
                      <a:pt x="198" y="528"/>
                    </a:lnTo>
                    <a:lnTo>
                      <a:pt x="198" y="812"/>
                    </a:lnTo>
                    <a:lnTo>
                      <a:pt x="390" y="812"/>
                    </a:lnTo>
                    <a:lnTo>
                      <a:pt x="0" y="1202"/>
                    </a:lnTo>
                    <a:lnTo>
                      <a:pt x="202" y="1404"/>
                    </a:lnTo>
                    <a:close/>
                    <a:moveTo>
                      <a:pt x="482" y="670"/>
                    </a:moveTo>
                    <a:lnTo>
                      <a:pt x="508" y="696"/>
                    </a:lnTo>
                    <a:lnTo>
                      <a:pt x="482" y="720"/>
                    </a:lnTo>
                    <a:lnTo>
                      <a:pt x="482" y="670"/>
                    </a:lnTo>
                    <a:close/>
                  </a:path>
                </a:pathLst>
              </a:custGeom>
              <a:solidFill>
                <a:schemeClr val="accent6"/>
              </a:solidFill>
              <a:ln>
                <a:noFill/>
              </a:ln>
            </p:spPr>
            <p:txBody>
              <a:bodyPr anchorCtr="0" anchor="ctr" bIns="39075" lIns="78150" spcFirstLastPara="1" rIns="78150" wrap="square" tIns="39075">
                <a:noAutofit/>
              </a:bodyPr>
              <a:lstStyle/>
              <a:p>
                <a:pPr indent="0" lvl="0" marL="0" marR="0" rtl="0" algn="ctr">
                  <a:lnSpc>
                    <a:spcPct val="100000"/>
                  </a:lnSpc>
                  <a:spcBef>
                    <a:spcPts val="0"/>
                  </a:spcBef>
                  <a:spcAft>
                    <a:spcPts val="0"/>
                  </a:spcAft>
                  <a:buClr>
                    <a:srgbClr val="000000"/>
                  </a:buClr>
                  <a:buSzPts val="800"/>
                  <a:buFont typeface="Arial"/>
                  <a:buNone/>
                </a:pPr>
                <a:r>
                  <a:t/>
                </a:r>
                <a:endParaRPr b="1" i="0" sz="800" u="none" cap="none" strike="noStrike">
                  <a:solidFill>
                    <a:srgbClr val="000000"/>
                  </a:solidFill>
                  <a:latin typeface="Arial"/>
                  <a:ea typeface="Arial"/>
                  <a:cs typeface="Arial"/>
                  <a:sym typeface="Arial"/>
                </a:endParaRPr>
              </a:p>
            </p:txBody>
          </p:sp>
        </p:grpSp>
        <p:sp>
          <p:nvSpPr>
            <p:cNvPr id="4439" name="Google Shape;4439;p580"/>
            <p:cNvSpPr txBox="1"/>
            <p:nvPr/>
          </p:nvSpPr>
          <p:spPr>
            <a:xfrm>
              <a:off x="-233283" y="1059582"/>
              <a:ext cx="2471100" cy="169200"/>
            </a:xfrm>
            <a:prstGeom prst="rect">
              <a:avLst/>
            </a:prstGeom>
            <a:noFill/>
            <a:ln>
              <a:noFill/>
            </a:ln>
          </p:spPr>
          <p:txBody>
            <a:bodyPr anchorCtr="0" anchor="ctr" bIns="91400" lIns="91400" spcFirstLastPara="1" rIns="91400" wrap="square" tIns="91400">
              <a:noAutofit/>
            </a:bodyPr>
            <a:lstStyle/>
            <a:p>
              <a:pPr indent="0" lvl="0" marL="0" marR="0" rtl="0" algn="ctr">
                <a:lnSpc>
                  <a:spcPct val="100000"/>
                </a:lnSpc>
                <a:spcBef>
                  <a:spcPts val="0"/>
                </a:spcBef>
                <a:spcAft>
                  <a:spcPts val="0"/>
                </a:spcAft>
                <a:buClr>
                  <a:srgbClr val="000000"/>
                </a:buClr>
                <a:buSzPts val="1800"/>
                <a:buFont typeface="Arial"/>
                <a:buNone/>
              </a:pPr>
              <a:r>
                <a:rPr b="1" i="0" lang="en" sz="1800" u="none" cap="none" strike="noStrike">
                  <a:solidFill>
                    <a:schemeClr val="accent6"/>
                  </a:solidFill>
                  <a:latin typeface="Arial"/>
                  <a:ea typeface="Arial"/>
                  <a:cs typeface="Arial"/>
                  <a:sym typeface="Arial"/>
                </a:rPr>
                <a:t>Strategy</a:t>
              </a:r>
              <a:endParaRPr b="1" i="0" sz="1800" u="none" cap="none" strike="noStrike">
                <a:solidFill>
                  <a:schemeClr val="accent6"/>
                </a:solidFill>
                <a:latin typeface="Arial"/>
                <a:ea typeface="Arial"/>
                <a:cs typeface="Arial"/>
                <a:sym typeface="Arial"/>
              </a:endParaRPr>
            </a:p>
          </p:txBody>
        </p:sp>
      </p:gr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43" name="Shape 4443"/>
        <p:cNvGrpSpPr/>
        <p:nvPr/>
      </p:nvGrpSpPr>
      <p:grpSpPr>
        <a:xfrm>
          <a:off x="0" y="0"/>
          <a:ext cx="0" cy="0"/>
          <a:chOff x="0" y="0"/>
          <a:chExt cx="0" cy="0"/>
        </a:xfrm>
      </p:grpSpPr>
      <p:sp>
        <p:nvSpPr>
          <p:cNvPr id="4444" name="Google Shape;4444;p581"/>
          <p:cNvSpPr txBox="1"/>
          <p:nvPr>
            <p:ph type="title"/>
          </p:nvPr>
        </p:nvSpPr>
        <p:spPr>
          <a:xfrm>
            <a:off x="448056" y="182880"/>
            <a:ext cx="6198300" cy="6858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dk1"/>
              </a:buClr>
              <a:buSzPts val="1800"/>
              <a:buFont typeface="Georgia"/>
              <a:buNone/>
            </a:pPr>
            <a:r>
              <a:rPr lang="en"/>
              <a:t>A Project is chosen / agreed </a:t>
            </a:r>
            <a:endParaRPr/>
          </a:p>
        </p:txBody>
      </p:sp>
      <p:sp>
        <p:nvSpPr>
          <p:cNvPr id="4445" name="Google Shape;4445;p581"/>
          <p:cNvSpPr txBox="1"/>
          <p:nvPr>
            <p:ph idx="1" type="body"/>
          </p:nvPr>
        </p:nvSpPr>
        <p:spPr>
          <a:xfrm>
            <a:off x="2412322" y="1314450"/>
            <a:ext cx="6198300" cy="33147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500"/>
              <a:buFont typeface="Georgia"/>
              <a:buNone/>
            </a:pPr>
            <a:r>
              <a:rPr lang="en"/>
              <a:t>Dive in the Data - Availability, Quality, Format</a:t>
            </a:r>
            <a:endParaRPr/>
          </a:p>
          <a:p>
            <a:pPr indent="0" lvl="0" marL="0" rtl="0" algn="l">
              <a:lnSpc>
                <a:spcPct val="100000"/>
              </a:lnSpc>
              <a:spcBef>
                <a:spcPts val="700"/>
              </a:spcBef>
              <a:spcAft>
                <a:spcPts val="0"/>
              </a:spcAft>
              <a:buSzPts val="1500"/>
              <a:buFont typeface="Georgia"/>
              <a:buNone/>
            </a:pPr>
            <a:r>
              <a:t/>
            </a:r>
            <a:endParaRPr/>
          </a:p>
          <a:p>
            <a:pPr indent="0" lvl="0" marL="0" rtl="0" algn="l">
              <a:lnSpc>
                <a:spcPct val="100000"/>
              </a:lnSpc>
              <a:spcBef>
                <a:spcPts val="700"/>
              </a:spcBef>
              <a:spcAft>
                <a:spcPts val="0"/>
              </a:spcAft>
              <a:buSzPts val="1500"/>
              <a:buFont typeface="Georgia"/>
              <a:buNone/>
            </a:pPr>
            <a:r>
              <a:rPr lang="en"/>
              <a:t>Which stack do we want to use</a:t>
            </a:r>
            <a:endParaRPr/>
          </a:p>
          <a:p>
            <a:pPr indent="0" lvl="0" marL="0" rtl="0" algn="l">
              <a:lnSpc>
                <a:spcPct val="100000"/>
              </a:lnSpc>
              <a:spcBef>
                <a:spcPts val="700"/>
              </a:spcBef>
              <a:spcAft>
                <a:spcPts val="0"/>
              </a:spcAft>
              <a:buSzPts val="1500"/>
              <a:buFont typeface="Georgia"/>
              <a:buNone/>
            </a:pPr>
            <a:r>
              <a:t/>
            </a:r>
            <a:endParaRPr/>
          </a:p>
          <a:p>
            <a:pPr indent="0" lvl="0" marL="0" rtl="0" algn="l">
              <a:lnSpc>
                <a:spcPct val="100000"/>
              </a:lnSpc>
              <a:spcBef>
                <a:spcPts val="700"/>
              </a:spcBef>
              <a:spcAft>
                <a:spcPts val="0"/>
              </a:spcAft>
              <a:buSzPts val="1500"/>
              <a:buFont typeface="Georgia"/>
              <a:buNone/>
            </a:pPr>
            <a:r>
              <a:rPr lang="en"/>
              <a:t>Will we implement  a mid term project (POC)</a:t>
            </a:r>
            <a:endParaRPr/>
          </a:p>
          <a:p>
            <a:pPr indent="0" lvl="0" marL="0" rtl="0" algn="l">
              <a:lnSpc>
                <a:spcPct val="100000"/>
              </a:lnSpc>
              <a:spcBef>
                <a:spcPts val="700"/>
              </a:spcBef>
              <a:spcAft>
                <a:spcPts val="0"/>
              </a:spcAft>
              <a:buSzPts val="1500"/>
              <a:buFont typeface="Georgia"/>
              <a:buNone/>
            </a:pPr>
            <a:r>
              <a:t/>
            </a:r>
            <a:endParaRPr/>
          </a:p>
          <a:p>
            <a:pPr indent="0" lvl="0" marL="0" rtl="0" algn="l">
              <a:lnSpc>
                <a:spcPct val="100000"/>
              </a:lnSpc>
              <a:spcBef>
                <a:spcPts val="700"/>
              </a:spcBef>
              <a:spcAft>
                <a:spcPts val="0"/>
              </a:spcAft>
              <a:buSzPts val="1500"/>
              <a:buFont typeface="Georgia"/>
              <a:buNone/>
            </a:pPr>
            <a:r>
              <a:rPr lang="en"/>
              <a:t>Keep the communication with all stakeholders open! </a:t>
            </a:r>
            <a:endParaRPr/>
          </a:p>
        </p:txBody>
      </p:sp>
      <p:sp>
        <p:nvSpPr>
          <p:cNvPr id="4446" name="Google Shape;4446;p581"/>
          <p:cNvSpPr txBox="1"/>
          <p:nvPr>
            <p:ph idx="11" type="ftr"/>
          </p:nvPr>
        </p:nvSpPr>
        <p:spPr>
          <a:xfrm>
            <a:off x="533400" y="4743450"/>
            <a:ext cx="5257800" cy="114300"/>
          </a:xfrm>
          <a:prstGeom prst="rect">
            <a:avLst/>
          </a:prstGeom>
          <a:noFill/>
          <a:ln>
            <a:noFill/>
          </a:ln>
        </p:spPr>
        <p:txBody>
          <a:bodyPr anchorCtr="0" anchor="b" bIns="0" lIns="0" spcFirstLastPara="1" rIns="0" wrap="square" tIns="0">
            <a:noAutofit/>
          </a:bodyPr>
          <a:lstStyle/>
          <a:p>
            <a:pPr indent="0" lvl="0" marL="0" rtl="0" algn="l">
              <a:lnSpc>
                <a:spcPct val="100000"/>
              </a:lnSpc>
              <a:spcBef>
                <a:spcPts val="0"/>
              </a:spcBef>
              <a:spcAft>
                <a:spcPts val="0"/>
              </a:spcAft>
              <a:buSzPts val="1000"/>
              <a:buNone/>
            </a:pPr>
            <a:r>
              <a:t/>
            </a:r>
            <a:endParaRPr/>
          </a:p>
        </p:txBody>
      </p:sp>
      <p:sp>
        <p:nvSpPr>
          <p:cNvPr id="4447" name="Google Shape;4447;p581"/>
          <p:cNvSpPr txBox="1"/>
          <p:nvPr>
            <p:ph idx="12" type="sldNum"/>
          </p:nvPr>
        </p:nvSpPr>
        <p:spPr>
          <a:xfrm>
            <a:off x="7086600" y="4857750"/>
            <a:ext cx="1527000" cy="1143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SzPts val="700"/>
              <a:buNone/>
            </a:pPr>
            <a:fld id="{00000000-1234-1234-1234-123412341234}" type="slidenum">
              <a:rPr lang="en"/>
              <a:t>‹#›</a:t>
            </a:fld>
            <a:endParaRPr/>
          </a:p>
        </p:txBody>
      </p:sp>
      <p:sp>
        <p:nvSpPr>
          <p:cNvPr id="4448" name="Google Shape;4448;p581"/>
          <p:cNvSpPr txBox="1"/>
          <p:nvPr>
            <p:ph idx="10" type="dt"/>
          </p:nvPr>
        </p:nvSpPr>
        <p:spPr>
          <a:xfrm>
            <a:off x="7086600" y="4743450"/>
            <a:ext cx="1524000" cy="1143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SzPts val="1000"/>
              <a:buNone/>
            </a:pPr>
            <a:r>
              <a:rPr lang="en"/>
              <a:t>May 2019</a:t>
            </a:r>
            <a:endParaRPr/>
          </a:p>
        </p:txBody>
      </p:sp>
      <p:grpSp>
        <p:nvGrpSpPr>
          <p:cNvPr id="4449" name="Google Shape;4449;p581"/>
          <p:cNvGrpSpPr/>
          <p:nvPr/>
        </p:nvGrpSpPr>
        <p:grpSpPr>
          <a:xfrm>
            <a:off x="-16" y="1415788"/>
            <a:ext cx="2713598" cy="3314155"/>
            <a:chOff x="3481796" y="1341381"/>
            <a:chExt cx="3619096" cy="4418874"/>
          </a:xfrm>
        </p:grpSpPr>
        <p:sp>
          <p:nvSpPr>
            <p:cNvPr id="4450" name="Google Shape;4450;p581"/>
            <p:cNvSpPr/>
            <p:nvPr/>
          </p:nvSpPr>
          <p:spPr>
            <a:xfrm>
              <a:off x="5065407" y="1341397"/>
              <a:ext cx="912283" cy="1005774"/>
            </a:xfrm>
            <a:custGeom>
              <a:rect b="b" l="l" r="r" t="t"/>
              <a:pathLst>
                <a:path extrusionOk="0" h="874586" w="1005271">
                  <a:moveTo>
                    <a:pt x="502635" y="0"/>
                  </a:moveTo>
                  <a:lnTo>
                    <a:pt x="1005270" y="190223"/>
                  </a:lnTo>
                  <a:lnTo>
                    <a:pt x="1005270" y="684364"/>
                  </a:lnTo>
                  <a:lnTo>
                    <a:pt x="502636" y="874586"/>
                  </a:lnTo>
                  <a:lnTo>
                    <a:pt x="1" y="684364"/>
                  </a:lnTo>
                  <a:lnTo>
                    <a:pt x="1" y="190223"/>
                  </a:lnTo>
                  <a:lnTo>
                    <a:pt x="502635" y="0"/>
                  </a:lnTo>
                  <a:close/>
                </a:path>
              </a:pathLst>
            </a:custGeom>
            <a:solidFill>
              <a:srgbClr val="BB2740"/>
            </a:solidFill>
            <a:ln cap="flat" cmpd="sng" w="25400">
              <a:solidFill>
                <a:schemeClr val="lt1"/>
              </a:solidFill>
              <a:prstDash val="solid"/>
              <a:round/>
              <a:headEnd len="sm" w="sm" type="none"/>
              <a:tailEnd len="sm" w="sm" type="none"/>
            </a:ln>
          </p:spPr>
          <p:txBody>
            <a:bodyPr anchorCtr="0" anchor="ctr" bIns="137475" lIns="122200" spcFirstLastPara="1" rIns="122200" wrap="square" tIns="137475">
              <a:noAutofit/>
            </a:bodyPr>
            <a:lstStyle/>
            <a:p>
              <a:pPr indent="0" lvl="0" marL="0" marR="0" rtl="0" algn="ctr">
                <a:lnSpc>
                  <a:spcPct val="90000"/>
                </a:lnSpc>
                <a:spcBef>
                  <a:spcPts val="0"/>
                </a:spcBef>
                <a:spcAft>
                  <a:spcPts val="0"/>
                </a:spcAft>
                <a:buClr>
                  <a:srgbClr val="000000"/>
                </a:buClr>
                <a:buSzPts val="700"/>
                <a:buFont typeface="Arial"/>
                <a:buNone/>
              </a:pPr>
              <a:r>
                <a:rPr b="0" i="0" lang="en" sz="700" u="none" cap="none" strike="noStrike">
                  <a:solidFill>
                    <a:schemeClr val="lt1"/>
                  </a:solidFill>
                  <a:latin typeface="Arial"/>
                  <a:ea typeface="Arial"/>
                  <a:cs typeface="Arial"/>
                  <a:sym typeface="Arial"/>
                </a:rPr>
                <a:t>Experience </a:t>
              </a:r>
              <a:br>
                <a:rPr b="0" i="0" lang="en" sz="700" u="none" cap="none" strike="noStrike">
                  <a:solidFill>
                    <a:schemeClr val="lt1"/>
                  </a:solidFill>
                  <a:latin typeface="Arial"/>
                  <a:ea typeface="Arial"/>
                  <a:cs typeface="Arial"/>
                  <a:sym typeface="Arial"/>
                </a:rPr>
              </a:br>
              <a:r>
                <a:rPr b="0" i="0" lang="en" sz="700" u="none" cap="none" strike="noStrike">
                  <a:solidFill>
                    <a:schemeClr val="lt1"/>
                  </a:solidFill>
                  <a:latin typeface="Arial"/>
                  <a:ea typeface="Arial"/>
                  <a:cs typeface="Arial"/>
                  <a:sym typeface="Arial"/>
                </a:rPr>
                <a:t>centre</a:t>
              </a:r>
              <a:endParaRPr b="0" i="0" sz="700" u="none" cap="none" strike="noStrike">
                <a:solidFill>
                  <a:schemeClr val="lt1"/>
                </a:solidFill>
                <a:latin typeface="Arial"/>
                <a:ea typeface="Arial"/>
                <a:cs typeface="Arial"/>
                <a:sym typeface="Arial"/>
              </a:endParaRPr>
            </a:p>
          </p:txBody>
        </p:sp>
        <p:sp>
          <p:nvSpPr>
            <p:cNvPr id="4451" name="Google Shape;4451;p581"/>
            <p:cNvSpPr/>
            <p:nvPr/>
          </p:nvSpPr>
          <p:spPr>
            <a:xfrm>
              <a:off x="5978892" y="1542436"/>
              <a:ext cx="1122000" cy="603300"/>
            </a:xfrm>
            <a:prstGeom prst="rect">
              <a:avLst/>
            </a:prstGeom>
            <a:noFill/>
            <a:ln>
              <a:noFill/>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52" name="Google Shape;4452;p581"/>
            <p:cNvSpPr/>
            <p:nvPr/>
          </p:nvSpPr>
          <p:spPr>
            <a:xfrm>
              <a:off x="4133212" y="1341381"/>
              <a:ext cx="874586" cy="1005774"/>
            </a:xfrm>
            <a:custGeom>
              <a:rect b="b" l="l" r="r" t="t"/>
              <a:pathLst>
                <a:path extrusionOk="0" h="874586" w="1005271">
                  <a:moveTo>
                    <a:pt x="502635" y="0"/>
                  </a:moveTo>
                  <a:lnTo>
                    <a:pt x="1005270" y="190223"/>
                  </a:lnTo>
                  <a:lnTo>
                    <a:pt x="1005270" y="684364"/>
                  </a:lnTo>
                  <a:lnTo>
                    <a:pt x="502636" y="874586"/>
                  </a:lnTo>
                  <a:lnTo>
                    <a:pt x="1" y="684364"/>
                  </a:lnTo>
                  <a:lnTo>
                    <a:pt x="1" y="190223"/>
                  </a:lnTo>
                  <a:lnTo>
                    <a:pt x="502635" y="0"/>
                  </a:lnTo>
                  <a:close/>
                </a:path>
              </a:pathLst>
            </a:custGeom>
            <a:solidFill>
              <a:srgbClr val="BB2740"/>
            </a:solidFill>
            <a:ln cap="flat" cmpd="sng" w="25400">
              <a:solidFill>
                <a:schemeClr val="lt1"/>
              </a:solidFill>
              <a:prstDash val="solid"/>
              <a:round/>
              <a:headEnd len="sm" w="sm" type="none"/>
              <a:tailEnd len="sm" w="sm" type="none"/>
            </a:ln>
          </p:spPr>
          <p:txBody>
            <a:bodyPr anchorCtr="0" anchor="ctr" bIns="117475" lIns="102200" spcFirstLastPara="1" rIns="102200" wrap="square" tIns="117475">
              <a:noAutofit/>
            </a:bodyPr>
            <a:lstStyle/>
            <a:p>
              <a:pPr indent="0" lvl="0" marL="0" marR="0" rtl="0" algn="ctr">
                <a:lnSpc>
                  <a:spcPct val="90000"/>
                </a:lnSpc>
                <a:spcBef>
                  <a:spcPts val="0"/>
                </a:spcBef>
                <a:spcAft>
                  <a:spcPts val="0"/>
                </a:spcAft>
                <a:buClr>
                  <a:srgbClr val="000000"/>
                </a:buClr>
                <a:buSzPts val="600"/>
                <a:buFont typeface="Arial"/>
                <a:buNone/>
              </a:pPr>
              <a:r>
                <a:rPr b="0" i="0" lang="en" sz="600" u="none" cap="none" strike="noStrike">
                  <a:solidFill>
                    <a:schemeClr val="lt1"/>
                  </a:solidFill>
                  <a:latin typeface="Arial"/>
                  <a:ea typeface="Arial"/>
                  <a:cs typeface="Arial"/>
                  <a:sym typeface="Arial"/>
                </a:rPr>
                <a:t>Data Access &amp; Quality</a:t>
              </a:r>
              <a:endParaRPr b="0" i="0" sz="600" u="none" cap="none" strike="noStrike">
                <a:solidFill>
                  <a:schemeClr val="lt1"/>
                </a:solidFill>
                <a:latin typeface="Arial"/>
                <a:ea typeface="Arial"/>
                <a:cs typeface="Arial"/>
                <a:sym typeface="Arial"/>
              </a:endParaRPr>
            </a:p>
          </p:txBody>
        </p:sp>
        <p:sp>
          <p:nvSpPr>
            <p:cNvPr id="4453" name="Google Shape;4453;p581"/>
            <p:cNvSpPr/>
            <p:nvPr/>
          </p:nvSpPr>
          <p:spPr>
            <a:xfrm>
              <a:off x="4603679" y="2194656"/>
              <a:ext cx="874586" cy="1005774"/>
            </a:xfrm>
            <a:custGeom>
              <a:rect b="b" l="l" r="r" t="t"/>
              <a:pathLst>
                <a:path extrusionOk="0" h="874586" w="1005271">
                  <a:moveTo>
                    <a:pt x="502635" y="0"/>
                  </a:moveTo>
                  <a:lnTo>
                    <a:pt x="1005270" y="190223"/>
                  </a:lnTo>
                  <a:lnTo>
                    <a:pt x="1005270" y="684364"/>
                  </a:lnTo>
                  <a:lnTo>
                    <a:pt x="502636" y="874586"/>
                  </a:lnTo>
                  <a:lnTo>
                    <a:pt x="1" y="684364"/>
                  </a:lnTo>
                  <a:lnTo>
                    <a:pt x="1" y="190223"/>
                  </a:lnTo>
                  <a:lnTo>
                    <a:pt x="502635" y="0"/>
                  </a:lnTo>
                  <a:close/>
                </a:path>
              </a:pathLst>
            </a:custGeom>
            <a:solidFill>
              <a:srgbClr val="BB2740"/>
            </a:solidFill>
            <a:ln cap="flat" cmpd="sng" w="25400">
              <a:solidFill>
                <a:schemeClr val="lt1"/>
              </a:solidFill>
              <a:prstDash val="solid"/>
              <a:round/>
              <a:headEnd len="sm" w="sm" type="none"/>
              <a:tailEnd len="sm" w="sm" type="none"/>
            </a:ln>
          </p:spPr>
          <p:txBody>
            <a:bodyPr anchorCtr="0" anchor="ctr" bIns="137475" lIns="122200" spcFirstLastPara="1" rIns="122200" wrap="square" tIns="137475">
              <a:noAutofit/>
            </a:bodyPr>
            <a:lstStyle/>
            <a:p>
              <a:pPr indent="0" lvl="0" marL="0" marR="0" rtl="0" algn="ctr">
                <a:lnSpc>
                  <a:spcPct val="90000"/>
                </a:lnSpc>
                <a:spcBef>
                  <a:spcPts val="0"/>
                </a:spcBef>
                <a:spcAft>
                  <a:spcPts val="0"/>
                </a:spcAft>
                <a:buClr>
                  <a:srgbClr val="000000"/>
                </a:buClr>
                <a:buSzPts val="500"/>
                <a:buFont typeface="Arial"/>
                <a:buNone/>
              </a:pPr>
              <a:r>
                <a:rPr b="0" i="0" lang="en" sz="500" u="none" cap="none" strike="noStrike">
                  <a:solidFill>
                    <a:schemeClr val="lt1"/>
                  </a:solidFill>
                  <a:latin typeface="Arial"/>
                  <a:ea typeface="Arial"/>
                  <a:cs typeface="Arial"/>
                  <a:sym typeface="Arial"/>
                </a:rPr>
                <a:t>Ecosystem/</a:t>
              </a:r>
              <a:br>
                <a:rPr b="0" i="0" lang="en" sz="500" u="none" cap="none" strike="noStrike">
                  <a:solidFill>
                    <a:schemeClr val="lt1"/>
                  </a:solidFill>
                  <a:latin typeface="Arial"/>
                  <a:ea typeface="Arial"/>
                  <a:cs typeface="Arial"/>
                  <a:sym typeface="Arial"/>
                </a:rPr>
              </a:br>
              <a:r>
                <a:rPr b="0" i="0" lang="en" sz="500" u="none" cap="none" strike="noStrike">
                  <a:solidFill>
                    <a:schemeClr val="lt1"/>
                  </a:solidFill>
                  <a:latin typeface="Arial"/>
                  <a:ea typeface="Arial"/>
                  <a:cs typeface="Arial"/>
                  <a:sym typeface="Arial"/>
                </a:rPr>
                <a:t>Technology Stack</a:t>
              </a:r>
              <a:endParaRPr b="0" i="0" sz="500" u="none" cap="none" strike="noStrike">
                <a:solidFill>
                  <a:schemeClr val="lt1"/>
                </a:solidFill>
                <a:latin typeface="Arial"/>
                <a:ea typeface="Arial"/>
                <a:cs typeface="Arial"/>
                <a:sym typeface="Arial"/>
              </a:endParaRPr>
            </a:p>
          </p:txBody>
        </p:sp>
        <p:sp>
          <p:nvSpPr>
            <p:cNvPr id="4454" name="Google Shape;4454;p581"/>
            <p:cNvSpPr/>
            <p:nvPr/>
          </p:nvSpPr>
          <p:spPr>
            <a:xfrm>
              <a:off x="3481796" y="2395711"/>
              <a:ext cx="1085700" cy="603300"/>
            </a:xfrm>
            <a:prstGeom prst="rect">
              <a:avLst/>
            </a:prstGeom>
            <a:noFill/>
            <a:ln>
              <a:noFill/>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55" name="Google Shape;4455;p581"/>
            <p:cNvSpPr/>
            <p:nvPr/>
          </p:nvSpPr>
          <p:spPr>
            <a:xfrm>
              <a:off x="5548233" y="2194656"/>
              <a:ext cx="874586" cy="1005774"/>
            </a:xfrm>
            <a:custGeom>
              <a:rect b="b" l="l" r="r" t="t"/>
              <a:pathLst>
                <a:path extrusionOk="0" h="874586" w="1005271">
                  <a:moveTo>
                    <a:pt x="502635" y="0"/>
                  </a:moveTo>
                  <a:lnTo>
                    <a:pt x="1005270" y="190223"/>
                  </a:lnTo>
                  <a:lnTo>
                    <a:pt x="1005270" y="684364"/>
                  </a:lnTo>
                  <a:lnTo>
                    <a:pt x="502636" y="874586"/>
                  </a:lnTo>
                  <a:lnTo>
                    <a:pt x="1" y="684364"/>
                  </a:lnTo>
                  <a:lnTo>
                    <a:pt x="1" y="190223"/>
                  </a:lnTo>
                  <a:lnTo>
                    <a:pt x="502635" y="0"/>
                  </a:lnTo>
                  <a:close/>
                </a:path>
              </a:pathLst>
            </a:custGeom>
            <a:solidFill>
              <a:srgbClr val="BB2740"/>
            </a:solidFill>
            <a:ln cap="flat" cmpd="sng" w="25400">
              <a:solidFill>
                <a:schemeClr val="lt1"/>
              </a:solidFill>
              <a:prstDash val="solid"/>
              <a:round/>
              <a:headEnd len="sm" w="sm" type="none"/>
              <a:tailEnd len="sm" w="sm" type="none"/>
            </a:ln>
          </p:spPr>
          <p:txBody>
            <a:bodyPr anchorCtr="0" anchor="ctr" bIns="117475" lIns="102200" spcFirstLastPara="1" rIns="102200" wrap="square" tIns="117475">
              <a:noAutofit/>
            </a:bodyPr>
            <a:lstStyle/>
            <a:p>
              <a:pPr indent="0" lvl="0" marL="0" marR="0" rtl="0" algn="ctr">
                <a:lnSpc>
                  <a:spcPct val="90000"/>
                </a:lnSpc>
                <a:spcBef>
                  <a:spcPts val="0"/>
                </a:spcBef>
                <a:spcAft>
                  <a:spcPts val="0"/>
                </a:spcAft>
                <a:buClr>
                  <a:srgbClr val="000000"/>
                </a:buClr>
                <a:buSzPts val="1500"/>
                <a:buFont typeface="Arial"/>
                <a:buNone/>
              </a:pPr>
              <a:r>
                <a:rPr b="0" i="0" lang="en" sz="1500" u="none" cap="none" strike="noStrike">
                  <a:solidFill>
                    <a:schemeClr val="lt1"/>
                  </a:solidFill>
                  <a:latin typeface="Arial"/>
                  <a:ea typeface="Arial"/>
                  <a:cs typeface="Arial"/>
                  <a:sym typeface="Arial"/>
                </a:rPr>
                <a:t>Data lakes</a:t>
              </a:r>
              <a:endParaRPr b="0" i="0" sz="1500" u="none" cap="none" strike="noStrike">
                <a:solidFill>
                  <a:schemeClr val="lt1"/>
                </a:solidFill>
                <a:latin typeface="Arial"/>
                <a:ea typeface="Arial"/>
                <a:cs typeface="Arial"/>
                <a:sym typeface="Arial"/>
              </a:endParaRPr>
            </a:p>
          </p:txBody>
        </p:sp>
        <p:sp>
          <p:nvSpPr>
            <p:cNvPr id="4456" name="Google Shape;4456;p581"/>
            <p:cNvSpPr/>
            <p:nvPr/>
          </p:nvSpPr>
          <p:spPr>
            <a:xfrm>
              <a:off x="5077766" y="3047931"/>
              <a:ext cx="874586" cy="1005774"/>
            </a:xfrm>
            <a:custGeom>
              <a:rect b="b" l="l" r="r" t="t"/>
              <a:pathLst>
                <a:path extrusionOk="0" h="874586" w="1005271">
                  <a:moveTo>
                    <a:pt x="502635" y="0"/>
                  </a:moveTo>
                  <a:lnTo>
                    <a:pt x="1005270" y="190223"/>
                  </a:lnTo>
                  <a:lnTo>
                    <a:pt x="1005270" y="684364"/>
                  </a:lnTo>
                  <a:lnTo>
                    <a:pt x="502636" y="874586"/>
                  </a:lnTo>
                  <a:lnTo>
                    <a:pt x="1" y="684364"/>
                  </a:lnTo>
                  <a:lnTo>
                    <a:pt x="1" y="190223"/>
                  </a:lnTo>
                  <a:lnTo>
                    <a:pt x="502635" y="0"/>
                  </a:lnTo>
                  <a:close/>
                </a:path>
              </a:pathLst>
            </a:custGeom>
            <a:solidFill>
              <a:srgbClr val="BB2740"/>
            </a:solidFill>
            <a:ln cap="flat" cmpd="sng" w="25400">
              <a:solidFill>
                <a:schemeClr val="lt1"/>
              </a:solidFill>
              <a:prstDash val="solid"/>
              <a:round/>
              <a:headEnd len="sm" w="sm" type="none"/>
              <a:tailEnd len="sm" w="sm" type="none"/>
            </a:ln>
          </p:spPr>
          <p:txBody>
            <a:bodyPr anchorCtr="0" anchor="ctr" bIns="137475" lIns="122200" spcFirstLastPara="1" rIns="122200" wrap="square" tIns="137475">
              <a:noAutofit/>
            </a:bodyPr>
            <a:lstStyle/>
            <a:p>
              <a:pPr indent="0" lvl="0" marL="0" marR="0" rtl="0" algn="ctr">
                <a:lnSpc>
                  <a:spcPct val="90000"/>
                </a:lnSpc>
                <a:spcBef>
                  <a:spcPts val="0"/>
                </a:spcBef>
                <a:spcAft>
                  <a:spcPts val="0"/>
                </a:spcAft>
                <a:buClr>
                  <a:srgbClr val="000000"/>
                </a:buClr>
                <a:buSzPts val="1000"/>
                <a:buFont typeface="Arial"/>
                <a:buNone/>
              </a:pPr>
              <a:r>
                <a:rPr b="0" i="0" lang="en" sz="1000" u="none" cap="none" strike="noStrike">
                  <a:solidFill>
                    <a:schemeClr val="lt1"/>
                  </a:solidFill>
                  <a:latin typeface="Arial"/>
                  <a:ea typeface="Arial"/>
                  <a:cs typeface="Arial"/>
                  <a:sym typeface="Arial"/>
                </a:rPr>
                <a:t>POC’s</a:t>
              </a:r>
              <a:endParaRPr b="0" i="0" sz="1000" u="none" cap="none" strike="noStrike">
                <a:solidFill>
                  <a:schemeClr val="lt1"/>
                </a:solidFill>
                <a:latin typeface="Arial"/>
                <a:ea typeface="Arial"/>
                <a:cs typeface="Arial"/>
                <a:sym typeface="Arial"/>
              </a:endParaRPr>
            </a:p>
          </p:txBody>
        </p:sp>
        <p:sp>
          <p:nvSpPr>
            <p:cNvPr id="4457" name="Google Shape;4457;p581"/>
            <p:cNvSpPr/>
            <p:nvPr/>
          </p:nvSpPr>
          <p:spPr>
            <a:xfrm>
              <a:off x="5978892" y="3248986"/>
              <a:ext cx="1122000" cy="603300"/>
            </a:xfrm>
            <a:prstGeom prst="rect">
              <a:avLst/>
            </a:prstGeom>
            <a:noFill/>
            <a:ln>
              <a:noFill/>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58" name="Google Shape;4458;p581"/>
            <p:cNvSpPr/>
            <p:nvPr/>
          </p:nvSpPr>
          <p:spPr>
            <a:xfrm>
              <a:off x="4133212" y="3047931"/>
              <a:ext cx="874586" cy="1005774"/>
            </a:xfrm>
            <a:custGeom>
              <a:rect b="b" l="l" r="r" t="t"/>
              <a:pathLst>
                <a:path extrusionOk="0" h="874586" w="1005271">
                  <a:moveTo>
                    <a:pt x="502635" y="0"/>
                  </a:moveTo>
                  <a:lnTo>
                    <a:pt x="1005270" y="190223"/>
                  </a:lnTo>
                  <a:lnTo>
                    <a:pt x="1005270" y="684364"/>
                  </a:lnTo>
                  <a:lnTo>
                    <a:pt x="502636" y="874586"/>
                  </a:lnTo>
                  <a:lnTo>
                    <a:pt x="1" y="684364"/>
                  </a:lnTo>
                  <a:lnTo>
                    <a:pt x="1" y="190223"/>
                  </a:lnTo>
                  <a:lnTo>
                    <a:pt x="502635" y="0"/>
                  </a:lnTo>
                  <a:close/>
                </a:path>
              </a:pathLst>
            </a:custGeom>
            <a:solidFill>
              <a:srgbClr val="BB2740"/>
            </a:solidFill>
            <a:ln cap="flat" cmpd="sng" w="25400">
              <a:solidFill>
                <a:schemeClr val="lt1"/>
              </a:solidFill>
              <a:prstDash val="solid"/>
              <a:round/>
              <a:headEnd len="sm" w="sm" type="none"/>
              <a:tailEnd len="sm" w="sm" type="none"/>
            </a:ln>
          </p:spPr>
          <p:txBody>
            <a:bodyPr anchorCtr="0" anchor="ctr" bIns="117475" lIns="102200" spcFirstLastPara="1" rIns="102200" wrap="square" tIns="117475">
              <a:noAutofit/>
            </a:bodyPr>
            <a:lstStyle/>
            <a:p>
              <a:pPr indent="0" lvl="0" marL="0" marR="0" rtl="0" algn="ctr">
                <a:lnSpc>
                  <a:spcPct val="90000"/>
                </a:lnSpc>
                <a:spcBef>
                  <a:spcPts val="0"/>
                </a:spcBef>
                <a:spcAft>
                  <a:spcPts val="0"/>
                </a:spcAft>
                <a:buClr>
                  <a:srgbClr val="000000"/>
                </a:buClr>
                <a:buSzPts val="900"/>
                <a:buFont typeface="Arial"/>
                <a:buNone/>
              </a:pPr>
              <a:r>
                <a:rPr b="0" i="0" lang="en" sz="900" u="none" cap="none" strike="noStrike">
                  <a:solidFill>
                    <a:schemeClr val="lt1"/>
                  </a:solidFill>
                  <a:latin typeface="Arial"/>
                  <a:ea typeface="Arial"/>
                  <a:cs typeface="Arial"/>
                  <a:sym typeface="Arial"/>
                </a:rPr>
                <a:t>Sandbox</a:t>
              </a:r>
              <a:endParaRPr b="0" i="0" sz="1000" u="none" cap="none" strike="noStrike">
                <a:solidFill>
                  <a:srgbClr val="000000"/>
                </a:solidFill>
                <a:latin typeface="Arial"/>
                <a:ea typeface="Arial"/>
                <a:cs typeface="Arial"/>
                <a:sym typeface="Arial"/>
              </a:endParaRPr>
            </a:p>
            <a:p>
              <a:pPr indent="0" lvl="0" marL="0" marR="0" rtl="0" algn="ctr">
                <a:lnSpc>
                  <a:spcPct val="90000"/>
                </a:lnSpc>
                <a:spcBef>
                  <a:spcPts val="300"/>
                </a:spcBef>
                <a:spcAft>
                  <a:spcPts val="0"/>
                </a:spcAft>
                <a:buClr>
                  <a:srgbClr val="000000"/>
                </a:buClr>
                <a:buSzPts val="900"/>
                <a:buFont typeface="Arial"/>
                <a:buNone/>
              </a:pPr>
              <a:r>
                <a:rPr b="0" i="0" lang="en" sz="900" u="none" cap="none" strike="noStrike">
                  <a:solidFill>
                    <a:schemeClr val="lt1"/>
                  </a:solidFill>
                  <a:latin typeface="Arial"/>
                  <a:ea typeface="Arial"/>
                  <a:cs typeface="Arial"/>
                  <a:sym typeface="Arial"/>
                </a:rPr>
                <a:t>environment</a:t>
              </a:r>
              <a:endParaRPr b="0" i="0" sz="900" u="none" cap="none" strike="noStrike">
                <a:solidFill>
                  <a:schemeClr val="lt1"/>
                </a:solidFill>
                <a:latin typeface="Arial"/>
                <a:ea typeface="Arial"/>
                <a:cs typeface="Arial"/>
                <a:sym typeface="Arial"/>
              </a:endParaRPr>
            </a:p>
          </p:txBody>
        </p:sp>
        <p:sp>
          <p:nvSpPr>
            <p:cNvPr id="4459" name="Google Shape;4459;p581"/>
            <p:cNvSpPr/>
            <p:nvPr/>
          </p:nvSpPr>
          <p:spPr>
            <a:xfrm>
              <a:off x="4603679" y="3901206"/>
              <a:ext cx="874586" cy="1005774"/>
            </a:xfrm>
            <a:custGeom>
              <a:rect b="b" l="l" r="r" t="t"/>
              <a:pathLst>
                <a:path extrusionOk="0" h="874586" w="1005271">
                  <a:moveTo>
                    <a:pt x="502635" y="0"/>
                  </a:moveTo>
                  <a:lnTo>
                    <a:pt x="1005270" y="190223"/>
                  </a:lnTo>
                  <a:lnTo>
                    <a:pt x="1005270" y="684364"/>
                  </a:lnTo>
                  <a:lnTo>
                    <a:pt x="502636" y="874586"/>
                  </a:lnTo>
                  <a:lnTo>
                    <a:pt x="1" y="684364"/>
                  </a:lnTo>
                  <a:lnTo>
                    <a:pt x="1" y="190223"/>
                  </a:lnTo>
                  <a:lnTo>
                    <a:pt x="502635" y="0"/>
                  </a:lnTo>
                  <a:close/>
                </a:path>
              </a:pathLst>
            </a:custGeom>
            <a:solidFill>
              <a:srgbClr val="BB2740"/>
            </a:solidFill>
            <a:ln cap="flat" cmpd="sng" w="25400">
              <a:solidFill>
                <a:schemeClr val="lt1"/>
              </a:solidFill>
              <a:prstDash val="solid"/>
              <a:round/>
              <a:headEnd len="sm" w="sm" type="none"/>
              <a:tailEnd len="sm" w="sm" type="none"/>
            </a:ln>
          </p:spPr>
          <p:txBody>
            <a:bodyPr anchorCtr="0" anchor="ctr" bIns="137475" lIns="122200" spcFirstLastPara="1" rIns="122200" wrap="square" tIns="137475">
              <a:noAutofit/>
            </a:bodyPr>
            <a:lstStyle/>
            <a:p>
              <a:pPr indent="0" lvl="0" marL="0" marR="0" rtl="0" algn="ctr">
                <a:lnSpc>
                  <a:spcPct val="90000"/>
                </a:lnSpc>
                <a:spcBef>
                  <a:spcPts val="0"/>
                </a:spcBef>
                <a:spcAft>
                  <a:spcPts val="0"/>
                </a:spcAft>
                <a:buClr>
                  <a:srgbClr val="000000"/>
                </a:buClr>
                <a:buSzPts val="500"/>
                <a:buFont typeface="Arial"/>
                <a:buNone/>
              </a:pPr>
              <a:r>
                <a:rPr b="0" i="0" lang="en" sz="500" u="none" cap="none" strike="noStrike">
                  <a:solidFill>
                    <a:schemeClr val="lt1"/>
                  </a:solidFill>
                  <a:latin typeface="Arial"/>
                  <a:ea typeface="Arial"/>
                  <a:cs typeface="Arial"/>
                  <a:sym typeface="Arial"/>
                </a:rPr>
                <a:t>Architecture governance</a:t>
              </a:r>
              <a:endParaRPr b="0" i="0" sz="500" u="none" cap="none" strike="noStrike">
                <a:solidFill>
                  <a:schemeClr val="lt1"/>
                </a:solidFill>
                <a:latin typeface="Arial"/>
                <a:ea typeface="Arial"/>
                <a:cs typeface="Arial"/>
                <a:sym typeface="Arial"/>
              </a:endParaRPr>
            </a:p>
          </p:txBody>
        </p:sp>
        <p:sp>
          <p:nvSpPr>
            <p:cNvPr id="4460" name="Google Shape;4460;p581"/>
            <p:cNvSpPr/>
            <p:nvPr/>
          </p:nvSpPr>
          <p:spPr>
            <a:xfrm>
              <a:off x="3481796" y="4102261"/>
              <a:ext cx="1085700" cy="603300"/>
            </a:xfrm>
            <a:prstGeom prst="rect">
              <a:avLst/>
            </a:prstGeom>
            <a:noFill/>
            <a:ln>
              <a:noFill/>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61" name="Google Shape;4461;p581"/>
            <p:cNvSpPr/>
            <p:nvPr/>
          </p:nvSpPr>
          <p:spPr>
            <a:xfrm>
              <a:off x="5548233" y="3901206"/>
              <a:ext cx="874586" cy="1005774"/>
            </a:xfrm>
            <a:custGeom>
              <a:rect b="b" l="l" r="r" t="t"/>
              <a:pathLst>
                <a:path extrusionOk="0" h="874586" w="1005271">
                  <a:moveTo>
                    <a:pt x="502635" y="0"/>
                  </a:moveTo>
                  <a:lnTo>
                    <a:pt x="1005270" y="190223"/>
                  </a:lnTo>
                  <a:lnTo>
                    <a:pt x="1005270" y="684364"/>
                  </a:lnTo>
                  <a:lnTo>
                    <a:pt x="502636" y="874586"/>
                  </a:lnTo>
                  <a:lnTo>
                    <a:pt x="1" y="684364"/>
                  </a:lnTo>
                  <a:lnTo>
                    <a:pt x="1" y="190223"/>
                  </a:lnTo>
                  <a:lnTo>
                    <a:pt x="502635" y="0"/>
                  </a:lnTo>
                  <a:close/>
                </a:path>
              </a:pathLst>
            </a:custGeom>
            <a:solidFill>
              <a:srgbClr val="BB2740"/>
            </a:solidFill>
            <a:ln cap="flat" cmpd="sng" w="25400">
              <a:solidFill>
                <a:schemeClr val="lt1"/>
              </a:solidFill>
              <a:prstDash val="solid"/>
              <a:round/>
              <a:headEnd len="sm" w="sm" type="none"/>
              <a:tailEnd len="sm" w="sm" type="none"/>
            </a:ln>
          </p:spPr>
          <p:txBody>
            <a:bodyPr anchorCtr="0" anchor="ctr" bIns="117475" lIns="102200" spcFirstLastPara="1" rIns="102200" wrap="square" tIns="117475">
              <a:noAutofit/>
            </a:bodyPr>
            <a:lstStyle/>
            <a:p>
              <a:pPr indent="0" lvl="0" marL="0" marR="0" rtl="0" algn="ctr">
                <a:lnSpc>
                  <a:spcPct val="90000"/>
                </a:lnSpc>
                <a:spcBef>
                  <a:spcPts val="0"/>
                </a:spcBef>
                <a:spcAft>
                  <a:spcPts val="0"/>
                </a:spcAft>
                <a:buClr>
                  <a:srgbClr val="000000"/>
                </a:buClr>
                <a:buSzPts val="1200"/>
                <a:buFont typeface="Arial"/>
                <a:buNone/>
              </a:pPr>
              <a:r>
                <a:rPr b="0" i="0" lang="en" sz="1200" u="none" cap="none" strike="noStrike">
                  <a:solidFill>
                    <a:schemeClr val="lt1"/>
                  </a:solidFill>
                  <a:latin typeface="Arial"/>
                  <a:ea typeface="Arial"/>
                  <a:cs typeface="Arial"/>
                  <a:sym typeface="Arial"/>
                </a:rPr>
                <a:t>GDPR</a:t>
              </a:r>
              <a:endParaRPr b="0" i="0" sz="1200" u="none" cap="none" strike="noStrike">
                <a:solidFill>
                  <a:schemeClr val="lt1"/>
                </a:solidFill>
                <a:latin typeface="Arial"/>
                <a:ea typeface="Arial"/>
                <a:cs typeface="Arial"/>
                <a:sym typeface="Arial"/>
              </a:endParaRPr>
            </a:p>
          </p:txBody>
        </p:sp>
        <p:sp>
          <p:nvSpPr>
            <p:cNvPr id="4462" name="Google Shape;4462;p581"/>
            <p:cNvSpPr/>
            <p:nvPr/>
          </p:nvSpPr>
          <p:spPr>
            <a:xfrm>
              <a:off x="5077766" y="4754481"/>
              <a:ext cx="897204" cy="1005774"/>
            </a:xfrm>
            <a:custGeom>
              <a:rect b="b" l="l" r="r" t="t"/>
              <a:pathLst>
                <a:path extrusionOk="0" h="874586" w="1005271">
                  <a:moveTo>
                    <a:pt x="502635" y="0"/>
                  </a:moveTo>
                  <a:lnTo>
                    <a:pt x="1005270" y="190223"/>
                  </a:lnTo>
                  <a:lnTo>
                    <a:pt x="1005270" y="684364"/>
                  </a:lnTo>
                  <a:lnTo>
                    <a:pt x="502636" y="874586"/>
                  </a:lnTo>
                  <a:lnTo>
                    <a:pt x="1" y="684364"/>
                  </a:lnTo>
                  <a:lnTo>
                    <a:pt x="1" y="190223"/>
                  </a:lnTo>
                  <a:lnTo>
                    <a:pt x="502635" y="0"/>
                  </a:lnTo>
                  <a:close/>
                </a:path>
              </a:pathLst>
            </a:custGeom>
            <a:solidFill>
              <a:srgbClr val="BB2740"/>
            </a:solidFill>
            <a:ln cap="flat" cmpd="sng" w="25400">
              <a:solidFill>
                <a:schemeClr val="lt1"/>
              </a:solidFill>
              <a:prstDash val="solid"/>
              <a:round/>
              <a:headEnd len="sm" w="sm" type="none"/>
              <a:tailEnd len="sm" w="sm" type="none"/>
            </a:ln>
          </p:spPr>
          <p:txBody>
            <a:bodyPr anchorCtr="0" anchor="ctr" bIns="137475" lIns="122200" spcFirstLastPara="1" rIns="122200" wrap="square" tIns="137475">
              <a:noAutofit/>
            </a:bodyPr>
            <a:lstStyle/>
            <a:p>
              <a:pPr indent="0" lvl="0" marL="0" marR="0" rtl="0" algn="ctr">
                <a:lnSpc>
                  <a:spcPct val="90000"/>
                </a:lnSpc>
                <a:spcBef>
                  <a:spcPts val="0"/>
                </a:spcBef>
                <a:spcAft>
                  <a:spcPts val="0"/>
                </a:spcAft>
                <a:buClr>
                  <a:srgbClr val="000000"/>
                </a:buClr>
                <a:buSzPts val="900"/>
                <a:buFont typeface="Arial"/>
                <a:buNone/>
              </a:pPr>
              <a:r>
                <a:rPr b="0" i="0" lang="en" sz="900" u="none" cap="none" strike="noStrike">
                  <a:solidFill>
                    <a:schemeClr val="lt1"/>
                  </a:solidFill>
                  <a:latin typeface="Arial"/>
                  <a:ea typeface="Arial"/>
                  <a:cs typeface="Arial"/>
                  <a:sym typeface="Arial"/>
                </a:rPr>
                <a:t>Security</a:t>
              </a:r>
              <a:endParaRPr b="0" i="0" sz="900" u="none" cap="none" strike="noStrike">
                <a:solidFill>
                  <a:schemeClr val="lt1"/>
                </a:solidFill>
                <a:latin typeface="Arial"/>
                <a:ea typeface="Arial"/>
                <a:cs typeface="Arial"/>
                <a:sym typeface="Arial"/>
              </a:endParaRPr>
            </a:p>
          </p:txBody>
        </p:sp>
        <p:sp>
          <p:nvSpPr>
            <p:cNvPr id="4463" name="Google Shape;4463;p581"/>
            <p:cNvSpPr/>
            <p:nvPr/>
          </p:nvSpPr>
          <p:spPr>
            <a:xfrm>
              <a:off x="5978892" y="4955536"/>
              <a:ext cx="1122000" cy="603300"/>
            </a:xfrm>
            <a:prstGeom prst="rect">
              <a:avLst/>
            </a:prstGeom>
            <a:noFill/>
            <a:ln>
              <a:noFill/>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64" name="Google Shape;4464;p581"/>
            <p:cNvSpPr/>
            <p:nvPr/>
          </p:nvSpPr>
          <p:spPr>
            <a:xfrm>
              <a:off x="4133212" y="4754481"/>
              <a:ext cx="874586" cy="1005774"/>
            </a:xfrm>
            <a:custGeom>
              <a:rect b="b" l="l" r="r" t="t"/>
              <a:pathLst>
                <a:path extrusionOk="0" h="874586" w="1005271">
                  <a:moveTo>
                    <a:pt x="502635" y="0"/>
                  </a:moveTo>
                  <a:lnTo>
                    <a:pt x="1005270" y="190223"/>
                  </a:lnTo>
                  <a:lnTo>
                    <a:pt x="1005270" y="684364"/>
                  </a:lnTo>
                  <a:lnTo>
                    <a:pt x="502636" y="874586"/>
                  </a:lnTo>
                  <a:lnTo>
                    <a:pt x="1" y="684364"/>
                  </a:lnTo>
                  <a:lnTo>
                    <a:pt x="1" y="190223"/>
                  </a:lnTo>
                  <a:lnTo>
                    <a:pt x="502635" y="0"/>
                  </a:lnTo>
                  <a:close/>
                </a:path>
              </a:pathLst>
            </a:custGeom>
            <a:solidFill>
              <a:srgbClr val="BB2740"/>
            </a:solidFill>
            <a:ln cap="flat" cmpd="sng" w="25400">
              <a:solidFill>
                <a:schemeClr val="lt1"/>
              </a:solidFill>
              <a:prstDash val="solid"/>
              <a:round/>
              <a:headEnd len="sm" w="sm" type="none"/>
              <a:tailEnd len="sm" w="sm" type="none"/>
            </a:ln>
          </p:spPr>
          <p:txBody>
            <a:bodyPr anchorCtr="0" anchor="ctr" bIns="117475" lIns="102200" spcFirstLastPara="1" rIns="102200" wrap="square" tIns="117475">
              <a:noAutofit/>
            </a:bodyPr>
            <a:lstStyle/>
            <a:p>
              <a:pPr indent="0" lvl="0" marL="0" marR="0" rtl="0" algn="ctr">
                <a:lnSpc>
                  <a:spcPct val="90000"/>
                </a:lnSpc>
                <a:spcBef>
                  <a:spcPts val="0"/>
                </a:spcBef>
                <a:spcAft>
                  <a:spcPts val="0"/>
                </a:spcAft>
                <a:buClr>
                  <a:srgbClr val="000000"/>
                </a:buClr>
                <a:buSzPts val="900"/>
                <a:buFont typeface="Arial"/>
                <a:buNone/>
              </a:pPr>
              <a:r>
                <a:rPr b="0" i="0" lang="en" sz="900" u="none" cap="none" strike="noStrike">
                  <a:solidFill>
                    <a:schemeClr val="lt1"/>
                  </a:solidFill>
                  <a:latin typeface="Arial"/>
                  <a:ea typeface="Arial"/>
                  <a:cs typeface="Arial"/>
                  <a:sym typeface="Arial"/>
                </a:rPr>
                <a:t>GITHUB</a:t>
              </a:r>
              <a:endParaRPr b="0" i="0" sz="900" u="none" cap="none" strike="noStrike">
                <a:solidFill>
                  <a:schemeClr val="lt1"/>
                </a:solidFill>
                <a:latin typeface="Arial"/>
                <a:ea typeface="Arial"/>
                <a:cs typeface="Arial"/>
                <a:sym typeface="Arial"/>
              </a:endParaRPr>
            </a:p>
          </p:txBody>
        </p:sp>
      </p:grpSp>
      <p:grpSp>
        <p:nvGrpSpPr>
          <p:cNvPr id="4465" name="Google Shape;4465;p581"/>
          <p:cNvGrpSpPr/>
          <p:nvPr/>
        </p:nvGrpSpPr>
        <p:grpSpPr>
          <a:xfrm>
            <a:off x="396751" y="766400"/>
            <a:ext cx="1653600" cy="627587"/>
            <a:chOff x="344438" y="682238"/>
            <a:chExt cx="1653600" cy="627587"/>
          </a:xfrm>
        </p:grpSpPr>
        <p:sp>
          <p:nvSpPr>
            <p:cNvPr id="4466" name="Google Shape;4466;p581"/>
            <p:cNvSpPr txBox="1"/>
            <p:nvPr/>
          </p:nvSpPr>
          <p:spPr>
            <a:xfrm>
              <a:off x="344438" y="1138225"/>
              <a:ext cx="1653600" cy="171600"/>
            </a:xfrm>
            <a:prstGeom prst="rect">
              <a:avLst/>
            </a:prstGeom>
            <a:noFill/>
            <a:ln>
              <a:noFill/>
            </a:ln>
          </p:spPr>
          <p:txBody>
            <a:bodyPr anchorCtr="0" anchor="ctr" bIns="91400" lIns="91400" spcFirstLastPara="1" rIns="91400" wrap="square" tIns="91400">
              <a:noAutofit/>
            </a:bodyPr>
            <a:lstStyle/>
            <a:p>
              <a:pPr indent="0" lvl="0" marL="0" marR="0" rtl="0" algn="ctr">
                <a:lnSpc>
                  <a:spcPct val="100000"/>
                </a:lnSpc>
                <a:spcBef>
                  <a:spcPts val="0"/>
                </a:spcBef>
                <a:spcAft>
                  <a:spcPts val="0"/>
                </a:spcAft>
                <a:buClr>
                  <a:srgbClr val="000000"/>
                </a:buClr>
                <a:buSzPts val="1800"/>
                <a:buFont typeface="Arial"/>
                <a:buNone/>
              </a:pPr>
              <a:r>
                <a:rPr b="1" i="0" lang="en" sz="1800" u="none" cap="none" strike="noStrike">
                  <a:solidFill>
                    <a:srgbClr val="D93954"/>
                  </a:solidFill>
                  <a:latin typeface="Arial"/>
                  <a:ea typeface="Arial"/>
                  <a:cs typeface="Arial"/>
                  <a:sym typeface="Arial"/>
                </a:rPr>
                <a:t>Development</a:t>
              </a:r>
              <a:endParaRPr b="1" i="0" sz="1800" u="none" cap="none" strike="noStrike">
                <a:solidFill>
                  <a:srgbClr val="D93954"/>
                </a:solidFill>
                <a:latin typeface="Arial"/>
                <a:ea typeface="Arial"/>
                <a:cs typeface="Arial"/>
                <a:sym typeface="Arial"/>
              </a:endParaRPr>
            </a:p>
          </p:txBody>
        </p:sp>
        <p:pic>
          <p:nvPicPr>
            <p:cNvPr id="4467" name="Google Shape;4467;p581"/>
            <p:cNvPicPr preferRelativeResize="0"/>
            <p:nvPr/>
          </p:nvPicPr>
          <p:blipFill rotWithShape="1">
            <a:blip r:embed="rId3">
              <a:alphaModFix/>
            </a:blip>
            <a:srcRect b="0" l="0" r="0" t="0"/>
            <a:stretch/>
          </p:blipFill>
          <p:spPr>
            <a:xfrm>
              <a:off x="979949" y="682238"/>
              <a:ext cx="382600" cy="350034"/>
            </a:xfrm>
            <a:prstGeom prst="rect">
              <a:avLst/>
            </a:prstGeom>
            <a:noFill/>
            <a:ln cap="flat" cmpd="sng" w="9525">
              <a:solidFill>
                <a:srgbClr val="FF0000"/>
              </a:solidFill>
              <a:prstDash val="solid"/>
              <a:round/>
              <a:headEnd len="sm" w="sm" type="none"/>
              <a:tailEnd len="sm" w="sm" type="none"/>
            </a:ln>
          </p:spPr>
        </p:pic>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83" name="Shape 3683"/>
        <p:cNvGrpSpPr/>
        <p:nvPr/>
      </p:nvGrpSpPr>
      <p:grpSpPr>
        <a:xfrm>
          <a:off x="0" y="0"/>
          <a:ext cx="0" cy="0"/>
          <a:chOff x="0" y="0"/>
          <a:chExt cx="0" cy="0"/>
        </a:xfrm>
      </p:grpSpPr>
      <p:pic>
        <p:nvPicPr>
          <p:cNvPr id="3684" name="Google Shape;3684;p537"/>
          <p:cNvPicPr preferRelativeResize="0"/>
          <p:nvPr/>
        </p:nvPicPr>
        <p:blipFill>
          <a:blip r:embed="rId3">
            <a:alphaModFix/>
          </a:blip>
          <a:stretch>
            <a:fillRect/>
          </a:stretch>
        </p:blipFill>
        <p:spPr>
          <a:xfrm>
            <a:off x="0" y="0"/>
            <a:ext cx="9143999" cy="5143499"/>
          </a:xfrm>
          <a:prstGeom prst="rect">
            <a:avLst/>
          </a:prstGeom>
          <a:noFill/>
          <a:ln>
            <a:noFill/>
          </a:ln>
        </p:spPr>
      </p:pic>
      <p:sp>
        <p:nvSpPr>
          <p:cNvPr id="3685" name="Google Shape;3685;p537"/>
          <p:cNvSpPr txBox="1"/>
          <p:nvPr/>
        </p:nvSpPr>
        <p:spPr>
          <a:xfrm>
            <a:off x="1425200" y="1082850"/>
            <a:ext cx="4738800" cy="49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Give it to a data scientist or a data person </a:t>
            </a:r>
            <a:endParaRPr>
              <a:solidFill>
                <a:schemeClr val="lt1"/>
              </a:solidFill>
            </a:endParaRPr>
          </a:p>
          <a:p>
            <a:pPr indent="0" lvl="0" marL="0" rtl="0" algn="l">
              <a:spcBef>
                <a:spcPts val="0"/>
              </a:spcBef>
              <a:spcAft>
                <a:spcPts val="0"/>
              </a:spcAft>
              <a:buNone/>
            </a:pPr>
            <a:r>
              <a:t/>
            </a:r>
            <a:endParaRPr>
              <a:solidFill>
                <a:schemeClr val="lt1"/>
              </a:solidFill>
            </a:endParaRPr>
          </a:p>
          <a:p>
            <a:pPr indent="0" lvl="0" marL="0" rtl="0" algn="l">
              <a:spcBef>
                <a:spcPts val="0"/>
              </a:spcBef>
              <a:spcAft>
                <a:spcPts val="0"/>
              </a:spcAft>
              <a:buNone/>
            </a:pPr>
            <a:r>
              <a:t/>
            </a:r>
            <a:endParaRPr>
              <a:solidFill>
                <a:schemeClr val="lt1"/>
              </a:solidFill>
            </a:endParaRPr>
          </a:p>
          <a:p>
            <a:pPr indent="0" lvl="0" marL="0" rtl="0" algn="l">
              <a:spcBef>
                <a:spcPts val="0"/>
              </a:spcBef>
              <a:spcAft>
                <a:spcPts val="0"/>
              </a:spcAft>
              <a:buNone/>
            </a:pPr>
            <a:r>
              <a:t/>
            </a:r>
            <a:endParaRPr>
              <a:solidFill>
                <a:schemeClr val="lt1"/>
              </a:solidFill>
            </a:endParaRPr>
          </a:p>
          <a:p>
            <a:pPr indent="0" lvl="0" marL="0" rtl="0" algn="l">
              <a:spcBef>
                <a:spcPts val="0"/>
              </a:spcBef>
              <a:spcAft>
                <a:spcPts val="0"/>
              </a:spcAft>
              <a:buNone/>
            </a:pPr>
            <a:r>
              <a:t/>
            </a:r>
            <a:endParaRPr>
              <a:solidFill>
                <a:schemeClr val="lt1"/>
              </a:solidFill>
            </a:endParaRPr>
          </a:p>
          <a:p>
            <a:pPr indent="0" lvl="0" marL="0" rtl="0" algn="l">
              <a:spcBef>
                <a:spcPts val="0"/>
              </a:spcBef>
              <a:spcAft>
                <a:spcPts val="0"/>
              </a:spcAft>
              <a:buNone/>
            </a:pPr>
            <a:r>
              <a:t/>
            </a:r>
            <a:endParaRPr>
              <a:solidFill>
                <a:schemeClr val="lt1"/>
              </a:solidFill>
            </a:endParaRPr>
          </a:p>
          <a:p>
            <a:pPr indent="0" lvl="0" marL="0" rtl="0" algn="l">
              <a:spcBef>
                <a:spcPts val="0"/>
              </a:spcBef>
              <a:spcAft>
                <a:spcPts val="0"/>
              </a:spcAft>
              <a:buNone/>
            </a:pPr>
            <a:r>
              <a:t/>
            </a:r>
            <a:endParaRPr>
              <a:solidFill>
                <a:schemeClr val="lt1"/>
              </a:solidFill>
            </a:endParaRPr>
          </a:p>
          <a:p>
            <a:pPr indent="0" lvl="0" marL="0" rtl="0" algn="l">
              <a:spcBef>
                <a:spcPts val="0"/>
              </a:spcBef>
              <a:spcAft>
                <a:spcPts val="0"/>
              </a:spcAft>
              <a:buNone/>
            </a:pPr>
            <a:r>
              <a:t/>
            </a:r>
            <a:endParaRPr>
              <a:solidFill>
                <a:schemeClr val="lt1"/>
              </a:solidFill>
            </a:endParaRPr>
          </a:p>
        </p:txBody>
      </p:sp>
      <p:sp>
        <p:nvSpPr>
          <p:cNvPr id="3686" name="Google Shape;3686;p537"/>
          <p:cNvSpPr txBox="1"/>
          <p:nvPr/>
        </p:nvSpPr>
        <p:spPr>
          <a:xfrm>
            <a:off x="1907600" y="1817025"/>
            <a:ext cx="3774000" cy="11943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n">
                <a:solidFill>
                  <a:schemeClr val="lt1"/>
                </a:solidFill>
              </a:rPr>
              <a:t>and expect her/him to turn it into </a:t>
            </a:r>
            <a:r>
              <a:rPr lang="en" sz="1800">
                <a:solidFill>
                  <a:schemeClr val="accent2"/>
                </a:solidFill>
              </a:rPr>
              <a:t>“</a:t>
            </a:r>
            <a:r>
              <a:rPr b="1" lang="en" sz="1800">
                <a:solidFill>
                  <a:schemeClr val="accent2"/>
                </a:solidFill>
              </a:rPr>
              <a:t>GOLD”</a:t>
            </a:r>
            <a:r>
              <a:rPr lang="en">
                <a:solidFill>
                  <a:schemeClr val="lt1"/>
                </a:solidFill>
              </a:rPr>
              <a:t>.</a:t>
            </a:r>
            <a:endParaRPr>
              <a:solidFill>
                <a:schemeClr val="lt1"/>
              </a:solidFill>
            </a:endParaRPr>
          </a:p>
        </p:txBody>
      </p:sp>
      <p:pic>
        <p:nvPicPr>
          <p:cNvPr id="3687" name="Google Shape;3687;p537"/>
          <p:cNvPicPr preferRelativeResize="0"/>
          <p:nvPr/>
        </p:nvPicPr>
        <p:blipFill>
          <a:blip r:embed="rId4">
            <a:alphaModFix/>
          </a:blip>
          <a:stretch>
            <a:fillRect/>
          </a:stretch>
        </p:blipFill>
        <p:spPr>
          <a:xfrm>
            <a:off x="5412293" y="2744209"/>
            <a:ext cx="3657724" cy="2336525"/>
          </a:xfrm>
          <a:prstGeom prst="rect">
            <a:avLst/>
          </a:prstGeom>
          <a:noFill/>
          <a:ln>
            <a:noFill/>
          </a:ln>
        </p:spPr>
      </p:pic>
      <p:pic>
        <p:nvPicPr>
          <p:cNvPr id="3688" name="Google Shape;3688;p537"/>
          <p:cNvPicPr preferRelativeResize="0"/>
          <p:nvPr/>
        </p:nvPicPr>
        <p:blipFill>
          <a:blip r:embed="rId5">
            <a:alphaModFix/>
          </a:blip>
          <a:stretch>
            <a:fillRect/>
          </a:stretch>
        </p:blipFill>
        <p:spPr>
          <a:xfrm>
            <a:off x="6584475" y="1030050"/>
            <a:ext cx="1222625" cy="1499175"/>
          </a:xfrm>
          <a:prstGeom prst="rect">
            <a:avLst/>
          </a:prstGeom>
          <a:noFill/>
          <a:ln>
            <a:noFill/>
          </a:ln>
        </p:spPr>
      </p:pic>
    </p:spTree>
  </p:cSld>
  <p:clrMapOvr>
    <a:masterClrMapping/>
  </p:clrMapOvr>
  <mc:AlternateContent>
    <mc:Choice Requires="p14">
      <p:transition spd="slow" p14:dur="1000">
        <p:push dir="r"/>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8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68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8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68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71" name="Shape 4471"/>
        <p:cNvGrpSpPr/>
        <p:nvPr/>
      </p:nvGrpSpPr>
      <p:grpSpPr>
        <a:xfrm>
          <a:off x="0" y="0"/>
          <a:ext cx="0" cy="0"/>
          <a:chOff x="0" y="0"/>
          <a:chExt cx="0" cy="0"/>
        </a:xfrm>
      </p:grpSpPr>
      <p:sp>
        <p:nvSpPr>
          <p:cNvPr id="4472" name="Google Shape;4472;p582"/>
          <p:cNvSpPr txBox="1"/>
          <p:nvPr>
            <p:ph type="title"/>
          </p:nvPr>
        </p:nvSpPr>
        <p:spPr>
          <a:xfrm>
            <a:off x="448056" y="182880"/>
            <a:ext cx="6144300" cy="6858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dk1"/>
              </a:buClr>
              <a:buSzPts val="1800"/>
              <a:buFont typeface="Georgia"/>
              <a:buNone/>
            </a:pPr>
            <a:r>
              <a:rPr lang="en"/>
              <a:t>Present </a:t>
            </a:r>
            <a:endParaRPr/>
          </a:p>
        </p:txBody>
      </p:sp>
      <p:sp>
        <p:nvSpPr>
          <p:cNvPr id="4473" name="Google Shape;4473;p582"/>
          <p:cNvSpPr txBox="1"/>
          <p:nvPr>
            <p:ph idx="1" type="body"/>
          </p:nvPr>
        </p:nvSpPr>
        <p:spPr>
          <a:xfrm>
            <a:off x="2466314" y="1314450"/>
            <a:ext cx="6144300" cy="33147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500"/>
              <a:buFont typeface="Georgia"/>
              <a:buNone/>
            </a:pPr>
            <a:r>
              <a:t/>
            </a:r>
            <a:endParaRPr/>
          </a:p>
        </p:txBody>
      </p:sp>
      <p:sp>
        <p:nvSpPr>
          <p:cNvPr id="4474" name="Google Shape;4474;p582"/>
          <p:cNvSpPr txBox="1"/>
          <p:nvPr>
            <p:ph idx="11" type="ftr"/>
          </p:nvPr>
        </p:nvSpPr>
        <p:spPr>
          <a:xfrm>
            <a:off x="533400" y="4743450"/>
            <a:ext cx="5257800" cy="114300"/>
          </a:xfrm>
          <a:prstGeom prst="rect">
            <a:avLst/>
          </a:prstGeom>
          <a:noFill/>
          <a:ln>
            <a:noFill/>
          </a:ln>
        </p:spPr>
        <p:txBody>
          <a:bodyPr anchorCtr="0" anchor="b" bIns="0" lIns="0" spcFirstLastPara="1" rIns="0" wrap="square" tIns="0">
            <a:noAutofit/>
          </a:bodyPr>
          <a:lstStyle/>
          <a:p>
            <a:pPr indent="0" lvl="0" marL="0" rtl="0" algn="l">
              <a:lnSpc>
                <a:spcPct val="100000"/>
              </a:lnSpc>
              <a:spcBef>
                <a:spcPts val="0"/>
              </a:spcBef>
              <a:spcAft>
                <a:spcPts val="0"/>
              </a:spcAft>
              <a:buSzPts val="1000"/>
              <a:buNone/>
            </a:pPr>
            <a:r>
              <a:t/>
            </a:r>
            <a:endParaRPr/>
          </a:p>
        </p:txBody>
      </p:sp>
      <p:sp>
        <p:nvSpPr>
          <p:cNvPr id="4475" name="Google Shape;4475;p582"/>
          <p:cNvSpPr txBox="1"/>
          <p:nvPr>
            <p:ph idx="12" type="sldNum"/>
          </p:nvPr>
        </p:nvSpPr>
        <p:spPr>
          <a:xfrm>
            <a:off x="7086600" y="4857750"/>
            <a:ext cx="1527000" cy="1143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SzPts val="700"/>
              <a:buNone/>
            </a:pPr>
            <a:fld id="{00000000-1234-1234-1234-123412341234}" type="slidenum">
              <a:rPr lang="en"/>
              <a:t>‹#›</a:t>
            </a:fld>
            <a:endParaRPr/>
          </a:p>
        </p:txBody>
      </p:sp>
      <p:sp>
        <p:nvSpPr>
          <p:cNvPr id="4476" name="Google Shape;4476;p582"/>
          <p:cNvSpPr txBox="1"/>
          <p:nvPr>
            <p:ph idx="10" type="dt"/>
          </p:nvPr>
        </p:nvSpPr>
        <p:spPr>
          <a:xfrm>
            <a:off x="7086600" y="4743450"/>
            <a:ext cx="1524000" cy="1143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SzPts val="1000"/>
              <a:buNone/>
            </a:pPr>
            <a:r>
              <a:rPr lang="en"/>
              <a:t>May 2019</a:t>
            </a:r>
            <a:endParaRPr/>
          </a:p>
        </p:txBody>
      </p:sp>
      <p:grpSp>
        <p:nvGrpSpPr>
          <p:cNvPr id="4477" name="Google Shape;4477;p582"/>
          <p:cNvGrpSpPr/>
          <p:nvPr/>
        </p:nvGrpSpPr>
        <p:grpSpPr>
          <a:xfrm>
            <a:off x="19329" y="1314450"/>
            <a:ext cx="2713599" cy="3314155"/>
            <a:chOff x="5419681" y="1341381"/>
            <a:chExt cx="3619096" cy="4418874"/>
          </a:xfrm>
        </p:grpSpPr>
        <p:sp>
          <p:nvSpPr>
            <p:cNvPr id="4478" name="Google Shape;4478;p582"/>
            <p:cNvSpPr/>
            <p:nvPr/>
          </p:nvSpPr>
          <p:spPr>
            <a:xfrm>
              <a:off x="7015651" y="1341381"/>
              <a:ext cx="874586" cy="1005774"/>
            </a:xfrm>
            <a:custGeom>
              <a:rect b="b" l="l" r="r" t="t"/>
              <a:pathLst>
                <a:path extrusionOk="0" h="874586" w="1005271">
                  <a:moveTo>
                    <a:pt x="502635" y="0"/>
                  </a:moveTo>
                  <a:lnTo>
                    <a:pt x="1005270" y="190223"/>
                  </a:lnTo>
                  <a:lnTo>
                    <a:pt x="1005270" y="684364"/>
                  </a:lnTo>
                  <a:lnTo>
                    <a:pt x="502636" y="874586"/>
                  </a:lnTo>
                  <a:lnTo>
                    <a:pt x="1" y="684364"/>
                  </a:lnTo>
                  <a:lnTo>
                    <a:pt x="1" y="190223"/>
                  </a:lnTo>
                  <a:lnTo>
                    <a:pt x="502635" y="0"/>
                  </a:lnTo>
                  <a:close/>
                </a:path>
              </a:pathLst>
            </a:custGeom>
            <a:solidFill>
              <a:srgbClr val="E02D1B"/>
            </a:solidFill>
            <a:ln cap="flat" cmpd="sng" w="25400">
              <a:solidFill>
                <a:schemeClr val="lt1"/>
              </a:solidFill>
              <a:prstDash val="solid"/>
              <a:round/>
              <a:headEnd len="sm" w="sm" type="none"/>
              <a:tailEnd len="sm" w="sm" type="none"/>
            </a:ln>
          </p:spPr>
          <p:txBody>
            <a:bodyPr anchorCtr="0" anchor="ctr" bIns="148875" lIns="133625" spcFirstLastPara="1" rIns="133625" wrap="square" tIns="148875">
              <a:noAutofit/>
            </a:bodyPr>
            <a:lstStyle/>
            <a:p>
              <a:pPr indent="0" lvl="0" marL="0" marR="0" rtl="0" algn="ctr">
                <a:lnSpc>
                  <a:spcPct val="90000"/>
                </a:lnSpc>
                <a:spcBef>
                  <a:spcPts val="0"/>
                </a:spcBef>
                <a:spcAft>
                  <a:spcPts val="0"/>
                </a:spcAft>
                <a:buClr>
                  <a:srgbClr val="000000"/>
                </a:buClr>
                <a:buSzPts val="800"/>
                <a:buFont typeface="Arial"/>
                <a:buNone/>
              </a:pPr>
              <a:r>
                <a:rPr b="0" i="0" lang="en" sz="800" u="none" cap="none" strike="noStrike">
                  <a:solidFill>
                    <a:schemeClr val="lt1"/>
                  </a:solidFill>
                  <a:latin typeface="Arial"/>
                  <a:ea typeface="Arial"/>
                  <a:cs typeface="Arial"/>
                  <a:sym typeface="Arial"/>
                </a:rPr>
                <a:t>Piloting</a:t>
              </a:r>
              <a:endParaRPr b="0" i="0" sz="800" u="none" cap="none" strike="noStrike">
                <a:solidFill>
                  <a:schemeClr val="lt1"/>
                </a:solidFill>
                <a:latin typeface="Arial"/>
                <a:ea typeface="Arial"/>
                <a:cs typeface="Arial"/>
                <a:sym typeface="Arial"/>
              </a:endParaRPr>
            </a:p>
          </p:txBody>
        </p:sp>
        <p:sp>
          <p:nvSpPr>
            <p:cNvPr id="4479" name="Google Shape;4479;p582"/>
            <p:cNvSpPr/>
            <p:nvPr/>
          </p:nvSpPr>
          <p:spPr>
            <a:xfrm>
              <a:off x="7916777" y="1542436"/>
              <a:ext cx="1121883" cy="603163"/>
            </a:xfrm>
            <a:custGeom>
              <a:rect b="b" l="l" r="r" t="t"/>
              <a:pathLst>
                <a:path extrusionOk="0" h="603163" w="1121883">
                  <a:moveTo>
                    <a:pt x="0" y="0"/>
                  </a:moveTo>
                  <a:lnTo>
                    <a:pt x="1121883" y="0"/>
                  </a:lnTo>
                  <a:lnTo>
                    <a:pt x="1121883" y="603163"/>
                  </a:lnTo>
                  <a:lnTo>
                    <a:pt x="0" y="603163"/>
                  </a:lnTo>
                  <a:lnTo>
                    <a:pt x="0" y="0"/>
                  </a:lnTo>
                  <a:close/>
                </a:path>
              </a:pathLst>
            </a:custGeom>
            <a:noFill/>
            <a:ln>
              <a:noFill/>
            </a:ln>
          </p:spPr>
          <p:txBody>
            <a:bodyPr anchorCtr="0" anchor="ctr" bIns="17125" lIns="17125" spcFirstLastPara="1" rIns="17125" wrap="square" tIns="17125">
              <a:noAutofit/>
            </a:bodyPr>
            <a:lstStyle/>
            <a:p>
              <a:pPr indent="0" lvl="0" marL="0" marR="0" rtl="0" algn="l">
                <a:lnSpc>
                  <a:spcPct val="90000"/>
                </a:lnSpc>
                <a:spcBef>
                  <a:spcPts val="0"/>
                </a:spcBef>
                <a:spcAft>
                  <a:spcPts val="0"/>
                </a:spcAft>
                <a:buClr>
                  <a:srgbClr val="000000"/>
                </a:buClr>
                <a:buSzPts val="400"/>
                <a:buFont typeface="Arial"/>
                <a:buNone/>
              </a:pPr>
              <a:r>
                <a:t/>
              </a:r>
              <a:endParaRPr b="0" i="0" sz="400" u="none" cap="none" strike="noStrike">
                <a:solidFill>
                  <a:schemeClr val="dk1"/>
                </a:solidFill>
                <a:latin typeface="Arial"/>
                <a:ea typeface="Arial"/>
                <a:cs typeface="Arial"/>
                <a:sym typeface="Arial"/>
              </a:endParaRPr>
            </a:p>
          </p:txBody>
        </p:sp>
        <p:sp>
          <p:nvSpPr>
            <p:cNvPr id="4480" name="Google Shape;4480;p582"/>
            <p:cNvSpPr/>
            <p:nvPr/>
          </p:nvSpPr>
          <p:spPr>
            <a:xfrm>
              <a:off x="6071097" y="1341381"/>
              <a:ext cx="874586" cy="1005774"/>
            </a:xfrm>
            <a:custGeom>
              <a:rect b="b" l="l" r="r" t="t"/>
              <a:pathLst>
                <a:path extrusionOk="0" h="874586" w="1005271">
                  <a:moveTo>
                    <a:pt x="502635" y="0"/>
                  </a:moveTo>
                  <a:lnTo>
                    <a:pt x="1005270" y="190223"/>
                  </a:lnTo>
                  <a:lnTo>
                    <a:pt x="1005270" y="684364"/>
                  </a:lnTo>
                  <a:lnTo>
                    <a:pt x="502636" y="874586"/>
                  </a:lnTo>
                  <a:lnTo>
                    <a:pt x="1" y="684364"/>
                  </a:lnTo>
                  <a:lnTo>
                    <a:pt x="1" y="190223"/>
                  </a:lnTo>
                  <a:lnTo>
                    <a:pt x="502635" y="0"/>
                  </a:lnTo>
                  <a:close/>
                </a:path>
              </a:pathLst>
            </a:custGeom>
            <a:solidFill>
              <a:srgbClr val="E02D1B"/>
            </a:solidFill>
            <a:ln cap="flat" cmpd="sng" w="25400">
              <a:solidFill>
                <a:schemeClr val="lt1"/>
              </a:solidFill>
              <a:prstDash val="solid"/>
              <a:round/>
              <a:headEnd len="sm" w="sm" type="none"/>
              <a:tailEnd len="sm" w="sm" type="none"/>
            </a:ln>
          </p:spPr>
          <p:txBody>
            <a:bodyPr anchorCtr="0" anchor="ctr" bIns="117475" lIns="102200" spcFirstLastPara="1" rIns="102200" wrap="square" tIns="117475">
              <a:noAutofit/>
            </a:bodyPr>
            <a:lstStyle/>
            <a:p>
              <a:pPr indent="0" lvl="0" marL="0" marR="0" rtl="0" algn="ctr">
                <a:lnSpc>
                  <a:spcPct val="90000"/>
                </a:lnSpc>
                <a:spcBef>
                  <a:spcPts val="0"/>
                </a:spcBef>
                <a:spcAft>
                  <a:spcPts val="0"/>
                </a:spcAft>
                <a:buClr>
                  <a:srgbClr val="000000"/>
                </a:buClr>
                <a:buSzPts val="800"/>
                <a:buFont typeface="Arial"/>
                <a:buNone/>
              </a:pPr>
              <a:r>
                <a:rPr b="0" i="0" lang="en" sz="800" u="none" cap="none" strike="noStrike">
                  <a:solidFill>
                    <a:schemeClr val="lt1"/>
                  </a:solidFill>
                  <a:latin typeface="Arial"/>
                  <a:ea typeface="Arial"/>
                  <a:cs typeface="Arial"/>
                  <a:sym typeface="Arial"/>
                </a:rPr>
                <a:t>Technical design</a:t>
              </a:r>
              <a:endParaRPr b="0" i="0" sz="800" u="none" cap="none" strike="noStrike">
                <a:solidFill>
                  <a:schemeClr val="lt1"/>
                </a:solidFill>
                <a:latin typeface="Arial"/>
                <a:ea typeface="Arial"/>
                <a:cs typeface="Arial"/>
                <a:sym typeface="Arial"/>
              </a:endParaRPr>
            </a:p>
          </p:txBody>
        </p:sp>
        <p:sp>
          <p:nvSpPr>
            <p:cNvPr id="4481" name="Google Shape;4481;p582"/>
            <p:cNvSpPr/>
            <p:nvPr/>
          </p:nvSpPr>
          <p:spPr>
            <a:xfrm>
              <a:off x="6541564" y="2194656"/>
              <a:ext cx="874586" cy="1005774"/>
            </a:xfrm>
            <a:custGeom>
              <a:rect b="b" l="l" r="r" t="t"/>
              <a:pathLst>
                <a:path extrusionOk="0" h="874586" w="1005271">
                  <a:moveTo>
                    <a:pt x="502635" y="0"/>
                  </a:moveTo>
                  <a:lnTo>
                    <a:pt x="1005270" y="190223"/>
                  </a:lnTo>
                  <a:lnTo>
                    <a:pt x="1005270" y="684364"/>
                  </a:lnTo>
                  <a:lnTo>
                    <a:pt x="502636" y="874586"/>
                  </a:lnTo>
                  <a:lnTo>
                    <a:pt x="1" y="684364"/>
                  </a:lnTo>
                  <a:lnTo>
                    <a:pt x="1" y="190223"/>
                  </a:lnTo>
                  <a:lnTo>
                    <a:pt x="502635" y="0"/>
                  </a:lnTo>
                  <a:close/>
                </a:path>
              </a:pathLst>
            </a:custGeom>
            <a:solidFill>
              <a:srgbClr val="E02D1B"/>
            </a:solidFill>
            <a:ln cap="flat" cmpd="sng" w="25400">
              <a:solidFill>
                <a:schemeClr val="lt1"/>
              </a:solidFill>
              <a:prstDash val="solid"/>
              <a:round/>
              <a:headEnd len="sm" w="sm" type="none"/>
              <a:tailEnd len="sm" w="sm" type="none"/>
            </a:ln>
          </p:spPr>
          <p:txBody>
            <a:bodyPr anchorCtr="0" anchor="ctr" bIns="134600" lIns="119350" spcFirstLastPara="1" rIns="119350" wrap="square" tIns="134600">
              <a:noAutofit/>
            </a:bodyPr>
            <a:lstStyle/>
            <a:p>
              <a:pPr indent="0" lvl="0" marL="0" marR="0" rtl="0" algn="ctr">
                <a:lnSpc>
                  <a:spcPct val="90000"/>
                </a:lnSpc>
                <a:spcBef>
                  <a:spcPts val="0"/>
                </a:spcBef>
                <a:spcAft>
                  <a:spcPts val="0"/>
                </a:spcAft>
                <a:buClr>
                  <a:srgbClr val="000000"/>
                </a:buClr>
                <a:buSzPts val="700"/>
                <a:buFont typeface="Arial"/>
                <a:buNone/>
              </a:pPr>
              <a:r>
                <a:rPr b="0" i="0" lang="en" sz="700" u="none" cap="none" strike="noStrike">
                  <a:solidFill>
                    <a:schemeClr val="lt1"/>
                  </a:solidFill>
                  <a:latin typeface="Arial"/>
                  <a:ea typeface="Arial"/>
                  <a:cs typeface="Arial"/>
                  <a:sym typeface="Arial"/>
                </a:rPr>
                <a:t>Visualisation</a:t>
              </a:r>
              <a:endParaRPr b="0" i="0" sz="700" u="none" cap="none" strike="noStrike">
                <a:solidFill>
                  <a:schemeClr val="lt1"/>
                </a:solidFill>
                <a:latin typeface="Arial"/>
                <a:ea typeface="Arial"/>
                <a:cs typeface="Arial"/>
                <a:sym typeface="Arial"/>
              </a:endParaRPr>
            </a:p>
          </p:txBody>
        </p:sp>
        <p:sp>
          <p:nvSpPr>
            <p:cNvPr id="4482" name="Google Shape;4482;p582"/>
            <p:cNvSpPr/>
            <p:nvPr/>
          </p:nvSpPr>
          <p:spPr>
            <a:xfrm>
              <a:off x="5419681" y="2395711"/>
              <a:ext cx="1085693" cy="603163"/>
            </a:xfrm>
            <a:custGeom>
              <a:rect b="b" l="l" r="r" t="t"/>
              <a:pathLst>
                <a:path extrusionOk="0" h="603163" w="1085693">
                  <a:moveTo>
                    <a:pt x="0" y="0"/>
                  </a:moveTo>
                  <a:lnTo>
                    <a:pt x="1085693" y="0"/>
                  </a:lnTo>
                  <a:lnTo>
                    <a:pt x="1085693" y="603163"/>
                  </a:lnTo>
                  <a:lnTo>
                    <a:pt x="0" y="603163"/>
                  </a:lnTo>
                  <a:lnTo>
                    <a:pt x="0" y="0"/>
                  </a:lnTo>
                  <a:close/>
                </a:path>
              </a:pathLst>
            </a:custGeom>
            <a:noFill/>
            <a:ln>
              <a:noFill/>
            </a:ln>
          </p:spPr>
          <p:txBody>
            <a:bodyPr anchorCtr="0" anchor="ctr" bIns="17125" lIns="17125" spcFirstLastPara="1" rIns="17125" wrap="square" tIns="17125">
              <a:noAutofit/>
            </a:bodyPr>
            <a:lstStyle/>
            <a:p>
              <a:pPr indent="0" lvl="0" marL="0" marR="0" rtl="0" algn="r">
                <a:lnSpc>
                  <a:spcPct val="90000"/>
                </a:lnSpc>
                <a:spcBef>
                  <a:spcPts val="0"/>
                </a:spcBef>
                <a:spcAft>
                  <a:spcPts val="0"/>
                </a:spcAft>
                <a:buClr>
                  <a:srgbClr val="000000"/>
                </a:buClr>
                <a:buSzPts val="400"/>
                <a:buFont typeface="Arial"/>
                <a:buNone/>
              </a:pPr>
              <a:r>
                <a:t/>
              </a:r>
              <a:endParaRPr b="0" i="0" sz="400" u="none" cap="none" strike="noStrike">
                <a:solidFill>
                  <a:schemeClr val="dk1"/>
                </a:solidFill>
                <a:latin typeface="Arial"/>
                <a:ea typeface="Arial"/>
                <a:cs typeface="Arial"/>
                <a:sym typeface="Arial"/>
              </a:endParaRPr>
            </a:p>
          </p:txBody>
        </p:sp>
        <p:sp>
          <p:nvSpPr>
            <p:cNvPr id="4483" name="Google Shape;4483;p582"/>
            <p:cNvSpPr/>
            <p:nvPr/>
          </p:nvSpPr>
          <p:spPr>
            <a:xfrm>
              <a:off x="7486118" y="2194656"/>
              <a:ext cx="874586" cy="1005774"/>
            </a:xfrm>
            <a:custGeom>
              <a:rect b="b" l="l" r="r" t="t"/>
              <a:pathLst>
                <a:path extrusionOk="0" h="874586" w="1005271">
                  <a:moveTo>
                    <a:pt x="502635" y="0"/>
                  </a:moveTo>
                  <a:lnTo>
                    <a:pt x="1005270" y="190223"/>
                  </a:lnTo>
                  <a:lnTo>
                    <a:pt x="1005270" y="684364"/>
                  </a:lnTo>
                  <a:lnTo>
                    <a:pt x="502636" y="874586"/>
                  </a:lnTo>
                  <a:lnTo>
                    <a:pt x="1" y="684364"/>
                  </a:lnTo>
                  <a:lnTo>
                    <a:pt x="1" y="190223"/>
                  </a:lnTo>
                  <a:lnTo>
                    <a:pt x="502635" y="0"/>
                  </a:lnTo>
                  <a:close/>
                </a:path>
              </a:pathLst>
            </a:custGeom>
            <a:solidFill>
              <a:srgbClr val="E02D1B"/>
            </a:solidFill>
            <a:ln cap="flat" cmpd="sng" w="25400">
              <a:solidFill>
                <a:schemeClr val="lt1"/>
              </a:solidFill>
              <a:prstDash val="solid"/>
              <a:round/>
              <a:headEnd len="sm" w="sm" type="none"/>
              <a:tailEnd len="sm" w="sm" type="none"/>
            </a:ln>
          </p:spPr>
          <p:txBody>
            <a:bodyPr anchorCtr="0" anchor="ctr" bIns="117475" lIns="102200" spcFirstLastPara="1" rIns="102200" wrap="square" tIns="117475">
              <a:noAutofit/>
            </a:bodyPr>
            <a:lstStyle/>
            <a:p>
              <a:pPr indent="0" lvl="0" marL="0" marR="0" rtl="0" algn="ctr">
                <a:lnSpc>
                  <a:spcPct val="90000"/>
                </a:lnSpc>
                <a:spcBef>
                  <a:spcPts val="0"/>
                </a:spcBef>
                <a:spcAft>
                  <a:spcPts val="0"/>
                </a:spcAft>
                <a:buClr>
                  <a:srgbClr val="000000"/>
                </a:buClr>
                <a:buSzPts val="600"/>
                <a:buFont typeface="Arial"/>
                <a:buNone/>
              </a:pPr>
              <a:r>
                <a:rPr b="0" i="0" lang="en" sz="600" u="none" cap="none" strike="noStrike">
                  <a:solidFill>
                    <a:schemeClr val="lt1"/>
                  </a:solidFill>
                  <a:latin typeface="Arial"/>
                  <a:ea typeface="Arial"/>
                  <a:cs typeface="Arial"/>
                  <a:sym typeface="Arial"/>
                </a:rPr>
                <a:t>Meta data management</a:t>
              </a:r>
              <a:endParaRPr b="0" i="0" sz="600" u="none" cap="none" strike="noStrike">
                <a:solidFill>
                  <a:schemeClr val="lt1"/>
                </a:solidFill>
                <a:latin typeface="Arial"/>
                <a:ea typeface="Arial"/>
                <a:cs typeface="Arial"/>
                <a:sym typeface="Arial"/>
              </a:endParaRPr>
            </a:p>
          </p:txBody>
        </p:sp>
        <p:sp>
          <p:nvSpPr>
            <p:cNvPr id="4484" name="Google Shape;4484;p582"/>
            <p:cNvSpPr/>
            <p:nvPr/>
          </p:nvSpPr>
          <p:spPr>
            <a:xfrm>
              <a:off x="7015651" y="3047931"/>
              <a:ext cx="874586" cy="1005774"/>
            </a:xfrm>
            <a:custGeom>
              <a:rect b="b" l="l" r="r" t="t"/>
              <a:pathLst>
                <a:path extrusionOk="0" h="874586" w="1005271">
                  <a:moveTo>
                    <a:pt x="502635" y="0"/>
                  </a:moveTo>
                  <a:lnTo>
                    <a:pt x="1005270" y="190223"/>
                  </a:lnTo>
                  <a:lnTo>
                    <a:pt x="1005270" y="684364"/>
                  </a:lnTo>
                  <a:lnTo>
                    <a:pt x="502636" y="874586"/>
                  </a:lnTo>
                  <a:lnTo>
                    <a:pt x="1" y="684364"/>
                  </a:lnTo>
                  <a:lnTo>
                    <a:pt x="1" y="190223"/>
                  </a:lnTo>
                  <a:lnTo>
                    <a:pt x="502635" y="0"/>
                  </a:lnTo>
                  <a:close/>
                </a:path>
              </a:pathLst>
            </a:custGeom>
            <a:solidFill>
              <a:srgbClr val="E02D1B"/>
            </a:solidFill>
            <a:ln cap="flat" cmpd="sng" w="25400">
              <a:solidFill>
                <a:schemeClr val="lt1"/>
              </a:solidFill>
              <a:prstDash val="solid"/>
              <a:round/>
              <a:headEnd len="sm" w="sm" type="none"/>
              <a:tailEnd len="sm" w="sm" type="none"/>
            </a:ln>
          </p:spPr>
          <p:txBody>
            <a:bodyPr anchorCtr="0" anchor="ctr" bIns="134600" lIns="119350" spcFirstLastPara="1" rIns="119350" wrap="square" tIns="134600">
              <a:noAutofit/>
            </a:bodyPr>
            <a:lstStyle/>
            <a:p>
              <a:pPr indent="0" lvl="0" marL="0" marR="0" rtl="0" algn="ctr">
                <a:lnSpc>
                  <a:spcPct val="90000"/>
                </a:lnSpc>
                <a:spcBef>
                  <a:spcPts val="0"/>
                </a:spcBef>
                <a:spcAft>
                  <a:spcPts val="0"/>
                </a:spcAft>
                <a:buClr>
                  <a:srgbClr val="000000"/>
                </a:buClr>
                <a:buSzPts val="700"/>
                <a:buFont typeface="Arial"/>
                <a:buNone/>
              </a:pPr>
              <a:r>
                <a:rPr b="0" i="0" lang="en" sz="700" u="none" cap="none" strike="noStrike">
                  <a:solidFill>
                    <a:schemeClr val="lt1"/>
                  </a:solidFill>
                  <a:latin typeface="Arial"/>
                  <a:ea typeface="Arial"/>
                  <a:cs typeface="Arial"/>
                  <a:sym typeface="Arial"/>
                </a:rPr>
                <a:t>New insights to New questions</a:t>
              </a:r>
              <a:endParaRPr b="0" i="0" sz="700" u="none" cap="none" strike="noStrike">
                <a:solidFill>
                  <a:schemeClr val="lt1"/>
                </a:solidFill>
                <a:latin typeface="Arial"/>
                <a:ea typeface="Arial"/>
                <a:cs typeface="Arial"/>
                <a:sym typeface="Arial"/>
              </a:endParaRPr>
            </a:p>
          </p:txBody>
        </p:sp>
        <p:sp>
          <p:nvSpPr>
            <p:cNvPr id="4485" name="Google Shape;4485;p582"/>
            <p:cNvSpPr/>
            <p:nvPr/>
          </p:nvSpPr>
          <p:spPr>
            <a:xfrm>
              <a:off x="7916777" y="3248986"/>
              <a:ext cx="1121883" cy="603163"/>
            </a:xfrm>
            <a:custGeom>
              <a:rect b="b" l="l" r="r" t="t"/>
              <a:pathLst>
                <a:path extrusionOk="0" h="603163" w="1121883">
                  <a:moveTo>
                    <a:pt x="0" y="0"/>
                  </a:moveTo>
                  <a:lnTo>
                    <a:pt x="1121883" y="0"/>
                  </a:lnTo>
                  <a:lnTo>
                    <a:pt x="1121883" y="603163"/>
                  </a:lnTo>
                  <a:lnTo>
                    <a:pt x="0" y="603163"/>
                  </a:lnTo>
                  <a:lnTo>
                    <a:pt x="0" y="0"/>
                  </a:lnTo>
                  <a:close/>
                </a:path>
              </a:pathLst>
            </a:custGeom>
            <a:noFill/>
            <a:ln>
              <a:noFill/>
            </a:ln>
          </p:spPr>
          <p:txBody>
            <a:bodyPr anchorCtr="0" anchor="ctr" bIns="17125" lIns="17125" spcFirstLastPara="1" rIns="17125" wrap="square" tIns="17125">
              <a:noAutofit/>
            </a:bodyPr>
            <a:lstStyle/>
            <a:p>
              <a:pPr indent="0" lvl="0" marL="0" marR="0" rtl="0" algn="l">
                <a:lnSpc>
                  <a:spcPct val="90000"/>
                </a:lnSpc>
                <a:spcBef>
                  <a:spcPts val="0"/>
                </a:spcBef>
                <a:spcAft>
                  <a:spcPts val="0"/>
                </a:spcAft>
                <a:buClr>
                  <a:srgbClr val="000000"/>
                </a:buClr>
                <a:buSzPts val="400"/>
                <a:buFont typeface="Arial"/>
                <a:buNone/>
              </a:pPr>
              <a:r>
                <a:t/>
              </a:r>
              <a:endParaRPr b="0" i="0" sz="400" u="none" cap="none" strike="noStrike">
                <a:solidFill>
                  <a:schemeClr val="dk1"/>
                </a:solidFill>
                <a:latin typeface="Arial"/>
                <a:ea typeface="Arial"/>
                <a:cs typeface="Arial"/>
                <a:sym typeface="Arial"/>
              </a:endParaRPr>
            </a:p>
          </p:txBody>
        </p:sp>
        <p:sp>
          <p:nvSpPr>
            <p:cNvPr id="4486" name="Google Shape;4486;p582"/>
            <p:cNvSpPr/>
            <p:nvPr/>
          </p:nvSpPr>
          <p:spPr>
            <a:xfrm>
              <a:off x="6071097" y="3047931"/>
              <a:ext cx="874586" cy="1005774"/>
            </a:xfrm>
            <a:custGeom>
              <a:rect b="b" l="l" r="r" t="t"/>
              <a:pathLst>
                <a:path extrusionOk="0" h="874586" w="1005271">
                  <a:moveTo>
                    <a:pt x="502635" y="0"/>
                  </a:moveTo>
                  <a:lnTo>
                    <a:pt x="1005270" y="190223"/>
                  </a:lnTo>
                  <a:lnTo>
                    <a:pt x="1005270" y="684364"/>
                  </a:lnTo>
                  <a:lnTo>
                    <a:pt x="502636" y="874586"/>
                  </a:lnTo>
                  <a:lnTo>
                    <a:pt x="1" y="684364"/>
                  </a:lnTo>
                  <a:lnTo>
                    <a:pt x="1" y="190223"/>
                  </a:lnTo>
                  <a:lnTo>
                    <a:pt x="502635" y="0"/>
                  </a:lnTo>
                  <a:close/>
                </a:path>
              </a:pathLst>
            </a:custGeom>
            <a:solidFill>
              <a:srgbClr val="E02D1B"/>
            </a:solidFill>
            <a:ln cap="flat" cmpd="sng" w="25400">
              <a:solidFill>
                <a:schemeClr val="lt1"/>
              </a:solidFill>
              <a:prstDash val="solid"/>
              <a:round/>
              <a:headEnd len="sm" w="sm" type="none"/>
              <a:tailEnd len="sm" w="sm" type="none"/>
            </a:ln>
          </p:spPr>
          <p:txBody>
            <a:bodyPr anchorCtr="0" anchor="ctr" bIns="117475" lIns="102200" spcFirstLastPara="1" rIns="102200" wrap="square" tIns="117475">
              <a:noAutofit/>
            </a:bodyPr>
            <a:lstStyle/>
            <a:p>
              <a:pPr indent="0" lvl="0" marL="0" marR="0" rtl="0" algn="ctr">
                <a:lnSpc>
                  <a:spcPct val="90000"/>
                </a:lnSpc>
                <a:spcBef>
                  <a:spcPts val="0"/>
                </a:spcBef>
                <a:spcAft>
                  <a:spcPts val="0"/>
                </a:spcAft>
                <a:buClr>
                  <a:srgbClr val="000000"/>
                </a:buClr>
                <a:buSzPts val="700"/>
                <a:buFont typeface="Arial"/>
                <a:buNone/>
              </a:pPr>
              <a:r>
                <a:rPr b="0" i="0" lang="en" sz="700" u="none" cap="none" strike="noStrike">
                  <a:solidFill>
                    <a:schemeClr val="lt1"/>
                  </a:solidFill>
                  <a:latin typeface="Arial"/>
                  <a:ea typeface="Arial"/>
                  <a:cs typeface="Arial"/>
                  <a:sym typeface="Arial"/>
                </a:rPr>
                <a:t>Data connectors</a:t>
              </a:r>
              <a:endParaRPr b="0" i="0" sz="700" u="none" cap="none" strike="noStrike">
                <a:solidFill>
                  <a:schemeClr val="lt1"/>
                </a:solidFill>
                <a:latin typeface="Arial"/>
                <a:ea typeface="Arial"/>
                <a:cs typeface="Arial"/>
                <a:sym typeface="Arial"/>
              </a:endParaRPr>
            </a:p>
          </p:txBody>
        </p:sp>
        <p:sp>
          <p:nvSpPr>
            <p:cNvPr id="4487" name="Google Shape;4487;p582"/>
            <p:cNvSpPr/>
            <p:nvPr/>
          </p:nvSpPr>
          <p:spPr>
            <a:xfrm>
              <a:off x="6505374" y="3901206"/>
              <a:ext cx="924849" cy="1005774"/>
            </a:xfrm>
            <a:custGeom>
              <a:rect b="b" l="l" r="r" t="t"/>
              <a:pathLst>
                <a:path extrusionOk="0" h="874586" w="1005271">
                  <a:moveTo>
                    <a:pt x="502635" y="0"/>
                  </a:moveTo>
                  <a:lnTo>
                    <a:pt x="1005270" y="190223"/>
                  </a:lnTo>
                  <a:lnTo>
                    <a:pt x="1005270" y="684364"/>
                  </a:lnTo>
                  <a:lnTo>
                    <a:pt x="502636" y="874586"/>
                  </a:lnTo>
                  <a:lnTo>
                    <a:pt x="1" y="684364"/>
                  </a:lnTo>
                  <a:lnTo>
                    <a:pt x="1" y="190223"/>
                  </a:lnTo>
                  <a:lnTo>
                    <a:pt x="502635" y="0"/>
                  </a:lnTo>
                  <a:close/>
                </a:path>
              </a:pathLst>
            </a:custGeom>
            <a:solidFill>
              <a:srgbClr val="E02D1B"/>
            </a:solidFill>
            <a:ln cap="flat" cmpd="sng" w="25400">
              <a:solidFill>
                <a:schemeClr val="lt1"/>
              </a:solidFill>
              <a:prstDash val="solid"/>
              <a:round/>
              <a:headEnd len="sm" w="sm" type="none"/>
              <a:tailEnd len="sm" w="sm" type="none"/>
            </a:ln>
          </p:spPr>
          <p:txBody>
            <a:bodyPr anchorCtr="0" anchor="ctr" bIns="134600" lIns="119350" spcFirstLastPara="1" rIns="119350" wrap="square" tIns="134600">
              <a:noAutofit/>
            </a:bodyPr>
            <a:lstStyle/>
            <a:p>
              <a:pPr indent="0" lvl="0" marL="0" marR="0" rtl="0" algn="ctr">
                <a:lnSpc>
                  <a:spcPct val="90000"/>
                </a:lnSpc>
                <a:spcBef>
                  <a:spcPts val="0"/>
                </a:spcBef>
                <a:spcAft>
                  <a:spcPts val="0"/>
                </a:spcAft>
                <a:buClr>
                  <a:srgbClr val="000000"/>
                </a:buClr>
                <a:buSzPts val="1200"/>
                <a:buFont typeface="Arial"/>
                <a:buNone/>
              </a:pPr>
              <a:r>
                <a:rPr b="0" i="0" lang="en" sz="1200" u="none" cap="none" strike="noStrike">
                  <a:solidFill>
                    <a:schemeClr val="lt1"/>
                  </a:solidFill>
                  <a:latin typeface="Arial"/>
                  <a:ea typeface="Arial"/>
                  <a:cs typeface="Arial"/>
                  <a:sym typeface="Arial"/>
                </a:rPr>
                <a:t>API</a:t>
              </a:r>
              <a:endParaRPr b="0" i="0" sz="1200" u="none" cap="none" strike="noStrike">
                <a:solidFill>
                  <a:schemeClr val="lt1"/>
                </a:solidFill>
                <a:latin typeface="Arial"/>
                <a:ea typeface="Arial"/>
                <a:cs typeface="Arial"/>
                <a:sym typeface="Arial"/>
              </a:endParaRPr>
            </a:p>
          </p:txBody>
        </p:sp>
        <p:sp>
          <p:nvSpPr>
            <p:cNvPr id="4488" name="Google Shape;4488;p582"/>
            <p:cNvSpPr/>
            <p:nvPr/>
          </p:nvSpPr>
          <p:spPr>
            <a:xfrm>
              <a:off x="5419681" y="4102261"/>
              <a:ext cx="1085700" cy="603300"/>
            </a:xfrm>
            <a:prstGeom prst="rect">
              <a:avLst/>
            </a:prstGeom>
            <a:noFill/>
            <a:ln>
              <a:noFill/>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89" name="Google Shape;4489;p582"/>
            <p:cNvSpPr/>
            <p:nvPr/>
          </p:nvSpPr>
          <p:spPr>
            <a:xfrm>
              <a:off x="7486118" y="3901206"/>
              <a:ext cx="874586" cy="1005774"/>
            </a:xfrm>
            <a:custGeom>
              <a:rect b="b" l="l" r="r" t="t"/>
              <a:pathLst>
                <a:path extrusionOk="0" h="874586" w="1005271">
                  <a:moveTo>
                    <a:pt x="502635" y="0"/>
                  </a:moveTo>
                  <a:lnTo>
                    <a:pt x="1005270" y="190223"/>
                  </a:lnTo>
                  <a:lnTo>
                    <a:pt x="1005270" y="684364"/>
                  </a:lnTo>
                  <a:lnTo>
                    <a:pt x="502636" y="874586"/>
                  </a:lnTo>
                  <a:lnTo>
                    <a:pt x="1" y="684364"/>
                  </a:lnTo>
                  <a:lnTo>
                    <a:pt x="1" y="190223"/>
                  </a:lnTo>
                  <a:lnTo>
                    <a:pt x="502635" y="0"/>
                  </a:lnTo>
                  <a:close/>
                </a:path>
              </a:pathLst>
            </a:custGeom>
            <a:solidFill>
              <a:srgbClr val="E02D1B"/>
            </a:solidFill>
            <a:ln cap="flat" cmpd="sng" w="25400">
              <a:solidFill>
                <a:schemeClr val="lt1"/>
              </a:solidFill>
              <a:prstDash val="solid"/>
              <a:round/>
              <a:headEnd len="sm" w="sm" type="none"/>
              <a:tailEnd len="sm" w="sm" type="none"/>
            </a:ln>
          </p:spPr>
          <p:txBody>
            <a:bodyPr anchorCtr="0" anchor="ctr" bIns="117475" lIns="102200" spcFirstLastPara="1" rIns="102200" wrap="square" tIns="117475">
              <a:noAutofit/>
            </a:bodyPr>
            <a:lstStyle/>
            <a:p>
              <a:pPr indent="0" lvl="0" marL="0" marR="0" rtl="0" algn="ctr">
                <a:lnSpc>
                  <a:spcPct val="90000"/>
                </a:lnSpc>
                <a:spcBef>
                  <a:spcPts val="0"/>
                </a:spcBef>
                <a:spcAft>
                  <a:spcPts val="0"/>
                </a:spcAft>
                <a:buClr>
                  <a:srgbClr val="000000"/>
                </a:buClr>
                <a:buSzPts val="1000"/>
                <a:buFont typeface="Arial"/>
                <a:buNone/>
              </a:pPr>
              <a:r>
                <a:rPr b="0" i="0" lang="en" sz="1000" u="none" cap="none" strike="noStrike">
                  <a:solidFill>
                    <a:schemeClr val="lt1"/>
                  </a:solidFill>
                  <a:latin typeface="Arial"/>
                  <a:ea typeface="Arial"/>
                  <a:cs typeface="Arial"/>
                  <a:sym typeface="Arial"/>
                </a:rPr>
                <a:t>Algo</a:t>
              </a:r>
              <a:endParaRPr b="0" i="0" sz="1000" u="none" cap="none" strike="noStrike">
                <a:solidFill>
                  <a:schemeClr val="lt1"/>
                </a:solidFill>
                <a:latin typeface="Arial"/>
                <a:ea typeface="Arial"/>
                <a:cs typeface="Arial"/>
                <a:sym typeface="Arial"/>
              </a:endParaRPr>
            </a:p>
            <a:p>
              <a:pPr indent="0" lvl="0" marL="0" marR="0" rtl="0" algn="ctr">
                <a:lnSpc>
                  <a:spcPct val="90000"/>
                </a:lnSpc>
                <a:spcBef>
                  <a:spcPts val="0"/>
                </a:spcBef>
                <a:spcAft>
                  <a:spcPts val="0"/>
                </a:spcAft>
                <a:buClr>
                  <a:srgbClr val="000000"/>
                </a:buClr>
                <a:buSzPts val="1000"/>
                <a:buFont typeface="Arial"/>
                <a:buNone/>
              </a:pPr>
              <a:r>
                <a:rPr b="0" i="0" lang="en" sz="1000" u="none" cap="none" strike="noStrike">
                  <a:solidFill>
                    <a:schemeClr val="lt1"/>
                  </a:solidFill>
                  <a:latin typeface="Arial"/>
                  <a:ea typeface="Arial"/>
                  <a:cs typeface="Arial"/>
                  <a:sym typeface="Arial"/>
                </a:rPr>
                <a:t>Deployment</a:t>
              </a:r>
              <a:endParaRPr b="0" i="0" sz="1000" u="none" cap="none" strike="noStrike">
                <a:solidFill>
                  <a:schemeClr val="lt1"/>
                </a:solidFill>
                <a:latin typeface="Arial"/>
                <a:ea typeface="Arial"/>
                <a:cs typeface="Arial"/>
                <a:sym typeface="Arial"/>
              </a:endParaRPr>
            </a:p>
          </p:txBody>
        </p:sp>
        <p:sp>
          <p:nvSpPr>
            <p:cNvPr id="4490" name="Google Shape;4490;p582"/>
            <p:cNvSpPr/>
            <p:nvPr/>
          </p:nvSpPr>
          <p:spPr>
            <a:xfrm>
              <a:off x="7015651" y="4754481"/>
              <a:ext cx="874586" cy="1005774"/>
            </a:xfrm>
            <a:custGeom>
              <a:rect b="b" l="l" r="r" t="t"/>
              <a:pathLst>
                <a:path extrusionOk="0" h="874586" w="1005271">
                  <a:moveTo>
                    <a:pt x="502635" y="0"/>
                  </a:moveTo>
                  <a:lnTo>
                    <a:pt x="1005270" y="190223"/>
                  </a:lnTo>
                  <a:lnTo>
                    <a:pt x="1005270" y="684364"/>
                  </a:lnTo>
                  <a:lnTo>
                    <a:pt x="502636" y="874586"/>
                  </a:lnTo>
                  <a:lnTo>
                    <a:pt x="1" y="684364"/>
                  </a:lnTo>
                  <a:lnTo>
                    <a:pt x="1" y="190223"/>
                  </a:lnTo>
                  <a:lnTo>
                    <a:pt x="502635" y="0"/>
                  </a:lnTo>
                  <a:close/>
                </a:path>
              </a:pathLst>
            </a:custGeom>
            <a:solidFill>
              <a:srgbClr val="E02D1B"/>
            </a:solidFill>
            <a:ln cap="flat" cmpd="sng" w="25400">
              <a:solidFill>
                <a:schemeClr val="lt1"/>
              </a:solidFill>
              <a:prstDash val="solid"/>
              <a:round/>
              <a:headEnd len="sm" w="sm" type="none"/>
              <a:tailEnd len="sm" w="sm" type="none"/>
            </a:ln>
          </p:spPr>
          <p:txBody>
            <a:bodyPr anchorCtr="0" anchor="ctr" bIns="134600" lIns="119350" spcFirstLastPara="1" rIns="119350" wrap="square" tIns="134600">
              <a:noAutofit/>
            </a:bodyPr>
            <a:lstStyle/>
            <a:p>
              <a:pPr indent="0" lvl="0" marL="0" marR="0" rtl="0" algn="ctr">
                <a:lnSpc>
                  <a:spcPct val="90000"/>
                </a:lnSpc>
                <a:spcBef>
                  <a:spcPts val="0"/>
                </a:spcBef>
                <a:spcAft>
                  <a:spcPts val="0"/>
                </a:spcAft>
                <a:buClr>
                  <a:srgbClr val="000000"/>
                </a:buClr>
                <a:buSzPts val="1000"/>
                <a:buFont typeface="Arial"/>
                <a:buNone/>
              </a:pPr>
              <a:r>
                <a:rPr b="0" i="0" lang="en" sz="1000" u="none" cap="none" strike="noStrike">
                  <a:solidFill>
                    <a:schemeClr val="lt1"/>
                  </a:solidFill>
                  <a:latin typeface="Arial"/>
                  <a:ea typeface="Arial"/>
                  <a:cs typeface="Arial"/>
                  <a:sym typeface="Arial"/>
                </a:rPr>
                <a:t>Reporting tools</a:t>
              </a:r>
              <a:endParaRPr b="0" i="0" sz="1000" u="none" cap="none" strike="noStrike">
                <a:solidFill>
                  <a:schemeClr val="lt1"/>
                </a:solidFill>
                <a:latin typeface="Arial"/>
                <a:ea typeface="Arial"/>
                <a:cs typeface="Arial"/>
                <a:sym typeface="Arial"/>
              </a:endParaRPr>
            </a:p>
          </p:txBody>
        </p:sp>
        <p:sp>
          <p:nvSpPr>
            <p:cNvPr id="4491" name="Google Shape;4491;p582"/>
            <p:cNvSpPr/>
            <p:nvPr/>
          </p:nvSpPr>
          <p:spPr>
            <a:xfrm>
              <a:off x="7916777" y="4955536"/>
              <a:ext cx="1122000" cy="603300"/>
            </a:xfrm>
            <a:prstGeom prst="rect">
              <a:avLst/>
            </a:prstGeom>
            <a:noFill/>
            <a:ln>
              <a:noFill/>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92" name="Google Shape;4492;p582"/>
            <p:cNvSpPr/>
            <p:nvPr/>
          </p:nvSpPr>
          <p:spPr>
            <a:xfrm>
              <a:off x="6071097" y="4754481"/>
              <a:ext cx="874586" cy="1005774"/>
            </a:xfrm>
            <a:custGeom>
              <a:rect b="b" l="l" r="r" t="t"/>
              <a:pathLst>
                <a:path extrusionOk="0" h="874586" w="1005271">
                  <a:moveTo>
                    <a:pt x="502635" y="0"/>
                  </a:moveTo>
                  <a:lnTo>
                    <a:pt x="1005270" y="190223"/>
                  </a:lnTo>
                  <a:lnTo>
                    <a:pt x="1005270" y="684364"/>
                  </a:lnTo>
                  <a:lnTo>
                    <a:pt x="502636" y="874586"/>
                  </a:lnTo>
                  <a:lnTo>
                    <a:pt x="1" y="684364"/>
                  </a:lnTo>
                  <a:lnTo>
                    <a:pt x="1" y="190223"/>
                  </a:lnTo>
                  <a:lnTo>
                    <a:pt x="502635" y="0"/>
                  </a:lnTo>
                  <a:close/>
                </a:path>
              </a:pathLst>
            </a:custGeom>
            <a:solidFill>
              <a:srgbClr val="E02D1B"/>
            </a:solidFill>
            <a:ln cap="flat" cmpd="sng" w="25400">
              <a:solidFill>
                <a:schemeClr val="lt1"/>
              </a:solidFill>
              <a:prstDash val="solid"/>
              <a:round/>
              <a:headEnd len="sm" w="sm" type="none"/>
              <a:tailEnd len="sm" w="sm" type="none"/>
            </a:ln>
          </p:spPr>
          <p:txBody>
            <a:bodyPr anchorCtr="0" anchor="ctr" bIns="117475" lIns="102200" spcFirstLastPara="1" rIns="102200" wrap="square" tIns="117475">
              <a:noAutofit/>
            </a:bodyPr>
            <a:lstStyle/>
            <a:p>
              <a:pPr indent="0" lvl="0" marL="0" marR="0" rtl="0" algn="ctr">
                <a:lnSpc>
                  <a:spcPct val="90000"/>
                </a:lnSpc>
                <a:spcBef>
                  <a:spcPts val="0"/>
                </a:spcBef>
                <a:spcAft>
                  <a:spcPts val="0"/>
                </a:spcAft>
                <a:buClr>
                  <a:srgbClr val="000000"/>
                </a:buClr>
                <a:buSzPts val="1000"/>
                <a:buFont typeface="Arial"/>
                <a:buNone/>
              </a:pPr>
              <a:r>
                <a:rPr b="0" i="0" lang="en" sz="1000" u="none" cap="none" strike="noStrike">
                  <a:solidFill>
                    <a:schemeClr val="lt1"/>
                  </a:solidFill>
                  <a:latin typeface="Arial"/>
                  <a:ea typeface="Arial"/>
                  <a:cs typeface="Arial"/>
                  <a:sym typeface="Arial"/>
                </a:rPr>
                <a:t>Devops</a:t>
              </a:r>
              <a:endParaRPr b="0" i="0" sz="1000" u="none" cap="none" strike="noStrike">
                <a:solidFill>
                  <a:schemeClr val="lt1"/>
                </a:solidFill>
                <a:latin typeface="Arial"/>
                <a:ea typeface="Arial"/>
                <a:cs typeface="Arial"/>
                <a:sym typeface="Arial"/>
              </a:endParaRPr>
            </a:p>
          </p:txBody>
        </p:sp>
      </p:grpSp>
      <p:grpSp>
        <p:nvGrpSpPr>
          <p:cNvPr id="4493" name="Google Shape;4493;p582"/>
          <p:cNvGrpSpPr/>
          <p:nvPr/>
        </p:nvGrpSpPr>
        <p:grpSpPr>
          <a:xfrm>
            <a:off x="236720" y="717359"/>
            <a:ext cx="1997700" cy="610425"/>
            <a:chOff x="252644" y="572921"/>
            <a:chExt cx="1997700" cy="610425"/>
          </a:xfrm>
        </p:grpSpPr>
        <p:grpSp>
          <p:nvGrpSpPr>
            <p:cNvPr id="4494" name="Google Shape;4494;p582"/>
            <p:cNvGrpSpPr/>
            <p:nvPr/>
          </p:nvGrpSpPr>
          <p:grpSpPr>
            <a:xfrm>
              <a:off x="1097105" y="572921"/>
              <a:ext cx="371095" cy="352108"/>
              <a:chOff x="986" y="0"/>
              <a:chExt cx="6673" cy="6672"/>
            </a:xfrm>
          </p:grpSpPr>
          <p:sp>
            <p:nvSpPr>
              <p:cNvPr id="4495" name="Google Shape;4495;p582"/>
              <p:cNvSpPr/>
              <p:nvPr/>
            </p:nvSpPr>
            <p:spPr>
              <a:xfrm>
                <a:off x="986" y="0"/>
                <a:ext cx="6673" cy="6672"/>
              </a:xfrm>
              <a:custGeom>
                <a:rect b="b" l="l" r="r" t="t"/>
                <a:pathLst>
                  <a:path extrusionOk="0" h="6672" w="6673">
                    <a:moveTo>
                      <a:pt x="0" y="0"/>
                    </a:moveTo>
                    <a:lnTo>
                      <a:pt x="0" y="6672"/>
                    </a:lnTo>
                    <a:lnTo>
                      <a:pt x="6673" y="6672"/>
                    </a:lnTo>
                    <a:lnTo>
                      <a:pt x="6673" y="0"/>
                    </a:lnTo>
                    <a:lnTo>
                      <a:pt x="0" y="0"/>
                    </a:lnTo>
                    <a:close/>
                    <a:moveTo>
                      <a:pt x="6389" y="6388"/>
                    </a:moveTo>
                    <a:lnTo>
                      <a:pt x="284" y="6388"/>
                    </a:lnTo>
                    <a:lnTo>
                      <a:pt x="284" y="284"/>
                    </a:lnTo>
                    <a:lnTo>
                      <a:pt x="6389" y="284"/>
                    </a:lnTo>
                    <a:lnTo>
                      <a:pt x="6389" y="6388"/>
                    </a:lnTo>
                    <a:close/>
                  </a:path>
                </a:pathLst>
              </a:custGeom>
              <a:solidFill>
                <a:schemeClr val="accent5"/>
              </a:solidFill>
              <a:ln>
                <a:noFill/>
              </a:ln>
            </p:spPr>
            <p:txBody>
              <a:bodyPr anchorCtr="0" anchor="ctr" bIns="39075" lIns="78150" spcFirstLastPara="1" rIns="78150" wrap="square" tIns="39075">
                <a:noAutofit/>
              </a:bodyPr>
              <a:lstStyle/>
              <a:p>
                <a:pPr indent="0" lvl="0" marL="0" marR="0" rtl="0" algn="ctr">
                  <a:lnSpc>
                    <a:spcPct val="100000"/>
                  </a:lnSpc>
                  <a:spcBef>
                    <a:spcPts val="0"/>
                  </a:spcBef>
                  <a:spcAft>
                    <a:spcPts val="0"/>
                  </a:spcAft>
                  <a:buClr>
                    <a:srgbClr val="000000"/>
                  </a:buClr>
                  <a:buSzPts val="800"/>
                  <a:buFont typeface="Arial"/>
                  <a:buNone/>
                </a:pPr>
                <a:r>
                  <a:t/>
                </a:r>
                <a:endParaRPr b="1" i="0" sz="800" u="none" cap="none" strike="noStrike">
                  <a:solidFill>
                    <a:srgbClr val="000000"/>
                  </a:solidFill>
                  <a:latin typeface="Arial"/>
                  <a:ea typeface="Arial"/>
                  <a:cs typeface="Arial"/>
                  <a:sym typeface="Arial"/>
                </a:endParaRPr>
              </a:p>
            </p:txBody>
          </p:sp>
          <p:sp>
            <p:nvSpPr>
              <p:cNvPr id="4496" name="Google Shape;4496;p582"/>
              <p:cNvSpPr/>
              <p:nvPr/>
            </p:nvSpPr>
            <p:spPr>
              <a:xfrm>
                <a:off x="1882" y="896"/>
                <a:ext cx="4879" cy="4878"/>
              </a:xfrm>
              <a:custGeom>
                <a:rect b="b" l="l" r="r" t="t"/>
                <a:pathLst>
                  <a:path extrusionOk="0" h="4878" w="4879">
                    <a:moveTo>
                      <a:pt x="2441" y="4878"/>
                    </a:moveTo>
                    <a:lnTo>
                      <a:pt x="2441" y="4878"/>
                    </a:lnTo>
                    <a:lnTo>
                      <a:pt x="2503" y="4878"/>
                    </a:lnTo>
                    <a:lnTo>
                      <a:pt x="2565" y="4876"/>
                    </a:lnTo>
                    <a:lnTo>
                      <a:pt x="2627" y="4872"/>
                    </a:lnTo>
                    <a:lnTo>
                      <a:pt x="2689" y="4866"/>
                    </a:lnTo>
                    <a:lnTo>
                      <a:pt x="2751" y="4860"/>
                    </a:lnTo>
                    <a:lnTo>
                      <a:pt x="2811" y="4850"/>
                    </a:lnTo>
                    <a:lnTo>
                      <a:pt x="2871" y="4840"/>
                    </a:lnTo>
                    <a:lnTo>
                      <a:pt x="2931" y="4830"/>
                    </a:lnTo>
                    <a:lnTo>
                      <a:pt x="2991" y="4816"/>
                    </a:lnTo>
                    <a:lnTo>
                      <a:pt x="3049" y="4802"/>
                    </a:lnTo>
                    <a:lnTo>
                      <a:pt x="3107" y="4786"/>
                    </a:lnTo>
                    <a:lnTo>
                      <a:pt x="3165" y="4770"/>
                    </a:lnTo>
                    <a:lnTo>
                      <a:pt x="3223" y="4750"/>
                    </a:lnTo>
                    <a:lnTo>
                      <a:pt x="3279" y="4730"/>
                    </a:lnTo>
                    <a:lnTo>
                      <a:pt x="3335" y="4710"/>
                    </a:lnTo>
                    <a:lnTo>
                      <a:pt x="3389" y="4686"/>
                    </a:lnTo>
                    <a:lnTo>
                      <a:pt x="3443" y="4664"/>
                    </a:lnTo>
                    <a:lnTo>
                      <a:pt x="3497" y="4638"/>
                    </a:lnTo>
                    <a:lnTo>
                      <a:pt x="3551" y="4612"/>
                    </a:lnTo>
                    <a:lnTo>
                      <a:pt x="3603" y="4584"/>
                    </a:lnTo>
                    <a:lnTo>
                      <a:pt x="3653" y="4556"/>
                    </a:lnTo>
                    <a:lnTo>
                      <a:pt x="3705" y="4526"/>
                    </a:lnTo>
                    <a:lnTo>
                      <a:pt x="3755" y="4494"/>
                    </a:lnTo>
                    <a:lnTo>
                      <a:pt x="3803" y="4462"/>
                    </a:lnTo>
                    <a:lnTo>
                      <a:pt x="3851" y="4428"/>
                    </a:lnTo>
                    <a:lnTo>
                      <a:pt x="3899" y="4394"/>
                    </a:lnTo>
                    <a:lnTo>
                      <a:pt x="3945" y="4358"/>
                    </a:lnTo>
                    <a:lnTo>
                      <a:pt x="3991" y="4322"/>
                    </a:lnTo>
                    <a:lnTo>
                      <a:pt x="4035" y="4284"/>
                    </a:lnTo>
                    <a:lnTo>
                      <a:pt x="4079" y="4244"/>
                    </a:lnTo>
                    <a:lnTo>
                      <a:pt x="4123" y="4204"/>
                    </a:lnTo>
                    <a:lnTo>
                      <a:pt x="4165" y="4164"/>
                    </a:lnTo>
                    <a:lnTo>
                      <a:pt x="4205" y="4122"/>
                    </a:lnTo>
                    <a:lnTo>
                      <a:pt x="4245" y="4078"/>
                    </a:lnTo>
                    <a:lnTo>
                      <a:pt x="4285" y="4036"/>
                    </a:lnTo>
                    <a:lnTo>
                      <a:pt x="4323" y="3990"/>
                    </a:lnTo>
                    <a:lnTo>
                      <a:pt x="4359" y="3944"/>
                    </a:lnTo>
                    <a:lnTo>
                      <a:pt x="4395" y="3898"/>
                    </a:lnTo>
                    <a:lnTo>
                      <a:pt x="4429" y="3850"/>
                    </a:lnTo>
                    <a:lnTo>
                      <a:pt x="4463" y="3802"/>
                    </a:lnTo>
                    <a:lnTo>
                      <a:pt x="4495" y="3754"/>
                    </a:lnTo>
                    <a:lnTo>
                      <a:pt x="4527" y="3704"/>
                    </a:lnTo>
                    <a:lnTo>
                      <a:pt x="4557" y="3652"/>
                    </a:lnTo>
                    <a:lnTo>
                      <a:pt x="4585" y="3602"/>
                    </a:lnTo>
                    <a:lnTo>
                      <a:pt x="4613" y="3550"/>
                    </a:lnTo>
                    <a:lnTo>
                      <a:pt x="4639" y="3496"/>
                    </a:lnTo>
                    <a:lnTo>
                      <a:pt x="4663" y="3442"/>
                    </a:lnTo>
                    <a:lnTo>
                      <a:pt x="4687" y="3388"/>
                    </a:lnTo>
                    <a:lnTo>
                      <a:pt x="4711" y="3334"/>
                    </a:lnTo>
                    <a:lnTo>
                      <a:pt x="4731" y="3278"/>
                    </a:lnTo>
                    <a:lnTo>
                      <a:pt x="4751" y="3222"/>
                    </a:lnTo>
                    <a:lnTo>
                      <a:pt x="4769" y="3164"/>
                    </a:lnTo>
                    <a:lnTo>
                      <a:pt x="4787" y="3106"/>
                    </a:lnTo>
                    <a:lnTo>
                      <a:pt x="4803" y="3048"/>
                    </a:lnTo>
                    <a:lnTo>
                      <a:pt x="4817" y="2990"/>
                    </a:lnTo>
                    <a:lnTo>
                      <a:pt x="4831" y="2930"/>
                    </a:lnTo>
                    <a:lnTo>
                      <a:pt x="4841" y="2872"/>
                    </a:lnTo>
                    <a:lnTo>
                      <a:pt x="4851" y="2810"/>
                    </a:lnTo>
                    <a:lnTo>
                      <a:pt x="4861" y="2750"/>
                    </a:lnTo>
                    <a:lnTo>
                      <a:pt x="4867" y="2688"/>
                    </a:lnTo>
                    <a:lnTo>
                      <a:pt x="4873" y="2628"/>
                    </a:lnTo>
                    <a:lnTo>
                      <a:pt x="4877" y="2566"/>
                    </a:lnTo>
                    <a:lnTo>
                      <a:pt x="4879" y="2502"/>
                    </a:lnTo>
                    <a:lnTo>
                      <a:pt x="4879" y="2440"/>
                    </a:lnTo>
                    <a:lnTo>
                      <a:pt x="4879" y="2440"/>
                    </a:lnTo>
                    <a:lnTo>
                      <a:pt x="4879" y="2376"/>
                    </a:lnTo>
                    <a:lnTo>
                      <a:pt x="4877" y="2314"/>
                    </a:lnTo>
                    <a:lnTo>
                      <a:pt x="4873" y="2252"/>
                    </a:lnTo>
                    <a:lnTo>
                      <a:pt x="4867" y="2190"/>
                    </a:lnTo>
                    <a:lnTo>
                      <a:pt x="4861" y="2130"/>
                    </a:lnTo>
                    <a:lnTo>
                      <a:pt x="4851" y="2068"/>
                    </a:lnTo>
                    <a:lnTo>
                      <a:pt x="4841" y="2008"/>
                    </a:lnTo>
                    <a:lnTo>
                      <a:pt x="4831" y="1948"/>
                    </a:lnTo>
                    <a:lnTo>
                      <a:pt x="4817" y="1890"/>
                    </a:lnTo>
                    <a:lnTo>
                      <a:pt x="4803" y="1830"/>
                    </a:lnTo>
                    <a:lnTo>
                      <a:pt x="4787" y="1772"/>
                    </a:lnTo>
                    <a:lnTo>
                      <a:pt x="4769" y="1716"/>
                    </a:lnTo>
                    <a:lnTo>
                      <a:pt x="4751" y="1658"/>
                    </a:lnTo>
                    <a:lnTo>
                      <a:pt x="4731" y="1602"/>
                    </a:lnTo>
                    <a:lnTo>
                      <a:pt x="4711" y="1546"/>
                    </a:lnTo>
                    <a:lnTo>
                      <a:pt x="4687" y="1492"/>
                    </a:lnTo>
                    <a:lnTo>
                      <a:pt x="4663" y="1436"/>
                    </a:lnTo>
                    <a:lnTo>
                      <a:pt x="4639" y="1384"/>
                    </a:lnTo>
                    <a:lnTo>
                      <a:pt x="4613" y="1330"/>
                    </a:lnTo>
                    <a:lnTo>
                      <a:pt x="4585" y="1278"/>
                    </a:lnTo>
                    <a:lnTo>
                      <a:pt x="4557" y="1226"/>
                    </a:lnTo>
                    <a:lnTo>
                      <a:pt x="4527" y="1176"/>
                    </a:lnTo>
                    <a:lnTo>
                      <a:pt x="4495" y="1126"/>
                    </a:lnTo>
                    <a:lnTo>
                      <a:pt x="4463" y="1078"/>
                    </a:lnTo>
                    <a:lnTo>
                      <a:pt x="4429" y="1028"/>
                    </a:lnTo>
                    <a:lnTo>
                      <a:pt x="4395" y="982"/>
                    </a:lnTo>
                    <a:lnTo>
                      <a:pt x="4359" y="934"/>
                    </a:lnTo>
                    <a:lnTo>
                      <a:pt x="4323" y="890"/>
                    </a:lnTo>
                    <a:lnTo>
                      <a:pt x="4285" y="844"/>
                    </a:lnTo>
                    <a:lnTo>
                      <a:pt x="4245" y="800"/>
                    </a:lnTo>
                    <a:lnTo>
                      <a:pt x="4205" y="758"/>
                    </a:lnTo>
                    <a:lnTo>
                      <a:pt x="4165" y="716"/>
                    </a:lnTo>
                    <a:lnTo>
                      <a:pt x="4123" y="676"/>
                    </a:lnTo>
                    <a:lnTo>
                      <a:pt x="4079" y="636"/>
                    </a:lnTo>
                    <a:lnTo>
                      <a:pt x="4035" y="596"/>
                    </a:lnTo>
                    <a:lnTo>
                      <a:pt x="3991" y="558"/>
                    </a:lnTo>
                    <a:lnTo>
                      <a:pt x="3945" y="522"/>
                    </a:lnTo>
                    <a:lnTo>
                      <a:pt x="3899" y="486"/>
                    </a:lnTo>
                    <a:lnTo>
                      <a:pt x="3851" y="452"/>
                    </a:lnTo>
                    <a:lnTo>
                      <a:pt x="3803" y="418"/>
                    </a:lnTo>
                    <a:lnTo>
                      <a:pt x="3755" y="386"/>
                    </a:lnTo>
                    <a:lnTo>
                      <a:pt x="3705" y="354"/>
                    </a:lnTo>
                    <a:lnTo>
                      <a:pt x="3653" y="324"/>
                    </a:lnTo>
                    <a:lnTo>
                      <a:pt x="3603" y="296"/>
                    </a:lnTo>
                    <a:lnTo>
                      <a:pt x="3551" y="268"/>
                    </a:lnTo>
                    <a:lnTo>
                      <a:pt x="3497" y="242"/>
                    </a:lnTo>
                    <a:lnTo>
                      <a:pt x="3443" y="216"/>
                    </a:lnTo>
                    <a:lnTo>
                      <a:pt x="3389" y="192"/>
                    </a:lnTo>
                    <a:lnTo>
                      <a:pt x="3335" y="170"/>
                    </a:lnTo>
                    <a:lnTo>
                      <a:pt x="3279" y="150"/>
                    </a:lnTo>
                    <a:lnTo>
                      <a:pt x="3223" y="130"/>
                    </a:lnTo>
                    <a:lnTo>
                      <a:pt x="3165" y="110"/>
                    </a:lnTo>
                    <a:lnTo>
                      <a:pt x="3107" y="94"/>
                    </a:lnTo>
                    <a:lnTo>
                      <a:pt x="3049" y="78"/>
                    </a:lnTo>
                    <a:lnTo>
                      <a:pt x="2991" y="64"/>
                    </a:lnTo>
                    <a:lnTo>
                      <a:pt x="2931" y="50"/>
                    </a:lnTo>
                    <a:lnTo>
                      <a:pt x="2871" y="38"/>
                    </a:lnTo>
                    <a:lnTo>
                      <a:pt x="2811" y="28"/>
                    </a:lnTo>
                    <a:lnTo>
                      <a:pt x="2751" y="20"/>
                    </a:lnTo>
                    <a:lnTo>
                      <a:pt x="2689" y="14"/>
                    </a:lnTo>
                    <a:lnTo>
                      <a:pt x="2627" y="8"/>
                    </a:lnTo>
                    <a:lnTo>
                      <a:pt x="2565" y="4"/>
                    </a:lnTo>
                    <a:lnTo>
                      <a:pt x="2503" y="2"/>
                    </a:lnTo>
                    <a:lnTo>
                      <a:pt x="2441" y="0"/>
                    </a:lnTo>
                    <a:lnTo>
                      <a:pt x="2441" y="0"/>
                    </a:lnTo>
                    <a:lnTo>
                      <a:pt x="2376" y="2"/>
                    </a:lnTo>
                    <a:lnTo>
                      <a:pt x="2314" y="4"/>
                    </a:lnTo>
                    <a:lnTo>
                      <a:pt x="2252" y="8"/>
                    </a:lnTo>
                    <a:lnTo>
                      <a:pt x="2190" y="14"/>
                    </a:lnTo>
                    <a:lnTo>
                      <a:pt x="2130" y="20"/>
                    </a:lnTo>
                    <a:lnTo>
                      <a:pt x="2068" y="28"/>
                    </a:lnTo>
                    <a:lnTo>
                      <a:pt x="2008" y="38"/>
                    </a:lnTo>
                    <a:lnTo>
                      <a:pt x="1948" y="50"/>
                    </a:lnTo>
                    <a:lnTo>
                      <a:pt x="1890" y="64"/>
                    </a:lnTo>
                    <a:lnTo>
                      <a:pt x="1830" y="78"/>
                    </a:lnTo>
                    <a:lnTo>
                      <a:pt x="1772" y="94"/>
                    </a:lnTo>
                    <a:lnTo>
                      <a:pt x="1716" y="110"/>
                    </a:lnTo>
                    <a:lnTo>
                      <a:pt x="1658" y="130"/>
                    </a:lnTo>
                    <a:lnTo>
                      <a:pt x="1602" y="150"/>
                    </a:lnTo>
                    <a:lnTo>
                      <a:pt x="1546" y="170"/>
                    </a:lnTo>
                    <a:lnTo>
                      <a:pt x="1492" y="192"/>
                    </a:lnTo>
                    <a:lnTo>
                      <a:pt x="1436" y="216"/>
                    </a:lnTo>
                    <a:lnTo>
                      <a:pt x="1384" y="242"/>
                    </a:lnTo>
                    <a:lnTo>
                      <a:pt x="1330" y="268"/>
                    </a:lnTo>
                    <a:lnTo>
                      <a:pt x="1278" y="296"/>
                    </a:lnTo>
                    <a:lnTo>
                      <a:pt x="1226" y="324"/>
                    </a:lnTo>
                    <a:lnTo>
                      <a:pt x="1176" y="354"/>
                    </a:lnTo>
                    <a:lnTo>
                      <a:pt x="1126" y="386"/>
                    </a:lnTo>
                    <a:lnTo>
                      <a:pt x="1076" y="418"/>
                    </a:lnTo>
                    <a:lnTo>
                      <a:pt x="1028" y="452"/>
                    </a:lnTo>
                    <a:lnTo>
                      <a:pt x="982" y="486"/>
                    </a:lnTo>
                    <a:lnTo>
                      <a:pt x="934" y="522"/>
                    </a:lnTo>
                    <a:lnTo>
                      <a:pt x="890" y="558"/>
                    </a:lnTo>
                    <a:lnTo>
                      <a:pt x="844" y="596"/>
                    </a:lnTo>
                    <a:lnTo>
                      <a:pt x="800" y="636"/>
                    </a:lnTo>
                    <a:lnTo>
                      <a:pt x="758" y="676"/>
                    </a:lnTo>
                    <a:lnTo>
                      <a:pt x="716" y="716"/>
                    </a:lnTo>
                    <a:lnTo>
                      <a:pt x="674" y="758"/>
                    </a:lnTo>
                    <a:lnTo>
                      <a:pt x="634" y="800"/>
                    </a:lnTo>
                    <a:lnTo>
                      <a:pt x="596" y="844"/>
                    </a:lnTo>
                    <a:lnTo>
                      <a:pt x="558" y="890"/>
                    </a:lnTo>
                    <a:lnTo>
                      <a:pt x="522" y="934"/>
                    </a:lnTo>
                    <a:lnTo>
                      <a:pt x="486" y="982"/>
                    </a:lnTo>
                    <a:lnTo>
                      <a:pt x="452" y="1028"/>
                    </a:lnTo>
                    <a:lnTo>
                      <a:pt x="418" y="1078"/>
                    </a:lnTo>
                    <a:lnTo>
                      <a:pt x="386" y="1126"/>
                    </a:lnTo>
                    <a:lnTo>
                      <a:pt x="354" y="1176"/>
                    </a:lnTo>
                    <a:lnTo>
                      <a:pt x="324" y="1226"/>
                    </a:lnTo>
                    <a:lnTo>
                      <a:pt x="296" y="1278"/>
                    </a:lnTo>
                    <a:lnTo>
                      <a:pt x="268" y="1330"/>
                    </a:lnTo>
                    <a:lnTo>
                      <a:pt x="242" y="1384"/>
                    </a:lnTo>
                    <a:lnTo>
                      <a:pt x="216" y="1436"/>
                    </a:lnTo>
                    <a:lnTo>
                      <a:pt x="192" y="1492"/>
                    </a:lnTo>
                    <a:lnTo>
                      <a:pt x="170" y="1546"/>
                    </a:lnTo>
                    <a:lnTo>
                      <a:pt x="148" y="1602"/>
                    </a:lnTo>
                    <a:lnTo>
                      <a:pt x="128" y="1658"/>
                    </a:lnTo>
                    <a:lnTo>
                      <a:pt x="110" y="1716"/>
                    </a:lnTo>
                    <a:lnTo>
                      <a:pt x="94" y="1772"/>
                    </a:lnTo>
                    <a:lnTo>
                      <a:pt x="78" y="1830"/>
                    </a:lnTo>
                    <a:lnTo>
                      <a:pt x="64" y="1890"/>
                    </a:lnTo>
                    <a:lnTo>
                      <a:pt x="50" y="1948"/>
                    </a:lnTo>
                    <a:lnTo>
                      <a:pt x="38" y="2008"/>
                    </a:lnTo>
                    <a:lnTo>
                      <a:pt x="28" y="2068"/>
                    </a:lnTo>
                    <a:lnTo>
                      <a:pt x="20" y="2130"/>
                    </a:lnTo>
                    <a:lnTo>
                      <a:pt x="14" y="2190"/>
                    </a:lnTo>
                    <a:lnTo>
                      <a:pt x="8" y="2252"/>
                    </a:lnTo>
                    <a:lnTo>
                      <a:pt x="4" y="2314"/>
                    </a:lnTo>
                    <a:lnTo>
                      <a:pt x="2" y="2376"/>
                    </a:lnTo>
                    <a:lnTo>
                      <a:pt x="0" y="2440"/>
                    </a:lnTo>
                    <a:lnTo>
                      <a:pt x="0" y="2440"/>
                    </a:lnTo>
                    <a:lnTo>
                      <a:pt x="2" y="2502"/>
                    </a:lnTo>
                    <a:lnTo>
                      <a:pt x="4" y="2566"/>
                    </a:lnTo>
                    <a:lnTo>
                      <a:pt x="8" y="2628"/>
                    </a:lnTo>
                    <a:lnTo>
                      <a:pt x="14" y="2688"/>
                    </a:lnTo>
                    <a:lnTo>
                      <a:pt x="20" y="2750"/>
                    </a:lnTo>
                    <a:lnTo>
                      <a:pt x="28" y="2810"/>
                    </a:lnTo>
                    <a:lnTo>
                      <a:pt x="38" y="2872"/>
                    </a:lnTo>
                    <a:lnTo>
                      <a:pt x="50" y="2930"/>
                    </a:lnTo>
                    <a:lnTo>
                      <a:pt x="64" y="2990"/>
                    </a:lnTo>
                    <a:lnTo>
                      <a:pt x="78" y="3048"/>
                    </a:lnTo>
                    <a:lnTo>
                      <a:pt x="94" y="3106"/>
                    </a:lnTo>
                    <a:lnTo>
                      <a:pt x="110" y="3164"/>
                    </a:lnTo>
                    <a:lnTo>
                      <a:pt x="128" y="3222"/>
                    </a:lnTo>
                    <a:lnTo>
                      <a:pt x="148" y="3278"/>
                    </a:lnTo>
                    <a:lnTo>
                      <a:pt x="170" y="3334"/>
                    </a:lnTo>
                    <a:lnTo>
                      <a:pt x="192" y="3388"/>
                    </a:lnTo>
                    <a:lnTo>
                      <a:pt x="216" y="3442"/>
                    </a:lnTo>
                    <a:lnTo>
                      <a:pt x="242" y="3496"/>
                    </a:lnTo>
                    <a:lnTo>
                      <a:pt x="268" y="3550"/>
                    </a:lnTo>
                    <a:lnTo>
                      <a:pt x="296" y="3602"/>
                    </a:lnTo>
                    <a:lnTo>
                      <a:pt x="324" y="3652"/>
                    </a:lnTo>
                    <a:lnTo>
                      <a:pt x="354" y="3704"/>
                    </a:lnTo>
                    <a:lnTo>
                      <a:pt x="386" y="3754"/>
                    </a:lnTo>
                    <a:lnTo>
                      <a:pt x="418" y="3802"/>
                    </a:lnTo>
                    <a:lnTo>
                      <a:pt x="452" y="3850"/>
                    </a:lnTo>
                    <a:lnTo>
                      <a:pt x="486" y="3898"/>
                    </a:lnTo>
                    <a:lnTo>
                      <a:pt x="522" y="3944"/>
                    </a:lnTo>
                    <a:lnTo>
                      <a:pt x="558" y="3990"/>
                    </a:lnTo>
                    <a:lnTo>
                      <a:pt x="596" y="4036"/>
                    </a:lnTo>
                    <a:lnTo>
                      <a:pt x="634" y="4078"/>
                    </a:lnTo>
                    <a:lnTo>
                      <a:pt x="674" y="4122"/>
                    </a:lnTo>
                    <a:lnTo>
                      <a:pt x="716" y="4164"/>
                    </a:lnTo>
                    <a:lnTo>
                      <a:pt x="758" y="4204"/>
                    </a:lnTo>
                    <a:lnTo>
                      <a:pt x="800" y="4244"/>
                    </a:lnTo>
                    <a:lnTo>
                      <a:pt x="844" y="4284"/>
                    </a:lnTo>
                    <a:lnTo>
                      <a:pt x="890" y="4322"/>
                    </a:lnTo>
                    <a:lnTo>
                      <a:pt x="934" y="4358"/>
                    </a:lnTo>
                    <a:lnTo>
                      <a:pt x="982" y="4394"/>
                    </a:lnTo>
                    <a:lnTo>
                      <a:pt x="1028" y="4428"/>
                    </a:lnTo>
                    <a:lnTo>
                      <a:pt x="1076" y="4462"/>
                    </a:lnTo>
                    <a:lnTo>
                      <a:pt x="1126" y="4494"/>
                    </a:lnTo>
                    <a:lnTo>
                      <a:pt x="1176" y="4526"/>
                    </a:lnTo>
                    <a:lnTo>
                      <a:pt x="1226" y="4556"/>
                    </a:lnTo>
                    <a:lnTo>
                      <a:pt x="1278" y="4584"/>
                    </a:lnTo>
                    <a:lnTo>
                      <a:pt x="1330" y="4612"/>
                    </a:lnTo>
                    <a:lnTo>
                      <a:pt x="1384" y="4638"/>
                    </a:lnTo>
                    <a:lnTo>
                      <a:pt x="1436" y="4664"/>
                    </a:lnTo>
                    <a:lnTo>
                      <a:pt x="1492" y="4686"/>
                    </a:lnTo>
                    <a:lnTo>
                      <a:pt x="1546" y="4710"/>
                    </a:lnTo>
                    <a:lnTo>
                      <a:pt x="1602" y="4730"/>
                    </a:lnTo>
                    <a:lnTo>
                      <a:pt x="1658" y="4750"/>
                    </a:lnTo>
                    <a:lnTo>
                      <a:pt x="1716" y="4770"/>
                    </a:lnTo>
                    <a:lnTo>
                      <a:pt x="1772" y="4786"/>
                    </a:lnTo>
                    <a:lnTo>
                      <a:pt x="1830" y="4802"/>
                    </a:lnTo>
                    <a:lnTo>
                      <a:pt x="1890" y="4816"/>
                    </a:lnTo>
                    <a:lnTo>
                      <a:pt x="1948" y="4830"/>
                    </a:lnTo>
                    <a:lnTo>
                      <a:pt x="2008" y="4840"/>
                    </a:lnTo>
                    <a:lnTo>
                      <a:pt x="2068" y="4850"/>
                    </a:lnTo>
                    <a:lnTo>
                      <a:pt x="2130" y="4860"/>
                    </a:lnTo>
                    <a:lnTo>
                      <a:pt x="2190" y="4866"/>
                    </a:lnTo>
                    <a:lnTo>
                      <a:pt x="2252" y="4872"/>
                    </a:lnTo>
                    <a:lnTo>
                      <a:pt x="2314" y="4876"/>
                    </a:lnTo>
                    <a:lnTo>
                      <a:pt x="2376" y="4878"/>
                    </a:lnTo>
                    <a:lnTo>
                      <a:pt x="2441" y="4878"/>
                    </a:lnTo>
                    <a:lnTo>
                      <a:pt x="2441" y="4878"/>
                    </a:lnTo>
                    <a:close/>
                    <a:moveTo>
                      <a:pt x="716" y="3730"/>
                    </a:moveTo>
                    <a:lnTo>
                      <a:pt x="1206" y="3730"/>
                    </a:lnTo>
                    <a:lnTo>
                      <a:pt x="1206" y="3730"/>
                    </a:lnTo>
                    <a:lnTo>
                      <a:pt x="1244" y="3830"/>
                    </a:lnTo>
                    <a:lnTo>
                      <a:pt x="1284" y="3924"/>
                    </a:lnTo>
                    <a:lnTo>
                      <a:pt x="1328" y="4016"/>
                    </a:lnTo>
                    <a:lnTo>
                      <a:pt x="1374" y="4104"/>
                    </a:lnTo>
                    <a:lnTo>
                      <a:pt x="1422" y="4188"/>
                    </a:lnTo>
                    <a:lnTo>
                      <a:pt x="1472" y="4268"/>
                    </a:lnTo>
                    <a:lnTo>
                      <a:pt x="1526" y="4344"/>
                    </a:lnTo>
                    <a:lnTo>
                      <a:pt x="1580" y="4416"/>
                    </a:lnTo>
                    <a:lnTo>
                      <a:pt x="1580" y="4416"/>
                    </a:lnTo>
                    <a:lnTo>
                      <a:pt x="1516" y="4386"/>
                    </a:lnTo>
                    <a:lnTo>
                      <a:pt x="1454" y="4354"/>
                    </a:lnTo>
                    <a:lnTo>
                      <a:pt x="1392" y="4322"/>
                    </a:lnTo>
                    <a:lnTo>
                      <a:pt x="1332" y="4286"/>
                    </a:lnTo>
                    <a:lnTo>
                      <a:pt x="1272" y="4250"/>
                    </a:lnTo>
                    <a:lnTo>
                      <a:pt x="1214" y="4210"/>
                    </a:lnTo>
                    <a:lnTo>
                      <a:pt x="1158" y="4170"/>
                    </a:lnTo>
                    <a:lnTo>
                      <a:pt x="1102" y="4128"/>
                    </a:lnTo>
                    <a:lnTo>
                      <a:pt x="1048" y="4084"/>
                    </a:lnTo>
                    <a:lnTo>
                      <a:pt x="996" y="4038"/>
                    </a:lnTo>
                    <a:lnTo>
                      <a:pt x="946" y="3990"/>
                    </a:lnTo>
                    <a:lnTo>
                      <a:pt x="896" y="3942"/>
                    </a:lnTo>
                    <a:lnTo>
                      <a:pt x="848" y="3892"/>
                    </a:lnTo>
                    <a:lnTo>
                      <a:pt x="802" y="3840"/>
                    </a:lnTo>
                    <a:lnTo>
                      <a:pt x="758" y="3786"/>
                    </a:lnTo>
                    <a:lnTo>
                      <a:pt x="716" y="3730"/>
                    </a:lnTo>
                    <a:lnTo>
                      <a:pt x="716" y="3730"/>
                    </a:lnTo>
                    <a:close/>
                    <a:moveTo>
                      <a:pt x="852" y="1434"/>
                    </a:moveTo>
                    <a:lnTo>
                      <a:pt x="852" y="1434"/>
                    </a:lnTo>
                    <a:lnTo>
                      <a:pt x="864" y="1480"/>
                    </a:lnTo>
                    <a:lnTo>
                      <a:pt x="880" y="1526"/>
                    </a:lnTo>
                    <a:lnTo>
                      <a:pt x="900" y="1568"/>
                    </a:lnTo>
                    <a:lnTo>
                      <a:pt x="924" y="1608"/>
                    </a:lnTo>
                    <a:lnTo>
                      <a:pt x="952" y="1648"/>
                    </a:lnTo>
                    <a:lnTo>
                      <a:pt x="982" y="1682"/>
                    </a:lnTo>
                    <a:lnTo>
                      <a:pt x="1016" y="1716"/>
                    </a:lnTo>
                    <a:lnTo>
                      <a:pt x="1052" y="1746"/>
                    </a:lnTo>
                    <a:lnTo>
                      <a:pt x="1052" y="1746"/>
                    </a:lnTo>
                    <a:lnTo>
                      <a:pt x="1040" y="1812"/>
                    </a:lnTo>
                    <a:lnTo>
                      <a:pt x="1030" y="1880"/>
                    </a:lnTo>
                    <a:lnTo>
                      <a:pt x="1014" y="2018"/>
                    </a:lnTo>
                    <a:lnTo>
                      <a:pt x="1002" y="2158"/>
                    </a:lnTo>
                    <a:lnTo>
                      <a:pt x="998" y="2228"/>
                    </a:lnTo>
                    <a:lnTo>
                      <a:pt x="996" y="2298"/>
                    </a:lnTo>
                    <a:lnTo>
                      <a:pt x="290" y="2298"/>
                    </a:lnTo>
                    <a:lnTo>
                      <a:pt x="290" y="2298"/>
                    </a:lnTo>
                    <a:lnTo>
                      <a:pt x="294" y="2240"/>
                    </a:lnTo>
                    <a:lnTo>
                      <a:pt x="302" y="2182"/>
                    </a:lnTo>
                    <a:lnTo>
                      <a:pt x="308" y="2124"/>
                    </a:lnTo>
                    <a:lnTo>
                      <a:pt x="318" y="2068"/>
                    </a:lnTo>
                    <a:lnTo>
                      <a:pt x="328" y="2012"/>
                    </a:lnTo>
                    <a:lnTo>
                      <a:pt x="340" y="1956"/>
                    </a:lnTo>
                    <a:lnTo>
                      <a:pt x="354" y="1902"/>
                    </a:lnTo>
                    <a:lnTo>
                      <a:pt x="368" y="1848"/>
                    </a:lnTo>
                    <a:lnTo>
                      <a:pt x="384" y="1794"/>
                    </a:lnTo>
                    <a:lnTo>
                      <a:pt x="402" y="1740"/>
                    </a:lnTo>
                    <a:lnTo>
                      <a:pt x="422" y="1688"/>
                    </a:lnTo>
                    <a:lnTo>
                      <a:pt x="442" y="1636"/>
                    </a:lnTo>
                    <a:lnTo>
                      <a:pt x="464" y="1584"/>
                    </a:lnTo>
                    <a:lnTo>
                      <a:pt x="486" y="1534"/>
                    </a:lnTo>
                    <a:lnTo>
                      <a:pt x="510" y="1484"/>
                    </a:lnTo>
                    <a:lnTo>
                      <a:pt x="536" y="1434"/>
                    </a:lnTo>
                    <a:lnTo>
                      <a:pt x="852" y="1434"/>
                    </a:lnTo>
                    <a:close/>
                    <a:moveTo>
                      <a:pt x="4589" y="2298"/>
                    </a:moveTo>
                    <a:lnTo>
                      <a:pt x="4253" y="2298"/>
                    </a:lnTo>
                    <a:lnTo>
                      <a:pt x="4253" y="2298"/>
                    </a:lnTo>
                    <a:lnTo>
                      <a:pt x="4241" y="2266"/>
                    </a:lnTo>
                    <a:lnTo>
                      <a:pt x="4225" y="2236"/>
                    </a:lnTo>
                    <a:lnTo>
                      <a:pt x="4209" y="2206"/>
                    </a:lnTo>
                    <a:lnTo>
                      <a:pt x="4191" y="2178"/>
                    </a:lnTo>
                    <a:lnTo>
                      <a:pt x="4171" y="2152"/>
                    </a:lnTo>
                    <a:lnTo>
                      <a:pt x="4149" y="2126"/>
                    </a:lnTo>
                    <a:lnTo>
                      <a:pt x="4125" y="2102"/>
                    </a:lnTo>
                    <a:lnTo>
                      <a:pt x="4101" y="2080"/>
                    </a:lnTo>
                    <a:lnTo>
                      <a:pt x="4075" y="2058"/>
                    </a:lnTo>
                    <a:lnTo>
                      <a:pt x="4049" y="2040"/>
                    </a:lnTo>
                    <a:lnTo>
                      <a:pt x="4019" y="2022"/>
                    </a:lnTo>
                    <a:lnTo>
                      <a:pt x="3989" y="2006"/>
                    </a:lnTo>
                    <a:lnTo>
                      <a:pt x="3959" y="1992"/>
                    </a:lnTo>
                    <a:lnTo>
                      <a:pt x="3927" y="1980"/>
                    </a:lnTo>
                    <a:lnTo>
                      <a:pt x="3895" y="1970"/>
                    </a:lnTo>
                    <a:lnTo>
                      <a:pt x="3861" y="1962"/>
                    </a:lnTo>
                    <a:lnTo>
                      <a:pt x="3861" y="1962"/>
                    </a:lnTo>
                    <a:lnTo>
                      <a:pt x="3853" y="1894"/>
                    </a:lnTo>
                    <a:lnTo>
                      <a:pt x="3843" y="1824"/>
                    </a:lnTo>
                    <a:lnTo>
                      <a:pt x="3831" y="1758"/>
                    </a:lnTo>
                    <a:lnTo>
                      <a:pt x="3819" y="1690"/>
                    </a:lnTo>
                    <a:lnTo>
                      <a:pt x="3807" y="1626"/>
                    </a:lnTo>
                    <a:lnTo>
                      <a:pt x="3793" y="1560"/>
                    </a:lnTo>
                    <a:lnTo>
                      <a:pt x="3779" y="1496"/>
                    </a:lnTo>
                    <a:lnTo>
                      <a:pt x="3763" y="1434"/>
                    </a:lnTo>
                    <a:lnTo>
                      <a:pt x="4345" y="1434"/>
                    </a:lnTo>
                    <a:lnTo>
                      <a:pt x="4345" y="1434"/>
                    </a:lnTo>
                    <a:lnTo>
                      <a:pt x="4371" y="1484"/>
                    </a:lnTo>
                    <a:lnTo>
                      <a:pt x="4395" y="1534"/>
                    </a:lnTo>
                    <a:lnTo>
                      <a:pt x="4417" y="1584"/>
                    </a:lnTo>
                    <a:lnTo>
                      <a:pt x="4439" y="1636"/>
                    </a:lnTo>
                    <a:lnTo>
                      <a:pt x="4459" y="1688"/>
                    </a:lnTo>
                    <a:lnTo>
                      <a:pt x="4477" y="1740"/>
                    </a:lnTo>
                    <a:lnTo>
                      <a:pt x="4495" y="1794"/>
                    </a:lnTo>
                    <a:lnTo>
                      <a:pt x="4511" y="1848"/>
                    </a:lnTo>
                    <a:lnTo>
                      <a:pt x="4527" y="1902"/>
                    </a:lnTo>
                    <a:lnTo>
                      <a:pt x="4539" y="1956"/>
                    </a:lnTo>
                    <a:lnTo>
                      <a:pt x="4551" y="2012"/>
                    </a:lnTo>
                    <a:lnTo>
                      <a:pt x="4563" y="2068"/>
                    </a:lnTo>
                    <a:lnTo>
                      <a:pt x="4571" y="2124"/>
                    </a:lnTo>
                    <a:lnTo>
                      <a:pt x="4579" y="2182"/>
                    </a:lnTo>
                    <a:lnTo>
                      <a:pt x="4585" y="2240"/>
                    </a:lnTo>
                    <a:lnTo>
                      <a:pt x="4589" y="2298"/>
                    </a:lnTo>
                    <a:lnTo>
                      <a:pt x="4589" y="2298"/>
                    </a:lnTo>
                    <a:close/>
                    <a:moveTo>
                      <a:pt x="1884" y="1434"/>
                    </a:moveTo>
                    <a:lnTo>
                      <a:pt x="2298" y="1434"/>
                    </a:lnTo>
                    <a:lnTo>
                      <a:pt x="2298" y="2298"/>
                    </a:lnTo>
                    <a:lnTo>
                      <a:pt x="1280" y="2298"/>
                    </a:lnTo>
                    <a:lnTo>
                      <a:pt x="1280" y="2298"/>
                    </a:lnTo>
                    <a:lnTo>
                      <a:pt x="1286" y="2184"/>
                    </a:lnTo>
                    <a:lnTo>
                      <a:pt x="1294" y="2070"/>
                    </a:lnTo>
                    <a:lnTo>
                      <a:pt x="1308" y="1960"/>
                    </a:lnTo>
                    <a:lnTo>
                      <a:pt x="1322" y="1850"/>
                    </a:lnTo>
                    <a:lnTo>
                      <a:pt x="1322" y="1850"/>
                    </a:lnTo>
                    <a:lnTo>
                      <a:pt x="1368" y="1852"/>
                    </a:lnTo>
                    <a:lnTo>
                      <a:pt x="1368" y="1852"/>
                    </a:lnTo>
                    <a:lnTo>
                      <a:pt x="1414" y="1850"/>
                    </a:lnTo>
                    <a:lnTo>
                      <a:pt x="1460" y="1844"/>
                    </a:lnTo>
                    <a:lnTo>
                      <a:pt x="1504" y="1834"/>
                    </a:lnTo>
                    <a:lnTo>
                      <a:pt x="1548" y="1820"/>
                    </a:lnTo>
                    <a:lnTo>
                      <a:pt x="1590" y="1802"/>
                    </a:lnTo>
                    <a:lnTo>
                      <a:pt x="1628" y="1782"/>
                    </a:lnTo>
                    <a:lnTo>
                      <a:pt x="1666" y="1758"/>
                    </a:lnTo>
                    <a:lnTo>
                      <a:pt x="1702" y="1732"/>
                    </a:lnTo>
                    <a:lnTo>
                      <a:pt x="1734" y="1702"/>
                    </a:lnTo>
                    <a:lnTo>
                      <a:pt x="1764" y="1670"/>
                    </a:lnTo>
                    <a:lnTo>
                      <a:pt x="1792" y="1636"/>
                    </a:lnTo>
                    <a:lnTo>
                      <a:pt x="1818" y="1600"/>
                    </a:lnTo>
                    <a:lnTo>
                      <a:pt x="1838" y="1560"/>
                    </a:lnTo>
                    <a:lnTo>
                      <a:pt x="1858" y="1520"/>
                    </a:lnTo>
                    <a:lnTo>
                      <a:pt x="1872" y="1478"/>
                    </a:lnTo>
                    <a:lnTo>
                      <a:pt x="1884" y="1434"/>
                    </a:lnTo>
                    <a:lnTo>
                      <a:pt x="1884" y="1434"/>
                    </a:lnTo>
                    <a:close/>
                    <a:moveTo>
                      <a:pt x="2298" y="2582"/>
                    </a:moveTo>
                    <a:lnTo>
                      <a:pt x="2298" y="3054"/>
                    </a:lnTo>
                    <a:lnTo>
                      <a:pt x="2298" y="3054"/>
                    </a:lnTo>
                    <a:lnTo>
                      <a:pt x="2264" y="3064"/>
                    </a:lnTo>
                    <a:lnTo>
                      <a:pt x="2230" y="3078"/>
                    </a:lnTo>
                    <a:lnTo>
                      <a:pt x="2200" y="3094"/>
                    </a:lnTo>
                    <a:lnTo>
                      <a:pt x="2168" y="3112"/>
                    </a:lnTo>
                    <a:lnTo>
                      <a:pt x="2140" y="3130"/>
                    </a:lnTo>
                    <a:lnTo>
                      <a:pt x="2112" y="3152"/>
                    </a:lnTo>
                    <a:lnTo>
                      <a:pt x="2086" y="3174"/>
                    </a:lnTo>
                    <a:lnTo>
                      <a:pt x="2062" y="3200"/>
                    </a:lnTo>
                    <a:lnTo>
                      <a:pt x="2038" y="3226"/>
                    </a:lnTo>
                    <a:lnTo>
                      <a:pt x="2018" y="3254"/>
                    </a:lnTo>
                    <a:lnTo>
                      <a:pt x="1998" y="3282"/>
                    </a:lnTo>
                    <a:lnTo>
                      <a:pt x="1980" y="3312"/>
                    </a:lnTo>
                    <a:lnTo>
                      <a:pt x="1966" y="3344"/>
                    </a:lnTo>
                    <a:lnTo>
                      <a:pt x="1952" y="3378"/>
                    </a:lnTo>
                    <a:lnTo>
                      <a:pt x="1940" y="3412"/>
                    </a:lnTo>
                    <a:lnTo>
                      <a:pt x="1932" y="3446"/>
                    </a:lnTo>
                    <a:lnTo>
                      <a:pt x="1416" y="3446"/>
                    </a:lnTo>
                    <a:lnTo>
                      <a:pt x="1416" y="3446"/>
                    </a:lnTo>
                    <a:lnTo>
                      <a:pt x="1388" y="3346"/>
                    </a:lnTo>
                    <a:lnTo>
                      <a:pt x="1364" y="3244"/>
                    </a:lnTo>
                    <a:lnTo>
                      <a:pt x="1342" y="3138"/>
                    </a:lnTo>
                    <a:lnTo>
                      <a:pt x="1324" y="3032"/>
                    </a:lnTo>
                    <a:lnTo>
                      <a:pt x="1308" y="2922"/>
                    </a:lnTo>
                    <a:lnTo>
                      <a:pt x="1296" y="2810"/>
                    </a:lnTo>
                    <a:lnTo>
                      <a:pt x="1286" y="2698"/>
                    </a:lnTo>
                    <a:lnTo>
                      <a:pt x="1280" y="2582"/>
                    </a:lnTo>
                    <a:lnTo>
                      <a:pt x="2298" y="2582"/>
                    </a:lnTo>
                    <a:close/>
                    <a:moveTo>
                      <a:pt x="2447" y="3802"/>
                    </a:moveTo>
                    <a:lnTo>
                      <a:pt x="2447" y="3802"/>
                    </a:lnTo>
                    <a:lnTo>
                      <a:pt x="2422" y="3802"/>
                    </a:lnTo>
                    <a:lnTo>
                      <a:pt x="2398" y="3798"/>
                    </a:lnTo>
                    <a:lnTo>
                      <a:pt x="2374" y="3792"/>
                    </a:lnTo>
                    <a:lnTo>
                      <a:pt x="2352" y="3784"/>
                    </a:lnTo>
                    <a:lnTo>
                      <a:pt x="2332" y="3774"/>
                    </a:lnTo>
                    <a:lnTo>
                      <a:pt x="2312" y="3760"/>
                    </a:lnTo>
                    <a:lnTo>
                      <a:pt x="2292" y="3746"/>
                    </a:lnTo>
                    <a:lnTo>
                      <a:pt x="2276" y="3732"/>
                    </a:lnTo>
                    <a:lnTo>
                      <a:pt x="2260" y="3714"/>
                    </a:lnTo>
                    <a:lnTo>
                      <a:pt x="2246" y="3696"/>
                    </a:lnTo>
                    <a:lnTo>
                      <a:pt x="2234" y="3676"/>
                    </a:lnTo>
                    <a:lnTo>
                      <a:pt x="2222" y="3654"/>
                    </a:lnTo>
                    <a:lnTo>
                      <a:pt x="2214" y="3632"/>
                    </a:lnTo>
                    <a:lnTo>
                      <a:pt x="2208" y="3608"/>
                    </a:lnTo>
                    <a:lnTo>
                      <a:pt x="2206" y="3584"/>
                    </a:lnTo>
                    <a:lnTo>
                      <a:pt x="2204" y="3560"/>
                    </a:lnTo>
                    <a:lnTo>
                      <a:pt x="2204" y="3560"/>
                    </a:lnTo>
                    <a:lnTo>
                      <a:pt x="2206" y="3534"/>
                    </a:lnTo>
                    <a:lnTo>
                      <a:pt x="2208" y="3510"/>
                    </a:lnTo>
                    <a:lnTo>
                      <a:pt x="2214" y="3488"/>
                    </a:lnTo>
                    <a:lnTo>
                      <a:pt x="2222" y="3464"/>
                    </a:lnTo>
                    <a:lnTo>
                      <a:pt x="2234" y="3444"/>
                    </a:lnTo>
                    <a:lnTo>
                      <a:pt x="2246" y="3424"/>
                    </a:lnTo>
                    <a:lnTo>
                      <a:pt x="2260" y="3404"/>
                    </a:lnTo>
                    <a:lnTo>
                      <a:pt x="2276" y="3388"/>
                    </a:lnTo>
                    <a:lnTo>
                      <a:pt x="2292" y="3372"/>
                    </a:lnTo>
                    <a:lnTo>
                      <a:pt x="2312" y="3358"/>
                    </a:lnTo>
                    <a:lnTo>
                      <a:pt x="2332" y="3346"/>
                    </a:lnTo>
                    <a:lnTo>
                      <a:pt x="2352" y="3336"/>
                    </a:lnTo>
                    <a:lnTo>
                      <a:pt x="2374" y="3328"/>
                    </a:lnTo>
                    <a:lnTo>
                      <a:pt x="2398" y="3322"/>
                    </a:lnTo>
                    <a:lnTo>
                      <a:pt x="2422" y="3318"/>
                    </a:lnTo>
                    <a:lnTo>
                      <a:pt x="2447" y="3316"/>
                    </a:lnTo>
                    <a:lnTo>
                      <a:pt x="2447" y="3316"/>
                    </a:lnTo>
                    <a:lnTo>
                      <a:pt x="2473" y="3318"/>
                    </a:lnTo>
                    <a:lnTo>
                      <a:pt x="2497" y="3322"/>
                    </a:lnTo>
                    <a:lnTo>
                      <a:pt x="2521" y="3328"/>
                    </a:lnTo>
                    <a:lnTo>
                      <a:pt x="2543" y="3336"/>
                    </a:lnTo>
                    <a:lnTo>
                      <a:pt x="2563" y="3346"/>
                    </a:lnTo>
                    <a:lnTo>
                      <a:pt x="2583" y="3358"/>
                    </a:lnTo>
                    <a:lnTo>
                      <a:pt x="2603" y="3372"/>
                    </a:lnTo>
                    <a:lnTo>
                      <a:pt x="2619" y="3388"/>
                    </a:lnTo>
                    <a:lnTo>
                      <a:pt x="2635" y="3404"/>
                    </a:lnTo>
                    <a:lnTo>
                      <a:pt x="2649" y="3424"/>
                    </a:lnTo>
                    <a:lnTo>
                      <a:pt x="2661" y="3444"/>
                    </a:lnTo>
                    <a:lnTo>
                      <a:pt x="2673" y="3464"/>
                    </a:lnTo>
                    <a:lnTo>
                      <a:pt x="2681" y="3488"/>
                    </a:lnTo>
                    <a:lnTo>
                      <a:pt x="2687" y="3510"/>
                    </a:lnTo>
                    <a:lnTo>
                      <a:pt x="2689" y="3534"/>
                    </a:lnTo>
                    <a:lnTo>
                      <a:pt x="2691" y="3560"/>
                    </a:lnTo>
                    <a:lnTo>
                      <a:pt x="2691" y="3560"/>
                    </a:lnTo>
                    <a:lnTo>
                      <a:pt x="2689" y="3584"/>
                    </a:lnTo>
                    <a:lnTo>
                      <a:pt x="2687" y="3608"/>
                    </a:lnTo>
                    <a:lnTo>
                      <a:pt x="2681" y="3632"/>
                    </a:lnTo>
                    <a:lnTo>
                      <a:pt x="2673" y="3654"/>
                    </a:lnTo>
                    <a:lnTo>
                      <a:pt x="2661" y="3676"/>
                    </a:lnTo>
                    <a:lnTo>
                      <a:pt x="2649" y="3696"/>
                    </a:lnTo>
                    <a:lnTo>
                      <a:pt x="2635" y="3714"/>
                    </a:lnTo>
                    <a:lnTo>
                      <a:pt x="2619" y="3732"/>
                    </a:lnTo>
                    <a:lnTo>
                      <a:pt x="2603" y="3746"/>
                    </a:lnTo>
                    <a:lnTo>
                      <a:pt x="2583" y="3760"/>
                    </a:lnTo>
                    <a:lnTo>
                      <a:pt x="2563" y="3774"/>
                    </a:lnTo>
                    <a:lnTo>
                      <a:pt x="2543" y="3784"/>
                    </a:lnTo>
                    <a:lnTo>
                      <a:pt x="2521" y="3792"/>
                    </a:lnTo>
                    <a:lnTo>
                      <a:pt x="2497" y="3798"/>
                    </a:lnTo>
                    <a:lnTo>
                      <a:pt x="2473" y="3802"/>
                    </a:lnTo>
                    <a:lnTo>
                      <a:pt x="2447" y="3802"/>
                    </a:lnTo>
                    <a:lnTo>
                      <a:pt x="2447" y="3802"/>
                    </a:lnTo>
                    <a:close/>
                    <a:moveTo>
                      <a:pt x="1948" y="3730"/>
                    </a:moveTo>
                    <a:lnTo>
                      <a:pt x="1948" y="3730"/>
                    </a:lnTo>
                    <a:lnTo>
                      <a:pt x="1960" y="3760"/>
                    </a:lnTo>
                    <a:lnTo>
                      <a:pt x="1972" y="3788"/>
                    </a:lnTo>
                    <a:lnTo>
                      <a:pt x="1988" y="3816"/>
                    </a:lnTo>
                    <a:lnTo>
                      <a:pt x="2004" y="3844"/>
                    </a:lnTo>
                    <a:lnTo>
                      <a:pt x="2020" y="3870"/>
                    </a:lnTo>
                    <a:lnTo>
                      <a:pt x="2040" y="3894"/>
                    </a:lnTo>
                    <a:lnTo>
                      <a:pt x="2060" y="3918"/>
                    </a:lnTo>
                    <a:lnTo>
                      <a:pt x="2082" y="3940"/>
                    </a:lnTo>
                    <a:lnTo>
                      <a:pt x="2106" y="3960"/>
                    </a:lnTo>
                    <a:lnTo>
                      <a:pt x="2130" y="3980"/>
                    </a:lnTo>
                    <a:lnTo>
                      <a:pt x="2156" y="3998"/>
                    </a:lnTo>
                    <a:lnTo>
                      <a:pt x="2182" y="4014"/>
                    </a:lnTo>
                    <a:lnTo>
                      <a:pt x="2210" y="4030"/>
                    </a:lnTo>
                    <a:lnTo>
                      <a:pt x="2238" y="4044"/>
                    </a:lnTo>
                    <a:lnTo>
                      <a:pt x="2268" y="4056"/>
                    </a:lnTo>
                    <a:lnTo>
                      <a:pt x="2298" y="4066"/>
                    </a:lnTo>
                    <a:lnTo>
                      <a:pt x="2298" y="4576"/>
                    </a:lnTo>
                    <a:lnTo>
                      <a:pt x="2298" y="4576"/>
                    </a:lnTo>
                    <a:lnTo>
                      <a:pt x="2268" y="4570"/>
                    </a:lnTo>
                    <a:lnTo>
                      <a:pt x="2238" y="4560"/>
                    </a:lnTo>
                    <a:lnTo>
                      <a:pt x="2210" y="4550"/>
                    </a:lnTo>
                    <a:lnTo>
                      <a:pt x="2182" y="4538"/>
                    </a:lnTo>
                    <a:lnTo>
                      <a:pt x="2152" y="4524"/>
                    </a:lnTo>
                    <a:lnTo>
                      <a:pt x="2124" y="4510"/>
                    </a:lnTo>
                    <a:lnTo>
                      <a:pt x="2096" y="4494"/>
                    </a:lnTo>
                    <a:lnTo>
                      <a:pt x="2068" y="4476"/>
                    </a:lnTo>
                    <a:lnTo>
                      <a:pt x="2014" y="4438"/>
                    </a:lnTo>
                    <a:lnTo>
                      <a:pt x="1962" y="4396"/>
                    </a:lnTo>
                    <a:lnTo>
                      <a:pt x="1910" y="4348"/>
                    </a:lnTo>
                    <a:lnTo>
                      <a:pt x="1858" y="4296"/>
                    </a:lnTo>
                    <a:lnTo>
                      <a:pt x="1810" y="4238"/>
                    </a:lnTo>
                    <a:lnTo>
                      <a:pt x="1762" y="4178"/>
                    </a:lnTo>
                    <a:lnTo>
                      <a:pt x="1716" y="4112"/>
                    </a:lnTo>
                    <a:lnTo>
                      <a:pt x="1672" y="4044"/>
                    </a:lnTo>
                    <a:lnTo>
                      <a:pt x="1630" y="3970"/>
                    </a:lnTo>
                    <a:lnTo>
                      <a:pt x="1590" y="3894"/>
                    </a:lnTo>
                    <a:lnTo>
                      <a:pt x="1552" y="3814"/>
                    </a:lnTo>
                    <a:lnTo>
                      <a:pt x="1516" y="3730"/>
                    </a:lnTo>
                    <a:lnTo>
                      <a:pt x="1948" y="3730"/>
                    </a:lnTo>
                    <a:close/>
                    <a:moveTo>
                      <a:pt x="2583" y="4576"/>
                    </a:moveTo>
                    <a:lnTo>
                      <a:pt x="2583" y="4068"/>
                    </a:lnTo>
                    <a:lnTo>
                      <a:pt x="2583" y="4068"/>
                    </a:lnTo>
                    <a:lnTo>
                      <a:pt x="2615" y="4060"/>
                    </a:lnTo>
                    <a:lnTo>
                      <a:pt x="2645" y="4048"/>
                    </a:lnTo>
                    <a:lnTo>
                      <a:pt x="2675" y="4036"/>
                    </a:lnTo>
                    <a:lnTo>
                      <a:pt x="2703" y="4020"/>
                    </a:lnTo>
                    <a:lnTo>
                      <a:pt x="2731" y="4004"/>
                    </a:lnTo>
                    <a:lnTo>
                      <a:pt x="2757" y="3986"/>
                    </a:lnTo>
                    <a:lnTo>
                      <a:pt x="2783" y="3966"/>
                    </a:lnTo>
                    <a:lnTo>
                      <a:pt x="2807" y="3944"/>
                    </a:lnTo>
                    <a:lnTo>
                      <a:pt x="2831" y="3922"/>
                    </a:lnTo>
                    <a:lnTo>
                      <a:pt x="2851" y="3898"/>
                    </a:lnTo>
                    <a:lnTo>
                      <a:pt x="2871" y="3874"/>
                    </a:lnTo>
                    <a:lnTo>
                      <a:pt x="2889" y="3846"/>
                    </a:lnTo>
                    <a:lnTo>
                      <a:pt x="2907" y="3820"/>
                    </a:lnTo>
                    <a:lnTo>
                      <a:pt x="2921" y="3790"/>
                    </a:lnTo>
                    <a:lnTo>
                      <a:pt x="2935" y="3762"/>
                    </a:lnTo>
                    <a:lnTo>
                      <a:pt x="2947" y="3730"/>
                    </a:lnTo>
                    <a:lnTo>
                      <a:pt x="3365" y="3730"/>
                    </a:lnTo>
                    <a:lnTo>
                      <a:pt x="3365" y="3730"/>
                    </a:lnTo>
                    <a:lnTo>
                      <a:pt x="3329" y="3814"/>
                    </a:lnTo>
                    <a:lnTo>
                      <a:pt x="3289" y="3894"/>
                    </a:lnTo>
                    <a:lnTo>
                      <a:pt x="3249" y="3972"/>
                    </a:lnTo>
                    <a:lnTo>
                      <a:pt x="3207" y="4044"/>
                    </a:lnTo>
                    <a:lnTo>
                      <a:pt x="3163" y="4114"/>
                    </a:lnTo>
                    <a:lnTo>
                      <a:pt x="3117" y="4178"/>
                    </a:lnTo>
                    <a:lnTo>
                      <a:pt x="3069" y="4238"/>
                    </a:lnTo>
                    <a:lnTo>
                      <a:pt x="3019" y="4296"/>
                    </a:lnTo>
                    <a:lnTo>
                      <a:pt x="2969" y="4348"/>
                    </a:lnTo>
                    <a:lnTo>
                      <a:pt x="2917" y="4394"/>
                    </a:lnTo>
                    <a:lnTo>
                      <a:pt x="2863" y="4438"/>
                    </a:lnTo>
                    <a:lnTo>
                      <a:pt x="2809" y="4476"/>
                    </a:lnTo>
                    <a:lnTo>
                      <a:pt x="2783" y="4492"/>
                    </a:lnTo>
                    <a:lnTo>
                      <a:pt x="2755" y="4508"/>
                    </a:lnTo>
                    <a:lnTo>
                      <a:pt x="2727" y="4522"/>
                    </a:lnTo>
                    <a:lnTo>
                      <a:pt x="2697" y="4536"/>
                    </a:lnTo>
                    <a:lnTo>
                      <a:pt x="2669" y="4548"/>
                    </a:lnTo>
                    <a:lnTo>
                      <a:pt x="2641" y="4558"/>
                    </a:lnTo>
                    <a:lnTo>
                      <a:pt x="2611" y="4568"/>
                    </a:lnTo>
                    <a:lnTo>
                      <a:pt x="2583" y="4576"/>
                    </a:lnTo>
                    <a:lnTo>
                      <a:pt x="2583" y="4576"/>
                    </a:lnTo>
                    <a:close/>
                    <a:moveTo>
                      <a:pt x="2963" y="3446"/>
                    </a:moveTo>
                    <a:lnTo>
                      <a:pt x="2963" y="3446"/>
                    </a:lnTo>
                    <a:lnTo>
                      <a:pt x="2953" y="3410"/>
                    </a:lnTo>
                    <a:lnTo>
                      <a:pt x="2943" y="3376"/>
                    </a:lnTo>
                    <a:lnTo>
                      <a:pt x="2929" y="3342"/>
                    </a:lnTo>
                    <a:lnTo>
                      <a:pt x="2913" y="3310"/>
                    </a:lnTo>
                    <a:lnTo>
                      <a:pt x="2895" y="3278"/>
                    </a:lnTo>
                    <a:lnTo>
                      <a:pt x="2875" y="3250"/>
                    </a:lnTo>
                    <a:lnTo>
                      <a:pt x="2853" y="3220"/>
                    </a:lnTo>
                    <a:lnTo>
                      <a:pt x="2829" y="3194"/>
                    </a:lnTo>
                    <a:lnTo>
                      <a:pt x="2803" y="3170"/>
                    </a:lnTo>
                    <a:lnTo>
                      <a:pt x="2775" y="3146"/>
                    </a:lnTo>
                    <a:lnTo>
                      <a:pt x="2747" y="3126"/>
                    </a:lnTo>
                    <a:lnTo>
                      <a:pt x="2717" y="3106"/>
                    </a:lnTo>
                    <a:lnTo>
                      <a:pt x="2685" y="3088"/>
                    </a:lnTo>
                    <a:lnTo>
                      <a:pt x="2651" y="3074"/>
                    </a:lnTo>
                    <a:lnTo>
                      <a:pt x="2617" y="3060"/>
                    </a:lnTo>
                    <a:lnTo>
                      <a:pt x="2583" y="3050"/>
                    </a:lnTo>
                    <a:lnTo>
                      <a:pt x="2583" y="2582"/>
                    </a:lnTo>
                    <a:lnTo>
                      <a:pt x="3241" y="2582"/>
                    </a:lnTo>
                    <a:lnTo>
                      <a:pt x="3241" y="2582"/>
                    </a:lnTo>
                    <a:lnTo>
                      <a:pt x="3249" y="2616"/>
                    </a:lnTo>
                    <a:lnTo>
                      <a:pt x="3259" y="2648"/>
                    </a:lnTo>
                    <a:lnTo>
                      <a:pt x="3269" y="2678"/>
                    </a:lnTo>
                    <a:lnTo>
                      <a:pt x="3283" y="2708"/>
                    </a:lnTo>
                    <a:lnTo>
                      <a:pt x="3299" y="2738"/>
                    </a:lnTo>
                    <a:lnTo>
                      <a:pt x="3315" y="2766"/>
                    </a:lnTo>
                    <a:lnTo>
                      <a:pt x="3335" y="2794"/>
                    </a:lnTo>
                    <a:lnTo>
                      <a:pt x="3355" y="2818"/>
                    </a:lnTo>
                    <a:lnTo>
                      <a:pt x="3377" y="2844"/>
                    </a:lnTo>
                    <a:lnTo>
                      <a:pt x="3399" y="2866"/>
                    </a:lnTo>
                    <a:lnTo>
                      <a:pt x="3425" y="2888"/>
                    </a:lnTo>
                    <a:lnTo>
                      <a:pt x="3451" y="2908"/>
                    </a:lnTo>
                    <a:lnTo>
                      <a:pt x="3477" y="2926"/>
                    </a:lnTo>
                    <a:lnTo>
                      <a:pt x="3505" y="2942"/>
                    </a:lnTo>
                    <a:lnTo>
                      <a:pt x="3535" y="2958"/>
                    </a:lnTo>
                    <a:lnTo>
                      <a:pt x="3565" y="2970"/>
                    </a:lnTo>
                    <a:lnTo>
                      <a:pt x="3565" y="2970"/>
                    </a:lnTo>
                    <a:lnTo>
                      <a:pt x="3547" y="3094"/>
                    </a:lnTo>
                    <a:lnTo>
                      <a:pt x="3523" y="3216"/>
                    </a:lnTo>
                    <a:lnTo>
                      <a:pt x="3495" y="3332"/>
                    </a:lnTo>
                    <a:lnTo>
                      <a:pt x="3465" y="3446"/>
                    </a:lnTo>
                    <a:lnTo>
                      <a:pt x="2963" y="3446"/>
                    </a:lnTo>
                    <a:close/>
                    <a:moveTo>
                      <a:pt x="3759" y="2236"/>
                    </a:moveTo>
                    <a:lnTo>
                      <a:pt x="3759" y="2236"/>
                    </a:lnTo>
                    <a:lnTo>
                      <a:pt x="3783" y="2238"/>
                    </a:lnTo>
                    <a:lnTo>
                      <a:pt x="3807" y="2242"/>
                    </a:lnTo>
                    <a:lnTo>
                      <a:pt x="3831" y="2248"/>
                    </a:lnTo>
                    <a:lnTo>
                      <a:pt x="3853" y="2256"/>
                    </a:lnTo>
                    <a:lnTo>
                      <a:pt x="3875" y="2266"/>
                    </a:lnTo>
                    <a:lnTo>
                      <a:pt x="3895" y="2278"/>
                    </a:lnTo>
                    <a:lnTo>
                      <a:pt x="3913" y="2292"/>
                    </a:lnTo>
                    <a:lnTo>
                      <a:pt x="3931" y="2308"/>
                    </a:lnTo>
                    <a:lnTo>
                      <a:pt x="3947" y="2326"/>
                    </a:lnTo>
                    <a:lnTo>
                      <a:pt x="3961" y="2344"/>
                    </a:lnTo>
                    <a:lnTo>
                      <a:pt x="3973" y="2364"/>
                    </a:lnTo>
                    <a:lnTo>
                      <a:pt x="3983" y="2386"/>
                    </a:lnTo>
                    <a:lnTo>
                      <a:pt x="3991" y="2408"/>
                    </a:lnTo>
                    <a:lnTo>
                      <a:pt x="3997" y="2432"/>
                    </a:lnTo>
                    <a:lnTo>
                      <a:pt x="4001" y="2456"/>
                    </a:lnTo>
                    <a:lnTo>
                      <a:pt x="4001" y="2480"/>
                    </a:lnTo>
                    <a:lnTo>
                      <a:pt x="4001" y="2480"/>
                    </a:lnTo>
                    <a:lnTo>
                      <a:pt x="4001" y="2504"/>
                    </a:lnTo>
                    <a:lnTo>
                      <a:pt x="3997" y="2528"/>
                    </a:lnTo>
                    <a:lnTo>
                      <a:pt x="3991" y="2552"/>
                    </a:lnTo>
                    <a:lnTo>
                      <a:pt x="3983" y="2574"/>
                    </a:lnTo>
                    <a:lnTo>
                      <a:pt x="3973" y="2596"/>
                    </a:lnTo>
                    <a:lnTo>
                      <a:pt x="3961" y="2616"/>
                    </a:lnTo>
                    <a:lnTo>
                      <a:pt x="3947" y="2634"/>
                    </a:lnTo>
                    <a:lnTo>
                      <a:pt x="3931" y="2652"/>
                    </a:lnTo>
                    <a:lnTo>
                      <a:pt x="3913" y="2668"/>
                    </a:lnTo>
                    <a:lnTo>
                      <a:pt x="3895" y="2682"/>
                    </a:lnTo>
                    <a:lnTo>
                      <a:pt x="3875" y="2694"/>
                    </a:lnTo>
                    <a:lnTo>
                      <a:pt x="3853" y="2704"/>
                    </a:lnTo>
                    <a:lnTo>
                      <a:pt x="3831" y="2712"/>
                    </a:lnTo>
                    <a:lnTo>
                      <a:pt x="3807" y="2718"/>
                    </a:lnTo>
                    <a:lnTo>
                      <a:pt x="3783" y="2722"/>
                    </a:lnTo>
                    <a:lnTo>
                      <a:pt x="3759" y="2724"/>
                    </a:lnTo>
                    <a:lnTo>
                      <a:pt x="3759" y="2724"/>
                    </a:lnTo>
                    <a:lnTo>
                      <a:pt x="3733" y="2722"/>
                    </a:lnTo>
                    <a:lnTo>
                      <a:pt x="3709" y="2718"/>
                    </a:lnTo>
                    <a:lnTo>
                      <a:pt x="3687" y="2712"/>
                    </a:lnTo>
                    <a:lnTo>
                      <a:pt x="3663" y="2704"/>
                    </a:lnTo>
                    <a:lnTo>
                      <a:pt x="3643" y="2694"/>
                    </a:lnTo>
                    <a:lnTo>
                      <a:pt x="3623" y="2682"/>
                    </a:lnTo>
                    <a:lnTo>
                      <a:pt x="3603" y="2668"/>
                    </a:lnTo>
                    <a:lnTo>
                      <a:pt x="3587" y="2652"/>
                    </a:lnTo>
                    <a:lnTo>
                      <a:pt x="3571" y="2634"/>
                    </a:lnTo>
                    <a:lnTo>
                      <a:pt x="3557" y="2616"/>
                    </a:lnTo>
                    <a:lnTo>
                      <a:pt x="3545" y="2596"/>
                    </a:lnTo>
                    <a:lnTo>
                      <a:pt x="3535" y="2574"/>
                    </a:lnTo>
                    <a:lnTo>
                      <a:pt x="3527" y="2552"/>
                    </a:lnTo>
                    <a:lnTo>
                      <a:pt x="3521" y="2528"/>
                    </a:lnTo>
                    <a:lnTo>
                      <a:pt x="3517" y="2504"/>
                    </a:lnTo>
                    <a:lnTo>
                      <a:pt x="3515" y="2480"/>
                    </a:lnTo>
                    <a:lnTo>
                      <a:pt x="3515" y="2480"/>
                    </a:lnTo>
                    <a:lnTo>
                      <a:pt x="3517" y="2456"/>
                    </a:lnTo>
                    <a:lnTo>
                      <a:pt x="3521" y="2432"/>
                    </a:lnTo>
                    <a:lnTo>
                      <a:pt x="3527" y="2408"/>
                    </a:lnTo>
                    <a:lnTo>
                      <a:pt x="3535" y="2386"/>
                    </a:lnTo>
                    <a:lnTo>
                      <a:pt x="3545" y="2364"/>
                    </a:lnTo>
                    <a:lnTo>
                      <a:pt x="3557" y="2344"/>
                    </a:lnTo>
                    <a:lnTo>
                      <a:pt x="3571" y="2326"/>
                    </a:lnTo>
                    <a:lnTo>
                      <a:pt x="3587" y="2308"/>
                    </a:lnTo>
                    <a:lnTo>
                      <a:pt x="3603" y="2292"/>
                    </a:lnTo>
                    <a:lnTo>
                      <a:pt x="3623" y="2278"/>
                    </a:lnTo>
                    <a:lnTo>
                      <a:pt x="3643" y="2266"/>
                    </a:lnTo>
                    <a:lnTo>
                      <a:pt x="3663" y="2256"/>
                    </a:lnTo>
                    <a:lnTo>
                      <a:pt x="3687" y="2248"/>
                    </a:lnTo>
                    <a:lnTo>
                      <a:pt x="3709" y="2242"/>
                    </a:lnTo>
                    <a:lnTo>
                      <a:pt x="3733" y="2238"/>
                    </a:lnTo>
                    <a:lnTo>
                      <a:pt x="3759" y="2236"/>
                    </a:lnTo>
                    <a:lnTo>
                      <a:pt x="3759" y="2236"/>
                    </a:lnTo>
                    <a:close/>
                    <a:moveTo>
                      <a:pt x="3851" y="3000"/>
                    </a:moveTo>
                    <a:lnTo>
                      <a:pt x="3851" y="3000"/>
                    </a:lnTo>
                    <a:lnTo>
                      <a:pt x="3889" y="2990"/>
                    </a:lnTo>
                    <a:lnTo>
                      <a:pt x="3929" y="2980"/>
                    </a:lnTo>
                    <a:lnTo>
                      <a:pt x="3965" y="2964"/>
                    </a:lnTo>
                    <a:lnTo>
                      <a:pt x="4001" y="2948"/>
                    </a:lnTo>
                    <a:lnTo>
                      <a:pt x="4035" y="2928"/>
                    </a:lnTo>
                    <a:lnTo>
                      <a:pt x="4069" y="2906"/>
                    </a:lnTo>
                    <a:lnTo>
                      <a:pt x="4099" y="2882"/>
                    </a:lnTo>
                    <a:lnTo>
                      <a:pt x="4127" y="2856"/>
                    </a:lnTo>
                    <a:lnTo>
                      <a:pt x="4155" y="2828"/>
                    </a:lnTo>
                    <a:lnTo>
                      <a:pt x="4179" y="2798"/>
                    </a:lnTo>
                    <a:lnTo>
                      <a:pt x="4201" y="2766"/>
                    </a:lnTo>
                    <a:lnTo>
                      <a:pt x="4223" y="2732"/>
                    </a:lnTo>
                    <a:lnTo>
                      <a:pt x="4239" y="2696"/>
                    </a:lnTo>
                    <a:lnTo>
                      <a:pt x="4255" y="2660"/>
                    </a:lnTo>
                    <a:lnTo>
                      <a:pt x="4267" y="2622"/>
                    </a:lnTo>
                    <a:lnTo>
                      <a:pt x="4277" y="2582"/>
                    </a:lnTo>
                    <a:lnTo>
                      <a:pt x="4589" y="2582"/>
                    </a:lnTo>
                    <a:lnTo>
                      <a:pt x="4589" y="2582"/>
                    </a:lnTo>
                    <a:lnTo>
                      <a:pt x="4585" y="2640"/>
                    </a:lnTo>
                    <a:lnTo>
                      <a:pt x="4579" y="2698"/>
                    </a:lnTo>
                    <a:lnTo>
                      <a:pt x="4571" y="2754"/>
                    </a:lnTo>
                    <a:lnTo>
                      <a:pt x="4563" y="2812"/>
                    </a:lnTo>
                    <a:lnTo>
                      <a:pt x="4551" y="2868"/>
                    </a:lnTo>
                    <a:lnTo>
                      <a:pt x="4539" y="2924"/>
                    </a:lnTo>
                    <a:lnTo>
                      <a:pt x="4527" y="2978"/>
                    </a:lnTo>
                    <a:lnTo>
                      <a:pt x="4511" y="3032"/>
                    </a:lnTo>
                    <a:lnTo>
                      <a:pt x="4495" y="3086"/>
                    </a:lnTo>
                    <a:lnTo>
                      <a:pt x="4477" y="3140"/>
                    </a:lnTo>
                    <a:lnTo>
                      <a:pt x="4459" y="3192"/>
                    </a:lnTo>
                    <a:lnTo>
                      <a:pt x="4439" y="3244"/>
                    </a:lnTo>
                    <a:lnTo>
                      <a:pt x="4417" y="3296"/>
                    </a:lnTo>
                    <a:lnTo>
                      <a:pt x="4395" y="3346"/>
                    </a:lnTo>
                    <a:lnTo>
                      <a:pt x="4371" y="3396"/>
                    </a:lnTo>
                    <a:lnTo>
                      <a:pt x="4345" y="3446"/>
                    </a:lnTo>
                    <a:lnTo>
                      <a:pt x="3761" y="3446"/>
                    </a:lnTo>
                    <a:lnTo>
                      <a:pt x="3761" y="3446"/>
                    </a:lnTo>
                    <a:lnTo>
                      <a:pt x="3787" y="3338"/>
                    </a:lnTo>
                    <a:lnTo>
                      <a:pt x="3811" y="3228"/>
                    </a:lnTo>
                    <a:lnTo>
                      <a:pt x="3833" y="3114"/>
                    </a:lnTo>
                    <a:lnTo>
                      <a:pt x="3851" y="3000"/>
                    </a:lnTo>
                    <a:lnTo>
                      <a:pt x="3851" y="3000"/>
                    </a:lnTo>
                    <a:close/>
                    <a:moveTo>
                      <a:pt x="3577" y="1986"/>
                    </a:moveTo>
                    <a:lnTo>
                      <a:pt x="3577" y="1986"/>
                    </a:lnTo>
                    <a:lnTo>
                      <a:pt x="3549" y="1996"/>
                    </a:lnTo>
                    <a:lnTo>
                      <a:pt x="3523" y="2008"/>
                    </a:lnTo>
                    <a:lnTo>
                      <a:pt x="3499" y="2022"/>
                    </a:lnTo>
                    <a:lnTo>
                      <a:pt x="3475" y="2036"/>
                    </a:lnTo>
                    <a:lnTo>
                      <a:pt x="3451" y="2052"/>
                    </a:lnTo>
                    <a:lnTo>
                      <a:pt x="3429" y="2070"/>
                    </a:lnTo>
                    <a:lnTo>
                      <a:pt x="3407" y="2088"/>
                    </a:lnTo>
                    <a:lnTo>
                      <a:pt x="3387" y="2108"/>
                    </a:lnTo>
                    <a:lnTo>
                      <a:pt x="3367" y="2128"/>
                    </a:lnTo>
                    <a:lnTo>
                      <a:pt x="3349" y="2150"/>
                    </a:lnTo>
                    <a:lnTo>
                      <a:pt x="3331" y="2172"/>
                    </a:lnTo>
                    <a:lnTo>
                      <a:pt x="3315" y="2196"/>
                    </a:lnTo>
                    <a:lnTo>
                      <a:pt x="3301" y="2220"/>
                    </a:lnTo>
                    <a:lnTo>
                      <a:pt x="3287" y="2244"/>
                    </a:lnTo>
                    <a:lnTo>
                      <a:pt x="3275" y="2270"/>
                    </a:lnTo>
                    <a:lnTo>
                      <a:pt x="3263" y="2298"/>
                    </a:lnTo>
                    <a:lnTo>
                      <a:pt x="2583" y="2298"/>
                    </a:lnTo>
                    <a:lnTo>
                      <a:pt x="2583" y="1434"/>
                    </a:lnTo>
                    <a:lnTo>
                      <a:pt x="3467" y="1434"/>
                    </a:lnTo>
                    <a:lnTo>
                      <a:pt x="3467" y="1434"/>
                    </a:lnTo>
                    <a:lnTo>
                      <a:pt x="3485" y="1498"/>
                    </a:lnTo>
                    <a:lnTo>
                      <a:pt x="3501" y="1564"/>
                    </a:lnTo>
                    <a:lnTo>
                      <a:pt x="3517" y="1632"/>
                    </a:lnTo>
                    <a:lnTo>
                      <a:pt x="3531" y="1700"/>
                    </a:lnTo>
                    <a:lnTo>
                      <a:pt x="3545" y="1770"/>
                    </a:lnTo>
                    <a:lnTo>
                      <a:pt x="3557" y="1840"/>
                    </a:lnTo>
                    <a:lnTo>
                      <a:pt x="3567" y="1912"/>
                    </a:lnTo>
                    <a:lnTo>
                      <a:pt x="3577" y="1986"/>
                    </a:lnTo>
                    <a:lnTo>
                      <a:pt x="3577" y="1986"/>
                    </a:lnTo>
                    <a:close/>
                    <a:moveTo>
                      <a:pt x="2583" y="1150"/>
                    </a:moveTo>
                    <a:lnTo>
                      <a:pt x="2583" y="302"/>
                    </a:lnTo>
                    <a:lnTo>
                      <a:pt x="2583" y="302"/>
                    </a:lnTo>
                    <a:lnTo>
                      <a:pt x="2613" y="310"/>
                    </a:lnTo>
                    <a:lnTo>
                      <a:pt x="2641" y="320"/>
                    </a:lnTo>
                    <a:lnTo>
                      <a:pt x="2671" y="330"/>
                    </a:lnTo>
                    <a:lnTo>
                      <a:pt x="2699" y="342"/>
                    </a:lnTo>
                    <a:lnTo>
                      <a:pt x="2727" y="354"/>
                    </a:lnTo>
                    <a:lnTo>
                      <a:pt x="2757" y="368"/>
                    </a:lnTo>
                    <a:lnTo>
                      <a:pt x="2785" y="384"/>
                    </a:lnTo>
                    <a:lnTo>
                      <a:pt x="2813" y="402"/>
                    </a:lnTo>
                    <a:lnTo>
                      <a:pt x="2867" y="440"/>
                    </a:lnTo>
                    <a:lnTo>
                      <a:pt x="2921" y="482"/>
                    </a:lnTo>
                    <a:lnTo>
                      <a:pt x="2973" y="530"/>
                    </a:lnTo>
                    <a:lnTo>
                      <a:pt x="3023" y="582"/>
                    </a:lnTo>
                    <a:lnTo>
                      <a:pt x="3073" y="638"/>
                    </a:lnTo>
                    <a:lnTo>
                      <a:pt x="3121" y="700"/>
                    </a:lnTo>
                    <a:lnTo>
                      <a:pt x="3167" y="764"/>
                    </a:lnTo>
                    <a:lnTo>
                      <a:pt x="3211" y="834"/>
                    </a:lnTo>
                    <a:lnTo>
                      <a:pt x="3253" y="908"/>
                    </a:lnTo>
                    <a:lnTo>
                      <a:pt x="3293" y="984"/>
                    </a:lnTo>
                    <a:lnTo>
                      <a:pt x="3331" y="1064"/>
                    </a:lnTo>
                    <a:lnTo>
                      <a:pt x="3367" y="1150"/>
                    </a:lnTo>
                    <a:lnTo>
                      <a:pt x="2583" y="1150"/>
                    </a:lnTo>
                    <a:close/>
                    <a:moveTo>
                      <a:pt x="2298" y="302"/>
                    </a:moveTo>
                    <a:lnTo>
                      <a:pt x="2298" y="1150"/>
                    </a:lnTo>
                    <a:lnTo>
                      <a:pt x="1866" y="1150"/>
                    </a:lnTo>
                    <a:lnTo>
                      <a:pt x="1866" y="1150"/>
                    </a:lnTo>
                    <a:lnTo>
                      <a:pt x="1848" y="1108"/>
                    </a:lnTo>
                    <a:lnTo>
                      <a:pt x="1828" y="1068"/>
                    </a:lnTo>
                    <a:lnTo>
                      <a:pt x="1804" y="1030"/>
                    </a:lnTo>
                    <a:lnTo>
                      <a:pt x="1778" y="994"/>
                    </a:lnTo>
                    <a:lnTo>
                      <a:pt x="1750" y="960"/>
                    </a:lnTo>
                    <a:lnTo>
                      <a:pt x="1718" y="930"/>
                    </a:lnTo>
                    <a:lnTo>
                      <a:pt x="1684" y="902"/>
                    </a:lnTo>
                    <a:lnTo>
                      <a:pt x="1646" y="876"/>
                    </a:lnTo>
                    <a:lnTo>
                      <a:pt x="1646" y="876"/>
                    </a:lnTo>
                    <a:lnTo>
                      <a:pt x="1682" y="818"/>
                    </a:lnTo>
                    <a:lnTo>
                      <a:pt x="1716" y="764"/>
                    </a:lnTo>
                    <a:lnTo>
                      <a:pt x="1754" y="712"/>
                    </a:lnTo>
                    <a:lnTo>
                      <a:pt x="1790" y="662"/>
                    </a:lnTo>
                    <a:lnTo>
                      <a:pt x="1830" y="614"/>
                    </a:lnTo>
                    <a:lnTo>
                      <a:pt x="1868" y="572"/>
                    </a:lnTo>
                    <a:lnTo>
                      <a:pt x="1908" y="530"/>
                    </a:lnTo>
                    <a:lnTo>
                      <a:pt x="1950" y="492"/>
                    </a:lnTo>
                    <a:lnTo>
                      <a:pt x="1992" y="458"/>
                    </a:lnTo>
                    <a:lnTo>
                      <a:pt x="2034" y="426"/>
                    </a:lnTo>
                    <a:lnTo>
                      <a:pt x="2076" y="398"/>
                    </a:lnTo>
                    <a:lnTo>
                      <a:pt x="2120" y="372"/>
                    </a:lnTo>
                    <a:lnTo>
                      <a:pt x="2164" y="350"/>
                    </a:lnTo>
                    <a:lnTo>
                      <a:pt x="2208" y="330"/>
                    </a:lnTo>
                    <a:lnTo>
                      <a:pt x="2252" y="316"/>
                    </a:lnTo>
                    <a:lnTo>
                      <a:pt x="2298" y="302"/>
                    </a:lnTo>
                    <a:lnTo>
                      <a:pt x="2298" y="302"/>
                    </a:lnTo>
                    <a:close/>
                    <a:moveTo>
                      <a:pt x="1368" y="1080"/>
                    </a:moveTo>
                    <a:lnTo>
                      <a:pt x="1368" y="1080"/>
                    </a:lnTo>
                    <a:lnTo>
                      <a:pt x="1392" y="1082"/>
                    </a:lnTo>
                    <a:lnTo>
                      <a:pt x="1416" y="1086"/>
                    </a:lnTo>
                    <a:lnTo>
                      <a:pt x="1440" y="1092"/>
                    </a:lnTo>
                    <a:lnTo>
                      <a:pt x="1462" y="1100"/>
                    </a:lnTo>
                    <a:lnTo>
                      <a:pt x="1484" y="1110"/>
                    </a:lnTo>
                    <a:lnTo>
                      <a:pt x="1504" y="1122"/>
                    </a:lnTo>
                    <a:lnTo>
                      <a:pt x="1522" y="1136"/>
                    </a:lnTo>
                    <a:lnTo>
                      <a:pt x="1540" y="1152"/>
                    </a:lnTo>
                    <a:lnTo>
                      <a:pt x="1556" y="1168"/>
                    </a:lnTo>
                    <a:lnTo>
                      <a:pt x="1570" y="1188"/>
                    </a:lnTo>
                    <a:lnTo>
                      <a:pt x="1582" y="1208"/>
                    </a:lnTo>
                    <a:lnTo>
                      <a:pt x="1592" y="1230"/>
                    </a:lnTo>
                    <a:lnTo>
                      <a:pt x="1600" y="1252"/>
                    </a:lnTo>
                    <a:lnTo>
                      <a:pt x="1606" y="1274"/>
                    </a:lnTo>
                    <a:lnTo>
                      <a:pt x="1610" y="1298"/>
                    </a:lnTo>
                    <a:lnTo>
                      <a:pt x="1610" y="1324"/>
                    </a:lnTo>
                    <a:lnTo>
                      <a:pt x="1610" y="1324"/>
                    </a:lnTo>
                    <a:lnTo>
                      <a:pt x="1610" y="1348"/>
                    </a:lnTo>
                    <a:lnTo>
                      <a:pt x="1606" y="1372"/>
                    </a:lnTo>
                    <a:lnTo>
                      <a:pt x="1600" y="1396"/>
                    </a:lnTo>
                    <a:lnTo>
                      <a:pt x="1592" y="1418"/>
                    </a:lnTo>
                    <a:lnTo>
                      <a:pt x="1582" y="1440"/>
                    </a:lnTo>
                    <a:lnTo>
                      <a:pt x="1570" y="1460"/>
                    </a:lnTo>
                    <a:lnTo>
                      <a:pt x="1556" y="1478"/>
                    </a:lnTo>
                    <a:lnTo>
                      <a:pt x="1540" y="1496"/>
                    </a:lnTo>
                    <a:lnTo>
                      <a:pt x="1522" y="1512"/>
                    </a:lnTo>
                    <a:lnTo>
                      <a:pt x="1504" y="1526"/>
                    </a:lnTo>
                    <a:lnTo>
                      <a:pt x="1484" y="1538"/>
                    </a:lnTo>
                    <a:lnTo>
                      <a:pt x="1462" y="1548"/>
                    </a:lnTo>
                    <a:lnTo>
                      <a:pt x="1440" y="1556"/>
                    </a:lnTo>
                    <a:lnTo>
                      <a:pt x="1416" y="1562"/>
                    </a:lnTo>
                    <a:lnTo>
                      <a:pt x="1392" y="1566"/>
                    </a:lnTo>
                    <a:lnTo>
                      <a:pt x="1368" y="1566"/>
                    </a:lnTo>
                    <a:lnTo>
                      <a:pt x="1368" y="1566"/>
                    </a:lnTo>
                    <a:lnTo>
                      <a:pt x="1342" y="1566"/>
                    </a:lnTo>
                    <a:lnTo>
                      <a:pt x="1318" y="1562"/>
                    </a:lnTo>
                    <a:lnTo>
                      <a:pt x="1296" y="1556"/>
                    </a:lnTo>
                    <a:lnTo>
                      <a:pt x="1274" y="1548"/>
                    </a:lnTo>
                    <a:lnTo>
                      <a:pt x="1252" y="1538"/>
                    </a:lnTo>
                    <a:lnTo>
                      <a:pt x="1232" y="1526"/>
                    </a:lnTo>
                    <a:lnTo>
                      <a:pt x="1214" y="1512"/>
                    </a:lnTo>
                    <a:lnTo>
                      <a:pt x="1196" y="1496"/>
                    </a:lnTo>
                    <a:lnTo>
                      <a:pt x="1180" y="1478"/>
                    </a:lnTo>
                    <a:lnTo>
                      <a:pt x="1166" y="1460"/>
                    </a:lnTo>
                    <a:lnTo>
                      <a:pt x="1154" y="1440"/>
                    </a:lnTo>
                    <a:lnTo>
                      <a:pt x="1144" y="1418"/>
                    </a:lnTo>
                    <a:lnTo>
                      <a:pt x="1136" y="1396"/>
                    </a:lnTo>
                    <a:lnTo>
                      <a:pt x="1130" y="1372"/>
                    </a:lnTo>
                    <a:lnTo>
                      <a:pt x="1126" y="1348"/>
                    </a:lnTo>
                    <a:lnTo>
                      <a:pt x="1124" y="1324"/>
                    </a:lnTo>
                    <a:lnTo>
                      <a:pt x="1124" y="1324"/>
                    </a:lnTo>
                    <a:lnTo>
                      <a:pt x="1126" y="1298"/>
                    </a:lnTo>
                    <a:lnTo>
                      <a:pt x="1130" y="1274"/>
                    </a:lnTo>
                    <a:lnTo>
                      <a:pt x="1136" y="1252"/>
                    </a:lnTo>
                    <a:lnTo>
                      <a:pt x="1144" y="1230"/>
                    </a:lnTo>
                    <a:lnTo>
                      <a:pt x="1154" y="1208"/>
                    </a:lnTo>
                    <a:lnTo>
                      <a:pt x="1166" y="1188"/>
                    </a:lnTo>
                    <a:lnTo>
                      <a:pt x="1180" y="1168"/>
                    </a:lnTo>
                    <a:lnTo>
                      <a:pt x="1196" y="1152"/>
                    </a:lnTo>
                    <a:lnTo>
                      <a:pt x="1214" y="1136"/>
                    </a:lnTo>
                    <a:lnTo>
                      <a:pt x="1232" y="1122"/>
                    </a:lnTo>
                    <a:lnTo>
                      <a:pt x="1252" y="1110"/>
                    </a:lnTo>
                    <a:lnTo>
                      <a:pt x="1274" y="1100"/>
                    </a:lnTo>
                    <a:lnTo>
                      <a:pt x="1296" y="1092"/>
                    </a:lnTo>
                    <a:lnTo>
                      <a:pt x="1318" y="1086"/>
                    </a:lnTo>
                    <a:lnTo>
                      <a:pt x="1342" y="1082"/>
                    </a:lnTo>
                    <a:lnTo>
                      <a:pt x="1368" y="1080"/>
                    </a:lnTo>
                    <a:lnTo>
                      <a:pt x="1368" y="1080"/>
                    </a:lnTo>
                    <a:close/>
                    <a:moveTo>
                      <a:pt x="994" y="2582"/>
                    </a:moveTo>
                    <a:lnTo>
                      <a:pt x="994" y="2582"/>
                    </a:lnTo>
                    <a:lnTo>
                      <a:pt x="1000" y="2696"/>
                    </a:lnTo>
                    <a:lnTo>
                      <a:pt x="1008" y="2810"/>
                    </a:lnTo>
                    <a:lnTo>
                      <a:pt x="1020" y="2920"/>
                    </a:lnTo>
                    <a:lnTo>
                      <a:pt x="1034" y="3030"/>
                    </a:lnTo>
                    <a:lnTo>
                      <a:pt x="1050" y="3138"/>
                    </a:lnTo>
                    <a:lnTo>
                      <a:pt x="1070" y="3242"/>
                    </a:lnTo>
                    <a:lnTo>
                      <a:pt x="1092" y="3346"/>
                    </a:lnTo>
                    <a:lnTo>
                      <a:pt x="1116" y="3446"/>
                    </a:lnTo>
                    <a:lnTo>
                      <a:pt x="536" y="3446"/>
                    </a:lnTo>
                    <a:lnTo>
                      <a:pt x="536" y="3446"/>
                    </a:lnTo>
                    <a:lnTo>
                      <a:pt x="510" y="3396"/>
                    </a:lnTo>
                    <a:lnTo>
                      <a:pt x="486" y="3346"/>
                    </a:lnTo>
                    <a:lnTo>
                      <a:pt x="464" y="3296"/>
                    </a:lnTo>
                    <a:lnTo>
                      <a:pt x="442" y="3244"/>
                    </a:lnTo>
                    <a:lnTo>
                      <a:pt x="422" y="3192"/>
                    </a:lnTo>
                    <a:lnTo>
                      <a:pt x="402" y="3140"/>
                    </a:lnTo>
                    <a:lnTo>
                      <a:pt x="384" y="3086"/>
                    </a:lnTo>
                    <a:lnTo>
                      <a:pt x="368" y="3032"/>
                    </a:lnTo>
                    <a:lnTo>
                      <a:pt x="354" y="2978"/>
                    </a:lnTo>
                    <a:lnTo>
                      <a:pt x="340" y="2924"/>
                    </a:lnTo>
                    <a:lnTo>
                      <a:pt x="328" y="2868"/>
                    </a:lnTo>
                    <a:lnTo>
                      <a:pt x="318" y="2812"/>
                    </a:lnTo>
                    <a:lnTo>
                      <a:pt x="308" y="2754"/>
                    </a:lnTo>
                    <a:lnTo>
                      <a:pt x="302" y="2698"/>
                    </a:lnTo>
                    <a:lnTo>
                      <a:pt x="294" y="2640"/>
                    </a:lnTo>
                    <a:lnTo>
                      <a:pt x="290" y="2582"/>
                    </a:lnTo>
                    <a:lnTo>
                      <a:pt x="994" y="2582"/>
                    </a:lnTo>
                    <a:close/>
                    <a:moveTo>
                      <a:pt x="3287" y="4422"/>
                    </a:moveTo>
                    <a:lnTo>
                      <a:pt x="3287" y="4422"/>
                    </a:lnTo>
                    <a:lnTo>
                      <a:pt x="3343" y="4350"/>
                    </a:lnTo>
                    <a:lnTo>
                      <a:pt x="3397" y="4274"/>
                    </a:lnTo>
                    <a:lnTo>
                      <a:pt x="3449" y="4192"/>
                    </a:lnTo>
                    <a:lnTo>
                      <a:pt x="3499" y="4108"/>
                    </a:lnTo>
                    <a:lnTo>
                      <a:pt x="3545" y="4020"/>
                    </a:lnTo>
                    <a:lnTo>
                      <a:pt x="3589" y="3928"/>
                    </a:lnTo>
                    <a:lnTo>
                      <a:pt x="3631" y="3830"/>
                    </a:lnTo>
                    <a:lnTo>
                      <a:pt x="3671" y="3730"/>
                    </a:lnTo>
                    <a:lnTo>
                      <a:pt x="4165" y="3730"/>
                    </a:lnTo>
                    <a:lnTo>
                      <a:pt x="4165" y="3730"/>
                    </a:lnTo>
                    <a:lnTo>
                      <a:pt x="4121" y="3786"/>
                    </a:lnTo>
                    <a:lnTo>
                      <a:pt x="4077" y="3840"/>
                    </a:lnTo>
                    <a:lnTo>
                      <a:pt x="4029" y="3894"/>
                    </a:lnTo>
                    <a:lnTo>
                      <a:pt x="3981" y="3944"/>
                    </a:lnTo>
                    <a:lnTo>
                      <a:pt x="3931" y="3994"/>
                    </a:lnTo>
                    <a:lnTo>
                      <a:pt x="3879" y="4042"/>
                    </a:lnTo>
                    <a:lnTo>
                      <a:pt x="3827" y="4088"/>
                    </a:lnTo>
                    <a:lnTo>
                      <a:pt x="3773" y="4132"/>
                    </a:lnTo>
                    <a:lnTo>
                      <a:pt x="3717" y="4176"/>
                    </a:lnTo>
                    <a:lnTo>
                      <a:pt x="3659" y="4216"/>
                    </a:lnTo>
                    <a:lnTo>
                      <a:pt x="3599" y="4256"/>
                    </a:lnTo>
                    <a:lnTo>
                      <a:pt x="3539" y="4292"/>
                    </a:lnTo>
                    <a:lnTo>
                      <a:pt x="3479" y="4328"/>
                    </a:lnTo>
                    <a:lnTo>
                      <a:pt x="3415" y="4360"/>
                    </a:lnTo>
                    <a:lnTo>
                      <a:pt x="3351" y="4392"/>
                    </a:lnTo>
                    <a:lnTo>
                      <a:pt x="3287" y="4422"/>
                    </a:lnTo>
                    <a:lnTo>
                      <a:pt x="3287" y="4422"/>
                    </a:lnTo>
                    <a:close/>
                    <a:moveTo>
                      <a:pt x="4165" y="1150"/>
                    </a:moveTo>
                    <a:lnTo>
                      <a:pt x="3673" y="1150"/>
                    </a:lnTo>
                    <a:lnTo>
                      <a:pt x="3673" y="1150"/>
                    </a:lnTo>
                    <a:lnTo>
                      <a:pt x="3635" y="1050"/>
                    </a:lnTo>
                    <a:lnTo>
                      <a:pt x="3593" y="954"/>
                    </a:lnTo>
                    <a:lnTo>
                      <a:pt x="3549" y="862"/>
                    </a:lnTo>
                    <a:lnTo>
                      <a:pt x="3503" y="774"/>
                    </a:lnTo>
                    <a:lnTo>
                      <a:pt x="3455" y="690"/>
                    </a:lnTo>
                    <a:lnTo>
                      <a:pt x="3403" y="610"/>
                    </a:lnTo>
                    <a:lnTo>
                      <a:pt x="3349" y="534"/>
                    </a:lnTo>
                    <a:lnTo>
                      <a:pt x="3295" y="462"/>
                    </a:lnTo>
                    <a:lnTo>
                      <a:pt x="3295" y="462"/>
                    </a:lnTo>
                    <a:lnTo>
                      <a:pt x="3359" y="492"/>
                    </a:lnTo>
                    <a:lnTo>
                      <a:pt x="3423" y="522"/>
                    </a:lnTo>
                    <a:lnTo>
                      <a:pt x="3485" y="556"/>
                    </a:lnTo>
                    <a:lnTo>
                      <a:pt x="3545" y="590"/>
                    </a:lnTo>
                    <a:lnTo>
                      <a:pt x="3605" y="628"/>
                    </a:lnTo>
                    <a:lnTo>
                      <a:pt x="3663" y="666"/>
                    </a:lnTo>
                    <a:lnTo>
                      <a:pt x="3719" y="708"/>
                    </a:lnTo>
                    <a:lnTo>
                      <a:pt x="3775" y="750"/>
                    </a:lnTo>
                    <a:lnTo>
                      <a:pt x="3829" y="794"/>
                    </a:lnTo>
                    <a:lnTo>
                      <a:pt x="3883" y="840"/>
                    </a:lnTo>
                    <a:lnTo>
                      <a:pt x="3933" y="888"/>
                    </a:lnTo>
                    <a:lnTo>
                      <a:pt x="3983" y="936"/>
                    </a:lnTo>
                    <a:lnTo>
                      <a:pt x="4031" y="988"/>
                    </a:lnTo>
                    <a:lnTo>
                      <a:pt x="4077" y="1040"/>
                    </a:lnTo>
                    <a:lnTo>
                      <a:pt x="4121" y="1094"/>
                    </a:lnTo>
                    <a:lnTo>
                      <a:pt x="4165" y="1150"/>
                    </a:lnTo>
                    <a:lnTo>
                      <a:pt x="4165" y="1150"/>
                    </a:lnTo>
                    <a:close/>
                    <a:moveTo>
                      <a:pt x="1588" y="462"/>
                    </a:moveTo>
                    <a:lnTo>
                      <a:pt x="1588" y="462"/>
                    </a:lnTo>
                    <a:lnTo>
                      <a:pt x="1558" y="498"/>
                    </a:lnTo>
                    <a:lnTo>
                      <a:pt x="1528" y="538"/>
                    </a:lnTo>
                    <a:lnTo>
                      <a:pt x="1500" y="578"/>
                    </a:lnTo>
                    <a:lnTo>
                      <a:pt x="1472" y="618"/>
                    </a:lnTo>
                    <a:lnTo>
                      <a:pt x="1444" y="660"/>
                    </a:lnTo>
                    <a:lnTo>
                      <a:pt x="1418" y="704"/>
                    </a:lnTo>
                    <a:lnTo>
                      <a:pt x="1392" y="750"/>
                    </a:lnTo>
                    <a:lnTo>
                      <a:pt x="1366" y="796"/>
                    </a:lnTo>
                    <a:lnTo>
                      <a:pt x="1366" y="796"/>
                    </a:lnTo>
                    <a:lnTo>
                      <a:pt x="1324" y="798"/>
                    </a:lnTo>
                    <a:lnTo>
                      <a:pt x="1282" y="802"/>
                    </a:lnTo>
                    <a:lnTo>
                      <a:pt x="1240" y="812"/>
                    </a:lnTo>
                    <a:lnTo>
                      <a:pt x="1202" y="822"/>
                    </a:lnTo>
                    <a:lnTo>
                      <a:pt x="1164" y="838"/>
                    </a:lnTo>
                    <a:lnTo>
                      <a:pt x="1128" y="854"/>
                    </a:lnTo>
                    <a:lnTo>
                      <a:pt x="1092" y="874"/>
                    </a:lnTo>
                    <a:lnTo>
                      <a:pt x="1060" y="896"/>
                    </a:lnTo>
                    <a:lnTo>
                      <a:pt x="1028" y="920"/>
                    </a:lnTo>
                    <a:lnTo>
                      <a:pt x="998" y="948"/>
                    </a:lnTo>
                    <a:lnTo>
                      <a:pt x="970" y="976"/>
                    </a:lnTo>
                    <a:lnTo>
                      <a:pt x="946" y="1008"/>
                    </a:lnTo>
                    <a:lnTo>
                      <a:pt x="924" y="1040"/>
                    </a:lnTo>
                    <a:lnTo>
                      <a:pt x="902" y="1076"/>
                    </a:lnTo>
                    <a:lnTo>
                      <a:pt x="886" y="1112"/>
                    </a:lnTo>
                    <a:lnTo>
                      <a:pt x="870" y="1150"/>
                    </a:lnTo>
                    <a:lnTo>
                      <a:pt x="716" y="1150"/>
                    </a:lnTo>
                    <a:lnTo>
                      <a:pt x="716" y="1150"/>
                    </a:lnTo>
                    <a:lnTo>
                      <a:pt x="758" y="1094"/>
                    </a:lnTo>
                    <a:lnTo>
                      <a:pt x="804" y="1040"/>
                    </a:lnTo>
                    <a:lnTo>
                      <a:pt x="850" y="988"/>
                    </a:lnTo>
                    <a:lnTo>
                      <a:pt x="898" y="936"/>
                    </a:lnTo>
                    <a:lnTo>
                      <a:pt x="948" y="888"/>
                    </a:lnTo>
                    <a:lnTo>
                      <a:pt x="998" y="840"/>
                    </a:lnTo>
                    <a:lnTo>
                      <a:pt x="1052" y="794"/>
                    </a:lnTo>
                    <a:lnTo>
                      <a:pt x="1106" y="750"/>
                    </a:lnTo>
                    <a:lnTo>
                      <a:pt x="1162" y="706"/>
                    </a:lnTo>
                    <a:lnTo>
                      <a:pt x="1218" y="666"/>
                    </a:lnTo>
                    <a:lnTo>
                      <a:pt x="1276" y="628"/>
                    </a:lnTo>
                    <a:lnTo>
                      <a:pt x="1336" y="590"/>
                    </a:lnTo>
                    <a:lnTo>
                      <a:pt x="1398" y="554"/>
                    </a:lnTo>
                    <a:lnTo>
                      <a:pt x="1460" y="522"/>
                    </a:lnTo>
                    <a:lnTo>
                      <a:pt x="1522" y="490"/>
                    </a:lnTo>
                    <a:lnTo>
                      <a:pt x="1588" y="462"/>
                    </a:lnTo>
                    <a:lnTo>
                      <a:pt x="1588" y="462"/>
                    </a:lnTo>
                    <a:close/>
                  </a:path>
                </a:pathLst>
              </a:custGeom>
              <a:solidFill>
                <a:schemeClr val="accent5"/>
              </a:solidFill>
              <a:ln>
                <a:noFill/>
              </a:ln>
            </p:spPr>
            <p:txBody>
              <a:bodyPr anchorCtr="0" anchor="ctr" bIns="39075" lIns="78150" spcFirstLastPara="1" rIns="78150" wrap="square" tIns="39075">
                <a:noAutofit/>
              </a:bodyPr>
              <a:lstStyle/>
              <a:p>
                <a:pPr indent="0" lvl="0" marL="0" marR="0" rtl="0" algn="ctr">
                  <a:lnSpc>
                    <a:spcPct val="100000"/>
                  </a:lnSpc>
                  <a:spcBef>
                    <a:spcPts val="0"/>
                  </a:spcBef>
                  <a:spcAft>
                    <a:spcPts val="0"/>
                  </a:spcAft>
                  <a:buClr>
                    <a:srgbClr val="000000"/>
                  </a:buClr>
                  <a:buSzPts val="800"/>
                  <a:buFont typeface="Arial"/>
                  <a:buNone/>
                </a:pPr>
                <a:r>
                  <a:t/>
                </a:r>
                <a:endParaRPr b="1" i="0" sz="800" u="none" cap="none" strike="noStrike">
                  <a:solidFill>
                    <a:srgbClr val="000000"/>
                  </a:solidFill>
                  <a:latin typeface="Arial"/>
                  <a:ea typeface="Arial"/>
                  <a:cs typeface="Arial"/>
                  <a:sym typeface="Arial"/>
                </a:endParaRPr>
              </a:p>
            </p:txBody>
          </p:sp>
        </p:grpSp>
        <p:sp>
          <p:nvSpPr>
            <p:cNvPr id="4497" name="Google Shape;4497;p582"/>
            <p:cNvSpPr txBox="1"/>
            <p:nvPr/>
          </p:nvSpPr>
          <p:spPr>
            <a:xfrm>
              <a:off x="252644" y="1011746"/>
              <a:ext cx="1997700" cy="171600"/>
            </a:xfrm>
            <a:prstGeom prst="rect">
              <a:avLst/>
            </a:prstGeom>
            <a:noFill/>
            <a:ln>
              <a:noFill/>
            </a:ln>
          </p:spPr>
          <p:txBody>
            <a:bodyPr anchorCtr="0" anchor="ctr" bIns="91400" lIns="91400" spcFirstLastPara="1" rIns="91400" wrap="square" tIns="91400">
              <a:noAutofit/>
            </a:bodyPr>
            <a:lstStyle/>
            <a:p>
              <a:pPr indent="0" lvl="0" marL="0" marR="0" rtl="0" algn="ctr">
                <a:lnSpc>
                  <a:spcPct val="100000"/>
                </a:lnSpc>
                <a:spcBef>
                  <a:spcPts val="0"/>
                </a:spcBef>
                <a:spcAft>
                  <a:spcPts val="0"/>
                </a:spcAft>
                <a:buClr>
                  <a:srgbClr val="000000"/>
                </a:buClr>
                <a:buSzPts val="1800"/>
                <a:buFont typeface="Arial"/>
                <a:buNone/>
              </a:pPr>
              <a:r>
                <a:rPr b="1" i="0" lang="en" sz="1800" u="none" cap="none" strike="noStrike">
                  <a:solidFill>
                    <a:schemeClr val="accent5"/>
                  </a:solidFill>
                  <a:latin typeface="Arial"/>
                  <a:ea typeface="Arial"/>
                  <a:cs typeface="Arial"/>
                  <a:sym typeface="Arial"/>
                </a:rPr>
                <a:t>Delivery</a:t>
              </a:r>
              <a:endParaRPr b="1" i="0" sz="1800" u="none" cap="none" strike="noStrike">
                <a:solidFill>
                  <a:schemeClr val="accent5"/>
                </a:solidFill>
                <a:latin typeface="Arial"/>
                <a:ea typeface="Arial"/>
                <a:cs typeface="Arial"/>
                <a:sym typeface="Arial"/>
              </a:endParaRPr>
            </a:p>
          </p:txBody>
        </p:sp>
      </p:gr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01" name="Shape 4501"/>
        <p:cNvGrpSpPr/>
        <p:nvPr/>
      </p:nvGrpSpPr>
      <p:grpSpPr>
        <a:xfrm>
          <a:off x="0" y="0"/>
          <a:ext cx="0" cy="0"/>
          <a:chOff x="0" y="0"/>
          <a:chExt cx="0" cy="0"/>
        </a:xfrm>
      </p:grpSpPr>
      <p:sp>
        <p:nvSpPr>
          <p:cNvPr id="4502" name="Google Shape;4502;p583"/>
          <p:cNvSpPr txBox="1"/>
          <p:nvPr>
            <p:ph type="title"/>
          </p:nvPr>
        </p:nvSpPr>
        <p:spPr>
          <a:xfrm>
            <a:off x="448056" y="182880"/>
            <a:ext cx="6334500" cy="6858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dk1"/>
              </a:buClr>
              <a:buSzPts val="1800"/>
              <a:buFont typeface="Georgia"/>
              <a:buNone/>
            </a:pPr>
            <a:r>
              <a:t/>
            </a:r>
            <a:endParaRPr/>
          </a:p>
        </p:txBody>
      </p:sp>
      <p:sp>
        <p:nvSpPr>
          <p:cNvPr id="4503" name="Google Shape;4503;p583"/>
          <p:cNvSpPr txBox="1"/>
          <p:nvPr>
            <p:ph idx="1" type="body"/>
          </p:nvPr>
        </p:nvSpPr>
        <p:spPr>
          <a:xfrm>
            <a:off x="2276342" y="1314450"/>
            <a:ext cx="6334500" cy="33147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500"/>
              <a:buFont typeface="Georgia"/>
              <a:buNone/>
            </a:pPr>
            <a:r>
              <a:t/>
            </a:r>
            <a:endParaRPr/>
          </a:p>
        </p:txBody>
      </p:sp>
      <p:sp>
        <p:nvSpPr>
          <p:cNvPr id="4504" name="Google Shape;4504;p583"/>
          <p:cNvSpPr txBox="1"/>
          <p:nvPr>
            <p:ph idx="12" type="sldNum"/>
          </p:nvPr>
        </p:nvSpPr>
        <p:spPr>
          <a:xfrm>
            <a:off x="7086600" y="4857750"/>
            <a:ext cx="1527000" cy="1143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SzPts val="700"/>
              <a:buNone/>
            </a:pPr>
            <a:fld id="{00000000-1234-1234-1234-123412341234}" type="slidenum">
              <a:rPr lang="en"/>
              <a:t>‹#›</a:t>
            </a:fld>
            <a:endParaRPr/>
          </a:p>
        </p:txBody>
      </p:sp>
      <p:sp>
        <p:nvSpPr>
          <p:cNvPr id="4505" name="Google Shape;4505;p583"/>
          <p:cNvSpPr txBox="1"/>
          <p:nvPr>
            <p:ph idx="10" type="dt"/>
          </p:nvPr>
        </p:nvSpPr>
        <p:spPr>
          <a:xfrm>
            <a:off x="7086600" y="4743450"/>
            <a:ext cx="1524000" cy="1143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SzPts val="1000"/>
              <a:buNone/>
            </a:pPr>
            <a:r>
              <a:rPr lang="en"/>
              <a:t>May 2019</a:t>
            </a:r>
            <a:endParaRPr/>
          </a:p>
        </p:txBody>
      </p:sp>
      <p:grpSp>
        <p:nvGrpSpPr>
          <p:cNvPr id="4506" name="Google Shape;4506;p583"/>
          <p:cNvGrpSpPr/>
          <p:nvPr/>
        </p:nvGrpSpPr>
        <p:grpSpPr>
          <a:xfrm>
            <a:off x="18652" y="1299375"/>
            <a:ext cx="2713598" cy="3314155"/>
            <a:chOff x="7330285" y="1341381"/>
            <a:chExt cx="3619096" cy="4418874"/>
          </a:xfrm>
        </p:grpSpPr>
        <p:sp>
          <p:nvSpPr>
            <p:cNvPr id="4507" name="Google Shape;4507;p583"/>
            <p:cNvSpPr/>
            <p:nvPr/>
          </p:nvSpPr>
          <p:spPr>
            <a:xfrm>
              <a:off x="8926255" y="1341381"/>
              <a:ext cx="874586" cy="1005774"/>
            </a:xfrm>
            <a:custGeom>
              <a:rect b="b" l="l" r="r" t="t"/>
              <a:pathLst>
                <a:path extrusionOk="0" h="874586" w="1005271">
                  <a:moveTo>
                    <a:pt x="502635" y="0"/>
                  </a:moveTo>
                  <a:lnTo>
                    <a:pt x="1005270" y="190223"/>
                  </a:lnTo>
                  <a:lnTo>
                    <a:pt x="1005270" y="684364"/>
                  </a:lnTo>
                  <a:lnTo>
                    <a:pt x="502636" y="874586"/>
                  </a:lnTo>
                  <a:lnTo>
                    <a:pt x="1" y="684364"/>
                  </a:lnTo>
                  <a:lnTo>
                    <a:pt x="1" y="190223"/>
                  </a:lnTo>
                  <a:lnTo>
                    <a:pt x="502635" y="0"/>
                  </a:lnTo>
                  <a:close/>
                </a:path>
              </a:pathLst>
            </a:custGeom>
            <a:solidFill>
              <a:schemeClr val="accent2"/>
            </a:solidFill>
            <a:ln cap="flat" cmpd="sng" w="25400">
              <a:solidFill>
                <a:schemeClr val="lt1"/>
              </a:solidFill>
              <a:prstDash val="solid"/>
              <a:round/>
              <a:headEnd len="sm" w="sm" type="none"/>
              <a:tailEnd len="sm" w="sm" type="none"/>
            </a:ln>
          </p:spPr>
          <p:txBody>
            <a:bodyPr anchorCtr="0" anchor="ctr" bIns="148875" lIns="133625" spcFirstLastPara="1" rIns="133625" wrap="square" tIns="148875">
              <a:noAutofit/>
            </a:bodyPr>
            <a:lstStyle/>
            <a:p>
              <a:pPr indent="0" lvl="0" marL="0" marR="0" rtl="0" algn="ctr">
                <a:lnSpc>
                  <a:spcPct val="90000"/>
                </a:lnSpc>
                <a:spcBef>
                  <a:spcPts val="0"/>
                </a:spcBef>
                <a:spcAft>
                  <a:spcPts val="0"/>
                </a:spcAft>
                <a:buClr>
                  <a:srgbClr val="000000"/>
                </a:buClr>
                <a:buSzPts val="800"/>
                <a:buFont typeface="Arial"/>
                <a:buNone/>
              </a:pPr>
              <a:r>
                <a:rPr b="0" i="0" lang="en" sz="800" u="none" cap="none" strike="noStrike">
                  <a:solidFill>
                    <a:schemeClr val="lt1"/>
                  </a:solidFill>
                  <a:latin typeface="Arial"/>
                  <a:ea typeface="Arial"/>
                  <a:cs typeface="Arial"/>
                  <a:sym typeface="Arial"/>
                </a:rPr>
                <a:t>Type II thinking</a:t>
              </a:r>
              <a:endParaRPr b="0" i="0" sz="800" u="none" cap="none" strike="noStrike">
                <a:solidFill>
                  <a:schemeClr val="lt1"/>
                </a:solidFill>
                <a:latin typeface="Arial"/>
                <a:ea typeface="Arial"/>
                <a:cs typeface="Arial"/>
                <a:sym typeface="Arial"/>
              </a:endParaRPr>
            </a:p>
          </p:txBody>
        </p:sp>
        <p:sp>
          <p:nvSpPr>
            <p:cNvPr id="4508" name="Google Shape;4508;p583"/>
            <p:cNvSpPr/>
            <p:nvPr/>
          </p:nvSpPr>
          <p:spPr>
            <a:xfrm>
              <a:off x="9827381" y="1542436"/>
              <a:ext cx="1121883" cy="603163"/>
            </a:xfrm>
            <a:custGeom>
              <a:rect b="b" l="l" r="r" t="t"/>
              <a:pathLst>
                <a:path extrusionOk="0" h="603163" w="1121883">
                  <a:moveTo>
                    <a:pt x="0" y="0"/>
                  </a:moveTo>
                  <a:lnTo>
                    <a:pt x="1121883" y="0"/>
                  </a:lnTo>
                  <a:lnTo>
                    <a:pt x="1121883" y="603163"/>
                  </a:lnTo>
                  <a:lnTo>
                    <a:pt x="0" y="603163"/>
                  </a:lnTo>
                  <a:lnTo>
                    <a:pt x="0" y="0"/>
                  </a:lnTo>
                  <a:close/>
                </a:path>
              </a:pathLst>
            </a:custGeom>
            <a:noFill/>
            <a:ln>
              <a:noFill/>
            </a:ln>
          </p:spPr>
          <p:txBody>
            <a:bodyPr anchorCtr="0" anchor="ctr" bIns="19975" lIns="19975" spcFirstLastPara="1" rIns="19975" wrap="square" tIns="19975">
              <a:noAutofit/>
            </a:bodyPr>
            <a:lstStyle/>
            <a:p>
              <a:pPr indent="0" lvl="0" marL="0" marR="0" rtl="0" algn="l">
                <a:lnSpc>
                  <a:spcPct val="90000"/>
                </a:lnSpc>
                <a:spcBef>
                  <a:spcPts val="0"/>
                </a:spcBef>
                <a:spcAft>
                  <a:spcPts val="0"/>
                </a:spcAft>
                <a:buClr>
                  <a:srgbClr val="000000"/>
                </a:buClr>
                <a:buSzPts val="500"/>
                <a:buFont typeface="Arial"/>
                <a:buNone/>
              </a:pPr>
              <a:r>
                <a:t/>
              </a:r>
              <a:endParaRPr b="0" i="0" sz="500" u="none" cap="none" strike="noStrike">
                <a:solidFill>
                  <a:schemeClr val="dk1"/>
                </a:solidFill>
                <a:latin typeface="Arial"/>
                <a:ea typeface="Arial"/>
                <a:cs typeface="Arial"/>
                <a:sym typeface="Arial"/>
              </a:endParaRPr>
            </a:p>
          </p:txBody>
        </p:sp>
        <p:sp>
          <p:nvSpPr>
            <p:cNvPr id="4509" name="Google Shape;4509;p583"/>
            <p:cNvSpPr/>
            <p:nvPr/>
          </p:nvSpPr>
          <p:spPr>
            <a:xfrm>
              <a:off x="7981701" y="1341381"/>
              <a:ext cx="874586" cy="1005774"/>
            </a:xfrm>
            <a:custGeom>
              <a:rect b="b" l="l" r="r" t="t"/>
              <a:pathLst>
                <a:path extrusionOk="0" h="874586" w="1005271">
                  <a:moveTo>
                    <a:pt x="502635" y="0"/>
                  </a:moveTo>
                  <a:lnTo>
                    <a:pt x="1005270" y="190223"/>
                  </a:lnTo>
                  <a:lnTo>
                    <a:pt x="1005270" y="684364"/>
                  </a:lnTo>
                  <a:lnTo>
                    <a:pt x="502636" y="874586"/>
                  </a:lnTo>
                  <a:lnTo>
                    <a:pt x="1" y="684364"/>
                  </a:lnTo>
                  <a:lnTo>
                    <a:pt x="1" y="190223"/>
                  </a:lnTo>
                  <a:lnTo>
                    <a:pt x="502635" y="0"/>
                  </a:lnTo>
                  <a:close/>
                </a:path>
              </a:pathLst>
            </a:custGeom>
            <a:solidFill>
              <a:schemeClr val="accent2"/>
            </a:solidFill>
            <a:ln cap="flat" cmpd="sng" w="25400">
              <a:solidFill>
                <a:schemeClr val="lt1"/>
              </a:solidFill>
              <a:prstDash val="solid"/>
              <a:round/>
              <a:headEnd len="sm" w="sm" type="none"/>
              <a:tailEnd len="sm" w="sm" type="none"/>
            </a:ln>
          </p:spPr>
          <p:txBody>
            <a:bodyPr anchorCtr="0" anchor="ctr" bIns="117475" lIns="102200" spcFirstLastPara="1" rIns="102200" wrap="square" tIns="117475">
              <a:noAutofit/>
            </a:bodyPr>
            <a:lstStyle/>
            <a:p>
              <a:pPr indent="0" lvl="0" marL="0" marR="0" rtl="0" algn="ctr">
                <a:lnSpc>
                  <a:spcPct val="90000"/>
                </a:lnSpc>
                <a:spcBef>
                  <a:spcPts val="0"/>
                </a:spcBef>
                <a:spcAft>
                  <a:spcPts val="0"/>
                </a:spcAft>
                <a:buClr>
                  <a:srgbClr val="000000"/>
                </a:buClr>
                <a:buSzPts val="1000"/>
                <a:buFont typeface="Arial"/>
                <a:buNone/>
              </a:pPr>
              <a:r>
                <a:rPr b="0" i="0" lang="en" sz="1000" u="none" cap="none" strike="noStrike">
                  <a:solidFill>
                    <a:schemeClr val="lt1"/>
                  </a:solidFill>
                  <a:latin typeface="Arial"/>
                  <a:ea typeface="Arial"/>
                  <a:cs typeface="Arial"/>
                  <a:sym typeface="Arial"/>
                </a:rPr>
                <a:t>Chief Data Officer</a:t>
              </a:r>
              <a:endParaRPr b="0" i="0" sz="1000" u="none" cap="none" strike="noStrike">
                <a:solidFill>
                  <a:schemeClr val="lt1"/>
                </a:solidFill>
                <a:latin typeface="Arial"/>
                <a:ea typeface="Arial"/>
                <a:cs typeface="Arial"/>
                <a:sym typeface="Arial"/>
              </a:endParaRPr>
            </a:p>
          </p:txBody>
        </p:sp>
        <p:sp>
          <p:nvSpPr>
            <p:cNvPr id="4510" name="Google Shape;4510;p583"/>
            <p:cNvSpPr/>
            <p:nvPr/>
          </p:nvSpPr>
          <p:spPr>
            <a:xfrm>
              <a:off x="8452168" y="2194656"/>
              <a:ext cx="874586" cy="1005774"/>
            </a:xfrm>
            <a:custGeom>
              <a:rect b="b" l="l" r="r" t="t"/>
              <a:pathLst>
                <a:path extrusionOk="0" h="874586" w="1005271">
                  <a:moveTo>
                    <a:pt x="502635" y="0"/>
                  </a:moveTo>
                  <a:lnTo>
                    <a:pt x="1005270" y="190223"/>
                  </a:lnTo>
                  <a:lnTo>
                    <a:pt x="1005270" y="684364"/>
                  </a:lnTo>
                  <a:lnTo>
                    <a:pt x="502636" y="874586"/>
                  </a:lnTo>
                  <a:lnTo>
                    <a:pt x="1" y="684364"/>
                  </a:lnTo>
                  <a:lnTo>
                    <a:pt x="1" y="190223"/>
                  </a:lnTo>
                  <a:lnTo>
                    <a:pt x="502635" y="0"/>
                  </a:lnTo>
                  <a:close/>
                </a:path>
              </a:pathLst>
            </a:custGeom>
            <a:solidFill>
              <a:schemeClr val="accent2"/>
            </a:solidFill>
            <a:ln cap="flat" cmpd="sng" w="25400">
              <a:solidFill>
                <a:schemeClr val="lt1"/>
              </a:solidFill>
              <a:prstDash val="solid"/>
              <a:round/>
              <a:headEnd len="sm" w="sm" type="none"/>
              <a:tailEnd len="sm" w="sm" type="none"/>
            </a:ln>
          </p:spPr>
          <p:txBody>
            <a:bodyPr anchorCtr="0" anchor="ctr" bIns="137475" lIns="122200" spcFirstLastPara="1" rIns="122200" wrap="square" tIns="137475">
              <a:noAutofit/>
            </a:bodyPr>
            <a:lstStyle/>
            <a:p>
              <a:pPr indent="0" lvl="0" marL="0" marR="0" rtl="0" algn="ctr">
                <a:lnSpc>
                  <a:spcPct val="90000"/>
                </a:lnSpc>
                <a:spcBef>
                  <a:spcPts val="0"/>
                </a:spcBef>
                <a:spcAft>
                  <a:spcPts val="0"/>
                </a:spcAft>
                <a:buClr>
                  <a:srgbClr val="000000"/>
                </a:buClr>
                <a:buSzPts val="500"/>
                <a:buFont typeface="Arial"/>
                <a:buNone/>
              </a:pPr>
              <a:r>
                <a:rPr b="0" i="0" lang="en" sz="500" u="none" cap="none" strike="noStrike">
                  <a:solidFill>
                    <a:schemeClr val="lt1"/>
                  </a:solidFill>
                  <a:latin typeface="Arial"/>
                  <a:ea typeface="Arial"/>
                  <a:cs typeface="Arial"/>
                  <a:sym typeface="Arial"/>
                </a:rPr>
                <a:t>Knowledge management</a:t>
              </a:r>
              <a:endParaRPr b="0" i="0" sz="500" u="none" cap="none" strike="noStrike">
                <a:solidFill>
                  <a:schemeClr val="lt1"/>
                </a:solidFill>
                <a:latin typeface="Arial"/>
                <a:ea typeface="Arial"/>
                <a:cs typeface="Arial"/>
                <a:sym typeface="Arial"/>
              </a:endParaRPr>
            </a:p>
          </p:txBody>
        </p:sp>
        <p:sp>
          <p:nvSpPr>
            <p:cNvPr id="4511" name="Google Shape;4511;p583"/>
            <p:cNvSpPr/>
            <p:nvPr/>
          </p:nvSpPr>
          <p:spPr>
            <a:xfrm>
              <a:off x="7330285" y="2395711"/>
              <a:ext cx="1085693" cy="603163"/>
            </a:xfrm>
            <a:custGeom>
              <a:rect b="b" l="l" r="r" t="t"/>
              <a:pathLst>
                <a:path extrusionOk="0" h="603163" w="1085693">
                  <a:moveTo>
                    <a:pt x="0" y="0"/>
                  </a:moveTo>
                  <a:lnTo>
                    <a:pt x="1085693" y="0"/>
                  </a:lnTo>
                  <a:lnTo>
                    <a:pt x="1085693" y="603163"/>
                  </a:lnTo>
                  <a:lnTo>
                    <a:pt x="0" y="603163"/>
                  </a:lnTo>
                  <a:lnTo>
                    <a:pt x="0" y="0"/>
                  </a:lnTo>
                  <a:close/>
                </a:path>
              </a:pathLst>
            </a:custGeom>
            <a:noFill/>
            <a:ln>
              <a:noFill/>
            </a:ln>
          </p:spPr>
          <p:txBody>
            <a:bodyPr anchorCtr="0" anchor="ctr" bIns="19975" lIns="19975" spcFirstLastPara="1" rIns="19975" wrap="square" tIns="19975">
              <a:noAutofit/>
            </a:bodyPr>
            <a:lstStyle/>
            <a:p>
              <a:pPr indent="0" lvl="0" marL="0" marR="0" rtl="0" algn="r">
                <a:lnSpc>
                  <a:spcPct val="90000"/>
                </a:lnSpc>
                <a:spcBef>
                  <a:spcPts val="0"/>
                </a:spcBef>
                <a:spcAft>
                  <a:spcPts val="0"/>
                </a:spcAft>
                <a:buClr>
                  <a:srgbClr val="000000"/>
                </a:buClr>
                <a:buSzPts val="500"/>
                <a:buFont typeface="Arial"/>
                <a:buNone/>
              </a:pPr>
              <a:r>
                <a:t/>
              </a:r>
              <a:endParaRPr b="0" i="0" sz="500" u="none" cap="none" strike="noStrike">
                <a:solidFill>
                  <a:schemeClr val="dk1"/>
                </a:solidFill>
                <a:latin typeface="Arial"/>
                <a:ea typeface="Arial"/>
                <a:cs typeface="Arial"/>
                <a:sym typeface="Arial"/>
              </a:endParaRPr>
            </a:p>
          </p:txBody>
        </p:sp>
        <p:sp>
          <p:nvSpPr>
            <p:cNvPr id="4512" name="Google Shape;4512;p583"/>
            <p:cNvSpPr/>
            <p:nvPr/>
          </p:nvSpPr>
          <p:spPr>
            <a:xfrm>
              <a:off x="9396722" y="2194656"/>
              <a:ext cx="874586" cy="1005774"/>
            </a:xfrm>
            <a:custGeom>
              <a:rect b="b" l="l" r="r" t="t"/>
              <a:pathLst>
                <a:path extrusionOk="0" h="874586" w="1005271">
                  <a:moveTo>
                    <a:pt x="502635" y="0"/>
                  </a:moveTo>
                  <a:lnTo>
                    <a:pt x="1005270" y="190223"/>
                  </a:lnTo>
                  <a:lnTo>
                    <a:pt x="1005270" y="684364"/>
                  </a:lnTo>
                  <a:lnTo>
                    <a:pt x="502636" y="874586"/>
                  </a:lnTo>
                  <a:lnTo>
                    <a:pt x="1" y="684364"/>
                  </a:lnTo>
                  <a:lnTo>
                    <a:pt x="1" y="190223"/>
                  </a:lnTo>
                  <a:lnTo>
                    <a:pt x="502635" y="0"/>
                  </a:lnTo>
                  <a:close/>
                </a:path>
              </a:pathLst>
            </a:custGeom>
            <a:solidFill>
              <a:schemeClr val="accent2"/>
            </a:solidFill>
            <a:ln cap="flat" cmpd="sng" w="25400">
              <a:solidFill>
                <a:schemeClr val="lt1"/>
              </a:solidFill>
              <a:prstDash val="solid"/>
              <a:round/>
              <a:headEnd len="sm" w="sm" type="none"/>
              <a:tailEnd len="sm" w="sm" type="none"/>
            </a:ln>
          </p:spPr>
          <p:txBody>
            <a:bodyPr anchorCtr="0" anchor="ctr" bIns="117475" lIns="102200" spcFirstLastPara="1" rIns="102200" wrap="square" tIns="117475">
              <a:noAutofit/>
            </a:bodyPr>
            <a:lstStyle/>
            <a:p>
              <a:pPr indent="0" lvl="0" marL="0" marR="0" rtl="0" algn="ctr">
                <a:lnSpc>
                  <a:spcPct val="90000"/>
                </a:lnSpc>
                <a:spcBef>
                  <a:spcPts val="0"/>
                </a:spcBef>
                <a:spcAft>
                  <a:spcPts val="0"/>
                </a:spcAft>
                <a:buClr>
                  <a:srgbClr val="000000"/>
                </a:buClr>
                <a:buSzPts val="900"/>
                <a:buFont typeface="Arial"/>
                <a:buNone/>
              </a:pPr>
              <a:r>
                <a:rPr b="0" i="0" lang="en" sz="900" u="none" cap="none" strike="noStrike">
                  <a:solidFill>
                    <a:schemeClr val="lt1"/>
                  </a:solidFill>
                  <a:latin typeface="Arial"/>
                  <a:ea typeface="Arial"/>
                  <a:cs typeface="Arial"/>
                  <a:sym typeface="Arial"/>
                </a:rPr>
                <a:t>Model Decay</a:t>
              </a:r>
              <a:endParaRPr b="0" i="0" sz="900" u="none" cap="none" strike="noStrike">
                <a:solidFill>
                  <a:schemeClr val="lt1"/>
                </a:solidFill>
                <a:latin typeface="Arial"/>
                <a:ea typeface="Arial"/>
                <a:cs typeface="Arial"/>
                <a:sym typeface="Arial"/>
              </a:endParaRPr>
            </a:p>
          </p:txBody>
        </p:sp>
        <p:sp>
          <p:nvSpPr>
            <p:cNvPr id="4513" name="Google Shape;4513;p583"/>
            <p:cNvSpPr/>
            <p:nvPr/>
          </p:nvSpPr>
          <p:spPr>
            <a:xfrm>
              <a:off x="8891425" y="3047932"/>
              <a:ext cx="995218" cy="1005623"/>
            </a:xfrm>
            <a:custGeom>
              <a:rect b="b" l="l" r="r" t="t"/>
              <a:pathLst>
                <a:path extrusionOk="0" h="944247" w="1005271">
                  <a:moveTo>
                    <a:pt x="502635" y="0"/>
                  </a:moveTo>
                  <a:lnTo>
                    <a:pt x="1005270" y="221732"/>
                  </a:lnTo>
                  <a:lnTo>
                    <a:pt x="1005270" y="722515"/>
                  </a:lnTo>
                  <a:lnTo>
                    <a:pt x="502635" y="944247"/>
                  </a:lnTo>
                  <a:lnTo>
                    <a:pt x="1" y="722515"/>
                  </a:lnTo>
                  <a:lnTo>
                    <a:pt x="1" y="221732"/>
                  </a:lnTo>
                  <a:lnTo>
                    <a:pt x="502635" y="0"/>
                  </a:lnTo>
                  <a:close/>
                </a:path>
              </a:pathLst>
            </a:custGeom>
            <a:solidFill>
              <a:schemeClr val="accent2"/>
            </a:solidFill>
            <a:ln cap="flat" cmpd="sng" w="25400">
              <a:solidFill>
                <a:schemeClr val="lt1"/>
              </a:solidFill>
              <a:prstDash val="solid"/>
              <a:round/>
              <a:headEnd len="sm" w="sm" type="none"/>
              <a:tailEnd len="sm" w="sm" type="none"/>
            </a:ln>
          </p:spPr>
          <p:txBody>
            <a:bodyPr anchorCtr="0" anchor="ctr" bIns="147525" lIns="140125" spcFirstLastPara="1" rIns="140125" wrap="square" tIns="147525">
              <a:noAutofit/>
            </a:bodyPr>
            <a:lstStyle/>
            <a:p>
              <a:pPr indent="0" lvl="0" marL="0" marR="0" rtl="0" algn="ctr">
                <a:lnSpc>
                  <a:spcPct val="90000"/>
                </a:lnSpc>
                <a:spcBef>
                  <a:spcPts val="0"/>
                </a:spcBef>
                <a:spcAft>
                  <a:spcPts val="0"/>
                </a:spcAft>
                <a:buClr>
                  <a:srgbClr val="000000"/>
                </a:buClr>
                <a:buSzPts val="700"/>
                <a:buFont typeface="Arial"/>
                <a:buNone/>
              </a:pPr>
              <a:r>
                <a:rPr b="0" i="0" lang="en" sz="700" u="none" cap="none" strike="noStrike">
                  <a:solidFill>
                    <a:schemeClr val="lt1"/>
                  </a:solidFill>
                  <a:latin typeface="Arial"/>
                  <a:ea typeface="Arial"/>
                  <a:cs typeface="Arial"/>
                  <a:sym typeface="Arial"/>
                </a:rPr>
                <a:t>Post implementation Maturity assessment</a:t>
              </a:r>
              <a:endParaRPr b="0" i="0" sz="700" u="none" cap="none" strike="noStrike">
                <a:solidFill>
                  <a:schemeClr val="lt1"/>
                </a:solidFill>
                <a:latin typeface="Arial"/>
                <a:ea typeface="Arial"/>
                <a:cs typeface="Arial"/>
                <a:sym typeface="Arial"/>
              </a:endParaRPr>
            </a:p>
          </p:txBody>
        </p:sp>
        <p:sp>
          <p:nvSpPr>
            <p:cNvPr id="4514" name="Google Shape;4514;p583"/>
            <p:cNvSpPr/>
            <p:nvPr/>
          </p:nvSpPr>
          <p:spPr>
            <a:xfrm>
              <a:off x="9827381" y="3248986"/>
              <a:ext cx="1121883" cy="603163"/>
            </a:xfrm>
            <a:custGeom>
              <a:rect b="b" l="l" r="r" t="t"/>
              <a:pathLst>
                <a:path extrusionOk="0" h="603163" w="1121883">
                  <a:moveTo>
                    <a:pt x="0" y="0"/>
                  </a:moveTo>
                  <a:lnTo>
                    <a:pt x="1121883" y="0"/>
                  </a:lnTo>
                  <a:lnTo>
                    <a:pt x="1121883" y="603163"/>
                  </a:lnTo>
                  <a:lnTo>
                    <a:pt x="0" y="603163"/>
                  </a:lnTo>
                  <a:lnTo>
                    <a:pt x="0" y="0"/>
                  </a:lnTo>
                  <a:close/>
                </a:path>
              </a:pathLst>
            </a:custGeom>
            <a:noFill/>
            <a:ln>
              <a:noFill/>
            </a:ln>
          </p:spPr>
          <p:txBody>
            <a:bodyPr anchorCtr="0" anchor="ctr" bIns="19975" lIns="19975" spcFirstLastPara="1" rIns="19975" wrap="square" tIns="19975">
              <a:noAutofit/>
            </a:bodyPr>
            <a:lstStyle/>
            <a:p>
              <a:pPr indent="0" lvl="0" marL="0" marR="0" rtl="0" algn="l">
                <a:lnSpc>
                  <a:spcPct val="90000"/>
                </a:lnSpc>
                <a:spcBef>
                  <a:spcPts val="0"/>
                </a:spcBef>
                <a:spcAft>
                  <a:spcPts val="0"/>
                </a:spcAft>
                <a:buClr>
                  <a:srgbClr val="000000"/>
                </a:buClr>
                <a:buSzPts val="500"/>
                <a:buFont typeface="Arial"/>
                <a:buNone/>
              </a:pPr>
              <a:r>
                <a:t/>
              </a:r>
              <a:endParaRPr b="0" i="0" sz="500" u="none" cap="none" strike="noStrike">
                <a:solidFill>
                  <a:schemeClr val="dk1"/>
                </a:solidFill>
                <a:latin typeface="Arial"/>
                <a:ea typeface="Arial"/>
                <a:cs typeface="Arial"/>
                <a:sym typeface="Arial"/>
              </a:endParaRPr>
            </a:p>
          </p:txBody>
        </p:sp>
        <p:sp>
          <p:nvSpPr>
            <p:cNvPr id="4515" name="Google Shape;4515;p583"/>
            <p:cNvSpPr/>
            <p:nvPr/>
          </p:nvSpPr>
          <p:spPr>
            <a:xfrm>
              <a:off x="7981701" y="3047931"/>
              <a:ext cx="874586" cy="1005774"/>
            </a:xfrm>
            <a:custGeom>
              <a:rect b="b" l="l" r="r" t="t"/>
              <a:pathLst>
                <a:path extrusionOk="0" h="874586" w="1005271">
                  <a:moveTo>
                    <a:pt x="502635" y="0"/>
                  </a:moveTo>
                  <a:lnTo>
                    <a:pt x="1005270" y="190223"/>
                  </a:lnTo>
                  <a:lnTo>
                    <a:pt x="1005270" y="684364"/>
                  </a:lnTo>
                  <a:lnTo>
                    <a:pt x="502636" y="874586"/>
                  </a:lnTo>
                  <a:lnTo>
                    <a:pt x="1" y="684364"/>
                  </a:lnTo>
                  <a:lnTo>
                    <a:pt x="1" y="190223"/>
                  </a:lnTo>
                  <a:lnTo>
                    <a:pt x="502635" y="0"/>
                  </a:lnTo>
                  <a:close/>
                </a:path>
              </a:pathLst>
            </a:custGeom>
            <a:solidFill>
              <a:schemeClr val="accent2"/>
            </a:solidFill>
            <a:ln cap="flat" cmpd="sng" w="25400">
              <a:solidFill>
                <a:schemeClr val="lt1"/>
              </a:solidFill>
              <a:prstDash val="solid"/>
              <a:round/>
              <a:headEnd len="sm" w="sm" type="none"/>
              <a:tailEnd len="sm" w="sm" type="none"/>
            </a:ln>
          </p:spPr>
          <p:txBody>
            <a:bodyPr anchorCtr="0" anchor="ctr" bIns="117475" lIns="102200" spcFirstLastPara="1" rIns="102200" wrap="square" tIns="117475">
              <a:noAutofit/>
            </a:bodyPr>
            <a:lstStyle/>
            <a:p>
              <a:pPr indent="0" lvl="0" marL="0" marR="0" rtl="0" algn="ctr">
                <a:lnSpc>
                  <a:spcPct val="90000"/>
                </a:lnSpc>
                <a:spcBef>
                  <a:spcPts val="0"/>
                </a:spcBef>
                <a:spcAft>
                  <a:spcPts val="0"/>
                </a:spcAft>
                <a:buClr>
                  <a:srgbClr val="000000"/>
                </a:buClr>
                <a:buSzPts val="700"/>
                <a:buFont typeface="Arial"/>
                <a:buNone/>
              </a:pPr>
              <a:r>
                <a:rPr b="0" i="0" lang="en" sz="700" u="none" cap="none" strike="noStrike">
                  <a:solidFill>
                    <a:schemeClr val="lt1"/>
                  </a:solidFill>
                  <a:latin typeface="Arial"/>
                  <a:ea typeface="Arial"/>
                  <a:cs typeface="Arial"/>
                  <a:sym typeface="Arial"/>
                </a:rPr>
                <a:t>Legal</a:t>
              </a:r>
              <a:endParaRPr b="0" i="0" sz="700" u="none" cap="none" strike="noStrike">
                <a:solidFill>
                  <a:schemeClr val="lt1"/>
                </a:solidFill>
                <a:latin typeface="Arial"/>
                <a:ea typeface="Arial"/>
                <a:cs typeface="Arial"/>
                <a:sym typeface="Arial"/>
              </a:endParaRPr>
            </a:p>
          </p:txBody>
        </p:sp>
        <p:sp>
          <p:nvSpPr>
            <p:cNvPr id="4516" name="Google Shape;4516;p583"/>
            <p:cNvSpPr/>
            <p:nvPr/>
          </p:nvSpPr>
          <p:spPr>
            <a:xfrm>
              <a:off x="8449151" y="3901206"/>
              <a:ext cx="874586" cy="1005774"/>
            </a:xfrm>
            <a:custGeom>
              <a:rect b="b" l="l" r="r" t="t"/>
              <a:pathLst>
                <a:path extrusionOk="0" h="874586" w="1005271">
                  <a:moveTo>
                    <a:pt x="502635" y="0"/>
                  </a:moveTo>
                  <a:lnTo>
                    <a:pt x="1005270" y="190223"/>
                  </a:lnTo>
                  <a:lnTo>
                    <a:pt x="1005270" y="684364"/>
                  </a:lnTo>
                  <a:lnTo>
                    <a:pt x="502636" y="874586"/>
                  </a:lnTo>
                  <a:lnTo>
                    <a:pt x="1" y="684364"/>
                  </a:lnTo>
                  <a:lnTo>
                    <a:pt x="1" y="190223"/>
                  </a:lnTo>
                  <a:lnTo>
                    <a:pt x="502635" y="0"/>
                  </a:lnTo>
                  <a:close/>
                </a:path>
              </a:pathLst>
            </a:custGeom>
            <a:solidFill>
              <a:schemeClr val="accent2"/>
            </a:solidFill>
            <a:ln cap="flat" cmpd="sng" w="25400">
              <a:solidFill>
                <a:schemeClr val="lt1"/>
              </a:solidFill>
              <a:prstDash val="solid"/>
              <a:round/>
              <a:headEnd len="sm" w="sm" type="none"/>
              <a:tailEnd len="sm" w="sm" type="none"/>
            </a:ln>
          </p:spPr>
          <p:txBody>
            <a:bodyPr anchorCtr="0" anchor="ctr" bIns="137475" lIns="122200" spcFirstLastPara="1" rIns="122200" wrap="square" tIns="137475">
              <a:noAutofit/>
            </a:bodyPr>
            <a:lstStyle/>
            <a:p>
              <a:pPr indent="0" lvl="0" marL="0" marR="0" rtl="0" algn="ctr">
                <a:lnSpc>
                  <a:spcPct val="90000"/>
                </a:lnSpc>
                <a:spcBef>
                  <a:spcPts val="0"/>
                </a:spcBef>
                <a:spcAft>
                  <a:spcPts val="0"/>
                </a:spcAft>
                <a:buClr>
                  <a:srgbClr val="000000"/>
                </a:buClr>
                <a:buSzPts val="700"/>
                <a:buFont typeface="Arial"/>
                <a:buNone/>
              </a:pPr>
              <a:r>
                <a:rPr b="0" i="0" lang="en" sz="700" u="none" cap="none" strike="noStrike">
                  <a:solidFill>
                    <a:schemeClr val="lt1"/>
                  </a:solidFill>
                  <a:latin typeface="Arial"/>
                  <a:ea typeface="Arial"/>
                  <a:cs typeface="Arial"/>
                  <a:sym typeface="Arial"/>
                </a:rPr>
                <a:t>Measure ROI</a:t>
              </a:r>
              <a:endParaRPr b="0" i="0" sz="700" u="none" cap="none" strike="noStrike">
                <a:solidFill>
                  <a:schemeClr val="lt1"/>
                </a:solidFill>
                <a:latin typeface="Arial"/>
                <a:ea typeface="Arial"/>
                <a:cs typeface="Arial"/>
                <a:sym typeface="Arial"/>
              </a:endParaRPr>
            </a:p>
          </p:txBody>
        </p:sp>
        <p:sp>
          <p:nvSpPr>
            <p:cNvPr id="4517" name="Google Shape;4517;p583"/>
            <p:cNvSpPr/>
            <p:nvPr/>
          </p:nvSpPr>
          <p:spPr>
            <a:xfrm>
              <a:off x="7330285" y="4102261"/>
              <a:ext cx="1085700" cy="603300"/>
            </a:xfrm>
            <a:prstGeom prst="rect">
              <a:avLst/>
            </a:prstGeom>
            <a:noFill/>
            <a:ln>
              <a:noFill/>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18" name="Google Shape;4518;p583"/>
            <p:cNvSpPr/>
            <p:nvPr/>
          </p:nvSpPr>
          <p:spPr>
            <a:xfrm>
              <a:off x="9396722" y="3901206"/>
              <a:ext cx="874586" cy="1005774"/>
            </a:xfrm>
            <a:custGeom>
              <a:rect b="b" l="l" r="r" t="t"/>
              <a:pathLst>
                <a:path extrusionOk="0" h="874586" w="1005271">
                  <a:moveTo>
                    <a:pt x="502635" y="0"/>
                  </a:moveTo>
                  <a:lnTo>
                    <a:pt x="1005270" y="190223"/>
                  </a:lnTo>
                  <a:lnTo>
                    <a:pt x="1005270" y="684364"/>
                  </a:lnTo>
                  <a:lnTo>
                    <a:pt x="502636" y="874586"/>
                  </a:lnTo>
                  <a:lnTo>
                    <a:pt x="1" y="684364"/>
                  </a:lnTo>
                  <a:lnTo>
                    <a:pt x="1" y="190223"/>
                  </a:lnTo>
                  <a:lnTo>
                    <a:pt x="502635" y="0"/>
                  </a:lnTo>
                  <a:close/>
                </a:path>
              </a:pathLst>
            </a:custGeom>
            <a:solidFill>
              <a:schemeClr val="accent2"/>
            </a:solidFill>
            <a:ln cap="flat" cmpd="sng" w="25400">
              <a:solidFill>
                <a:schemeClr val="lt1"/>
              </a:solidFill>
              <a:prstDash val="solid"/>
              <a:round/>
              <a:headEnd len="sm" w="sm" type="none"/>
              <a:tailEnd len="sm" w="sm" type="none"/>
            </a:ln>
          </p:spPr>
          <p:txBody>
            <a:bodyPr anchorCtr="0" anchor="ctr" bIns="117475" lIns="102200" spcFirstLastPara="1" rIns="102200" wrap="square" tIns="117475">
              <a:noAutofit/>
            </a:bodyPr>
            <a:lstStyle/>
            <a:p>
              <a:pPr indent="0" lvl="0" marL="0" marR="0" rtl="0" algn="ctr">
                <a:lnSpc>
                  <a:spcPct val="90000"/>
                </a:lnSpc>
                <a:spcBef>
                  <a:spcPts val="0"/>
                </a:spcBef>
                <a:spcAft>
                  <a:spcPts val="0"/>
                </a:spcAft>
                <a:buClr>
                  <a:srgbClr val="000000"/>
                </a:buClr>
                <a:buSzPts val="500"/>
                <a:buFont typeface="Arial"/>
                <a:buNone/>
              </a:pPr>
              <a:r>
                <a:rPr b="0" i="0" lang="en" sz="500" u="none" cap="none" strike="noStrike">
                  <a:solidFill>
                    <a:schemeClr val="lt1"/>
                  </a:solidFill>
                  <a:latin typeface="Arial"/>
                  <a:ea typeface="Arial"/>
                  <a:cs typeface="Arial"/>
                  <a:sym typeface="Arial"/>
                </a:rPr>
                <a:t>documentation</a:t>
              </a:r>
              <a:endParaRPr b="0" i="0" sz="500" u="none" cap="none" strike="noStrike">
                <a:solidFill>
                  <a:schemeClr val="lt1"/>
                </a:solidFill>
                <a:latin typeface="Arial"/>
                <a:ea typeface="Arial"/>
                <a:cs typeface="Arial"/>
                <a:sym typeface="Arial"/>
              </a:endParaRPr>
            </a:p>
          </p:txBody>
        </p:sp>
        <p:sp>
          <p:nvSpPr>
            <p:cNvPr id="4519" name="Google Shape;4519;p583"/>
            <p:cNvSpPr/>
            <p:nvPr/>
          </p:nvSpPr>
          <p:spPr>
            <a:xfrm>
              <a:off x="8926255" y="4754481"/>
              <a:ext cx="874586" cy="1005774"/>
            </a:xfrm>
            <a:custGeom>
              <a:rect b="b" l="l" r="r" t="t"/>
              <a:pathLst>
                <a:path extrusionOk="0" h="874586" w="1005271">
                  <a:moveTo>
                    <a:pt x="502635" y="0"/>
                  </a:moveTo>
                  <a:lnTo>
                    <a:pt x="1005270" y="190223"/>
                  </a:lnTo>
                  <a:lnTo>
                    <a:pt x="1005270" y="684364"/>
                  </a:lnTo>
                  <a:lnTo>
                    <a:pt x="502636" y="874586"/>
                  </a:lnTo>
                  <a:lnTo>
                    <a:pt x="1" y="684364"/>
                  </a:lnTo>
                  <a:lnTo>
                    <a:pt x="1" y="190223"/>
                  </a:lnTo>
                  <a:lnTo>
                    <a:pt x="502635" y="0"/>
                  </a:lnTo>
                  <a:close/>
                </a:path>
              </a:pathLst>
            </a:custGeom>
            <a:solidFill>
              <a:schemeClr val="accent2"/>
            </a:solidFill>
            <a:ln cap="flat" cmpd="sng" w="25400">
              <a:solidFill>
                <a:schemeClr val="lt1"/>
              </a:solidFill>
              <a:prstDash val="solid"/>
              <a:round/>
              <a:headEnd len="sm" w="sm" type="none"/>
              <a:tailEnd len="sm" w="sm" type="none"/>
            </a:ln>
          </p:spPr>
          <p:txBody>
            <a:bodyPr anchorCtr="0" anchor="ctr" bIns="137475" lIns="122200" spcFirstLastPara="1" rIns="122200" wrap="square" tIns="137475">
              <a:noAutofit/>
            </a:bodyPr>
            <a:lstStyle/>
            <a:p>
              <a:pPr indent="0" lvl="0" marL="0" marR="0" rtl="0" algn="ctr">
                <a:lnSpc>
                  <a:spcPct val="90000"/>
                </a:lnSpc>
                <a:spcBef>
                  <a:spcPts val="0"/>
                </a:spcBef>
                <a:spcAft>
                  <a:spcPts val="0"/>
                </a:spcAft>
                <a:buClr>
                  <a:srgbClr val="000000"/>
                </a:buClr>
                <a:buSzPts val="700"/>
                <a:buFont typeface="Arial"/>
                <a:buNone/>
              </a:pPr>
              <a:r>
                <a:rPr b="0" i="0" lang="en" sz="700" u="none" cap="none" strike="noStrike">
                  <a:solidFill>
                    <a:schemeClr val="lt1"/>
                  </a:solidFill>
                  <a:latin typeface="Arial"/>
                  <a:ea typeface="Arial"/>
                  <a:cs typeface="Arial"/>
                  <a:sym typeface="Arial"/>
                </a:rPr>
                <a:t>Model  security testing</a:t>
              </a:r>
              <a:endParaRPr b="0" i="0" sz="700" u="none" cap="none" strike="noStrike">
                <a:solidFill>
                  <a:schemeClr val="lt1"/>
                </a:solidFill>
                <a:latin typeface="Arial"/>
                <a:ea typeface="Arial"/>
                <a:cs typeface="Arial"/>
                <a:sym typeface="Arial"/>
              </a:endParaRPr>
            </a:p>
          </p:txBody>
        </p:sp>
        <p:sp>
          <p:nvSpPr>
            <p:cNvPr id="4520" name="Google Shape;4520;p583"/>
            <p:cNvSpPr/>
            <p:nvPr/>
          </p:nvSpPr>
          <p:spPr>
            <a:xfrm>
              <a:off x="9827381" y="4955536"/>
              <a:ext cx="1122000" cy="603300"/>
            </a:xfrm>
            <a:prstGeom prst="rect">
              <a:avLst/>
            </a:prstGeom>
            <a:noFill/>
            <a:ln>
              <a:noFill/>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21" name="Google Shape;4521;p583"/>
            <p:cNvSpPr/>
            <p:nvPr/>
          </p:nvSpPr>
          <p:spPr>
            <a:xfrm>
              <a:off x="7981701" y="4754481"/>
              <a:ext cx="874586" cy="1005774"/>
            </a:xfrm>
            <a:custGeom>
              <a:rect b="b" l="l" r="r" t="t"/>
              <a:pathLst>
                <a:path extrusionOk="0" h="874586" w="1005271">
                  <a:moveTo>
                    <a:pt x="502635" y="0"/>
                  </a:moveTo>
                  <a:lnTo>
                    <a:pt x="1005270" y="190223"/>
                  </a:lnTo>
                  <a:lnTo>
                    <a:pt x="1005270" y="684364"/>
                  </a:lnTo>
                  <a:lnTo>
                    <a:pt x="502636" y="874586"/>
                  </a:lnTo>
                  <a:lnTo>
                    <a:pt x="1" y="684364"/>
                  </a:lnTo>
                  <a:lnTo>
                    <a:pt x="1" y="190223"/>
                  </a:lnTo>
                  <a:lnTo>
                    <a:pt x="502635" y="0"/>
                  </a:lnTo>
                  <a:close/>
                </a:path>
              </a:pathLst>
            </a:custGeom>
            <a:solidFill>
              <a:schemeClr val="accent2"/>
            </a:solidFill>
            <a:ln cap="flat" cmpd="sng" w="25400">
              <a:solidFill>
                <a:schemeClr val="lt1"/>
              </a:solidFill>
              <a:prstDash val="solid"/>
              <a:round/>
              <a:headEnd len="sm" w="sm" type="none"/>
              <a:tailEnd len="sm" w="sm" type="none"/>
            </a:ln>
          </p:spPr>
          <p:txBody>
            <a:bodyPr anchorCtr="0" anchor="ctr" bIns="117475" lIns="102200" spcFirstLastPara="1" rIns="102200" wrap="square" tIns="117475">
              <a:noAutofit/>
            </a:bodyPr>
            <a:lstStyle/>
            <a:p>
              <a:pPr indent="0" lvl="0" marL="0" marR="0" rtl="0" algn="ctr">
                <a:lnSpc>
                  <a:spcPct val="90000"/>
                </a:lnSpc>
                <a:spcBef>
                  <a:spcPts val="0"/>
                </a:spcBef>
                <a:spcAft>
                  <a:spcPts val="0"/>
                </a:spcAft>
                <a:buClr>
                  <a:srgbClr val="000000"/>
                </a:buClr>
                <a:buSzPts val="700"/>
                <a:buFont typeface="Arial"/>
                <a:buNone/>
              </a:pPr>
              <a:r>
                <a:rPr b="0" i="0" lang="en" sz="700" u="none" cap="none" strike="noStrike">
                  <a:solidFill>
                    <a:schemeClr val="lt1"/>
                  </a:solidFill>
                  <a:latin typeface="Arial"/>
                  <a:ea typeface="Arial"/>
                  <a:cs typeface="Arial"/>
                  <a:sym typeface="Arial"/>
                </a:rPr>
                <a:t>Automation</a:t>
              </a:r>
              <a:endParaRPr b="0" i="0" sz="700" u="none" cap="none" strike="noStrike">
                <a:solidFill>
                  <a:schemeClr val="lt1"/>
                </a:solidFill>
                <a:latin typeface="Arial"/>
                <a:ea typeface="Arial"/>
                <a:cs typeface="Arial"/>
                <a:sym typeface="Arial"/>
              </a:endParaRPr>
            </a:p>
          </p:txBody>
        </p:sp>
      </p:grpSp>
      <p:sp>
        <p:nvSpPr>
          <p:cNvPr id="4522" name="Google Shape;4522;p583"/>
          <p:cNvSpPr txBox="1"/>
          <p:nvPr/>
        </p:nvSpPr>
        <p:spPr>
          <a:xfrm>
            <a:off x="6893653" y="4844306"/>
            <a:ext cx="1527000" cy="1143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700"/>
              <a:buFont typeface="Arial"/>
              <a:buNone/>
            </a:pPr>
            <a:fld id="{00000000-1234-1234-1234-123412341234}" type="slidenum">
              <a:rPr b="0" i="0" lang="en" sz="700" u="none" cap="none" strike="noStrike">
                <a:solidFill>
                  <a:schemeClr val="dk1"/>
                </a:solidFill>
                <a:latin typeface="Arial"/>
                <a:ea typeface="Arial"/>
                <a:cs typeface="Arial"/>
                <a:sym typeface="Arial"/>
              </a:rPr>
              <a:t>‹#›</a:t>
            </a:fld>
            <a:endParaRPr b="0" i="0" sz="700" u="none" cap="none" strike="noStrike">
              <a:solidFill>
                <a:schemeClr val="dk1"/>
              </a:solidFill>
              <a:latin typeface="Arial"/>
              <a:ea typeface="Arial"/>
              <a:cs typeface="Arial"/>
              <a:sym typeface="Arial"/>
            </a:endParaRPr>
          </a:p>
        </p:txBody>
      </p:sp>
      <p:sp>
        <p:nvSpPr>
          <p:cNvPr id="4523" name="Google Shape;4523;p583"/>
          <p:cNvSpPr/>
          <p:nvPr/>
        </p:nvSpPr>
        <p:spPr>
          <a:xfrm>
            <a:off x="911956" y="609484"/>
            <a:ext cx="377717" cy="352105"/>
          </a:xfrm>
          <a:custGeom>
            <a:rect b="b" l="l" r="r" t="t"/>
            <a:pathLst>
              <a:path extrusionOk="0" h="6681" w="6682">
                <a:moveTo>
                  <a:pt x="0" y="0"/>
                </a:moveTo>
                <a:lnTo>
                  <a:pt x="0" y="6681"/>
                </a:lnTo>
                <a:lnTo>
                  <a:pt x="6682" y="6681"/>
                </a:lnTo>
                <a:lnTo>
                  <a:pt x="6682" y="0"/>
                </a:lnTo>
                <a:lnTo>
                  <a:pt x="0" y="0"/>
                </a:lnTo>
                <a:close/>
                <a:moveTo>
                  <a:pt x="4023" y="4797"/>
                </a:moveTo>
                <a:lnTo>
                  <a:pt x="4023" y="4797"/>
                </a:lnTo>
                <a:lnTo>
                  <a:pt x="4013" y="4751"/>
                </a:lnTo>
                <a:lnTo>
                  <a:pt x="3997" y="4705"/>
                </a:lnTo>
                <a:lnTo>
                  <a:pt x="3979" y="4661"/>
                </a:lnTo>
                <a:lnTo>
                  <a:pt x="3959" y="4617"/>
                </a:lnTo>
                <a:lnTo>
                  <a:pt x="3935" y="4577"/>
                </a:lnTo>
                <a:lnTo>
                  <a:pt x="3907" y="4537"/>
                </a:lnTo>
                <a:lnTo>
                  <a:pt x="3877" y="4499"/>
                </a:lnTo>
                <a:lnTo>
                  <a:pt x="3843" y="4463"/>
                </a:lnTo>
                <a:lnTo>
                  <a:pt x="3843" y="4463"/>
                </a:lnTo>
                <a:lnTo>
                  <a:pt x="3843" y="4463"/>
                </a:lnTo>
                <a:lnTo>
                  <a:pt x="3819" y="4441"/>
                </a:lnTo>
                <a:lnTo>
                  <a:pt x="3793" y="4419"/>
                </a:lnTo>
                <a:lnTo>
                  <a:pt x="3767" y="4397"/>
                </a:lnTo>
                <a:lnTo>
                  <a:pt x="3741" y="4379"/>
                </a:lnTo>
                <a:lnTo>
                  <a:pt x="3713" y="4361"/>
                </a:lnTo>
                <a:lnTo>
                  <a:pt x="3683" y="4345"/>
                </a:lnTo>
                <a:lnTo>
                  <a:pt x="3655" y="4331"/>
                </a:lnTo>
                <a:lnTo>
                  <a:pt x="3625" y="4319"/>
                </a:lnTo>
                <a:lnTo>
                  <a:pt x="3595" y="4307"/>
                </a:lnTo>
                <a:lnTo>
                  <a:pt x="3565" y="4297"/>
                </a:lnTo>
                <a:lnTo>
                  <a:pt x="3533" y="4289"/>
                </a:lnTo>
                <a:lnTo>
                  <a:pt x="3503" y="4283"/>
                </a:lnTo>
                <a:lnTo>
                  <a:pt x="3471" y="4277"/>
                </a:lnTo>
                <a:lnTo>
                  <a:pt x="3439" y="4273"/>
                </a:lnTo>
                <a:lnTo>
                  <a:pt x="3409" y="4271"/>
                </a:lnTo>
                <a:lnTo>
                  <a:pt x="3377" y="4271"/>
                </a:lnTo>
                <a:lnTo>
                  <a:pt x="3345" y="4271"/>
                </a:lnTo>
                <a:lnTo>
                  <a:pt x="3313" y="4273"/>
                </a:lnTo>
                <a:lnTo>
                  <a:pt x="3281" y="4277"/>
                </a:lnTo>
                <a:lnTo>
                  <a:pt x="3249" y="4283"/>
                </a:lnTo>
                <a:lnTo>
                  <a:pt x="3219" y="4289"/>
                </a:lnTo>
                <a:lnTo>
                  <a:pt x="3187" y="4297"/>
                </a:lnTo>
                <a:lnTo>
                  <a:pt x="3157" y="4307"/>
                </a:lnTo>
                <a:lnTo>
                  <a:pt x="3127" y="4319"/>
                </a:lnTo>
                <a:lnTo>
                  <a:pt x="3097" y="4331"/>
                </a:lnTo>
                <a:lnTo>
                  <a:pt x="3069" y="4345"/>
                </a:lnTo>
                <a:lnTo>
                  <a:pt x="3041" y="4361"/>
                </a:lnTo>
                <a:lnTo>
                  <a:pt x="3013" y="4379"/>
                </a:lnTo>
                <a:lnTo>
                  <a:pt x="2985" y="4397"/>
                </a:lnTo>
                <a:lnTo>
                  <a:pt x="2959" y="4419"/>
                </a:lnTo>
                <a:lnTo>
                  <a:pt x="2933" y="4441"/>
                </a:lnTo>
                <a:lnTo>
                  <a:pt x="2909" y="4463"/>
                </a:lnTo>
                <a:lnTo>
                  <a:pt x="2909" y="4463"/>
                </a:lnTo>
                <a:lnTo>
                  <a:pt x="2875" y="4499"/>
                </a:lnTo>
                <a:lnTo>
                  <a:pt x="2845" y="4537"/>
                </a:lnTo>
                <a:lnTo>
                  <a:pt x="2817" y="4577"/>
                </a:lnTo>
                <a:lnTo>
                  <a:pt x="2793" y="4617"/>
                </a:lnTo>
                <a:lnTo>
                  <a:pt x="2773" y="4661"/>
                </a:lnTo>
                <a:lnTo>
                  <a:pt x="2755" y="4705"/>
                </a:lnTo>
                <a:lnTo>
                  <a:pt x="2741" y="4751"/>
                </a:lnTo>
                <a:lnTo>
                  <a:pt x="2729" y="4797"/>
                </a:lnTo>
                <a:lnTo>
                  <a:pt x="284" y="4797"/>
                </a:lnTo>
                <a:lnTo>
                  <a:pt x="284" y="3483"/>
                </a:lnTo>
                <a:lnTo>
                  <a:pt x="4199" y="3483"/>
                </a:lnTo>
                <a:lnTo>
                  <a:pt x="4199" y="3483"/>
                </a:lnTo>
                <a:lnTo>
                  <a:pt x="4209" y="3529"/>
                </a:lnTo>
                <a:lnTo>
                  <a:pt x="4225" y="3573"/>
                </a:lnTo>
                <a:lnTo>
                  <a:pt x="4243" y="3617"/>
                </a:lnTo>
                <a:lnTo>
                  <a:pt x="4263" y="3659"/>
                </a:lnTo>
                <a:lnTo>
                  <a:pt x="4287" y="3699"/>
                </a:lnTo>
                <a:lnTo>
                  <a:pt x="4313" y="3737"/>
                </a:lnTo>
                <a:lnTo>
                  <a:pt x="4343" y="3775"/>
                </a:lnTo>
                <a:lnTo>
                  <a:pt x="4377" y="3809"/>
                </a:lnTo>
                <a:lnTo>
                  <a:pt x="4377" y="3809"/>
                </a:lnTo>
                <a:lnTo>
                  <a:pt x="4401" y="3833"/>
                </a:lnTo>
                <a:lnTo>
                  <a:pt x="4425" y="3855"/>
                </a:lnTo>
                <a:lnTo>
                  <a:pt x="4451" y="3875"/>
                </a:lnTo>
                <a:lnTo>
                  <a:pt x="4477" y="3893"/>
                </a:lnTo>
                <a:lnTo>
                  <a:pt x="4505" y="3911"/>
                </a:lnTo>
                <a:lnTo>
                  <a:pt x="4533" y="3927"/>
                </a:lnTo>
                <a:lnTo>
                  <a:pt x="4561" y="3941"/>
                </a:lnTo>
                <a:lnTo>
                  <a:pt x="4591" y="3953"/>
                </a:lnTo>
                <a:lnTo>
                  <a:pt x="4621" y="3965"/>
                </a:lnTo>
                <a:lnTo>
                  <a:pt x="4651" y="3975"/>
                </a:lnTo>
                <a:lnTo>
                  <a:pt x="4683" y="3983"/>
                </a:lnTo>
                <a:lnTo>
                  <a:pt x="4715" y="3991"/>
                </a:lnTo>
                <a:lnTo>
                  <a:pt x="4747" y="3997"/>
                </a:lnTo>
                <a:lnTo>
                  <a:pt x="4779" y="4001"/>
                </a:lnTo>
                <a:lnTo>
                  <a:pt x="4811" y="4003"/>
                </a:lnTo>
                <a:lnTo>
                  <a:pt x="4845" y="4003"/>
                </a:lnTo>
                <a:lnTo>
                  <a:pt x="4845" y="4003"/>
                </a:lnTo>
                <a:lnTo>
                  <a:pt x="4891" y="4003"/>
                </a:lnTo>
                <a:lnTo>
                  <a:pt x="4939" y="3997"/>
                </a:lnTo>
                <a:lnTo>
                  <a:pt x="4985" y="3989"/>
                </a:lnTo>
                <a:lnTo>
                  <a:pt x="5032" y="3977"/>
                </a:lnTo>
                <a:lnTo>
                  <a:pt x="5076" y="3963"/>
                </a:lnTo>
                <a:lnTo>
                  <a:pt x="5118" y="3945"/>
                </a:lnTo>
                <a:lnTo>
                  <a:pt x="5160" y="3923"/>
                </a:lnTo>
                <a:lnTo>
                  <a:pt x="5200" y="3899"/>
                </a:lnTo>
                <a:lnTo>
                  <a:pt x="5568" y="4267"/>
                </a:lnTo>
                <a:lnTo>
                  <a:pt x="5770" y="4065"/>
                </a:lnTo>
                <a:lnTo>
                  <a:pt x="5402" y="3699"/>
                </a:lnTo>
                <a:lnTo>
                  <a:pt x="5402" y="3699"/>
                </a:lnTo>
                <a:lnTo>
                  <a:pt x="5418" y="3673"/>
                </a:lnTo>
                <a:lnTo>
                  <a:pt x="5432" y="3647"/>
                </a:lnTo>
                <a:lnTo>
                  <a:pt x="5444" y="3621"/>
                </a:lnTo>
                <a:lnTo>
                  <a:pt x="5456" y="3593"/>
                </a:lnTo>
                <a:lnTo>
                  <a:pt x="5466" y="3567"/>
                </a:lnTo>
                <a:lnTo>
                  <a:pt x="5476" y="3539"/>
                </a:lnTo>
                <a:lnTo>
                  <a:pt x="5484" y="3511"/>
                </a:lnTo>
                <a:lnTo>
                  <a:pt x="5490" y="3483"/>
                </a:lnTo>
                <a:lnTo>
                  <a:pt x="6396" y="3483"/>
                </a:lnTo>
                <a:lnTo>
                  <a:pt x="6396" y="4797"/>
                </a:lnTo>
                <a:lnTo>
                  <a:pt x="4023" y="4797"/>
                </a:lnTo>
                <a:close/>
                <a:moveTo>
                  <a:pt x="3377" y="5307"/>
                </a:moveTo>
                <a:lnTo>
                  <a:pt x="3377" y="5307"/>
                </a:lnTo>
                <a:lnTo>
                  <a:pt x="3339" y="5305"/>
                </a:lnTo>
                <a:lnTo>
                  <a:pt x="3303" y="5301"/>
                </a:lnTo>
                <a:lnTo>
                  <a:pt x="3267" y="5291"/>
                </a:lnTo>
                <a:lnTo>
                  <a:pt x="3233" y="5279"/>
                </a:lnTo>
                <a:lnTo>
                  <a:pt x="3199" y="5263"/>
                </a:lnTo>
                <a:lnTo>
                  <a:pt x="3167" y="5245"/>
                </a:lnTo>
                <a:lnTo>
                  <a:pt x="3137" y="5223"/>
                </a:lnTo>
                <a:lnTo>
                  <a:pt x="3111" y="5197"/>
                </a:lnTo>
                <a:lnTo>
                  <a:pt x="3111" y="5197"/>
                </a:lnTo>
                <a:lnTo>
                  <a:pt x="3085" y="5169"/>
                </a:lnTo>
                <a:lnTo>
                  <a:pt x="3063" y="5139"/>
                </a:lnTo>
                <a:lnTo>
                  <a:pt x="3043" y="5109"/>
                </a:lnTo>
                <a:lnTo>
                  <a:pt x="3029" y="5075"/>
                </a:lnTo>
                <a:lnTo>
                  <a:pt x="3015" y="5041"/>
                </a:lnTo>
                <a:lnTo>
                  <a:pt x="3007" y="5005"/>
                </a:lnTo>
                <a:lnTo>
                  <a:pt x="3001" y="4969"/>
                </a:lnTo>
                <a:lnTo>
                  <a:pt x="2999" y="4931"/>
                </a:lnTo>
                <a:lnTo>
                  <a:pt x="2999" y="4931"/>
                </a:lnTo>
                <a:lnTo>
                  <a:pt x="3001" y="4893"/>
                </a:lnTo>
                <a:lnTo>
                  <a:pt x="3007" y="4857"/>
                </a:lnTo>
                <a:lnTo>
                  <a:pt x="3015" y="4821"/>
                </a:lnTo>
                <a:lnTo>
                  <a:pt x="3029" y="4787"/>
                </a:lnTo>
                <a:lnTo>
                  <a:pt x="3043" y="4753"/>
                </a:lnTo>
                <a:lnTo>
                  <a:pt x="3063" y="4723"/>
                </a:lnTo>
                <a:lnTo>
                  <a:pt x="3085" y="4693"/>
                </a:lnTo>
                <a:lnTo>
                  <a:pt x="3111" y="4665"/>
                </a:lnTo>
                <a:lnTo>
                  <a:pt x="3111" y="4665"/>
                </a:lnTo>
                <a:lnTo>
                  <a:pt x="3139" y="4639"/>
                </a:lnTo>
                <a:lnTo>
                  <a:pt x="3169" y="4617"/>
                </a:lnTo>
                <a:lnTo>
                  <a:pt x="3201" y="4597"/>
                </a:lnTo>
                <a:lnTo>
                  <a:pt x="3235" y="4583"/>
                </a:lnTo>
                <a:lnTo>
                  <a:pt x="3269" y="4571"/>
                </a:lnTo>
                <a:lnTo>
                  <a:pt x="3305" y="4561"/>
                </a:lnTo>
                <a:lnTo>
                  <a:pt x="3341" y="4557"/>
                </a:lnTo>
                <a:lnTo>
                  <a:pt x="3377" y="4555"/>
                </a:lnTo>
                <a:lnTo>
                  <a:pt x="3377" y="4555"/>
                </a:lnTo>
                <a:lnTo>
                  <a:pt x="3413" y="4557"/>
                </a:lnTo>
                <a:lnTo>
                  <a:pt x="3449" y="4561"/>
                </a:lnTo>
                <a:lnTo>
                  <a:pt x="3483" y="4571"/>
                </a:lnTo>
                <a:lnTo>
                  <a:pt x="3519" y="4583"/>
                </a:lnTo>
                <a:lnTo>
                  <a:pt x="3551" y="4597"/>
                </a:lnTo>
                <a:lnTo>
                  <a:pt x="3583" y="4617"/>
                </a:lnTo>
                <a:lnTo>
                  <a:pt x="3613" y="4639"/>
                </a:lnTo>
                <a:lnTo>
                  <a:pt x="3643" y="4665"/>
                </a:lnTo>
                <a:lnTo>
                  <a:pt x="3643" y="4665"/>
                </a:lnTo>
                <a:lnTo>
                  <a:pt x="3667" y="4693"/>
                </a:lnTo>
                <a:lnTo>
                  <a:pt x="3689" y="4723"/>
                </a:lnTo>
                <a:lnTo>
                  <a:pt x="3709" y="4753"/>
                </a:lnTo>
                <a:lnTo>
                  <a:pt x="3725" y="4787"/>
                </a:lnTo>
                <a:lnTo>
                  <a:pt x="3737" y="4821"/>
                </a:lnTo>
                <a:lnTo>
                  <a:pt x="3745" y="4857"/>
                </a:lnTo>
                <a:lnTo>
                  <a:pt x="3751" y="4893"/>
                </a:lnTo>
                <a:lnTo>
                  <a:pt x="3753" y="4931"/>
                </a:lnTo>
                <a:lnTo>
                  <a:pt x="3753" y="4931"/>
                </a:lnTo>
                <a:lnTo>
                  <a:pt x="3751" y="4969"/>
                </a:lnTo>
                <a:lnTo>
                  <a:pt x="3745" y="5005"/>
                </a:lnTo>
                <a:lnTo>
                  <a:pt x="3737" y="5041"/>
                </a:lnTo>
                <a:lnTo>
                  <a:pt x="3725" y="5075"/>
                </a:lnTo>
                <a:lnTo>
                  <a:pt x="3709" y="5109"/>
                </a:lnTo>
                <a:lnTo>
                  <a:pt x="3689" y="5139"/>
                </a:lnTo>
                <a:lnTo>
                  <a:pt x="3667" y="5169"/>
                </a:lnTo>
                <a:lnTo>
                  <a:pt x="3643" y="5197"/>
                </a:lnTo>
                <a:lnTo>
                  <a:pt x="3643" y="5197"/>
                </a:lnTo>
                <a:lnTo>
                  <a:pt x="3615" y="5223"/>
                </a:lnTo>
                <a:lnTo>
                  <a:pt x="3585" y="5245"/>
                </a:lnTo>
                <a:lnTo>
                  <a:pt x="3553" y="5263"/>
                </a:lnTo>
                <a:lnTo>
                  <a:pt x="3521" y="5279"/>
                </a:lnTo>
                <a:lnTo>
                  <a:pt x="3485" y="5291"/>
                </a:lnTo>
                <a:lnTo>
                  <a:pt x="3451" y="5301"/>
                </a:lnTo>
                <a:lnTo>
                  <a:pt x="3413" y="5305"/>
                </a:lnTo>
                <a:lnTo>
                  <a:pt x="3377" y="5307"/>
                </a:lnTo>
                <a:lnTo>
                  <a:pt x="3377" y="5307"/>
                </a:lnTo>
                <a:close/>
                <a:moveTo>
                  <a:pt x="5112" y="3609"/>
                </a:moveTo>
                <a:lnTo>
                  <a:pt x="5112" y="3609"/>
                </a:lnTo>
                <a:lnTo>
                  <a:pt x="5084" y="3633"/>
                </a:lnTo>
                <a:lnTo>
                  <a:pt x="5054" y="3655"/>
                </a:lnTo>
                <a:lnTo>
                  <a:pt x="5022" y="3675"/>
                </a:lnTo>
                <a:lnTo>
                  <a:pt x="4989" y="3691"/>
                </a:lnTo>
                <a:lnTo>
                  <a:pt x="4953" y="3703"/>
                </a:lnTo>
                <a:lnTo>
                  <a:pt x="4919" y="3711"/>
                </a:lnTo>
                <a:lnTo>
                  <a:pt x="4881" y="3717"/>
                </a:lnTo>
                <a:lnTo>
                  <a:pt x="4845" y="3719"/>
                </a:lnTo>
                <a:lnTo>
                  <a:pt x="4845" y="3719"/>
                </a:lnTo>
                <a:lnTo>
                  <a:pt x="4807" y="3717"/>
                </a:lnTo>
                <a:lnTo>
                  <a:pt x="4771" y="3711"/>
                </a:lnTo>
                <a:lnTo>
                  <a:pt x="4735" y="3703"/>
                </a:lnTo>
                <a:lnTo>
                  <a:pt x="4701" y="3691"/>
                </a:lnTo>
                <a:lnTo>
                  <a:pt x="4667" y="3675"/>
                </a:lnTo>
                <a:lnTo>
                  <a:pt x="4635" y="3655"/>
                </a:lnTo>
                <a:lnTo>
                  <a:pt x="4605" y="3633"/>
                </a:lnTo>
                <a:lnTo>
                  <a:pt x="4579" y="3609"/>
                </a:lnTo>
                <a:lnTo>
                  <a:pt x="4579" y="3609"/>
                </a:lnTo>
                <a:lnTo>
                  <a:pt x="4553" y="3581"/>
                </a:lnTo>
                <a:lnTo>
                  <a:pt x="4531" y="3551"/>
                </a:lnTo>
                <a:lnTo>
                  <a:pt x="4511" y="3519"/>
                </a:lnTo>
                <a:lnTo>
                  <a:pt x="4497" y="3487"/>
                </a:lnTo>
                <a:lnTo>
                  <a:pt x="4483" y="3453"/>
                </a:lnTo>
                <a:lnTo>
                  <a:pt x="4475" y="3417"/>
                </a:lnTo>
                <a:lnTo>
                  <a:pt x="4469" y="3379"/>
                </a:lnTo>
                <a:lnTo>
                  <a:pt x="4467" y="3343"/>
                </a:lnTo>
                <a:lnTo>
                  <a:pt x="4467" y="3343"/>
                </a:lnTo>
                <a:lnTo>
                  <a:pt x="4469" y="3306"/>
                </a:lnTo>
                <a:lnTo>
                  <a:pt x="4475" y="3270"/>
                </a:lnTo>
                <a:lnTo>
                  <a:pt x="4483" y="3234"/>
                </a:lnTo>
                <a:lnTo>
                  <a:pt x="4497" y="3200"/>
                </a:lnTo>
                <a:lnTo>
                  <a:pt x="4511" y="3166"/>
                </a:lnTo>
                <a:lnTo>
                  <a:pt x="4531" y="3134"/>
                </a:lnTo>
                <a:lnTo>
                  <a:pt x="4553" y="3104"/>
                </a:lnTo>
                <a:lnTo>
                  <a:pt x="4579" y="3078"/>
                </a:lnTo>
                <a:lnTo>
                  <a:pt x="4579" y="3078"/>
                </a:lnTo>
                <a:lnTo>
                  <a:pt x="4607" y="3052"/>
                </a:lnTo>
                <a:lnTo>
                  <a:pt x="4637" y="3030"/>
                </a:lnTo>
                <a:lnTo>
                  <a:pt x="4669" y="3010"/>
                </a:lnTo>
                <a:lnTo>
                  <a:pt x="4703" y="2994"/>
                </a:lnTo>
                <a:lnTo>
                  <a:pt x="4737" y="2982"/>
                </a:lnTo>
                <a:lnTo>
                  <a:pt x="4773" y="2974"/>
                </a:lnTo>
                <a:lnTo>
                  <a:pt x="4809" y="2968"/>
                </a:lnTo>
                <a:lnTo>
                  <a:pt x="4845" y="2968"/>
                </a:lnTo>
                <a:lnTo>
                  <a:pt x="4845" y="2968"/>
                </a:lnTo>
                <a:lnTo>
                  <a:pt x="4881" y="2968"/>
                </a:lnTo>
                <a:lnTo>
                  <a:pt x="4917" y="2974"/>
                </a:lnTo>
                <a:lnTo>
                  <a:pt x="4951" y="2982"/>
                </a:lnTo>
                <a:lnTo>
                  <a:pt x="4985" y="2994"/>
                </a:lnTo>
                <a:lnTo>
                  <a:pt x="5020" y="3010"/>
                </a:lnTo>
                <a:lnTo>
                  <a:pt x="5052" y="3028"/>
                </a:lnTo>
                <a:lnTo>
                  <a:pt x="5082" y="3052"/>
                </a:lnTo>
                <a:lnTo>
                  <a:pt x="5112" y="3078"/>
                </a:lnTo>
                <a:lnTo>
                  <a:pt x="5112" y="3078"/>
                </a:lnTo>
                <a:lnTo>
                  <a:pt x="5138" y="3106"/>
                </a:lnTo>
                <a:lnTo>
                  <a:pt x="5160" y="3136"/>
                </a:lnTo>
                <a:lnTo>
                  <a:pt x="5178" y="3168"/>
                </a:lnTo>
                <a:lnTo>
                  <a:pt x="5194" y="3202"/>
                </a:lnTo>
                <a:lnTo>
                  <a:pt x="5206" y="3236"/>
                </a:lnTo>
                <a:lnTo>
                  <a:pt x="5214" y="3272"/>
                </a:lnTo>
                <a:lnTo>
                  <a:pt x="5220" y="3308"/>
                </a:lnTo>
                <a:lnTo>
                  <a:pt x="5222" y="3343"/>
                </a:lnTo>
                <a:lnTo>
                  <a:pt x="5220" y="3379"/>
                </a:lnTo>
                <a:lnTo>
                  <a:pt x="5214" y="3415"/>
                </a:lnTo>
                <a:lnTo>
                  <a:pt x="5206" y="3449"/>
                </a:lnTo>
                <a:lnTo>
                  <a:pt x="5194" y="3485"/>
                </a:lnTo>
                <a:lnTo>
                  <a:pt x="5178" y="3517"/>
                </a:lnTo>
                <a:lnTo>
                  <a:pt x="5160" y="3549"/>
                </a:lnTo>
                <a:lnTo>
                  <a:pt x="5138" y="3581"/>
                </a:lnTo>
                <a:lnTo>
                  <a:pt x="5112" y="3609"/>
                </a:lnTo>
                <a:lnTo>
                  <a:pt x="5112" y="3609"/>
                </a:lnTo>
                <a:close/>
                <a:moveTo>
                  <a:pt x="5490" y="3198"/>
                </a:moveTo>
                <a:lnTo>
                  <a:pt x="5490" y="3198"/>
                </a:lnTo>
                <a:lnTo>
                  <a:pt x="5478" y="3154"/>
                </a:lnTo>
                <a:lnTo>
                  <a:pt x="5464" y="3112"/>
                </a:lnTo>
                <a:lnTo>
                  <a:pt x="5446" y="3068"/>
                </a:lnTo>
                <a:lnTo>
                  <a:pt x="5426" y="3028"/>
                </a:lnTo>
                <a:lnTo>
                  <a:pt x="5402" y="2988"/>
                </a:lnTo>
                <a:lnTo>
                  <a:pt x="5376" y="2948"/>
                </a:lnTo>
                <a:lnTo>
                  <a:pt x="5346" y="2912"/>
                </a:lnTo>
                <a:lnTo>
                  <a:pt x="5312" y="2876"/>
                </a:lnTo>
                <a:lnTo>
                  <a:pt x="5312" y="2876"/>
                </a:lnTo>
                <a:lnTo>
                  <a:pt x="5312" y="2876"/>
                </a:lnTo>
                <a:lnTo>
                  <a:pt x="5288" y="2852"/>
                </a:lnTo>
                <a:lnTo>
                  <a:pt x="5262" y="2830"/>
                </a:lnTo>
                <a:lnTo>
                  <a:pt x="5236" y="2810"/>
                </a:lnTo>
                <a:lnTo>
                  <a:pt x="5210" y="2792"/>
                </a:lnTo>
                <a:lnTo>
                  <a:pt x="5182" y="2774"/>
                </a:lnTo>
                <a:lnTo>
                  <a:pt x="5152" y="2758"/>
                </a:lnTo>
                <a:lnTo>
                  <a:pt x="5124" y="2744"/>
                </a:lnTo>
                <a:lnTo>
                  <a:pt x="5094" y="2730"/>
                </a:lnTo>
                <a:lnTo>
                  <a:pt x="5064" y="2720"/>
                </a:lnTo>
                <a:lnTo>
                  <a:pt x="5034" y="2710"/>
                </a:lnTo>
                <a:lnTo>
                  <a:pt x="5001" y="2702"/>
                </a:lnTo>
                <a:lnTo>
                  <a:pt x="4971" y="2694"/>
                </a:lnTo>
                <a:lnTo>
                  <a:pt x="4939" y="2690"/>
                </a:lnTo>
                <a:lnTo>
                  <a:pt x="4907" y="2686"/>
                </a:lnTo>
                <a:lnTo>
                  <a:pt x="4875" y="2684"/>
                </a:lnTo>
                <a:lnTo>
                  <a:pt x="4845" y="2682"/>
                </a:lnTo>
                <a:lnTo>
                  <a:pt x="4813" y="2684"/>
                </a:lnTo>
                <a:lnTo>
                  <a:pt x="4781" y="2686"/>
                </a:lnTo>
                <a:lnTo>
                  <a:pt x="4749" y="2690"/>
                </a:lnTo>
                <a:lnTo>
                  <a:pt x="4717" y="2694"/>
                </a:lnTo>
                <a:lnTo>
                  <a:pt x="4687" y="2702"/>
                </a:lnTo>
                <a:lnTo>
                  <a:pt x="4655" y="2710"/>
                </a:lnTo>
                <a:lnTo>
                  <a:pt x="4625" y="2720"/>
                </a:lnTo>
                <a:lnTo>
                  <a:pt x="4595" y="2730"/>
                </a:lnTo>
                <a:lnTo>
                  <a:pt x="4565" y="2744"/>
                </a:lnTo>
                <a:lnTo>
                  <a:pt x="4537" y="2758"/>
                </a:lnTo>
                <a:lnTo>
                  <a:pt x="4509" y="2774"/>
                </a:lnTo>
                <a:lnTo>
                  <a:pt x="4481" y="2792"/>
                </a:lnTo>
                <a:lnTo>
                  <a:pt x="4453" y="2810"/>
                </a:lnTo>
                <a:lnTo>
                  <a:pt x="4427" y="2830"/>
                </a:lnTo>
                <a:lnTo>
                  <a:pt x="4401" y="2852"/>
                </a:lnTo>
                <a:lnTo>
                  <a:pt x="4377" y="2876"/>
                </a:lnTo>
                <a:lnTo>
                  <a:pt x="4377" y="2876"/>
                </a:lnTo>
                <a:lnTo>
                  <a:pt x="4345" y="2910"/>
                </a:lnTo>
                <a:lnTo>
                  <a:pt x="4315" y="2948"/>
                </a:lnTo>
                <a:lnTo>
                  <a:pt x="4289" y="2986"/>
                </a:lnTo>
                <a:lnTo>
                  <a:pt x="4265" y="3026"/>
                </a:lnTo>
                <a:lnTo>
                  <a:pt x="4243" y="3066"/>
                </a:lnTo>
                <a:lnTo>
                  <a:pt x="4225" y="3110"/>
                </a:lnTo>
                <a:lnTo>
                  <a:pt x="4211" y="3154"/>
                </a:lnTo>
                <a:lnTo>
                  <a:pt x="4199" y="3198"/>
                </a:lnTo>
                <a:lnTo>
                  <a:pt x="284" y="3198"/>
                </a:lnTo>
                <a:lnTo>
                  <a:pt x="284" y="1884"/>
                </a:lnTo>
                <a:lnTo>
                  <a:pt x="1014" y="1884"/>
                </a:lnTo>
                <a:lnTo>
                  <a:pt x="1014" y="1884"/>
                </a:lnTo>
                <a:lnTo>
                  <a:pt x="1024" y="1930"/>
                </a:lnTo>
                <a:lnTo>
                  <a:pt x="1040" y="1976"/>
                </a:lnTo>
                <a:lnTo>
                  <a:pt x="1058" y="2018"/>
                </a:lnTo>
                <a:lnTo>
                  <a:pt x="1078" y="2060"/>
                </a:lnTo>
                <a:lnTo>
                  <a:pt x="1102" y="2102"/>
                </a:lnTo>
                <a:lnTo>
                  <a:pt x="1130" y="2140"/>
                </a:lnTo>
                <a:lnTo>
                  <a:pt x="1160" y="2178"/>
                </a:lnTo>
                <a:lnTo>
                  <a:pt x="1192" y="2212"/>
                </a:lnTo>
                <a:lnTo>
                  <a:pt x="1192" y="2212"/>
                </a:lnTo>
                <a:lnTo>
                  <a:pt x="1216" y="2236"/>
                </a:lnTo>
                <a:lnTo>
                  <a:pt x="1242" y="2258"/>
                </a:lnTo>
                <a:lnTo>
                  <a:pt x="1268" y="2278"/>
                </a:lnTo>
                <a:lnTo>
                  <a:pt x="1296" y="2298"/>
                </a:lnTo>
                <a:lnTo>
                  <a:pt x="1324" y="2314"/>
                </a:lnTo>
                <a:lnTo>
                  <a:pt x="1352" y="2330"/>
                </a:lnTo>
                <a:lnTo>
                  <a:pt x="1380" y="2344"/>
                </a:lnTo>
                <a:lnTo>
                  <a:pt x="1410" y="2358"/>
                </a:lnTo>
                <a:lnTo>
                  <a:pt x="1440" y="2370"/>
                </a:lnTo>
                <a:lnTo>
                  <a:pt x="1472" y="2378"/>
                </a:lnTo>
                <a:lnTo>
                  <a:pt x="1502" y="2388"/>
                </a:lnTo>
                <a:lnTo>
                  <a:pt x="1534" y="2394"/>
                </a:lnTo>
                <a:lnTo>
                  <a:pt x="1564" y="2400"/>
                </a:lnTo>
                <a:lnTo>
                  <a:pt x="1596" y="2404"/>
                </a:lnTo>
                <a:lnTo>
                  <a:pt x="1628" y="2406"/>
                </a:lnTo>
                <a:lnTo>
                  <a:pt x="1660" y="2406"/>
                </a:lnTo>
                <a:lnTo>
                  <a:pt x="1660" y="2406"/>
                </a:lnTo>
                <a:lnTo>
                  <a:pt x="1707" y="2404"/>
                </a:lnTo>
                <a:lnTo>
                  <a:pt x="1753" y="2400"/>
                </a:lnTo>
                <a:lnTo>
                  <a:pt x="1799" y="2392"/>
                </a:lnTo>
                <a:lnTo>
                  <a:pt x="1845" y="2380"/>
                </a:lnTo>
                <a:lnTo>
                  <a:pt x="1889" y="2366"/>
                </a:lnTo>
                <a:lnTo>
                  <a:pt x="1933" y="2348"/>
                </a:lnTo>
                <a:lnTo>
                  <a:pt x="1975" y="2326"/>
                </a:lnTo>
                <a:lnTo>
                  <a:pt x="2017" y="2302"/>
                </a:lnTo>
                <a:lnTo>
                  <a:pt x="2383" y="2670"/>
                </a:lnTo>
                <a:lnTo>
                  <a:pt x="2585" y="2468"/>
                </a:lnTo>
                <a:lnTo>
                  <a:pt x="2217" y="2100"/>
                </a:lnTo>
                <a:lnTo>
                  <a:pt x="2217" y="2100"/>
                </a:lnTo>
                <a:lnTo>
                  <a:pt x="2233" y="2076"/>
                </a:lnTo>
                <a:lnTo>
                  <a:pt x="2247" y="2050"/>
                </a:lnTo>
                <a:lnTo>
                  <a:pt x="2261" y="2024"/>
                </a:lnTo>
                <a:lnTo>
                  <a:pt x="2273" y="1996"/>
                </a:lnTo>
                <a:lnTo>
                  <a:pt x="2283" y="1970"/>
                </a:lnTo>
                <a:lnTo>
                  <a:pt x="2291" y="1942"/>
                </a:lnTo>
                <a:lnTo>
                  <a:pt x="2299" y="1914"/>
                </a:lnTo>
                <a:lnTo>
                  <a:pt x="2307" y="1884"/>
                </a:lnTo>
                <a:lnTo>
                  <a:pt x="6396" y="1884"/>
                </a:lnTo>
                <a:lnTo>
                  <a:pt x="6396" y="3198"/>
                </a:lnTo>
                <a:lnTo>
                  <a:pt x="5490" y="3198"/>
                </a:lnTo>
                <a:close/>
                <a:moveTo>
                  <a:pt x="1927" y="2012"/>
                </a:moveTo>
                <a:lnTo>
                  <a:pt x="1927" y="2012"/>
                </a:lnTo>
                <a:lnTo>
                  <a:pt x="1899" y="2038"/>
                </a:lnTo>
                <a:lnTo>
                  <a:pt x="1867" y="2060"/>
                </a:lnTo>
                <a:lnTo>
                  <a:pt x="1835" y="2078"/>
                </a:lnTo>
                <a:lnTo>
                  <a:pt x="1803" y="2094"/>
                </a:lnTo>
                <a:lnTo>
                  <a:pt x="1767" y="2106"/>
                </a:lnTo>
                <a:lnTo>
                  <a:pt x="1733" y="2114"/>
                </a:lnTo>
                <a:lnTo>
                  <a:pt x="1697" y="2120"/>
                </a:lnTo>
                <a:lnTo>
                  <a:pt x="1660" y="2122"/>
                </a:lnTo>
                <a:lnTo>
                  <a:pt x="1624" y="2120"/>
                </a:lnTo>
                <a:lnTo>
                  <a:pt x="1588" y="2114"/>
                </a:lnTo>
                <a:lnTo>
                  <a:pt x="1552" y="2106"/>
                </a:lnTo>
                <a:lnTo>
                  <a:pt x="1518" y="2094"/>
                </a:lnTo>
                <a:lnTo>
                  <a:pt x="1484" y="2078"/>
                </a:lnTo>
                <a:lnTo>
                  <a:pt x="1452" y="2060"/>
                </a:lnTo>
                <a:lnTo>
                  <a:pt x="1422" y="2038"/>
                </a:lnTo>
                <a:lnTo>
                  <a:pt x="1394" y="2012"/>
                </a:lnTo>
                <a:lnTo>
                  <a:pt x="1394" y="2012"/>
                </a:lnTo>
                <a:lnTo>
                  <a:pt x="1368" y="1984"/>
                </a:lnTo>
                <a:lnTo>
                  <a:pt x="1346" y="1954"/>
                </a:lnTo>
                <a:lnTo>
                  <a:pt x="1328" y="1922"/>
                </a:lnTo>
                <a:lnTo>
                  <a:pt x="1312" y="1890"/>
                </a:lnTo>
                <a:lnTo>
                  <a:pt x="1300" y="1854"/>
                </a:lnTo>
                <a:lnTo>
                  <a:pt x="1290" y="1820"/>
                </a:lnTo>
                <a:lnTo>
                  <a:pt x="1284" y="1782"/>
                </a:lnTo>
                <a:lnTo>
                  <a:pt x="1284" y="1746"/>
                </a:lnTo>
                <a:lnTo>
                  <a:pt x="1284" y="1746"/>
                </a:lnTo>
                <a:lnTo>
                  <a:pt x="1284" y="1708"/>
                </a:lnTo>
                <a:lnTo>
                  <a:pt x="1290" y="1672"/>
                </a:lnTo>
                <a:lnTo>
                  <a:pt x="1300" y="1636"/>
                </a:lnTo>
                <a:lnTo>
                  <a:pt x="1312" y="1600"/>
                </a:lnTo>
                <a:lnTo>
                  <a:pt x="1328" y="1568"/>
                </a:lnTo>
                <a:lnTo>
                  <a:pt x="1346" y="1536"/>
                </a:lnTo>
                <a:lnTo>
                  <a:pt x="1368" y="1506"/>
                </a:lnTo>
                <a:lnTo>
                  <a:pt x="1394" y="1478"/>
                </a:lnTo>
                <a:lnTo>
                  <a:pt x="1394" y="1478"/>
                </a:lnTo>
                <a:lnTo>
                  <a:pt x="1422" y="1454"/>
                </a:lnTo>
                <a:lnTo>
                  <a:pt x="1452" y="1430"/>
                </a:lnTo>
                <a:lnTo>
                  <a:pt x="1484" y="1412"/>
                </a:lnTo>
                <a:lnTo>
                  <a:pt x="1518" y="1396"/>
                </a:lnTo>
                <a:lnTo>
                  <a:pt x="1552" y="1384"/>
                </a:lnTo>
                <a:lnTo>
                  <a:pt x="1588" y="1376"/>
                </a:lnTo>
                <a:lnTo>
                  <a:pt x="1624" y="1370"/>
                </a:lnTo>
                <a:lnTo>
                  <a:pt x="1660" y="1368"/>
                </a:lnTo>
                <a:lnTo>
                  <a:pt x="1660" y="1368"/>
                </a:lnTo>
                <a:lnTo>
                  <a:pt x="1697" y="1370"/>
                </a:lnTo>
                <a:lnTo>
                  <a:pt x="1733" y="1376"/>
                </a:lnTo>
                <a:lnTo>
                  <a:pt x="1767" y="1384"/>
                </a:lnTo>
                <a:lnTo>
                  <a:pt x="1803" y="1396"/>
                </a:lnTo>
                <a:lnTo>
                  <a:pt x="1835" y="1412"/>
                </a:lnTo>
                <a:lnTo>
                  <a:pt x="1867" y="1430"/>
                </a:lnTo>
                <a:lnTo>
                  <a:pt x="1899" y="1454"/>
                </a:lnTo>
                <a:lnTo>
                  <a:pt x="1927" y="1478"/>
                </a:lnTo>
                <a:lnTo>
                  <a:pt x="1927" y="1478"/>
                </a:lnTo>
                <a:lnTo>
                  <a:pt x="1951" y="1506"/>
                </a:lnTo>
                <a:lnTo>
                  <a:pt x="1975" y="1536"/>
                </a:lnTo>
                <a:lnTo>
                  <a:pt x="1993" y="1568"/>
                </a:lnTo>
                <a:lnTo>
                  <a:pt x="2009" y="1600"/>
                </a:lnTo>
                <a:lnTo>
                  <a:pt x="2021" y="1636"/>
                </a:lnTo>
                <a:lnTo>
                  <a:pt x="2029" y="1672"/>
                </a:lnTo>
                <a:lnTo>
                  <a:pt x="2035" y="1708"/>
                </a:lnTo>
                <a:lnTo>
                  <a:pt x="2037" y="1746"/>
                </a:lnTo>
                <a:lnTo>
                  <a:pt x="2037" y="1746"/>
                </a:lnTo>
                <a:lnTo>
                  <a:pt x="2035" y="1782"/>
                </a:lnTo>
                <a:lnTo>
                  <a:pt x="2029" y="1820"/>
                </a:lnTo>
                <a:lnTo>
                  <a:pt x="2021" y="1854"/>
                </a:lnTo>
                <a:lnTo>
                  <a:pt x="2009" y="1890"/>
                </a:lnTo>
                <a:lnTo>
                  <a:pt x="1993" y="1922"/>
                </a:lnTo>
                <a:lnTo>
                  <a:pt x="1975" y="1954"/>
                </a:lnTo>
                <a:lnTo>
                  <a:pt x="1951" y="1984"/>
                </a:lnTo>
                <a:lnTo>
                  <a:pt x="1927" y="2012"/>
                </a:lnTo>
                <a:lnTo>
                  <a:pt x="1927" y="2012"/>
                </a:lnTo>
                <a:close/>
                <a:moveTo>
                  <a:pt x="6396" y="286"/>
                </a:moveTo>
                <a:lnTo>
                  <a:pt x="6396" y="1600"/>
                </a:lnTo>
                <a:lnTo>
                  <a:pt x="2305" y="1600"/>
                </a:lnTo>
                <a:lnTo>
                  <a:pt x="2305" y="1600"/>
                </a:lnTo>
                <a:lnTo>
                  <a:pt x="2293" y="1554"/>
                </a:lnTo>
                <a:lnTo>
                  <a:pt x="2279" y="1512"/>
                </a:lnTo>
                <a:lnTo>
                  <a:pt x="2261" y="1468"/>
                </a:lnTo>
                <a:lnTo>
                  <a:pt x="2241" y="1426"/>
                </a:lnTo>
                <a:lnTo>
                  <a:pt x="2217" y="1386"/>
                </a:lnTo>
                <a:lnTo>
                  <a:pt x="2191" y="1348"/>
                </a:lnTo>
                <a:lnTo>
                  <a:pt x="2161" y="1312"/>
                </a:lnTo>
                <a:lnTo>
                  <a:pt x="2129" y="1278"/>
                </a:lnTo>
                <a:lnTo>
                  <a:pt x="2129" y="1278"/>
                </a:lnTo>
                <a:lnTo>
                  <a:pt x="2103" y="1254"/>
                </a:lnTo>
                <a:lnTo>
                  <a:pt x="2079" y="1232"/>
                </a:lnTo>
                <a:lnTo>
                  <a:pt x="2051" y="1212"/>
                </a:lnTo>
                <a:lnTo>
                  <a:pt x="2025" y="1192"/>
                </a:lnTo>
                <a:lnTo>
                  <a:pt x="1997" y="1176"/>
                </a:lnTo>
                <a:lnTo>
                  <a:pt x="1969" y="1160"/>
                </a:lnTo>
                <a:lnTo>
                  <a:pt x="1939" y="1146"/>
                </a:lnTo>
                <a:lnTo>
                  <a:pt x="1909" y="1132"/>
                </a:lnTo>
                <a:lnTo>
                  <a:pt x="1879" y="1122"/>
                </a:lnTo>
                <a:lnTo>
                  <a:pt x="1849" y="1112"/>
                </a:lnTo>
                <a:lnTo>
                  <a:pt x="1819" y="1102"/>
                </a:lnTo>
                <a:lnTo>
                  <a:pt x="1787" y="1096"/>
                </a:lnTo>
                <a:lnTo>
                  <a:pt x="1755" y="1090"/>
                </a:lnTo>
                <a:lnTo>
                  <a:pt x="1725" y="1088"/>
                </a:lnTo>
                <a:lnTo>
                  <a:pt x="1693" y="1084"/>
                </a:lnTo>
                <a:lnTo>
                  <a:pt x="1660" y="1084"/>
                </a:lnTo>
                <a:lnTo>
                  <a:pt x="1628" y="1084"/>
                </a:lnTo>
                <a:lnTo>
                  <a:pt x="1596" y="1088"/>
                </a:lnTo>
                <a:lnTo>
                  <a:pt x="1564" y="1090"/>
                </a:lnTo>
                <a:lnTo>
                  <a:pt x="1534" y="1096"/>
                </a:lnTo>
                <a:lnTo>
                  <a:pt x="1502" y="1102"/>
                </a:lnTo>
                <a:lnTo>
                  <a:pt x="1472" y="1112"/>
                </a:lnTo>
                <a:lnTo>
                  <a:pt x="1440" y="1122"/>
                </a:lnTo>
                <a:lnTo>
                  <a:pt x="1410" y="1132"/>
                </a:lnTo>
                <a:lnTo>
                  <a:pt x="1380" y="1146"/>
                </a:lnTo>
                <a:lnTo>
                  <a:pt x="1352" y="1160"/>
                </a:lnTo>
                <a:lnTo>
                  <a:pt x="1324" y="1176"/>
                </a:lnTo>
                <a:lnTo>
                  <a:pt x="1296" y="1192"/>
                </a:lnTo>
                <a:lnTo>
                  <a:pt x="1268" y="1212"/>
                </a:lnTo>
                <a:lnTo>
                  <a:pt x="1242" y="1232"/>
                </a:lnTo>
                <a:lnTo>
                  <a:pt x="1216" y="1254"/>
                </a:lnTo>
                <a:lnTo>
                  <a:pt x="1192" y="1278"/>
                </a:lnTo>
                <a:lnTo>
                  <a:pt x="1192" y="1278"/>
                </a:lnTo>
                <a:lnTo>
                  <a:pt x="1160" y="1312"/>
                </a:lnTo>
                <a:lnTo>
                  <a:pt x="1130" y="1348"/>
                </a:lnTo>
                <a:lnTo>
                  <a:pt x="1104" y="1386"/>
                </a:lnTo>
                <a:lnTo>
                  <a:pt x="1080" y="1426"/>
                </a:lnTo>
                <a:lnTo>
                  <a:pt x="1058" y="1468"/>
                </a:lnTo>
                <a:lnTo>
                  <a:pt x="1042" y="1512"/>
                </a:lnTo>
                <a:lnTo>
                  <a:pt x="1026" y="1554"/>
                </a:lnTo>
                <a:lnTo>
                  <a:pt x="1014" y="1600"/>
                </a:lnTo>
                <a:lnTo>
                  <a:pt x="284" y="1600"/>
                </a:lnTo>
                <a:lnTo>
                  <a:pt x="284" y="286"/>
                </a:lnTo>
                <a:lnTo>
                  <a:pt x="6396" y="286"/>
                </a:lnTo>
                <a:close/>
                <a:moveTo>
                  <a:pt x="284" y="6395"/>
                </a:moveTo>
                <a:lnTo>
                  <a:pt x="284" y="5081"/>
                </a:lnTo>
                <a:lnTo>
                  <a:pt x="2733" y="5081"/>
                </a:lnTo>
                <a:lnTo>
                  <a:pt x="2733" y="5081"/>
                </a:lnTo>
                <a:lnTo>
                  <a:pt x="2745" y="5125"/>
                </a:lnTo>
                <a:lnTo>
                  <a:pt x="2759" y="5169"/>
                </a:lnTo>
                <a:lnTo>
                  <a:pt x="2777" y="5211"/>
                </a:lnTo>
                <a:lnTo>
                  <a:pt x="2797" y="5251"/>
                </a:lnTo>
                <a:lnTo>
                  <a:pt x="2821" y="5291"/>
                </a:lnTo>
                <a:lnTo>
                  <a:pt x="2847" y="5329"/>
                </a:lnTo>
                <a:lnTo>
                  <a:pt x="2877" y="5365"/>
                </a:lnTo>
                <a:lnTo>
                  <a:pt x="2909" y="5399"/>
                </a:lnTo>
                <a:lnTo>
                  <a:pt x="2909" y="5399"/>
                </a:lnTo>
                <a:lnTo>
                  <a:pt x="2933" y="5421"/>
                </a:lnTo>
                <a:lnTo>
                  <a:pt x="2957" y="5443"/>
                </a:lnTo>
                <a:lnTo>
                  <a:pt x="2983" y="5463"/>
                </a:lnTo>
                <a:lnTo>
                  <a:pt x="3009" y="5481"/>
                </a:lnTo>
                <a:lnTo>
                  <a:pt x="3037" y="5499"/>
                </a:lnTo>
                <a:lnTo>
                  <a:pt x="3065" y="5515"/>
                </a:lnTo>
                <a:lnTo>
                  <a:pt x="3093" y="5529"/>
                </a:lnTo>
                <a:lnTo>
                  <a:pt x="3123" y="5543"/>
                </a:lnTo>
                <a:lnTo>
                  <a:pt x="3153" y="5555"/>
                </a:lnTo>
                <a:lnTo>
                  <a:pt x="3183" y="5565"/>
                </a:lnTo>
                <a:lnTo>
                  <a:pt x="3215" y="5573"/>
                </a:lnTo>
                <a:lnTo>
                  <a:pt x="3247" y="5579"/>
                </a:lnTo>
                <a:lnTo>
                  <a:pt x="3279" y="5585"/>
                </a:lnTo>
                <a:lnTo>
                  <a:pt x="3311" y="5589"/>
                </a:lnTo>
                <a:lnTo>
                  <a:pt x="3343" y="5591"/>
                </a:lnTo>
                <a:lnTo>
                  <a:pt x="3377" y="5593"/>
                </a:lnTo>
                <a:lnTo>
                  <a:pt x="3377" y="5593"/>
                </a:lnTo>
                <a:lnTo>
                  <a:pt x="3425" y="5591"/>
                </a:lnTo>
                <a:lnTo>
                  <a:pt x="3471" y="5585"/>
                </a:lnTo>
                <a:lnTo>
                  <a:pt x="3517" y="5577"/>
                </a:lnTo>
                <a:lnTo>
                  <a:pt x="3563" y="5565"/>
                </a:lnTo>
                <a:lnTo>
                  <a:pt x="3607" y="5551"/>
                </a:lnTo>
                <a:lnTo>
                  <a:pt x="3651" y="5533"/>
                </a:lnTo>
                <a:lnTo>
                  <a:pt x="3691" y="5513"/>
                </a:lnTo>
                <a:lnTo>
                  <a:pt x="3733" y="5489"/>
                </a:lnTo>
                <a:lnTo>
                  <a:pt x="4099" y="5855"/>
                </a:lnTo>
                <a:lnTo>
                  <a:pt x="4301" y="5655"/>
                </a:lnTo>
                <a:lnTo>
                  <a:pt x="3933" y="5287"/>
                </a:lnTo>
                <a:lnTo>
                  <a:pt x="3933" y="5287"/>
                </a:lnTo>
                <a:lnTo>
                  <a:pt x="3949" y="5263"/>
                </a:lnTo>
                <a:lnTo>
                  <a:pt x="3961" y="5239"/>
                </a:lnTo>
                <a:lnTo>
                  <a:pt x="3975" y="5213"/>
                </a:lnTo>
                <a:lnTo>
                  <a:pt x="3985" y="5187"/>
                </a:lnTo>
                <a:lnTo>
                  <a:pt x="4005" y="5135"/>
                </a:lnTo>
                <a:lnTo>
                  <a:pt x="4019" y="5081"/>
                </a:lnTo>
                <a:lnTo>
                  <a:pt x="6396" y="5081"/>
                </a:lnTo>
                <a:lnTo>
                  <a:pt x="6396" y="6395"/>
                </a:lnTo>
                <a:lnTo>
                  <a:pt x="284" y="6395"/>
                </a:lnTo>
                <a:close/>
              </a:path>
            </a:pathLst>
          </a:custGeom>
          <a:solidFill>
            <a:schemeClr val="accent4"/>
          </a:solidFill>
          <a:ln>
            <a:noFill/>
          </a:ln>
        </p:spPr>
        <p:txBody>
          <a:bodyPr anchorCtr="0" anchor="ctr" bIns="39075" lIns="78150" spcFirstLastPara="1" rIns="78150" wrap="square" tIns="39075">
            <a:noAutofit/>
          </a:bodyPr>
          <a:lstStyle/>
          <a:p>
            <a:pPr indent="0" lvl="0" marL="0" marR="0" rtl="0" algn="ctr">
              <a:lnSpc>
                <a:spcPct val="100000"/>
              </a:lnSpc>
              <a:spcBef>
                <a:spcPts val="0"/>
              </a:spcBef>
              <a:spcAft>
                <a:spcPts val="0"/>
              </a:spcAft>
              <a:buClr>
                <a:srgbClr val="000000"/>
              </a:buClr>
              <a:buSzPts val="800"/>
              <a:buFont typeface="Arial"/>
              <a:buNone/>
            </a:pPr>
            <a:r>
              <a:t/>
            </a:r>
            <a:endParaRPr b="1" i="0" sz="800" u="none" cap="none" strike="noStrike">
              <a:solidFill>
                <a:srgbClr val="FFFFFF"/>
              </a:solidFill>
              <a:latin typeface="Arial"/>
              <a:ea typeface="Arial"/>
              <a:cs typeface="Arial"/>
              <a:sym typeface="Arial"/>
            </a:endParaRPr>
          </a:p>
        </p:txBody>
      </p:sp>
      <p:sp>
        <p:nvSpPr>
          <p:cNvPr id="4524" name="Google Shape;4524;p583"/>
          <p:cNvSpPr txBox="1"/>
          <p:nvPr/>
        </p:nvSpPr>
        <p:spPr>
          <a:xfrm>
            <a:off x="494440" y="1013512"/>
            <a:ext cx="1441800" cy="171600"/>
          </a:xfrm>
          <a:prstGeom prst="rect">
            <a:avLst/>
          </a:prstGeom>
          <a:noFill/>
          <a:ln>
            <a:noFill/>
          </a:ln>
        </p:spPr>
        <p:txBody>
          <a:bodyPr anchorCtr="0" anchor="ctr" bIns="91400" lIns="91400" spcFirstLastPara="1" rIns="91400" wrap="square" tIns="91400">
            <a:noAutofit/>
          </a:bodyPr>
          <a:lstStyle/>
          <a:p>
            <a:pPr indent="0" lvl="0" marL="0" marR="0" rtl="0" algn="ctr">
              <a:lnSpc>
                <a:spcPct val="100000"/>
              </a:lnSpc>
              <a:spcBef>
                <a:spcPts val="0"/>
              </a:spcBef>
              <a:spcAft>
                <a:spcPts val="0"/>
              </a:spcAft>
              <a:buClr>
                <a:srgbClr val="000000"/>
              </a:buClr>
              <a:buSzPts val="1800"/>
              <a:buFont typeface="Arial"/>
              <a:buNone/>
            </a:pPr>
            <a:r>
              <a:rPr b="1" i="0" lang="en" sz="1800" u="none" cap="none" strike="noStrike">
                <a:solidFill>
                  <a:schemeClr val="accent4"/>
                </a:solidFill>
                <a:latin typeface="Arial"/>
                <a:ea typeface="Arial"/>
                <a:cs typeface="Arial"/>
                <a:sym typeface="Arial"/>
              </a:rPr>
              <a:t>Operations</a:t>
            </a:r>
            <a:endParaRPr b="1" i="0" sz="1800" u="none" cap="none" strike="noStrike">
              <a:solidFill>
                <a:schemeClr val="accent4"/>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92" name="Shape 3692"/>
        <p:cNvGrpSpPr/>
        <p:nvPr/>
      </p:nvGrpSpPr>
      <p:grpSpPr>
        <a:xfrm>
          <a:off x="0" y="0"/>
          <a:ext cx="0" cy="0"/>
          <a:chOff x="0" y="0"/>
          <a:chExt cx="0" cy="0"/>
        </a:xfrm>
      </p:grpSpPr>
      <p:sp>
        <p:nvSpPr>
          <p:cNvPr id="3693" name="Google Shape;3693;p538"/>
          <p:cNvSpPr txBox="1"/>
          <p:nvPr>
            <p:ph type="title"/>
          </p:nvPr>
        </p:nvSpPr>
        <p:spPr>
          <a:xfrm>
            <a:off x="450550" y="179886"/>
            <a:ext cx="8077200" cy="3582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dk1"/>
              </a:buClr>
              <a:buSzPts val="1100"/>
              <a:buFont typeface="Arial"/>
              <a:buNone/>
            </a:pPr>
            <a:r>
              <a:rPr lang="en"/>
              <a:t>The Analytics environment</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800"/>
              <a:buFont typeface="Georgia"/>
              <a:buNone/>
            </a:pPr>
            <a:r>
              <a:t/>
            </a:r>
            <a:endParaRPr/>
          </a:p>
        </p:txBody>
      </p:sp>
      <p:sp>
        <p:nvSpPr>
          <p:cNvPr id="3694" name="Google Shape;3694;p538"/>
          <p:cNvSpPr txBox="1"/>
          <p:nvPr>
            <p:ph idx="12" type="sldNum"/>
          </p:nvPr>
        </p:nvSpPr>
        <p:spPr>
          <a:xfrm>
            <a:off x="6893653" y="4844306"/>
            <a:ext cx="1527000" cy="114300"/>
          </a:xfrm>
          <a:prstGeom prst="rect">
            <a:avLst/>
          </a:prstGeom>
          <a:noFill/>
          <a:ln>
            <a:noFill/>
          </a:ln>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3695" name="Google Shape;3695;p538"/>
          <p:cNvSpPr/>
          <p:nvPr/>
        </p:nvSpPr>
        <p:spPr>
          <a:xfrm>
            <a:off x="74643" y="1324292"/>
            <a:ext cx="8994600" cy="2950500"/>
          </a:xfrm>
          <a:prstGeom prst="rect">
            <a:avLst/>
          </a:prstGeom>
          <a:noFill/>
          <a:ln cap="flat" cmpd="sng" w="9525">
            <a:solidFill>
              <a:srgbClr val="DEDEDE"/>
            </a:solidFill>
            <a:prstDash val="solid"/>
            <a:miter lim="800000"/>
            <a:headEnd len="sm" w="sm" type="none"/>
            <a:tailEnd len="sm" w="sm" type="none"/>
          </a:ln>
        </p:spPr>
        <p:txBody>
          <a:bodyPr anchorCtr="0" anchor="t" bIns="39075" lIns="78175" spcFirstLastPara="1" rIns="78175" wrap="square" tIns="39075">
            <a:noAutofit/>
          </a:bodyPr>
          <a:lstStyle/>
          <a:p>
            <a:pPr indent="0" lvl="0" marL="0" marR="0" rtl="0" algn="l">
              <a:spcBef>
                <a:spcPts val="0"/>
              </a:spcBef>
              <a:spcAft>
                <a:spcPts val="0"/>
              </a:spcAft>
              <a:buNone/>
            </a:pPr>
            <a:r>
              <a:t/>
            </a:r>
            <a:endParaRPr sz="1200">
              <a:solidFill>
                <a:srgbClr val="000000"/>
              </a:solidFill>
              <a:latin typeface="Arial"/>
              <a:ea typeface="Arial"/>
              <a:cs typeface="Arial"/>
              <a:sym typeface="Arial"/>
            </a:endParaRPr>
          </a:p>
        </p:txBody>
      </p:sp>
      <p:grpSp>
        <p:nvGrpSpPr>
          <p:cNvPr id="3696" name="Google Shape;3696;p538"/>
          <p:cNvGrpSpPr/>
          <p:nvPr/>
        </p:nvGrpSpPr>
        <p:grpSpPr>
          <a:xfrm>
            <a:off x="2268061" y="918974"/>
            <a:ext cx="2277239" cy="1334046"/>
            <a:chOff x="4317121" y="2227857"/>
            <a:chExt cx="2607028" cy="1580436"/>
          </a:xfrm>
        </p:grpSpPr>
        <p:sp>
          <p:nvSpPr>
            <p:cNvPr id="3697" name="Google Shape;3697;p538"/>
            <p:cNvSpPr/>
            <p:nvPr/>
          </p:nvSpPr>
          <p:spPr>
            <a:xfrm>
              <a:off x="4317121" y="2364813"/>
              <a:ext cx="1017496" cy="343222"/>
            </a:xfrm>
            <a:custGeom>
              <a:rect b="b" l="l" r="r" t="t"/>
              <a:pathLst>
                <a:path extrusionOk="0" h="282" w="836">
                  <a:moveTo>
                    <a:pt x="0" y="282"/>
                  </a:moveTo>
                  <a:lnTo>
                    <a:pt x="836" y="282"/>
                  </a:lnTo>
                  <a:lnTo>
                    <a:pt x="836" y="0"/>
                  </a:lnTo>
                  <a:lnTo>
                    <a:pt x="268" y="0"/>
                  </a:lnTo>
                  <a:lnTo>
                    <a:pt x="268" y="0"/>
                  </a:lnTo>
                  <a:lnTo>
                    <a:pt x="262" y="2"/>
                  </a:lnTo>
                  <a:lnTo>
                    <a:pt x="242" y="4"/>
                  </a:lnTo>
                  <a:lnTo>
                    <a:pt x="228" y="8"/>
                  </a:lnTo>
                  <a:lnTo>
                    <a:pt x="210" y="14"/>
                  </a:lnTo>
                  <a:lnTo>
                    <a:pt x="192" y="22"/>
                  </a:lnTo>
                  <a:lnTo>
                    <a:pt x="172" y="32"/>
                  </a:lnTo>
                  <a:lnTo>
                    <a:pt x="152" y="48"/>
                  </a:lnTo>
                  <a:lnTo>
                    <a:pt x="130" y="66"/>
                  </a:lnTo>
                  <a:lnTo>
                    <a:pt x="108" y="88"/>
                  </a:lnTo>
                  <a:lnTo>
                    <a:pt x="84" y="116"/>
                  </a:lnTo>
                  <a:lnTo>
                    <a:pt x="62" y="148"/>
                  </a:lnTo>
                  <a:lnTo>
                    <a:pt x="40" y="186"/>
                  </a:lnTo>
                  <a:lnTo>
                    <a:pt x="20" y="230"/>
                  </a:lnTo>
                  <a:lnTo>
                    <a:pt x="0" y="282"/>
                  </a:lnTo>
                  <a:lnTo>
                    <a:pt x="0" y="282"/>
                  </a:lnTo>
                  <a:close/>
                </a:path>
              </a:pathLst>
            </a:custGeom>
            <a:solidFill>
              <a:srgbClr val="DEDEDE"/>
            </a:solidFill>
            <a:ln>
              <a:noFill/>
            </a:ln>
          </p:spPr>
          <p:txBody>
            <a:bodyPr anchorCtr="0" anchor="t" bIns="39075" lIns="78175" spcFirstLastPara="1" rIns="78175" wrap="square" tIns="39075">
              <a:noAutofit/>
            </a:bodyPr>
            <a:lstStyle/>
            <a:p>
              <a:pPr indent="0" lvl="0" marL="0" marR="0" rtl="0" algn="l">
                <a:spcBef>
                  <a:spcPts val="0"/>
                </a:spcBef>
                <a:spcAft>
                  <a:spcPts val="0"/>
                </a:spcAft>
                <a:buNone/>
              </a:pPr>
              <a:r>
                <a:t/>
              </a:r>
              <a:endParaRPr sz="1200">
                <a:solidFill>
                  <a:srgbClr val="000000"/>
                </a:solidFill>
                <a:latin typeface="Arial"/>
                <a:ea typeface="Arial"/>
                <a:cs typeface="Arial"/>
                <a:sym typeface="Arial"/>
              </a:endParaRPr>
            </a:p>
          </p:txBody>
        </p:sp>
        <p:sp>
          <p:nvSpPr>
            <p:cNvPr id="3698" name="Google Shape;3698;p538"/>
            <p:cNvSpPr/>
            <p:nvPr/>
          </p:nvSpPr>
          <p:spPr>
            <a:xfrm>
              <a:off x="4533765" y="2340471"/>
              <a:ext cx="2390384" cy="1467823"/>
            </a:xfrm>
            <a:custGeom>
              <a:rect b="b" l="l" r="r" t="t"/>
              <a:pathLst>
                <a:path extrusionOk="0" h="1206" w="1964">
                  <a:moveTo>
                    <a:pt x="1964" y="1116"/>
                  </a:moveTo>
                  <a:lnTo>
                    <a:pt x="1962" y="394"/>
                  </a:lnTo>
                  <a:lnTo>
                    <a:pt x="1962" y="394"/>
                  </a:lnTo>
                  <a:lnTo>
                    <a:pt x="1960" y="384"/>
                  </a:lnTo>
                  <a:lnTo>
                    <a:pt x="1958" y="376"/>
                  </a:lnTo>
                  <a:lnTo>
                    <a:pt x="1954" y="368"/>
                  </a:lnTo>
                  <a:lnTo>
                    <a:pt x="1948" y="362"/>
                  </a:lnTo>
                  <a:lnTo>
                    <a:pt x="1948" y="362"/>
                  </a:lnTo>
                  <a:lnTo>
                    <a:pt x="1940" y="354"/>
                  </a:lnTo>
                  <a:lnTo>
                    <a:pt x="1932" y="350"/>
                  </a:lnTo>
                  <a:lnTo>
                    <a:pt x="1922" y="348"/>
                  </a:lnTo>
                  <a:lnTo>
                    <a:pt x="1912" y="346"/>
                  </a:lnTo>
                  <a:lnTo>
                    <a:pt x="1904" y="348"/>
                  </a:lnTo>
                  <a:lnTo>
                    <a:pt x="1894" y="350"/>
                  </a:lnTo>
                  <a:lnTo>
                    <a:pt x="1884" y="354"/>
                  </a:lnTo>
                  <a:lnTo>
                    <a:pt x="1876" y="360"/>
                  </a:lnTo>
                  <a:lnTo>
                    <a:pt x="1782" y="456"/>
                  </a:lnTo>
                  <a:lnTo>
                    <a:pt x="1738" y="410"/>
                  </a:lnTo>
                  <a:lnTo>
                    <a:pt x="1738" y="410"/>
                  </a:lnTo>
                  <a:lnTo>
                    <a:pt x="1444" y="116"/>
                  </a:lnTo>
                  <a:lnTo>
                    <a:pt x="1444" y="116"/>
                  </a:lnTo>
                  <a:lnTo>
                    <a:pt x="1402" y="76"/>
                  </a:lnTo>
                  <a:lnTo>
                    <a:pt x="1380" y="58"/>
                  </a:lnTo>
                  <a:lnTo>
                    <a:pt x="1356" y="40"/>
                  </a:lnTo>
                  <a:lnTo>
                    <a:pt x="1332" y="26"/>
                  </a:lnTo>
                  <a:lnTo>
                    <a:pt x="1310" y="14"/>
                  </a:lnTo>
                  <a:lnTo>
                    <a:pt x="1286" y="6"/>
                  </a:lnTo>
                  <a:lnTo>
                    <a:pt x="1276" y="4"/>
                  </a:lnTo>
                  <a:lnTo>
                    <a:pt x="1264" y="4"/>
                  </a:lnTo>
                  <a:lnTo>
                    <a:pt x="1264" y="4"/>
                  </a:lnTo>
                  <a:lnTo>
                    <a:pt x="716" y="2"/>
                  </a:lnTo>
                  <a:lnTo>
                    <a:pt x="334" y="0"/>
                  </a:lnTo>
                  <a:lnTo>
                    <a:pt x="200" y="0"/>
                  </a:lnTo>
                  <a:lnTo>
                    <a:pt x="138" y="2"/>
                  </a:lnTo>
                  <a:lnTo>
                    <a:pt x="138" y="2"/>
                  </a:lnTo>
                  <a:lnTo>
                    <a:pt x="114" y="4"/>
                  </a:lnTo>
                  <a:lnTo>
                    <a:pt x="92" y="8"/>
                  </a:lnTo>
                  <a:lnTo>
                    <a:pt x="74" y="12"/>
                  </a:lnTo>
                  <a:lnTo>
                    <a:pt x="58" y="18"/>
                  </a:lnTo>
                  <a:lnTo>
                    <a:pt x="42" y="26"/>
                  </a:lnTo>
                  <a:lnTo>
                    <a:pt x="28" y="34"/>
                  </a:lnTo>
                  <a:lnTo>
                    <a:pt x="0" y="52"/>
                  </a:lnTo>
                  <a:lnTo>
                    <a:pt x="0" y="52"/>
                  </a:lnTo>
                  <a:lnTo>
                    <a:pt x="16" y="44"/>
                  </a:lnTo>
                  <a:lnTo>
                    <a:pt x="36" y="36"/>
                  </a:lnTo>
                  <a:lnTo>
                    <a:pt x="54" y="30"/>
                  </a:lnTo>
                  <a:lnTo>
                    <a:pt x="74" y="28"/>
                  </a:lnTo>
                  <a:lnTo>
                    <a:pt x="92" y="26"/>
                  </a:lnTo>
                  <a:lnTo>
                    <a:pt x="112" y="26"/>
                  </a:lnTo>
                  <a:lnTo>
                    <a:pt x="132" y="28"/>
                  </a:lnTo>
                  <a:lnTo>
                    <a:pt x="152" y="32"/>
                  </a:lnTo>
                  <a:lnTo>
                    <a:pt x="172" y="38"/>
                  </a:lnTo>
                  <a:lnTo>
                    <a:pt x="194" y="44"/>
                  </a:lnTo>
                  <a:lnTo>
                    <a:pt x="214" y="54"/>
                  </a:lnTo>
                  <a:lnTo>
                    <a:pt x="234" y="66"/>
                  </a:lnTo>
                  <a:lnTo>
                    <a:pt x="256" y="80"/>
                  </a:lnTo>
                  <a:lnTo>
                    <a:pt x="276" y="94"/>
                  </a:lnTo>
                  <a:lnTo>
                    <a:pt x="298" y="112"/>
                  </a:lnTo>
                  <a:lnTo>
                    <a:pt x="318" y="132"/>
                  </a:lnTo>
                  <a:lnTo>
                    <a:pt x="1212" y="1026"/>
                  </a:lnTo>
                  <a:lnTo>
                    <a:pt x="1120" y="1118"/>
                  </a:lnTo>
                  <a:lnTo>
                    <a:pt x="1120" y="1118"/>
                  </a:lnTo>
                  <a:lnTo>
                    <a:pt x="1114" y="1126"/>
                  </a:lnTo>
                  <a:lnTo>
                    <a:pt x="1108" y="1136"/>
                  </a:lnTo>
                  <a:lnTo>
                    <a:pt x="1106" y="1146"/>
                  </a:lnTo>
                  <a:lnTo>
                    <a:pt x="1104" y="1154"/>
                  </a:lnTo>
                  <a:lnTo>
                    <a:pt x="1106" y="1164"/>
                  </a:lnTo>
                  <a:lnTo>
                    <a:pt x="1108" y="1174"/>
                  </a:lnTo>
                  <a:lnTo>
                    <a:pt x="1112" y="1182"/>
                  </a:lnTo>
                  <a:lnTo>
                    <a:pt x="1118" y="1190"/>
                  </a:lnTo>
                  <a:lnTo>
                    <a:pt x="1118" y="1190"/>
                  </a:lnTo>
                  <a:lnTo>
                    <a:pt x="1126" y="1194"/>
                  </a:lnTo>
                  <a:lnTo>
                    <a:pt x="1134" y="1200"/>
                  </a:lnTo>
                  <a:lnTo>
                    <a:pt x="1142" y="1202"/>
                  </a:lnTo>
                  <a:lnTo>
                    <a:pt x="1152" y="1204"/>
                  </a:lnTo>
                  <a:lnTo>
                    <a:pt x="1874" y="1206"/>
                  </a:lnTo>
                  <a:lnTo>
                    <a:pt x="1874" y="1206"/>
                  </a:lnTo>
                  <a:lnTo>
                    <a:pt x="1892" y="1206"/>
                  </a:lnTo>
                  <a:lnTo>
                    <a:pt x="1910" y="1202"/>
                  </a:lnTo>
                  <a:lnTo>
                    <a:pt x="1926" y="1194"/>
                  </a:lnTo>
                  <a:lnTo>
                    <a:pt x="1940" y="1182"/>
                  </a:lnTo>
                  <a:lnTo>
                    <a:pt x="1940" y="1182"/>
                  </a:lnTo>
                  <a:lnTo>
                    <a:pt x="1952" y="1168"/>
                  </a:lnTo>
                  <a:lnTo>
                    <a:pt x="1960" y="1152"/>
                  </a:lnTo>
                  <a:lnTo>
                    <a:pt x="1964" y="1134"/>
                  </a:lnTo>
                  <a:lnTo>
                    <a:pt x="1964" y="1116"/>
                  </a:lnTo>
                  <a:lnTo>
                    <a:pt x="1964" y="1116"/>
                  </a:lnTo>
                  <a:close/>
                </a:path>
              </a:pathLst>
            </a:custGeom>
            <a:solidFill>
              <a:srgbClr val="EB8C00"/>
            </a:solidFill>
            <a:ln>
              <a:noFill/>
            </a:ln>
          </p:spPr>
          <p:txBody>
            <a:bodyPr anchorCtr="0" anchor="t" bIns="39075" lIns="78175" spcFirstLastPara="1" rIns="78175" wrap="square" tIns="39075">
              <a:noAutofit/>
            </a:bodyPr>
            <a:lstStyle/>
            <a:p>
              <a:pPr indent="0" lvl="0" marL="0" marR="0" rtl="0" algn="l">
                <a:spcBef>
                  <a:spcPts val="0"/>
                </a:spcBef>
                <a:spcAft>
                  <a:spcPts val="0"/>
                </a:spcAft>
                <a:buNone/>
              </a:pPr>
              <a:r>
                <a:t/>
              </a:r>
              <a:endParaRPr sz="1200">
                <a:solidFill>
                  <a:srgbClr val="000000"/>
                </a:solidFill>
                <a:latin typeface="Arial"/>
                <a:ea typeface="Arial"/>
                <a:cs typeface="Arial"/>
                <a:sym typeface="Arial"/>
              </a:endParaRPr>
            </a:p>
          </p:txBody>
        </p:sp>
        <p:sp>
          <p:nvSpPr>
            <p:cNvPr id="3699" name="Google Shape;3699;p538"/>
            <p:cNvSpPr/>
            <p:nvPr/>
          </p:nvSpPr>
          <p:spPr>
            <a:xfrm rot="2676984">
              <a:off x="5226443" y="2717075"/>
              <a:ext cx="1584238" cy="466065"/>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lang="en" sz="1200">
                  <a:solidFill>
                    <a:srgbClr val="FFFFFF"/>
                  </a:solidFill>
                </a:rPr>
                <a:t>Innovation</a:t>
              </a:r>
              <a:endParaRPr/>
            </a:p>
          </p:txBody>
        </p:sp>
      </p:grpSp>
      <p:grpSp>
        <p:nvGrpSpPr>
          <p:cNvPr id="3700" name="Google Shape;3700;p538"/>
          <p:cNvGrpSpPr/>
          <p:nvPr/>
        </p:nvGrpSpPr>
        <p:grpSpPr>
          <a:xfrm>
            <a:off x="4608199" y="3346124"/>
            <a:ext cx="2264480" cy="1352058"/>
            <a:chOff x="3832716" y="5103287"/>
            <a:chExt cx="2592422" cy="1601775"/>
          </a:xfrm>
        </p:grpSpPr>
        <p:sp>
          <p:nvSpPr>
            <p:cNvPr id="3701" name="Google Shape;3701;p538"/>
            <p:cNvSpPr/>
            <p:nvPr/>
          </p:nvSpPr>
          <p:spPr>
            <a:xfrm>
              <a:off x="5407642" y="6203545"/>
              <a:ext cx="1017496" cy="340788"/>
            </a:xfrm>
            <a:custGeom>
              <a:rect b="b" l="l" r="r" t="t"/>
              <a:pathLst>
                <a:path extrusionOk="0" h="280" w="836">
                  <a:moveTo>
                    <a:pt x="836" y="0"/>
                  </a:moveTo>
                  <a:lnTo>
                    <a:pt x="0" y="0"/>
                  </a:lnTo>
                  <a:lnTo>
                    <a:pt x="0" y="280"/>
                  </a:lnTo>
                  <a:lnTo>
                    <a:pt x="566" y="280"/>
                  </a:lnTo>
                  <a:lnTo>
                    <a:pt x="566" y="280"/>
                  </a:lnTo>
                  <a:lnTo>
                    <a:pt x="574" y="280"/>
                  </a:lnTo>
                  <a:lnTo>
                    <a:pt x="594" y="276"/>
                  </a:lnTo>
                  <a:lnTo>
                    <a:pt x="608" y="274"/>
                  </a:lnTo>
                  <a:lnTo>
                    <a:pt x="624" y="268"/>
                  </a:lnTo>
                  <a:lnTo>
                    <a:pt x="644" y="260"/>
                  </a:lnTo>
                  <a:lnTo>
                    <a:pt x="662" y="248"/>
                  </a:lnTo>
                  <a:lnTo>
                    <a:pt x="684" y="234"/>
                  </a:lnTo>
                  <a:lnTo>
                    <a:pt x="706" y="216"/>
                  </a:lnTo>
                  <a:lnTo>
                    <a:pt x="728" y="192"/>
                  </a:lnTo>
                  <a:lnTo>
                    <a:pt x="750" y="166"/>
                  </a:lnTo>
                  <a:lnTo>
                    <a:pt x="774" y="132"/>
                  </a:lnTo>
                  <a:lnTo>
                    <a:pt x="796" y="94"/>
                  </a:lnTo>
                  <a:lnTo>
                    <a:pt x="816" y="50"/>
                  </a:lnTo>
                  <a:lnTo>
                    <a:pt x="836" y="0"/>
                  </a:lnTo>
                  <a:lnTo>
                    <a:pt x="836" y="0"/>
                  </a:lnTo>
                  <a:close/>
                </a:path>
              </a:pathLst>
            </a:custGeom>
            <a:solidFill>
              <a:srgbClr val="DEDEDE"/>
            </a:solidFill>
            <a:ln>
              <a:noFill/>
            </a:ln>
          </p:spPr>
          <p:txBody>
            <a:bodyPr anchorCtr="0" anchor="t" bIns="39075" lIns="78175" spcFirstLastPara="1" rIns="78175" wrap="square" tIns="39075">
              <a:noAutofit/>
            </a:bodyPr>
            <a:lstStyle/>
            <a:p>
              <a:pPr indent="0" lvl="0" marL="0" marR="0" rtl="0" algn="l">
                <a:spcBef>
                  <a:spcPts val="0"/>
                </a:spcBef>
                <a:spcAft>
                  <a:spcPts val="0"/>
                </a:spcAft>
                <a:buNone/>
              </a:pPr>
              <a:r>
                <a:t/>
              </a:r>
              <a:endParaRPr sz="1200">
                <a:solidFill>
                  <a:srgbClr val="000000"/>
                </a:solidFill>
                <a:latin typeface="Arial"/>
                <a:ea typeface="Arial"/>
                <a:cs typeface="Arial"/>
                <a:sym typeface="Arial"/>
              </a:endParaRPr>
            </a:p>
          </p:txBody>
        </p:sp>
        <p:sp>
          <p:nvSpPr>
            <p:cNvPr id="3702" name="Google Shape;3702;p538"/>
            <p:cNvSpPr/>
            <p:nvPr/>
          </p:nvSpPr>
          <p:spPr>
            <a:xfrm>
              <a:off x="3832716" y="5103287"/>
              <a:ext cx="2390384" cy="1467823"/>
            </a:xfrm>
            <a:custGeom>
              <a:rect b="b" l="l" r="r" t="t"/>
              <a:pathLst>
                <a:path extrusionOk="0" h="1206" w="1964">
                  <a:moveTo>
                    <a:pt x="0" y="90"/>
                  </a:moveTo>
                  <a:lnTo>
                    <a:pt x="2" y="812"/>
                  </a:lnTo>
                  <a:lnTo>
                    <a:pt x="2" y="812"/>
                  </a:lnTo>
                  <a:lnTo>
                    <a:pt x="4" y="820"/>
                  </a:lnTo>
                  <a:lnTo>
                    <a:pt x="6" y="830"/>
                  </a:lnTo>
                  <a:lnTo>
                    <a:pt x="10" y="838"/>
                  </a:lnTo>
                  <a:lnTo>
                    <a:pt x="16" y="844"/>
                  </a:lnTo>
                  <a:lnTo>
                    <a:pt x="16" y="844"/>
                  </a:lnTo>
                  <a:lnTo>
                    <a:pt x="24" y="850"/>
                  </a:lnTo>
                  <a:lnTo>
                    <a:pt x="32" y="854"/>
                  </a:lnTo>
                  <a:lnTo>
                    <a:pt x="42" y="858"/>
                  </a:lnTo>
                  <a:lnTo>
                    <a:pt x="52" y="858"/>
                  </a:lnTo>
                  <a:lnTo>
                    <a:pt x="60" y="858"/>
                  </a:lnTo>
                  <a:lnTo>
                    <a:pt x="70" y="854"/>
                  </a:lnTo>
                  <a:lnTo>
                    <a:pt x="80" y="850"/>
                  </a:lnTo>
                  <a:lnTo>
                    <a:pt x="88" y="844"/>
                  </a:lnTo>
                  <a:lnTo>
                    <a:pt x="180" y="750"/>
                  </a:lnTo>
                  <a:lnTo>
                    <a:pt x="226" y="794"/>
                  </a:lnTo>
                  <a:lnTo>
                    <a:pt x="226" y="794"/>
                  </a:lnTo>
                  <a:lnTo>
                    <a:pt x="520" y="1090"/>
                  </a:lnTo>
                  <a:lnTo>
                    <a:pt x="520" y="1090"/>
                  </a:lnTo>
                  <a:lnTo>
                    <a:pt x="562" y="1128"/>
                  </a:lnTo>
                  <a:lnTo>
                    <a:pt x="584" y="1148"/>
                  </a:lnTo>
                  <a:lnTo>
                    <a:pt x="608" y="1164"/>
                  </a:lnTo>
                  <a:lnTo>
                    <a:pt x="632" y="1180"/>
                  </a:lnTo>
                  <a:lnTo>
                    <a:pt x="654" y="1190"/>
                  </a:lnTo>
                  <a:lnTo>
                    <a:pt x="678" y="1198"/>
                  </a:lnTo>
                  <a:lnTo>
                    <a:pt x="688" y="1200"/>
                  </a:lnTo>
                  <a:lnTo>
                    <a:pt x="700" y="1202"/>
                  </a:lnTo>
                  <a:lnTo>
                    <a:pt x="700" y="1202"/>
                  </a:lnTo>
                  <a:lnTo>
                    <a:pt x="1248" y="1204"/>
                  </a:lnTo>
                  <a:lnTo>
                    <a:pt x="1630" y="1206"/>
                  </a:lnTo>
                  <a:lnTo>
                    <a:pt x="1764" y="1204"/>
                  </a:lnTo>
                  <a:lnTo>
                    <a:pt x="1826" y="1204"/>
                  </a:lnTo>
                  <a:lnTo>
                    <a:pt x="1826" y="1204"/>
                  </a:lnTo>
                  <a:lnTo>
                    <a:pt x="1850" y="1202"/>
                  </a:lnTo>
                  <a:lnTo>
                    <a:pt x="1872" y="1198"/>
                  </a:lnTo>
                  <a:lnTo>
                    <a:pt x="1890" y="1192"/>
                  </a:lnTo>
                  <a:lnTo>
                    <a:pt x="1906" y="1186"/>
                  </a:lnTo>
                  <a:lnTo>
                    <a:pt x="1922" y="1180"/>
                  </a:lnTo>
                  <a:lnTo>
                    <a:pt x="1936" y="1172"/>
                  </a:lnTo>
                  <a:lnTo>
                    <a:pt x="1964" y="1154"/>
                  </a:lnTo>
                  <a:lnTo>
                    <a:pt x="1964" y="1154"/>
                  </a:lnTo>
                  <a:lnTo>
                    <a:pt x="1946" y="1162"/>
                  </a:lnTo>
                  <a:lnTo>
                    <a:pt x="1928" y="1168"/>
                  </a:lnTo>
                  <a:lnTo>
                    <a:pt x="1910" y="1174"/>
                  </a:lnTo>
                  <a:lnTo>
                    <a:pt x="1890" y="1178"/>
                  </a:lnTo>
                  <a:lnTo>
                    <a:pt x="1872" y="1180"/>
                  </a:lnTo>
                  <a:lnTo>
                    <a:pt x="1852" y="1180"/>
                  </a:lnTo>
                  <a:lnTo>
                    <a:pt x="1832" y="1178"/>
                  </a:lnTo>
                  <a:lnTo>
                    <a:pt x="1812" y="1174"/>
                  </a:lnTo>
                  <a:lnTo>
                    <a:pt x="1792" y="1168"/>
                  </a:lnTo>
                  <a:lnTo>
                    <a:pt x="1770" y="1160"/>
                  </a:lnTo>
                  <a:lnTo>
                    <a:pt x="1750" y="1150"/>
                  </a:lnTo>
                  <a:lnTo>
                    <a:pt x="1730" y="1140"/>
                  </a:lnTo>
                  <a:lnTo>
                    <a:pt x="1708" y="1126"/>
                  </a:lnTo>
                  <a:lnTo>
                    <a:pt x="1688" y="1110"/>
                  </a:lnTo>
                  <a:lnTo>
                    <a:pt x="1666" y="1092"/>
                  </a:lnTo>
                  <a:lnTo>
                    <a:pt x="1646" y="1074"/>
                  </a:lnTo>
                  <a:lnTo>
                    <a:pt x="752" y="178"/>
                  </a:lnTo>
                  <a:lnTo>
                    <a:pt x="844" y="86"/>
                  </a:lnTo>
                  <a:lnTo>
                    <a:pt x="844" y="86"/>
                  </a:lnTo>
                  <a:lnTo>
                    <a:pt x="850" y="78"/>
                  </a:lnTo>
                  <a:lnTo>
                    <a:pt x="856" y="70"/>
                  </a:lnTo>
                  <a:lnTo>
                    <a:pt x="858" y="60"/>
                  </a:lnTo>
                  <a:lnTo>
                    <a:pt x="860" y="50"/>
                  </a:lnTo>
                  <a:lnTo>
                    <a:pt x="858" y="42"/>
                  </a:lnTo>
                  <a:lnTo>
                    <a:pt x="856" y="32"/>
                  </a:lnTo>
                  <a:lnTo>
                    <a:pt x="852" y="24"/>
                  </a:lnTo>
                  <a:lnTo>
                    <a:pt x="846" y="16"/>
                  </a:lnTo>
                  <a:lnTo>
                    <a:pt x="846" y="16"/>
                  </a:lnTo>
                  <a:lnTo>
                    <a:pt x="838" y="10"/>
                  </a:lnTo>
                  <a:lnTo>
                    <a:pt x="830" y="6"/>
                  </a:lnTo>
                  <a:lnTo>
                    <a:pt x="822" y="2"/>
                  </a:lnTo>
                  <a:lnTo>
                    <a:pt x="812" y="2"/>
                  </a:lnTo>
                  <a:lnTo>
                    <a:pt x="90" y="0"/>
                  </a:lnTo>
                  <a:lnTo>
                    <a:pt x="90" y="0"/>
                  </a:lnTo>
                  <a:lnTo>
                    <a:pt x="72" y="0"/>
                  </a:lnTo>
                  <a:lnTo>
                    <a:pt x="54" y="4"/>
                  </a:lnTo>
                  <a:lnTo>
                    <a:pt x="38" y="12"/>
                  </a:lnTo>
                  <a:lnTo>
                    <a:pt x="24" y="22"/>
                  </a:lnTo>
                  <a:lnTo>
                    <a:pt x="24" y="22"/>
                  </a:lnTo>
                  <a:lnTo>
                    <a:pt x="12" y="36"/>
                  </a:lnTo>
                  <a:lnTo>
                    <a:pt x="4" y="52"/>
                  </a:lnTo>
                  <a:lnTo>
                    <a:pt x="0" y="70"/>
                  </a:lnTo>
                  <a:lnTo>
                    <a:pt x="0" y="90"/>
                  </a:lnTo>
                  <a:lnTo>
                    <a:pt x="0" y="90"/>
                  </a:lnTo>
                  <a:close/>
                </a:path>
              </a:pathLst>
            </a:custGeom>
            <a:solidFill>
              <a:srgbClr val="7D7D7D"/>
            </a:solidFill>
            <a:ln>
              <a:noFill/>
            </a:ln>
          </p:spPr>
          <p:txBody>
            <a:bodyPr anchorCtr="0" anchor="t" bIns="39075" lIns="78175" spcFirstLastPara="1" rIns="78175" wrap="square" tIns="39075">
              <a:noAutofit/>
            </a:bodyPr>
            <a:lstStyle/>
            <a:p>
              <a:pPr indent="0" lvl="0" marL="0" marR="0" rtl="0" algn="l">
                <a:spcBef>
                  <a:spcPts val="0"/>
                </a:spcBef>
                <a:spcAft>
                  <a:spcPts val="0"/>
                </a:spcAft>
                <a:buNone/>
              </a:pPr>
              <a:r>
                <a:t/>
              </a:r>
              <a:endParaRPr sz="1200">
                <a:solidFill>
                  <a:srgbClr val="000000"/>
                </a:solidFill>
                <a:latin typeface="Arial"/>
                <a:ea typeface="Arial"/>
                <a:cs typeface="Arial"/>
                <a:sym typeface="Arial"/>
              </a:endParaRPr>
            </a:p>
          </p:txBody>
        </p:sp>
        <p:sp>
          <p:nvSpPr>
            <p:cNvPr id="3703" name="Google Shape;3703;p538"/>
            <p:cNvSpPr/>
            <p:nvPr/>
          </p:nvSpPr>
          <p:spPr>
            <a:xfrm rot="2623577">
              <a:off x="3917391" y="5734975"/>
              <a:ext cx="1584169" cy="49057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 sz="1200">
                  <a:solidFill>
                    <a:srgbClr val="FFFFFF"/>
                  </a:solidFill>
                </a:rPr>
                <a:t>Regulation</a:t>
              </a:r>
              <a:endParaRPr/>
            </a:p>
          </p:txBody>
        </p:sp>
      </p:grpSp>
      <p:grpSp>
        <p:nvGrpSpPr>
          <p:cNvPr id="3704" name="Google Shape;3704;p538"/>
          <p:cNvGrpSpPr/>
          <p:nvPr/>
        </p:nvGrpSpPr>
        <p:grpSpPr>
          <a:xfrm flipH="1">
            <a:off x="4608199" y="964499"/>
            <a:ext cx="2277239" cy="1290172"/>
            <a:chOff x="4317121" y="2279835"/>
            <a:chExt cx="2607028" cy="1528459"/>
          </a:xfrm>
        </p:grpSpPr>
        <p:sp>
          <p:nvSpPr>
            <p:cNvPr id="3705" name="Google Shape;3705;p538"/>
            <p:cNvSpPr/>
            <p:nvPr/>
          </p:nvSpPr>
          <p:spPr>
            <a:xfrm>
              <a:off x="4317121" y="2364813"/>
              <a:ext cx="1017496" cy="343222"/>
            </a:xfrm>
            <a:custGeom>
              <a:rect b="b" l="l" r="r" t="t"/>
              <a:pathLst>
                <a:path extrusionOk="0" h="282" w="836">
                  <a:moveTo>
                    <a:pt x="0" y="282"/>
                  </a:moveTo>
                  <a:lnTo>
                    <a:pt x="836" y="282"/>
                  </a:lnTo>
                  <a:lnTo>
                    <a:pt x="836" y="0"/>
                  </a:lnTo>
                  <a:lnTo>
                    <a:pt x="268" y="0"/>
                  </a:lnTo>
                  <a:lnTo>
                    <a:pt x="268" y="0"/>
                  </a:lnTo>
                  <a:lnTo>
                    <a:pt x="262" y="2"/>
                  </a:lnTo>
                  <a:lnTo>
                    <a:pt x="242" y="4"/>
                  </a:lnTo>
                  <a:lnTo>
                    <a:pt x="228" y="8"/>
                  </a:lnTo>
                  <a:lnTo>
                    <a:pt x="210" y="14"/>
                  </a:lnTo>
                  <a:lnTo>
                    <a:pt x="192" y="22"/>
                  </a:lnTo>
                  <a:lnTo>
                    <a:pt x="172" y="32"/>
                  </a:lnTo>
                  <a:lnTo>
                    <a:pt x="152" y="48"/>
                  </a:lnTo>
                  <a:lnTo>
                    <a:pt x="130" y="66"/>
                  </a:lnTo>
                  <a:lnTo>
                    <a:pt x="108" y="88"/>
                  </a:lnTo>
                  <a:lnTo>
                    <a:pt x="84" y="116"/>
                  </a:lnTo>
                  <a:lnTo>
                    <a:pt x="62" y="148"/>
                  </a:lnTo>
                  <a:lnTo>
                    <a:pt x="40" y="186"/>
                  </a:lnTo>
                  <a:lnTo>
                    <a:pt x="20" y="230"/>
                  </a:lnTo>
                  <a:lnTo>
                    <a:pt x="0" y="282"/>
                  </a:lnTo>
                  <a:lnTo>
                    <a:pt x="0" y="282"/>
                  </a:lnTo>
                  <a:close/>
                </a:path>
              </a:pathLst>
            </a:custGeom>
            <a:solidFill>
              <a:srgbClr val="DEDEDE"/>
            </a:solidFill>
            <a:ln>
              <a:noFill/>
            </a:ln>
          </p:spPr>
          <p:txBody>
            <a:bodyPr anchorCtr="0" anchor="t" bIns="39075" lIns="78175" spcFirstLastPara="1" rIns="78175" wrap="square" tIns="39075">
              <a:noAutofit/>
            </a:bodyPr>
            <a:lstStyle/>
            <a:p>
              <a:pPr indent="0" lvl="0" marL="0" marR="0" rtl="0" algn="l">
                <a:spcBef>
                  <a:spcPts val="0"/>
                </a:spcBef>
                <a:spcAft>
                  <a:spcPts val="0"/>
                </a:spcAft>
                <a:buNone/>
              </a:pPr>
              <a:r>
                <a:t/>
              </a:r>
              <a:endParaRPr sz="1200">
                <a:solidFill>
                  <a:srgbClr val="000000"/>
                </a:solidFill>
                <a:latin typeface="Arial"/>
                <a:ea typeface="Arial"/>
                <a:cs typeface="Arial"/>
                <a:sym typeface="Arial"/>
              </a:endParaRPr>
            </a:p>
          </p:txBody>
        </p:sp>
        <p:sp>
          <p:nvSpPr>
            <p:cNvPr id="3706" name="Google Shape;3706;p538"/>
            <p:cNvSpPr/>
            <p:nvPr/>
          </p:nvSpPr>
          <p:spPr>
            <a:xfrm>
              <a:off x="4533765" y="2340471"/>
              <a:ext cx="2390384" cy="1467823"/>
            </a:xfrm>
            <a:custGeom>
              <a:rect b="b" l="l" r="r" t="t"/>
              <a:pathLst>
                <a:path extrusionOk="0" h="1206" w="1964">
                  <a:moveTo>
                    <a:pt x="1964" y="1116"/>
                  </a:moveTo>
                  <a:lnTo>
                    <a:pt x="1962" y="394"/>
                  </a:lnTo>
                  <a:lnTo>
                    <a:pt x="1962" y="394"/>
                  </a:lnTo>
                  <a:lnTo>
                    <a:pt x="1960" y="384"/>
                  </a:lnTo>
                  <a:lnTo>
                    <a:pt x="1958" y="376"/>
                  </a:lnTo>
                  <a:lnTo>
                    <a:pt x="1954" y="368"/>
                  </a:lnTo>
                  <a:lnTo>
                    <a:pt x="1948" y="362"/>
                  </a:lnTo>
                  <a:lnTo>
                    <a:pt x="1948" y="362"/>
                  </a:lnTo>
                  <a:lnTo>
                    <a:pt x="1940" y="354"/>
                  </a:lnTo>
                  <a:lnTo>
                    <a:pt x="1932" y="350"/>
                  </a:lnTo>
                  <a:lnTo>
                    <a:pt x="1922" y="348"/>
                  </a:lnTo>
                  <a:lnTo>
                    <a:pt x="1912" y="346"/>
                  </a:lnTo>
                  <a:lnTo>
                    <a:pt x="1904" y="348"/>
                  </a:lnTo>
                  <a:lnTo>
                    <a:pt x="1894" y="350"/>
                  </a:lnTo>
                  <a:lnTo>
                    <a:pt x="1884" y="354"/>
                  </a:lnTo>
                  <a:lnTo>
                    <a:pt x="1876" y="360"/>
                  </a:lnTo>
                  <a:lnTo>
                    <a:pt x="1782" y="456"/>
                  </a:lnTo>
                  <a:lnTo>
                    <a:pt x="1738" y="410"/>
                  </a:lnTo>
                  <a:lnTo>
                    <a:pt x="1738" y="410"/>
                  </a:lnTo>
                  <a:lnTo>
                    <a:pt x="1444" y="116"/>
                  </a:lnTo>
                  <a:lnTo>
                    <a:pt x="1444" y="116"/>
                  </a:lnTo>
                  <a:lnTo>
                    <a:pt x="1402" y="76"/>
                  </a:lnTo>
                  <a:lnTo>
                    <a:pt x="1380" y="58"/>
                  </a:lnTo>
                  <a:lnTo>
                    <a:pt x="1356" y="40"/>
                  </a:lnTo>
                  <a:lnTo>
                    <a:pt x="1332" y="26"/>
                  </a:lnTo>
                  <a:lnTo>
                    <a:pt x="1310" y="14"/>
                  </a:lnTo>
                  <a:lnTo>
                    <a:pt x="1286" y="6"/>
                  </a:lnTo>
                  <a:lnTo>
                    <a:pt x="1276" y="4"/>
                  </a:lnTo>
                  <a:lnTo>
                    <a:pt x="1264" y="4"/>
                  </a:lnTo>
                  <a:lnTo>
                    <a:pt x="1264" y="4"/>
                  </a:lnTo>
                  <a:lnTo>
                    <a:pt x="716" y="2"/>
                  </a:lnTo>
                  <a:lnTo>
                    <a:pt x="334" y="0"/>
                  </a:lnTo>
                  <a:lnTo>
                    <a:pt x="200" y="0"/>
                  </a:lnTo>
                  <a:lnTo>
                    <a:pt x="138" y="2"/>
                  </a:lnTo>
                  <a:lnTo>
                    <a:pt x="138" y="2"/>
                  </a:lnTo>
                  <a:lnTo>
                    <a:pt x="114" y="4"/>
                  </a:lnTo>
                  <a:lnTo>
                    <a:pt x="92" y="8"/>
                  </a:lnTo>
                  <a:lnTo>
                    <a:pt x="74" y="12"/>
                  </a:lnTo>
                  <a:lnTo>
                    <a:pt x="58" y="18"/>
                  </a:lnTo>
                  <a:lnTo>
                    <a:pt x="42" y="26"/>
                  </a:lnTo>
                  <a:lnTo>
                    <a:pt x="28" y="34"/>
                  </a:lnTo>
                  <a:lnTo>
                    <a:pt x="0" y="52"/>
                  </a:lnTo>
                  <a:lnTo>
                    <a:pt x="0" y="52"/>
                  </a:lnTo>
                  <a:lnTo>
                    <a:pt x="16" y="44"/>
                  </a:lnTo>
                  <a:lnTo>
                    <a:pt x="36" y="36"/>
                  </a:lnTo>
                  <a:lnTo>
                    <a:pt x="54" y="30"/>
                  </a:lnTo>
                  <a:lnTo>
                    <a:pt x="74" y="28"/>
                  </a:lnTo>
                  <a:lnTo>
                    <a:pt x="92" y="26"/>
                  </a:lnTo>
                  <a:lnTo>
                    <a:pt x="112" y="26"/>
                  </a:lnTo>
                  <a:lnTo>
                    <a:pt x="132" y="28"/>
                  </a:lnTo>
                  <a:lnTo>
                    <a:pt x="152" y="32"/>
                  </a:lnTo>
                  <a:lnTo>
                    <a:pt x="172" y="38"/>
                  </a:lnTo>
                  <a:lnTo>
                    <a:pt x="194" y="44"/>
                  </a:lnTo>
                  <a:lnTo>
                    <a:pt x="214" y="54"/>
                  </a:lnTo>
                  <a:lnTo>
                    <a:pt x="234" y="66"/>
                  </a:lnTo>
                  <a:lnTo>
                    <a:pt x="256" y="80"/>
                  </a:lnTo>
                  <a:lnTo>
                    <a:pt x="276" y="94"/>
                  </a:lnTo>
                  <a:lnTo>
                    <a:pt x="298" y="112"/>
                  </a:lnTo>
                  <a:lnTo>
                    <a:pt x="318" y="132"/>
                  </a:lnTo>
                  <a:lnTo>
                    <a:pt x="1212" y="1026"/>
                  </a:lnTo>
                  <a:lnTo>
                    <a:pt x="1120" y="1118"/>
                  </a:lnTo>
                  <a:lnTo>
                    <a:pt x="1120" y="1118"/>
                  </a:lnTo>
                  <a:lnTo>
                    <a:pt x="1114" y="1126"/>
                  </a:lnTo>
                  <a:lnTo>
                    <a:pt x="1108" y="1136"/>
                  </a:lnTo>
                  <a:lnTo>
                    <a:pt x="1106" y="1146"/>
                  </a:lnTo>
                  <a:lnTo>
                    <a:pt x="1104" y="1154"/>
                  </a:lnTo>
                  <a:lnTo>
                    <a:pt x="1106" y="1164"/>
                  </a:lnTo>
                  <a:lnTo>
                    <a:pt x="1108" y="1174"/>
                  </a:lnTo>
                  <a:lnTo>
                    <a:pt x="1112" y="1182"/>
                  </a:lnTo>
                  <a:lnTo>
                    <a:pt x="1118" y="1190"/>
                  </a:lnTo>
                  <a:lnTo>
                    <a:pt x="1118" y="1190"/>
                  </a:lnTo>
                  <a:lnTo>
                    <a:pt x="1126" y="1194"/>
                  </a:lnTo>
                  <a:lnTo>
                    <a:pt x="1134" y="1200"/>
                  </a:lnTo>
                  <a:lnTo>
                    <a:pt x="1142" y="1202"/>
                  </a:lnTo>
                  <a:lnTo>
                    <a:pt x="1152" y="1204"/>
                  </a:lnTo>
                  <a:lnTo>
                    <a:pt x="1874" y="1206"/>
                  </a:lnTo>
                  <a:lnTo>
                    <a:pt x="1874" y="1206"/>
                  </a:lnTo>
                  <a:lnTo>
                    <a:pt x="1892" y="1206"/>
                  </a:lnTo>
                  <a:lnTo>
                    <a:pt x="1910" y="1202"/>
                  </a:lnTo>
                  <a:lnTo>
                    <a:pt x="1926" y="1194"/>
                  </a:lnTo>
                  <a:lnTo>
                    <a:pt x="1940" y="1182"/>
                  </a:lnTo>
                  <a:lnTo>
                    <a:pt x="1940" y="1182"/>
                  </a:lnTo>
                  <a:lnTo>
                    <a:pt x="1952" y="1168"/>
                  </a:lnTo>
                  <a:lnTo>
                    <a:pt x="1960" y="1152"/>
                  </a:lnTo>
                  <a:lnTo>
                    <a:pt x="1964" y="1134"/>
                  </a:lnTo>
                  <a:lnTo>
                    <a:pt x="1964" y="1116"/>
                  </a:lnTo>
                  <a:lnTo>
                    <a:pt x="1964" y="1116"/>
                  </a:lnTo>
                  <a:close/>
                </a:path>
              </a:pathLst>
            </a:custGeom>
            <a:solidFill>
              <a:srgbClr val="DB536A"/>
            </a:solidFill>
            <a:ln>
              <a:noFill/>
            </a:ln>
          </p:spPr>
          <p:txBody>
            <a:bodyPr anchorCtr="0" anchor="t" bIns="39075" lIns="78175" spcFirstLastPara="1" rIns="78175" wrap="square" tIns="39075">
              <a:noAutofit/>
            </a:bodyPr>
            <a:lstStyle/>
            <a:p>
              <a:pPr indent="0" lvl="0" marL="0" marR="0" rtl="0" algn="l">
                <a:spcBef>
                  <a:spcPts val="0"/>
                </a:spcBef>
                <a:spcAft>
                  <a:spcPts val="0"/>
                </a:spcAft>
                <a:buNone/>
              </a:pPr>
              <a:r>
                <a:t/>
              </a:r>
              <a:endParaRPr sz="1200">
                <a:solidFill>
                  <a:srgbClr val="000000"/>
                </a:solidFill>
                <a:latin typeface="Arial"/>
                <a:ea typeface="Arial"/>
                <a:cs typeface="Arial"/>
                <a:sym typeface="Arial"/>
              </a:endParaRPr>
            </a:p>
          </p:txBody>
        </p:sp>
        <p:sp>
          <p:nvSpPr>
            <p:cNvPr id="3707" name="Google Shape;3707;p538"/>
            <p:cNvSpPr/>
            <p:nvPr/>
          </p:nvSpPr>
          <p:spPr>
            <a:xfrm rot="2676984">
              <a:off x="5226563" y="2779963"/>
              <a:ext cx="1584238" cy="39054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 sz="1200">
                  <a:solidFill>
                    <a:srgbClr val="FFFFFF"/>
                  </a:solidFill>
                </a:rPr>
                <a:t>Infrastructure</a:t>
              </a:r>
              <a:endParaRPr/>
            </a:p>
          </p:txBody>
        </p:sp>
      </p:grpSp>
      <p:grpSp>
        <p:nvGrpSpPr>
          <p:cNvPr id="3708" name="Google Shape;3708;p538"/>
          <p:cNvGrpSpPr/>
          <p:nvPr/>
        </p:nvGrpSpPr>
        <p:grpSpPr>
          <a:xfrm flipH="1">
            <a:off x="2280819" y="3346124"/>
            <a:ext cx="2264480" cy="1275903"/>
            <a:chOff x="3832716" y="5103287"/>
            <a:chExt cx="2592422" cy="1511555"/>
          </a:xfrm>
        </p:grpSpPr>
        <p:sp>
          <p:nvSpPr>
            <p:cNvPr id="3709" name="Google Shape;3709;p538"/>
            <p:cNvSpPr/>
            <p:nvPr/>
          </p:nvSpPr>
          <p:spPr>
            <a:xfrm>
              <a:off x="5407642" y="6203545"/>
              <a:ext cx="1017496" cy="340788"/>
            </a:xfrm>
            <a:custGeom>
              <a:rect b="b" l="l" r="r" t="t"/>
              <a:pathLst>
                <a:path extrusionOk="0" h="280" w="836">
                  <a:moveTo>
                    <a:pt x="836" y="0"/>
                  </a:moveTo>
                  <a:lnTo>
                    <a:pt x="0" y="0"/>
                  </a:lnTo>
                  <a:lnTo>
                    <a:pt x="0" y="280"/>
                  </a:lnTo>
                  <a:lnTo>
                    <a:pt x="566" y="280"/>
                  </a:lnTo>
                  <a:lnTo>
                    <a:pt x="566" y="280"/>
                  </a:lnTo>
                  <a:lnTo>
                    <a:pt x="574" y="280"/>
                  </a:lnTo>
                  <a:lnTo>
                    <a:pt x="594" y="276"/>
                  </a:lnTo>
                  <a:lnTo>
                    <a:pt x="608" y="274"/>
                  </a:lnTo>
                  <a:lnTo>
                    <a:pt x="624" y="268"/>
                  </a:lnTo>
                  <a:lnTo>
                    <a:pt x="644" y="260"/>
                  </a:lnTo>
                  <a:lnTo>
                    <a:pt x="662" y="248"/>
                  </a:lnTo>
                  <a:lnTo>
                    <a:pt x="684" y="234"/>
                  </a:lnTo>
                  <a:lnTo>
                    <a:pt x="706" y="216"/>
                  </a:lnTo>
                  <a:lnTo>
                    <a:pt x="728" y="192"/>
                  </a:lnTo>
                  <a:lnTo>
                    <a:pt x="750" y="166"/>
                  </a:lnTo>
                  <a:lnTo>
                    <a:pt x="774" y="132"/>
                  </a:lnTo>
                  <a:lnTo>
                    <a:pt x="796" y="94"/>
                  </a:lnTo>
                  <a:lnTo>
                    <a:pt x="816" y="50"/>
                  </a:lnTo>
                  <a:lnTo>
                    <a:pt x="836" y="0"/>
                  </a:lnTo>
                  <a:lnTo>
                    <a:pt x="836" y="0"/>
                  </a:lnTo>
                  <a:close/>
                </a:path>
              </a:pathLst>
            </a:custGeom>
            <a:solidFill>
              <a:srgbClr val="DEDEDE"/>
            </a:solidFill>
            <a:ln>
              <a:noFill/>
            </a:ln>
          </p:spPr>
          <p:txBody>
            <a:bodyPr anchorCtr="0" anchor="t" bIns="39075" lIns="78175" spcFirstLastPara="1" rIns="78175" wrap="square" tIns="39075">
              <a:noAutofit/>
            </a:bodyPr>
            <a:lstStyle/>
            <a:p>
              <a:pPr indent="0" lvl="0" marL="0" marR="0" rtl="0" algn="l">
                <a:spcBef>
                  <a:spcPts val="0"/>
                </a:spcBef>
                <a:spcAft>
                  <a:spcPts val="0"/>
                </a:spcAft>
                <a:buNone/>
              </a:pPr>
              <a:r>
                <a:t/>
              </a:r>
              <a:endParaRPr sz="1200">
                <a:solidFill>
                  <a:srgbClr val="000000"/>
                </a:solidFill>
                <a:latin typeface="Arial"/>
                <a:ea typeface="Arial"/>
                <a:cs typeface="Arial"/>
                <a:sym typeface="Arial"/>
              </a:endParaRPr>
            </a:p>
          </p:txBody>
        </p:sp>
        <p:sp>
          <p:nvSpPr>
            <p:cNvPr id="3710" name="Google Shape;3710;p538"/>
            <p:cNvSpPr/>
            <p:nvPr/>
          </p:nvSpPr>
          <p:spPr>
            <a:xfrm>
              <a:off x="3832716" y="5103287"/>
              <a:ext cx="2390384" cy="1467823"/>
            </a:xfrm>
            <a:custGeom>
              <a:rect b="b" l="l" r="r" t="t"/>
              <a:pathLst>
                <a:path extrusionOk="0" h="1206" w="1964">
                  <a:moveTo>
                    <a:pt x="0" y="90"/>
                  </a:moveTo>
                  <a:lnTo>
                    <a:pt x="2" y="812"/>
                  </a:lnTo>
                  <a:lnTo>
                    <a:pt x="2" y="812"/>
                  </a:lnTo>
                  <a:lnTo>
                    <a:pt x="4" y="820"/>
                  </a:lnTo>
                  <a:lnTo>
                    <a:pt x="6" y="830"/>
                  </a:lnTo>
                  <a:lnTo>
                    <a:pt x="10" y="838"/>
                  </a:lnTo>
                  <a:lnTo>
                    <a:pt x="16" y="844"/>
                  </a:lnTo>
                  <a:lnTo>
                    <a:pt x="16" y="844"/>
                  </a:lnTo>
                  <a:lnTo>
                    <a:pt x="24" y="850"/>
                  </a:lnTo>
                  <a:lnTo>
                    <a:pt x="32" y="854"/>
                  </a:lnTo>
                  <a:lnTo>
                    <a:pt x="42" y="858"/>
                  </a:lnTo>
                  <a:lnTo>
                    <a:pt x="52" y="858"/>
                  </a:lnTo>
                  <a:lnTo>
                    <a:pt x="60" y="858"/>
                  </a:lnTo>
                  <a:lnTo>
                    <a:pt x="70" y="854"/>
                  </a:lnTo>
                  <a:lnTo>
                    <a:pt x="80" y="850"/>
                  </a:lnTo>
                  <a:lnTo>
                    <a:pt x="88" y="844"/>
                  </a:lnTo>
                  <a:lnTo>
                    <a:pt x="180" y="750"/>
                  </a:lnTo>
                  <a:lnTo>
                    <a:pt x="226" y="794"/>
                  </a:lnTo>
                  <a:lnTo>
                    <a:pt x="226" y="794"/>
                  </a:lnTo>
                  <a:lnTo>
                    <a:pt x="520" y="1090"/>
                  </a:lnTo>
                  <a:lnTo>
                    <a:pt x="520" y="1090"/>
                  </a:lnTo>
                  <a:lnTo>
                    <a:pt x="562" y="1128"/>
                  </a:lnTo>
                  <a:lnTo>
                    <a:pt x="584" y="1148"/>
                  </a:lnTo>
                  <a:lnTo>
                    <a:pt x="608" y="1164"/>
                  </a:lnTo>
                  <a:lnTo>
                    <a:pt x="632" y="1180"/>
                  </a:lnTo>
                  <a:lnTo>
                    <a:pt x="654" y="1190"/>
                  </a:lnTo>
                  <a:lnTo>
                    <a:pt x="678" y="1198"/>
                  </a:lnTo>
                  <a:lnTo>
                    <a:pt x="688" y="1200"/>
                  </a:lnTo>
                  <a:lnTo>
                    <a:pt x="700" y="1202"/>
                  </a:lnTo>
                  <a:lnTo>
                    <a:pt x="700" y="1202"/>
                  </a:lnTo>
                  <a:lnTo>
                    <a:pt x="1248" y="1204"/>
                  </a:lnTo>
                  <a:lnTo>
                    <a:pt x="1630" y="1206"/>
                  </a:lnTo>
                  <a:lnTo>
                    <a:pt x="1764" y="1204"/>
                  </a:lnTo>
                  <a:lnTo>
                    <a:pt x="1826" y="1204"/>
                  </a:lnTo>
                  <a:lnTo>
                    <a:pt x="1826" y="1204"/>
                  </a:lnTo>
                  <a:lnTo>
                    <a:pt x="1850" y="1202"/>
                  </a:lnTo>
                  <a:lnTo>
                    <a:pt x="1872" y="1198"/>
                  </a:lnTo>
                  <a:lnTo>
                    <a:pt x="1890" y="1192"/>
                  </a:lnTo>
                  <a:lnTo>
                    <a:pt x="1906" y="1186"/>
                  </a:lnTo>
                  <a:lnTo>
                    <a:pt x="1922" y="1180"/>
                  </a:lnTo>
                  <a:lnTo>
                    <a:pt x="1936" y="1172"/>
                  </a:lnTo>
                  <a:lnTo>
                    <a:pt x="1964" y="1154"/>
                  </a:lnTo>
                  <a:lnTo>
                    <a:pt x="1964" y="1154"/>
                  </a:lnTo>
                  <a:lnTo>
                    <a:pt x="1946" y="1162"/>
                  </a:lnTo>
                  <a:lnTo>
                    <a:pt x="1928" y="1168"/>
                  </a:lnTo>
                  <a:lnTo>
                    <a:pt x="1910" y="1174"/>
                  </a:lnTo>
                  <a:lnTo>
                    <a:pt x="1890" y="1178"/>
                  </a:lnTo>
                  <a:lnTo>
                    <a:pt x="1872" y="1180"/>
                  </a:lnTo>
                  <a:lnTo>
                    <a:pt x="1852" y="1180"/>
                  </a:lnTo>
                  <a:lnTo>
                    <a:pt x="1832" y="1178"/>
                  </a:lnTo>
                  <a:lnTo>
                    <a:pt x="1812" y="1174"/>
                  </a:lnTo>
                  <a:lnTo>
                    <a:pt x="1792" y="1168"/>
                  </a:lnTo>
                  <a:lnTo>
                    <a:pt x="1770" y="1160"/>
                  </a:lnTo>
                  <a:lnTo>
                    <a:pt x="1750" y="1150"/>
                  </a:lnTo>
                  <a:lnTo>
                    <a:pt x="1730" y="1140"/>
                  </a:lnTo>
                  <a:lnTo>
                    <a:pt x="1708" y="1126"/>
                  </a:lnTo>
                  <a:lnTo>
                    <a:pt x="1688" y="1110"/>
                  </a:lnTo>
                  <a:lnTo>
                    <a:pt x="1666" y="1092"/>
                  </a:lnTo>
                  <a:lnTo>
                    <a:pt x="1646" y="1074"/>
                  </a:lnTo>
                  <a:lnTo>
                    <a:pt x="752" y="178"/>
                  </a:lnTo>
                  <a:lnTo>
                    <a:pt x="844" y="86"/>
                  </a:lnTo>
                  <a:lnTo>
                    <a:pt x="844" y="86"/>
                  </a:lnTo>
                  <a:lnTo>
                    <a:pt x="850" y="78"/>
                  </a:lnTo>
                  <a:lnTo>
                    <a:pt x="856" y="70"/>
                  </a:lnTo>
                  <a:lnTo>
                    <a:pt x="858" y="60"/>
                  </a:lnTo>
                  <a:lnTo>
                    <a:pt x="860" y="50"/>
                  </a:lnTo>
                  <a:lnTo>
                    <a:pt x="858" y="42"/>
                  </a:lnTo>
                  <a:lnTo>
                    <a:pt x="856" y="32"/>
                  </a:lnTo>
                  <a:lnTo>
                    <a:pt x="852" y="24"/>
                  </a:lnTo>
                  <a:lnTo>
                    <a:pt x="846" y="16"/>
                  </a:lnTo>
                  <a:lnTo>
                    <a:pt x="846" y="16"/>
                  </a:lnTo>
                  <a:lnTo>
                    <a:pt x="838" y="10"/>
                  </a:lnTo>
                  <a:lnTo>
                    <a:pt x="830" y="6"/>
                  </a:lnTo>
                  <a:lnTo>
                    <a:pt x="822" y="2"/>
                  </a:lnTo>
                  <a:lnTo>
                    <a:pt x="812" y="2"/>
                  </a:lnTo>
                  <a:lnTo>
                    <a:pt x="90" y="0"/>
                  </a:lnTo>
                  <a:lnTo>
                    <a:pt x="90" y="0"/>
                  </a:lnTo>
                  <a:lnTo>
                    <a:pt x="72" y="0"/>
                  </a:lnTo>
                  <a:lnTo>
                    <a:pt x="54" y="4"/>
                  </a:lnTo>
                  <a:lnTo>
                    <a:pt x="38" y="12"/>
                  </a:lnTo>
                  <a:lnTo>
                    <a:pt x="24" y="22"/>
                  </a:lnTo>
                  <a:lnTo>
                    <a:pt x="24" y="22"/>
                  </a:lnTo>
                  <a:lnTo>
                    <a:pt x="12" y="36"/>
                  </a:lnTo>
                  <a:lnTo>
                    <a:pt x="4" y="52"/>
                  </a:lnTo>
                  <a:lnTo>
                    <a:pt x="0" y="70"/>
                  </a:lnTo>
                  <a:lnTo>
                    <a:pt x="0" y="90"/>
                  </a:lnTo>
                  <a:lnTo>
                    <a:pt x="0" y="90"/>
                  </a:lnTo>
                  <a:close/>
                </a:path>
              </a:pathLst>
            </a:custGeom>
            <a:solidFill>
              <a:srgbClr val="D04A02"/>
            </a:solidFill>
            <a:ln>
              <a:noFill/>
            </a:ln>
          </p:spPr>
          <p:txBody>
            <a:bodyPr anchorCtr="0" anchor="t" bIns="39075" lIns="78175" spcFirstLastPara="1" rIns="78175" wrap="square" tIns="39075">
              <a:noAutofit/>
            </a:bodyPr>
            <a:lstStyle/>
            <a:p>
              <a:pPr indent="0" lvl="0" marL="0" marR="0" rtl="0" algn="l">
                <a:spcBef>
                  <a:spcPts val="0"/>
                </a:spcBef>
                <a:spcAft>
                  <a:spcPts val="0"/>
                </a:spcAft>
                <a:buNone/>
              </a:pPr>
              <a:r>
                <a:t/>
              </a:r>
              <a:endParaRPr sz="1200">
                <a:solidFill>
                  <a:srgbClr val="000000"/>
                </a:solidFill>
                <a:latin typeface="Arial"/>
                <a:ea typeface="Arial"/>
                <a:cs typeface="Arial"/>
                <a:sym typeface="Arial"/>
              </a:endParaRPr>
            </a:p>
          </p:txBody>
        </p:sp>
        <p:sp>
          <p:nvSpPr>
            <p:cNvPr id="3711" name="Google Shape;3711;p538"/>
            <p:cNvSpPr/>
            <p:nvPr/>
          </p:nvSpPr>
          <p:spPr>
            <a:xfrm rot="2623577">
              <a:off x="3830229" y="5703410"/>
              <a:ext cx="1584169" cy="42246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lang="en" sz="1200">
                  <a:solidFill>
                    <a:srgbClr val="FFFFFF"/>
                  </a:solidFill>
                </a:rPr>
                <a:t>Business model</a:t>
              </a:r>
              <a:endParaRPr b="1" sz="1200">
                <a:solidFill>
                  <a:srgbClr val="FFFFFF"/>
                </a:solidFill>
              </a:endParaRPr>
            </a:p>
          </p:txBody>
        </p:sp>
      </p:grpSp>
      <p:sp>
        <p:nvSpPr>
          <p:cNvPr id="3712" name="Google Shape;3712;p538"/>
          <p:cNvSpPr txBox="1"/>
          <p:nvPr/>
        </p:nvSpPr>
        <p:spPr>
          <a:xfrm>
            <a:off x="6264367" y="1334529"/>
            <a:ext cx="549300" cy="3039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lang="en" sz="2800">
                <a:solidFill>
                  <a:srgbClr val="DB536A"/>
                </a:solidFill>
                <a:latin typeface="Arial"/>
                <a:ea typeface="Arial"/>
                <a:cs typeface="Arial"/>
                <a:sym typeface="Arial"/>
              </a:rPr>
              <a:t>02</a:t>
            </a:r>
            <a:endParaRPr/>
          </a:p>
        </p:txBody>
      </p:sp>
      <p:cxnSp>
        <p:nvCxnSpPr>
          <p:cNvPr id="3713" name="Google Shape;3713;p538"/>
          <p:cNvCxnSpPr/>
          <p:nvPr/>
        </p:nvCxnSpPr>
        <p:spPr>
          <a:xfrm rot="10800000">
            <a:off x="6180673" y="1454972"/>
            <a:ext cx="0" cy="790200"/>
          </a:xfrm>
          <a:prstGeom prst="straightConnector1">
            <a:avLst/>
          </a:prstGeom>
          <a:noFill/>
          <a:ln cap="sq" cmpd="sng" w="12700">
            <a:solidFill>
              <a:srgbClr val="DEDEDE"/>
            </a:solidFill>
            <a:prstDash val="solid"/>
            <a:round/>
            <a:headEnd len="sm" w="sm" type="none"/>
            <a:tailEnd len="sm" w="sm" type="none"/>
          </a:ln>
        </p:spPr>
      </p:cxnSp>
      <p:sp>
        <p:nvSpPr>
          <p:cNvPr id="3714" name="Google Shape;3714;p538"/>
          <p:cNvSpPr/>
          <p:nvPr/>
        </p:nvSpPr>
        <p:spPr>
          <a:xfrm>
            <a:off x="6264345" y="1753429"/>
            <a:ext cx="2547300" cy="1305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lang="en" sz="1200">
                <a:solidFill>
                  <a:srgbClr val="DB536A"/>
                </a:solidFill>
              </a:rPr>
              <a:t>Infrastructure</a:t>
            </a:r>
            <a:endParaRPr sz="1200">
              <a:solidFill>
                <a:srgbClr val="DB536A"/>
              </a:solidFill>
              <a:latin typeface="Arial"/>
              <a:ea typeface="Arial"/>
              <a:cs typeface="Arial"/>
              <a:sym typeface="Arial"/>
            </a:endParaRPr>
          </a:p>
        </p:txBody>
      </p:sp>
      <p:sp>
        <p:nvSpPr>
          <p:cNvPr id="3715" name="Google Shape;3715;p538"/>
          <p:cNvSpPr/>
          <p:nvPr/>
        </p:nvSpPr>
        <p:spPr>
          <a:xfrm>
            <a:off x="6264375" y="1911633"/>
            <a:ext cx="2704500" cy="8613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 sz="1200">
                <a:solidFill>
                  <a:srgbClr val="BB2740"/>
                </a:solidFill>
              </a:rPr>
              <a:t>Cloud technology</a:t>
            </a:r>
            <a:r>
              <a:rPr lang="en" sz="1200"/>
              <a:t> enable any business </a:t>
            </a:r>
            <a:r>
              <a:rPr lang="en" sz="1200">
                <a:solidFill>
                  <a:srgbClr val="BB2740"/>
                </a:solidFill>
              </a:rPr>
              <a:t>getting right </a:t>
            </a:r>
            <a:r>
              <a:rPr lang="en" sz="1200">
                <a:solidFill>
                  <a:srgbClr val="BB2740"/>
                </a:solidFill>
              </a:rPr>
              <a:t>IT infrastructure in time records</a:t>
            </a:r>
            <a:r>
              <a:rPr lang="en" sz="1200"/>
              <a:t> to enable any Analytics</a:t>
            </a:r>
            <a:endParaRPr/>
          </a:p>
        </p:txBody>
      </p:sp>
      <p:sp>
        <p:nvSpPr>
          <p:cNvPr id="3716" name="Google Shape;3716;p538"/>
          <p:cNvSpPr txBox="1"/>
          <p:nvPr/>
        </p:nvSpPr>
        <p:spPr>
          <a:xfrm>
            <a:off x="6264367" y="3099384"/>
            <a:ext cx="549300" cy="3039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lang="en" sz="2800">
                <a:solidFill>
                  <a:srgbClr val="7D7D7D"/>
                </a:solidFill>
                <a:latin typeface="Arial"/>
                <a:ea typeface="Arial"/>
                <a:cs typeface="Arial"/>
                <a:sym typeface="Arial"/>
              </a:rPr>
              <a:t>04</a:t>
            </a:r>
            <a:endParaRPr/>
          </a:p>
        </p:txBody>
      </p:sp>
      <p:cxnSp>
        <p:nvCxnSpPr>
          <p:cNvPr id="3717" name="Google Shape;3717;p538"/>
          <p:cNvCxnSpPr/>
          <p:nvPr/>
        </p:nvCxnSpPr>
        <p:spPr>
          <a:xfrm rot="10800000">
            <a:off x="6180673" y="3353848"/>
            <a:ext cx="0" cy="790200"/>
          </a:xfrm>
          <a:prstGeom prst="straightConnector1">
            <a:avLst/>
          </a:prstGeom>
          <a:noFill/>
          <a:ln cap="sq" cmpd="sng" w="12700">
            <a:solidFill>
              <a:srgbClr val="DEDEDE"/>
            </a:solidFill>
            <a:prstDash val="solid"/>
            <a:round/>
            <a:headEnd len="sm" w="sm" type="none"/>
            <a:tailEnd len="sm" w="sm" type="none"/>
          </a:ln>
        </p:spPr>
      </p:cxnSp>
      <p:sp>
        <p:nvSpPr>
          <p:cNvPr id="3718" name="Google Shape;3718;p538"/>
          <p:cNvSpPr/>
          <p:nvPr/>
        </p:nvSpPr>
        <p:spPr>
          <a:xfrm>
            <a:off x="6264344" y="3514807"/>
            <a:ext cx="2547300" cy="1305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lang="en" sz="1200">
                <a:solidFill>
                  <a:srgbClr val="7D7D7D"/>
                </a:solidFill>
              </a:rPr>
              <a:t>Regulation</a:t>
            </a:r>
            <a:endParaRPr sz="1200">
              <a:solidFill>
                <a:srgbClr val="7D7D7D"/>
              </a:solidFill>
              <a:latin typeface="Arial"/>
              <a:ea typeface="Arial"/>
              <a:cs typeface="Arial"/>
              <a:sym typeface="Arial"/>
            </a:endParaRPr>
          </a:p>
        </p:txBody>
      </p:sp>
      <p:sp>
        <p:nvSpPr>
          <p:cNvPr id="3719" name="Google Shape;3719;p538"/>
          <p:cNvSpPr/>
          <p:nvPr/>
        </p:nvSpPr>
        <p:spPr>
          <a:xfrm>
            <a:off x="6264375" y="3687650"/>
            <a:ext cx="2805000" cy="4260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 sz="1200">
                <a:solidFill>
                  <a:srgbClr val="7D7D7D"/>
                </a:solidFill>
              </a:rPr>
              <a:t>Regulation </a:t>
            </a:r>
            <a:r>
              <a:rPr lang="en" sz="1200"/>
              <a:t>should </a:t>
            </a:r>
            <a:r>
              <a:rPr lang="en" sz="1200">
                <a:solidFill>
                  <a:srgbClr val="7D7D7D"/>
                </a:solidFill>
              </a:rPr>
              <a:t>not</a:t>
            </a:r>
            <a:r>
              <a:rPr lang="en" sz="1200"/>
              <a:t> be considered as a </a:t>
            </a:r>
            <a:r>
              <a:rPr lang="en" sz="1200">
                <a:solidFill>
                  <a:srgbClr val="7D7D7D"/>
                </a:solidFill>
              </a:rPr>
              <a:t>constraint, </a:t>
            </a:r>
            <a:r>
              <a:rPr lang="en" sz="1200">
                <a:solidFill>
                  <a:schemeClr val="dk1"/>
                </a:solidFill>
              </a:rPr>
              <a:t>but as </a:t>
            </a:r>
            <a:r>
              <a:rPr lang="en" sz="1200">
                <a:solidFill>
                  <a:srgbClr val="7D7D7D"/>
                </a:solidFill>
              </a:rPr>
              <a:t>a new variable</a:t>
            </a:r>
            <a:r>
              <a:rPr lang="en" sz="1200"/>
              <a:t> to be conscious about and integrate..</a:t>
            </a:r>
            <a:endParaRPr/>
          </a:p>
        </p:txBody>
      </p:sp>
      <p:cxnSp>
        <p:nvCxnSpPr>
          <p:cNvPr id="3720" name="Google Shape;3720;p538"/>
          <p:cNvCxnSpPr/>
          <p:nvPr/>
        </p:nvCxnSpPr>
        <p:spPr>
          <a:xfrm rot="10800000">
            <a:off x="2985370" y="1454972"/>
            <a:ext cx="0" cy="790200"/>
          </a:xfrm>
          <a:prstGeom prst="straightConnector1">
            <a:avLst/>
          </a:prstGeom>
          <a:noFill/>
          <a:ln cap="sq" cmpd="sng" w="12700">
            <a:solidFill>
              <a:srgbClr val="DEDEDE"/>
            </a:solidFill>
            <a:prstDash val="solid"/>
            <a:round/>
            <a:headEnd len="sm" w="sm" type="none"/>
            <a:tailEnd len="sm" w="sm" type="none"/>
          </a:ln>
        </p:spPr>
      </p:cxnSp>
      <p:sp>
        <p:nvSpPr>
          <p:cNvPr id="3721" name="Google Shape;3721;p538"/>
          <p:cNvSpPr/>
          <p:nvPr/>
        </p:nvSpPr>
        <p:spPr>
          <a:xfrm>
            <a:off x="1107902" y="1753429"/>
            <a:ext cx="1761300" cy="130500"/>
          </a:xfrm>
          <a:prstGeom prst="rect">
            <a:avLst/>
          </a:prstGeom>
          <a:noFill/>
          <a:ln>
            <a:noFill/>
          </a:ln>
        </p:spPr>
        <p:txBody>
          <a:bodyPr anchorCtr="0" anchor="t" bIns="0" lIns="0" spcFirstLastPara="1" rIns="0" wrap="square" tIns="0">
            <a:noAutofit/>
          </a:bodyPr>
          <a:lstStyle/>
          <a:p>
            <a:pPr indent="0" lvl="0" marL="0" marR="0" rtl="0" algn="r">
              <a:spcBef>
                <a:spcPts val="0"/>
              </a:spcBef>
              <a:spcAft>
                <a:spcPts val="0"/>
              </a:spcAft>
              <a:buNone/>
            </a:pPr>
            <a:r>
              <a:rPr b="1" lang="en" sz="1200">
                <a:solidFill>
                  <a:srgbClr val="EB8C00"/>
                </a:solidFill>
              </a:rPr>
              <a:t>Innovation</a:t>
            </a:r>
            <a:endParaRPr sz="1200">
              <a:solidFill>
                <a:srgbClr val="EB8C00"/>
              </a:solidFill>
              <a:latin typeface="Arial"/>
              <a:ea typeface="Arial"/>
              <a:cs typeface="Arial"/>
              <a:sym typeface="Arial"/>
            </a:endParaRPr>
          </a:p>
        </p:txBody>
      </p:sp>
      <p:sp>
        <p:nvSpPr>
          <p:cNvPr id="3722" name="Google Shape;3722;p538"/>
          <p:cNvSpPr/>
          <p:nvPr/>
        </p:nvSpPr>
        <p:spPr>
          <a:xfrm>
            <a:off x="184550" y="1911632"/>
            <a:ext cx="2684700" cy="835800"/>
          </a:xfrm>
          <a:prstGeom prst="rect">
            <a:avLst/>
          </a:prstGeom>
          <a:noFill/>
          <a:ln>
            <a:noFill/>
          </a:ln>
        </p:spPr>
        <p:txBody>
          <a:bodyPr anchorCtr="0" anchor="t" bIns="0" lIns="0" spcFirstLastPara="1" rIns="0" wrap="square" tIns="0">
            <a:noAutofit/>
          </a:bodyPr>
          <a:lstStyle/>
          <a:p>
            <a:pPr indent="0" lvl="0" marL="0" marR="0" rtl="0" algn="r">
              <a:spcBef>
                <a:spcPts val="0"/>
              </a:spcBef>
              <a:spcAft>
                <a:spcPts val="0"/>
              </a:spcAft>
              <a:buNone/>
            </a:pPr>
            <a:r>
              <a:rPr lang="en" sz="1200"/>
              <a:t>Companies face complex &amp; changing business environments.</a:t>
            </a:r>
            <a:endParaRPr sz="1200"/>
          </a:p>
          <a:p>
            <a:pPr indent="0" lvl="0" marL="0" marR="0" rtl="0" algn="r">
              <a:spcBef>
                <a:spcPts val="0"/>
              </a:spcBef>
              <a:spcAft>
                <a:spcPts val="0"/>
              </a:spcAft>
              <a:buNone/>
            </a:pPr>
            <a:r>
              <a:rPr lang="en" sz="1200">
                <a:solidFill>
                  <a:srgbClr val="EB8C00"/>
                </a:solidFill>
              </a:rPr>
              <a:t>Data analytics</a:t>
            </a:r>
            <a:r>
              <a:rPr lang="en" sz="1200"/>
              <a:t> is often considered as the </a:t>
            </a:r>
            <a:r>
              <a:rPr lang="en" sz="1200">
                <a:solidFill>
                  <a:srgbClr val="EB8C00"/>
                </a:solidFill>
              </a:rPr>
              <a:t>key enabler for innovation.</a:t>
            </a:r>
            <a:endParaRPr>
              <a:solidFill>
                <a:srgbClr val="EB8C00"/>
              </a:solidFill>
            </a:endParaRPr>
          </a:p>
        </p:txBody>
      </p:sp>
      <p:sp>
        <p:nvSpPr>
          <p:cNvPr id="3723" name="Google Shape;3723;p538"/>
          <p:cNvSpPr txBox="1"/>
          <p:nvPr/>
        </p:nvSpPr>
        <p:spPr>
          <a:xfrm>
            <a:off x="2319793" y="3099384"/>
            <a:ext cx="549300" cy="303900"/>
          </a:xfrm>
          <a:prstGeom prst="rect">
            <a:avLst/>
          </a:prstGeom>
          <a:noFill/>
          <a:ln>
            <a:noFill/>
          </a:ln>
        </p:spPr>
        <p:txBody>
          <a:bodyPr anchorCtr="0" anchor="t" bIns="0" lIns="0" spcFirstLastPara="1" rIns="0" wrap="square" tIns="0">
            <a:noAutofit/>
          </a:bodyPr>
          <a:lstStyle/>
          <a:p>
            <a:pPr indent="0" lvl="0" marL="0" marR="0" rtl="0" algn="r">
              <a:spcBef>
                <a:spcPts val="0"/>
              </a:spcBef>
              <a:spcAft>
                <a:spcPts val="0"/>
              </a:spcAft>
              <a:buNone/>
            </a:pPr>
            <a:r>
              <a:rPr b="1" lang="en" sz="2800">
                <a:solidFill>
                  <a:srgbClr val="D04A02"/>
                </a:solidFill>
                <a:latin typeface="Arial"/>
                <a:ea typeface="Arial"/>
                <a:cs typeface="Arial"/>
                <a:sym typeface="Arial"/>
              </a:rPr>
              <a:t>03</a:t>
            </a:r>
            <a:endParaRPr/>
          </a:p>
        </p:txBody>
      </p:sp>
      <p:cxnSp>
        <p:nvCxnSpPr>
          <p:cNvPr id="3724" name="Google Shape;3724;p538"/>
          <p:cNvCxnSpPr/>
          <p:nvPr/>
        </p:nvCxnSpPr>
        <p:spPr>
          <a:xfrm rot="10800000">
            <a:off x="2985370" y="3353848"/>
            <a:ext cx="0" cy="790200"/>
          </a:xfrm>
          <a:prstGeom prst="straightConnector1">
            <a:avLst/>
          </a:prstGeom>
          <a:noFill/>
          <a:ln cap="sq" cmpd="sng" w="12700">
            <a:solidFill>
              <a:srgbClr val="DEDEDE"/>
            </a:solidFill>
            <a:prstDash val="solid"/>
            <a:round/>
            <a:headEnd len="sm" w="sm" type="none"/>
            <a:tailEnd len="sm" w="sm" type="none"/>
          </a:ln>
        </p:spPr>
      </p:cxnSp>
      <p:sp>
        <p:nvSpPr>
          <p:cNvPr id="3725" name="Google Shape;3725;p538"/>
          <p:cNvSpPr/>
          <p:nvPr/>
        </p:nvSpPr>
        <p:spPr>
          <a:xfrm>
            <a:off x="332237" y="3514807"/>
            <a:ext cx="2536800" cy="130500"/>
          </a:xfrm>
          <a:prstGeom prst="rect">
            <a:avLst/>
          </a:prstGeom>
          <a:noFill/>
          <a:ln>
            <a:noFill/>
          </a:ln>
        </p:spPr>
        <p:txBody>
          <a:bodyPr anchorCtr="0" anchor="t" bIns="0" lIns="0" spcFirstLastPara="1" rIns="0" wrap="square" tIns="0">
            <a:noAutofit/>
          </a:bodyPr>
          <a:lstStyle/>
          <a:p>
            <a:pPr indent="0" lvl="0" marL="0" marR="0" rtl="0" algn="r">
              <a:spcBef>
                <a:spcPts val="0"/>
              </a:spcBef>
              <a:spcAft>
                <a:spcPts val="0"/>
              </a:spcAft>
              <a:buNone/>
            </a:pPr>
            <a:r>
              <a:rPr b="1" lang="en" sz="1200">
                <a:solidFill>
                  <a:srgbClr val="D04A02"/>
                </a:solidFill>
              </a:rPr>
              <a:t>Business model</a:t>
            </a:r>
            <a:endParaRPr sz="1200">
              <a:solidFill>
                <a:srgbClr val="D04A02"/>
              </a:solidFill>
              <a:latin typeface="Arial"/>
              <a:ea typeface="Arial"/>
              <a:cs typeface="Arial"/>
              <a:sym typeface="Arial"/>
            </a:endParaRPr>
          </a:p>
        </p:txBody>
      </p:sp>
      <p:sp>
        <p:nvSpPr>
          <p:cNvPr id="3726" name="Google Shape;3726;p538"/>
          <p:cNvSpPr/>
          <p:nvPr/>
        </p:nvSpPr>
        <p:spPr>
          <a:xfrm>
            <a:off x="184550" y="3687649"/>
            <a:ext cx="2684700" cy="511200"/>
          </a:xfrm>
          <a:prstGeom prst="rect">
            <a:avLst/>
          </a:prstGeom>
          <a:noFill/>
          <a:ln>
            <a:noFill/>
          </a:ln>
        </p:spPr>
        <p:txBody>
          <a:bodyPr anchorCtr="0" anchor="t" bIns="0" lIns="0" spcFirstLastPara="1" rIns="0" wrap="square" tIns="0">
            <a:noAutofit/>
          </a:bodyPr>
          <a:lstStyle/>
          <a:p>
            <a:pPr indent="0" lvl="0" marL="0" marR="0" rtl="0" algn="r">
              <a:spcBef>
                <a:spcPts val="0"/>
              </a:spcBef>
              <a:spcAft>
                <a:spcPts val="0"/>
              </a:spcAft>
              <a:buNone/>
            </a:pPr>
            <a:r>
              <a:rPr lang="en" sz="1200">
                <a:solidFill>
                  <a:schemeClr val="dk1"/>
                </a:solidFill>
              </a:rPr>
              <a:t>Ensure that the</a:t>
            </a:r>
            <a:r>
              <a:rPr lang="en" sz="1200">
                <a:solidFill>
                  <a:srgbClr val="C00000"/>
                </a:solidFill>
              </a:rPr>
              <a:t> data strategy benefits </a:t>
            </a:r>
            <a:r>
              <a:rPr lang="en" sz="1200">
                <a:solidFill>
                  <a:schemeClr val="dk1"/>
                </a:solidFill>
              </a:rPr>
              <a:t>the overall</a:t>
            </a:r>
            <a:r>
              <a:rPr lang="en" sz="1200">
                <a:solidFill>
                  <a:srgbClr val="C00000"/>
                </a:solidFill>
              </a:rPr>
              <a:t> business strategy</a:t>
            </a:r>
            <a:r>
              <a:rPr lang="en" sz="1200"/>
              <a:t>.</a:t>
            </a:r>
            <a:endParaRPr/>
          </a:p>
        </p:txBody>
      </p:sp>
      <p:sp>
        <p:nvSpPr>
          <p:cNvPr id="3727" name="Google Shape;3727;p538"/>
          <p:cNvSpPr txBox="1"/>
          <p:nvPr/>
        </p:nvSpPr>
        <p:spPr>
          <a:xfrm>
            <a:off x="2319793" y="1334529"/>
            <a:ext cx="549300" cy="303900"/>
          </a:xfrm>
          <a:prstGeom prst="rect">
            <a:avLst/>
          </a:prstGeom>
          <a:noFill/>
          <a:ln>
            <a:noFill/>
          </a:ln>
        </p:spPr>
        <p:txBody>
          <a:bodyPr anchorCtr="0" anchor="t" bIns="0" lIns="0" spcFirstLastPara="1" rIns="0" wrap="square" tIns="0">
            <a:noAutofit/>
          </a:bodyPr>
          <a:lstStyle/>
          <a:p>
            <a:pPr indent="0" lvl="0" marL="0" marR="0" rtl="0" algn="r">
              <a:spcBef>
                <a:spcPts val="0"/>
              </a:spcBef>
              <a:spcAft>
                <a:spcPts val="0"/>
              </a:spcAft>
              <a:buNone/>
            </a:pPr>
            <a:r>
              <a:rPr b="1" lang="en" sz="2800">
                <a:solidFill>
                  <a:srgbClr val="EB8C00"/>
                </a:solidFill>
                <a:latin typeface="Arial"/>
                <a:ea typeface="Arial"/>
                <a:cs typeface="Arial"/>
                <a:sym typeface="Arial"/>
              </a:rPr>
              <a:t>0</a:t>
            </a:r>
            <a:r>
              <a:rPr b="1" lang="en" sz="2800">
                <a:solidFill>
                  <a:srgbClr val="EB8C00"/>
                </a:solidFill>
              </a:rPr>
              <a:t>1</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2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72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72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69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1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71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71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70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0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72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72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72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1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71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71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70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31" name="Shape 3731"/>
        <p:cNvGrpSpPr/>
        <p:nvPr/>
      </p:nvGrpSpPr>
      <p:grpSpPr>
        <a:xfrm>
          <a:off x="0" y="0"/>
          <a:ext cx="0" cy="0"/>
          <a:chOff x="0" y="0"/>
          <a:chExt cx="0" cy="0"/>
        </a:xfrm>
      </p:grpSpPr>
      <p:sp>
        <p:nvSpPr>
          <p:cNvPr id="3732" name="Google Shape;3732;p539"/>
          <p:cNvSpPr txBox="1"/>
          <p:nvPr>
            <p:ph idx="12" type="sldNum"/>
          </p:nvPr>
        </p:nvSpPr>
        <p:spPr>
          <a:xfrm>
            <a:off x="6893653" y="4844306"/>
            <a:ext cx="1527000" cy="114300"/>
          </a:xfrm>
          <a:prstGeom prst="rect">
            <a:avLst/>
          </a:prstGeom>
          <a:noFill/>
          <a:ln>
            <a:noFill/>
          </a:ln>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3733" name="Google Shape;3733;p539"/>
          <p:cNvSpPr txBox="1"/>
          <p:nvPr>
            <p:ph type="title"/>
          </p:nvPr>
        </p:nvSpPr>
        <p:spPr>
          <a:xfrm>
            <a:off x="450550" y="179886"/>
            <a:ext cx="8077200" cy="3582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dk1"/>
              </a:buClr>
              <a:buSzPts val="1800"/>
              <a:buFont typeface="Georgia"/>
              <a:buNone/>
            </a:pPr>
            <a:r>
              <a:rPr lang="en"/>
              <a:t>A journey in analytics (light case scenario)</a:t>
            </a:r>
            <a:endParaRPr/>
          </a:p>
        </p:txBody>
      </p:sp>
      <p:sp>
        <p:nvSpPr>
          <p:cNvPr id="3734" name="Google Shape;3734;p539"/>
          <p:cNvSpPr/>
          <p:nvPr/>
        </p:nvSpPr>
        <p:spPr>
          <a:xfrm>
            <a:off x="6524775" y="2281225"/>
            <a:ext cx="2619300" cy="795600"/>
          </a:xfrm>
          <a:prstGeom prst="rect">
            <a:avLst/>
          </a:prstGeom>
          <a:noFill/>
          <a:ln>
            <a:noFill/>
          </a:ln>
        </p:spPr>
        <p:txBody>
          <a:bodyPr anchorCtr="0" anchor="t" bIns="36425" lIns="72850" spcFirstLastPara="1" rIns="72850" wrap="square" tIns="36425">
            <a:noAutofit/>
          </a:bodyPr>
          <a:lstStyle/>
          <a:p>
            <a:pPr indent="0" lvl="0" marL="0" marR="0" rtl="0" algn="l">
              <a:spcBef>
                <a:spcPts val="0"/>
              </a:spcBef>
              <a:spcAft>
                <a:spcPts val="0"/>
              </a:spcAft>
              <a:buNone/>
            </a:pPr>
            <a:r>
              <a:rPr b="1" i="1" lang="en" sz="1100">
                <a:solidFill>
                  <a:srgbClr val="BB2740"/>
                </a:solidFill>
                <a:latin typeface="Georgia"/>
                <a:ea typeface="Georgia"/>
                <a:cs typeface="Georgia"/>
                <a:sym typeface="Georgia"/>
              </a:rPr>
              <a:t>Build your data foundation</a:t>
            </a:r>
            <a:endParaRPr sz="1100"/>
          </a:p>
          <a:p>
            <a:pPr indent="0" lvl="0" marL="0" marR="0" rtl="0" algn="l">
              <a:spcBef>
                <a:spcPts val="0"/>
              </a:spcBef>
              <a:spcAft>
                <a:spcPts val="0"/>
              </a:spcAft>
              <a:buNone/>
            </a:pPr>
            <a:r>
              <a:rPr lang="en" sz="1000">
                <a:solidFill>
                  <a:srgbClr val="BB2740"/>
                </a:solidFill>
                <a:latin typeface="Georgia"/>
                <a:ea typeface="Georgia"/>
                <a:cs typeface="Georgia"/>
                <a:sym typeface="Georgia"/>
              </a:rPr>
              <a:t>Do you have the data? What is the format?</a:t>
            </a:r>
            <a:endParaRPr sz="1000">
              <a:solidFill>
                <a:srgbClr val="BB2740"/>
              </a:solidFill>
              <a:latin typeface="Georgia"/>
              <a:ea typeface="Georgia"/>
              <a:cs typeface="Georgia"/>
              <a:sym typeface="Georgia"/>
            </a:endParaRPr>
          </a:p>
          <a:p>
            <a:pPr indent="0" lvl="0" marL="0" marR="0" rtl="0" algn="l">
              <a:spcBef>
                <a:spcPts val="0"/>
              </a:spcBef>
              <a:spcAft>
                <a:spcPts val="0"/>
              </a:spcAft>
              <a:buNone/>
            </a:pPr>
            <a:r>
              <a:rPr lang="en" sz="1000">
                <a:solidFill>
                  <a:srgbClr val="BB2740"/>
                </a:solidFill>
                <a:latin typeface="Georgia"/>
                <a:ea typeface="Georgia"/>
                <a:cs typeface="Georgia"/>
                <a:sym typeface="Georgia"/>
              </a:rPr>
              <a:t>80% </a:t>
            </a:r>
            <a:r>
              <a:rPr lang="en" sz="1000">
                <a:latin typeface="Georgia"/>
                <a:ea typeface="Georgia"/>
                <a:cs typeface="Georgia"/>
                <a:sym typeface="Georgia"/>
              </a:rPr>
              <a:t>of data scientist work is</a:t>
            </a:r>
            <a:r>
              <a:rPr lang="en" sz="1000">
                <a:solidFill>
                  <a:srgbClr val="BB2740"/>
                </a:solidFill>
                <a:latin typeface="Georgia"/>
                <a:ea typeface="Georgia"/>
                <a:cs typeface="Georgia"/>
                <a:sym typeface="Georgia"/>
              </a:rPr>
              <a:t> retrieving, cleaning the data. </a:t>
            </a:r>
            <a:endParaRPr sz="1000">
              <a:solidFill>
                <a:srgbClr val="BB2740"/>
              </a:solidFill>
              <a:latin typeface="Georgia"/>
              <a:ea typeface="Georgia"/>
              <a:cs typeface="Georgia"/>
              <a:sym typeface="Georgia"/>
            </a:endParaRPr>
          </a:p>
          <a:p>
            <a:pPr indent="0" lvl="0" marL="0" marR="0" rtl="0" algn="l">
              <a:spcBef>
                <a:spcPts val="0"/>
              </a:spcBef>
              <a:spcAft>
                <a:spcPts val="0"/>
              </a:spcAft>
              <a:buNone/>
            </a:pPr>
            <a:r>
              <a:rPr lang="en" sz="1000">
                <a:latin typeface="Georgia"/>
                <a:ea typeface="Georgia"/>
                <a:cs typeface="Georgia"/>
                <a:sym typeface="Georgia"/>
              </a:rPr>
              <a:t>Start to </a:t>
            </a:r>
            <a:r>
              <a:rPr lang="en" sz="1000">
                <a:solidFill>
                  <a:srgbClr val="BB2740"/>
                </a:solidFill>
                <a:latin typeface="Georgia"/>
                <a:ea typeface="Georgia"/>
                <a:cs typeface="Georgia"/>
                <a:sym typeface="Georgia"/>
              </a:rPr>
              <a:t>tinker</a:t>
            </a:r>
            <a:r>
              <a:rPr lang="en" sz="1000">
                <a:latin typeface="Georgia"/>
                <a:ea typeface="Georgia"/>
                <a:cs typeface="Georgia"/>
                <a:sym typeface="Georgia"/>
              </a:rPr>
              <a:t> and implement right process </a:t>
            </a:r>
            <a:r>
              <a:rPr lang="en" sz="1000">
                <a:solidFill>
                  <a:srgbClr val="BB2740"/>
                </a:solidFill>
                <a:latin typeface="Georgia"/>
                <a:ea typeface="Georgia"/>
                <a:cs typeface="Georgia"/>
                <a:sym typeface="Georgia"/>
              </a:rPr>
              <a:t>around data management</a:t>
            </a:r>
            <a:r>
              <a:rPr lang="en" sz="1000">
                <a:latin typeface="Georgia"/>
                <a:ea typeface="Georgia"/>
                <a:cs typeface="Georgia"/>
                <a:sym typeface="Georgia"/>
              </a:rPr>
              <a:t> (Governance, Quality…)</a:t>
            </a:r>
            <a:endParaRPr sz="1000">
              <a:latin typeface="Georgia"/>
              <a:ea typeface="Georgia"/>
              <a:cs typeface="Georgia"/>
              <a:sym typeface="Georgia"/>
            </a:endParaRPr>
          </a:p>
          <a:p>
            <a:pPr indent="0" lvl="0" marL="0" marR="0" rtl="0" algn="l">
              <a:spcBef>
                <a:spcPts val="0"/>
              </a:spcBef>
              <a:spcAft>
                <a:spcPts val="0"/>
              </a:spcAft>
              <a:buNone/>
            </a:pPr>
            <a:r>
              <a:t/>
            </a:r>
            <a:endParaRPr sz="1100"/>
          </a:p>
        </p:txBody>
      </p:sp>
      <p:sp>
        <p:nvSpPr>
          <p:cNvPr id="3735" name="Google Shape;3735;p539"/>
          <p:cNvSpPr/>
          <p:nvPr/>
        </p:nvSpPr>
        <p:spPr>
          <a:xfrm>
            <a:off x="110345" y="2281225"/>
            <a:ext cx="2461800" cy="795600"/>
          </a:xfrm>
          <a:prstGeom prst="rect">
            <a:avLst/>
          </a:prstGeom>
          <a:noFill/>
          <a:ln>
            <a:noFill/>
          </a:ln>
        </p:spPr>
        <p:txBody>
          <a:bodyPr anchorCtr="0" anchor="t" bIns="36425" lIns="72850" spcFirstLastPara="1" rIns="72850" wrap="square" tIns="36425">
            <a:noAutofit/>
          </a:bodyPr>
          <a:lstStyle/>
          <a:p>
            <a:pPr indent="0" lvl="0" marL="0" marR="0" rtl="0" algn="l">
              <a:spcBef>
                <a:spcPts val="0"/>
              </a:spcBef>
              <a:spcAft>
                <a:spcPts val="0"/>
              </a:spcAft>
              <a:buNone/>
            </a:pPr>
            <a:r>
              <a:rPr b="1" i="1" lang="en" sz="1100">
                <a:solidFill>
                  <a:schemeClr val="accent4"/>
                </a:solidFill>
                <a:latin typeface="Georgia"/>
                <a:ea typeface="Georgia"/>
                <a:cs typeface="Georgia"/>
                <a:sym typeface="Georgia"/>
              </a:rPr>
              <a:t>Improve business performance</a:t>
            </a:r>
            <a:endParaRPr sz="1100"/>
          </a:p>
          <a:p>
            <a:pPr indent="0" lvl="0" marL="0" marR="0" rtl="0" algn="l">
              <a:spcBef>
                <a:spcPts val="0"/>
              </a:spcBef>
              <a:spcAft>
                <a:spcPts val="0"/>
              </a:spcAft>
              <a:buNone/>
            </a:pPr>
            <a:r>
              <a:rPr lang="en" sz="1000">
                <a:latin typeface="Georgia"/>
                <a:ea typeface="Georgia"/>
                <a:cs typeface="Georgia"/>
                <a:sym typeface="Georgia"/>
              </a:rPr>
              <a:t>Translate your </a:t>
            </a:r>
            <a:r>
              <a:rPr lang="en" sz="1000">
                <a:solidFill>
                  <a:schemeClr val="accent4"/>
                </a:solidFill>
                <a:latin typeface="Georgia"/>
                <a:ea typeface="Georgia"/>
                <a:cs typeface="Georgia"/>
                <a:sym typeface="Georgia"/>
              </a:rPr>
              <a:t>data science findings to the business and processes.</a:t>
            </a:r>
            <a:r>
              <a:rPr lang="en" sz="1000">
                <a:latin typeface="Georgia"/>
                <a:ea typeface="Georgia"/>
                <a:cs typeface="Georgia"/>
                <a:sym typeface="Georgia"/>
              </a:rPr>
              <a:t> </a:t>
            </a:r>
            <a:endParaRPr sz="1000">
              <a:latin typeface="Georgia"/>
              <a:ea typeface="Georgia"/>
              <a:cs typeface="Georgia"/>
              <a:sym typeface="Georgia"/>
            </a:endParaRPr>
          </a:p>
          <a:p>
            <a:pPr indent="0" lvl="0" marL="0" marR="0" rtl="0" algn="l">
              <a:spcBef>
                <a:spcPts val="0"/>
              </a:spcBef>
              <a:spcAft>
                <a:spcPts val="0"/>
              </a:spcAft>
              <a:buNone/>
            </a:pPr>
            <a:r>
              <a:rPr lang="en" sz="1000">
                <a:solidFill>
                  <a:schemeClr val="accent4"/>
                </a:solidFill>
                <a:latin typeface="Georgia"/>
                <a:ea typeface="Georgia"/>
                <a:cs typeface="Georgia"/>
                <a:sym typeface="Georgia"/>
              </a:rPr>
              <a:t>Measure the actual ROI</a:t>
            </a:r>
            <a:r>
              <a:rPr lang="en" sz="1000">
                <a:latin typeface="Georgia"/>
                <a:ea typeface="Georgia"/>
                <a:cs typeface="Georgia"/>
                <a:sym typeface="Georgia"/>
              </a:rPr>
              <a:t> once everything in place.</a:t>
            </a:r>
            <a:endParaRPr sz="1000"/>
          </a:p>
        </p:txBody>
      </p:sp>
      <p:sp>
        <p:nvSpPr>
          <p:cNvPr id="3736" name="Google Shape;3736;p539"/>
          <p:cNvSpPr/>
          <p:nvPr/>
        </p:nvSpPr>
        <p:spPr>
          <a:xfrm>
            <a:off x="2879350" y="722300"/>
            <a:ext cx="3566700" cy="501000"/>
          </a:xfrm>
          <a:prstGeom prst="rect">
            <a:avLst/>
          </a:prstGeom>
          <a:noFill/>
          <a:ln>
            <a:noFill/>
          </a:ln>
        </p:spPr>
        <p:txBody>
          <a:bodyPr anchorCtr="0" anchor="t" bIns="36425" lIns="72850" spcFirstLastPara="1" rIns="72850" wrap="square" tIns="36425">
            <a:noAutofit/>
          </a:bodyPr>
          <a:lstStyle/>
          <a:p>
            <a:pPr indent="0" lvl="0" marL="0" marR="0" rtl="0" algn="l">
              <a:spcBef>
                <a:spcPts val="0"/>
              </a:spcBef>
              <a:spcAft>
                <a:spcPts val="0"/>
              </a:spcAft>
              <a:buNone/>
            </a:pPr>
            <a:r>
              <a:rPr b="1" i="1" lang="en" sz="1100">
                <a:solidFill>
                  <a:srgbClr val="EB8C00"/>
                </a:solidFill>
                <a:latin typeface="Georgia"/>
                <a:ea typeface="Georgia"/>
                <a:cs typeface="Georgia"/>
                <a:sym typeface="Georgia"/>
              </a:rPr>
              <a:t>Business Problem</a:t>
            </a:r>
            <a:endParaRPr sz="1000"/>
          </a:p>
          <a:p>
            <a:pPr indent="0" lvl="0" marL="0" marR="0" rtl="0" algn="l">
              <a:spcBef>
                <a:spcPts val="0"/>
              </a:spcBef>
              <a:spcAft>
                <a:spcPts val="0"/>
              </a:spcAft>
              <a:buNone/>
            </a:pPr>
            <a:r>
              <a:rPr lang="en" sz="1000">
                <a:latin typeface="Georgia"/>
                <a:ea typeface="Georgia"/>
                <a:cs typeface="Georgia"/>
                <a:sym typeface="Georgia"/>
              </a:rPr>
              <a:t>Define </a:t>
            </a:r>
            <a:r>
              <a:rPr lang="en" sz="1000">
                <a:solidFill>
                  <a:srgbClr val="EB8C00"/>
                </a:solidFill>
                <a:latin typeface="Georgia"/>
                <a:ea typeface="Georgia"/>
                <a:cs typeface="Georgia"/>
                <a:sym typeface="Georgia"/>
              </a:rPr>
              <a:t>what is the Business problem</a:t>
            </a:r>
            <a:r>
              <a:rPr lang="en" sz="1000">
                <a:latin typeface="Georgia"/>
                <a:ea typeface="Georgia"/>
                <a:cs typeface="Georgia"/>
                <a:sym typeface="Georgia"/>
              </a:rPr>
              <a:t> you would like to solve.</a:t>
            </a:r>
            <a:endParaRPr sz="1000">
              <a:latin typeface="Georgia"/>
              <a:ea typeface="Georgia"/>
              <a:cs typeface="Georgia"/>
              <a:sym typeface="Georgia"/>
            </a:endParaRPr>
          </a:p>
          <a:p>
            <a:pPr indent="0" lvl="0" marL="0" marR="0" rtl="0" algn="l">
              <a:spcBef>
                <a:spcPts val="0"/>
              </a:spcBef>
              <a:spcAft>
                <a:spcPts val="0"/>
              </a:spcAft>
              <a:buNone/>
            </a:pPr>
            <a:r>
              <a:rPr lang="en" sz="1000">
                <a:latin typeface="Georgia"/>
                <a:ea typeface="Georgia"/>
                <a:cs typeface="Georgia"/>
                <a:sym typeface="Georgia"/>
              </a:rPr>
              <a:t>This </a:t>
            </a:r>
            <a:r>
              <a:rPr lang="en" sz="1000">
                <a:solidFill>
                  <a:srgbClr val="EE9C34"/>
                </a:solidFill>
                <a:latin typeface="Georgia"/>
                <a:ea typeface="Georgia"/>
                <a:cs typeface="Georgia"/>
                <a:sym typeface="Georgia"/>
              </a:rPr>
              <a:t>helps ensure right direction</a:t>
            </a:r>
            <a:r>
              <a:rPr lang="en" sz="1000">
                <a:latin typeface="Georgia"/>
                <a:ea typeface="Georgia"/>
                <a:cs typeface="Georgia"/>
                <a:sym typeface="Georgia"/>
              </a:rPr>
              <a:t>.</a:t>
            </a:r>
            <a:endParaRPr sz="1000">
              <a:latin typeface="Georgia"/>
              <a:ea typeface="Georgia"/>
              <a:cs typeface="Georgia"/>
              <a:sym typeface="Georgia"/>
            </a:endParaRPr>
          </a:p>
        </p:txBody>
      </p:sp>
      <p:sp>
        <p:nvSpPr>
          <p:cNvPr id="3737" name="Google Shape;3737;p539"/>
          <p:cNvSpPr/>
          <p:nvPr/>
        </p:nvSpPr>
        <p:spPr>
          <a:xfrm>
            <a:off x="2761725" y="4191050"/>
            <a:ext cx="3566700" cy="501000"/>
          </a:xfrm>
          <a:prstGeom prst="rect">
            <a:avLst/>
          </a:prstGeom>
          <a:noFill/>
          <a:ln>
            <a:noFill/>
          </a:ln>
        </p:spPr>
        <p:txBody>
          <a:bodyPr anchorCtr="0" anchor="t" bIns="36425" lIns="72850" spcFirstLastPara="1" rIns="72850" wrap="square" tIns="36425">
            <a:noAutofit/>
          </a:bodyPr>
          <a:lstStyle/>
          <a:p>
            <a:pPr indent="0" lvl="0" marL="0" marR="0" rtl="0" algn="l">
              <a:spcBef>
                <a:spcPts val="0"/>
              </a:spcBef>
              <a:spcAft>
                <a:spcPts val="0"/>
              </a:spcAft>
              <a:buNone/>
            </a:pPr>
            <a:r>
              <a:rPr b="1" i="1" lang="en" sz="1100">
                <a:solidFill>
                  <a:schemeClr val="accent1"/>
                </a:solidFill>
                <a:latin typeface="Georgia"/>
                <a:ea typeface="Georgia"/>
                <a:cs typeface="Georgia"/>
                <a:sym typeface="Georgia"/>
              </a:rPr>
              <a:t>Apply advanced analytics</a:t>
            </a:r>
            <a:endParaRPr sz="1100"/>
          </a:p>
          <a:p>
            <a:pPr indent="0" lvl="0" marL="0" marR="0" rtl="0" algn="l">
              <a:spcBef>
                <a:spcPts val="0"/>
              </a:spcBef>
              <a:spcAft>
                <a:spcPts val="0"/>
              </a:spcAft>
              <a:buNone/>
            </a:pPr>
            <a:r>
              <a:rPr lang="en" sz="1000">
                <a:latin typeface="Georgia"/>
                <a:ea typeface="Georgia"/>
                <a:cs typeface="Georgia"/>
                <a:sym typeface="Georgia"/>
              </a:rPr>
              <a:t>Now it is </a:t>
            </a:r>
            <a:r>
              <a:rPr lang="en" sz="1000">
                <a:solidFill>
                  <a:srgbClr val="EB8C00"/>
                </a:solidFill>
                <a:latin typeface="Georgia"/>
                <a:ea typeface="Georgia"/>
                <a:cs typeface="Georgia"/>
                <a:sym typeface="Georgia"/>
              </a:rPr>
              <a:t>fun</a:t>
            </a:r>
            <a:r>
              <a:rPr lang="en" sz="1000">
                <a:solidFill>
                  <a:schemeClr val="accent1"/>
                </a:solidFill>
                <a:latin typeface="Georgia"/>
                <a:ea typeface="Georgia"/>
                <a:cs typeface="Georgia"/>
                <a:sym typeface="Georgia"/>
              </a:rPr>
              <a:t> time. EDA, Feature Engineering, More Data Cleaning, Machine learning, Model Explainability</a:t>
            </a:r>
            <a:r>
              <a:rPr lang="en" sz="1000">
                <a:latin typeface="Georgia"/>
                <a:ea typeface="Georgia"/>
                <a:cs typeface="Georgia"/>
                <a:sym typeface="Georgia"/>
              </a:rPr>
              <a:t> - but make sure it is </a:t>
            </a:r>
            <a:r>
              <a:rPr lang="en" sz="1000">
                <a:solidFill>
                  <a:schemeClr val="accent1"/>
                </a:solidFill>
                <a:latin typeface="Georgia"/>
                <a:ea typeface="Georgia"/>
                <a:cs typeface="Georgia"/>
                <a:sym typeface="Georgia"/>
              </a:rPr>
              <a:t>linked to the original Business problem</a:t>
            </a:r>
            <a:r>
              <a:rPr lang="en" sz="1000">
                <a:latin typeface="Georgia"/>
                <a:ea typeface="Georgia"/>
                <a:cs typeface="Georgia"/>
                <a:sym typeface="Georgia"/>
              </a:rPr>
              <a:t>.</a:t>
            </a:r>
            <a:endParaRPr sz="1000">
              <a:latin typeface="Georgia"/>
              <a:ea typeface="Georgia"/>
              <a:cs typeface="Georgia"/>
              <a:sym typeface="Georgia"/>
            </a:endParaRPr>
          </a:p>
          <a:p>
            <a:pPr indent="0" lvl="0" marL="0" marR="0" rtl="0" algn="l">
              <a:spcBef>
                <a:spcPts val="0"/>
              </a:spcBef>
              <a:spcAft>
                <a:spcPts val="0"/>
              </a:spcAft>
              <a:buNone/>
            </a:pPr>
            <a:r>
              <a:rPr lang="en" sz="1000">
                <a:solidFill>
                  <a:schemeClr val="accent1"/>
                </a:solidFill>
                <a:latin typeface="Georgia"/>
                <a:ea typeface="Georgia"/>
                <a:cs typeface="Georgia"/>
                <a:sym typeface="Georgia"/>
              </a:rPr>
              <a:t>Tie back with your stakeholders</a:t>
            </a:r>
            <a:r>
              <a:rPr lang="en" sz="1000">
                <a:latin typeface="Georgia"/>
                <a:ea typeface="Georgia"/>
                <a:cs typeface="Georgia"/>
                <a:sym typeface="Georgia"/>
              </a:rPr>
              <a:t> to validate your findings.</a:t>
            </a:r>
            <a:endParaRPr sz="1000">
              <a:latin typeface="Georgia"/>
              <a:ea typeface="Georgia"/>
              <a:cs typeface="Georgia"/>
              <a:sym typeface="Georgia"/>
            </a:endParaRPr>
          </a:p>
        </p:txBody>
      </p:sp>
      <p:sp>
        <p:nvSpPr>
          <p:cNvPr id="3738" name="Google Shape;3738;p539"/>
          <p:cNvSpPr/>
          <p:nvPr/>
        </p:nvSpPr>
        <p:spPr>
          <a:xfrm rot="-2325911">
            <a:off x="2412945" y="2074858"/>
            <a:ext cx="1222749" cy="428521"/>
          </a:xfrm>
          <a:prstGeom prst="rect">
            <a:avLst/>
          </a:prstGeom>
          <a:noFill/>
          <a:ln>
            <a:noFill/>
          </a:ln>
        </p:spPr>
        <p:txBody>
          <a:bodyPr anchorCtr="0" anchor="t" bIns="36425" lIns="72850" spcFirstLastPara="1" rIns="72850" wrap="square" tIns="36425">
            <a:noAutofit/>
          </a:bodyPr>
          <a:lstStyle/>
          <a:p>
            <a:pPr indent="0" lvl="0" marL="0" marR="0" rtl="0" algn="r">
              <a:spcBef>
                <a:spcPts val="0"/>
              </a:spcBef>
              <a:spcAft>
                <a:spcPts val="0"/>
              </a:spcAft>
              <a:buNone/>
            </a:pPr>
            <a:r>
              <a:rPr b="1" i="1" lang="en" sz="800">
                <a:solidFill>
                  <a:schemeClr val="lt2"/>
                </a:solidFill>
                <a:latin typeface="Georgia"/>
                <a:ea typeface="Georgia"/>
                <a:cs typeface="Georgia"/>
                <a:sym typeface="Georgia"/>
              </a:rPr>
              <a:t>Step 4</a:t>
            </a:r>
            <a:endParaRPr sz="1100"/>
          </a:p>
          <a:p>
            <a:pPr indent="0" lvl="0" marL="0" marR="0" rtl="0" algn="r">
              <a:spcBef>
                <a:spcPts val="0"/>
              </a:spcBef>
              <a:spcAft>
                <a:spcPts val="0"/>
              </a:spcAft>
              <a:buNone/>
            </a:pPr>
            <a:r>
              <a:rPr lang="en" sz="800">
                <a:solidFill>
                  <a:schemeClr val="lt2"/>
                </a:solidFill>
                <a:latin typeface="Georgia"/>
                <a:ea typeface="Georgia"/>
                <a:cs typeface="Georgia"/>
                <a:sym typeface="Georgia"/>
              </a:rPr>
              <a:t>Mauris consectetuer ullamcorper quam. </a:t>
            </a:r>
            <a:endParaRPr sz="1100"/>
          </a:p>
        </p:txBody>
      </p:sp>
      <p:sp>
        <p:nvSpPr>
          <p:cNvPr id="3739" name="Google Shape;3739;p539"/>
          <p:cNvSpPr/>
          <p:nvPr/>
        </p:nvSpPr>
        <p:spPr>
          <a:xfrm rot="2287921">
            <a:off x="4403515" y="1470256"/>
            <a:ext cx="1225797" cy="427341"/>
          </a:xfrm>
          <a:prstGeom prst="rect">
            <a:avLst/>
          </a:prstGeom>
          <a:noFill/>
          <a:ln>
            <a:noFill/>
          </a:ln>
        </p:spPr>
        <p:txBody>
          <a:bodyPr anchorCtr="0" anchor="t" bIns="36425" lIns="72850" spcFirstLastPara="1" rIns="72850" wrap="square" tIns="36425">
            <a:noAutofit/>
          </a:bodyPr>
          <a:lstStyle/>
          <a:p>
            <a:pPr indent="0" lvl="0" marL="0" marR="0" rtl="0" algn="r">
              <a:spcBef>
                <a:spcPts val="0"/>
              </a:spcBef>
              <a:spcAft>
                <a:spcPts val="0"/>
              </a:spcAft>
              <a:buNone/>
            </a:pPr>
            <a:r>
              <a:rPr b="1" i="1" lang="en" sz="800">
                <a:solidFill>
                  <a:schemeClr val="lt2"/>
                </a:solidFill>
                <a:latin typeface="Georgia"/>
                <a:ea typeface="Georgia"/>
                <a:cs typeface="Georgia"/>
                <a:sym typeface="Georgia"/>
              </a:rPr>
              <a:t>Step 1</a:t>
            </a:r>
            <a:endParaRPr sz="1100"/>
          </a:p>
          <a:p>
            <a:pPr indent="0" lvl="0" marL="0" marR="0" rtl="0" algn="r">
              <a:spcBef>
                <a:spcPts val="0"/>
              </a:spcBef>
              <a:spcAft>
                <a:spcPts val="0"/>
              </a:spcAft>
              <a:buNone/>
            </a:pPr>
            <a:r>
              <a:rPr lang="en" sz="800">
                <a:solidFill>
                  <a:schemeClr val="lt2"/>
                </a:solidFill>
                <a:latin typeface="Georgia"/>
                <a:ea typeface="Georgia"/>
                <a:cs typeface="Georgia"/>
                <a:sym typeface="Georgia"/>
              </a:rPr>
              <a:t>Mauris consectetuer ullamcorper quam. </a:t>
            </a:r>
            <a:endParaRPr sz="1100"/>
          </a:p>
        </p:txBody>
      </p:sp>
      <p:sp>
        <p:nvSpPr>
          <p:cNvPr id="3740" name="Google Shape;3740;p539"/>
          <p:cNvSpPr/>
          <p:nvPr/>
        </p:nvSpPr>
        <p:spPr>
          <a:xfrm rot="-2290284">
            <a:off x="5193947" y="2960971"/>
            <a:ext cx="1225696" cy="427575"/>
          </a:xfrm>
          <a:prstGeom prst="rect">
            <a:avLst/>
          </a:prstGeom>
          <a:noFill/>
          <a:ln>
            <a:noFill/>
          </a:ln>
        </p:spPr>
        <p:txBody>
          <a:bodyPr anchorCtr="0" anchor="t" bIns="36425" lIns="72850" spcFirstLastPara="1" rIns="72850" wrap="square" tIns="36425">
            <a:noAutofit/>
          </a:bodyPr>
          <a:lstStyle/>
          <a:p>
            <a:pPr indent="0" lvl="0" marL="0" marR="0" rtl="0" algn="l">
              <a:spcBef>
                <a:spcPts val="0"/>
              </a:spcBef>
              <a:spcAft>
                <a:spcPts val="0"/>
              </a:spcAft>
              <a:buNone/>
            </a:pPr>
            <a:r>
              <a:rPr b="1" i="1" lang="en" sz="800">
                <a:solidFill>
                  <a:schemeClr val="lt2"/>
                </a:solidFill>
                <a:latin typeface="Georgia"/>
                <a:ea typeface="Georgia"/>
                <a:cs typeface="Georgia"/>
                <a:sym typeface="Georgia"/>
              </a:rPr>
              <a:t>Step 2</a:t>
            </a:r>
            <a:endParaRPr sz="1100"/>
          </a:p>
          <a:p>
            <a:pPr indent="0" lvl="0" marL="0" marR="0" rtl="0" algn="l">
              <a:spcBef>
                <a:spcPts val="0"/>
              </a:spcBef>
              <a:spcAft>
                <a:spcPts val="0"/>
              </a:spcAft>
              <a:buNone/>
            </a:pPr>
            <a:r>
              <a:rPr lang="en" sz="800">
                <a:solidFill>
                  <a:schemeClr val="lt2"/>
                </a:solidFill>
                <a:latin typeface="Georgia"/>
                <a:ea typeface="Georgia"/>
                <a:cs typeface="Georgia"/>
                <a:sym typeface="Georgia"/>
              </a:rPr>
              <a:t>Mauris consectetuer ullamcorper quam. </a:t>
            </a:r>
            <a:endParaRPr sz="1100"/>
          </a:p>
        </p:txBody>
      </p:sp>
      <p:sp>
        <p:nvSpPr>
          <p:cNvPr id="3741" name="Google Shape;3741;p539"/>
          <p:cNvSpPr/>
          <p:nvPr/>
        </p:nvSpPr>
        <p:spPr>
          <a:xfrm rot="2236173">
            <a:off x="3274481" y="3568120"/>
            <a:ext cx="1230090" cy="425864"/>
          </a:xfrm>
          <a:prstGeom prst="rect">
            <a:avLst/>
          </a:prstGeom>
          <a:noFill/>
          <a:ln>
            <a:noFill/>
          </a:ln>
        </p:spPr>
        <p:txBody>
          <a:bodyPr anchorCtr="0" anchor="t" bIns="36425" lIns="72850" spcFirstLastPara="1" rIns="72850" wrap="square" tIns="36425">
            <a:noAutofit/>
          </a:bodyPr>
          <a:lstStyle/>
          <a:p>
            <a:pPr indent="0" lvl="0" marL="0" marR="0" rtl="0" algn="l">
              <a:spcBef>
                <a:spcPts val="0"/>
              </a:spcBef>
              <a:spcAft>
                <a:spcPts val="0"/>
              </a:spcAft>
              <a:buNone/>
            </a:pPr>
            <a:r>
              <a:rPr b="1" i="1" lang="en" sz="800">
                <a:solidFill>
                  <a:schemeClr val="lt2"/>
                </a:solidFill>
                <a:latin typeface="Georgia"/>
                <a:ea typeface="Georgia"/>
                <a:cs typeface="Georgia"/>
                <a:sym typeface="Georgia"/>
              </a:rPr>
              <a:t>Step 3</a:t>
            </a:r>
            <a:endParaRPr sz="1100"/>
          </a:p>
          <a:p>
            <a:pPr indent="0" lvl="0" marL="0" marR="0" rtl="0" algn="l">
              <a:spcBef>
                <a:spcPts val="0"/>
              </a:spcBef>
              <a:spcAft>
                <a:spcPts val="0"/>
              </a:spcAft>
              <a:buNone/>
            </a:pPr>
            <a:r>
              <a:rPr lang="en" sz="800">
                <a:solidFill>
                  <a:schemeClr val="lt2"/>
                </a:solidFill>
                <a:latin typeface="Georgia"/>
                <a:ea typeface="Georgia"/>
                <a:cs typeface="Georgia"/>
                <a:sym typeface="Georgia"/>
              </a:rPr>
              <a:t>Mauris consectetuer ullamcorper quam. </a:t>
            </a:r>
            <a:endParaRPr sz="1100"/>
          </a:p>
        </p:txBody>
      </p:sp>
      <p:grpSp>
        <p:nvGrpSpPr>
          <p:cNvPr id="3742" name="Google Shape;3742;p539"/>
          <p:cNvGrpSpPr/>
          <p:nvPr/>
        </p:nvGrpSpPr>
        <p:grpSpPr>
          <a:xfrm>
            <a:off x="2565070" y="1287260"/>
            <a:ext cx="3763406" cy="2877715"/>
            <a:chOff x="1354138" y="1196975"/>
            <a:chExt cx="5740400" cy="5518150"/>
          </a:xfrm>
        </p:grpSpPr>
        <p:sp>
          <p:nvSpPr>
            <p:cNvPr id="3743" name="Google Shape;3743;p539"/>
            <p:cNvSpPr/>
            <p:nvPr/>
          </p:nvSpPr>
          <p:spPr>
            <a:xfrm>
              <a:off x="1833563" y="1676400"/>
              <a:ext cx="4775100" cy="4559400"/>
            </a:xfrm>
            <a:prstGeom prst="rect">
              <a:avLst/>
            </a:prstGeom>
            <a:noFill/>
            <a:ln cap="flat" cmpd="sng" w="9525">
              <a:solidFill>
                <a:srgbClr val="D5D1C5"/>
              </a:solidFill>
              <a:prstDash val="solid"/>
              <a:miter lim="800000"/>
              <a:headEnd len="sm" w="sm" type="none"/>
              <a:tailEnd len="sm" w="sm" type="none"/>
            </a:ln>
          </p:spPr>
          <p:txBody>
            <a:bodyPr anchorCtr="0" anchor="t" bIns="36425" lIns="72850" spcFirstLastPara="1" rIns="72850" wrap="square" tIns="36425">
              <a:noAutofit/>
            </a:bodyPr>
            <a:lstStyle/>
            <a:p>
              <a:pPr indent="0" lvl="0" marL="0" marR="0" rtl="0" algn="l">
                <a:spcBef>
                  <a:spcPts val="0"/>
                </a:spcBef>
                <a:spcAft>
                  <a:spcPts val="0"/>
                </a:spcAft>
                <a:buNone/>
              </a:pPr>
              <a:r>
                <a:t/>
              </a:r>
              <a:endParaRPr sz="1600">
                <a:solidFill>
                  <a:schemeClr val="dk1"/>
                </a:solidFill>
                <a:latin typeface="Arial"/>
                <a:ea typeface="Arial"/>
                <a:cs typeface="Arial"/>
                <a:sym typeface="Arial"/>
              </a:endParaRPr>
            </a:p>
          </p:txBody>
        </p:sp>
        <p:sp>
          <p:nvSpPr>
            <p:cNvPr id="3744" name="Google Shape;3744;p539"/>
            <p:cNvSpPr/>
            <p:nvPr/>
          </p:nvSpPr>
          <p:spPr>
            <a:xfrm>
              <a:off x="2840038" y="1228725"/>
              <a:ext cx="1327150" cy="447675"/>
            </a:xfrm>
            <a:custGeom>
              <a:rect b="b" l="l" r="r" t="t"/>
              <a:pathLst>
                <a:path extrusionOk="0" h="282" w="836">
                  <a:moveTo>
                    <a:pt x="0" y="282"/>
                  </a:moveTo>
                  <a:lnTo>
                    <a:pt x="836" y="282"/>
                  </a:lnTo>
                  <a:lnTo>
                    <a:pt x="836" y="0"/>
                  </a:lnTo>
                  <a:lnTo>
                    <a:pt x="268" y="0"/>
                  </a:lnTo>
                  <a:lnTo>
                    <a:pt x="268" y="0"/>
                  </a:lnTo>
                  <a:lnTo>
                    <a:pt x="262" y="2"/>
                  </a:lnTo>
                  <a:lnTo>
                    <a:pt x="242" y="4"/>
                  </a:lnTo>
                  <a:lnTo>
                    <a:pt x="228" y="8"/>
                  </a:lnTo>
                  <a:lnTo>
                    <a:pt x="210" y="14"/>
                  </a:lnTo>
                  <a:lnTo>
                    <a:pt x="192" y="22"/>
                  </a:lnTo>
                  <a:lnTo>
                    <a:pt x="172" y="32"/>
                  </a:lnTo>
                  <a:lnTo>
                    <a:pt x="152" y="48"/>
                  </a:lnTo>
                  <a:lnTo>
                    <a:pt x="130" y="66"/>
                  </a:lnTo>
                  <a:lnTo>
                    <a:pt x="108" y="88"/>
                  </a:lnTo>
                  <a:lnTo>
                    <a:pt x="84" y="116"/>
                  </a:lnTo>
                  <a:lnTo>
                    <a:pt x="62" y="148"/>
                  </a:lnTo>
                  <a:lnTo>
                    <a:pt x="40" y="186"/>
                  </a:lnTo>
                  <a:lnTo>
                    <a:pt x="20" y="230"/>
                  </a:lnTo>
                  <a:lnTo>
                    <a:pt x="0" y="282"/>
                  </a:lnTo>
                  <a:lnTo>
                    <a:pt x="0" y="282"/>
                  </a:lnTo>
                  <a:close/>
                </a:path>
              </a:pathLst>
            </a:custGeom>
            <a:solidFill>
              <a:srgbClr val="B6AF99"/>
            </a:solidFill>
            <a:ln>
              <a:noFill/>
            </a:ln>
          </p:spPr>
          <p:txBody>
            <a:bodyPr anchorCtr="0" anchor="t" bIns="36425" lIns="72850" spcFirstLastPara="1" rIns="72850" wrap="square" tIns="36425">
              <a:noAutofit/>
            </a:bodyPr>
            <a:lstStyle/>
            <a:p>
              <a:pPr indent="0" lvl="0" marL="0" marR="0" rtl="0" algn="l">
                <a:spcBef>
                  <a:spcPts val="0"/>
                </a:spcBef>
                <a:spcAft>
                  <a:spcPts val="0"/>
                </a:spcAft>
                <a:buNone/>
              </a:pPr>
              <a:r>
                <a:t/>
              </a:r>
              <a:endParaRPr sz="1600">
                <a:solidFill>
                  <a:schemeClr val="dk1"/>
                </a:solidFill>
                <a:latin typeface="Arial"/>
                <a:ea typeface="Arial"/>
                <a:cs typeface="Arial"/>
                <a:sym typeface="Arial"/>
              </a:endParaRPr>
            </a:p>
          </p:txBody>
        </p:sp>
        <p:sp>
          <p:nvSpPr>
            <p:cNvPr id="3745" name="Google Shape;3745;p539"/>
            <p:cNvSpPr/>
            <p:nvPr/>
          </p:nvSpPr>
          <p:spPr>
            <a:xfrm>
              <a:off x="3122613" y="1196975"/>
              <a:ext cx="3117850" cy="1914525"/>
            </a:xfrm>
            <a:custGeom>
              <a:rect b="b" l="l" r="r" t="t"/>
              <a:pathLst>
                <a:path extrusionOk="0" h="1206" w="1964">
                  <a:moveTo>
                    <a:pt x="1964" y="1116"/>
                  </a:moveTo>
                  <a:lnTo>
                    <a:pt x="1962" y="394"/>
                  </a:lnTo>
                  <a:lnTo>
                    <a:pt x="1962" y="394"/>
                  </a:lnTo>
                  <a:lnTo>
                    <a:pt x="1960" y="384"/>
                  </a:lnTo>
                  <a:lnTo>
                    <a:pt x="1958" y="376"/>
                  </a:lnTo>
                  <a:lnTo>
                    <a:pt x="1954" y="368"/>
                  </a:lnTo>
                  <a:lnTo>
                    <a:pt x="1948" y="362"/>
                  </a:lnTo>
                  <a:lnTo>
                    <a:pt x="1948" y="362"/>
                  </a:lnTo>
                  <a:lnTo>
                    <a:pt x="1940" y="354"/>
                  </a:lnTo>
                  <a:lnTo>
                    <a:pt x="1932" y="350"/>
                  </a:lnTo>
                  <a:lnTo>
                    <a:pt x="1922" y="348"/>
                  </a:lnTo>
                  <a:lnTo>
                    <a:pt x="1912" y="346"/>
                  </a:lnTo>
                  <a:lnTo>
                    <a:pt x="1904" y="348"/>
                  </a:lnTo>
                  <a:lnTo>
                    <a:pt x="1894" y="350"/>
                  </a:lnTo>
                  <a:lnTo>
                    <a:pt x="1884" y="354"/>
                  </a:lnTo>
                  <a:lnTo>
                    <a:pt x="1876" y="360"/>
                  </a:lnTo>
                  <a:lnTo>
                    <a:pt x="1782" y="456"/>
                  </a:lnTo>
                  <a:lnTo>
                    <a:pt x="1738" y="410"/>
                  </a:lnTo>
                  <a:lnTo>
                    <a:pt x="1738" y="410"/>
                  </a:lnTo>
                  <a:lnTo>
                    <a:pt x="1444" y="116"/>
                  </a:lnTo>
                  <a:lnTo>
                    <a:pt x="1444" y="116"/>
                  </a:lnTo>
                  <a:lnTo>
                    <a:pt x="1402" y="76"/>
                  </a:lnTo>
                  <a:lnTo>
                    <a:pt x="1380" y="58"/>
                  </a:lnTo>
                  <a:lnTo>
                    <a:pt x="1356" y="40"/>
                  </a:lnTo>
                  <a:lnTo>
                    <a:pt x="1332" y="26"/>
                  </a:lnTo>
                  <a:lnTo>
                    <a:pt x="1310" y="14"/>
                  </a:lnTo>
                  <a:lnTo>
                    <a:pt x="1286" y="6"/>
                  </a:lnTo>
                  <a:lnTo>
                    <a:pt x="1276" y="4"/>
                  </a:lnTo>
                  <a:lnTo>
                    <a:pt x="1264" y="4"/>
                  </a:lnTo>
                  <a:lnTo>
                    <a:pt x="1264" y="4"/>
                  </a:lnTo>
                  <a:lnTo>
                    <a:pt x="716" y="2"/>
                  </a:lnTo>
                  <a:lnTo>
                    <a:pt x="334" y="0"/>
                  </a:lnTo>
                  <a:lnTo>
                    <a:pt x="200" y="0"/>
                  </a:lnTo>
                  <a:lnTo>
                    <a:pt x="138" y="2"/>
                  </a:lnTo>
                  <a:lnTo>
                    <a:pt x="138" y="2"/>
                  </a:lnTo>
                  <a:lnTo>
                    <a:pt x="114" y="4"/>
                  </a:lnTo>
                  <a:lnTo>
                    <a:pt x="92" y="8"/>
                  </a:lnTo>
                  <a:lnTo>
                    <a:pt x="74" y="12"/>
                  </a:lnTo>
                  <a:lnTo>
                    <a:pt x="58" y="18"/>
                  </a:lnTo>
                  <a:lnTo>
                    <a:pt x="42" y="26"/>
                  </a:lnTo>
                  <a:lnTo>
                    <a:pt x="28" y="34"/>
                  </a:lnTo>
                  <a:lnTo>
                    <a:pt x="0" y="52"/>
                  </a:lnTo>
                  <a:lnTo>
                    <a:pt x="0" y="52"/>
                  </a:lnTo>
                  <a:lnTo>
                    <a:pt x="16" y="44"/>
                  </a:lnTo>
                  <a:lnTo>
                    <a:pt x="36" y="36"/>
                  </a:lnTo>
                  <a:lnTo>
                    <a:pt x="54" y="30"/>
                  </a:lnTo>
                  <a:lnTo>
                    <a:pt x="74" y="28"/>
                  </a:lnTo>
                  <a:lnTo>
                    <a:pt x="92" y="26"/>
                  </a:lnTo>
                  <a:lnTo>
                    <a:pt x="112" y="26"/>
                  </a:lnTo>
                  <a:lnTo>
                    <a:pt x="132" y="28"/>
                  </a:lnTo>
                  <a:lnTo>
                    <a:pt x="152" y="32"/>
                  </a:lnTo>
                  <a:lnTo>
                    <a:pt x="172" y="38"/>
                  </a:lnTo>
                  <a:lnTo>
                    <a:pt x="194" y="44"/>
                  </a:lnTo>
                  <a:lnTo>
                    <a:pt x="214" y="54"/>
                  </a:lnTo>
                  <a:lnTo>
                    <a:pt x="234" y="66"/>
                  </a:lnTo>
                  <a:lnTo>
                    <a:pt x="256" y="80"/>
                  </a:lnTo>
                  <a:lnTo>
                    <a:pt x="276" y="94"/>
                  </a:lnTo>
                  <a:lnTo>
                    <a:pt x="298" y="112"/>
                  </a:lnTo>
                  <a:lnTo>
                    <a:pt x="318" y="132"/>
                  </a:lnTo>
                  <a:lnTo>
                    <a:pt x="1212" y="1026"/>
                  </a:lnTo>
                  <a:lnTo>
                    <a:pt x="1120" y="1118"/>
                  </a:lnTo>
                  <a:lnTo>
                    <a:pt x="1120" y="1118"/>
                  </a:lnTo>
                  <a:lnTo>
                    <a:pt x="1114" y="1126"/>
                  </a:lnTo>
                  <a:lnTo>
                    <a:pt x="1108" y="1136"/>
                  </a:lnTo>
                  <a:lnTo>
                    <a:pt x="1106" y="1146"/>
                  </a:lnTo>
                  <a:lnTo>
                    <a:pt x="1104" y="1154"/>
                  </a:lnTo>
                  <a:lnTo>
                    <a:pt x="1106" y="1164"/>
                  </a:lnTo>
                  <a:lnTo>
                    <a:pt x="1108" y="1174"/>
                  </a:lnTo>
                  <a:lnTo>
                    <a:pt x="1112" y="1182"/>
                  </a:lnTo>
                  <a:lnTo>
                    <a:pt x="1118" y="1190"/>
                  </a:lnTo>
                  <a:lnTo>
                    <a:pt x="1118" y="1190"/>
                  </a:lnTo>
                  <a:lnTo>
                    <a:pt x="1126" y="1194"/>
                  </a:lnTo>
                  <a:lnTo>
                    <a:pt x="1134" y="1200"/>
                  </a:lnTo>
                  <a:lnTo>
                    <a:pt x="1142" y="1202"/>
                  </a:lnTo>
                  <a:lnTo>
                    <a:pt x="1152" y="1204"/>
                  </a:lnTo>
                  <a:lnTo>
                    <a:pt x="1874" y="1206"/>
                  </a:lnTo>
                  <a:lnTo>
                    <a:pt x="1874" y="1206"/>
                  </a:lnTo>
                  <a:lnTo>
                    <a:pt x="1892" y="1206"/>
                  </a:lnTo>
                  <a:lnTo>
                    <a:pt x="1910" y="1202"/>
                  </a:lnTo>
                  <a:lnTo>
                    <a:pt x="1926" y="1194"/>
                  </a:lnTo>
                  <a:lnTo>
                    <a:pt x="1940" y="1182"/>
                  </a:lnTo>
                  <a:lnTo>
                    <a:pt x="1940" y="1182"/>
                  </a:lnTo>
                  <a:lnTo>
                    <a:pt x="1952" y="1168"/>
                  </a:lnTo>
                  <a:lnTo>
                    <a:pt x="1960" y="1152"/>
                  </a:lnTo>
                  <a:lnTo>
                    <a:pt x="1964" y="1134"/>
                  </a:lnTo>
                  <a:lnTo>
                    <a:pt x="1964" y="1116"/>
                  </a:lnTo>
                  <a:lnTo>
                    <a:pt x="1964" y="1116"/>
                  </a:lnTo>
                  <a:close/>
                </a:path>
              </a:pathLst>
            </a:custGeom>
            <a:solidFill>
              <a:srgbClr val="EB8C00"/>
            </a:solidFill>
            <a:ln>
              <a:noFill/>
            </a:ln>
          </p:spPr>
          <p:txBody>
            <a:bodyPr anchorCtr="0" anchor="t" bIns="36425" lIns="72850" spcFirstLastPara="1" rIns="72850" wrap="square" tIns="36425">
              <a:noAutofit/>
            </a:bodyPr>
            <a:lstStyle/>
            <a:p>
              <a:pPr indent="0" lvl="0" marL="0" marR="0" rtl="0" algn="l">
                <a:spcBef>
                  <a:spcPts val="0"/>
                </a:spcBef>
                <a:spcAft>
                  <a:spcPts val="0"/>
                </a:spcAft>
                <a:buNone/>
              </a:pPr>
              <a:r>
                <a:t/>
              </a:r>
              <a:endParaRPr sz="1600">
                <a:solidFill>
                  <a:schemeClr val="dk1"/>
                </a:solidFill>
                <a:latin typeface="Arial"/>
                <a:ea typeface="Arial"/>
                <a:cs typeface="Arial"/>
                <a:sym typeface="Arial"/>
              </a:endParaRPr>
            </a:p>
          </p:txBody>
        </p:sp>
        <p:sp>
          <p:nvSpPr>
            <p:cNvPr id="3746" name="Google Shape;3746;p539"/>
            <p:cNvSpPr/>
            <p:nvPr/>
          </p:nvSpPr>
          <p:spPr>
            <a:xfrm>
              <a:off x="4262438" y="6235700"/>
              <a:ext cx="1327150" cy="444500"/>
            </a:xfrm>
            <a:custGeom>
              <a:rect b="b" l="l" r="r" t="t"/>
              <a:pathLst>
                <a:path extrusionOk="0" h="280" w="836">
                  <a:moveTo>
                    <a:pt x="836" y="0"/>
                  </a:moveTo>
                  <a:lnTo>
                    <a:pt x="0" y="0"/>
                  </a:lnTo>
                  <a:lnTo>
                    <a:pt x="0" y="280"/>
                  </a:lnTo>
                  <a:lnTo>
                    <a:pt x="566" y="280"/>
                  </a:lnTo>
                  <a:lnTo>
                    <a:pt x="566" y="280"/>
                  </a:lnTo>
                  <a:lnTo>
                    <a:pt x="574" y="280"/>
                  </a:lnTo>
                  <a:lnTo>
                    <a:pt x="594" y="276"/>
                  </a:lnTo>
                  <a:lnTo>
                    <a:pt x="608" y="274"/>
                  </a:lnTo>
                  <a:lnTo>
                    <a:pt x="624" y="268"/>
                  </a:lnTo>
                  <a:lnTo>
                    <a:pt x="644" y="260"/>
                  </a:lnTo>
                  <a:lnTo>
                    <a:pt x="662" y="248"/>
                  </a:lnTo>
                  <a:lnTo>
                    <a:pt x="684" y="234"/>
                  </a:lnTo>
                  <a:lnTo>
                    <a:pt x="706" y="216"/>
                  </a:lnTo>
                  <a:lnTo>
                    <a:pt x="728" y="192"/>
                  </a:lnTo>
                  <a:lnTo>
                    <a:pt x="750" y="166"/>
                  </a:lnTo>
                  <a:lnTo>
                    <a:pt x="774" y="132"/>
                  </a:lnTo>
                  <a:lnTo>
                    <a:pt x="796" y="94"/>
                  </a:lnTo>
                  <a:lnTo>
                    <a:pt x="816" y="50"/>
                  </a:lnTo>
                  <a:lnTo>
                    <a:pt x="836" y="0"/>
                  </a:lnTo>
                  <a:lnTo>
                    <a:pt x="836" y="0"/>
                  </a:lnTo>
                  <a:close/>
                </a:path>
              </a:pathLst>
            </a:custGeom>
            <a:solidFill>
              <a:srgbClr val="B6AF99"/>
            </a:solidFill>
            <a:ln>
              <a:noFill/>
            </a:ln>
          </p:spPr>
          <p:txBody>
            <a:bodyPr anchorCtr="0" anchor="t" bIns="36425" lIns="72850" spcFirstLastPara="1" rIns="72850" wrap="square" tIns="36425">
              <a:noAutofit/>
            </a:bodyPr>
            <a:lstStyle/>
            <a:p>
              <a:pPr indent="0" lvl="0" marL="0" marR="0" rtl="0" algn="l">
                <a:spcBef>
                  <a:spcPts val="0"/>
                </a:spcBef>
                <a:spcAft>
                  <a:spcPts val="0"/>
                </a:spcAft>
                <a:buNone/>
              </a:pPr>
              <a:r>
                <a:t/>
              </a:r>
              <a:endParaRPr sz="1600">
                <a:solidFill>
                  <a:schemeClr val="dk1"/>
                </a:solidFill>
                <a:latin typeface="Arial"/>
                <a:ea typeface="Arial"/>
                <a:cs typeface="Arial"/>
                <a:sym typeface="Arial"/>
              </a:endParaRPr>
            </a:p>
          </p:txBody>
        </p:sp>
        <p:sp>
          <p:nvSpPr>
            <p:cNvPr id="3747" name="Google Shape;3747;p539"/>
            <p:cNvSpPr/>
            <p:nvPr/>
          </p:nvSpPr>
          <p:spPr>
            <a:xfrm>
              <a:off x="2208213" y="4797425"/>
              <a:ext cx="3155950" cy="1917700"/>
            </a:xfrm>
            <a:custGeom>
              <a:rect b="b" l="l" r="r" t="t"/>
              <a:pathLst>
                <a:path extrusionOk="0" h="1208" w="1988">
                  <a:moveTo>
                    <a:pt x="698" y="1204"/>
                  </a:moveTo>
                  <a:lnTo>
                    <a:pt x="698" y="1204"/>
                  </a:lnTo>
                  <a:lnTo>
                    <a:pt x="676" y="1202"/>
                  </a:lnTo>
                  <a:lnTo>
                    <a:pt x="654" y="1194"/>
                  </a:lnTo>
                  <a:lnTo>
                    <a:pt x="630" y="1184"/>
                  </a:lnTo>
                  <a:lnTo>
                    <a:pt x="608" y="1170"/>
                  </a:lnTo>
                  <a:lnTo>
                    <a:pt x="586" y="1154"/>
                  </a:lnTo>
                  <a:lnTo>
                    <a:pt x="564" y="1136"/>
                  </a:lnTo>
                  <a:lnTo>
                    <a:pt x="522" y="1098"/>
                  </a:lnTo>
                  <a:lnTo>
                    <a:pt x="186" y="762"/>
                  </a:lnTo>
                  <a:lnTo>
                    <a:pt x="98" y="850"/>
                  </a:lnTo>
                  <a:lnTo>
                    <a:pt x="98" y="850"/>
                  </a:lnTo>
                  <a:lnTo>
                    <a:pt x="86" y="860"/>
                  </a:lnTo>
                  <a:lnTo>
                    <a:pt x="70" y="866"/>
                  </a:lnTo>
                  <a:lnTo>
                    <a:pt x="56" y="868"/>
                  </a:lnTo>
                  <a:lnTo>
                    <a:pt x="40" y="866"/>
                  </a:lnTo>
                  <a:lnTo>
                    <a:pt x="26" y="858"/>
                  </a:lnTo>
                  <a:lnTo>
                    <a:pt x="16" y="848"/>
                  </a:lnTo>
                  <a:lnTo>
                    <a:pt x="10" y="842"/>
                  </a:lnTo>
                  <a:lnTo>
                    <a:pt x="8" y="834"/>
                  </a:lnTo>
                  <a:lnTo>
                    <a:pt x="4" y="826"/>
                  </a:lnTo>
                  <a:lnTo>
                    <a:pt x="4" y="816"/>
                  </a:lnTo>
                  <a:lnTo>
                    <a:pt x="0" y="94"/>
                  </a:lnTo>
                  <a:lnTo>
                    <a:pt x="0" y="94"/>
                  </a:lnTo>
                  <a:lnTo>
                    <a:pt x="2" y="74"/>
                  </a:lnTo>
                  <a:lnTo>
                    <a:pt x="6" y="56"/>
                  </a:lnTo>
                  <a:lnTo>
                    <a:pt x="14" y="38"/>
                  </a:lnTo>
                  <a:lnTo>
                    <a:pt x="26" y="24"/>
                  </a:lnTo>
                  <a:lnTo>
                    <a:pt x="40" y="12"/>
                  </a:lnTo>
                  <a:lnTo>
                    <a:pt x="56" y="4"/>
                  </a:lnTo>
                  <a:lnTo>
                    <a:pt x="76" y="0"/>
                  </a:lnTo>
                  <a:lnTo>
                    <a:pt x="96" y="0"/>
                  </a:lnTo>
                  <a:lnTo>
                    <a:pt x="818" y="2"/>
                  </a:lnTo>
                  <a:lnTo>
                    <a:pt x="818" y="2"/>
                  </a:lnTo>
                  <a:lnTo>
                    <a:pt x="826" y="2"/>
                  </a:lnTo>
                  <a:lnTo>
                    <a:pt x="836" y="6"/>
                  </a:lnTo>
                  <a:lnTo>
                    <a:pt x="842" y="8"/>
                  </a:lnTo>
                  <a:lnTo>
                    <a:pt x="850" y="14"/>
                  </a:lnTo>
                  <a:lnTo>
                    <a:pt x="860" y="24"/>
                  </a:lnTo>
                  <a:lnTo>
                    <a:pt x="868" y="38"/>
                  </a:lnTo>
                  <a:lnTo>
                    <a:pt x="870" y="52"/>
                  </a:lnTo>
                  <a:lnTo>
                    <a:pt x="868" y="68"/>
                  </a:lnTo>
                  <a:lnTo>
                    <a:pt x="862" y="84"/>
                  </a:lnTo>
                  <a:lnTo>
                    <a:pt x="858" y="90"/>
                  </a:lnTo>
                  <a:lnTo>
                    <a:pt x="852" y="98"/>
                  </a:lnTo>
                  <a:lnTo>
                    <a:pt x="768" y="182"/>
                  </a:lnTo>
                  <a:lnTo>
                    <a:pt x="768" y="182"/>
                  </a:lnTo>
                  <a:lnTo>
                    <a:pt x="1658" y="1072"/>
                  </a:lnTo>
                  <a:lnTo>
                    <a:pt x="1658" y="1072"/>
                  </a:lnTo>
                  <a:lnTo>
                    <a:pt x="1678" y="1092"/>
                  </a:lnTo>
                  <a:lnTo>
                    <a:pt x="1700" y="1110"/>
                  </a:lnTo>
                  <a:lnTo>
                    <a:pt x="1722" y="1124"/>
                  </a:lnTo>
                  <a:lnTo>
                    <a:pt x="1744" y="1138"/>
                  </a:lnTo>
                  <a:lnTo>
                    <a:pt x="1766" y="1150"/>
                  </a:lnTo>
                  <a:lnTo>
                    <a:pt x="1788" y="1158"/>
                  </a:lnTo>
                  <a:lnTo>
                    <a:pt x="1810" y="1166"/>
                  </a:lnTo>
                  <a:lnTo>
                    <a:pt x="1832" y="1172"/>
                  </a:lnTo>
                  <a:lnTo>
                    <a:pt x="1854" y="1174"/>
                  </a:lnTo>
                  <a:lnTo>
                    <a:pt x="1876" y="1174"/>
                  </a:lnTo>
                  <a:lnTo>
                    <a:pt x="1896" y="1174"/>
                  </a:lnTo>
                  <a:lnTo>
                    <a:pt x="1918" y="1170"/>
                  </a:lnTo>
                  <a:lnTo>
                    <a:pt x="1936" y="1162"/>
                  </a:lnTo>
                  <a:lnTo>
                    <a:pt x="1954" y="1154"/>
                  </a:lnTo>
                  <a:lnTo>
                    <a:pt x="1972" y="1142"/>
                  </a:lnTo>
                  <a:lnTo>
                    <a:pt x="1988" y="1128"/>
                  </a:lnTo>
                  <a:lnTo>
                    <a:pt x="1988" y="1128"/>
                  </a:lnTo>
                  <a:lnTo>
                    <a:pt x="1980" y="1140"/>
                  </a:lnTo>
                  <a:lnTo>
                    <a:pt x="1968" y="1150"/>
                  </a:lnTo>
                  <a:lnTo>
                    <a:pt x="1952" y="1162"/>
                  </a:lnTo>
                  <a:lnTo>
                    <a:pt x="1930" y="1176"/>
                  </a:lnTo>
                  <a:lnTo>
                    <a:pt x="1902" y="1188"/>
                  </a:lnTo>
                  <a:lnTo>
                    <a:pt x="1886" y="1194"/>
                  </a:lnTo>
                  <a:lnTo>
                    <a:pt x="1868" y="1200"/>
                  </a:lnTo>
                  <a:lnTo>
                    <a:pt x="1848" y="1204"/>
                  </a:lnTo>
                  <a:lnTo>
                    <a:pt x="1826" y="1206"/>
                  </a:lnTo>
                  <a:lnTo>
                    <a:pt x="1826" y="1206"/>
                  </a:lnTo>
                  <a:lnTo>
                    <a:pt x="1762" y="1208"/>
                  </a:lnTo>
                  <a:lnTo>
                    <a:pt x="1628" y="1208"/>
                  </a:lnTo>
                  <a:lnTo>
                    <a:pt x="1242" y="1206"/>
                  </a:lnTo>
                  <a:lnTo>
                    <a:pt x="698" y="1204"/>
                  </a:lnTo>
                  <a:lnTo>
                    <a:pt x="698" y="1204"/>
                  </a:lnTo>
                  <a:close/>
                </a:path>
              </a:pathLst>
            </a:custGeom>
            <a:solidFill>
              <a:srgbClr val="F36E21"/>
            </a:solidFill>
            <a:ln>
              <a:noFill/>
            </a:ln>
          </p:spPr>
          <p:txBody>
            <a:bodyPr anchorCtr="0" anchor="t" bIns="36425" lIns="72850" spcFirstLastPara="1" rIns="72850" wrap="square" tIns="36425">
              <a:noAutofit/>
            </a:bodyPr>
            <a:lstStyle/>
            <a:p>
              <a:pPr indent="0" lvl="0" marL="0" marR="0" rtl="0" algn="l">
                <a:spcBef>
                  <a:spcPts val="0"/>
                </a:spcBef>
                <a:spcAft>
                  <a:spcPts val="0"/>
                </a:spcAft>
                <a:buNone/>
              </a:pPr>
              <a:r>
                <a:t/>
              </a:r>
              <a:endParaRPr sz="1600">
                <a:solidFill>
                  <a:schemeClr val="dk1"/>
                </a:solidFill>
                <a:latin typeface="Arial"/>
                <a:ea typeface="Arial"/>
                <a:cs typeface="Arial"/>
                <a:sym typeface="Arial"/>
              </a:endParaRPr>
            </a:p>
          </p:txBody>
        </p:sp>
        <p:sp>
          <p:nvSpPr>
            <p:cNvPr id="3748" name="Google Shape;3748;p539"/>
            <p:cNvSpPr/>
            <p:nvPr/>
          </p:nvSpPr>
          <p:spPr>
            <a:xfrm>
              <a:off x="2195513" y="4791075"/>
              <a:ext cx="3184525" cy="1924050"/>
            </a:xfrm>
            <a:custGeom>
              <a:rect b="b" l="l" r="r" t="t"/>
              <a:pathLst>
                <a:path extrusionOk="0" h="1212" w="2006">
                  <a:moveTo>
                    <a:pt x="704" y="1212"/>
                  </a:moveTo>
                  <a:lnTo>
                    <a:pt x="704" y="1212"/>
                  </a:lnTo>
                  <a:lnTo>
                    <a:pt x="694" y="1212"/>
                  </a:lnTo>
                  <a:lnTo>
                    <a:pt x="682" y="1210"/>
                  </a:lnTo>
                  <a:lnTo>
                    <a:pt x="658" y="1202"/>
                  </a:lnTo>
                  <a:lnTo>
                    <a:pt x="634" y="1190"/>
                  </a:lnTo>
                  <a:lnTo>
                    <a:pt x="610" y="1174"/>
                  </a:lnTo>
                  <a:lnTo>
                    <a:pt x="586" y="1158"/>
                  </a:lnTo>
                  <a:lnTo>
                    <a:pt x="564" y="1138"/>
                  </a:lnTo>
                  <a:lnTo>
                    <a:pt x="520" y="1098"/>
                  </a:lnTo>
                  <a:lnTo>
                    <a:pt x="186" y="762"/>
                  </a:lnTo>
                  <a:lnTo>
                    <a:pt x="98" y="852"/>
                  </a:lnTo>
                  <a:lnTo>
                    <a:pt x="98" y="852"/>
                  </a:lnTo>
                  <a:lnTo>
                    <a:pt x="84" y="862"/>
                  </a:lnTo>
                  <a:lnTo>
                    <a:pt x="70" y="868"/>
                  </a:lnTo>
                  <a:lnTo>
                    <a:pt x="54" y="868"/>
                  </a:lnTo>
                  <a:lnTo>
                    <a:pt x="40" y="866"/>
                  </a:lnTo>
                  <a:lnTo>
                    <a:pt x="26" y="860"/>
                  </a:lnTo>
                  <a:lnTo>
                    <a:pt x="14" y="850"/>
                  </a:lnTo>
                  <a:lnTo>
                    <a:pt x="10" y="842"/>
                  </a:lnTo>
                  <a:lnTo>
                    <a:pt x="6" y="836"/>
                  </a:lnTo>
                  <a:lnTo>
                    <a:pt x="4" y="826"/>
                  </a:lnTo>
                  <a:lnTo>
                    <a:pt x="2" y="818"/>
                  </a:lnTo>
                  <a:lnTo>
                    <a:pt x="0" y="96"/>
                  </a:lnTo>
                  <a:lnTo>
                    <a:pt x="0" y="96"/>
                  </a:lnTo>
                  <a:lnTo>
                    <a:pt x="0" y="76"/>
                  </a:lnTo>
                  <a:lnTo>
                    <a:pt x="6" y="56"/>
                  </a:lnTo>
                  <a:lnTo>
                    <a:pt x="14" y="40"/>
                  </a:lnTo>
                  <a:lnTo>
                    <a:pt x="24" y="26"/>
                  </a:lnTo>
                  <a:lnTo>
                    <a:pt x="40" y="14"/>
                  </a:lnTo>
                  <a:lnTo>
                    <a:pt x="56" y="6"/>
                  </a:lnTo>
                  <a:lnTo>
                    <a:pt x="76" y="0"/>
                  </a:lnTo>
                  <a:lnTo>
                    <a:pt x="96" y="0"/>
                  </a:lnTo>
                  <a:lnTo>
                    <a:pt x="816" y="2"/>
                  </a:lnTo>
                  <a:lnTo>
                    <a:pt x="816" y="2"/>
                  </a:lnTo>
                  <a:lnTo>
                    <a:pt x="826" y="4"/>
                  </a:lnTo>
                  <a:lnTo>
                    <a:pt x="834" y="6"/>
                  </a:lnTo>
                  <a:lnTo>
                    <a:pt x="842" y="10"/>
                  </a:lnTo>
                  <a:lnTo>
                    <a:pt x="848" y="14"/>
                  </a:lnTo>
                  <a:lnTo>
                    <a:pt x="860" y="26"/>
                  </a:lnTo>
                  <a:lnTo>
                    <a:pt x="866" y="40"/>
                  </a:lnTo>
                  <a:lnTo>
                    <a:pt x="868" y="54"/>
                  </a:lnTo>
                  <a:lnTo>
                    <a:pt x="868" y="70"/>
                  </a:lnTo>
                  <a:lnTo>
                    <a:pt x="862" y="84"/>
                  </a:lnTo>
                  <a:lnTo>
                    <a:pt x="856" y="92"/>
                  </a:lnTo>
                  <a:lnTo>
                    <a:pt x="850" y="98"/>
                  </a:lnTo>
                  <a:lnTo>
                    <a:pt x="762" y="184"/>
                  </a:lnTo>
                  <a:lnTo>
                    <a:pt x="762" y="184"/>
                  </a:lnTo>
                  <a:lnTo>
                    <a:pt x="1654" y="1076"/>
                  </a:lnTo>
                  <a:lnTo>
                    <a:pt x="1654" y="1076"/>
                  </a:lnTo>
                  <a:lnTo>
                    <a:pt x="1678" y="1098"/>
                  </a:lnTo>
                  <a:lnTo>
                    <a:pt x="1702" y="1116"/>
                  </a:lnTo>
                  <a:lnTo>
                    <a:pt x="1726" y="1132"/>
                  </a:lnTo>
                  <a:lnTo>
                    <a:pt x="1750" y="1146"/>
                  </a:lnTo>
                  <a:lnTo>
                    <a:pt x="1774" y="1158"/>
                  </a:lnTo>
                  <a:lnTo>
                    <a:pt x="1798" y="1168"/>
                  </a:lnTo>
                  <a:lnTo>
                    <a:pt x="1822" y="1174"/>
                  </a:lnTo>
                  <a:lnTo>
                    <a:pt x="1846" y="1178"/>
                  </a:lnTo>
                  <a:lnTo>
                    <a:pt x="1868" y="1180"/>
                  </a:lnTo>
                  <a:lnTo>
                    <a:pt x="1892" y="1180"/>
                  </a:lnTo>
                  <a:lnTo>
                    <a:pt x="1914" y="1176"/>
                  </a:lnTo>
                  <a:lnTo>
                    <a:pt x="1934" y="1172"/>
                  </a:lnTo>
                  <a:lnTo>
                    <a:pt x="1954" y="1164"/>
                  </a:lnTo>
                  <a:lnTo>
                    <a:pt x="1972" y="1154"/>
                  </a:lnTo>
                  <a:lnTo>
                    <a:pt x="1990" y="1142"/>
                  </a:lnTo>
                  <a:lnTo>
                    <a:pt x="2006" y="1128"/>
                  </a:lnTo>
                  <a:lnTo>
                    <a:pt x="2006" y="1128"/>
                  </a:lnTo>
                  <a:lnTo>
                    <a:pt x="1994" y="1140"/>
                  </a:lnTo>
                  <a:lnTo>
                    <a:pt x="1978" y="1154"/>
                  </a:lnTo>
                  <a:lnTo>
                    <a:pt x="1958" y="1168"/>
                  </a:lnTo>
                  <a:lnTo>
                    <a:pt x="1932" y="1184"/>
                  </a:lnTo>
                  <a:lnTo>
                    <a:pt x="1902" y="1196"/>
                  </a:lnTo>
                  <a:lnTo>
                    <a:pt x="1886" y="1202"/>
                  </a:lnTo>
                  <a:lnTo>
                    <a:pt x="1868" y="1206"/>
                  </a:lnTo>
                  <a:lnTo>
                    <a:pt x="1850" y="1208"/>
                  </a:lnTo>
                  <a:lnTo>
                    <a:pt x="1830" y="1210"/>
                  </a:lnTo>
                  <a:lnTo>
                    <a:pt x="1830" y="1210"/>
                  </a:lnTo>
                  <a:lnTo>
                    <a:pt x="704" y="1212"/>
                  </a:lnTo>
                  <a:lnTo>
                    <a:pt x="704" y="1212"/>
                  </a:lnTo>
                  <a:close/>
                </a:path>
              </a:pathLst>
            </a:custGeom>
            <a:solidFill>
              <a:schemeClr val="accent1"/>
            </a:solidFill>
            <a:ln>
              <a:noFill/>
            </a:ln>
          </p:spPr>
          <p:txBody>
            <a:bodyPr anchorCtr="0" anchor="t" bIns="36425" lIns="72850" spcFirstLastPara="1" rIns="72850" wrap="square" tIns="36425">
              <a:noAutofit/>
            </a:bodyPr>
            <a:lstStyle/>
            <a:p>
              <a:pPr indent="0" lvl="0" marL="0" marR="0" rtl="0" algn="l">
                <a:spcBef>
                  <a:spcPts val="0"/>
                </a:spcBef>
                <a:spcAft>
                  <a:spcPts val="0"/>
                </a:spcAft>
                <a:buNone/>
              </a:pPr>
              <a:r>
                <a:t/>
              </a:r>
              <a:endParaRPr sz="1600">
                <a:solidFill>
                  <a:schemeClr val="dk1"/>
                </a:solidFill>
                <a:latin typeface="Arial"/>
                <a:ea typeface="Arial"/>
                <a:cs typeface="Arial"/>
                <a:sym typeface="Arial"/>
              </a:endParaRPr>
            </a:p>
          </p:txBody>
        </p:sp>
        <p:sp>
          <p:nvSpPr>
            <p:cNvPr id="3749" name="Google Shape;3749;p539"/>
            <p:cNvSpPr/>
            <p:nvPr/>
          </p:nvSpPr>
          <p:spPr>
            <a:xfrm>
              <a:off x="1389063" y="4006850"/>
              <a:ext cx="444500" cy="1330325"/>
            </a:xfrm>
            <a:custGeom>
              <a:rect b="b" l="l" r="r" t="t"/>
              <a:pathLst>
                <a:path extrusionOk="0" h="838" w="280">
                  <a:moveTo>
                    <a:pt x="280" y="838"/>
                  </a:moveTo>
                  <a:lnTo>
                    <a:pt x="280" y="0"/>
                  </a:lnTo>
                  <a:lnTo>
                    <a:pt x="0" y="0"/>
                  </a:lnTo>
                  <a:lnTo>
                    <a:pt x="0" y="568"/>
                  </a:lnTo>
                  <a:lnTo>
                    <a:pt x="0" y="568"/>
                  </a:lnTo>
                  <a:lnTo>
                    <a:pt x="0" y="576"/>
                  </a:lnTo>
                  <a:lnTo>
                    <a:pt x="4" y="596"/>
                  </a:lnTo>
                  <a:lnTo>
                    <a:pt x="6" y="610"/>
                  </a:lnTo>
                  <a:lnTo>
                    <a:pt x="12" y="626"/>
                  </a:lnTo>
                  <a:lnTo>
                    <a:pt x="20" y="644"/>
                  </a:lnTo>
                  <a:lnTo>
                    <a:pt x="32" y="664"/>
                  </a:lnTo>
                  <a:lnTo>
                    <a:pt x="46" y="686"/>
                  </a:lnTo>
                  <a:lnTo>
                    <a:pt x="64" y="708"/>
                  </a:lnTo>
                  <a:lnTo>
                    <a:pt x="88" y="730"/>
                  </a:lnTo>
                  <a:lnTo>
                    <a:pt x="114" y="752"/>
                  </a:lnTo>
                  <a:lnTo>
                    <a:pt x="148" y="774"/>
                  </a:lnTo>
                  <a:lnTo>
                    <a:pt x="186" y="796"/>
                  </a:lnTo>
                  <a:lnTo>
                    <a:pt x="230" y="818"/>
                  </a:lnTo>
                  <a:lnTo>
                    <a:pt x="280" y="838"/>
                  </a:lnTo>
                  <a:lnTo>
                    <a:pt x="280" y="838"/>
                  </a:lnTo>
                  <a:close/>
                </a:path>
              </a:pathLst>
            </a:custGeom>
            <a:solidFill>
              <a:srgbClr val="B6AF99"/>
            </a:solidFill>
            <a:ln>
              <a:noFill/>
            </a:ln>
          </p:spPr>
          <p:txBody>
            <a:bodyPr anchorCtr="0" anchor="t" bIns="36425" lIns="72850" spcFirstLastPara="1" rIns="72850" wrap="square" tIns="36425">
              <a:noAutofit/>
            </a:bodyPr>
            <a:lstStyle/>
            <a:p>
              <a:pPr indent="0" lvl="0" marL="0" marR="0" rtl="0" algn="l">
                <a:spcBef>
                  <a:spcPts val="0"/>
                </a:spcBef>
                <a:spcAft>
                  <a:spcPts val="0"/>
                </a:spcAft>
                <a:buNone/>
              </a:pPr>
              <a:r>
                <a:t/>
              </a:r>
              <a:endParaRPr sz="1600">
                <a:solidFill>
                  <a:schemeClr val="dk1"/>
                </a:solidFill>
                <a:latin typeface="Arial"/>
                <a:ea typeface="Arial"/>
                <a:cs typeface="Arial"/>
                <a:sym typeface="Arial"/>
              </a:endParaRPr>
            </a:p>
          </p:txBody>
        </p:sp>
        <p:sp>
          <p:nvSpPr>
            <p:cNvPr id="3750" name="Google Shape;3750;p539"/>
            <p:cNvSpPr/>
            <p:nvPr/>
          </p:nvSpPr>
          <p:spPr>
            <a:xfrm>
              <a:off x="1354138" y="1936750"/>
              <a:ext cx="1914525" cy="3124200"/>
            </a:xfrm>
            <a:custGeom>
              <a:rect b="b" l="l" r="r" t="t"/>
              <a:pathLst>
                <a:path extrusionOk="0" h="1968" w="1206">
                  <a:moveTo>
                    <a:pt x="1116" y="0"/>
                  </a:moveTo>
                  <a:lnTo>
                    <a:pt x="394" y="2"/>
                  </a:lnTo>
                  <a:lnTo>
                    <a:pt x="394" y="2"/>
                  </a:lnTo>
                  <a:lnTo>
                    <a:pt x="384" y="4"/>
                  </a:lnTo>
                  <a:lnTo>
                    <a:pt x="376" y="6"/>
                  </a:lnTo>
                  <a:lnTo>
                    <a:pt x="368" y="12"/>
                  </a:lnTo>
                  <a:lnTo>
                    <a:pt x="362" y="16"/>
                  </a:lnTo>
                  <a:lnTo>
                    <a:pt x="362" y="16"/>
                  </a:lnTo>
                  <a:lnTo>
                    <a:pt x="356" y="24"/>
                  </a:lnTo>
                  <a:lnTo>
                    <a:pt x="352" y="32"/>
                  </a:lnTo>
                  <a:lnTo>
                    <a:pt x="348" y="42"/>
                  </a:lnTo>
                  <a:lnTo>
                    <a:pt x="348" y="52"/>
                  </a:lnTo>
                  <a:lnTo>
                    <a:pt x="348" y="62"/>
                  </a:lnTo>
                  <a:lnTo>
                    <a:pt x="352" y="70"/>
                  </a:lnTo>
                  <a:lnTo>
                    <a:pt x="356" y="80"/>
                  </a:lnTo>
                  <a:lnTo>
                    <a:pt x="362" y="88"/>
                  </a:lnTo>
                  <a:lnTo>
                    <a:pt x="456" y="182"/>
                  </a:lnTo>
                  <a:lnTo>
                    <a:pt x="412" y="226"/>
                  </a:lnTo>
                  <a:lnTo>
                    <a:pt x="412" y="226"/>
                  </a:lnTo>
                  <a:lnTo>
                    <a:pt x="116" y="520"/>
                  </a:lnTo>
                  <a:lnTo>
                    <a:pt x="116" y="520"/>
                  </a:lnTo>
                  <a:lnTo>
                    <a:pt x="78" y="562"/>
                  </a:lnTo>
                  <a:lnTo>
                    <a:pt x="60" y="586"/>
                  </a:lnTo>
                  <a:lnTo>
                    <a:pt x="42" y="608"/>
                  </a:lnTo>
                  <a:lnTo>
                    <a:pt x="28" y="632"/>
                  </a:lnTo>
                  <a:lnTo>
                    <a:pt x="16" y="656"/>
                  </a:lnTo>
                  <a:lnTo>
                    <a:pt x="8" y="678"/>
                  </a:lnTo>
                  <a:lnTo>
                    <a:pt x="6" y="690"/>
                  </a:lnTo>
                  <a:lnTo>
                    <a:pt x="6" y="700"/>
                  </a:lnTo>
                  <a:lnTo>
                    <a:pt x="6" y="700"/>
                  </a:lnTo>
                  <a:lnTo>
                    <a:pt x="2" y="1250"/>
                  </a:lnTo>
                  <a:lnTo>
                    <a:pt x="0" y="1632"/>
                  </a:lnTo>
                  <a:lnTo>
                    <a:pt x="2" y="1766"/>
                  </a:lnTo>
                  <a:lnTo>
                    <a:pt x="2" y="1828"/>
                  </a:lnTo>
                  <a:lnTo>
                    <a:pt x="2" y="1828"/>
                  </a:lnTo>
                  <a:lnTo>
                    <a:pt x="6" y="1852"/>
                  </a:lnTo>
                  <a:lnTo>
                    <a:pt x="8" y="1874"/>
                  </a:lnTo>
                  <a:lnTo>
                    <a:pt x="14" y="1892"/>
                  </a:lnTo>
                  <a:lnTo>
                    <a:pt x="20" y="1908"/>
                  </a:lnTo>
                  <a:lnTo>
                    <a:pt x="26" y="1924"/>
                  </a:lnTo>
                  <a:lnTo>
                    <a:pt x="34" y="1938"/>
                  </a:lnTo>
                  <a:lnTo>
                    <a:pt x="54" y="1968"/>
                  </a:lnTo>
                  <a:lnTo>
                    <a:pt x="54" y="1968"/>
                  </a:lnTo>
                  <a:lnTo>
                    <a:pt x="44" y="1950"/>
                  </a:lnTo>
                  <a:lnTo>
                    <a:pt x="38" y="1930"/>
                  </a:lnTo>
                  <a:lnTo>
                    <a:pt x="32" y="1912"/>
                  </a:lnTo>
                  <a:lnTo>
                    <a:pt x="28" y="1894"/>
                  </a:lnTo>
                  <a:lnTo>
                    <a:pt x="26" y="1874"/>
                  </a:lnTo>
                  <a:lnTo>
                    <a:pt x="26" y="1854"/>
                  </a:lnTo>
                  <a:lnTo>
                    <a:pt x="28" y="1834"/>
                  </a:lnTo>
                  <a:lnTo>
                    <a:pt x="32" y="1814"/>
                  </a:lnTo>
                  <a:lnTo>
                    <a:pt x="38" y="1794"/>
                  </a:lnTo>
                  <a:lnTo>
                    <a:pt x="46" y="1772"/>
                  </a:lnTo>
                  <a:lnTo>
                    <a:pt x="56" y="1752"/>
                  </a:lnTo>
                  <a:lnTo>
                    <a:pt x="66" y="1732"/>
                  </a:lnTo>
                  <a:lnTo>
                    <a:pt x="80" y="1710"/>
                  </a:lnTo>
                  <a:lnTo>
                    <a:pt x="96" y="1690"/>
                  </a:lnTo>
                  <a:lnTo>
                    <a:pt x="114" y="1668"/>
                  </a:lnTo>
                  <a:lnTo>
                    <a:pt x="132" y="1648"/>
                  </a:lnTo>
                  <a:lnTo>
                    <a:pt x="1026" y="752"/>
                  </a:lnTo>
                  <a:lnTo>
                    <a:pt x="1118" y="846"/>
                  </a:lnTo>
                  <a:lnTo>
                    <a:pt x="1118" y="846"/>
                  </a:lnTo>
                  <a:lnTo>
                    <a:pt x="1126" y="852"/>
                  </a:lnTo>
                  <a:lnTo>
                    <a:pt x="1136" y="856"/>
                  </a:lnTo>
                  <a:lnTo>
                    <a:pt x="1146" y="860"/>
                  </a:lnTo>
                  <a:lnTo>
                    <a:pt x="1154" y="860"/>
                  </a:lnTo>
                  <a:lnTo>
                    <a:pt x="1164" y="860"/>
                  </a:lnTo>
                  <a:lnTo>
                    <a:pt x="1172" y="858"/>
                  </a:lnTo>
                  <a:lnTo>
                    <a:pt x="1182" y="852"/>
                  </a:lnTo>
                  <a:lnTo>
                    <a:pt x="1188" y="846"/>
                  </a:lnTo>
                  <a:lnTo>
                    <a:pt x="1188" y="846"/>
                  </a:lnTo>
                  <a:lnTo>
                    <a:pt x="1194" y="840"/>
                  </a:lnTo>
                  <a:lnTo>
                    <a:pt x="1200" y="832"/>
                  </a:lnTo>
                  <a:lnTo>
                    <a:pt x="1202" y="822"/>
                  </a:lnTo>
                  <a:lnTo>
                    <a:pt x="1204" y="812"/>
                  </a:lnTo>
                  <a:lnTo>
                    <a:pt x="1206" y="92"/>
                  </a:lnTo>
                  <a:lnTo>
                    <a:pt x="1206" y="92"/>
                  </a:lnTo>
                  <a:lnTo>
                    <a:pt x="1206" y="72"/>
                  </a:lnTo>
                  <a:lnTo>
                    <a:pt x="1202" y="54"/>
                  </a:lnTo>
                  <a:lnTo>
                    <a:pt x="1194" y="38"/>
                  </a:lnTo>
                  <a:lnTo>
                    <a:pt x="1182" y="24"/>
                  </a:lnTo>
                  <a:lnTo>
                    <a:pt x="1182" y="24"/>
                  </a:lnTo>
                  <a:lnTo>
                    <a:pt x="1168" y="12"/>
                  </a:lnTo>
                  <a:lnTo>
                    <a:pt x="1152" y="4"/>
                  </a:lnTo>
                  <a:lnTo>
                    <a:pt x="1134" y="0"/>
                  </a:lnTo>
                  <a:lnTo>
                    <a:pt x="1116" y="0"/>
                  </a:lnTo>
                  <a:lnTo>
                    <a:pt x="1116" y="0"/>
                  </a:lnTo>
                  <a:close/>
                </a:path>
              </a:pathLst>
            </a:custGeom>
            <a:solidFill>
              <a:schemeClr val="accent4"/>
            </a:solidFill>
            <a:ln>
              <a:noFill/>
            </a:ln>
          </p:spPr>
          <p:txBody>
            <a:bodyPr anchorCtr="0" anchor="t" bIns="36425" lIns="72850" spcFirstLastPara="1" rIns="72850" wrap="square" tIns="36425">
              <a:noAutofit/>
            </a:bodyPr>
            <a:lstStyle/>
            <a:p>
              <a:pPr indent="0" lvl="0" marL="0" marR="0" rtl="0" algn="l">
                <a:spcBef>
                  <a:spcPts val="0"/>
                </a:spcBef>
                <a:spcAft>
                  <a:spcPts val="0"/>
                </a:spcAft>
                <a:buNone/>
              </a:pPr>
              <a:r>
                <a:t/>
              </a:r>
              <a:endParaRPr sz="1600">
                <a:solidFill>
                  <a:schemeClr val="dk1"/>
                </a:solidFill>
                <a:latin typeface="Arial"/>
                <a:ea typeface="Arial"/>
                <a:cs typeface="Arial"/>
                <a:sym typeface="Arial"/>
              </a:endParaRPr>
            </a:p>
          </p:txBody>
        </p:sp>
        <p:sp>
          <p:nvSpPr>
            <p:cNvPr id="3751" name="Google Shape;3751;p539"/>
            <p:cNvSpPr/>
            <p:nvPr/>
          </p:nvSpPr>
          <p:spPr>
            <a:xfrm>
              <a:off x="6615113" y="2581275"/>
              <a:ext cx="444500" cy="1333500"/>
            </a:xfrm>
            <a:custGeom>
              <a:rect b="b" l="l" r="r" t="t"/>
              <a:pathLst>
                <a:path extrusionOk="0" h="840" w="280">
                  <a:moveTo>
                    <a:pt x="0" y="0"/>
                  </a:moveTo>
                  <a:lnTo>
                    <a:pt x="0" y="840"/>
                  </a:lnTo>
                  <a:lnTo>
                    <a:pt x="280" y="840"/>
                  </a:lnTo>
                  <a:lnTo>
                    <a:pt x="280" y="270"/>
                  </a:lnTo>
                  <a:lnTo>
                    <a:pt x="280" y="270"/>
                  </a:lnTo>
                  <a:lnTo>
                    <a:pt x="280" y="264"/>
                  </a:lnTo>
                  <a:lnTo>
                    <a:pt x="276" y="244"/>
                  </a:lnTo>
                  <a:lnTo>
                    <a:pt x="272" y="230"/>
                  </a:lnTo>
                  <a:lnTo>
                    <a:pt x="268" y="212"/>
                  </a:lnTo>
                  <a:lnTo>
                    <a:pt x="260" y="194"/>
                  </a:lnTo>
                  <a:lnTo>
                    <a:pt x="248" y="174"/>
                  </a:lnTo>
                  <a:lnTo>
                    <a:pt x="234" y="154"/>
                  </a:lnTo>
                  <a:lnTo>
                    <a:pt x="216" y="132"/>
                  </a:lnTo>
                  <a:lnTo>
                    <a:pt x="192" y="110"/>
                  </a:lnTo>
                  <a:lnTo>
                    <a:pt x="166" y="86"/>
                  </a:lnTo>
                  <a:lnTo>
                    <a:pt x="132" y="64"/>
                  </a:lnTo>
                  <a:lnTo>
                    <a:pt x="94" y="42"/>
                  </a:lnTo>
                  <a:lnTo>
                    <a:pt x="50" y="22"/>
                  </a:lnTo>
                  <a:lnTo>
                    <a:pt x="0" y="0"/>
                  </a:lnTo>
                  <a:lnTo>
                    <a:pt x="0" y="0"/>
                  </a:lnTo>
                  <a:close/>
                </a:path>
              </a:pathLst>
            </a:custGeom>
            <a:solidFill>
              <a:srgbClr val="B6AF99"/>
            </a:solidFill>
            <a:ln>
              <a:noFill/>
            </a:ln>
          </p:spPr>
          <p:txBody>
            <a:bodyPr anchorCtr="0" anchor="t" bIns="36425" lIns="72850" spcFirstLastPara="1" rIns="72850" wrap="square" tIns="36425">
              <a:noAutofit/>
            </a:bodyPr>
            <a:lstStyle/>
            <a:p>
              <a:pPr indent="0" lvl="0" marL="0" marR="0" rtl="0" algn="l">
                <a:spcBef>
                  <a:spcPts val="0"/>
                </a:spcBef>
                <a:spcAft>
                  <a:spcPts val="0"/>
                </a:spcAft>
                <a:buNone/>
              </a:pPr>
              <a:r>
                <a:t/>
              </a:r>
              <a:endParaRPr sz="1600">
                <a:solidFill>
                  <a:schemeClr val="dk1"/>
                </a:solidFill>
                <a:latin typeface="Arial"/>
                <a:ea typeface="Arial"/>
                <a:cs typeface="Arial"/>
                <a:sym typeface="Arial"/>
              </a:endParaRPr>
            </a:p>
          </p:txBody>
        </p:sp>
        <p:sp>
          <p:nvSpPr>
            <p:cNvPr id="3752" name="Google Shape;3752;p539"/>
            <p:cNvSpPr/>
            <p:nvPr/>
          </p:nvSpPr>
          <p:spPr>
            <a:xfrm>
              <a:off x="5173663" y="2800350"/>
              <a:ext cx="1920875" cy="3184525"/>
            </a:xfrm>
            <a:custGeom>
              <a:rect b="b" l="l" r="r" t="t"/>
              <a:pathLst>
                <a:path extrusionOk="0" h="2006" w="1210">
                  <a:moveTo>
                    <a:pt x="1210" y="1302"/>
                  </a:moveTo>
                  <a:lnTo>
                    <a:pt x="1210" y="1302"/>
                  </a:lnTo>
                  <a:lnTo>
                    <a:pt x="1210" y="1312"/>
                  </a:lnTo>
                  <a:lnTo>
                    <a:pt x="1208" y="1324"/>
                  </a:lnTo>
                  <a:lnTo>
                    <a:pt x="1200" y="1348"/>
                  </a:lnTo>
                  <a:lnTo>
                    <a:pt x="1188" y="1372"/>
                  </a:lnTo>
                  <a:lnTo>
                    <a:pt x="1172" y="1396"/>
                  </a:lnTo>
                  <a:lnTo>
                    <a:pt x="1156" y="1420"/>
                  </a:lnTo>
                  <a:lnTo>
                    <a:pt x="1136" y="1444"/>
                  </a:lnTo>
                  <a:lnTo>
                    <a:pt x="1096" y="1486"/>
                  </a:lnTo>
                  <a:lnTo>
                    <a:pt x="760" y="1822"/>
                  </a:lnTo>
                  <a:lnTo>
                    <a:pt x="850" y="1908"/>
                  </a:lnTo>
                  <a:lnTo>
                    <a:pt x="850" y="1908"/>
                  </a:lnTo>
                  <a:lnTo>
                    <a:pt x="860" y="1922"/>
                  </a:lnTo>
                  <a:lnTo>
                    <a:pt x="866" y="1936"/>
                  </a:lnTo>
                  <a:lnTo>
                    <a:pt x="866" y="1952"/>
                  </a:lnTo>
                  <a:lnTo>
                    <a:pt x="864" y="1968"/>
                  </a:lnTo>
                  <a:lnTo>
                    <a:pt x="858" y="1980"/>
                  </a:lnTo>
                  <a:lnTo>
                    <a:pt x="848" y="1992"/>
                  </a:lnTo>
                  <a:lnTo>
                    <a:pt x="840" y="1996"/>
                  </a:lnTo>
                  <a:lnTo>
                    <a:pt x="834" y="2000"/>
                  </a:lnTo>
                  <a:lnTo>
                    <a:pt x="826" y="2002"/>
                  </a:lnTo>
                  <a:lnTo>
                    <a:pt x="816" y="2004"/>
                  </a:lnTo>
                  <a:lnTo>
                    <a:pt x="94" y="2006"/>
                  </a:lnTo>
                  <a:lnTo>
                    <a:pt x="94" y="2006"/>
                  </a:lnTo>
                  <a:lnTo>
                    <a:pt x="74" y="2006"/>
                  </a:lnTo>
                  <a:lnTo>
                    <a:pt x="56" y="2002"/>
                  </a:lnTo>
                  <a:lnTo>
                    <a:pt x="38" y="1994"/>
                  </a:lnTo>
                  <a:lnTo>
                    <a:pt x="24" y="1982"/>
                  </a:lnTo>
                  <a:lnTo>
                    <a:pt x="12" y="1968"/>
                  </a:lnTo>
                  <a:lnTo>
                    <a:pt x="4" y="1950"/>
                  </a:lnTo>
                  <a:lnTo>
                    <a:pt x="0" y="1932"/>
                  </a:lnTo>
                  <a:lnTo>
                    <a:pt x="0" y="1910"/>
                  </a:lnTo>
                  <a:lnTo>
                    <a:pt x="2" y="1190"/>
                  </a:lnTo>
                  <a:lnTo>
                    <a:pt x="2" y="1190"/>
                  </a:lnTo>
                  <a:lnTo>
                    <a:pt x="2" y="1180"/>
                  </a:lnTo>
                  <a:lnTo>
                    <a:pt x="6" y="1172"/>
                  </a:lnTo>
                  <a:lnTo>
                    <a:pt x="8" y="1164"/>
                  </a:lnTo>
                  <a:lnTo>
                    <a:pt x="14" y="1158"/>
                  </a:lnTo>
                  <a:lnTo>
                    <a:pt x="24" y="1146"/>
                  </a:lnTo>
                  <a:lnTo>
                    <a:pt x="38" y="1140"/>
                  </a:lnTo>
                  <a:lnTo>
                    <a:pt x="52" y="1138"/>
                  </a:lnTo>
                  <a:lnTo>
                    <a:pt x="68" y="1138"/>
                  </a:lnTo>
                  <a:lnTo>
                    <a:pt x="84" y="1144"/>
                  </a:lnTo>
                  <a:lnTo>
                    <a:pt x="90" y="1150"/>
                  </a:lnTo>
                  <a:lnTo>
                    <a:pt x="98" y="1156"/>
                  </a:lnTo>
                  <a:lnTo>
                    <a:pt x="182" y="1244"/>
                  </a:lnTo>
                  <a:lnTo>
                    <a:pt x="182" y="1244"/>
                  </a:lnTo>
                  <a:lnTo>
                    <a:pt x="1074" y="350"/>
                  </a:lnTo>
                  <a:lnTo>
                    <a:pt x="1074" y="350"/>
                  </a:lnTo>
                  <a:lnTo>
                    <a:pt x="1096" y="328"/>
                  </a:lnTo>
                  <a:lnTo>
                    <a:pt x="1114" y="304"/>
                  </a:lnTo>
                  <a:lnTo>
                    <a:pt x="1130" y="280"/>
                  </a:lnTo>
                  <a:lnTo>
                    <a:pt x="1144" y="256"/>
                  </a:lnTo>
                  <a:lnTo>
                    <a:pt x="1156" y="230"/>
                  </a:lnTo>
                  <a:lnTo>
                    <a:pt x="1166" y="206"/>
                  </a:lnTo>
                  <a:lnTo>
                    <a:pt x="1172" y="182"/>
                  </a:lnTo>
                  <a:lnTo>
                    <a:pt x="1176" y="160"/>
                  </a:lnTo>
                  <a:lnTo>
                    <a:pt x="1178" y="136"/>
                  </a:lnTo>
                  <a:lnTo>
                    <a:pt x="1176" y="114"/>
                  </a:lnTo>
                  <a:lnTo>
                    <a:pt x="1174" y="92"/>
                  </a:lnTo>
                  <a:lnTo>
                    <a:pt x="1168" y="70"/>
                  </a:lnTo>
                  <a:lnTo>
                    <a:pt x="1162" y="52"/>
                  </a:lnTo>
                  <a:lnTo>
                    <a:pt x="1152" y="32"/>
                  </a:lnTo>
                  <a:lnTo>
                    <a:pt x="1140" y="16"/>
                  </a:lnTo>
                  <a:lnTo>
                    <a:pt x="1126" y="0"/>
                  </a:lnTo>
                  <a:lnTo>
                    <a:pt x="1126" y="0"/>
                  </a:lnTo>
                  <a:lnTo>
                    <a:pt x="1138" y="12"/>
                  </a:lnTo>
                  <a:lnTo>
                    <a:pt x="1152" y="26"/>
                  </a:lnTo>
                  <a:lnTo>
                    <a:pt x="1166" y="48"/>
                  </a:lnTo>
                  <a:lnTo>
                    <a:pt x="1182" y="72"/>
                  </a:lnTo>
                  <a:lnTo>
                    <a:pt x="1194" y="102"/>
                  </a:lnTo>
                  <a:lnTo>
                    <a:pt x="1200" y="120"/>
                  </a:lnTo>
                  <a:lnTo>
                    <a:pt x="1204" y="138"/>
                  </a:lnTo>
                  <a:lnTo>
                    <a:pt x="1206" y="156"/>
                  </a:lnTo>
                  <a:lnTo>
                    <a:pt x="1206" y="174"/>
                  </a:lnTo>
                  <a:lnTo>
                    <a:pt x="1206" y="174"/>
                  </a:lnTo>
                  <a:lnTo>
                    <a:pt x="1210" y="1302"/>
                  </a:lnTo>
                  <a:lnTo>
                    <a:pt x="1210" y="1302"/>
                  </a:lnTo>
                  <a:close/>
                </a:path>
              </a:pathLst>
            </a:custGeom>
            <a:solidFill>
              <a:srgbClr val="BB2740"/>
            </a:solidFill>
            <a:ln>
              <a:noFill/>
            </a:ln>
          </p:spPr>
          <p:txBody>
            <a:bodyPr anchorCtr="0" anchor="t" bIns="36425" lIns="72850" spcFirstLastPara="1" rIns="72850" wrap="square" tIns="36425">
              <a:noAutofit/>
            </a:bodyPr>
            <a:lstStyle/>
            <a:p>
              <a:pPr indent="0" lvl="0" marL="0" marR="0" rtl="0" algn="l">
                <a:spcBef>
                  <a:spcPts val="0"/>
                </a:spcBef>
                <a:spcAft>
                  <a:spcPts val="0"/>
                </a:spcAft>
                <a:buNone/>
              </a:pPr>
              <a:r>
                <a:t/>
              </a:r>
              <a:endParaRPr sz="1600">
                <a:solidFill>
                  <a:schemeClr val="dk1"/>
                </a:solidFill>
                <a:latin typeface="Arial"/>
                <a:ea typeface="Arial"/>
                <a:cs typeface="Arial"/>
                <a:sym typeface="Arial"/>
              </a:endParaRPr>
            </a:p>
          </p:txBody>
        </p:sp>
        <p:sp>
          <p:nvSpPr>
            <p:cNvPr id="3753" name="Google Shape;3753;p539"/>
            <p:cNvSpPr/>
            <p:nvPr/>
          </p:nvSpPr>
          <p:spPr>
            <a:xfrm>
              <a:off x="4110038" y="3035300"/>
              <a:ext cx="222250" cy="1108075"/>
            </a:xfrm>
            <a:custGeom>
              <a:rect b="b" l="l" r="r" t="t"/>
              <a:pathLst>
                <a:path extrusionOk="0" h="698" w="140">
                  <a:moveTo>
                    <a:pt x="70" y="0"/>
                  </a:moveTo>
                  <a:lnTo>
                    <a:pt x="70" y="0"/>
                  </a:lnTo>
                  <a:lnTo>
                    <a:pt x="56" y="2"/>
                  </a:lnTo>
                  <a:lnTo>
                    <a:pt x="42" y="6"/>
                  </a:lnTo>
                  <a:lnTo>
                    <a:pt x="30" y="12"/>
                  </a:lnTo>
                  <a:lnTo>
                    <a:pt x="20" y="20"/>
                  </a:lnTo>
                  <a:lnTo>
                    <a:pt x="12" y="32"/>
                  </a:lnTo>
                  <a:lnTo>
                    <a:pt x="4" y="44"/>
                  </a:lnTo>
                  <a:lnTo>
                    <a:pt x="0" y="56"/>
                  </a:lnTo>
                  <a:lnTo>
                    <a:pt x="0" y="70"/>
                  </a:lnTo>
                  <a:lnTo>
                    <a:pt x="0" y="628"/>
                  </a:lnTo>
                  <a:lnTo>
                    <a:pt x="0" y="628"/>
                  </a:lnTo>
                  <a:lnTo>
                    <a:pt x="0" y="642"/>
                  </a:lnTo>
                  <a:lnTo>
                    <a:pt x="4" y="656"/>
                  </a:lnTo>
                  <a:lnTo>
                    <a:pt x="12" y="668"/>
                  </a:lnTo>
                  <a:lnTo>
                    <a:pt x="20" y="678"/>
                  </a:lnTo>
                  <a:lnTo>
                    <a:pt x="30" y="686"/>
                  </a:lnTo>
                  <a:lnTo>
                    <a:pt x="42" y="694"/>
                  </a:lnTo>
                  <a:lnTo>
                    <a:pt x="56" y="698"/>
                  </a:lnTo>
                  <a:lnTo>
                    <a:pt x="70" y="698"/>
                  </a:lnTo>
                  <a:lnTo>
                    <a:pt x="70" y="698"/>
                  </a:lnTo>
                  <a:lnTo>
                    <a:pt x="84" y="698"/>
                  </a:lnTo>
                  <a:lnTo>
                    <a:pt x="96" y="694"/>
                  </a:lnTo>
                  <a:lnTo>
                    <a:pt x="108" y="686"/>
                  </a:lnTo>
                  <a:lnTo>
                    <a:pt x="118" y="678"/>
                  </a:lnTo>
                  <a:lnTo>
                    <a:pt x="128" y="668"/>
                  </a:lnTo>
                  <a:lnTo>
                    <a:pt x="134" y="656"/>
                  </a:lnTo>
                  <a:lnTo>
                    <a:pt x="138" y="642"/>
                  </a:lnTo>
                  <a:lnTo>
                    <a:pt x="140" y="628"/>
                  </a:lnTo>
                  <a:lnTo>
                    <a:pt x="140" y="70"/>
                  </a:lnTo>
                  <a:lnTo>
                    <a:pt x="140" y="70"/>
                  </a:lnTo>
                  <a:lnTo>
                    <a:pt x="138" y="56"/>
                  </a:lnTo>
                  <a:lnTo>
                    <a:pt x="134" y="44"/>
                  </a:lnTo>
                  <a:lnTo>
                    <a:pt x="128" y="32"/>
                  </a:lnTo>
                  <a:lnTo>
                    <a:pt x="118" y="20"/>
                  </a:lnTo>
                  <a:lnTo>
                    <a:pt x="108" y="12"/>
                  </a:lnTo>
                  <a:lnTo>
                    <a:pt x="96" y="6"/>
                  </a:lnTo>
                  <a:lnTo>
                    <a:pt x="84" y="2"/>
                  </a:lnTo>
                  <a:lnTo>
                    <a:pt x="70" y="0"/>
                  </a:lnTo>
                </a:path>
              </a:pathLst>
            </a:custGeom>
            <a:noFill/>
            <a:ln>
              <a:noFill/>
            </a:ln>
          </p:spPr>
          <p:txBody>
            <a:bodyPr anchorCtr="0" anchor="t" bIns="36425" lIns="72850" spcFirstLastPara="1" rIns="72850" wrap="square" tIns="36425">
              <a:noAutofit/>
            </a:bodyPr>
            <a:lstStyle/>
            <a:p>
              <a:pPr indent="0" lvl="0" marL="0" marR="0" rtl="0" algn="l">
                <a:spcBef>
                  <a:spcPts val="0"/>
                </a:spcBef>
                <a:spcAft>
                  <a:spcPts val="0"/>
                </a:spcAft>
                <a:buNone/>
              </a:pPr>
              <a:r>
                <a:t/>
              </a:r>
              <a:endParaRPr sz="1600">
                <a:solidFill>
                  <a:schemeClr val="dk1"/>
                </a:solidFill>
                <a:latin typeface="Arial"/>
                <a:ea typeface="Arial"/>
                <a:cs typeface="Arial"/>
                <a:sym typeface="Arial"/>
              </a:endParaRPr>
            </a:p>
          </p:txBody>
        </p:sp>
        <p:sp>
          <p:nvSpPr>
            <p:cNvPr id="3754" name="Google Shape;3754;p539"/>
            <p:cNvSpPr/>
            <p:nvPr/>
          </p:nvSpPr>
          <p:spPr>
            <a:xfrm>
              <a:off x="3398838" y="3756025"/>
              <a:ext cx="1022350" cy="406400"/>
            </a:xfrm>
            <a:custGeom>
              <a:rect b="b" l="l" r="r" t="t"/>
              <a:pathLst>
                <a:path extrusionOk="0" h="256" w="644">
                  <a:moveTo>
                    <a:pt x="608" y="38"/>
                  </a:moveTo>
                  <a:lnTo>
                    <a:pt x="608" y="38"/>
                  </a:lnTo>
                  <a:lnTo>
                    <a:pt x="588" y="22"/>
                  </a:lnTo>
                  <a:lnTo>
                    <a:pt x="578" y="16"/>
                  </a:lnTo>
                  <a:lnTo>
                    <a:pt x="566" y="10"/>
                  </a:lnTo>
                  <a:lnTo>
                    <a:pt x="556" y="6"/>
                  </a:lnTo>
                  <a:lnTo>
                    <a:pt x="542" y="2"/>
                  </a:lnTo>
                  <a:lnTo>
                    <a:pt x="530" y="2"/>
                  </a:lnTo>
                  <a:lnTo>
                    <a:pt x="518" y="0"/>
                  </a:lnTo>
                  <a:lnTo>
                    <a:pt x="518" y="0"/>
                  </a:lnTo>
                  <a:lnTo>
                    <a:pt x="504" y="2"/>
                  </a:lnTo>
                  <a:lnTo>
                    <a:pt x="492" y="2"/>
                  </a:lnTo>
                  <a:lnTo>
                    <a:pt x="480" y="6"/>
                  </a:lnTo>
                  <a:lnTo>
                    <a:pt x="468" y="10"/>
                  </a:lnTo>
                  <a:lnTo>
                    <a:pt x="456" y="16"/>
                  </a:lnTo>
                  <a:lnTo>
                    <a:pt x="446" y="22"/>
                  </a:lnTo>
                  <a:lnTo>
                    <a:pt x="428" y="38"/>
                  </a:lnTo>
                  <a:lnTo>
                    <a:pt x="428" y="38"/>
                  </a:lnTo>
                  <a:lnTo>
                    <a:pt x="418" y="48"/>
                  </a:lnTo>
                  <a:lnTo>
                    <a:pt x="412" y="58"/>
                  </a:lnTo>
                  <a:lnTo>
                    <a:pt x="72" y="58"/>
                  </a:lnTo>
                  <a:lnTo>
                    <a:pt x="72" y="58"/>
                  </a:lnTo>
                  <a:lnTo>
                    <a:pt x="56" y="60"/>
                  </a:lnTo>
                  <a:lnTo>
                    <a:pt x="44" y="64"/>
                  </a:lnTo>
                  <a:lnTo>
                    <a:pt x="32" y="70"/>
                  </a:lnTo>
                  <a:lnTo>
                    <a:pt x="22" y="78"/>
                  </a:lnTo>
                  <a:lnTo>
                    <a:pt x="12" y="88"/>
                  </a:lnTo>
                  <a:lnTo>
                    <a:pt x="6" y="100"/>
                  </a:lnTo>
                  <a:lnTo>
                    <a:pt x="2" y="114"/>
                  </a:lnTo>
                  <a:lnTo>
                    <a:pt x="0" y="128"/>
                  </a:lnTo>
                  <a:lnTo>
                    <a:pt x="0" y="128"/>
                  </a:lnTo>
                  <a:lnTo>
                    <a:pt x="2" y="142"/>
                  </a:lnTo>
                  <a:lnTo>
                    <a:pt x="6" y="156"/>
                  </a:lnTo>
                  <a:lnTo>
                    <a:pt x="12" y="168"/>
                  </a:lnTo>
                  <a:lnTo>
                    <a:pt x="22" y="178"/>
                  </a:lnTo>
                  <a:lnTo>
                    <a:pt x="32" y="186"/>
                  </a:lnTo>
                  <a:lnTo>
                    <a:pt x="44" y="192"/>
                  </a:lnTo>
                  <a:lnTo>
                    <a:pt x="56" y="196"/>
                  </a:lnTo>
                  <a:lnTo>
                    <a:pt x="72" y="198"/>
                  </a:lnTo>
                  <a:lnTo>
                    <a:pt x="412" y="198"/>
                  </a:lnTo>
                  <a:lnTo>
                    <a:pt x="412" y="198"/>
                  </a:lnTo>
                  <a:lnTo>
                    <a:pt x="418" y="208"/>
                  </a:lnTo>
                  <a:lnTo>
                    <a:pt x="428" y="218"/>
                  </a:lnTo>
                  <a:lnTo>
                    <a:pt x="428" y="218"/>
                  </a:lnTo>
                  <a:lnTo>
                    <a:pt x="446" y="234"/>
                  </a:lnTo>
                  <a:lnTo>
                    <a:pt x="456" y="240"/>
                  </a:lnTo>
                  <a:lnTo>
                    <a:pt x="468" y="246"/>
                  </a:lnTo>
                  <a:lnTo>
                    <a:pt x="480" y="250"/>
                  </a:lnTo>
                  <a:lnTo>
                    <a:pt x="492" y="252"/>
                  </a:lnTo>
                  <a:lnTo>
                    <a:pt x="504" y="254"/>
                  </a:lnTo>
                  <a:lnTo>
                    <a:pt x="518" y="256"/>
                  </a:lnTo>
                  <a:lnTo>
                    <a:pt x="518" y="256"/>
                  </a:lnTo>
                  <a:lnTo>
                    <a:pt x="530" y="254"/>
                  </a:lnTo>
                  <a:lnTo>
                    <a:pt x="542" y="252"/>
                  </a:lnTo>
                  <a:lnTo>
                    <a:pt x="556" y="250"/>
                  </a:lnTo>
                  <a:lnTo>
                    <a:pt x="566" y="246"/>
                  </a:lnTo>
                  <a:lnTo>
                    <a:pt x="578" y="240"/>
                  </a:lnTo>
                  <a:lnTo>
                    <a:pt x="588" y="234"/>
                  </a:lnTo>
                  <a:lnTo>
                    <a:pt x="608" y="218"/>
                  </a:lnTo>
                  <a:lnTo>
                    <a:pt x="608" y="218"/>
                  </a:lnTo>
                  <a:lnTo>
                    <a:pt x="622" y="200"/>
                  </a:lnTo>
                  <a:lnTo>
                    <a:pt x="630" y="188"/>
                  </a:lnTo>
                  <a:lnTo>
                    <a:pt x="634" y="178"/>
                  </a:lnTo>
                  <a:lnTo>
                    <a:pt x="638" y="166"/>
                  </a:lnTo>
                  <a:lnTo>
                    <a:pt x="642" y="154"/>
                  </a:lnTo>
                  <a:lnTo>
                    <a:pt x="644" y="140"/>
                  </a:lnTo>
                  <a:lnTo>
                    <a:pt x="644" y="128"/>
                  </a:lnTo>
                  <a:lnTo>
                    <a:pt x="644" y="128"/>
                  </a:lnTo>
                  <a:lnTo>
                    <a:pt x="644" y="114"/>
                  </a:lnTo>
                  <a:lnTo>
                    <a:pt x="642" y="102"/>
                  </a:lnTo>
                  <a:lnTo>
                    <a:pt x="638" y="90"/>
                  </a:lnTo>
                  <a:lnTo>
                    <a:pt x="634" y="78"/>
                  </a:lnTo>
                  <a:lnTo>
                    <a:pt x="630" y="68"/>
                  </a:lnTo>
                  <a:lnTo>
                    <a:pt x="622" y="56"/>
                  </a:lnTo>
                  <a:lnTo>
                    <a:pt x="608" y="38"/>
                  </a:lnTo>
                </a:path>
              </a:pathLst>
            </a:custGeom>
            <a:noFill/>
            <a:ln>
              <a:noFill/>
            </a:ln>
          </p:spPr>
          <p:txBody>
            <a:bodyPr anchorCtr="0" anchor="t" bIns="36425" lIns="72850" spcFirstLastPara="1" rIns="72850" wrap="square" tIns="36425">
              <a:noAutofit/>
            </a:bodyPr>
            <a:lstStyle/>
            <a:p>
              <a:pPr indent="0" lvl="0" marL="0" marR="0" rtl="0" algn="l">
                <a:spcBef>
                  <a:spcPts val="0"/>
                </a:spcBef>
                <a:spcAft>
                  <a:spcPts val="0"/>
                </a:spcAft>
                <a:buNone/>
              </a:pPr>
              <a:r>
                <a:t/>
              </a:r>
              <a:endParaRPr sz="1600">
                <a:solidFill>
                  <a:schemeClr val="dk1"/>
                </a:solidFill>
                <a:latin typeface="Arial"/>
                <a:ea typeface="Arial"/>
                <a:cs typeface="Arial"/>
                <a:sym typeface="Arial"/>
              </a:endParaRPr>
            </a:p>
          </p:txBody>
        </p:sp>
      </p:grpSp>
      <p:sp>
        <p:nvSpPr>
          <p:cNvPr id="3755" name="Google Shape;3755;p539"/>
          <p:cNvSpPr/>
          <p:nvPr/>
        </p:nvSpPr>
        <p:spPr>
          <a:xfrm>
            <a:off x="2864561" y="623699"/>
            <a:ext cx="3522300" cy="501000"/>
          </a:xfrm>
          <a:prstGeom prst="rect">
            <a:avLst/>
          </a:prstGeom>
          <a:noFill/>
          <a:ln>
            <a:noFill/>
          </a:ln>
        </p:spPr>
        <p:txBody>
          <a:bodyPr anchorCtr="0" anchor="t" bIns="36425" lIns="72850" spcFirstLastPara="1" rIns="72850" wrap="square" tIns="36425">
            <a:noAutofit/>
          </a:bodyPr>
          <a:lstStyle/>
          <a:p>
            <a:pPr indent="0" lvl="0" marL="0" marR="0" rtl="0" algn="l">
              <a:spcBef>
                <a:spcPts val="0"/>
              </a:spcBef>
              <a:spcAft>
                <a:spcPts val="0"/>
              </a:spcAft>
              <a:buNone/>
            </a:pPr>
            <a:r>
              <a:rPr b="1" i="1" lang="en" sz="1100">
                <a:solidFill>
                  <a:srgbClr val="EB8C00"/>
                </a:solidFill>
                <a:latin typeface="Georgia"/>
                <a:ea typeface="Georgia"/>
                <a:cs typeface="Georgia"/>
                <a:sym typeface="Georgia"/>
              </a:rPr>
              <a:t>Explore Innovation &amp; Opportunities</a:t>
            </a:r>
            <a:endParaRPr sz="1100"/>
          </a:p>
          <a:p>
            <a:pPr indent="0" lvl="0" marL="0" marR="0" rtl="0" algn="l">
              <a:spcBef>
                <a:spcPts val="0"/>
              </a:spcBef>
              <a:spcAft>
                <a:spcPts val="0"/>
              </a:spcAft>
              <a:buNone/>
            </a:pPr>
            <a:r>
              <a:rPr lang="en" sz="1000">
                <a:solidFill>
                  <a:srgbClr val="EB8C00"/>
                </a:solidFill>
                <a:latin typeface="Georgia"/>
                <a:ea typeface="Georgia"/>
                <a:cs typeface="Georgia"/>
                <a:sym typeface="Georgia"/>
              </a:rPr>
              <a:t>Congratulation</a:t>
            </a:r>
            <a:r>
              <a:rPr lang="en" sz="1000">
                <a:latin typeface="Georgia"/>
                <a:ea typeface="Georgia"/>
                <a:cs typeface="Georgia"/>
                <a:sym typeface="Georgia"/>
              </a:rPr>
              <a:t>, you are on the right track.</a:t>
            </a:r>
            <a:endParaRPr sz="1000">
              <a:latin typeface="Georgia"/>
              <a:ea typeface="Georgia"/>
              <a:cs typeface="Georgia"/>
              <a:sym typeface="Georgia"/>
            </a:endParaRPr>
          </a:p>
          <a:p>
            <a:pPr indent="0" lvl="0" marL="0" marR="0" rtl="0" algn="l">
              <a:spcBef>
                <a:spcPts val="0"/>
              </a:spcBef>
              <a:spcAft>
                <a:spcPts val="0"/>
              </a:spcAft>
              <a:buNone/>
            </a:pPr>
            <a:r>
              <a:rPr lang="en" sz="1000">
                <a:solidFill>
                  <a:srgbClr val="EB8C00"/>
                </a:solidFill>
                <a:latin typeface="Georgia"/>
                <a:ea typeface="Georgia"/>
                <a:cs typeface="Georgia"/>
                <a:sym typeface="Georgia"/>
              </a:rPr>
              <a:t>Define next problem</a:t>
            </a:r>
            <a:r>
              <a:rPr lang="en" sz="1000">
                <a:latin typeface="Georgia"/>
                <a:ea typeface="Georgia"/>
                <a:cs typeface="Georgia"/>
                <a:sym typeface="Georgia"/>
              </a:rPr>
              <a:t> you want to tackle. </a:t>
            </a:r>
            <a:endParaRPr sz="1000">
              <a:latin typeface="Georgia"/>
              <a:ea typeface="Georgia"/>
              <a:cs typeface="Georgia"/>
              <a:sym typeface="Georgia"/>
            </a:endParaRPr>
          </a:p>
        </p:txBody>
      </p:sp>
      <p:sp>
        <p:nvSpPr>
          <p:cNvPr id="3756" name="Google Shape;3756;p539"/>
          <p:cNvSpPr/>
          <p:nvPr/>
        </p:nvSpPr>
        <p:spPr>
          <a:xfrm>
            <a:off x="5660491" y="2940131"/>
            <a:ext cx="384048" cy="384048"/>
          </a:xfrm>
          <a:custGeom>
            <a:rect b="b" l="l" r="r" t="t"/>
            <a:pathLst>
              <a:path extrusionOk="0" h="396" w="396">
                <a:moveTo>
                  <a:pt x="0" y="0"/>
                </a:moveTo>
                <a:lnTo>
                  <a:pt x="0" y="396"/>
                </a:lnTo>
                <a:lnTo>
                  <a:pt x="396" y="396"/>
                </a:lnTo>
                <a:lnTo>
                  <a:pt x="396" y="0"/>
                </a:lnTo>
                <a:lnTo>
                  <a:pt x="0" y="0"/>
                </a:lnTo>
                <a:close/>
                <a:moveTo>
                  <a:pt x="379" y="135"/>
                </a:moveTo>
                <a:lnTo>
                  <a:pt x="355" y="135"/>
                </a:lnTo>
                <a:lnTo>
                  <a:pt x="355" y="111"/>
                </a:lnTo>
                <a:lnTo>
                  <a:pt x="290" y="111"/>
                </a:lnTo>
                <a:lnTo>
                  <a:pt x="290" y="135"/>
                </a:lnTo>
                <a:lnTo>
                  <a:pt x="250" y="135"/>
                </a:lnTo>
                <a:lnTo>
                  <a:pt x="250" y="109"/>
                </a:lnTo>
                <a:lnTo>
                  <a:pt x="274" y="109"/>
                </a:lnTo>
                <a:lnTo>
                  <a:pt x="274" y="42"/>
                </a:lnTo>
                <a:lnTo>
                  <a:pt x="250" y="42"/>
                </a:lnTo>
                <a:lnTo>
                  <a:pt x="250" y="17"/>
                </a:lnTo>
                <a:lnTo>
                  <a:pt x="379" y="17"/>
                </a:lnTo>
                <a:lnTo>
                  <a:pt x="379" y="135"/>
                </a:lnTo>
                <a:close/>
                <a:moveTo>
                  <a:pt x="339" y="127"/>
                </a:moveTo>
                <a:lnTo>
                  <a:pt x="339" y="159"/>
                </a:lnTo>
                <a:lnTo>
                  <a:pt x="307" y="159"/>
                </a:lnTo>
                <a:lnTo>
                  <a:pt x="307" y="127"/>
                </a:lnTo>
                <a:lnTo>
                  <a:pt x="339" y="127"/>
                </a:lnTo>
                <a:close/>
                <a:moveTo>
                  <a:pt x="314" y="354"/>
                </a:moveTo>
                <a:lnTo>
                  <a:pt x="314" y="379"/>
                </a:lnTo>
                <a:lnTo>
                  <a:pt x="167" y="379"/>
                </a:lnTo>
                <a:lnTo>
                  <a:pt x="167" y="354"/>
                </a:lnTo>
                <a:lnTo>
                  <a:pt x="192" y="354"/>
                </a:lnTo>
                <a:lnTo>
                  <a:pt x="192" y="330"/>
                </a:lnTo>
                <a:lnTo>
                  <a:pt x="290" y="330"/>
                </a:lnTo>
                <a:lnTo>
                  <a:pt x="290" y="354"/>
                </a:lnTo>
                <a:lnTo>
                  <a:pt x="314" y="354"/>
                </a:lnTo>
                <a:close/>
                <a:moveTo>
                  <a:pt x="307" y="336"/>
                </a:moveTo>
                <a:lnTo>
                  <a:pt x="307" y="304"/>
                </a:lnTo>
                <a:lnTo>
                  <a:pt x="339" y="304"/>
                </a:lnTo>
                <a:lnTo>
                  <a:pt x="339" y="336"/>
                </a:lnTo>
                <a:lnTo>
                  <a:pt x="307" y="336"/>
                </a:lnTo>
                <a:close/>
                <a:moveTo>
                  <a:pt x="175" y="304"/>
                </a:moveTo>
                <a:lnTo>
                  <a:pt x="175" y="336"/>
                </a:lnTo>
                <a:lnTo>
                  <a:pt x="143" y="336"/>
                </a:lnTo>
                <a:lnTo>
                  <a:pt x="143" y="304"/>
                </a:lnTo>
                <a:lnTo>
                  <a:pt x="175" y="304"/>
                </a:lnTo>
                <a:close/>
                <a:moveTo>
                  <a:pt x="192" y="312"/>
                </a:moveTo>
                <a:lnTo>
                  <a:pt x="192" y="287"/>
                </a:lnTo>
                <a:lnTo>
                  <a:pt x="167" y="287"/>
                </a:lnTo>
                <a:lnTo>
                  <a:pt x="167" y="220"/>
                </a:lnTo>
                <a:lnTo>
                  <a:pt x="208" y="220"/>
                </a:lnTo>
                <a:lnTo>
                  <a:pt x="208" y="245"/>
                </a:lnTo>
                <a:lnTo>
                  <a:pt x="232" y="245"/>
                </a:lnTo>
                <a:lnTo>
                  <a:pt x="232" y="312"/>
                </a:lnTo>
                <a:lnTo>
                  <a:pt x="192" y="312"/>
                </a:lnTo>
                <a:close/>
                <a:moveTo>
                  <a:pt x="224" y="228"/>
                </a:moveTo>
                <a:lnTo>
                  <a:pt x="224" y="196"/>
                </a:lnTo>
                <a:lnTo>
                  <a:pt x="256" y="196"/>
                </a:lnTo>
                <a:lnTo>
                  <a:pt x="256" y="228"/>
                </a:lnTo>
                <a:lnTo>
                  <a:pt x="224" y="228"/>
                </a:lnTo>
                <a:close/>
                <a:moveTo>
                  <a:pt x="208" y="179"/>
                </a:moveTo>
                <a:lnTo>
                  <a:pt x="208" y="203"/>
                </a:lnTo>
                <a:lnTo>
                  <a:pt x="110" y="203"/>
                </a:lnTo>
                <a:lnTo>
                  <a:pt x="110" y="179"/>
                </a:lnTo>
                <a:lnTo>
                  <a:pt x="86" y="179"/>
                </a:lnTo>
                <a:lnTo>
                  <a:pt x="86" y="109"/>
                </a:lnTo>
                <a:lnTo>
                  <a:pt x="110" y="109"/>
                </a:lnTo>
                <a:lnTo>
                  <a:pt x="110" y="42"/>
                </a:lnTo>
                <a:lnTo>
                  <a:pt x="86" y="42"/>
                </a:lnTo>
                <a:lnTo>
                  <a:pt x="86" y="17"/>
                </a:lnTo>
                <a:lnTo>
                  <a:pt x="232" y="17"/>
                </a:lnTo>
                <a:lnTo>
                  <a:pt x="232" y="42"/>
                </a:lnTo>
                <a:lnTo>
                  <a:pt x="208" y="42"/>
                </a:lnTo>
                <a:lnTo>
                  <a:pt x="208" y="109"/>
                </a:lnTo>
                <a:lnTo>
                  <a:pt x="232" y="109"/>
                </a:lnTo>
                <a:lnTo>
                  <a:pt x="232" y="179"/>
                </a:lnTo>
                <a:lnTo>
                  <a:pt x="208" y="179"/>
                </a:lnTo>
                <a:close/>
                <a:moveTo>
                  <a:pt x="93" y="196"/>
                </a:moveTo>
                <a:lnTo>
                  <a:pt x="93" y="228"/>
                </a:lnTo>
                <a:lnTo>
                  <a:pt x="61" y="228"/>
                </a:lnTo>
                <a:lnTo>
                  <a:pt x="61" y="196"/>
                </a:lnTo>
                <a:lnTo>
                  <a:pt x="93" y="196"/>
                </a:lnTo>
                <a:close/>
                <a:moveTo>
                  <a:pt x="93" y="60"/>
                </a:moveTo>
                <a:lnTo>
                  <a:pt x="93" y="92"/>
                </a:lnTo>
                <a:lnTo>
                  <a:pt x="61" y="92"/>
                </a:lnTo>
                <a:lnTo>
                  <a:pt x="61" y="60"/>
                </a:lnTo>
                <a:lnTo>
                  <a:pt x="93" y="60"/>
                </a:lnTo>
                <a:close/>
                <a:moveTo>
                  <a:pt x="224" y="92"/>
                </a:moveTo>
                <a:lnTo>
                  <a:pt x="224" y="60"/>
                </a:lnTo>
                <a:lnTo>
                  <a:pt x="256" y="60"/>
                </a:lnTo>
                <a:lnTo>
                  <a:pt x="256" y="92"/>
                </a:lnTo>
                <a:lnTo>
                  <a:pt x="224" y="92"/>
                </a:lnTo>
                <a:close/>
                <a:moveTo>
                  <a:pt x="16" y="17"/>
                </a:moveTo>
                <a:lnTo>
                  <a:pt x="69" y="17"/>
                </a:lnTo>
                <a:lnTo>
                  <a:pt x="69" y="42"/>
                </a:lnTo>
                <a:lnTo>
                  <a:pt x="45" y="42"/>
                </a:lnTo>
                <a:lnTo>
                  <a:pt x="45" y="109"/>
                </a:lnTo>
                <a:lnTo>
                  <a:pt x="69" y="109"/>
                </a:lnTo>
                <a:lnTo>
                  <a:pt x="69" y="179"/>
                </a:lnTo>
                <a:lnTo>
                  <a:pt x="45" y="179"/>
                </a:lnTo>
                <a:lnTo>
                  <a:pt x="45" y="245"/>
                </a:lnTo>
                <a:lnTo>
                  <a:pt x="110" y="245"/>
                </a:lnTo>
                <a:lnTo>
                  <a:pt x="110" y="220"/>
                </a:lnTo>
                <a:lnTo>
                  <a:pt x="150" y="220"/>
                </a:lnTo>
                <a:lnTo>
                  <a:pt x="150" y="287"/>
                </a:lnTo>
                <a:lnTo>
                  <a:pt x="126" y="287"/>
                </a:lnTo>
                <a:lnTo>
                  <a:pt x="126" y="354"/>
                </a:lnTo>
                <a:lnTo>
                  <a:pt x="150" y="354"/>
                </a:lnTo>
                <a:lnTo>
                  <a:pt x="150" y="379"/>
                </a:lnTo>
                <a:lnTo>
                  <a:pt x="16" y="379"/>
                </a:lnTo>
                <a:lnTo>
                  <a:pt x="16" y="17"/>
                </a:lnTo>
                <a:close/>
                <a:moveTo>
                  <a:pt x="331" y="379"/>
                </a:moveTo>
                <a:lnTo>
                  <a:pt x="331" y="354"/>
                </a:lnTo>
                <a:lnTo>
                  <a:pt x="355" y="354"/>
                </a:lnTo>
                <a:lnTo>
                  <a:pt x="355" y="287"/>
                </a:lnTo>
                <a:lnTo>
                  <a:pt x="290" y="287"/>
                </a:lnTo>
                <a:lnTo>
                  <a:pt x="290" y="312"/>
                </a:lnTo>
                <a:lnTo>
                  <a:pt x="250" y="312"/>
                </a:lnTo>
                <a:lnTo>
                  <a:pt x="250" y="245"/>
                </a:lnTo>
                <a:lnTo>
                  <a:pt x="274" y="245"/>
                </a:lnTo>
                <a:lnTo>
                  <a:pt x="274" y="179"/>
                </a:lnTo>
                <a:lnTo>
                  <a:pt x="250" y="179"/>
                </a:lnTo>
                <a:lnTo>
                  <a:pt x="250" y="152"/>
                </a:lnTo>
                <a:lnTo>
                  <a:pt x="290" y="152"/>
                </a:lnTo>
                <a:lnTo>
                  <a:pt x="290" y="176"/>
                </a:lnTo>
                <a:lnTo>
                  <a:pt x="355" y="176"/>
                </a:lnTo>
                <a:lnTo>
                  <a:pt x="355" y="152"/>
                </a:lnTo>
                <a:lnTo>
                  <a:pt x="379" y="152"/>
                </a:lnTo>
                <a:lnTo>
                  <a:pt x="379" y="379"/>
                </a:lnTo>
                <a:lnTo>
                  <a:pt x="331" y="379"/>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 sz="1800">
                <a:solidFill>
                  <a:srgbClr val="FFFFFF"/>
                </a:solidFill>
              </a:rPr>
              <a:t> </a:t>
            </a:r>
            <a:endParaRPr sz="1800">
              <a:solidFill>
                <a:srgbClr val="FFFFFF"/>
              </a:solidFill>
              <a:latin typeface="Arial"/>
              <a:ea typeface="Arial"/>
              <a:cs typeface="Arial"/>
              <a:sym typeface="Arial"/>
            </a:endParaRPr>
          </a:p>
        </p:txBody>
      </p:sp>
      <p:sp>
        <p:nvSpPr>
          <p:cNvPr id="3757" name="Google Shape;3757;p539"/>
          <p:cNvSpPr/>
          <p:nvPr/>
        </p:nvSpPr>
        <p:spPr>
          <a:xfrm>
            <a:off x="3723708" y="3578185"/>
            <a:ext cx="384048" cy="384048"/>
          </a:xfrm>
          <a:custGeom>
            <a:rect b="b" l="l" r="r" t="t"/>
            <a:pathLst>
              <a:path extrusionOk="0" h="346" w="347">
                <a:moveTo>
                  <a:pt x="0" y="0"/>
                </a:moveTo>
                <a:cubicBezTo>
                  <a:pt x="0" y="346"/>
                  <a:pt x="0" y="346"/>
                  <a:pt x="0" y="346"/>
                </a:cubicBezTo>
                <a:cubicBezTo>
                  <a:pt x="347" y="346"/>
                  <a:pt x="347" y="346"/>
                  <a:pt x="347" y="346"/>
                </a:cubicBezTo>
                <a:cubicBezTo>
                  <a:pt x="347" y="0"/>
                  <a:pt x="347" y="0"/>
                  <a:pt x="347" y="0"/>
                </a:cubicBezTo>
                <a:lnTo>
                  <a:pt x="0" y="0"/>
                </a:lnTo>
                <a:close/>
                <a:moveTo>
                  <a:pt x="332" y="332"/>
                </a:moveTo>
                <a:cubicBezTo>
                  <a:pt x="15" y="332"/>
                  <a:pt x="15" y="332"/>
                  <a:pt x="15" y="332"/>
                </a:cubicBezTo>
                <a:cubicBezTo>
                  <a:pt x="15" y="15"/>
                  <a:pt x="15" y="15"/>
                  <a:pt x="15" y="15"/>
                </a:cubicBezTo>
                <a:cubicBezTo>
                  <a:pt x="332" y="15"/>
                  <a:pt x="332" y="15"/>
                  <a:pt x="332" y="15"/>
                </a:cubicBezTo>
                <a:lnTo>
                  <a:pt x="332" y="332"/>
                </a:lnTo>
                <a:close/>
                <a:moveTo>
                  <a:pt x="48" y="309"/>
                </a:moveTo>
                <a:cubicBezTo>
                  <a:pt x="133" y="224"/>
                  <a:pt x="133" y="224"/>
                  <a:pt x="133" y="224"/>
                </a:cubicBezTo>
                <a:cubicBezTo>
                  <a:pt x="153" y="241"/>
                  <a:pt x="178" y="250"/>
                  <a:pt x="204" y="250"/>
                </a:cubicBezTo>
                <a:cubicBezTo>
                  <a:pt x="233" y="250"/>
                  <a:pt x="260" y="239"/>
                  <a:pt x="280" y="219"/>
                </a:cubicBezTo>
                <a:cubicBezTo>
                  <a:pt x="322" y="177"/>
                  <a:pt x="322" y="109"/>
                  <a:pt x="280" y="67"/>
                </a:cubicBezTo>
                <a:cubicBezTo>
                  <a:pt x="260" y="46"/>
                  <a:pt x="233" y="35"/>
                  <a:pt x="204" y="35"/>
                </a:cubicBezTo>
                <a:cubicBezTo>
                  <a:pt x="175" y="35"/>
                  <a:pt x="148" y="46"/>
                  <a:pt x="128" y="67"/>
                </a:cubicBezTo>
                <a:cubicBezTo>
                  <a:pt x="88" y="107"/>
                  <a:pt x="86" y="171"/>
                  <a:pt x="123" y="214"/>
                </a:cubicBezTo>
                <a:cubicBezTo>
                  <a:pt x="37" y="299"/>
                  <a:pt x="37" y="299"/>
                  <a:pt x="37" y="299"/>
                </a:cubicBezTo>
                <a:lnTo>
                  <a:pt x="48" y="309"/>
                </a:lnTo>
                <a:close/>
                <a:moveTo>
                  <a:pt x="270" y="208"/>
                </a:moveTo>
                <a:cubicBezTo>
                  <a:pt x="252" y="226"/>
                  <a:pt x="229" y="236"/>
                  <a:pt x="204" y="236"/>
                </a:cubicBezTo>
                <a:cubicBezTo>
                  <a:pt x="179" y="236"/>
                  <a:pt x="156" y="226"/>
                  <a:pt x="138" y="208"/>
                </a:cubicBezTo>
                <a:cubicBezTo>
                  <a:pt x="134" y="204"/>
                  <a:pt x="129" y="199"/>
                  <a:pt x="126" y="193"/>
                </a:cubicBezTo>
                <a:cubicBezTo>
                  <a:pt x="139" y="193"/>
                  <a:pt x="139" y="193"/>
                  <a:pt x="139" y="193"/>
                </a:cubicBezTo>
                <a:cubicBezTo>
                  <a:pt x="178" y="193"/>
                  <a:pt x="178" y="193"/>
                  <a:pt x="178" y="193"/>
                </a:cubicBezTo>
                <a:cubicBezTo>
                  <a:pt x="193" y="193"/>
                  <a:pt x="193" y="193"/>
                  <a:pt x="193" y="193"/>
                </a:cubicBezTo>
                <a:cubicBezTo>
                  <a:pt x="217" y="193"/>
                  <a:pt x="217" y="193"/>
                  <a:pt x="217" y="193"/>
                </a:cubicBezTo>
                <a:cubicBezTo>
                  <a:pt x="231" y="193"/>
                  <a:pt x="231" y="193"/>
                  <a:pt x="231" y="193"/>
                </a:cubicBezTo>
                <a:cubicBezTo>
                  <a:pt x="270" y="193"/>
                  <a:pt x="270" y="193"/>
                  <a:pt x="270" y="193"/>
                </a:cubicBezTo>
                <a:cubicBezTo>
                  <a:pt x="282" y="193"/>
                  <a:pt x="282" y="193"/>
                  <a:pt x="282" y="193"/>
                </a:cubicBezTo>
                <a:cubicBezTo>
                  <a:pt x="278" y="199"/>
                  <a:pt x="274" y="204"/>
                  <a:pt x="270" y="208"/>
                </a:cubicBezTo>
                <a:close/>
                <a:moveTo>
                  <a:pt x="193" y="112"/>
                </a:moveTo>
                <a:cubicBezTo>
                  <a:pt x="193" y="97"/>
                  <a:pt x="193" y="97"/>
                  <a:pt x="193" y="97"/>
                </a:cubicBezTo>
                <a:cubicBezTo>
                  <a:pt x="217" y="97"/>
                  <a:pt x="217" y="97"/>
                  <a:pt x="217" y="97"/>
                </a:cubicBezTo>
                <a:cubicBezTo>
                  <a:pt x="217" y="132"/>
                  <a:pt x="217" y="132"/>
                  <a:pt x="217" y="132"/>
                </a:cubicBezTo>
                <a:cubicBezTo>
                  <a:pt x="217" y="179"/>
                  <a:pt x="217" y="179"/>
                  <a:pt x="217" y="179"/>
                </a:cubicBezTo>
                <a:cubicBezTo>
                  <a:pt x="193" y="179"/>
                  <a:pt x="193" y="179"/>
                  <a:pt x="193" y="179"/>
                </a:cubicBezTo>
                <a:lnTo>
                  <a:pt x="193" y="112"/>
                </a:lnTo>
                <a:close/>
                <a:moveTo>
                  <a:pt x="255" y="179"/>
                </a:moveTo>
                <a:cubicBezTo>
                  <a:pt x="231" y="179"/>
                  <a:pt x="231" y="179"/>
                  <a:pt x="231" y="179"/>
                </a:cubicBezTo>
                <a:cubicBezTo>
                  <a:pt x="231" y="147"/>
                  <a:pt x="231" y="147"/>
                  <a:pt x="231" y="147"/>
                </a:cubicBezTo>
                <a:cubicBezTo>
                  <a:pt x="255" y="147"/>
                  <a:pt x="255" y="147"/>
                  <a:pt x="255" y="147"/>
                </a:cubicBezTo>
                <a:lnTo>
                  <a:pt x="255" y="179"/>
                </a:lnTo>
                <a:close/>
                <a:moveTo>
                  <a:pt x="178" y="179"/>
                </a:moveTo>
                <a:cubicBezTo>
                  <a:pt x="154" y="179"/>
                  <a:pt x="154" y="179"/>
                  <a:pt x="154" y="179"/>
                </a:cubicBezTo>
                <a:cubicBezTo>
                  <a:pt x="154" y="127"/>
                  <a:pt x="154" y="127"/>
                  <a:pt x="154" y="127"/>
                </a:cubicBezTo>
                <a:cubicBezTo>
                  <a:pt x="178" y="127"/>
                  <a:pt x="178" y="127"/>
                  <a:pt x="178" y="127"/>
                </a:cubicBezTo>
                <a:lnTo>
                  <a:pt x="178" y="179"/>
                </a:lnTo>
                <a:close/>
                <a:moveTo>
                  <a:pt x="138" y="77"/>
                </a:moveTo>
                <a:cubicBezTo>
                  <a:pt x="156" y="59"/>
                  <a:pt x="179" y="50"/>
                  <a:pt x="204" y="50"/>
                </a:cubicBezTo>
                <a:cubicBezTo>
                  <a:pt x="229" y="50"/>
                  <a:pt x="252" y="59"/>
                  <a:pt x="270" y="77"/>
                </a:cubicBezTo>
                <a:cubicBezTo>
                  <a:pt x="297" y="104"/>
                  <a:pt x="304" y="145"/>
                  <a:pt x="290" y="179"/>
                </a:cubicBezTo>
                <a:cubicBezTo>
                  <a:pt x="270" y="179"/>
                  <a:pt x="270" y="179"/>
                  <a:pt x="270" y="179"/>
                </a:cubicBezTo>
                <a:cubicBezTo>
                  <a:pt x="270" y="132"/>
                  <a:pt x="270" y="132"/>
                  <a:pt x="270" y="132"/>
                </a:cubicBezTo>
                <a:cubicBezTo>
                  <a:pt x="231" y="132"/>
                  <a:pt x="231" y="132"/>
                  <a:pt x="231" y="132"/>
                </a:cubicBezTo>
                <a:cubicBezTo>
                  <a:pt x="231" y="83"/>
                  <a:pt x="231" y="83"/>
                  <a:pt x="231" y="83"/>
                </a:cubicBezTo>
                <a:cubicBezTo>
                  <a:pt x="178" y="83"/>
                  <a:pt x="178" y="83"/>
                  <a:pt x="178" y="83"/>
                </a:cubicBezTo>
                <a:cubicBezTo>
                  <a:pt x="178" y="112"/>
                  <a:pt x="178" y="112"/>
                  <a:pt x="178" y="112"/>
                </a:cubicBezTo>
                <a:cubicBezTo>
                  <a:pt x="139" y="112"/>
                  <a:pt x="139" y="112"/>
                  <a:pt x="139" y="112"/>
                </a:cubicBezTo>
                <a:cubicBezTo>
                  <a:pt x="139" y="179"/>
                  <a:pt x="139" y="179"/>
                  <a:pt x="139" y="179"/>
                </a:cubicBezTo>
                <a:cubicBezTo>
                  <a:pt x="118" y="179"/>
                  <a:pt x="118" y="179"/>
                  <a:pt x="118" y="179"/>
                </a:cubicBezTo>
                <a:cubicBezTo>
                  <a:pt x="104" y="145"/>
                  <a:pt x="111" y="104"/>
                  <a:pt x="138" y="77"/>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FFFFFF"/>
              </a:solidFill>
              <a:latin typeface="Arial"/>
              <a:ea typeface="Arial"/>
              <a:cs typeface="Arial"/>
              <a:sym typeface="Arial"/>
            </a:endParaRPr>
          </a:p>
        </p:txBody>
      </p:sp>
      <p:sp>
        <p:nvSpPr>
          <p:cNvPr id="3758" name="Google Shape;3758;p539"/>
          <p:cNvSpPr/>
          <p:nvPr/>
        </p:nvSpPr>
        <p:spPr>
          <a:xfrm>
            <a:off x="2856180" y="2097091"/>
            <a:ext cx="384048" cy="384048"/>
          </a:xfrm>
          <a:custGeom>
            <a:rect b="b" l="l" r="r" t="t"/>
            <a:pathLst>
              <a:path extrusionOk="0" h="396" w="396">
                <a:moveTo>
                  <a:pt x="0" y="0"/>
                </a:moveTo>
                <a:lnTo>
                  <a:pt x="0" y="396"/>
                </a:lnTo>
                <a:lnTo>
                  <a:pt x="396" y="396"/>
                </a:lnTo>
                <a:lnTo>
                  <a:pt x="396" y="0"/>
                </a:lnTo>
                <a:lnTo>
                  <a:pt x="0" y="0"/>
                </a:lnTo>
                <a:close/>
                <a:moveTo>
                  <a:pt x="379" y="284"/>
                </a:moveTo>
                <a:lnTo>
                  <a:pt x="172" y="284"/>
                </a:lnTo>
                <a:lnTo>
                  <a:pt x="251" y="206"/>
                </a:lnTo>
                <a:lnTo>
                  <a:pt x="301" y="206"/>
                </a:lnTo>
                <a:lnTo>
                  <a:pt x="317" y="190"/>
                </a:lnTo>
                <a:lnTo>
                  <a:pt x="317" y="206"/>
                </a:lnTo>
                <a:lnTo>
                  <a:pt x="334" y="206"/>
                </a:lnTo>
                <a:lnTo>
                  <a:pt x="334" y="189"/>
                </a:lnTo>
                <a:lnTo>
                  <a:pt x="318" y="189"/>
                </a:lnTo>
                <a:lnTo>
                  <a:pt x="379" y="127"/>
                </a:lnTo>
                <a:lnTo>
                  <a:pt x="379" y="284"/>
                </a:lnTo>
                <a:close/>
                <a:moveTo>
                  <a:pt x="18" y="301"/>
                </a:moveTo>
                <a:lnTo>
                  <a:pt x="83" y="301"/>
                </a:lnTo>
                <a:lnTo>
                  <a:pt x="18" y="368"/>
                </a:lnTo>
                <a:lnTo>
                  <a:pt x="18" y="301"/>
                </a:lnTo>
                <a:close/>
                <a:moveTo>
                  <a:pt x="18" y="284"/>
                </a:moveTo>
                <a:lnTo>
                  <a:pt x="18" y="206"/>
                </a:lnTo>
                <a:lnTo>
                  <a:pt x="27" y="206"/>
                </a:lnTo>
                <a:lnTo>
                  <a:pt x="27" y="189"/>
                </a:lnTo>
                <a:lnTo>
                  <a:pt x="18" y="189"/>
                </a:lnTo>
                <a:lnTo>
                  <a:pt x="18" y="111"/>
                </a:lnTo>
                <a:lnTo>
                  <a:pt x="371" y="111"/>
                </a:lnTo>
                <a:lnTo>
                  <a:pt x="294" y="189"/>
                </a:lnTo>
                <a:lnTo>
                  <a:pt x="244" y="189"/>
                </a:lnTo>
                <a:lnTo>
                  <a:pt x="233" y="201"/>
                </a:lnTo>
                <a:lnTo>
                  <a:pt x="233" y="189"/>
                </a:lnTo>
                <a:lnTo>
                  <a:pt x="215" y="189"/>
                </a:lnTo>
                <a:lnTo>
                  <a:pt x="215" y="206"/>
                </a:lnTo>
                <a:lnTo>
                  <a:pt x="227" y="206"/>
                </a:lnTo>
                <a:lnTo>
                  <a:pt x="149" y="284"/>
                </a:lnTo>
                <a:lnTo>
                  <a:pt x="18" y="284"/>
                </a:lnTo>
                <a:close/>
                <a:moveTo>
                  <a:pt x="379" y="16"/>
                </a:moveTo>
                <a:lnTo>
                  <a:pt x="379" y="95"/>
                </a:lnTo>
                <a:lnTo>
                  <a:pt x="18" y="95"/>
                </a:lnTo>
                <a:lnTo>
                  <a:pt x="18" y="16"/>
                </a:lnTo>
                <a:lnTo>
                  <a:pt x="379" y="16"/>
                </a:lnTo>
                <a:close/>
                <a:moveTo>
                  <a:pt x="29" y="379"/>
                </a:moveTo>
                <a:lnTo>
                  <a:pt x="107" y="301"/>
                </a:lnTo>
                <a:lnTo>
                  <a:pt x="379" y="301"/>
                </a:lnTo>
                <a:lnTo>
                  <a:pt x="379" y="379"/>
                </a:lnTo>
                <a:lnTo>
                  <a:pt x="29" y="379"/>
                </a:lnTo>
                <a:close/>
                <a:moveTo>
                  <a:pt x="369" y="206"/>
                </a:moveTo>
                <a:lnTo>
                  <a:pt x="351" y="206"/>
                </a:lnTo>
                <a:lnTo>
                  <a:pt x="351" y="189"/>
                </a:lnTo>
                <a:lnTo>
                  <a:pt x="369" y="189"/>
                </a:lnTo>
                <a:lnTo>
                  <a:pt x="369" y="206"/>
                </a:lnTo>
                <a:close/>
                <a:moveTo>
                  <a:pt x="198" y="206"/>
                </a:moveTo>
                <a:lnTo>
                  <a:pt x="181" y="206"/>
                </a:lnTo>
                <a:lnTo>
                  <a:pt x="181" y="189"/>
                </a:lnTo>
                <a:lnTo>
                  <a:pt x="198" y="189"/>
                </a:lnTo>
                <a:lnTo>
                  <a:pt x="198" y="206"/>
                </a:lnTo>
                <a:close/>
                <a:moveTo>
                  <a:pt x="164" y="206"/>
                </a:moveTo>
                <a:lnTo>
                  <a:pt x="147" y="206"/>
                </a:lnTo>
                <a:lnTo>
                  <a:pt x="147" y="189"/>
                </a:lnTo>
                <a:lnTo>
                  <a:pt x="164" y="189"/>
                </a:lnTo>
                <a:lnTo>
                  <a:pt x="164" y="206"/>
                </a:lnTo>
                <a:close/>
                <a:moveTo>
                  <a:pt x="112" y="189"/>
                </a:moveTo>
                <a:lnTo>
                  <a:pt x="130" y="189"/>
                </a:lnTo>
                <a:lnTo>
                  <a:pt x="130" y="206"/>
                </a:lnTo>
                <a:lnTo>
                  <a:pt x="112" y="206"/>
                </a:lnTo>
                <a:lnTo>
                  <a:pt x="112" y="189"/>
                </a:lnTo>
                <a:close/>
                <a:moveTo>
                  <a:pt x="44" y="189"/>
                </a:moveTo>
                <a:lnTo>
                  <a:pt x="61" y="189"/>
                </a:lnTo>
                <a:lnTo>
                  <a:pt x="61" y="206"/>
                </a:lnTo>
                <a:lnTo>
                  <a:pt x="44" y="206"/>
                </a:lnTo>
                <a:lnTo>
                  <a:pt x="44" y="189"/>
                </a:lnTo>
                <a:close/>
                <a:moveTo>
                  <a:pt x="78" y="189"/>
                </a:moveTo>
                <a:lnTo>
                  <a:pt x="95" y="189"/>
                </a:lnTo>
                <a:lnTo>
                  <a:pt x="95" y="206"/>
                </a:lnTo>
                <a:lnTo>
                  <a:pt x="78" y="206"/>
                </a:lnTo>
                <a:lnTo>
                  <a:pt x="78" y="189"/>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FFFFFF"/>
              </a:solidFill>
              <a:latin typeface="Arial"/>
              <a:ea typeface="Arial"/>
              <a:cs typeface="Arial"/>
              <a:sym typeface="Arial"/>
            </a:endParaRPr>
          </a:p>
        </p:txBody>
      </p:sp>
      <p:sp>
        <p:nvSpPr>
          <p:cNvPr id="3759" name="Google Shape;3759;p539"/>
          <p:cNvSpPr/>
          <p:nvPr/>
        </p:nvSpPr>
        <p:spPr>
          <a:xfrm>
            <a:off x="4868748" y="1515786"/>
            <a:ext cx="384048" cy="384048"/>
          </a:xfrm>
          <a:custGeom>
            <a:rect b="b" l="l" r="r" t="t"/>
            <a:pathLst>
              <a:path extrusionOk="0" h="346" w="346">
                <a:moveTo>
                  <a:pt x="0" y="0"/>
                </a:moveTo>
                <a:cubicBezTo>
                  <a:pt x="0" y="346"/>
                  <a:pt x="0" y="346"/>
                  <a:pt x="0" y="346"/>
                </a:cubicBezTo>
                <a:cubicBezTo>
                  <a:pt x="346" y="346"/>
                  <a:pt x="346" y="346"/>
                  <a:pt x="346" y="346"/>
                </a:cubicBezTo>
                <a:cubicBezTo>
                  <a:pt x="346" y="0"/>
                  <a:pt x="346" y="0"/>
                  <a:pt x="346" y="0"/>
                </a:cubicBezTo>
                <a:lnTo>
                  <a:pt x="0" y="0"/>
                </a:lnTo>
                <a:close/>
                <a:moveTo>
                  <a:pt x="117" y="90"/>
                </a:moveTo>
                <a:cubicBezTo>
                  <a:pt x="117" y="77"/>
                  <a:pt x="128" y="67"/>
                  <a:pt x="141" y="67"/>
                </a:cubicBezTo>
                <a:cubicBezTo>
                  <a:pt x="153" y="67"/>
                  <a:pt x="164" y="77"/>
                  <a:pt x="164" y="90"/>
                </a:cubicBezTo>
                <a:cubicBezTo>
                  <a:pt x="164" y="103"/>
                  <a:pt x="153" y="113"/>
                  <a:pt x="141" y="113"/>
                </a:cubicBezTo>
                <a:cubicBezTo>
                  <a:pt x="128" y="113"/>
                  <a:pt x="117" y="103"/>
                  <a:pt x="117" y="90"/>
                </a:cubicBezTo>
                <a:close/>
                <a:moveTo>
                  <a:pt x="331" y="332"/>
                </a:moveTo>
                <a:cubicBezTo>
                  <a:pt x="217" y="332"/>
                  <a:pt x="217" y="332"/>
                  <a:pt x="217" y="332"/>
                </a:cubicBezTo>
                <a:cubicBezTo>
                  <a:pt x="217" y="296"/>
                  <a:pt x="217" y="296"/>
                  <a:pt x="217" y="296"/>
                </a:cubicBezTo>
                <a:cubicBezTo>
                  <a:pt x="278" y="246"/>
                  <a:pt x="278" y="246"/>
                  <a:pt x="278" y="246"/>
                </a:cubicBezTo>
                <a:cubicBezTo>
                  <a:pt x="278" y="134"/>
                  <a:pt x="278" y="134"/>
                  <a:pt x="278" y="134"/>
                </a:cubicBezTo>
                <a:cubicBezTo>
                  <a:pt x="295" y="131"/>
                  <a:pt x="309" y="115"/>
                  <a:pt x="309" y="97"/>
                </a:cubicBezTo>
                <a:cubicBezTo>
                  <a:pt x="309" y="76"/>
                  <a:pt x="291" y="59"/>
                  <a:pt x="270" y="59"/>
                </a:cubicBezTo>
                <a:cubicBezTo>
                  <a:pt x="249" y="59"/>
                  <a:pt x="232" y="76"/>
                  <a:pt x="232" y="97"/>
                </a:cubicBezTo>
                <a:cubicBezTo>
                  <a:pt x="232" y="115"/>
                  <a:pt x="245" y="131"/>
                  <a:pt x="263" y="134"/>
                </a:cubicBezTo>
                <a:cubicBezTo>
                  <a:pt x="263" y="239"/>
                  <a:pt x="263" y="239"/>
                  <a:pt x="263" y="239"/>
                </a:cubicBezTo>
                <a:cubicBezTo>
                  <a:pt x="202" y="289"/>
                  <a:pt x="202" y="289"/>
                  <a:pt x="202" y="289"/>
                </a:cubicBezTo>
                <a:cubicBezTo>
                  <a:pt x="202" y="332"/>
                  <a:pt x="202" y="332"/>
                  <a:pt x="202" y="332"/>
                </a:cubicBezTo>
                <a:cubicBezTo>
                  <a:pt x="185" y="332"/>
                  <a:pt x="185" y="332"/>
                  <a:pt x="185" y="332"/>
                </a:cubicBezTo>
                <a:cubicBezTo>
                  <a:pt x="185" y="259"/>
                  <a:pt x="185" y="259"/>
                  <a:pt x="185" y="259"/>
                </a:cubicBezTo>
                <a:cubicBezTo>
                  <a:pt x="213" y="235"/>
                  <a:pt x="213" y="235"/>
                  <a:pt x="213" y="235"/>
                </a:cubicBezTo>
                <a:cubicBezTo>
                  <a:pt x="213" y="198"/>
                  <a:pt x="213" y="198"/>
                  <a:pt x="213" y="198"/>
                </a:cubicBezTo>
                <a:cubicBezTo>
                  <a:pt x="230" y="195"/>
                  <a:pt x="244" y="179"/>
                  <a:pt x="244" y="161"/>
                </a:cubicBezTo>
                <a:cubicBezTo>
                  <a:pt x="244" y="140"/>
                  <a:pt x="227" y="123"/>
                  <a:pt x="205" y="123"/>
                </a:cubicBezTo>
                <a:cubicBezTo>
                  <a:pt x="184" y="123"/>
                  <a:pt x="167" y="140"/>
                  <a:pt x="167" y="161"/>
                </a:cubicBezTo>
                <a:cubicBezTo>
                  <a:pt x="167" y="179"/>
                  <a:pt x="181" y="195"/>
                  <a:pt x="198" y="198"/>
                </a:cubicBezTo>
                <a:cubicBezTo>
                  <a:pt x="198" y="228"/>
                  <a:pt x="198" y="228"/>
                  <a:pt x="198" y="228"/>
                </a:cubicBezTo>
                <a:cubicBezTo>
                  <a:pt x="170" y="252"/>
                  <a:pt x="170" y="252"/>
                  <a:pt x="170" y="252"/>
                </a:cubicBezTo>
                <a:cubicBezTo>
                  <a:pt x="170" y="332"/>
                  <a:pt x="170" y="332"/>
                  <a:pt x="170" y="332"/>
                </a:cubicBezTo>
                <a:cubicBezTo>
                  <a:pt x="153" y="332"/>
                  <a:pt x="153" y="332"/>
                  <a:pt x="153" y="332"/>
                </a:cubicBezTo>
                <a:cubicBezTo>
                  <a:pt x="148" y="127"/>
                  <a:pt x="148" y="127"/>
                  <a:pt x="148" y="127"/>
                </a:cubicBezTo>
                <a:cubicBezTo>
                  <a:pt x="166" y="124"/>
                  <a:pt x="179" y="109"/>
                  <a:pt x="179" y="90"/>
                </a:cubicBezTo>
                <a:cubicBezTo>
                  <a:pt x="179" y="69"/>
                  <a:pt x="162" y="52"/>
                  <a:pt x="141" y="52"/>
                </a:cubicBezTo>
                <a:cubicBezTo>
                  <a:pt x="120" y="52"/>
                  <a:pt x="102" y="69"/>
                  <a:pt x="102" y="90"/>
                </a:cubicBezTo>
                <a:cubicBezTo>
                  <a:pt x="102" y="109"/>
                  <a:pt x="116" y="124"/>
                  <a:pt x="133" y="128"/>
                </a:cubicBezTo>
                <a:cubicBezTo>
                  <a:pt x="138" y="332"/>
                  <a:pt x="138" y="332"/>
                  <a:pt x="138" y="332"/>
                </a:cubicBezTo>
                <a:cubicBezTo>
                  <a:pt x="121" y="332"/>
                  <a:pt x="121" y="332"/>
                  <a:pt x="121" y="332"/>
                </a:cubicBezTo>
                <a:cubicBezTo>
                  <a:pt x="121" y="237"/>
                  <a:pt x="121" y="237"/>
                  <a:pt x="121" y="237"/>
                </a:cubicBezTo>
                <a:cubicBezTo>
                  <a:pt x="89" y="199"/>
                  <a:pt x="89" y="199"/>
                  <a:pt x="89" y="199"/>
                </a:cubicBezTo>
                <a:cubicBezTo>
                  <a:pt x="104" y="194"/>
                  <a:pt x="114" y="180"/>
                  <a:pt x="114" y="163"/>
                </a:cubicBezTo>
                <a:cubicBezTo>
                  <a:pt x="114" y="142"/>
                  <a:pt x="97" y="125"/>
                  <a:pt x="76" y="125"/>
                </a:cubicBezTo>
                <a:cubicBezTo>
                  <a:pt x="55" y="125"/>
                  <a:pt x="38" y="142"/>
                  <a:pt x="38" y="163"/>
                </a:cubicBezTo>
                <a:cubicBezTo>
                  <a:pt x="38" y="183"/>
                  <a:pt x="53" y="200"/>
                  <a:pt x="72" y="201"/>
                </a:cubicBezTo>
                <a:cubicBezTo>
                  <a:pt x="106" y="242"/>
                  <a:pt x="106" y="242"/>
                  <a:pt x="106" y="242"/>
                </a:cubicBezTo>
                <a:cubicBezTo>
                  <a:pt x="106" y="332"/>
                  <a:pt x="106" y="332"/>
                  <a:pt x="106" y="332"/>
                </a:cubicBezTo>
                <a:cubicBezTo>
                  <a:pt x="15" y="332"/>
                  <a:pt x="15" y="332"/>
                  <a:pt x="15" y="332"/>
                </a:cubicBezTo>
                <a:cubicBezTo>
                  <a:pt x="15" y="15"/>
                  <a:pt x="15" y="15"/>
                  <a:pt x="15" y="15"/>
                </a:cubicBezTo>
                <a:cubicBezTo>
                  <a:pt x="331" y="15"/>
                  <a:pt x="331" y="15"/>
                  <a:pt x="331" y="15"/>
                </a:cubicBezTo>
                <a:lnTo>
                  <a:pt x="331" y="332"/>
                </a:lnTo>
                <a:close/>
                <a:moveTo>
                  <a:pt x="270" y="120"/>
                </a:moveTo>
                <a:cubicBezTo>
                  <a:pt x="257" y="120"/>
                  <a:pt x="247" y="110"/>
                  <a:pt x="247" y="97"/>
                </a:cubicBezTo>
                <a:cubicBezTo>
                  <a:pt x="247" y="84"/>
                  <a:pt x="257" y="73"/>
                  <a:pt x="270" y="73"/>
                </a:cubicBezTo>
                <a:cubicBezTo>
                  <a:pt x="283" y="73"/>
                  <a:pt x="294" y="84"/>
                  <a:pt x="294" y="97"/>
                </a:cubicBezTo>
                <a:cubicBezTo>
                  <a:pt x="294" y="110"/>
                  <a:pt x="283" y="120"/>
                  <a:pt x="270" y="120"/>
                </a:cubicBezTo>
                <a:close/>
                <a:moveTo>
                  <a:pt x="205" y="184"/>
                </a:moveTo>
                <a:cubicBezTo>
                  <a:pt x="193" y="184"/>
                  <a:pt x="182" y="174"/>
                  <a:pt x="182" y="161"/>
                </a:cubicBezTo>
                <a:cubicBezTo>
                  <a:pt x="182" y="148"/>
                  <a:pt x="193" y="137"/>
                  <a:pt x="205" y="137"/>
                </a:cubicBezTo>
                <a:cubicBezTo>
                  <a:pt x="218" y="137"/>
                  <a:pt x="229" y="148"/>
                  <a:pt x="229" y="161"/>
                </a:cubicBezTo>
                <a:cubicBezTo>
                  <a:pt x="229" y="174"/>
                  <a:pt x="218" y="184"/>
                  <a:pt x="205" y="184"/>
                </a:cubicBezTo>
                <a:close/>
                <a:moveTo>
                  <a:pt x="52" y="163"/>
                </a:moveTo>
                <a:cubicBezTo>
                  <a:pt x="52" y="151"/>
                  <a:pt x="63" y="140"/>
                  <a:pt x="76" y="140"/>
                </a:cubicBezTo>
                <a:cubicBezTo>
                  <a:pt x="89" y="140"/>
                  <a:pt x="99" y="151"/>
                  <a:pt x="99" y="163"/>
                </a:cubicBezTo>
                <a:cubicBezTo>
                  <a:pt x="99" y="176"/>
                  <a:pt x="89" y="187"/>
                  <a:pt x="76" y="187"/>
                </a:cubicBezTo>
                <a:cubicBezTo>
                  <a:pt x="63" y="187"/>
                  <a:pt x="52" y="176"/>
                  <a:pt x="52" y="163"/>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FFFFFF"/>
              </a:solidFill>
              <a:latin typeface="Arial"/>
              <a:ea typeface="Arial"/>
              <a:cs typeface="Arial"/>
              <a:sym typeface="Arial"/>
            </a:endParaRPr>
          </a:p>
        </p:txBody>
      </p:sp>
      <p:sp>
        <p:nvSpPr>
          <p:cNvPr id="3760" name="Google Shape;3760;p539"/>
          <p:cNvSpPr txBox="1"/>
          <p:nvPr/>
        </p:nvSpPr>
        <p:spPr>
          <a:xfrm>
            <a:off x="3474875" y="2514963"/>
            <a:ext cx="2185800" cy="50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A10000"/>
                </a:solidFill>
                <a:latin typeface="Georgia"/>
                <a:ea typeface="Georgia"/>
                <a:cs typeface="Georgia"/>
                <a:sym typeface="Georgia"/>
              </a:rPr>
              <a:t>BUSINESS FOCUSED</a:t>
            </a:r>
            <a:endParaRPr b="1">
              <a:solidFill>
                <a:srgbClr val="A10000"/>
              </a:solidFill>
              <a:latin typeface="Georgia"/>
              <a:ea typeface="Georgia"/>
              <a:cs typeface="Georgia"/>
              <a:sym typeface="Georgi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3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3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3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3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000"/>
                                          </p:stCondLst>
                                        </p:cTn>
                                        <p:tgtEl>
                                          <p:spTgt spid="3736"/>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375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64" name="Shape 3764"/>
        <p:cNvGrpSpPr/>
        <p:nvPr/>
      </p:nvGrpSpPr>
      <p:grpSpPr>
        <a:xfrm>
          <a:off x="0" y="0"/>
          <a:ext cx="0" cy="0"/>
          <a:chOff x="0" y="0"/>
          <a:chExt cx="0" cy="0"/>
        </a:xfrm>
      </p:grpSpPr>
      <p:grpSp>
        <p:nvGrpSpPr>
          <p:cNvPr id="3765" name="Google Shape;3765;p540"/>
          <p:cNvGrpSpPr/>
          <p:nvPr/>
        </p:nvGrpSpPr>
        <p:grpSpPr>
          <a:xfrm>
            <a:off x="1219219" y="1681319"/>
            <a:ext cx="2713598" cy="3012300"/>
            <a:chOff x="1601522" y="1542436"/>
            <a:chExt cx="3619096" cy="4016400"/>
          </a:xfrm>
        </p:grpSpPr>
        <p:sp>
          <p:nvSpPr>
            <p:cNvPr id="3766" name="Google Shape;3766;p540"/>
            <p:cNvSpPr/>
            <p:nvPr/>
          </p:nvSpPr>
          <p:spPr>
            <a:xfrm>
              <a:off x="4098618" y="1542436"/>
              <a:ext cx="1121883" cy="603163"/>
            </a:xfrm>
            <a:custGeom>
              <a:rect b="b" l="l" r="r" t="t"/>
              <a:pathLst>
                <a:path extrusionOk="0" h="603163" w="1121883">
                  <a:moveTo>
                    <a:pt x="0" y="0"/>
                  </a:moveTo>
                  <a:lnTo>
                    <a:pt x="1121883" y="0"/>
                  </a:lnTo>
                  <a:lnTo>
                    <a:pt x="1121883" y="603163"/>
                  </a:lnTo>
                  <a:lnTo>
                    <a:pt x="0" y="603163"/>
                  </a:lnTo>
                  <a:lnTo>
                    <a:pt x="0" y="0"/>
                  </a:lnTo>
                  <a:close/>
                </a:path>
              </a:pathLst>
            </a:custGeom>
            <a:noFill/>
            <a:ln>
              <a:noFill/>
            </a:ln>
          </p:spPr>
          <p:txBody>
            <a:bodyPr anchorCtr="0" anchor="ctr" bIns="19975" lIns="19975" spcFirstLastPara="1" rIns="19975" wrap="square" tIns="19975">
              <a:noAutofit/>
            </a:bodyPr>
            <a:lstStyle/>
            <a:p>
              <a:pPr indent="0" lvl="0" marL="0" marR="0" rtl="0" algn="l">
                <a:lnSpc>
                  <a:spcPct val="90000"/>
                </a:lnSpc>
                <a:spcBef>
                  <a:spcPts val="0"/>
                </a:spcBef>
                <a:spcAft>
                  <a:spcPts val="0"/>
                </a:spcAft>
                <a:buNone/>
              </a:pPr>
              <a:r>
                <a:t/>
              </a:r>
              <a:endParaRPr sz="500">
                <a:solidFill>
                  <a:schemeClr val="dk1"/>
                </a:solidFill>
                <a:latin typeface="Arial"/>
                <a:ea typeface="Arial"/>
                <a:cs typeface="Arial"/>
                <a:sym typeface="Arial"/>
              </a:endParaRPr>
            </a:p>
          </p:txBody>
        </p:sp>
        <p:sp>
          <p:nvSpPr>
            <p:cNvPr id="3767" name="Google Shape;3767;p540"/>
            <p:cNvSpPr/>
            <p:nvPr/>
          </p:nvSpPr>
          <p:spPr>
            <a:xfrm>
              <a:off x="1601522" y="2395711"/>
              <a:ext cx="1085693" cy="603163"/>
            </a:xfrm>
            <a:custGeom>
              <a:rect b="b" l="l" r="r" t="t"/>
              <a:pathLst>
                <a:path extrusionOk="0" h="603163" w="1085693">
                  <a:moveTo>
                    <a:pt x="0" y="0"/>
                  </a:moveTo>
                  <a:lnTo>
                    <a:pt x="1085693" y="0"/>
                  </a:lnTo>
                  <a:lnTo>
                    <a:pt x="1085693" y="603163"/>
                  </a:lnTo>
                  <a:lnTo>
                    <a:pt x="0" y="603163"/>
                  </a:lnTo>
                  <a:lnTo>
                    <a:pt x="0" y="0"/>
                  </a:lnTo>
                  <a:close/>
                </a:path>
              </a:pathLst>
            </a:custGeom>
            <a:noFill/>
            <a:ln>
              <a:noFill/>
            </a:ln>
          </p:spPr>
          <p:txBody>
            <a:bodyPr anchorCtr="0" anchor="ctr" bIns="19975" lIns="19975" spcFirstLastPara="1" rIns="19975" wrap="square" tIns="19975">
              <a:noAutofit/>
            </a:bodyPr>
            <a:lstStyle/>
            <a:p>
              <a:pPr indent="0" lvl="0" marL="0" marR="0" rtl="0" algn="r">
                <a:lnSpc>
                  <a:spcPct val="90000"/>
                </a:lnSpc>
                <a:spcBef>
                  <a:spcPts val="0"/>
                </a:spcBef>
                <a:spcAft>
                  <a:spcPts val="0"/>
                </a:spcAft>
                <a:buNone/>
              </a:pPr>
              <a:r>
                <a:t/>
              </a:r>
              <a:endParaRPr sz="500">
                <a:solidFill>
                  <a:schemeClr val="dk1"/>
                </a:solidFill>
                <a:latin typeface="Arial"/>
                <a:ea typeface="Arial"/>
                <a:cs typeface="Arial"/>
                <a:sym typeface="Arial"/>
              </a:endParaRPr>
            </a:p>
          </p:txBody>
        </p:sp>
        <p:sp>
          <p:nvSpPr>
            <p:cNvPr id="3768" name="Google Shape;3768;p540"/>
            <p:cNvSpPr/>
            <p:nvPr/>
          </p:nvSpPr>
          <p:spPr>
            <a:xfrm>
              <a:off x="3197492" y="3047931"/>
              <a:ext cx="874586" cy="1005774"/>
            </a:xfrm>
            <a:custGeom>
              <a:rect b="b" l="l" r="r" t="t"/>
              <a:pathLst>
                <a:path extrusionOk="0" h="874586" w="1005271">
                  <a:moveTo>
                    <a:pt x="502635" y="0"/>
                  </a:moveTo>
                  <a:lnTo>
                    <a:pt x="1005270" y="190223"/>
                  </a:lnTo>
                  <a:lnTo>
                    <a:pt x="1005270" y="684364"/>
                  </a:lnTo>
                  <a:lnTo>
                    <a:pt x="502636" y="874586"/>
                  </a:lnTo>
                  <a:lnTo>
                    <a:pt x="1" y="684364"/>
                  </a:lnTo>
                  <a:lnTo>
                    <a:pt x="1" y="190223"/>
                  </a:lnTo>
                  <a:lnTo>
                    <a:pt x="502635" y="0"/>
                  </a:lnTo>
                  <a:close/>
                </a:path>
              </a:pathLst>
            </a:custGeom>
            <a:solidFill>
              <a:schemeClr val="accent1"/>
            </a:solidFill>
            <a:ln cap="flat" cmpd="sng" w="25400">
              <a:solidFill>
                <a:schemeClr val="lt1"/>
              </a:solidFill>
              <a:prstDash val="solid"/>
              <a:round/>
              <a:headEnd len="sm" w="sm" type="none"/>
              <a:tailEnd len="sm" w="sm" type="none"/>
            </a:ln>
          </p:spPr>
          <p:txBody>
            <a:bodyPr anchorCtr="0" anchor="ctr" bIns="137475" lIns="122200" spcFirstLastPara="1" rIns="122200" wrap="square" tIns="137475">
              <a:noAutofit/>
            </a:bodyPr>
            <a:lstStyle/>
            <a:p>
              <a:pPr indent="0" lvl="0" marL="0" marR="0" rtl="0" algn="ctr">
                <a:lnSpc>
                  <a:spcPct val="90000"/>
                </a:lnSpc>
                <a:spcBef>
                  <a:spcPts val="0"/>
                </a:spcBef>
                <a:spcAft>
                  <a:spcPts val="0"/>
                </a:spcAft>
                <a:buNone/>
              </a:pPr>
              <a:r>
                <a:rPr lang="en" sz="700">
                  <a:solidFill>
                    <a:schemeClr val="lt1"/>
                  </a:solidFill>
                  <a:latin typeface="Arial"/>
                  <a:ea typeface="Arial"/>
                  <a:cs typeface="Arial"/>
                  <a:sym typeface="Arial"/>
                </a:rPr>
                <a:t>Business Case</a:t>
              </a:r>
              <a:endParaRPr sz="700">
                <a:solidFill>
                  <a:schemeClr val="lt1"/>
                </a:solidFill>
                <a:latin typeface="Arial"/>
                <a:ea typeface="Arial"/>
                <a:cs typeface="Arial"/>
                <a:sym typeface="Arial"/>
              </a:endParaRPr>
            </a:p>
          </p:txBody>
        </p:sp>
        <p:sp>
          <p:nvSpPr>
            <p:cNvPr id="3769" name="Google Shape;3769;p540"/>
            <p:cNvSpPr/>
            <p:nvPr/>
          </p:nvSpPr>
          <p:spPr>
            <a:xfrm>
              <a:off x="4098618" y="3248986"/>
              <a:ext cx="1121883" cy="603163"/>
            </a:xfrm>
            <a:custGeom>
              <a:rect b="b" l="l" r="r" t="t"/>
              <a:pathLst>
                <a:path extrusionOk="0" h="603163" w="1121883">
                  <a:moveTo>
                    <a:pt x="0" y="0"/>
                  </a:moveTo>
                  <a:lnTo>
                    <a:pt x="1121883" y="0"/>
                  </a:lnTo>
                  <a:lnTo>
                    <a:pt x="1121883" y="603163"/>
                  </a:lnTo>
                  <a:lnTo>
                    <a:pt x="0" y="603163"/>
                  </a:lnTo>
                  <a:lnTo>
                    <a:pt x="0" y="0"/>
                  </a:lnTo>
                  <a:close/>
                </a:path>
              </a:pathLst>
            </a:custGeom>
            <a:noFill/>
            <a:ln>
              <a:noFill/>
            </a:ln>
          </p:spPr>
          <p:txBody>
            <a:bodyPr anchorCtr="0" anchor="ctr" bIns="19975" lIns="19975" spcFirstLastPara="1" rIns="19975" wrap="square" tIns="19975">
              <a:noAutofit/>
            </a:bodyPr>
            <a:lstStyle/>
            <a:p>
              <a:pPr indent="0" lvl="0" marL="0" marR="0" rtl="0" algn="l">
                <a:lnSpc>
                  <a:spcPct val="90000"/>
                </a:lnSpc>
                <a:spcBef>
                  <a:spcPts val="0"/>
                </a:spcBef>
                <a:spcAft>
                  <a:spcPts val="0"/>
                </a:spcAft>
                <a:buNone/>
              </a:pPr>
              <a:r>
                <a:t/>
              </a:r>
              <a:endParaRPr sz="500">
                <a:solidFill>
                  <a:schemeClr val="dk1"/>
                </a:solidFill>
                <a:latin typeface="Arial"/>
                <a:ea typeface="Arial"/>
                <a:cs typeface="Arial"/>
                <a:sym typeface="Arial"/>
              </a:endParaRPr>
            </a:p>
          </p:txBody>
        </p:sp>
        <p:sp>
          <p:nvSpPr>
            <p:cNvPr id="3770" name="Google Shape;3770;p540"/>
            <p:cNvSpPr/>
            <p:nvPr/>
          </p:nvSpPr>
          <p:spPr>
            <a:xfrm>
              <a:off x="1601522" y="4102261"/>
              <a:ext cx="1085700" cy="603300"/>
            </a:xfrm>
            <a:prstGeom prst="rect">
              <a:avLst/>
            </a:prstGeom>
            <a:noFill/>
            <a:ln>
              <a:noFill/>
            </a:ln>
          </p:spPr>
          <p:txBody>
            <a:bodyPr anchorCtr="0" anchor="ctr" bIns="68550" lIns="68550" spcFirstLastPara="1" rIns="68550" wrap="square" tIns="68550">
              <a:noAutofit/>
            </a:bodyPr>
            <a:lstStyle/>
            <a:p>
              <a:pPr indent="0" lvl="0" marL="0" rtl="0" algn="l">
                <a:spcBef>
                  <a:spcPts val="0"/>
                </a:spcBef>
                <a:spcAft>
                  <a:spcPts val="0"/>
                </a:spcAft>
                <a:buNone/>
              </a:pPr>
              <a:r>
                <a:t/>
              </a:r>
              <a:endParaRPr/>
            </a:p>
          </p:txBody>
        </p:sp>
        <p:sp>
          <p:nvSpPr>
            <p:cNvPr id="3771" name="Google Shape;3771;p540"/>
            <p:cNvSpPr/>
            <p:nvPr/>
          </p:nvSpPr>
          <p:spPr>
            <a:xfrm>
              <a:off x="3667959" y="3901206"/>
              <a:ext cx="874586" cy="1005774"/>
            </a:xfrm>
            <a:custGeom>
              <a:rect b="b" l="l" r="r" t="t"/>
              <a:pathLst>
                <a:path extrusionOk="0" h="874586" w="1005271">
                  <a:moveTo>
                    <a:pt x="502635" y="0"/>
                  </a:moveTo>
                  <a:lnTo>
                    <a:pt x="1005270" y="190223"/>
                  </a:lnTo>
                  <a:lnTo>
                    <a:pt x="1005270" y="684364"/>
                  </a:lnTo>
                  <a:lnTo>
                    <a:pt x="502636" y="874586"/>
                  </a:lnTo>
                  <a:lnTo>
                    <a:pt x="1" y="684364"/>
                  </a:lnTo>
                  <a:lnTo>
                    <a:pt x="1" y="190223"/>
                  </a:lnTo>
                  <a:lnTo>
                    <a:pt x="502635" y="0"/>
                  </a:lnTo>
                  <a:close/>
                </a:path>
              </a:pathLst>
            </a:custGeom>
            <a:solidFill>
              <a:schemeClr val="accent1"/>
            </a:solidFill>
            <a:ln cap="flat" cmpd="sng" w="25400">
              <a:solidFill>
                <a:schemeClr val="lt1"/>
              </a:solidFill>
              <a:prstDash val="solid"/>
              <a:round/>
              <a:headEnd len="sm" w="sm" type="none"/>
              <a:tailEnd len="sm" w="sm" type="none"/>
            </a:ln>
          </p:spPr>
          <p:txBody>
            <a:bodyPr anchorCtr="0" anchor="ctr" bIns="117475" lIns="102200" spcFirstLastPara="1" rIns="102200" wrap="square" tIns="117475">
              <a:noAutofit/>
            </a:bodyPr>
            <a:lstStyle/>
            <a:p>
              <a:pPr indent="0" lvl="0" marL="0" marR="0" rtl="0" algn="ctr">
                <a:lnSpc>
                  <a:spcPct val="90000"/>
                </a:lnSpc>
                <a:spcBef>
                  <a:spcPts val="0"/>
                </a:spcBef>
                <a:spcAft>
                  <a:spcPts val="0"/>
                </a:spcAft>
                <a:buNone/>
              </a:pPr>
              <a:r>
                <a:rPr lang="en" sz="900">
                  <a:solidFill>
                    <a:schemeClr val="lt1"/>
                  </a:solidFill>
                  <a:latin typeface="Arial"/>
                  <a:ea typeface="Arial"/>
                  <a:cs typeface="Arial"/>
                  <a:sym typeface="Arial"/>
                </a:rPr>
                <a:t>Stake holders</a:t>
              </a:r>
              <a:endParaRPr sz="900">
                <a:solidFill>
                  <a:schemeClr val="lt1"/>
                </a:solidFill>
                <a:latin typeface="Arial"/>
                <a:ea typeface="Arial"/>
                <a:cs typeface="Arial"/>
                <a:sym typeface="Arial"/>
              </a:endParaRPr>
            </a:p>
          </p:txBody>
        </p:sp>
        <p:sp>
          <p:nvSpPr>
            <p:cNvPr id="3772" name="Google Shape;3772;p540"/>
            <p:cNvSpPr/>
            <p:nvPr/>
          </p:nvSpPr>
          <p:spPr>
            <a:xfrm>
              <a:off x="4098618" y="4955536"/>
              <a:ext cx="1122000" cy="603300"/>
            </a:xfrm>
            <a:prstGeom prst="rect">
              <a:avLst/>
            </a:prstGeom>
            <a:noFill/>
            <a:ln>
              <a:noFill/>
            </a:ln>
          </p:spPr>
          <p:txBody>
            <a:bodyPr anchorCtr="0" anchor="ctr" bIns="68550" lIns="68550" spcFirstLastPara="1" rIns="68550" wrap="square" tIns="68550">
              <a:noAutofit/>
            </a:bodyPr>
            <a:lstStyle/>
            <a:p>
              <a:pPr indent="0" lvl="0" marL="0" rtl="0" algn="l">
                <a:spcBef>
                  <a:spcPts val="0"/>
                </a:spcBef>
                <a:spcAft>
                  <a:spcPts val="0"/>
                </a:spcAft>
                <a:buNone/>
              </a:pPr>
              <a:r>
                <a:t/>
              </a:r>
              <a:endParaRPr/>
            </a:p>
          </p:txBody>
        </p:sp>
      </p:grpSp>
      <p:grpSp>
        <p:nvGrpSpPr>
          <p:cNvPr id="3773" name="Google Shape;3773;p540"/>
          <p:cNvGrpSpPr/>
          <p:nvPr/>
        </p:nvGrpSpPr>
        <p:grpSpPr>
          <a:xfrm>
            <a:off x="4082075" y="1530527"/>
            <a:ext cx="2713599" cy="3163091"/>
            <a:chOff x="5419681" y="1341381"/>
            <a:chExt cx="3619096" cy="4217455"/>
          </a:xfrm>
        </p:grpSpPr>
        <p:sp>
          <p:nvSpPr>
            <p:cNvPr id="3774" name="Google Shape;3774;p540"/>
            <p:cNvSpPr/>
            <p:nvPr/>
          </p:nvSpPr>
          <p:spPr>
            <a:xfrm>
              <a:off x="7015651" y="1341381"/>
              <a:ext cx="874586" cy="1005774"/>
            </a:xfrm>
            <a:custGeom>
              <a:rect b="b" l="l" r="r" t="t"/>
              <a:pathLst>
                <a:path extrusionOk="0" h="874586" w="1005271">
                  <a:moveTo>
                    <a:pt x="502635" y="0"/>
                  </a:moveTo>
                  <a:lnTo>
                    <a:pt x="1005270" y="190223"/>
                  </a:lnTo>
                  <a:lnTo>
                    <a:pt x="1005270" y="684364"/>
                  </a:lnTo>
                  <a:lnTo>
                    <a:pt x="502636" y="874586"/>
                  </a:lnTo>
                  <a:lnTo>
                    <a:pt x="1" y="684364"/>
                  </a:lnTo>
                  <a:lnTo>
                    <a:pt x="1" y="190223"/>
                  </a:lnTo>
                  <a:lnTo>
                    <a:pt x="502635" y="0"/>
                  </a:lnTo>
                  <a:close/>
                </a:path>
              </a:pathLst>
            </a:custGeom>
            <a:solidFill>
              <a:srgbClr val="E02D1B"/>
            </a:solidFill>
            <a:ln cap="flat" cmpd="sng" w="25400">
              <a:solidFill>
                <a:schemeClr val="lt1"/>
              </a:solidFill>
              <a:prstDash val="solid"/>
              <a:round/>
              <a:headEnd len="sm" w="sm" type="none"/>
              <a:tailEnd len="sm" w="sm" type="none"/>
            </a:ln>
          </p:spPr>
          <p:txBody>
            <a:bodyPr anchorCtr="0" anchor="ctr" bIns="148875" lIns="133625" spcFirstLastPara="1" rIns="133625" wrap="square" tIns="148875">
              <a:noAutofit/>
            </a:bodyPr>
            <a:lstStyle/>
            <a:p>
              <a:pPr indent="0" lvl="0" marL="0" marR="0" rtl="0" algn="ctr">
                <a:lnSpc>
                  <a:spcPct val="90000"/>
                </a:lnSpc>
                <a:spcBef>
                  <a:spcPts val="0"/>
                </a:spcBef>
                <a:spcAft>
                  <a:spcPts val="0"/>
                </a:spcAft>
                <a:buNone/>
              </a:pPr>
              <a:r>
                <a:rPr lang="en" sz="800">
                  <a:solidFill>
                    <a:schemeClr val="lt1"/>
                  </a:solidFill>
                  <a:latin typeface="Arial"/>
                  <a:ea typeface="Arial"/>
                  <a:cs typeface="Arial"/>
                  <a:sym typeface="Arial"/>
                </a:rPr>
                <a:t>Pilot</a:t>
              </a:r>
              <a:endParaRPr sz="800">
                <a:solidFill>
                  <a:schemeClr val="lt1"/>
                </a:solidFill>
                <a:latin typeface="Arial"/>
                <a:ea typeface="Arial"/>
                <a:cs typeface="Arial"/>
                <a:sym typeface="Arial"/>
              </a:endParaRPr>
            </a:p>
          </p:txBody>
        </p:sp>
        <p:sp>
          <p:nvSpPr>
            <p:cNvPr id="3775" name="Google Shape;3775;p540"/>
            <p:cNvSpPr/>
            <p:nvPr/>
          </p:nvSpPr>
          <p:spPr>
            <a:xfrm>
              <a:off x="7916777" y="1542436"/>
              <a:ext cx="1121883" cy="603163"/>
            </a:xfrm>
            <a:custGeom>
              <a:rect b="b" l="l" r="r" t="t"/>
              <a:pathLst>
                <a:path extrusionOk="0" h="603163" w="1121883">
                  <a:moveTo>
                    <a:pt x="0" y="0"/>
                  </a:moveTo>
                  <a:lnTo>
                    <a:pt x="1121883" y="0"/>
                  </a:lnTo>
                  <a:lnTo>
                    <a:pt x="1121883" y="603163"/>
                  </a:lnTo>
                  <a:lnTo>
                    <a:pt x="0" y="603163"/>
                  </a:lnTo>
                  <a:lnTo>
                    <a:pt x="0" y="0"/>
                  </a:lnTo>
                  <a:close/>
                </a:path>
              </a:pathLst>
            </a:custGeom>
            <a:noFill/>
            <a:ln>
              <a:noFill/>
            </a:ln>
          </p:spPr>
          <p:txBody>
            <a:bodyPr anchorCtr="0" anchor="ctr" bIns="17125" lIns="17125" spcFirstLastPara="1" rIns="17125" wrap="square" tIns="17125">
              <a:noAutofit/>
            </a:bodyPr>
            <a:lstStyle/>
            <a:p>
              <a:pPr indent="0" lvl="0" marL="0" marR="0" rtl="0" algn="l">
                <a:lnSpc>
                  <a:spcPct val="90000"/>
                </a:lnSpc>
                <a:spcBef>
                  <a:spcPts val="0"/>
                </a:spcBef>
                <a:spcAft>
                  <a:spcPts val="0"/>
                </a:spcAft>
                <a:buNone/>
              </a:pPr>
              <a:r>
                <a:t/>
              </a:r>
              <a:endParaRPr sz="400">
                <a:solidFill>
                  <a:schemeClr val="dk1"/>
                </a:solidFill>
                <a:latin typeface="Arial"/>
                <a:ea typeface="Arial"/>
                <a:cs typeface="Arial"/>
                <a:sym typeface="Arial"/>
              </a:endParaRPr>
            </a:p>
          </p:txBody>
        </p:sp>
        <p:sp>
          <p:nvSpPr>
            <p:cNvPr id="3776" name="Google Shape;3776;p540"/>
            <p:cNvSpPr/>
            <p:nvPr/>
          </p:nvSpPr>
          <p:spPr>
            <a:xfrm>
              <a:off x="6541564" y="2194656"/>
              <a:ext cx="874586" cy="1005774"/>
            </a:xfrm>
            <a:custGeom>
              <a:rect b="b" l="l" r="r" t="t"/>
              <a:pathLst>
                <a:path extrusionOk="0" h="874586" w="1005271">
                  <a:moveTo>
                    <a:pt x="502635" y="0"/>
                  </a:moveTo>
                  <a:lnTo>
                    <a:pt x="1005270" y="190223"/>
                  </a:lnTo>
                  <a:lnTo>
                    <a:pt x="1005270" y="684364"/>
                  </a:lnTo>
                  <a:lnTo>
                    <a:pt x="502636" y="874586"/>
                  </a:lnTo>
                  <a:lnTo>
                    <a:pt x="1" y="684364"/>
                  </a:lnTo>
                  <a:lnTo>
                    <a:pt x="1" y="190223"/>
                  </a:lnTo>
                  <a:lnTo>
                    <a:pt x="502635" y="0"/>
                  </a:lnTo>
                  <a:close/>
                </a:path>
              </a:pathLst>
            </a:custGeom>
            <a:solidFill>
              <a:srgbClr val="E02D1B"/>
            </a:solidFill>
            <a:ln cap="flat" cmpd="sng" w="25400">
              <a:solidFill>
                <a:schemeClr val="lt1"/>
              </a:solidFill>
              <a:prstDash val="solid"/>
              <a:round/>
              <a:headEnd len="sm" w="sm" type="none"/>
              <a:tailEnd len="sm" w="sm" type="none"/>
            </a:ln>
          </p:spPr>
          <p:txBody>
            <a:bodyPr anchorCtr="0" anchor="ctr" bIns="134600" lIns="119350" spcFirstLastPara="1" rIns="119350" wrap="square" tIns="134600">
              <a:noAutofit/>
            </a:bodyPr>
            <a:lstStyle/>
            <a:p>
              <a:pPr indent="0" lvl="0" marL="0" marR="0" rtl="0" algn="ctr">
                <a:lnSpc>
                  <a:spcPct val="90000"/>
                </a:lnSpc>
                <a:spcBef>
                  <a:spcPts val="0"/>
                </a:spcBef>
                <a:spcAft>
                  <a:spcPts val="0"/>
                </a:spcAft>
                <a:buNone/>
              </a:pPr>
              <a:r>
                <a:rPr lang="en" sz="700">
                  <a:solidFill>
                    <a:schemeClr val="lt1"/>
                  </a:solidFill>
                  <a:latin typeface="Arial"/>
                  <a:ea typeface="Arial"/>
                  <a:cs typeface="Arial"/>
                  <a:sym typeface="Arial"/>
                </a:rPr>
                <a:t>Visualisation</a:t>
              </a:r>
              <a:endParaRPr sz="700">
                <a:solidFill>
                  <a:schemeClr val="lt1"/>
                </a:solidFill>
                <a:latin typeface="Arial"/>
                <a:ea typeface="Arial"/>
                <a:cs typeface="Arial"/>
                <a:sym typeface="Arial"/>
              </a:endParaRPr>
            </a:p>
          </p:txBody>
        </p:sp>
        <p:sp>
          <p:nvSpPr>
            <p:cNvPr id="3777" name="Google Shape;3777;p540"/>
            <p:cNvSpPr/>
            <p:nvPr/>
          </p:nvSpPr>
          <p:spPr>
            <a:xfrm>
              <a:off x="5419681" y="2395711"/>
              <a:ext cx="1085693" cy="603163"/>
            </a:xfrm>
            <a:custGeom>
              <a:rect b="b" l="l" r="r" t="t"/>
              <a:pathLst>
                <a:path extrusionOk="0" h="603163" w="1085693">
                  <a:moveTo>
                    <a:pt x="0" y="0"/>
                  </a:moveTo>
                  <a:lnTo>
                    <a:pt x="1085693" y="0"/>
                  </a:lnTo>
                  <a:lnTo>
                    <a:pt x="1085693" y="603163"/>
                  </a:lnTo>
                  <a:lnTo>
                    <a:pt x="0" y="603163"/>
                  </a:lnTo>
                  <a:lnTo>
                    <a:pt x="0" y="0"/>
                  </a:lnTo>
                  <a:close/>
                </a:path>
              </a:pathLst>
            </a:custGeom>
            <a:noFill/>
            <a:ln>
              <a:noFill/>
            </a:ln>
          </p:spPr>
          <p:txBody>
            <a:bodyPr anchorCtr="0" anchor="ctr" bIns="17125" lIns="17125" spcFirstLastPara="1" rIns="17125" wrap="square" tIns="17125">
              <a:noAutofit/>
            </a:bodyPr>
            <a:lstStyle/>
            <a:p>
              <a:pPr indent="0" lvl="0" marL="0" marR="0" rtl="0" algn="r">
                <a:lnSpc>
                  <a:spcPct val="90000"/>
                </a:lnSpc>
                <a:spcBef>
                  <a:spcPts val="0"/>
                </a:spcBef>
                <a:spcAft>
                  <a:spcPts val="0"/>
                </a:spcAft>
                <a:buNone/>
              </a:pPr>
              <a:r>
                <a:t/>
              </a:r>
              <a:endParaRPr sz="400">
                <a:solidFill>
                  <a:schemeClr val="dk1"/>
                </a:solidFill>
                <a:latin typeface="Arial"/>
                <a:ea typeface="Arial"/>
                <a:cs typeface="Arial"/>
                <a:sym typeface="Arial"/>
              </a:endParaRPr>
            </a:p>
          </p:txBody>
        </p:sp>
        <p:sp>
          <p:nvSpPr>
            <p:cNvPr id="3778" name="Google Shape;3778;p540"/>
            <p:cNvSpPr/>
            <p:nvPr/>
          </p:nvSpPr>
          <p:spPr>
            <a:xfrm>
              <a:off x="7015651" y="3047931"/>
              <a:ext cx="874586" cy="1005774"/>
            </a:xfrm>
            <a:custGeom>
              <a:rect b="b" l="l" r="r" t="t"/>
              <a:pathLst>
                <a:path extrusionOk="0" h="874586" w="1005271">
                  <a:moveTo>
                    <a:pt x="502635" y="0"/>
                  </a:moveTo>
                  <a:lnTo>
                    <a:pt x="1005270" y="190223"/>
                  </a:lnTo>
                  <a:lnTo>
                    <a:pt x="1005270" y="684364"/>
                  </a:lnTo>
                  <a:lnTo>
                    <a:pt x="502636" y="874586"/>
                  </a:lnTo>
                  <a:lnTo>
                    <a:pt x="1" y="684364"/>
                  </a:lnTo>
                  <a:lnTo>
                    <a:pt x="1" y="190223"/>
                  </a:lnTo>
                  <a:lnTo>
                    <a:pt x="502635" y="0"/>
                  </a:lnTo>
                  <a:close/>
                </a:path>
              </a:pathLst>
            </a:custGeom>
            <a:solidFill>
              <a:srgbClr val="E02D1B"/>
            </a:solidFill>
            <a:ln cap="flat" cmpd="sng" w="25400">
              <a:solidFill>
                <a:schemeClr val="lt1"/>
              </a:solidFill>
              <a:prstDash val="solid"/>
              <a:round/>
              <a:headEnd len="sm" w="sm" type="none"/>
              <a:tailEnd len="sm" w="sm" type="none"/>
            </a:ln>
          </p:spPr>
          <p:txBody>
            <a:bodyPr anchorCtr="0" anchor="ctr" bIns="134600" lIns="119350" spcFirstLastPara="1" rIns="119350" wrap="square" tIns="134600">
              <a:noAutofit/>
            </a:bodyPr>
            <a:lstStyle/>
            <a:p>
              <a:pPr indent="0" lvl="0" marL="0" marR="0" rtl="0" algn="ctr">
                <a:lnSpc>
                  <a:spcPct val="90000"/>
                </a:lnSpc>
                <a:spcBef>
                  <a:spcPts val="0"/>
                </a:spcBef>
                <a:spcAft>
                  <a:spcPts val="0"/>
                </a:spcAft>
                <a:buNone/>
              </a:pPr>
              <a:r>
                <a:rPr lang="en" sz="700">
                  <a:solidFill>
                    <a:schemeClr val="lt1"/>
                  </a:solidFill>
                  <a:latin typeface="Arial"/>
                  <a:ea typeface="Arial"/>
                  <a:cs typeface="Arial"/>
                  <a:sym typeface="Arial"/>
                </a:rPr>
                <a:t>New insights to New questions</a:t>
              </a:r>
              <a:endParaRPr sz="700">
                <a:solidFill>
                  <a:schemeClr val="lt1"/>
                </a:solidFill>
                <a:latin typeface="Arial"/>
                <a:ea typeface="Arial"/>
                <a:cs typeface="Arial"/>
                <a:sym typeface="Arial"/>
              </a:endParaRPr>
            </a:p>
          </p:txBody>
        </p:sp>
        <p:sp>
          <p:nvSpPr>
            <p:cNvPr id="3779" name="Google Shape;3779;p540"/>
            <p:cNvSpPr/>
            <p:nvPr/>
          </p:nvSpPr>
          <p:spPr>
            <a:xfrm>
              <a:off x="7916777" y="3248986"/>
              <a:ext cx="1121883" cy="603163"/>
            </a:xfrm>
            <a:custGeom>
              <a:rect b="b" l="l" r="r" t="t"/>
              <a:pathLst>
                <a:path extrusionOk="0" h="603163" w="1121883">
                  <a:moveTo>
                    <a:pt x="0" y="0"/>
                  </a:moveTo>
                  <a:lnTo>
                    <a:pt x="1121883" y="0"/>
                  </a:lnTo>
                  <a:lnTo>
                    <a:pt x="1121883" y="603163"/>
                  </a:lnTo>
                  <a:lnTo>
                    <a:pt x="0" y="603163"/>
                  </a:lnTo>
                  <a:lnTo>
                    <a:pt x="0" y="0"/>
                  </a:lnTo>
                  <a:close/>
                </a:path>
              </a:pathLst>
            </a:custGeom>
            <a:noFill/>
            <a:ln>
              <a:noFill/>
            </a:ln>
          </p:spPr>
          <p:txBody>
            <a:bodyPr anchorCtr="0" anchor="ctr" bIns="17125" lIns="17125" spcFirstLastPara="1" rIns="17125" wrap="square" tIns="17125">
              <a:noAutofit/>
            </a:bodyPr>
            <a:lstStyle/>
            <a:p>
              <a:pPr indent="0" lvl="0" marL="0" marR="0" rtl="0" algn="l">
                <a:lnSpc>
                  <a:spcPct val="90000"/>
                </a:lnSpc>
                <a:spcBef>
                  <a:spcPts val="0"/>
                </a:spcBef>
                <a:spcAft>
                  <a:spcPts val="0"/>
                </a:spcAft>
                <a:buNone/>
              </a:pPr>
              <a:r>
                <a:t/>
              </a:r>
              <a:endParaRPr sz="400">
                <a:solidFill>
                  <a:schemeClr val="dk1"/>
                </a:solidFill>
                <a:latin typeface="Arial"/>
                <a:ea typeface="Arial"/>
                <a:cs typeface="Arial"/>
                <a:sym typeface="Arial"/>
              </a:endParaRPr>
            </a:p>
          </p:txBody>
        </p:sp>
        <p:sp>
          <p:nvSpPr>
            <p:cNvPr id="3780" name="Google Shape;3780;p540"/>
            <p:cNvSpPr/>
            <p:nvPr/>
          </p:nvSpPr>
          <p:spPr>
            <a:xfrm>
              <a:off x="5419681" y="4102261"/>
              <a:ext cx="1085700" cy="603300"/>
            </a:xfrm>
            <a:prstGeom prst="rect">
              <a:avLst/>
            </a:prstGeom>
            <a:noFill/>
            <a:ln>
              <a:noFill/>
            </a:ln>
          </p:spPr>
          <p:txBody>
            <a:bodyPr anchorCtr="0" anchor="ctr" bIns="68550" lIns="68550" spcFirstLastPara="1" rIns="68550" wrap="square" tIns="68550">
              <a:noAutofit/>
            </a:bodyPr>
            <a:lstStyle/>
            <a:p>
              <a:pPr indent="0" lvl="0" marL="0" rtl="0" algn="l">
                <a:spcBef>
                  <a:spcPts val="0"/>
                </a:spcBef>
                <a:spcAft>
                  <a:spcPts val="0"/>
                </a:spcAft>
                <a:buNone/>
              </a:pPr>
              <a:r>
                <a:t/>
              </a:r>
              <a:endParaRPr/>
            </a:p>
          </p:txBody>
        </p:sp>
        <p:sp>
          <p:nvSpPr>
            <p:cNvPr id="3781" name="Google Shape;3781;p540"/>
            <p:cNvSpPr/>
            <p:nvPr/>
          </p:nvSpPr>
          <p:spPr>
            <a:xfrm>
              <a:off x="7916777" y="4955536"/>
              <a:ext cx="1122000" cy="603300"/>
            </a:xfrm>
            <a:prstGeom prst="rect">
              <a:avLst/>
            </a:prstGeom>
            <a:noFill/>
            <a:ln>
              <a:noFill/>
            </a:ln>
          </p:spPr>
          <p:txBody>
            <a:bodyPr anchorCtr="0" anchor="ctr" bIns="68550" lIns="68550" spcFirstLastPara="1" rIns="68550" wrap="square" tIns="68550">
              <a:noAutofit/>
            </a:bodyPr>
            <a:lstStyle/>
            <a:p>
              <a:pPr indent="0" lvl="0" marL="0" rtl="0" algn="l">
                <a:spcBef>
                  <a:spcPts val="0"/>
                </a:spcBef>
                <a:spcAft>
                  <a:spcPts val="0"/>
                </a:spcAft>
                <a:buNone/>
              </a:pPr>
              <a:r>
                <a:t/>
              </a:r>
              <a:endParaRPr/>
            </a:p>
          </p:txBody>
        </p:sp>
      </p:grpSp>
      <p:grpSp>
        <p:nvGrpSpPr>
          <p:cNvPr id="3782" name="Google Shape;3782;p540"/>
          <p:cNvGrpSpPr/>
          <p:nvPr/>
        </p:nvGrpSpPr>
        <p:grpSpPr>
          <a:xfrm>
            <a:off x="2629049" y="2810440"/>
            <a:ext cx="1852423" cy="1243222"/>
            <a:chOff x="3481796" y="3047931"/>
            <a:chExt cx="2470556" cy="1657630"/>
          </a:xfrm>
        </p:grpSpPr>
        <p:sp>
          <p:nvSpPr>
            <p:cNvPr id="3783" name="Google Shape;3783;p540"/>
            <p:cNvSpPr/>
            <p:nvPr/>
          </p:nvSpPr>
          <p:spPr>
            <a:xfrm>
              <a:off x="5077766" y="3047931"/>
              <a:ext cx="874586" cy="1005774"/>
            </a:xfrm>
            <a:custGeom>
              <a:rect b="b" l="l" r="r" t="t"/>
              <a:pathLst>
                <a:path extrusionOk="0" h="874586" w="1005271">
                  <a:moveTo>
                    <a:pt x="502635" y="0"/>
                  </a:moveTo>
                  <a:lnTo>
                    <a:pt x="1005270" y="190223"/>
                  </a:lnTo>
                  <a:lnTo>
                    <a:pt x="1005270" y="684364"/>
                  </a:lnTo>
                  <a:lnTo>
                    <a:pt x="502636" y="874586"/>
                  </a:lnTo>
                  <a:lnTo>
                    <a:pt x="1" y="684364"/>
                  </a:lnTo>
                  <a:lnTo>
                    <a:pt x="1" y="190223"/>
                  </a:lnTo>
                  <a:lnTo>
                    <a:pt x="502635" y="0"/>
                  </a:lnTo>
                  <a:close/>
                </a:path>
              </a:pathLst>
            </a:custGeom>
            <a:solidFill>
              <a:srgbClr val="BB2740"/>
            </a:solidFill>
            <a:ln cap="flat" cmpd="sng" w="25400">
              <a:solidFill>
                <a:schemeClr val="lt1"/>
              </a:solidFill>
              <a:prstDash val="solid"/>
              <a:round/>
              <a:headEnd len="sm" w="sm" type="none"/>
              <a:tailEnd len="sm" w="sm" type="none"/>
            </a:ln>
          </p:spPr>
          <p:txBody>
            <a:bodyPr anchorCtr="0" anchor="ctr" bIns="137475" lIns="122200" spcFirstLastPara="1" rIns="122200" wrap="square" tIns="137475">
              <a:noAutofit/>
            </a:bodyPr>
            <a:lstStyle/>
            <a:p>
              <a:pPr indent="0" lvl="0" marL="0" marR="0" rtl="0" algn="ctr">
                <a:lnSpc>
                  <a:spcPct val="90000"/>
                </a:lnSpc>
                <a:spcBef>
                  <a:spcPts val="0"/>
                </a:spcBef>
                <a:spcAft>
                  <a:spcPts val="0"/>
                </a:spcAft>
                <a:buNone/>
              </a:pPr>
              <a:r>
                <a:rPr lang="en" sz="1000">
                  <a:solidFill>
                    <a:schemeClr val="lt1"/>
                  </a:solidFill>
                  <a:latin typeface="Arial"/>
                  <a:ea typeface="Arial"/>
                  <a:cs typeface="Arial"/>
                  <a:sym typeface="Arial"/>
                </a:rPr>
                <a:t>POC’s</a:t>
              </a:r>
              <a:endParaRPr sz="1000">
                <a:solidFill>
                  <a:schemeClr val="lt1"/>
                </a:solidFill>
                <a:latin typeface="Arial"/>
                <a:ea typeface="Arial"/>
                <a:cs typeface="Arial"/>
                <a:sym typeface="Arial"/>
              </a:endParaRPr>
            </a:p>
          </p:txBody>
        </p:sp>
        <p:sp>
          <p:nvSpPr>
            <p:cNvPr id="3784" name="Google Shape;3784;p540"/>
            <p:cNvSpPr/>
            <p:nvPr/>
          </p:nvSpPr>
          <p:spPr>
            <a:xfrm>
              <a:off x="3481796" y="4102261"/>
              <a:ext cx="1085700" cy="603300"/>
            </a:xfrm>
            <a:prstGeom prst="rect">
              <a:avLst/>
            </a:prstGeom>
            <a:noFill/>
            <a:ln>
              <a:noFill/>
            </a:ln>
          </p:spPr>
          <p:txBody>
            <a:bodyPr anchorCtr="0" anchor="ctr" bIns="68550" lIns="68550" spcFirstLastPara="1" rIns="68550" wrap="square" tIns="68550">
              <a:noAutofit/>
            </a:bodyPr>
            <a:lstStyle/>
            <a:p>
              <a:pPr indent="0" lvl="0" marL="0" rtl="0" algn="l">
                <a:spcBef>
                  <a:spcPts val="0"/>
                </a:spcBef>
                <a:spcAft>
                  <a:spcPts val="0"/>
                </a:spcAft>
                <a:buNone/>
              </a:pPr>
              <a:r>
                <a:t/>
              </a:r>
              <a:endParaRPr/>
            </a:p>
          </p:txBody>
        </p:sp>
      </p:grpSp>
      <p:sp>
        <p:nvSpPr>
          <p:cNvPr id="3785" name="Google Shape;3785;p540"/>
          <p:cNvSpPr txBox="1"/>
          <p:nvPr>
            <p:ph idx="12" type="sldNum"/>
          </p:nvPr>
        </p:nvSpPr>
        <p:spPr>
          <a:xfrm>
            <a:off x="6893653" y="4844306"/>
            <a:ext cx="1527000" cy="114300"/>
          </a:xfrm>
          <a:prstGeom prst="rect">
            <a:avLst/>
          </a:prstGeom>
          <a:noFill/>
          <a:ln>
            <a:noFill/>
          </a:ln>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3786" name="Google Shape;3786;p540"/>
          <p:cNvSpPr txBox="1"/>
          <p:nvPr>
            <p:ph type="title"/>
          </p:nvPr>
        </p:nvSpPr>
        <p:spPr>
          <a:xfrm>
            <a:off x="450550" y="179886"/>
            <a:ext cx="8077200" cy="3582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dk1"/>
              </a:buClr>
              <a:buSzPts val="1800"/>
              <a:buFont typeface="Georgia"/>
              <a:buNone/>
            </a:pPr>
            <a:r>
              <a:rPr lang="en"/>
              <a:t>Preliminary aspect of</a:t>
            </a:r>
            <a:r>
              <a:rPr lang="en"/>
              <a:t> data science</a:t>
            </a:r>
            <a:endParaRPr/>
          </a:p>
        </p:txBody>
      </p:sp>
      <p:grpSp>
        <p:nvGrpSpPr>
          <p:cNvPr id="3787" name="Google Shape;3787;p540"/>
          <p:cNvGrpSpPr/>
          <p:nvPr/>
        </p:nvGrpSpPr>
        <p:grpSpPr>
          <a:xfrm>
            <a:off x="2038547" y="771662"/>
            <a:ext cx="382609" cy="352116"/>
            <a:chOff x="986" y="0"/>
            <a:chExt cx="6682" cy="6681"/>
          </a:xfrm>
        </p:grpSpPr>
        <p:sp>
          <p:nvSpPr>
            <p:cNvPr id="3788" name="Google Shape;3788;p540"/>
            <p:cNvSpPr/>
            <p:nvPr/>
          </p:nvSpPr>
          <p:spPr>
            <a:xfrm>
              <a:off x="986" y="0"/>
              <a:ext cx="6682" cy="6681"/>
            </a:xfrm>
            <a:custGeom>
              <a:rect b="b" l="l" r="r" t="t"/>
              <a:pathLst>
                <a:path extrusionOk="0" h="6681" w="6682">
                  <a:moveTo>
                    <a:pt x="0" y="0"/>
                  </a:moveTo>
                  <a:lnTo>
                    <a:pt x="0" y="6681"/>
                  </a:lnTo>
                  <a:lnTo>
                    <a:pt x="6682" y="6681"/>
                  </a:lnTo>
                  <a:lnTo>
                    <a:pt x="6682" y="0"/>
                  </a:lnTo>
                  <a:lnTo>
                    <a:pt x="0" y="0"/>
                  </a:lnTo>
                  <a:close/>
                  <a:moveTo>
                    <a:pt x="1774" y="286"/>
                  </a:moveTo>
                  <a:lnTo>
                    <a:pt x="1774" y="2846"/>
                  </a:lnTo>
                  <a:lnTo>
                    <a:pt x="286" y="2846"/>
                  </a:lnTo>
                  <a:lnTo>
                    <a:pt x="286" y="286"/>
                  </a:lnTo>
                  <a:lnTo>
                    <a:pt x="1774" y="286"/>
                  </a:lnTo>
                  <a:close/>
                  <a:moveTo>
                    <a:pt x="286" y="4989"/>
                  </a:moveTo>
                  <a:lnTo>
                    <a:pt x="486" y="4989"/>
                  </a:lnTo>
                  <a:lnTo>
                    <a:pt x="486" y="4703"/>
                  </a:lnTo>
                  <a:lnTo>
                    <a:pt x="286" y="4703"/>
                  </a:lnTo>
                  <a:lnTo>
                    <a:pt x="286" y="3132"/>
                  </a:lnTo>
                  <a:lnTo>
                    <a:pt x="2060" y="3132"/>
                  </a:lnTo>
                  <a:lnTo>
                    <a:pt x="2060" y="286"/>
                  </a:lnTo>
                  <a:lnTo>
                    <a:pt x="6396" y="286"/>
                  </a:lnTo>
                  <a:lnTo>
                    <a:pt x="6396" y="3539"/>
                  </a:lnTo>
                  <a:lnTo>
                    <a:pt x="4724" y="3539"/>
                  </a:lnTo>
                  <a:lnTo>
                    <a:pt x="4724" y="6397"/>
                  </a:lnTo>
                  <a:lnTo>
                    <a:pt x="286" y="6397"/>
                  </a:lnTo>
                  <a:lnTo>
                    <a:pt x="286" y="4989"/>
                  </a:lnTo>
                  <a:close/>
                  <a:moveTo>
                    <a:pt x="5008" y="6397"/>
                  </a:moveTo>
                  <a:lnTo>
                    <a:pt x="5008" y="3825"/>
                  </a:lnTo>
                  <a:lnTo>
                    <a:pt x="6396" y="3825"/>
                  </a:lnTo>
                  <a:lnTo>
                    <a:pt x="6396" y="6397"/>
                  </a:lnTo>
                  <a:lnTo>
                    <a:pt x="5008" y="6397"/>
                  </a:lnTo>
                  <a:close/>
                </a:path>
              </a:pathLst>
            </a:custGeom>
            <a:solidFill>
              <a:srgbClr val="D74021"/>
            </a:solidFill>
            <a:ln>
              <a:noFill/>
            </a:ln>
          </p:spPr>
          <p:txBody>
            <a:bodyPr anchorCtr="0" anchor="ctr" bIns="39075" lIns="78150" spcFirstLastPara="1" rIns="78150" wrap="square" tIns="39075">
              <a:noAutofit/>
            </a:bodyPr>
            <a:lstStyle/>
            <a:p>
              <a:pPr indent="0" lvl="0" marL="0" marR="0" rtl="0" algn="ctr">
                <a:spcBef>
                  <a:spcPts val="0"/>
                </a:spcBef>
                <a:spcAft>
                  <a:spcPts val="0"/>
                </a:spcAft>
                <a:buNone/>
              </a:pPr>
              <a:r>
                <a:t/>
              </a:r>
              <a:endParaRPr b="1" sz="800">
                <a:solidFill>
                  <a:srgbClr val="000000"/>
                </a:solidFill>
                <a:latin typeface="Arial"/>
                <a:ea typeface="Arial"/>
                <a:cs typeface="Arial"/>
                <a:sym typeface="Arial"/>
              </a:endParaRPr>
            </a:p>
          </p:txBody>
        </p:sp>
        <p:sp>
          <p:nvSpPr>
            <p:cNvPr id="3789" name="Google Shape;3789;p540"/>
            <p:cNvSpPr/>
            <p:nvPr/>
          </p:nvSpPr>
          <p:spPr>
            <a:xfrm>
              <a:off x="2328" y="4703"/>
              <a:ext cx="300" cy="300"/>
            </a:xfrm>
            <a:prstGeom prst="rect">
              <a:avLst/>
            </a:prstGeom>
            <a:solidFill>
              <a:srgbClr val="D74021"/>
            </a:solidFill>
            <a:ln>
              <a:noFill/>
            </a:ln>
          </p:spPr>
          <p:txBody>
            <a:bodyPr anchorCtr="0" anchor="ctr" bIns="39075" lIns="78150" spcFirstLastPara="1" rIns="78150" wrap="square" tIns="39075">
              <a:noAutofit/>
            </a:bodyPr>
            <a:lstStyle/>
            <a:p>
              <a:pPr indent="0" lvl="0" marL="0" marR="0" rtl="0" algn="ctr">
                <a:spcBef>
                  <a:spcPts val="0"/>
                </a:spcBef>
                <a:spcAft>
                  <a:spcPts val="0"/>
                </a:spcAft>
                <a:buNone/>
              </a:pPr>
              <a:r>
                <a:t/>
              </a:r>
              <a:endParaRPr b="1" sz="800">
                <a:solidFill>
                  <a:srgbClr val="000000"/>
                </a:solidFill>
                <a:latin typeface="Arial"/>
                <a:ea typeface="Arial"/>
                <a:cs typeface="Arial"/>
                <a:sym typeface="Arial"/>
              </a:endParaRPr>
            </a:p>
          </p:txBody>
        </p:sp>
        <p:sp>
          <p:nvSpPr>
            <p:cNvPr id="3790" name="Google Shape;3790;p540"/>
            <p:cNvSpPr/>
            <p:nvPr/>
          </p:nvSpPr>
          <p:spPr>
            <a:xfrm>
              <a:off x="2898" y="4703"/>
              <a:ext cx="300" cy="300"/>
            </a:xfrm>
            <a:prstGeom prst="rect">
              <a:avLst/>
            </a:prstGeom>
            <a:solidFill>
              <a:srgbClr val="D74021"/>
            </a:solidFill>
            <a:ln>
              <a:noFill/>
            </a:ln>
          </p:spPr>
          <p:txBody>
            <a:bodyPr anchorCtr="0" anchor="ctr" bIns="39075" lIns="78150" spcFirstLastPara="1" rIns="78150" wrap="square" tIns="39075">
              <a:noAutofit/>
            </a:bodyPr>
            <a:lstStyle/>
            <a:p>
              <a:pPr indent="0" lvl="0" marL="0" marR="0" rtl="0" algn="ctr">
                <a:spcBef>
                  <a:spcPts val="0"/>
                </a:spcBef>
                <a:spcAft>
                  <a:spcPts val="0"/>
                </a:spcAft>
                <a:buNone/>
              </a:pPr>
              <a:r>
                <a:t/>
              </a:r>
              <a:endParaRPr b="1" sz="800">
                <a:solidFill>
                  <a:srgbClr val="000000"/>
                </a:solidFill>
                <a:latin typeface="Arial"/>
                <a:ea typeface="Arial"/>
                <a:cs typeface="Arial"/>
                <a:sym typeface="Arial"/>
              </a:endParaRPr>
            </a:p>
          </p:txBody>
        </p:sp>
        <p:sp>
          <p:nvSpPr>
            <p:cNvPr id="3791" name="Google Shape;3791;p540"/>
            <p:cNvSpPr/>
            <p:nvPr/>
          </p:nvSpPr>
          <p:spPr>
            <a:xfrm>
              <a:off x="3466" y="4703"/>
              <a:ext cx="300" cy="300"/>
            </a:xfrm>
            <a:prstGeom prst="rect">
              <a:avLst/>
            </a:prstGeom>
            <a:solidFill>
              <a:srgbClr val="D74021"/>
            </a:solidFill>
            <a:ln>
              <a:noFill/>
            </a:ln>
          </p:spPr>
          <p:txBody>
            <a:bodyPr anchorCtr="0" anchor="ctr" bIns="39075" lIns="78150" spcFirstLastPara="1" rIns="78150" wrap="square" tIns="39075">
              <a:noAutofit/>
            </a:bodyPr>
            <a:lstStyle/>
            <a:p>
              <a:pPr indent="0" lvl="0" marL="0" marR="0" rtl="0" algn="ctr">
                <a:spcBef>
                  <a:spcPts val="0"/>
                </a:spcBef>
                <a:spcAft>
                  <a:spcPts val="0"/>
                </a:spcAft>
                <a:buNone/>
              </a:pPr>
              <a:r>
                <a:t/>
              </a:r>
              <a:endParaRPr b="1" sz="800">
                <a:solidFill>
                  <a:srgbClr val="000000"/>
                </a:solidFill>
                <a:latin typeface="Arial"/>
                <a:ea typeface="Arial"/>
                <a:cs typeface="Arial"/>
                <a:sym typeface="Arial"/>
              </a:endParaRPr>
            </a:p>
          </p:txBody>
        </p:sp>
        <p:sp>
          <p:nvSpPr>
            <p:cNvPr id="3792" name="Google Shape;3792;p540"/>
            <p:cNvSpPr/>
            <p:nvPr/>
          </p:nvSpPr>
          <p:spPr>
            <a:xfrm>
              <a:off x="1758" y="4703"/>
              <a:ext cx="300" cy="300"/>
            </a:xfrm>
            <a:prstGeom prst="rect">
              <a:avLst/>
            </a:prstGeom>
            <a:solidFill>
              <a:srgbClr val="D74021"/>
            </a:solidFill>
            <a:ln>
              <a:noFill/>
            </a:ln>
          </p:spPr>
          <p:txBody>
            <a:bodyPr anchorCtr="0" anchor="ctr" bIns="39075" lIns="78150" spcFirstLastPara="1" rIns="78150" wrap="square" tIns="39075">
              <a:noAutofit/>
            </a:bodyPr>
            <a:lstStyle/>
            <a:p>
              <a:pPr indent="0" lvl="0" marL="0" marR="0" rtl="0" algn="ctr">
                <a:spcBef>
                  <a:spcPts val="0"/>
                </a:spcBef>
                <a:spcAft>
                  <a:spcPts val="0"/>
                </a:spcAft>
                <a:buNone/>
              </a:pPr>
              <a:r>
                <a:t/>
              </a:r>
              <a:endParaRPr b="1" sz="800">
                <a:solidFill>
                  <a:srgbClr val="000000"/>
                </a:solidFill>
                <a:latin typeface="Arial"/>
                <a:ea typeface="Arial"/>
                <a:cs typeface="Arial"/>
                <a:sym typeface="Arial"/>
              </a:endParaRPr>
            </a:p>
          </p:txBody>
        </p:sp>
        <p:sp>
          <p:nvSpPr>
            <p:cNvPr id="3793" name="Google Shape;3793;p540"/>
            <p:cNvSpPr/>
            <p:nvPr/>
          </p:nvSpPr>
          <p:spPr>
            <a:xfrm>
              <a:off x="5586" y="1694"/>
              <a:ext cx="300" cy="300"/>
            </a:xfrm>
            <a:prstGeom prst="rect">
              <a:avLst/>
            </a:prstGeom>
            <a:solidFill>
              <a:srgbClr val="D74021"/>
            </a:solidFill>
            <a:ln>
              <a:noFill/>
            </a:ln>
          </p:spPr>
          <p:txBody>
            <a:bodyPr anchorCtr="0" anchor="ctr" bIns="39075" lIns="78150" spcFirstLastPara="1" rIns="78150" wrap="square" tIns="39075">
              <a:noAutofit/>
            </a:bodyPr>
            <a:lstStyle/>
            <a:p>
              <a:pPr indent="0" lvl="0" marL="0" marR="0" rtl="0" algn="ctr">
                <a:spcBef>
                  <a:spcPts val="0"/>
                </a:spcBef>
                <a:spcAft>
                  <a:spcPts val="0"/>
                </a:spcAft>
                <a:buNone/>
              </a:pPr>
              <a:r>
                <a:t/>
              </a:r>
              <a:endParaRPr b="1" sz="800">
                <a:solidFill>
                  <a:srgbClr val="000000"/>
                </a:solidFill>
                <a:latin typeface="Arial"/>
                <a:ea typeface="Arial"/>
                <a:cs typeface="Arial"/>
                <a:sym typeface="Arial"/>
              </a:endParaRPr>
            </a:p>
          </p:txBody>
        </p:sp>
        <p:sp>
          <p:nvSpPr>
            <p:cNvPr id="3794" name="Google Shape;3794;p540"/>
            <p:cNvSpPr/>
            <p:nvPr/>
          </p:nvSpPr>
          <p:spPr>
            <a:xfrm>
              <a:off x="4216" y="2604"/>
              <a:ext cx="300" cy="300"/>
            </a:xfrm>
            <a:prstGeom prst="rect">
              <a:avLst/>
            </a:prstGeom>
            <a:solidFill>
              <a:srgbClr val="D74021"/>
            </a:solidFill>
            <a:ln>
              <a:noFill/>
            </a:ln>
          </p:spPr>
          <p:txBody>
            <a:bodyPr anchorCtr="0" anchor="ctr" bIns="39075" lIns="78150" spcFirstLastPara="1" rIns="78150" wrap="square" tIns="39075">
              <a:noAutofit/>
            </a:bodyPr>
            <a:lstStyle/>
            <a:p>
              <a:pPr indent="0" lvl="0" marL="0" marR="0" rtl="0" algn="ctr">
                <a:spcBef>
                  <a:spcPts val="0"/>
                </a:spcBef>
                <a:spcAft>
                  <a:spcPts val="0"/>
                </a:spcAft>
                <a:buNone/>
              </a:pPr>
              <a:r>
                <a:t/>
              </a:r>
              <a:endParaRPr b="1" sz="800">
                <a:solidFill>
                  <a:srgbClr val="000000"/>
                </a:solidFill>
                <a:latin typeface="Arial"/>
                <a:ea typeface="Arial"/>
                <a:cs typeface="Arial"/>
                <a:sym typeface="Arial"/>
              </a:endParaRPr>
            </a:p>
          </p:txBody>
        </p:sp>
        <p:sp>
          <p:nvSpPr>
            <p:cNvPr id="3795" name="Google Shape;3795;p540"/>
            <p:cNvSpPr/>
            <p:nvPr/>
          </p:nvSpPr>
          <p:spPr>
            <a:xfrm>
              <a:off x="4216" y="2034"/>
              <a:ext cx="300" cy="300"/>
            </a:xfrm>
            <a:prstGeom prst="rect">
              <a:avLst/>
            </a:prstGeom>
            <a:solidFill>
              <a:srgbClr val="D74021"/>
            </a:solidFill>
            <a:ln>
              <a:noFill/>
            </a:ln>
          </p:spPr>
          <p:txBody>
            <a:bodyPr anchorCtr="0" anchor="ctr" bIns="39075" lIns="78150" spcFirstLastPara="1" rIns="78150" wrap="square" tIns="39075">
              <a:noAutofit/>
            </a:bodyPr>
            <a:lstStyle/>
            <a:p>
              <a:pPr indent="0" lvl="0" marL="0" marR="0" rtl="0" algn="ctr">
                <a:spcBef>
                  <a:spcPts val="0"/>
                </a:spcBef>
                <a:spcAft>
                  <a:spcPts val="0"/>
                </a:spcAft>
                <a:buNone/>
              </a:pPr>
              <a:r>
                <a:t/>
              </a:r>
              <a:endParaRPr b="1" sz="800">
                <a:solidFill>
                  <a:srgbClr val="000000"/>
                </a:solidFill>
                <a:latin typeface="Arial"/>
                <a:ea typeface="Arial"/>
                <a:cs typeface="Arial"/>
                <a:sym typeface="Arial"/>
              </a:endParaRPr>
            </a:p>
          </p:txBody>
        </p:sp>
        <p:sp>
          <p:nvSpPr>
            <p:cNvPr id="3796" name="Google Shape;3796;p540"/>
            <p:cNvSpPr/>
            <p:nvPr/>
          </p:nvSpPr>
          <p:spPr>
            <a:xfrm>
              <a:off x="4446" y="1694"/>
              <a:ext cx="300" cy="300"/>
            </a:xfrm>
            <a:prstGeom prst="rect">
              <a:avLst/>
            </a:prstGeom>
            <a:solidFill>
              <a:srgbClr val="D74021"/>
            </a:solidFill>
            <a:ln>
              <a:noFill/>
            </a:ln>
          </p:spPr>
          <p:txBody>
            <a:bodyPr anchorCtr="0" anchor="ctr" bIns="39075" lIns="78150" spcFirstLastPara="1" rIns="78150" wrap="square" tIns="39075">
              <a:noAutofit/>
            </a:bodyPr>
            <a:lstStyle/>
            <a:p>
              <a:pPr indent="0" lvl="0" marL="0" marR="0" rtl="0" algn="ctr">
                <a:spcBef>
                  <a:spcPts val="0"/>
                </a:spcBef>
                <a:spcAft>
                  <a:spcPts val="0"/>
                </a:spcAft>
                <a:buNone/>
              </a:pPr>
              <a:r>
                <a:t/>
              </a:r>
              <a:endParaRPr b="1" sz="800">
                <a:solidFill>
                  <a:srgbClr val="000000"/>
                </a:solidFill>
                <a:latin typeface="Arial"/>
                <a:ea typeface="Arial"/>
                <a:cs typeface="Arial"/>
                <a:sym typeface="Arial"/>
              </a:endParaRPr>
            </a:p>
          </p:txBody>
        </p:sp>
        <p:sp>
          <p:nvSpPr>
            <p:cNvPr id="3797" name="Google Shape;3797;p540"/>
            <p:cNvSpPr/>
            <p:nvPr/>
          </p:nvSpPr>
          <p:spPr>
            <a:xfrm>
              <a:off x="4036" y="4703"/>
              <a:ext cx="300" cy="300"/>
            </a:xfrm>
            <a:prstGeom prst="rect">
              <a:avLst/>
            </a:prstGeom>
            <a:solidFill>
              <a:srgbClr val="D74021"/>
            </a:solidFill>
            <a:ln>
              <a:noFill/>
            </a:ln>
          </p:spPr>
          <p:txBody>
            <a:bodyPr anchorCtr="0" anchor="ctr" bIns="39075" lIns="78150" spcFirstLastPara="1" rIns="78150" wrap="square" tIns="39075">
              <a:noAutofit/>
            </a:bodyPr>
            <a:lstStyle/>
            <a:p>
              <a:pPr indent="0" lvl="0" marL="0" marR="0" rtl="0" algn="ctr">
                <a:spcBef>
                  <a:spcPts val="0"/>
                </a:spcBef>
                <a:spcAft>
                  <a:spcPts val="0"/>
                </a:spcAft>
                <a:buNone/>
              </a:pPr>
              <a:r>
                <a:t/>
              </a:r>
              <a:endParaRPr b="1" sz="800">
                <a:solidFill>
                  <a:srgbClr val="000000"/>
                </a:solidFill>
                <a:latin typeface="Arial"/>
                <a:ea typeface="Arial"/>
                <a:cs typeface="Arial"/>
                <a:sym typeface="Arial"/>
              </a:endParaRPr>
            </a:p>
          </p:txBody>
        </p:sp>
        <p:sp>
          <p:nvSpPr>
            <p:cNvPr id="3798" name="Google Shape;3798;p540"/>
            <p:cNvSpPr/>
            <p:nvPr/>
          </p:nvSpPr>
          <p:spPr>
            <a:xfrm>
              <a:off x="5016" y="1694"/>
              <a:ext cx="300" cy="300"/>
            </a:xfrm>
            <a:prstGeom prst="rect">
              <a:avLst/>
            </a:prstGeom>
            <a:solidFill>
              <a:srgbClr val="D74021"/>
            </a:solidFill>
            <a:ln>
              <a:noFill/>
            </a:ln>
          </p:spPr>
          <p:txBody>
            <a:bodyPr anchorCtr="0" anchor="ctr" bIns="39075" lIns="78150" spcFirstLastPara="1" rIns="78150" wrap="square" tIns="39075">
              <a:noAutofit/>
            </a:bodyPr>
            <a:lstStyle/>
            <a:p>
              <a:pPr indent="0" lvl="0" marL="0" marR="0" rtl="0" algn="ctr">
                <a:spcBef>
                  <a:spcPts val="0"/>
                </a:spcBef>
                <a:spcAft>
                  <a:spcPts val="0"/>
                </a:spcAft>
                <a:buNone/>
              </a:pPr>
              <a:r>
                <a:t/>
              </a:r>
              <a:endParaRPr b="1" sz="800">
                <a:solidFill>
                  <a:srgbClr val="000000"/>
                </a:solidFill>
                <a:latin typeface="Arial"/>
                <a:ea typeface="Arial"/>
                <a:cs typeface="Arial"/>
                <a:sym typeface="Arial"/>
              </a:endParaRPr>
            </a:p>
          </p:txBody>
        </p:sp>
        <p:sp>
          <p:nvSpPr>
            <p:cNvPr id="3799" name="Google Shape;3799;p540"/>
            <p:cNvSpPr/>
            <p:nvPr/>
          </p:nvSpPr>
          <p:spPr>
            <a:xfrm>
              <a:off x="4216" y="3745"/>
              <a:ext cx="300" cy="300"/>
            </a:xfrm>
            <a:prstGeom prst="rect">
              <a:avLst/>
            </a:prstGeom>
            <a:solidFill>
              <a:srgbClr val="D74021"/>
            </a:solidFill>
            <a:ln>
              <a:noFill/>
            </a:ln>
          </p:spPr>
          <p:txBody>
            <a:bodyPr anchorCtr="0" anchor="ctr" bIns="39075" lIns="78150" spcFirstLastPara="1" rIns="78150" wrap="square" tIns="39075">
              <a:noAutofit/>
            </a:bodyPr>
            <a:lstStyle/>
            <a:p>
              <a:pPr indent="0" lvl="0" marL="0" marR="0" rtl="0" algn="ctr">
                <a:spcBef>
                  <a:spcPts val="0"/>
                </a:spcBef>
                <a:spcAft>
                  <a:spcPts val="0"/>
                </a:spcAft>
                <a:buNone/>
              </a:pPr>
              <a:r>
                <a:t/>
              </a:r>
              <a:endParaRPr b="1" sz="800">
                <a:solidFill>
                  <a:srgbClr val="000000"/>
                </a:solidFill>
                <a:latin typeface="Arial"/>
                <a:ea typeface="Arial"/>
                <a:cs typeface="Arial"/>
                <a:sym typeface="Arial"/>
              </a:endParaRPr>
            </a:p>
          </p:txBody>
        </p:sp>
        <p:sp>
          <p:nvSpPr>
            <p:cNvPr id="3800" name="Google Shape;3800;p540"/>
            <p:cNvSpPr/>
            <p:nvPr/>
          </p:nvSpPr>
          <p:spPr>
            <a:xfrm>
              <a:off x="4216" y="3174"/>
              <a:ext cx="300" cy="300"/>
            </a:xfrm>
            <a:prstGeom prst="rect">
              <a:avLst/>
            </a:prstGeom>
            <a:solidFill>
              <a:srgbClr val="D74021"/>
            </a:solidFill>
            <a:ln>
              <a:noFill/>
            </a:ln>
          </p:spPr>
          <p:txBody>
            <a:bodyPr anchorCtr="0" anchor="ctr" bIns="39075" lIns="78150" spcFirstLastPara="1" rIns="78150" wrap="square" tIns="39075">
              <a:noAutofit/>
            </a:bodyPr>
            <a:lstStyle/>
            <a:p>
              <a:pPr indent="0" lvl="0" marL="0" marR="0" rtl="0" algn="ctr">
                <a:spcBef>
                  <a:spcPts val="0"/>
                </a:spcBef>
                <a:spcAft>
                  <a:spcPts val="0"/>
                </a:spcAft>
                <a:buNone/>
              </a:pPr>
              <a:r>
                <a:t/>
              </a:r>
              <a:endParaRPr b="1" sz="800">
                <a:solidFill>
                  <a:srgbClr val="000000"/>
                </a:solidFill>
                <a:latin typeface="Arial"/>
                <a:ea typeface="Arial"/>
                <a:cs typeface="Arial"/>
                <a:sym typeface="Arial"/>
              </a:endParaRPr>
            </a:p>
          </p:txBody>
        </p:sp>
        <p:sp>
          <p:nvSpPr>
            <p:cNvPr id="3801" name="Google Shape;3801;p540"/>
            <p:cNvSpPr/>
            <p:nvPr/>
          </p:nvSpPr>
          <p:spPr>
            <a:xfrm>
              <a:off x="4216" y="4313"/>
              <a:ext cx="300" cy="300"/>
            </a:xfrm>
            <a:prstGeom prst="rect">
              <a:avLst/>
            </a:prstGeom>
            <a:solidFill>
              <a:srgbClr val="D74021"/>
            </a:solidFill>
            <a:ln>
              <a:noFill/>
            </a:ln>
          </p:spPr>
          <p:txBody>
            <a:bodyPr anchorCtr="0" anchor="ctr" bIns="39075" lIns="78150" spcFirstLastPara="1" rIns="78150" wrap="square" tIns="39075">
              <a:noAutofit/>
            </a:bodyPr>
            <a:lstStyle/>
            <a:p>
              <a:pPr indent="0" lvl="0" marL="0" marR="0" rtl="0" algn="ctr">
                <a:spcBef>
                  <a:spcPts val="0"/>
                </a:spcBef>
                <a:spcAft>
                  <a:spcPts val="0"/>
                </a:spcAft>
                <a:buNone/>
              </a:pPr>
              <a:r>
                <a:t/>
              </a:r>
              <a:endParaRPr b="1" sz="800">
                <a:solidFill>
                  <a:srgbClr val="000000"/>
                </a:solidFill>
                <a:latin typeface="Arial"/>
                <a:ea typeface="Arial"/>
                <a:cs typeface="Arial"/>
                <a:sym typeface="Arial"/>
              </a:endParaRPr>
            </a:p>
          </p:txBody>
        </p:sp>
        <p:sp>
          <p:nvSpPr>
            <p:cNvPr id="3802" name="Google Shape;3802;p540"/>
            <p:cNvSpPr/>
            <p:nvPr/>
          </p:nvSpPr>
          <p:spPr>
            <a:xfrm>
              <a:off x="5958" y="1166"/>
              <a:ext cx="910" cy="1404"/>
            </a:xfrm>
            <a:custGeom>
              <a:rect b="b" l="l" r="r" t="t"/>
              <a:pathLst>
                <a:path extrusionOk="0" h="1404" w="910">
                  <a:moveTo>
                    <a:pt x="202" y="1404"/>
                  </a:moveTo>
                  <a:lnTo>
                    <a:pt x="910" y="696"/>
                  </a:lnTo>
                  <a:lnTo>
                    <a:pt x="214" y="0"/>
                  </a:lnTo>
                  <a:lnTo>
                    <a:pt x="14" y="202"/>
                  </a:lnTo>
                  <a:lnTo>
                    <a:pt x="340" y="528"/>
                  </a:lnTo>
                  <a:lnTo>
                    <a:pt x="198" y="528"/>
                  </a:lnTo>
                  <a:lnTo>
                    <a:pt x="198" y="812"/>
                  </a:lnTo>
                  <a:lnTo>
                    <a:pt x="390" y="812"/>
                  </a:lnTo>
                  <a:lnTo>
                    <a:pt x="0" y="1202"/>
                  </a:lnTo>
                  <a:lnTo>
                    <a:pt x="202" y="1404"/>
                  </a:lnTo>
                  <a:close/>
                  <a:moveTo>
                    <a:pt x="482" y="670"/>
                  </a:moveTo>
                  <a:lnTo>
                    <a:pt x="508" y="696"/>
                  </a:lnTo>
                  <a:lnTo>
                    <a:pt x="482" y="720"/>
                  </a:lnTo>
                  <a:lnTo>
                    <a:pt x="482" y="670"/>
                  </a:lnTo>
                  <a:close/>
                </a:path>
              </a:pathLst>
            </a:custGeom>
            <a:solidFill>
              <a:srgbClr val="D74021"/>
            </a:solidFill>
            <a:ln>
              <a:noFill/>
            </a:ln>
          </p:spPr>
          <p:txBody>
            <a:bodyPr anchorCtr="0" anchor="ctr" bIns="39075" lIns="78150" spcFirstLastPara="1" rIns="78150" wrap="square" tIns="39075">
              <a:noAutofit/>
            </a:bodyPr>
            <a:lstStyle/>
            <a:p>
              <a:pPr indent="0" lvl="0" marL="0" marR="0" rtl="0" algn="ctr">
                <a:spcBef>
                  <a:spcPts val="0"/>
                </a:spcBef>
                <a:spcAft>
                  <a:spcPts val="0"/>
                </a:spcAft>
                <a:buNone/>
              </a:pPr>
              <a:r>
                <a:t/>
              </a:r>
              <a:endParaRPr b="1" sz="800">
                <a:solidFill>
                  <a:srgbClr val="000000"/>
                </a:solidFill>
                <a:latin typeface="Arial"/>
                <a:ea typeface="Arial"/>
                <a:cs typeface="Arial"/>
                <a:sym typeface="Arial"/>
              </a:endParaRPr>
            </a:p>
          </p:txBody>
        </p:sp>
      </p:grpSp>
      <p:sp>
        <p:nvSpPr>
          <p:cNvPr id="3803" name="Google Shape;3803;p540"/>
          <p:cNvSpPr txBox="1"/>
          <p:nvPr/>
        </p:nvSpPr>
        <p:spPr>
          <a:xfrm>
            <a:off x="946238" y="1206863"/>
            <a:ext cx="2471100" cy="171600"/>
          </a:xfrm>
          <a:prstGeom prst="rect">
            <a:avLst/>
          </a:prstGeom>
          <a:noFill/>
          <a:ln>
            <a:noFill/>
          </a:ln>
        </p:spPr>
        <p:txBody>
          <a:bodyPr anchorCtr="0" anchor="ctr" bIns="91400" lIns="91400" spcFirstLastPara="1" rIns="91400" wrap="square" tIns="91400">
            <a:noAutofit/>
          </a:bodyPr>
          <a:lstStyle/>
          <a:p>
            <a:pPr indent="0" lvl="0" marL="0" marR="0" rtl="0" algn="ctr">
              <a:spcBef>
                <a:spcPts val="0"/>
              </a:spcBef>
              <a:spcAft>
                <a:spcPts val="0"/>
              </a:spcAft>
              <a:buNone/>
            </a:pPr>
            <a:r>
              <a:rPr b="1" lang="en" sz="1800">
                <a:solidFill>
                  <a:schemeClr val="accent1"/>
                </a:solidFill>
                <a:latin typeface="Arial"/>
                <a:ea typeface="Arial"/>
                <a:cs typeface="Arial"/>
                <a:sym typeface="Arial"/>
              </a:rPr>
              <a:t>Strategy</a:t>
            </a:r>
            <a:endParaRPr b="1" sz="1800">
              <a:solidFill>
                <a:schemeClr val="accent1"/>
              </a:solidFill>
              <a:latin typeface="Arial"/>
              <a:ea typeface="Arial"/>
              <a:cs typeface="Arial"/>
              <a:sym typeface="Arial"/>
            </a:endParaRPr>
          </a:p>
        </p:txBody>
      </p:sp>
      <p:sp>
        <p:nvSpPr>
          <p:cNvPr id="3804" name="Google Shape;3804;p540"/>
          <p:cNvSpPr/>
          <p:nvPr/>
        </p:nvSpPr>
        <p:spPr>
          <a:xfrm>
            <a:off x="6375337" y="771662"/>
            <a:ext cx="377717" cy="352105"/>
          </a:xfrm>
          <a:custGeom>
            <a:rect b="b" l="l" r="r" t="t"/>
            <a:pathLst>
              <a:path extrusionOk="0" h="6681" w="6682">
                <a:moveTo>
                  <a:pt x="0" y="0"/>
                </a:moveTo>
                <a:lnTo>
                  <a:pt x="0" y="6681"/>
                </a:lnTo>
                <a:lnTo>
                  <a:pt x="6682" y="6681"/>
                </a:lnTo>
                <a:lnTo>
                  <a:pt x="6682" y="0"/>
                </a:lnTo>
                <a:lnTo>
                  <a:pt x="0" y="0"/>
                </a:lnTo>
                <a:close/>
                <a:moveTo>
                  <a:pt x="4023" y="4797"/>
                </a:moveTo>
                <a:lnTo>
                  <a:pt x="4023" y="4797"/>
                </a:lnTo>
                <a:lnTo>
                  <a:pt x="4013" y="4751"/>
                </a:lnTo>
                <a:lnTo>
                  <a:pt x="3997" y="4705"/>
                </a:lnTo>
                <a:lnTo>
                  <a:pt x="3979" y="4661"/>
                </a:lnTo>
                <a:lnTo>
                  <a:pt x="3959" y="4617"/>
                </a:lnTo>
                <a:lnTo>
                  <a:pt x="3935" y="4577"/>
                </a:lnTo>
                <a:lnTo>
                  <a:pt x="3907" y="4537"/>
                </a:lnTo>
                <a:lnTo>
                  <a:pt x="3877" y="4499"/>
                </a:lnTo>
                <a:lnTo>
                  <a:pt x="3843" y="4463"/>
                </a:lnTo>
                <a:lnTo>
                  <a:pt x="3843" y="4463"/>
                </a:lnTo>
                <a:lnTo>
                  <a:pt x="3843" y="4463"/>
                </a:lnTo>
                <a:lnTo>
                  <a:pt x="3819" y="4441"/>
                </a:lnTo>
                <a:lnTo>
                  <a:pt x="3793" y="4419"/>
                </a:lnTo>
                <a:lnTo>
                  <a:pt x="3767" y="4397"/>
                </a:lnTo>
                <a:lnTo>
                  <a:pt x="3741" y="4379"/>
                </a:lnTo>
                <a:lnTo>
                  <a:pt x="3713" y="4361"/>
                </a:lnTo>
                <a:lnTo>
                  <a:pt x="3683" y="4345"/>
                </a:lnTo>
                <a:lnTo>
                  <a:pt x="3655" y="4331"/>
                </a:lnTo>
                <a:lnTo>
                  <a:pt x="3625" y="4319"/>
                </a:lnTo>
                <a:lnTo>
                  <a:pt x="3595" y="4307"/>
                </a:lnTo>
                <a:lnTo>
                  <a:pt x="3565" y="4297"/>
                </a:lnTo>
                <a:lnTo>
                  <a:pt x="3533" y="4289"/>
                </a:lnTo>
                <a:lnTo>
                  <a:pt x="3503" y="4283"/>
                </a:lnTo>
                <a:lnTo>
                  <a:pt x="3471" y="4277"/>
                </a:lnTo>
                <a:lnTo>
                  <a:pt x="3439" y="4273"/>
                </a:lnTo>
                <a:lnTo>
                  <a:pt x="3409" y="4271"/>
                </a:lnTo>
                <a:lnTo>
                  <a:pt x="3377" y="4271"/>
                </a:lnTo>
                <a:lnTo>
                  <a:pt x="3345" y="4271"/>
                </a:lnTo>
                <a:lnTo>
                  <a:pt x="3313" y="4273"/>
                </a:lnTo>
                <a:lnTo>
                  <a:pt x="3281" y="4277"/>
                </a:lnTo>
                <a:lnTo>
                  <a:pt x="3249" y="4283"/>
                </a:lnTo>
                <a:lnTo>
                  <a:pt x="3219" y="4289"/>
                </a:lnTo>
                <a:lnTo>
                  <a:pt x="3187" y="4297"/>
                </a:lnTo>
                <a:lnTo>
                  <a:pt x="3157" y="4307"/>
                </a:lnTo>
                <a:lnTo>
                  <a:pt x="3127" y="4319"/>
                </a:lnTo>
                <a:lnTo>
                  <a:pt x="3097" y="4331"/>
                </a:lnTo>
                <a:lnTo>
                  <a:pt x="3069" y="4345"/>
                </a:lnTo>
                <a:lnTo>
                  <a:pt x="3041" y="4361"/>
                </a:lnTo>
                <a:lnTo>
                  <a:pt x="3013" y="4379"/>
                </a:lnTo>
                <a:lnTo>
                  <a:pt x="2985" y="4397"/>
                </a:lnTo>
                <a:lnTo>
                  <a:pt x="2959" y="4419"/>
                </a:lnTo>
                <a:lnTo>
                  <a:pt x="2933" y="4441"/>
                </a:lnTo>
                <a:lnTo>
                  <a:pt x="2909" y="4463"/>
                </a:lnTo>
                <a:lnTo>
                  <a:pt x="2909" y="4463"/>
                </a:lnTo>
                <a:lnTo>
                  <a:pt x="2875" y="4499"/>
                </a:lnTo>
                <a:lnTo>
                  <a:pt x="2845" y="4537"/>
                </a:lnTo>
                <a:lnTo>
                  <a:pt x="2817" y="4577"/>
                </a:lnTo>
                <a:lnTo>
                  <a:pt x="2793" y="4617"/>
                </a:lnTo>
                <a:lnTo>
                  <a:pt x="2773" y="4661"/>
                </a:lnTo>
                <a:lnTo>
                  <a:pt x="2755" y="4705"/>
                </a:lnTo>
                <a:lnTo>
                  <a:pt x="2741" y="4751"/>
                </a:lnTo>
                <a:lnTo>
                  <a:pt x="2729" y="4797"/>
                </a:lnTo>
                <a:lnTo>
                  <a:pt x="284" y="4797"/>
                </a:lnTo>
                <a:lnTo>
                  <a:pt x="284" y="3483"/>
                </a:lnTo>
                <a:lnTo>
                  <a:pt x="4199" y="3483"/>
                </a:lnTo>
                <a:lnTo>
                  <a:pt x="4199" y="3483"/>
                </a:lnTo>
                <a:lnTo>
                  <a:pt x="4209" y="3529"/>
                </a:lnTo>
                <a:lnTo>
                  <a:pt x="4225" y="3573"/>
                </a:lnTo>
                <a:lnTo>
                  <a:pt x="4243" y="3617"/>
                </a:lnTo>
                <a:lnTo>
                  <a:pt x="4263" y="3659"/>
                </a:lnTo>
                <a:lnTo>
                  <a:pt x="4287" y="3699"/>
                </a:lnTo>
                <a:lnTo>
                  <a:pt x="4313" y="3737"/>
                </a:lnTo>
                <a:lnTo>
                  <a:pt x="4343" y="3775"/>
                </a:lnTo>
                <a:lnTo>
                  <a:pt x="4377" y="3809"/>
                </a:lnTo>
                <a:lnTo>
                  <a:pt x="4377" y="3809"/>
                </a:lnTo>
                <a:lnTo>
                  <a:pt x="4401" y="3833"/>
                </a:lnTo>
                <a:lnTo>
                  <a:pt x="4425" y="3855"/>
                </a:lnTo>
                <a:lnTo>
                  <a:pt x="4451" y="3875"/>
                </a:lnTo>
                <a:lnTo>
                  <a:pt x="4477" y="3893"/>
                </a:lnTo>
                <a:lnTo>
                  <a:pt x="4505" y="3911"/>
                </a:lnTo>
                <a:lnTo>
                  <a:pt x="4533" y="3927"/>
                </a:lnTo>
                <a:lnTo>
                  <a:pt x="4561" y="3941"/>
                </a:lnTo>
                <a:lnTo>
                  <a:pt x="4591" y="3953"/>
                </a:lnTo>
                <a:lnTo>
                  <a:pt x="4621" y="3965"/>
                </a:lnTo>
                <a:lnTo>
                  <a:pt x="4651" y="3975"/>
                </a:lnTo>
                <a:lnTo>
                  <a:pt x="4683" y="3983"/>
                </a:lnTo>
                <a:lnTo>
                  <a:pt x="4715" y="3991"/>
                </a:lnTo>
                <a:lnTo>
                  <a:pt x="4747" y="3997"/>
                </a:lnTo>
                <a:lnTo>
                  <a:pt x="4779" y="4001"/>
                </a:lnTo>
                <a:lnTo>
                  <a:pt x="4811" y="4003"/>
                </a:lnTo>
                <a:lnTo>
                  <a:pt x="4845" y="4003"/>
                </a:lnTo>
                <a:lnTo>
                  <a:pt x="4845" y="4003"/>
                </a:lnTo>
                <a:lnTo>
                  <a:pt x="4891" y="4003"/>
                </a:lnTo>
                <a:lnTo>
                  <a:pt x="4939" y="3997"/>
                </a:lnTo>
                <a:lnTo>
                  <a:pt x="4985" y="3989"/>
                </a:lnTo>
                <a:lnTo>
                  <a:pt x="5032" y="3977"/>
                </a:lnTo>
                <a:lnTo>
                  <a:pt x="5076" y="3963"/>
                </a:lnTo>
                <a:lnTo>
                  <a:pt x="5118" y="3945"/>
                </a:lnTo>
                <a:lnTo>
                  <a:pt x="5160" y="3923"/>
                </a:lnTo>
                <a:lnTo>
                  <a:pt x="5200" y="3899"/>
                </a:lnTo>
                <a:lnTo>
                  <a:pt x="5568" y="4267"/>
                </a:lnTo>
                <a:lnTo>
                  <a:pt x="5770" y="4065"/>
                </a:lnTo>
                <a:lnTo>
                  <a:pt x="5402" y="3699"/>
                </a:lnTo>
                <a:lnTo>
                  <a:pt x="5402" y="3699"/>
                </a:lnTo>
                <a:lnTo>
                  <a:pt x="5418" y="3673"/>
                </a:lnTo>
                <a:lnTo>
                  <a:pt x="5432" y="3647"/>
                </a:lnTo>
                <a:lnTo>
                  <a:pt x="5444" y="3621"/>
                </a:lnTo>
                <a:lnTo>
                  <a:pt x="5456" y="3593"/>
                </a:lnTo>
                <a:lnTo>
                  <a:pt x="5466" y="3567"/>
                </a:lnTo>
                <a:lnTo>
                  <a:pt x="5476" y="3539"/>
                </a:lnTo>
                <a:lnTo>
                  <a:pt x="5484" y="3511"/>
                </a:lnTo>
                <a:lnTo>
                  <a:pt x="5490" y="3483"/>
                </a:lnTo>
                <a:lnTo>
                  <a:pt x="6396" y="3483"/>
                </a:lnTo>
                <a:lnTo>
                  <a:pt x="6396" y="4797"/>
                </a:lnTo>
                <a:lnTo>
                  <a:pt x="4023" y="4797"/>
                </a:lnTo>
                <a:close/>
                <a:moveTo>
                  <a:pt x="3377" y="5307"/>
                </a:moveTo>
                <a:lnTo>
                  <a:pt x="3377" y="5307"/>
                </a:lnTo>
                <a:lnTo>
                  <a:pt x="3339" y="5305"/>
                </a:lnTo>
                <a:lnTo>
                  <a:pt x="3303" y="5301"/>
                </a:lnTo>
                <a:lnTo>
                  <a:pt x="3267" y="5291"/>
                </a:lnTo>
                <a:lnTo>
                  <a:pt x="3233" y="5279"/>
                </a:lnTo>
                <a:lnTo>
                  <a:pt x="3199" y="5263"/>
                </a:lnTo>
                <a:lnTo>
                  <a:pt x="3167" y="5245"/>
                </a:lnTo>
                <a:lnTo>
                  <a:pt x="3137" y="5223"/>
                </a:lnTo>
                <a:lnTo>
                  <a:pt x="3111" y="5197"/>
                </a:lnTo>
                <a:lnTo>
                  <a:pt x="3111" y="5197"/>
                </a:lnTo>
                <a:lnTo>
                  <a:pt x="3085" y="5169"/>
                </a:lnTo>
                <a:lnTo>
                  <a:pt x="3063" y="5139"/>
                </a:lnTo>
                <a:lnTo>
                  <a:pt x="3043" y="5109"/>
                </a:lnTo>
                <a:lnTo>
                  <a:pt x="3029" y="5075"/>
                </a:lnTo>
                <a:lnTo>
                  <a:pt x="3015" y="5041"/>
                </a:lnTo>
                <a:lnTo>
                  <a:pt x="3007" y="5005"/>
                </a:lnTo>
                <a:lnTo>
                  <a:pt x="3001" y="4969"/>
                </a:lnTo>
                <a:lnTo>
                  <a:pt x="2999" y="4931"/>
                </a:lnTo>
                <a:lnTo>
                  <a:pt x="2999" y="4931"/>
                </a:lnTo>
                <a:lnTo>
                  <a:pt x="3001" y="4893"/>
                </a:lnTo>
                <a:lnTo>
                  <a:pt x="3007" y="4857"/>
                </a:lnTo>
                <a:lnTo>
                  <a:pt x="3015" y="4821"/>
                </a:lnTo>
                <a:lnTo>
                  <a:pt x="3029" y="4787"/>
                </a:lnTo>
                <a:lnTo>
                  <a:pt x="3043" y="4753"/>
                </a:lnTo>
                <a:lnTo>
                  <a:pt x="3063" y="4723"/>
                </a:lnTo>
                <a:lnTo>
                  <a:pt x="3085" y="4693"/>
                </a:lnTo>
                <a:lnTo>
                  <a:pt x="3111" y="4665"/>
                </a:lnTo>
                <a:lnTo>
                  <a:pt x="3111" y="4665"/>
                </a:lnTo>
                <a:lnTo>
                  <a:pt x="3139" y="4639"/>
                </a:lnTo>
                <a:lnTo>
                  <a:pt x="3169" y="4617"/>
                </a:lnTo>
                <a:lnTo>
                  <a:pt x="3201" y="4597"/>
                </a:lnTo>
                <a:lnTo>
                  <a:pt x="3235" y="4583"/>
                </a:lnTo>
                <a:lnTo>
                  <a:pt x="3269" y="4571"/>
                </a:lnTo>
                <a:lnTo>
                  <a:pt x="3305" y="4561"/>
                </a:lnTo>
                <a:lnTo>
                  <a:pt x="3341" y="4557"/>
                </a:lnTo>
                <a:lnTo>
                  <a:pt x="3377" y="4555"/>
                </a:lnTo>
                <a:lnTo>
                  <a:pt x="3377" y="4555"/>
                </a:lnTo>
                <a:lnTo>
                  <a:pt x="3413" y="4557"/>
                </a:lnTo>
                <a:lnTo>
                  <a:pt x="3449" y="4561"/>
                </a:lnTo>
                <a:lnTo>
                  <a:pt x="3483" y="4571"/>
                </a:lnTo>
                <a:lnTo>
                  <a:pt x="3519" y="4583"/>
                </a:lnTo>
                <a:lnTo>
                  <a:pt x="3551" y="4597"/>
                </a:lnTo>
                <a:lnTo>
                  <a:pt x="3583" y="4617"/>
                </a:lnTo>
                <a:lnTo>
                  <a:pt x="3613" y="4639"/>
                </a:lnTo>
                <a:lnTo>
                  <a:pt x="3643" y="4665"/>
                </a:lnTo>
                <a:lnTo>
                  <a:pt x="3643" y="4665"/>
                </a:lnTo>
                <a:lnTo>
                  <a:pt x="3667" y="4693"/>
                </a:lnTo>
                <a:lnTo>
                  <a:pt x="3689" y="4723"/>
                </a:lnTo>
                <a:lnTo>
                  <a:pt x="3709" y="4753"/>
                </a:lnTo>
                <a:lnTo>
                  <a:pt x="3725" y="4787"/>
                </a:lnTo>
                <a:lnTo>
                  <a:pt x="3737" y="4821"/>
                </a:lnTo>
                <a:lnTo>
                  <a:pt x="3745" y="4857"/>
                </a:lnTo>
                <a:lnTo>
                  <a:pt x="3751" y="4893"/>
                </a:lnTo>
                <a:lnTo>
                  <a:pt x="3753" y="4931"/>
                </a:lnTo>
                <a:lnTo>
                  <a:pt x="3753" y="4931"/>
                </a:lnTo>
                <a:lnTo>
                  <a:pt x="3751" y="4969"/>
                </a:lnTo>
                <a:lnTo>
                  <a:pt x="3745" y="5005"/>
                </a:lnTo>
                <a:lnTo>
                  <a:pt x="3737" y="5041"/>
                </a:lnTo>
                <a:lnTo>
                  <a:pt x="3725" y="5075"/>
                </a:lnTo>
                <a:lnTo>
                  <a:pt x="3709" y="5109"/>
                </a:lnTo>
                <a:lnTo>
                  <a:pt x="3689" y="5139"/>
                </a:lnTo>
                <a:lnTo>
                  <a:pt x="3667" y="5169"/>
                </a:lnTo>
                <a:lnTo>
                  <a:pt x="3643" y="5197"/>
                </a:lnTo>
                <a:lnTo>
                  <a:pt x="3643" y="5197"/>
                </a:lnTo>
                <a:lnTo>
                  <a:pt x="3615" y="5223"/>
                </a:lnTo>
                <a:lnTo>
                  <a:pt x="3585" y="5245"/>
                </a:lnTo>
                <a:lnTo>
                  <a:pt x="3553" y="5263"/>
                </a:lnTo>
                <a:lnTo>
                  <a:pt x="3521" y="5279"/>
                </a:lnTo>
                <a:lnTo>
                  <a:pt x="3485" y="5291"/>
                </a:lnTo>
                <a:lnTo>
                  <a:pt x="3451" y="5301"/>
                </a:lnTo>
                <a:lnTo>
                  <a:pt x="3413" y="5305"/>
                </a:lnTo>
                <a:lnTo>
                  <a:pt x="3377" y="5307"/>
                </a:lnTo>
                <a:lnTo>
                  <a:pt x="3377" y="5307"/>
                </a:lnTo>
                <a:close/>
                <a:moveTo>
                  <a:pt x="5112" y="3609"/>
                </a:moveTo>
                <a:lnTo>
                  <a:pt x="5112" y="3609"/>
                </a:lnTo>
                <a:lnTo>
                  <a:pt x="5084" y="3633"/>
                </a:lnTo>
                <a:lnTo>
                  <a:pt x="5054" y="3655"/>
                </a:lnTo>
                <a:lnTo>
                  <a:pt x="5022" y="3675"/>
                </a:lnTo>
                <a:lnTo>
                  <a:pt x="4989" y="3691"/>
                </a:lnTo>
                <a:lnTo>
                  <a:pt x="4953" y="3703"/>
                </a:lnTo>
                <a:lnTo>
                  <a:pt x="4919" y="3711"/>
                </a:lnTo>
                <a:lnTo>
                  <a:pt x="4881" y="3717"/>
                </a:lnTo>
                <a:lnTo>
                  <a:pt x="4845" y="3719"/>
                </a:lnTo>
                <a:lnTo>
                  <a:pt x="4845" y="3719"/>
                </a:lnTo>
                <a:lnTo>
                  <a:pt x="4807" y="3717"/>
                </a:lnTo>
                <a:lnTo>
                  <a:pt x="4771" y="3711"/>
                </a:lnTo>
                <a:lnTo>
                  <a:pt x="4735" y="3703"/>
                </a:lnTo>
                <a:lnTo>
                  <a:pt x="4701" y="3691"/>
                </a:lnTo>
                <a:lnTo>
                  <a:pt x="4667" y="3675"/>
                </a:lnTo>
                <a:lnTo>
                  <a:pt x="4635" y="3655"/>
                </a:lnTo>
                <a:lnTo>
                  <a:pt x="4605" y="3633"/>
                </a:lnTo>
                <a:lnTo>
                  <a:pt x="4579" y="3609"/>
                </a:lnTo>
                <a:lnTo>
                  <a:pt x="4579" y="3609"/>
                </a:lnTo>
                <a:lnTo>
                  <a:pt x="4553" y="3581"/>
                </a:lnTo>
                <a:lnTo>
                  <a:pt x="4531" y="3551"/>
                </a:lnTo>
                <a:lnTo>
                  <a:pt x="4511" y="3519"/>
                </a:lnTo>
                <a:lnTo>
                  <a:pt x="4497" y="3487"/>
                </a:lnTo>
                <a:lnTo>
                  <a:pt x="4483" y="3453"/>
                </a:lnTo>
                <a:lnTo>
                  <a:pt x="4475" y="3417"/>
                </a:lnTo>
                <a:lnTo>
                  <a:pt x="4469" y="3379"/>
                </a:lnTo>
                <a:lnTo>
                  <a:pt x="4467" y="3343"/>
                </a:lnTo>
                <a:lnTo>
                  <a:pt x="4467" y="3343"/>
                </a:lnTo>
                <a:lnTo>
                  <a:pt x="4469" y="3306"/>
                </a:lnTo>
                <a:lnTo>
                  <a:pt x="4475" y="3270"/>
                </a:lnTo>
                <a:lnTo>
                  <a:pt x="4483" y="3234"/>
                </a:lnTo>
                <a:lnTo>
                  <a:pt x="4497" y="3200"/>
                </a:lnTo>
                <a:lnTo>
                  <a:pt x="4511" y="3166"/>
                </a:lnTo>
                <a:lnTo>
                  <a:pt x="4531" y="3134"/>
                </a:lnTo>
                <a:lnTo>
                  <a:pt x="4553" y="3104"/>
                </a:lnTo>
                <a:lnTo>
                  <a:pt x="4579" y="3078"/>
                </a:lnTo>
                <a:lnTo>
                  <a:pt x="4579" y="3078"/>
                </a:lnTo>
                <a:lnTo>
                  <a:pt x="4607" y="3052"/>
                </a:lnTo>
                <a:lnTo>
                  <a:pt x="4637" y="3030"/>
                </a:lnTo>
                <a:lnTo>
                  <a:pt x="4669" y="3010"/>
                </a:lnTo>
                <a:lnTo>
                  <a:pt x="4703" y="2994"/>
                </a:lnTo>
                <a:lnTo>
                  <a:pt x="4737" y="2982"/>
                </a:lnTo>
                <a:lnTo>
                  <a:pt x="4773" y="2974"/>
                </a:lnTo>
                <a:lnTo>
                  <a:pt x="4809" y="2968"/>
                </a:lnTo>
                <a:lnTo>
                  <a:pt x="4845" y="2968"/>
                </a:lnTo>
                <a:lnTo>
                  <a:pt x="4845" y="2968"/>
                </a:lnTo>
                <a:lnTo>
                  <a:pt x="4881" y="2968"/>
                </a:lnTo>
                <a:lnTo>
                  <a:pt x="4917" y="2974"/>
                </a:lnTo>
                <a:lnTo>
                  <a:pt x="4951" y="2982"/>
                </a:lnTo>
                <a:lnTo>
                  <a:pt x="4985" y="2994"/>
                </a:lnTo>
                <a:lnTo>
                  <a:pt x="5020" y="3010"/>
                </a:lnTo>
                <a:lnTo>
                  <a:pt x="5052" y="3028"/>
                </a:lnTo>
                <a:lnTo>
                  <a:pt x="5082" y="3052"/>
                </a:lnTo>
                <a:lnTo>
                  <a:pt x="5112" y="3078"/>
                </a:lnTo>
                <a:lnTo>
                  <a:pt x="5112" y="3078"/>
                </a:lnTo>
                <a:lnTo>
                  <a:pt x="5138" y="3106"/>
                </a:lnTo>
                <a:lnTo>
                  <a:pt x="5160" y="3136"/>
                </a:lnTo>
                <a:lnTo>
                  <a:pt x="5178" y="3168"/>
                </a:lnTo>
                <a:lnTo>
                  <a:pt x="5194" y="3202"/>
                </a:lnTo>
                <a:lnTo>
                  <a:pt x="5206" y="3236"/>
                </a:lnTo>
                <a:lnTo>
                  <a:pt x="5214" y="3272"/>
                </a:lnTo>
                <a:lnTo>
                  <a:pt x="5220" y="3308"/>
                </a:lnTo>
                <a:lnTo>
                  <a:pt x="5222" y="3343"/>
                </a:lnTo>
                <a:lnTo>
                  <a:pt x="5220" y="3379"/>
                </a:lnTo>
                <a:lnTo>
                  <a:pt x="5214" y="3415"/>
                </a:lnTo>
                <a:lnTo>
                  <a:pt x="5206" y="3449"/>
                </a:lnTo>
                <a:lnTo>
                  <a:pt x="5194" y="3485"/>
                </a:lnTo>
                <a:lnTo>
                  <a:pt x="5178" y="3517"/>
                </a:lnTo>
                <a:lnTo>
                  <a:pt x="5160" y="3549"/>
                </a:lnTo>
                <a:lnTo>
                  <a:pt x="5138" y="3581"/>
                </a:lnTo>
                <a:lnTo>
                  <a:pt x="5112" y="3609"/>
                </a:lnTo>
                <a:lnTo>
                  <a:pt x="5112" y="3609"/>
                </a:lnTo>
                <a:close/>
                <a:moveTo>
                  <a:pt x="5490" y="3198"/>
                </a:moveTo>
                <a:lnTo>
                  <a:pt x="5490" y="3198"/>
                </a:lnTo>
                <a:lnTo>
                  <a:pt x="5478" y="3154"/>
                </a:lnTo>
                <a:lnTo>
                  <a:pt x="5464" y="3112"/>
                </a:lnTo>
                <a:lnTo>
                  <a:pt x="5446" y="3068"/>
                </a:lnTo>
                <a:lnTo>
                  <a:pt x="5426" y="3028"/>
                </a:lnTo>
                <a:lnTo>
                  <a:pt x="5402" y="2988"/>
                </a:lnTo>
                <a:lnTo>
                  <a:pt x="5376" y="2948"/>
                </a:lnTo>
                <a:lnTo>
                  <a:pt x="5346" y="2912"/>
                </a:lnTo>
                <a:lnTo>
                  <a:pt x="5312" y="2876"/>
                </a:lnTo>
                <a:lnTo>
                  <a:pt x="5312" y="2876"/>
                </a:lnTo>
                <a:lnTo>
                  <a:pt x="5312" y="2876"/>
                </a:lnTo>
                <a:lnTo>
                  <a:pt x="5288" y="2852"/>
                </a:lnTo>
                <a:lnTo>
                  <a:pt x="5262" y="2830"/>
                </a:lnTo>
                <a:lnTo>
                  <a:pt x="5236" y="2810"/>
                </a:lnTo>
                <a:lnTo>
                  <a:pt x="5210" y="2792"/>
                </a:lnTo>
                <a:lnTo>
                  <a:pt x="5182" y="2774"/>
                </a:lnTo>
                <a:lnTo>
                  <a:pt x="5152" y="2758"/>
                </a:lnTo>
                <a:lnTo>
                  <a:pt x="5124" y="2744"/>
                </a:lnTo>
                <a:lnTo>
                  <a:pt x="5094" y="2730"/>
                </a:lnTo>
                <a:lnTo>
                  <a:pt x="5064" y="2720"/>
                </a:lnTo>
                <a:lnTo>
                  <a:pt x="5034" y="2710"/>
                </a:lnTo>
                <a:lnTo>
                  <a:pt x="5001" y="2702"/>
                </a:lnTo>
                <a:lnTo>
                  <a:pt x="4971" y="2694"/>
                </a:lnTo>
                <a:lnTo>
                  <a:pt x="4939" y="2690"/>
                </a:lnTo>
                <a:lnTo>
                  <a:pt x="4907" y="2686"/>
                </a:lnTo>
                <a:lnTo>
                  <a:pt x="4875" y="2684"/>
                </a:lnTo>
                <a:lnTo>
                  <a:pt x="4845" y="2682"/>
                </a:lnTo>
                <a:lnTo>
                  <a:pt x="4813" y="2684"/>
                </a:lnTo>
                <a:lnTo>
                  <a:pt x="4781" y="2686"/>
                </a:lnTo>
                <a:lnTo>
                  <a:pt x="4749" y="2690"/>
                </a:lnTo>
                <a:lnTo>
                  <a:pt x="4717" y="2694"/>
                </a:lnTo>
                <a:lnTo>
                  <a:pt x="4687" y="2702"/>
                </a:lnTo>
                <a:lnTo>
                  <a:pt x="4655" y="2710"/>
                </a:lnTo>
                <a:lnTo>
                  <a:pt x="4625" y="2720"/>
                </a:lnTo>
                <a:lnTo>
                  <a:pt x="4595" y="2730"/>
                </a:lnTo>
                <a:lnTo>
                  <a:pt x="4565" y="2744"/>
                </a:lnTo>
                <a:lnTo>
                  <a:pt x="4537" y="2758"/>
                </a:lnTo>
                <a:lnTo>
                  <a:pt x="4509" y="2774"/>
                </a:lnTo>
                <a:lnTo>
                  <a:pt x="4481" y="2792"/>
                </a:lnTo>
                <a:lnTo>
                  <a:pt x="4453" y="2810"/>
                </a:lnTo>
                <a:lnTo>
                  <a:pt x="4427" y="2830"/>
                </a:lnTo>
                <a:lnTo>
                  <a:pt x="4401" y="2852"/>
                </a:lnTo>
                <a:lnTo>
                  <a:pt x="4377" y="2876"/>
                </a:lnTo>
                <a:lnTo>
                  <a:pt x="4377" y="2876"/>
                </a:lnTo>
                <a:lnTo>
                  <a:pt x="4345" y="2910"/>
                </a:lnTo>
                <a:lnTo>
                  <a:pt x="4315" y="2948"/>
                </a:lnTo>
                <a:lnTo>
                  <a:pt x="4289" y="2986"/>
                </a:lnTo>
                <a:lnTo>
                  <a:pt x="4265" y="3026"/>
                </a:lnTo>
                <a:lnTo>
                  <a:pt x="4243" y="3066"/>
                </a:lnTo>
                <a:lnTo>
                  <a:pt x="4225" y="3110"/>
                </a:lnTo>
                <a:lnTo>
                  <a:pt x="4211" y="3154"/>
                </a:lnTo>
                <a:lnTo>
                  <a:pt x="4199" y="3198"/>
                </a:lnTo>
                <a:lnTo>
                  <a:pt x="284" y="3198"/>
                </a:lnTo>
                <a:lnTo>
                  <a:pt x="284" y="1884"/>
                </a:lnTo>
                <a:lnTo>
                  <a:pt x="1014" y="1884"/>
                </a:lnTo>
                <a:lnTo>
                  <a:pt x="1014" y="1884"/>
                </a:lnTo>
                <a:lnTo>
                  <a:pt x="1024" y="1930"/>
                </a:lnTo>
                <a:lnTo>
                  <a:pt x="1040" y="1976"/>
                </a:lnTo>
                <a:lnTo>
                  <a:pt x="1058" y="2018"/>
                </a:lnTo>
                <a:lnTo>
                  <a:pt x="1078" y="2060"/>
                </a:lnTo>
                <a:lnTo>
                  <a:pt x="1102" y="2102"/>
                </a:lnTo>
                <a:lnTo>
                  <a:pt x="1130" y="2140"/>
                </a:lnTo>
                <a:lnTo>
                  <a:pt x="1160" y="2178"/>
                </a:lnTo>
                <a:lnTo>
                  <a:pt x="1192" y="2212"/>
                </a:lnTo>
                <a:lnTo>
                  <a:pt x="1192" y="2212"/>
                </a:lnTo>
                <a:lnTo>
                  <a:pt x="1216" y="2236"/>
                </a:lnTo>
                <a:lnTo>
                  <a:pt x="1242" y="2258"/>
                </a:lnTo>
                <a:lnTo>
                  <a:pt x="1268" y="2278"/>
                </a:lnTo>
                <a:lnTo>
                  <a:pt x="1296" y="2298"/>
                </a:lnTo>
                <a:lnTo>
                  <a:pt x="1324" y="2314"/>
                </a:lnTo>
                <a:lnTo>
                  <a:pt x="1352" y="2330"/>
                </a:lnTo>
                <a:lnTo>
                  <a:pt x="1380" y="2344"/>
                </a:lnTo>
                <a:lnTo>
                  <a:pt x="1410" y="2358"/>
                </a:lnTo>
                <a:lnTo>
                  <a:pt x="1440" y="2370"/>
                </a:lnTo>
                <a:lnTo>
                  <a:pt x="1472" y="2378"/>
                </a:lnTo>
                <a:lnTo>
                  <a:pt x="1502" y="2388"/>
                </a:lnTo>
                <a:lnTo>
                  <a:pt x="1534" y="2394"/>
                </a:lnTo>
                <a:lnTo>
                  <a:pt x="1564" y="2400"/>
                </a:lnTo>
                <a:lnTo>
                  <a:pt x="1596" y="2404"/>
                </a:lnTo>
                <a:lnTo>
                  <a:pt x="1628" y="2406"/>
                </a:lnTo>
                <a:lnTo>
                  <a:pt x="1660" y="2406"/>
                </a:lnTo>
                <a:lnTo>
                  <a:pt x="1660" y="2406"/>
                </a:lnTo>
                <a:lnTo>
                  <a:pt x="1707" y="2404"/>
                </a:lnTo>
                <a:lnTo>
                  <a:pt x="1753" y="2400"/>
                </a:lnTo>
                <a:lnTo>
                  <a:pt x="1799" y="2392"/>
                </a:lnTo>
                <a:lnTo>
                  <a:pt x="1845" y="2380"/>
                </a:lnTo>
                <a:lnTo>
                  <a:pt x="1889" y="2366"/>
                </a:lnTo>
                <a:lnTo>
                  <a:pt x="1933" y="2348"/>
                </a:lnTo>
                <a:lnTo>
                  <a:pt x="1975" y="2326"/>
                </a:lnTo>
                <a:lnTo>
                  <a:pt x="2017" y="2302"/>
                </a:lnTo>
                <a:lnTo>
                  <a:pt x="2383" y="2670"/>
                </a:lnTo>
                <a:lnTo>
                  <a:pt x="2585" y="2468"/>
                </a:lnTo>
                <a:lnTo>
                  <a:pt x="2217" y="2100"/>
                </a:lnTo>
                <a:lnTo>
                  <a:pt x="2217" y="2100"/>
                </a:lnTo>
                <a:lnTo>
                  <a:pt x="2233" y="2076"/>
                </a:lnTo>
                <a:lnTo>
                  <a:pt x="2247" y="2050"/>
                </a:lnTo>
                <a:lnTo>
                  <a:pt x="2261" y="2024"/>
                </a:lnTo>
                <a:lnTo>
                  <a:pt x="2273" y="1996"/>
                </a:lnTo>
                <a:lnTo>
                  <a:pt x="2283" y="1970"/>
                </a:lnTo>
                <a:lnTo>
                  <a:pt x="2291" y="1942"/>
                </a:lnTo>
                <a:lnTo>
                  <a:pt x="2299" y="1914"/>
                </a:lnTo>
                <a:lnTo>
                  <a:pt x="2307" y="1884"/>
                </a:lnTo>
                <a:lnTo>
                  <a:pt x="6396" y="1884"/>
                </a:lnTo>
                <a:lnTo>
                  <a:pt x="6396" y="3198"/>
                </a:lnTo>
                <a:lnTo>
                  <a:pt x="5490" y="3198"/>
                </a:lnTo>
                <a:close/>
                <a:moveTo>
                  <a:pt x="1927" y="2012"/>
                </a:moveTo>
                <a:lnTo>
                  <a:pt x="1927" y="2012"/>
                </a:lnTo>
                <a:lnTo>
                  <a:pt x="1899" y="2038"/>
                </a:lnTo>
                <a:lnTo>
                  <a:pt x="1867" y="2060"/>
                </a:lnTo>
                <a:lnTo>
                  <a:pt x="1835" y="2078"/>
                </a:lnTo>
                <a:lnTo>
                  <a:pt x="1803" y="2094"/>
                </a:lnTo>
                <a:lnTo>
                  <a:pt x="1767" y="2106"/>
                </a:lnTo>
                <a:lnTo>
                  <a:pt x="1733" y="2114"/>
                </a:lnTo>
                <a:lnTo>
                  <a:pt x="1697" y="2120"/>
                </a:lnTo>
                <a:lnTo>
                  <a:pt x="1660" y="2122"/>
                </a:lnTo>
                <a:lnTo>
                  <a:pt x="1624" y="2120"/>
                </a:lnTo>
                <a:lnTo>
                  <a:pt x="1588" y="2114"/>
                </a:lnTo>
                <a:lnTo>
                  <a:pt x="1552" y="2106"/>
                </a:lnTo>
                <a:lnTo>
                  <a:pt x="1518" y="2094"/>
                </a:lnTo>
                <a:lnTo>
                  <a:pt x="1484" y="2078"/>
                </a:lnTo>
                <a:lnTo>
                  <a:pt x="1452" y="2060"/>
                </a:lnTo>
                <a:lnTo>
                  <a:pt x="1422" y="2038"/>
                </a:lnTo>
                <a:lnTo>
                  <a:pt x="1394" y="2012"/>
                </a:lnTo>
                <a:lnTo>
                  <a:pt x="1394" y="2012"/>
                </a:lnTo>
                <a:lnTo>
                  <a:pt x="1368" y="1984"/>
                </a:lnTo>
                <a:lnTo>
                  <a:pt x="1346" y="1954"/>
                </a:lnTo>
                <a:lnTo>
                  <a:pt x="1328" y="1922"/>
                </a:lnTo>
                <a:lnTo>
                  <a:pt x="1312" y="1890"/>
                </a:lnTo>
                <a:lnTo>
                  <a:pt x="1300" y="1854"/>
                </a:lnTo>
                <a:lnTo>
                  <a:pt x="1290" y="1820"/>
                </a:lnTo>
                <a:lnTo>
                  <a:pt x="1284" y="1782"/>
                </a:lnTo>
                <a:lnTo>
                  <a:pt x="1284" y="1746"/>
                </a:lnTo>
                <a:lnTo>
                  <a:pt x="1284" y="1746"/>
                </a:lnTo>
                <a:lnTo>
                  <a:pt x="1284" y="1708"/>
                </a:lnTo>
                <a:lnTo>
                  <a:pt x="1290" y="1672"/>
                </a:lnTo>
                <a:lnTo>
                  <a:pt x="1300" y="1636"/>
                </a:lnTo>
                <a:lnTo>
                  <a:pt x="1312" y="1600"/>
                </a:lnTo>
                <a:lnTo>
                  <a:pt x="1328" y="1568"/>
                </a:lnTo>
                <a:lnTo>
                  <a:pt x="1346" y="1536"/>
                </a:lnTo>
                <a:lnTo>
                  <a:pt x="1368" y="1506"/>
                </a:lnTo>
                <a:lnTo>
                  <a:pt x="1394" y="1478"/>
                </a:lnTo>
                <a:lnTo>
                  <a:pt x="1394" y="1478"/>
                </a:lnTo>
                <a:lnTo>
                  <a:pt x="1422" y="1454"/>
                </a:lnTo>
                <a:lnTo>
                  <a:pt x="1452" y="1430"/>
                </a:lnTo>
                <a:lnTo>
                  <a:pt x="1484" y="1412"/>
                </a:lnTo>
                <a:lnTo>
                  <a:pt x="1518" y="1396"/>
                </a:lnTo>
                <a:lnTo>
                  <a:pt x="1552" y="1384"/>
                </a:lnTo>
                <a:lnTo>
                  <a:pt x="1588" y="1376"/>
                </a:lnTo>
                <a:lnTo>
                  <a:pt x="1624" y="1370"/>
                </a:lnTo>
                <a:lnTo>
                  <a:pt x="1660" y="1368"/>
                </a:lnTo>
                <a:lnTo>
                  <a:pt x="1660" y="1368"/>
                </a:lnTo>
                <a:lnTo>
                  <a:pt x="1697" y="1370"/>
                </a:lnTo>
                <a:lnTo>
                  <a:pt x="1733" y="1376"/>
                </a:lnTo>
                <a:lnTo>
                  <a:pt x="1767" y="1384"/>
                </a:lnTo>
                <a:lnTo>
                  <a:pt x="1803" y="1396"/>
                </a:lnTo>
                <a:lnTo>
                  <a:pt x="1835" y="1412"/>
                </a:lnTo>
                <a:lnTo>
                  <a:pt x="1867" y="1430"/>
                </a:lnTo>
                <a:lnTo>
                  <a:pt x="1899" y="1454"/>
                </a:lnTo>
                <a:lnTo>
                  <a:pt x="1927" y="1478"/>
                </a:lnTo>
                <a:lnTo>
                  <a:pt x="1927" y="1478"/>
                </a:lnTo>
                <a:lnTo>
                  <a:pt x="1951" y="1506"/>
                </a:lnTo>
                <a:lnTo>
                  <a:pt x="1975" y="1536"/>
                </a:lnTo>
                <a:lnTo>
                  <a:pt x="1993" y="1568"/>
                </a:lnTo>
                <a:lnTo>
                  <a:pt x="2009" y="1600"/>
                </a:lnTo>
                <a:lnTo>
                  <a:pt x="2021" y="1636"/>
                </a:lnTo>
                <a:lnTo>
                  <a:pt x="2029" y="1672"/>
                </a:lnTo>
                <a:lnTo>
                  <a:pt x="2035" y="1708"/>
                </a:lnTo>
                <a:lnTo>
                  <a:pt x="2037" y="1746"/>
                </a:lnTo>
                <a:lnTo>
                  <a:pt x="2037" y="1746"/>
                </a:lnTo>
                <a:lnTo>
                  <a:pt x="2035" y="1782"/>
                </a:lnTo>
                <a:lnTo>
                  <a:pt x="2029" y="1820"/>
                </a:lnTo>
                <a:lnTo>
                  <a:pt x="2021" y="1854"/>
                </a:lnTo>
                <a:lnTo>
                  <a:pt x="2009" y="1890"/>
                </a:lnTo>
                <a:lnTo>
                  <a:pt x="1993" y="1922"/>
                </a:lnTo>
                <a:lnTo>
                  <a:pt x="1975" y="1954"/>
                </a:lnTo>
                <a:lnTo>
                  <a:pt x="1951" y="1984"/>
                </a:lnTo>
                <a:lnTo>
                  <a:pt x="1927" y="2012"/>
                </a:lnTo>
                <a:lnTo>
                  <a:pt x="1927" y="2012"/>
                </a:lnTo>
                <a:close/>
                <a:moveTo>
                  <a:pt x="6396" y="286"/>
                </a:moveTo>
                <a:lnTo>
                  <a:pt x="6396" y="1600"/>
                </a:lnTo>
                <a:lnTo>
                  <a:pt x="2305" y="1600"/>
                </a:lnTo>
                <a:lnTo>
                  <a:pt x="2305" y="1600"/>
                </a:lnTo>
                <a:lnTo>
                  <a:pt x="2293" y="1554"/>
                </a:lnTo>
                <a:lnTo>
                  <a:pt x="2279" y="1512"/>
                </a:lnTo>
                <a:lnTo>
                  <a:pt x="2261" y="1468"/>
                </a:lnTo>
                <a:lnTo>
                  <a:pt x="2241" y="1426"/>
                </a:lnTo>
                <a:lnTo>
                  <a:pt x="2217" y="1386"/>
                </a:lnTo>
                <a:lnTo>
                  <a:pt x="2191" y="1348"/>
                </a:lnTo>
                <a:lnTo>
                  <a:pt x="2161" y="1312"/>
                </a:lnTo>
                <a:lnTo>
                  <a:pt x="2129" y="1278"/>
                </a:lnTo>
                <a:lnTo>
                  <a:pt x="2129" y="1278"/>
                </a:lnTo>
                <a:lnTo>
                  <a:pt x="2103" y="1254"/>
                </a:lnTo>
                <a:lnTo>
                  <a:pt x="2079" y="1232"/>
                </a:lnTo>
                <a:lnTo>
                  <a:pt x="2051" y="1212"/>
                </a:lnTo>
                <a:lnTo>
                  <a:pt x="2025" y="1192"/>
                </a:lnTo>
                <a:lnTo>
                  <a:pt x="1997" y="1176"/>
                </a:lnTo>
                <a:lnTo>
                  <a:pt x="1969" y="1160"/>
                </a:lnTo>
                <a:lnTo>
                  <a:pt x="1939" y="1146"/>
                </a:lnTo>
                <a:lnTo>
                  <a:pt x="1909" y="1132"/>
                </a:lnTo>
                <a:lnTo>
                  <a:pt x="1879" y="1122"/>
                </a:lnTo>
                <a:lnTo>
                  <a:pt x="1849" y="1112"/>
                </a:lnTo>
                <a:lnTo>
                  <a:pt x="1819" y="1102"/>
                </a:lnTo>
                <a:lnTo>
                  <a:pt x="1787" y="1096"/>
                </a:lnTo>
                <a:lnTo>
                  <a:pt x="1755" y="1090"/>
                </a:lnTo>
                <a:lnTo>
                  <a:pt x="1725" y="1088"/>
                </a:lnTo>
                <a:lnTo>
                  <a:pt x="1693" y="1084"/>
                </a:lnTo>
                <a:lnTo>
                  <a:pt x="1660" y="1084"/>
                </a:lnTo>
                <a:lnTo>
                  <a:pt x="1628" y="1084"/>
                </a:lnTo>
                <a:lnTo>
                  <a:pt x="1596" y="1088"/>
                </a:lnTo>
                <a:lnTo>
                  <a:pt x="1564" y="1090"/>
                </a:lnTo>
                <a:lnTo>
                  <a:pt x="1534" y="1096"/>
                </a:lnTo>
                <a:lnTo>
                  <a:pt x="1502" y="1102"/>
                </a:lnTo>
                <a:lnTo>
                  <a:pt x="1472" y="1112"/>
                </a:lnTo>
                <a:lnTo>
                  <a:pt x="1440" y="1122"/>
                </a:lnTo>
                <a:lnTo>
                  <a:pt x="1410" y="1132"/>
                </a:lnTo>
                <a:lnTo>
                  <a:pt x="1380" y="1146"/>
                </a:lnTo>
                <a:lnTo>
                  <a:pt x="1352" y="1160"/>
                </a:lnTo>
                <a:lnTo>
                  <a:pt x="1324" y="1176"/>
                </a:lnTo>
                <a:lnTo>
                  <a:pt x="1296" y="1192"/>
                </a:lnTo>
                <a:lnTo>
                  <a:pt x="1268" y="1212"/>
                </a:lnTo>
                <a:lnTo>
                  <a:pt x="1242" y="1232"/>
                </a:lnTo>
                <a:lnTo>
                  <a:pt x="1216" y="1254"/>
                </a:lnTo>
                <a:lnTo>
                  <a:pt x="1192" y="1278"/>
                </a:lnTo>
                <a:lnTo>
                  <a:pt x="1192" y="1278"/>
                </a:lnTo>
                <a:lnTo>
                  <a:pt x="1160" y="1312"/>
                </a:lnTo>
                <a:lnTo>
                  <a:pt x="1130" y="1348"/>
                </a:lnTo>
                <a:lnTo>
                  <a:pt x="1104" y="1386"/>
                </a:lnTo>
                <a:lnTo>
                  <a:pt x="1080" y="1426"/>
                </a:lnTo>
                <a:lnTo>
                  <a:pt x="1058" y="1468"/>
                </a:lnTo>
                <a:lnTo>
                  <a:pt x="1042" y="1512"/>
                </a:lnTo>
                <a:lnTo>
                  <a:pt x="1026" y="1554"/>
                </a:lnTo>
                <a:lnTo>
                  <a:pt x="1014" y="1600"/>
                </a:lnTo>
                <a:lnTo>
                  <a:pt x="284" y="1600"/>
                </a:lnTo>
                <a:lnTo>
                  <a:pt x="284" y="286"/>
                </a:lnTo>
                <a:lnTo>
                  <a:pt x="6396" y="286"/>
                </a:lnTo>
                <a:close/>
                <a:moveTo>
                  <a:pt x="284" y="6395"/>
                </a:moveTo>
                <a:lnTo>
                  <a:pt x="284" y="5081"/>
                </a:lnTo>
                <a:lnTo>
                  <a:pt x="2733" y="5081"/>
                </a:lnTo>
                <a:lnTo>
                  <a:pt x="2733" y="5081"/>
                </a:lnTo>
                <a:lnTo>
                  <a:pt x="2745" y="5125"/>
                </a:lnTo>
                <a:lnTo>
                  <a:pt x="2759" y="5169"/>
                </a:lnTo>
                <a:lnTo>
                  <a:pt x="2777" y="5211"/>
                </a:lnTo>
                <a:lnTo>
                  <a:pt x="2797" y="5251"/>
                </a:lnTo>
                <a:lnTo>
                  <a:pt x="2821" y="5291"/>
                </a:lnTo>
                <a:lnTo>
                  <a:pt x="2847" y="5329"/>
                </a:lnTo>
                <a:lnTo>
                  <a:pt x="2877" y="5365"/>
                </a:lnTo>
                <a:lnTo>
                  <a:pt x="2909" y="5399"/>
                </a:lnTo>
                <a:lnTo>
                  <a:pt x="2909" y="5399"/>
                </a:lnTo>
                <a:lnTo>
                  <a:pt x="2933" y="5421"/>
                </a:lnTo>
                <a:lnTo>
                  <a:pt x="2957" y="5443"/>
                </a:lnTo>
                <a:lnTo>
                  <a:pt x="2983" y="5463"/>
                </a:lnTo>
                <a:lnTo>
                  <a:pt x="3009" y="5481"/>
                </a:lnTo>
                <a:lnTo>
                  <a:pt x="3037" y="5499"/>
                </a:lnTo>
                <a:lnTo>
                  <a:pt x="3065" y="5515"/>
                </a:lnTo>
                <a:lnTo>
                  <a:pt x="3093" y="5529"/>
                </a:lnTo>
                <a:lnTo>
                  <a:pt x="3123" y="5543"/>
                </a:lnTo>
                <a:lnTo>
                  <a:pt x="3153" y="5555"/>
                </a:lnTo>
                <a:lnTo>
                  <a:pt x="3183" y="5565"/>
                </a:lnTo>
                <a:lnTo>
                  <a:pt x="3215" y="5573"/>
                </a:lnTo>
                <a:lnTo>
                  <a:pt x="3247" y="5579"/>
                </a:lnTo>
                <a:lnTo>
                  <a:pt x="3279" y="5585"/>
                </a:lnTo>
                <a:lnTo>
                  <a:pt x="3311" y="5589"/>
                </a:lnTo>
                <a:lnTo>
                  <a:pt x="3343" y="5591"/>
                </a:lnTo>
                <a:lnTo>
                  <a:pt x="3377" y="5593"/>
                </a:lnTo>
                <a:lnTo>
                  <a:pt x="3377" y="5593"/>
                </a:lnTo>
                <a:lnTo>
                  <a:pt x="3425" y="5591"/>
                </a:lnTo>
                <a:lnTo>
                  <a:pt x="3471" y="5585"/>
                </a:lnTo>
                <a:lnTo>
                  <a:pt x="3517" y="5577"/>
                </a:lnTo>
                <a:lnTo>
                  <a:pt x="3563" y="5565"/>
                </a:lnTo>
                <a:lnTo>
                  <a:pt x="3607" y="5551"/>
                </a:lnTo>
                <a:lnTo>
                  <a:pt x="3651" y="5533"/>
                </a:lnTo>
                <a:lnTo>
                  <a:pt x="3691" y="5513"/>
                </a:lnTo>
                <a:lnTo>
                  <a:pt x="3733" y="5489"/>
                </a:lnTo>
                <a:lnTo>
                  <a:pt x="4099" y="5855"/>
                </a:lnTo>
                <a:lnTo>
                  <a:pt x="4301" y="5655"/>
                </a:lnTo>
                <a:lnTo>
                  <a:pt x="3933" y="5287"/>
                </a:lnTo>
                <a:lnTo>
                  <a:pt x="3933" y="5287"/>
                </a:lnTo>
                <a:lnTo>
                  <a:pt x="3949" y="5263"/>
                </a:lnTo>
                <a:lnTo>
                  <a:pt x="3961" y="5239"/>
                </a:lnTo>
                <a:lnTo>
                  <a:pt x="3975" y="5213"/>
                </a:lnTo>
                <a:lnTo>
                  <a:pt x="3985" y="5187"/>
                </a:lnTo>
                <a:lnTo>
                  <a:pt x="4005" y="5135"/>
                </a:lnTo>
                <a:lnTo>
                  <a:pt x="4019" y="5081"/>
                </a:lnTo>
                <a:lnTo>
                  <a:pt x="6396" y="5081"/>
                </a:lnTo>
                <a:lnTo>
                  <a:pt x="6396" y="6395"/>
                </a:lnTo>
                <a:lnTo>
                  <a:pt x="284" y="6395"/>
                </a:lnTo>
                <a:close/>
              </a:path>
            </a:pathLst>
          </a:custGeom>
          <a:solidFill>
            <a:schemeClr val="accent2"/>
          </a:solidFill>
          <a:ln>
            <a:noFill/>
          </a:ln>
        </p:spPr>
        <p:txBody>
          <a:bodyPr anchorCtr="0" anchor="ctr" bIns="39075" lIns="78150" spcFirstLastPara="1" rIns="78150" wrap="square" tIns="39075">
            <a:noAutofit/>
          </a:bodyPr>
          <a:lstStyle/>
          <a:p>
            <a:pPr indent="0" lvl="0" marL="0" marR="0" rtl="0" algn="ctr">
              <a:spcBef>
                <a:spcPts val="0"/>
              </a:spcBef>
              <a:spcAft>
                <a:spcPts val="0"/>
              </a:spcAft>
              <a:buNone/>
            </a:pPr>
            <a:r>
              <a:t/>
            </a:r>
            <a:endParaRPr b="1" sz="800">
              <a:solidFill>
                <a:srgbClr val="FFFFFF"/>
              </a:solidFill>
              <a:latin typeface="Arial"/>
              <a:ea typeface="Arial"/>
              <a:cs typeface="Arial"/>
              <a:sym typeface="Arial"/>
            </a:endParaRPr>
          </a:p>
        </p:txBody>
      </p:sp>
      <p:sp>
        <p:nvSpPr>
          <p:cNvPr id="3805" name="Google Shape;3805;p540"/>
          <p:cNvSpPr txBox="1"/>
          <p:nvPr/>
        </p:nvSpPr>
        <p:spPr>
          <a:xfrm>
            <a:off x="5843296" y="1175689"/>
            <a:ext cx="1441800" cy="171600"/>
          </a:xfrm>
          <a:prstGeom prst="rect">
            <a:avLst/>
          </a:prstGeom>
          <a:noFill/>
          <a:ln>
            <a:noFill/>
          </a:ln>
        </p:spPr>
        <p:txBody>
          <a:bodyPr anchorCtr="0" anchor="ctr" bIns="91400" lIns="91400" spcFirstLastPara="1" rIns="91400" wrap="square" tIns="91400">
            <a:noAutofit/>
          </a:bodyPr>
          <a:lstStyle/>
          <a:p>
            <a:pPr indent="0" lvl="0" marL="0" marR="0" rtl="0" algn="ctr">
              <a:spcBef>
                <a:spcPts val="0"/>
              </a:spcBef>
              <a:spcAft>
                <a:spcPts val="0"/>
              </a:spcAft>
              <a:buNone/>
            </a:pPr>
            <a:r>
              <a:rPr b="1" lang="en" sz="1800">
                <a:solidFill>
                  <a:schemeClr val="accent2"/>
                </a:solidFill>
                <a:latin typeface="Arial"/>
                <a:ea typeface="Arial"/>
                <a:cs typeface="Arial"/>
                <a:sym typeface="Arial"/>
              </a:rPr>
              <a:t>Operations</a:t>
            </a:r>
            <a:endParaRPr b="1" sz="1800">
              <a:solidFill>
                <a:schemeClr val="accent2"/>
              </a:solidFill>
              <a:latin typeface="Arial"/>
              <a:ea typeface="Arial"/>
              <a:cs typeface="Arial"/>
              <a:sym typeface="Arial"/>
            </a:endParaRPr>
          </a:p>
        </p:txBody>
      </p:sp>
      <p:grpSp>
        <p:nvGrpSpPr>
          <p:cNvPr id="3806" name="Google Shape;3806;p540"/>
          <p:cNvGrpSpPr/>
          <p:nvPr/>
        </p:nvGrpSpPr>
        <p:grpSpPr>
          <a:xfrm>
            <a:off x="5514646" y="1530527"/>
            <a:ext cx="2713598" cy="3163091"/>
            <a:chOff x="7330285" y="1341381"/>
            <a:chExt cx="3619096" cy="4217455"/>
          </a:xfrm>
        </p:grpSpPr>
        <p:sp>
          <p:nvSpPr>
            <p:cNvPr id="3807" name="Google Shape;3807;p540"/>
            <p:cNvSpPr/>
            <p:nvPr/>
          </p:nvSpPr>
          <p:spPr>
            <a:xfrm>
              <a:off x="8926255" y="1341381"/>
              <a:ext cx="874586" cy="1005774"/>
            </a:xfrm>
            <a:custGeom>
              <a:rect b="b" l="l" r="r" t="t"/>
              <a:pathLst>
                <a:path extrusionOk="0" h="874586" w="1005271">
                  <a:moveTo>
                    <a:pt x="502635" y="0"/>
                  </a:moveTo>
                  <a:lnTo>
                    <a:pt x="1005270" y="190223"/>
                  </a:lnTo>
                  <a:lnTo>
                    <a:pt x="1005270" y="684364"/>
                  </a:lnTo>
                  <a:lnTo>
                    <a:pt x="502636" y="874586"/>
                  </a:lnTo>
                  <a:lnTo>
                    <a:pt x="1" y="684364"/>
                  </a:lnTo>
                  <a:lnTo>
                    <a:pt x="1" y="190223"/>
                  </a:lnTo>
                  <a:lnTo>
                    <a:pt x="502635" y="0"/>
                  </a:lnTo>
                  <a:close/>
                </a:path>
              </a:pathLst>
            </a:custGeom>
            <a:solidFill>
              <a:schemeClr val="accent2"/>
            </a:solidFill>
            <a:ln cap="flat" cmpd="sng" w="25400">
              <a:solidFill>
                <a:schemeClr val="lt1"/>
              </a:solidFill>
              <a:prstDash val="solid"/>
              <a:round/>
              <a:headEnd len="sm" w="sm" type="none"/>
              <a:tailEnd len="sm" w="sm" type="none"/>
            </a:ln>
          </p:spPr>
          <p:txBody>
            <a:bodyPr anchorCtr="0" anchor="ctr" bIns="148875" lIns="133625" spcFirstLastPara="1" rIns="133625" wrap="square" tIns="148875">
              <a:noAutofit/>
            </a:bodyPr>
            <a:lstStyle/>
            <a:p>
              <a:pPr indent="0" lvl="0" marL="0" marR="0" rtl="0" algn="ctr">
                <a:lnSpc>
                  <a:spcPct val="90000"/>
                </a:lnSpc>
                <a:spcBef>
                  <a:spcPts val="0"/>
                </a:spcBef>
                <a:spcAft>
                  <a:spcPts val="0"/>
                </a:spcAft>
                <a:buNone/>
              </a:pPr>
              <a:r>
                <a:rPr lang="en" sz="800">
                  <a:solidFill>
                    <a:schemeClr val="lt1"/>
                  </a:solidFill>
                </a:rPr>
                <a:t>Operational change</a:t>
              </a:r>
              <a:endParaRPr sz="800">
                <a:solidFill>
                  <a:schemeClr val="lt1"/>
                </a:solidFill>
                <a:latin typeface="Arial"/>
                <a:ea typeface="Arial"/>
                <a:cs typeface="Arial"/>
                <a:sym typeface="Arial"/>
              </a:endParaRPr>
            </a:p>
          </p:txBody>
        </p:sp>
        <p:sp>
          <p:nvSpPr>
            <p:cNvPr id="3808" name="Google Shape;3808;p540"/>
            <p:cNvSpPr/>
            <p:nvPr/>
          </p:nvSpPr>
          <p:spPr>
            <a:xfrm>
              <a:off x="9827381" y="1542436"/>
              <a:ext cx="1121883" cy="603163"/>
            </a:xfrm>
            <a:custGeom>
              <a:rect b="b" l="l" r="r" t="t"/>
              <a:pathLst>
                <a:path extrusionOk="0" h="603163" w="1121883">
                  <a:moveTo>
                    <a:pt x="0" y="0"/>
                  </a:moveTo>
                  <a:lnTo>
                    <a:pt x="1121883" y="0"/>
                  </a:lnTo>
                  <a:lnTo>
                    <a:pt x="1121883" y="603163"/>
                  </a:lnTo>
                  <a:lnTo>
                    <a:pt x="0" y="603163"/>
                  </a:lnTo>
                  <a:lnTo>
                    <a:pt x="0" y="0"/>
                  </a:lnTo>
                  <a:close/>
                </a:path>
              </a:pathLst>
            </a:custGeom>
            <a:noFill/>
            <a:ln>
              <a:noFill/>
            </a:ln>
          </p:spPr>
          <p:txBody>
            <a:bodyPr anchorCtr="0" anchor="ctr" bIns="19975" lIns="19975" spcFirstLastPara="1" rIns="19975" wrap="square" tIns="19975">
              <a:noAutofit/>
            </a:bodyPr>
            <a:lstStyle/>
            <a:p>
              <a:pPr indent="0" lvl="0" marL="0" marR="0" rtl="0" algn="l">
                <a:lnSpc>
                  <a:spcPct val="90000"/>
                </a:lnSpc>
                <a:spcBef>
                  <a:spcPts val="0"/>
                </a:spcBef>
                <a:spcAft>
                  <a:spcPts val="0"/>
                </a:spcAft>
                <a:buNone/>
              </a:pPr>
              <a:r>
                <a:t/>
              </a:r>
              <a:endParaRPr sz="500">
                <a:solidFill>
                  <a:schemeClr val="dk1"/>
                </a:solidFill>
                <a:latin typeface="Arial"/>
                <a:ea typeface="Arial"/>
                <a:cs typeface="Arial"/>
                <a:sym typeface="Arial"/>
              </a:endParaRPr>
            </a:p>
          </p:txBody>
        </p:sp>
        <p:sp>
          <p:nvSpPr>
            <p:cNvPr id="3809" name="Google Shape;3809;p540"/>
            <p:cNvSpPr/>
            <p:nvPr/>
          </p:nvSpPr>
          <p:spPr>
            <a:xfrm>
              <a:off x="7330285" y="2395711"/>
              <a:ext cx="1085693" cy="603163"/>
            </a:xfrm>
            <a:custGeom>
              <a:rect b="b" l="l" r="r" t="t"/>
              <a:pathLst>
                <a:path extrusionOk="0" h="603163" w="1085693">
                  <a:moveTo>
                    <a:pt x="0" y="0"/>
                  </a:moveTo>
                  <a:lnTo>
                    <a:pt x="1085693" y="0"/>
                  </a:lnTo>
                  <a:lnTo>
                    <a:pt x="1085693" y="603163"/>
                  </a:lnTo>
                  <a:lnTo>
                    <a:pt x="0" y="603163"/>
                  </a:lnTo>
                  <a:lnTo>
                    <a:pt x="0" y="0"/>
                  </a:lnTo>
                  <a:close/>
                </a:path>
              </a:pathLst>
            </a:custGeom>
            <a:noFill/>
            <a:ln>
              <a:noFill/>
            </a:ln>
          </p:spPr>
          <p:txBody>
            <a:bodyPr anchorCtr="0" anchor="ctr" bIns="19975" lIns="19975" spcFirstLastPara="1" rIns="19975" wrap="square" tIns="19975">
              <a:noAutofit/>
            </a:bodyPr>
            <a:lstStyle/>
            <a:p>
              <a:pPr indent="0" lvl="0" marL="0" marR="0" rtl="0" algn="r">
                <a:lnSpc>
                  <a:spcPct val="90000"/>
                </a:lnSpc>
                <a:spcBef>
                  <a:spcPts val="0"/>
                </a:spcBef>
                <a:spcAft>
                  <a:spcPts val="0"/>
                </a:spcAft>
                <a:buNone/>
              </a:pPr>
              <a:r>
                <a:t/>
              </a:r>
              <a:endParaRPr sz="500">
                <a:solidFill>
                  <a:schemeClr val="dk1"/>
                </a:solidFill>
                <a:latin typeface="Arial"/>
                <a:ea typeface="Arial"/>
                <a:cs typeface="Arial"/>
                <a:sym typeface="Arial"/>
              </a:endParaRPr>
            </a:p>
          </p:txBody>
        </p:sp>
        <p:sp>
          <p:nvSpPr>
            <p:cNvPr id="3810" name="Google Shape;3810;p540"/>
            <p:cNvSpPr/>
            <p:nvPr/>
          </p:nvSpPr>
          <p:spPr>
            <a:xfrm>
              <a:off x="9827381" y="3248986"/>
              <a:ext cx="1121883" cy="603163"/>
            </a:xfrm>
            <a:custGeom>
              <a:rect b="b" l="l" r="r" t="t"/>
              <a:pathLst>
                <a:path extrusionOk="0" h="603163" w="1121883">
                  <a:moveTo>
                    <a:pt x="0" y="0"/>
                  </a:moveTo>
                  <a:lnTo>
                    <a:pt x="1121883" y="0"/>
                  </a:lnTo>
                  <a:lnTo>
                    <a:pt x="1121883" y="603163"/>
                  </a:lnTo>
                  <a:lnTo>
                    <a:pt x="0" y="603163"/>
                  </a:lnTo>
                  <a:lnTo>
                    <a:pt x="0" y="0"/>
                  </a:lnTo>
                  <a:close/>
                </a:path>
              </a:pathLst>
            </a:custGeom>
            <a:noFill/>
            <a:ln>
              <a:noFill/>
            </a:ln>
          </p:spPr>
          <p:txBody>
            <a:bodyPr anchorCtr="0" anchor="ctr" bIns="19975" lIns="19975" spcFirstLastPara="1" rIns="19975" wrap="square" tIns="19975">
              <a:noAutofit/>
            </a:bodyPr>
            <a:lstStyle/>
            <a:p>
              <a:pPr indent="0" lvl="0" marL="0" marR="0" rtl="0" algn="l">
                <a:lnSpc>
                  <a:spcPct val="90000"/>
                </a:lnSpc>
                <a:spcBef>
                  <a:spcPts val="0"/>
                </a:spcBef>
                <a:spcAft>
                  <a:spcPts val="0"/>
                </a:spcAft>
                <a:buNone/>
              </a:pPr>
              <a:r>
                <a:t/>
              </a:r>
              <a:endParaRPr sz="500">
                <a:solidFill>
                  <a:schemeClr val="dk1"/>
                </a:solidFill>
                <a:latin typeface="Arial"/>
                <a:ea typeface="Arial"/>
                <a:cs typeface="Arial"/>
                <a:sym typeface="Arial"/>
              </a:endParaRPr>
            </a:p>
          </p:txBody>
        </p:sp>
        <p:sp>
          <p:nvSpPr>
            <p:cNvPr id="3811" name="Google Shape;3811;p540"/>
            <p:cNvSpPr/>
            <p:nvPr/>
          </p:nvSpPr>
          <p:spPr>
            <a:xfrm>
              <a:off x="9827381" y="4955536"/>
              <a:ext cx="1122000" cy="603300"/>
            </a:xfrm>
            <a:prstGeom prst="rect">
              <a:avLst/>
            </a:prstGeom>
            <a:noFill/>
            <a:ln>
              <a:noFill/>
            </a:ln>
          </p:spPr>
          <p:txBody>
            <a:bodyPr anchorCtr="0" anchor="ctr" bIns="68550" lIns="68550" spcFirstLastPara="1" rIns="68550" wrap="square" tIns="68550">
              <a:noAutofit/>
            </a:bodyPr>
            <a:lstStyle/>
            <a:p>
              <a:pPr indent="0" lvl="0" marL="0" rtl="0" algn="l">
                <a:spcBef>
                  <a:spcPts val="0"/>
                </a:spcBef>
                <a:spcAft>
                  <a:spcPts val="0"/>
                </a:spcAft>
                <a:buNone/>
              </a:pPr>
              <a:r>
                <a:t/>
              </a:r>
              <a:endParaRPr/>
            </a:p>
          </p:txBody>
        </p:sp>
      </p:grpSp>
      <p:sp>
        <p:nvSpPr>
          <p:cNvPr id="3812" name="Google Shape;3812;p540"/>
          <p:cNvSpPr/>
          <p:nvPr/>
        </p:nvSpPr>
        <p:spPr>
          <a:xfrm>
            <a:off x="3117480" y="1530527"/>
            <a:ext cx="655939" cy="754330"/>
          </a:xfrm>
          <a:custGeom>
            <a:rect b="b" l="l" r="r" t="t"/>
            <a:pathLst>
              <a:path extrusionOk="0" h="874586" w="1005271">
                <a:moveTo>
                  <a:pt x="502635" y="0"/>
                </a:moveTo>
                <a:lnTo>
                  <a:pt x="1005270" y="190223"/>
                </a:lnTo>
                <a:lnTo>
                  <a:pt x="1005270" y="684364"/>
                </a:lnTo>
                <a:lnTo>
                  <a:pt x="502636" y="874586"/>
                </a:lnTo>
                <a:lnTo>
                  <a:pt x="1" y="684364"/>
                </a:lnTo>
                <a:lnTo>
                  <a:pt x="1" y="190223"/>
                </a:lnTo>
                <a:lnTo>
                  <a:pt x="502635" y="0"/>
                </a:lnTo>
                <a:close/>
              </a:path>
            </a:pathLst>
          </a:custGeom>
          <a:solidFill>
            <a:srgbClr val="BB2740"/>
          </a:solidFill>
          <a:ln cap="flat" cmpd="sng" w="25400">
            <a:solidFill>
              <a:schemeClr val="lt1"/>
            </a:solidFill>
            <a:prstDash val="solid"/>
            <a:round/>
            <a:headEnd len="sm" w="sm" type="none"/>
            <a:tailEnd len="sm" w="sm" type="none"/>
          </a:ln>
        </p:spPr>
        <p:txBody>
          <a:bodyPr anchorCtr="0" anchor="ctr" bIns="117475" lIns="102200" spcFirstLastPara="1" rIns="102200" wrap="square" tIns="117475">
            <a:noAutofit/>
          </a:bodyPr>
          <a:lstStyle/>
          <a:p>
            <a:pPr indent="0" lvl="0" marL="0" marR="0" rtl="0" algn="ctr">
              <a:lnSpc>
                <a:spcPct val="90000"/>
              </a:lnSpc>
              <a:spcBef>
                <a:spcPts val="0"/>
              </a:spcBef>
              <a:spcAft>
                <a:spcPts val="0"/>
              </a:spcAft>
              <a:buNone/>
            </a:pPr>
            <a:r>
              <a:rPr lang="en" sz="600">
                <a:solidFill>
                  <a:schemeClr val="lt1"/>
                </a:solidFill>
              </a:rPr>
              <a:t>Data Access &amp; Quality</a:t>
            </a:r>
            <a:endParaRPr sz="600">
              <a:solidFill>
                <a:schemeClr val="lt1"/>
              </a:solidFill>
              <a:latin typeface="Arial"/>
              <a:ea typeface="Arial"/>
              <a:cs typeface="Arial"/>
              <a:sym typeface="Arial"/>
            </a:endParaRPr>
          </a:p>
        </p:txBody>
      </p:sp>
      <p:sp>
        <p:nvSpPr>
          <p:cNvPr id="3813" name="Google Shape;3813;p540"/>
          <p:cNvSpPr/>
          <p:nvPr/>
        </p:nvSpPr>
        <p:spPr>
          <a:xfrm>
            <a:off x="1707651" y="2810440"/>
            <a:ext cx="655939" cy="754330"/>
          </a:xfrm>
          <a:custGeom>
            <a:rect b="b" l="l" r="r" t="t"/>
            <a:pathLst>
              <a:path extrusionOk="0" h="874586" w="1005271">
                <a:moveTo>
                  <a:pt x="502635" y="0"/>
                </a:moveTo>
                <a:lnTo>
                  <a:pt x="1005270" y="190223"/>
                </a:lnTo>
                <a:lnTo>
                  <a:pt x="1005270" y="684364"/>
                </a:lnTo>
                <a:lnTo>
                  <a:pt x="502636" y="874586"/>
                </a:lnTo>
                <a:lnTo>
                  <a:pt x="1" y="684364"/>
                </a:lnTo>
                <a:lnTo>
                  <a:pt x="1" y="190223"/>
                </a:lnTo>
                <a:lnTo>
                  <a:pt x="502635" y="0"/>
                </a:lnTo>
                <a:close/>
              </a:path>
            </a:pathLst>
          </a:custGeom>
          <a:solidFill>
            <a:schemeClr val="accent1"/>
          </a:solidFill>
          <a:ln cap="flat" cmpd="sng" w="25400">
            <a:solidFill>
              <a:schemeClr val="lt1"/>
            </a:solidFill>
            <a:prstDash val="solid"/>
            <a:round/>
            <a:headEnd len="sm" w="sm" type="none"/>
            <a:tailEnd len="sm" w="sm" type="none"/>
          </a:ln>
        </p:spPr>
        <p:txBody>
          <a:bodyPr anchorCtr="0" anchor="ctr" bIns="117475" lIns="102200" spcFirstLastPara="1" rIns="102200" wrap="square" tIns="117475">
            <a:noAutofit/>
          </a:bodyPr>
          <a:lstStyle/>
          <a:p>
            <a:pPr indent="0" lvl="0" marL="0" marR="0" rtl="0" algn="ctr">
              <a:lnSpc>
                <a:spcPct val="90000"/>
              </a:lnSpc>
              <a:spcBef>
                <a:spcPts val="0"/>
              </a:spcBef>
              <a:spcAft>
                <a:spcPts val="0"/>
              </a:spcAft>
              <a:buNone/>
            </a:pPr>
            <a:r>
              <a:rPr lang="en" sz="600">
                <a:solidFill>
                  <a:schemeClr val="lt1"/>
                </a:solidFill>
                <a:latin typeface="Arial"/>
                <a:ea typeface="Arial"/>
                <a:cs typeface="Arial"/>
                <a:sym typeface="Arial"/>
              </a:rPr>
              <a:t>Readiness Assessment</a:t>
            </a:r>
            <a:endParaRPr sz="600">
              <a:solidFill>
                <a:schemeClr val="lt1"/>
              </a:solidFill>
              <a:latin typeface="Arial"/>
              <a:ea typeface="Arial"/>
              <a:cs typeface="Arial"/>
              <a:sym typeface="Arial"/>
            </a:endParaRPr>
          </a:p>
        </p:txBody>
      </p:sp>
      <p:grpSp>
        <p:nvGrpSpPr>
          <p:cNvPr id="3814" name="Google Shape;3814;p540"/>
          <p:cNvGrpSpPr/>
          <p:nvPr/>
        </p:nvGrpSpPr>
        <p:grpSpPr>
          <a:xfrm>
            <a:off x="4902878" y="771687"/>
            <a:ext cx="371095" cy="352108"/>
            <a:chOff x="986" y="0"/>
            <a:chExt cx="6673" cy="6672"/>
          </a:xfrm>
        </p:grpSpPr>
        <p:sp>
          <p:nvSpPr>
            <p:cNvPr id="3815" name="Google Shape;3815;p540"/>
            <p:cNvSpPr/>
            <p:nvPr/>
          </p:nvSpPr>
          <p:spPr>
            <a:xfrm>
              <a:off x="986" y="0"/>
              <a:ext cx="6673" cy="6672"/>
            </a:xfrm>
            <a:custGeom>
              <a:rect b="b" l="l" r="r" t="t"/>
              <a:pathLst>
                <a:path extrusionOk="0" h="6672" w="6673">
                  <a:moveTo>
                    <a:pt x="0" y="0"/>
                  </a:moveTo>
                  <a:lnTo>
                    <a:pt x="0" y="6672"/>
                  </a:lnTo>
                  <a:lnTo>
                    <a:pt x="6673" y="6672"/>
                  </a:lnTo>
                  <a:lnTo>
                    <a:pt x="6673" y="0"/>
                  </a:lnTo>
                  <a:lnTo>
                    <a:pt x="0" y="0"/>
                  </a:lnTo>
                  <a:close/>
                  <a:moveTo>
                    <a:pt x="6389" y="6388"/>
                  </a:moveTo>
                  <a:lnTo>
                    <a:pt x="284" y="6388"/>
                  </a:lnTo>
                  <a:lnTo>
                    <a:pt x="284" y="284"/>
                  </a:lnTo>
                  <a:lnTo>
                    <a:pt x="6389" y="284"/>
                  </a:lnTo>
                  <a:lnTo>
                    <a:pt x="6389" y="6388"/>
                  </a:lnTo>
                  <a:close/>
                </a:path>
              </a:pathLst>
            </a:custGeom>
            <a:solidFill>
              <a:srgbClr val="FF0000"/>
            </a:solidFill>
            <a:ln>
              <a:noFill/>
            </a:ln>
          </p:spPr>
          <p:txBody>
            <a:bodyPr anchorCtr="0" anchor="ctr" bIns="39075" lIns="78150" spcFirstLastPara="1" rIns="78150" wrap="square" tIns="39075">
              <a:noAutofit/>
            </a:bodyPr>
            <a:lstStyle/>
            <a:p>
              <a:pPr indent="0" lvl="0" marL="0" marR="0" rtl="0" algn="ctr">
                <a:spcBef>
                  <a:spcPts val="0"/>
                </a:spcBef>
                <a:spcAft>
                  <a:spcPts val="0"/>
                </a:spcAft>
                <a:buNone/>
              </a:pPr>
              <a:r>
                <a:t/>
              </a:r>
              <a:endParaRPr b="1" sz="800">
                <a:solidFill>
                  <a:srgbClr val="000000"/>
                </a:solidFill>
                <a:latin typeface="Arial"/>
                <a:ea typeface="Arial"/>
                <a:cs typeface="Arial"/>
                <a:sym typeface="Arial"/>
              </a:endParaRPr>
            </a:p>
          </p:txBody>
        </p:sp>
        <p:sp>
          <p:nvSpPr>
            <p:cNvPr id="3816" name="Google Shape;3816;p540"/>
            <p:cNvSpPr/>
            <p:nvPr/>
          </p:nvSpPr>
          <p:spPr>
            <a:xfrm>
              <a:off x="1882" y="896"/>
              <a:ext cx="4879" cy="4878"/>
            </a:xfrm>
            <a:custGeom>
              <a:rect b="b" l="l" r="r" t="t"/>
              <a:pathLst>
                <a:path extrusionOk="0" h="4878" w="4879">
                  <a:moveTo>
                    <a:pt x="2441" y="4878"/>
                  </a:moveTo>
                  <a:lnTo>
                    <a:pt x="2441" y="4878"/>
                  </a:lnTo>
                  <a:lnTo>
                    <a:pt x="2503" y="4878"/>
                  </a:lnTo>
                  <a:lnTo>
                    <a:pt x="2565" y="4876"/>
                  </a:lnTo>
                  <a:lnTo>
                    <a:pt x="2627" y="4872"/>
                  </a:lnTo>
                  <a:lnTo>
                    <a:pt x="2689" y="4866"/>
                  </a:lnTo>
                  <a:lnTo>
                    <a:pt x="2751" y="4860"/>
                  </a:lnTo>
                  <a:lnTo>
                    <a:pt x="2811" y="4850"/>
                  </a:lnTo>
                  <a:lnTo>
                    <a:pt x="2871" y="4840"/>
                  </a:lnTo>
                  <a:lnTo>
                    <a:pt x="2931" y="4830"/>
                  </a:lnTo>
                  <a:lnTo>
                    <a:pt x="2991" y="4816"/>
                  </a:lnTo>
                  <a:lnTo>
                    <a:pt x="3049" y="4802"/>
                  </a:lnTo>
                  <a:lnTo>
                    <a:pt x="3107" y="4786"/>
                  </a:lnTo>
                  <a:lnTo>
                    <a:pt x="3165" y="4770"/>
                  </a:lnTo>
                  <a:lnTo>
                    <a:pt x="3223" y="4750"/>
                  </a:lnTo>
                  <a:lnTo>
                    <a:pt x="3279" y="4730"/>
                  </a:lnTo>
                  <a:lnTo>
                    <a:pt x="3335" y="4710"/>
                  </a:lnTo>
                  <a:lnTo>
                    <a:pt x="3389" y="4686"/>
                  </a:lnTo>
                  <a:lnTo>
                    <a:pt x="3443" y="4664"/>
                  </a:lnTo>
                  <a:lnTo>
                    <a:pt x="3497" y="4638"/>
                  </a:lnTo>
                  <a:lnTo>
                    <a:pt x="3551" y="4612"/>
                  </a:lnTo>
                  <a:lnTo>
                    <a:pt x="3603" y="4584"/>
                  </a:lnTo>
                  <a:lnTo>
                    <a:pt x="3653" y="4556"/>
                  </a:lnTo>
                  <a:lnTo>
                    <a:pt x="3705" y="4526"/>
                  </a:lnTo>
                  <a:lnTo>
                    <a:pt x="3755" y="4494"/>
                  </a:lnTo>
                  <a:lnTo>
                    <a:pt x="3803" y="4462"/>
                  </a:lnTo>
                  <a:lnTo>
                    <a:pt x="3851" y="4428"/>
                  </a:lnTo>
                  <a:lnTo>
                    <a:pt x="3899" y="4394"/>
                  </a:lnTo>
                  <a:lnTo>
                    <a:pt x="3945" y="4358"/>
                  </a:lnTo>
                  <a:lnTo>
                    <a:pt x="3991" y="4322"/>
                  </a:lnTo>
                  <a:lnTo>
                    <a:pt x="4035" y="4284"/>
                  </a:lnTo>
                  <a:lnTo>
                    <a:pt x="4079" y="4244"/>
                  </a:lnTo>
                  <a:lnTo>
                    <a:pt x="4123" y="4204"/>
                  </a:lnTo>
                  <a:lnTo>
                    <a:pt x="4165" y="4164"/>
                  </a:lnTo>
                  <a:lnTo>
                    <a:pt x="4205" y="4122"/>
                  </a:lnTo>
                  <a:lnTo>
                    <a:pt x="4245" y="4078"/>
                  </a:lnTo>
                  <a:lnTo>
                    <a:pt x="4285" y="4036"/>
                  </a:lnTo>
                  <a:lnTo>
                    <a:pt x="4323" y="3990"/>
                  </a:lnTo>
                  <a:lnTo>
                    <a:pt x="4359" y="3944"/>
                  </a:lnTo>
                  <a:lnTo>
                    <a:pt x="4395" y="3898"/>
                  </a:lnTo>
                  <a:lnTo>
                    <a:pt x="4429" y="3850"/>
                  </a:lnTo>
                  <a:lnTo>
                    <a:pt x="4463" y="3802"/>
                  </a:lnTo>
                  <a:lnTo>
                    <a:pt x="4495" y="3754"/>
                  </a:lnTo>
                  <a:lnTo>
                    <a:pt x="4527" y="3704"/>
                  </a:lnTo>
                  <a:lnTo>
                    <a:pt x="4557" y="3652"/>
                  </a:lnTo>
                  <a:lnTo>
                    <a:pt x="4585" y="3602"/>
                  </a:lnTo>
                  <a:lnTo>
                    <a:pt x="4613" y="3550"/>
                  </a:lnTo>
                  <a:lnTo>
                    <a:pt x="4639" y="3496"/>
                  </a:lnTo>
                  <a:lnTo>
                    <a:pt x="4663" y="3442"/>
                  </a:lnTo>
                  <a:lnTo>
                    <a:pt x="4687" y="3388"/>
                  </a:lnTo>
                  <a:lnTo>
                    <a:pt x="4711" y="3334"/>
                  </a:lnTo>
                  <a:lnTo>
                    <a:pt x="4731" y="3278"/>
                  </a:lnTo>
                  <a:lnTo>
                    <a:pt x="4751" y="3222"/>
                  </a:lnTo>
                  <a:lnTo>
                    <a:pt x="4769" y="3164"/>
                  </a:lnTo>
                  <a:lnTo>
                    <a:pt x="4787" y="3106"/>
                  </a:lnTo>
                  <a:lnTo>
                    <a:pt x="4803" y="3048"/>
                  </a:lnTo>
                  <a:lnTo>
                    <a:pt x="4817" y="2990"/>
                  </a:lnTo>
                  <a:lnTo>
                    <a:pt x="4831" y="2930"/>
                  </a:lnTo>
                  <a:lnTo>
                    <a:pt x="4841" y="2872"/>
                  </a:lnTo>
                  <a:lnTo>
                    <a:pt x="4851" y="2810"/>
                  </a:lnTo>
                  <a:lnTo>
                    <a:pt x="4861" y="2750"/>
                  </a:lnTo>
                  <a:lnTo>
                    <a:pt x="4867" y="2688"/>
                  </a:lnTo>
                  <a:lnTo>
                    <a:pt x="4873" y="2628"/>
                  </a:lnTo>
                  <a:lnTo>
                    <a:pt x="4877" y="2566"/>
                  </a:lnTo>
                  <a:lnTo>
                    <a:pt x="4879" y="2502"/>
                  </a:lnTo>
                  <a:lnTo>
                    <a:pt x="4879" y="2440"/>
                  </a:lnTo>
                  <a:lnTo>
                    <a:pt x="4879" y="2440"/>
                  </a:lnTo>
                  <a:lnTo>
                    <a:pt x="4879" y="2376"/>
                  </a:lnTo>
                  <a:lnTo>
                    <a:pt x="4877" y="2314"/>
                  </a:lnTo>
                  <a:lnTo>
                    <a:pt x="4873" y="2252"/>
                  </a:lnTo>
                  <a:lnTo>
                    <a:pt x="4867" y="2190"/>
                  </a:lnTo>
                  <a:lnTo>
                    <a:pt x="4861" y="2130"/>
                  </a:lnTo>
                  <a:lnTo>
                    <a:pt x="4851" y="2068"/>
                  </a:lnTo>
                  <a:lnTo>
                    <a:pt x="4841" y="2008"/>
                  </a:lnTo>
                  <a:lnTo>
                    <a:pt x="4831" y="1948"/>
                  </a:lnTo>
                  <a:lnTo>
                    <a:pt x="4817" y="1890"/>
                  </a:lnTo>
                  <a:lnTo>
                    <a:pt x="4803" y="1830"/>
                  </a:lnTo>
                  <a:lnTo>
                    <a:pt x="4787" y="1772"/>
                  </a:lnTo>
                  <a:lnTo>
                    <a:pt x="4769" y="1716"/>
                  </a:lnTo>
                  <a:lnTo>
                    <a:pt x="4751" y="1658"/>
                  </a:lnTo>
                  <a:lnTo>
                    <a:pt x="4731" y="1602"/>
                  </a:lnTo>
                  <a:lnTo>
                    <a:pt x="4711" y="1546"/>
                  </a:lnTo>
                  <a:lnTo>
                    <a:pt x="4687" y="1492"/>
                  </a:lnTo>
                  <a:lnTo>
                    <a:pt x="4663" y="1436"/>
                  </a:lnTo>
                  <a:lnTo>
                    <a:pt x="4639" y="1384"/>
                  </a:lnTo>
                  <a:lnTo>
                    <a:pt x="4613" y="1330"/>
                  </a:lnTo>
                  <a:lnTo>
                    <a:pt x="4585" y="1278"/>
                  </a:lnTo>
                  <a:lnTo>
                    <a:pt x="4557" y="1226"/>
                  </a:lnTo>
                  <a:lnTo>
                    <a:pt x="4527" y="1176"/>
                  </a:lnTo>
                  <a:lnTo>
                    <a:pt x="4495" y="1126"/>
                  </a:lnTo>
                  <a:lnTo>
                    <a:pt x="4463" y="1078"/>
                  </a:lnTo>
                  <a:lnTo>
                    <a:pt x="4429" y="1028"/>
                  </a:lnTo>
                  <a:lnTo>
                    <a:pt x="4395" y="982"/>
                  </a:lnTo>
                  <a:lnTo>
                    <a:pt x="4359" y="934"/>
                  </a:lnTo>
                  <a:lnTo>
                    <a:pt x="4323" y="890"/>
                  </a:lnTo>
                  <a:lnTo>
                    <a:pt x="4285" y="844"/>
                  </a:lnTo>
                  <a:lnTo>
                    <a:pt x="4245" y="800"/>
                  </a:lnTo>
                  <a:lnTo>
                    <a:pt x="4205" y="758"/>
                  </a:lnTo>
                  <a:lnTo>
                    <a:pt x="4165" y="716"/>
                  </a:lnTo>
                  <a:lnTo>
                    <a:pt x="4123" y="676"/>
                  </a:lnTo>
                  <a:lnTo>
                    <a:pt x="4079" y="636"/>
                  </a:lnTo>
                  <a:lnTo>
                    <a:pt x="4035" y="596"/>
                  </a:lnTo>
                  <a:lnTo>
                    <a:pt x="3991" y="558"/>
                  </a:lnTo>
                  <a:lnTo>
                    <a:pt x="3945" y="522"/>
                  </a:lnTo>
                  <a:lnTo>
                    <a:pt x="3899" y="486"/>
                  </a:lnTo>
                  <a:lnTo>
                    <a:pt x="3851" y="452"/>
                  </a:lnTo>
                  <a:lnTo>
                    <a:pt x="3803" y="418"/>
                  </a:lnTo>
                  <a:lnTo>
                    <a:pt x="3755" y="386"/>
                  </a:lnTo>
                  <a:lnTo>
                    <a:pt x="3705" y="354"/>
                  </a:lnTo>
                  <a:lnTo>
                    <a:pt x="3653" y="324"/>
                  </a:lnTo>
                  <a:lnTo>
                    <a:pt x="3603" y="296"/>
                  </a:lnTo>
                  <a:lnTo>
                    <a:pt x="3551" y="268"/>
                  </a:lnTo>
                  <a:lnTo>
                    <a:pt x="3497" y="242"/>
                  </a:lnTo>
                  <a:lnTo>
                    <a:pt x="3443" y="216"/>
                  </a:lnTo>
                  <a:lnTo>
                    <a:pt x="3389" y="192"/>
                  </a:lnTo>
                  <a:lnTo>
                    <a:pt x="3335" y="170"/>
                  </a:lnTo>
                  <a:lnTo>
                    <a:pt x="3279" y="150"/>
                  </a:lnTo>
                  <a:lnTo>
                    <a:pt x="3223" y="130"/>
                  </a:lnTo>
                  <a:lnTo>
                    <a:pt x="3165" y="110"/>
                  </a:lnTo>
                  <a:lnTo>
                    <a:pt x="3107" y="94"/>
                  </a:lnTo>
                  <a:lnTo>
                    <a:pt x="3049" y="78"/>
                  </a:lnTo>
                  <a:lnTo>
                    <a:pt x="2991" y="64"/>
                  </a:lnTo>
                  <a:lnTo>
                    <a:pt x="2931" y="50"/>
                  </a:lnTo>
                  <a:lnTo>
                    <a:pt x="2871" y="38"/>
                  </a:lnTo>
                  <a:lnTo>
                    <a:pt x="2811" y="28"/>
                  </a:lnTo>
                  <a:lnTo>
                    <a:pt x="2751" y="20"/>
                  </a:lnTo>
                  <a:lnTo>
                    <a:pt x="2689" y="14"/>
                  </a:lnTo>
                  <a:lnTo>
                    <a:pt x="2627" y="8"/>
                  </a:lnTo>
                  <a:lnTo>
                    <a:pt x="2565" y="4"/>
                  </a:lnTo>
                  <a:lnTo>
                    <a:pt x="2503" y="2"/>
                  </a:lnTo>
                  <a:lnTo>
                    <a:pt x="2441" y="0"/>
                  </a:lnTo>
                  <a:lnTo>
                    <a:pt x="2441" y="0"/>
                  </a:lnTo>
                  <a:lnTo>
                    <a:pt x="2376" y="2"/>
                  </a:lnTo>
                  <a:lnTo>
                    <a:pt x="2314" y="4"/>
                  </a:lnTo>
                  <a:lnTo>
                    <a:pt x="2252" y="8"/>
                  </a:lnTo>
                  <a:lnTo>
                    <a:pt x="2190" y="14"/>
                  </a:lnTo>
                  <a:lnTo>
                    <a:pt x="2130" y="20"/>
                  </a:lnTo>
                  <a:lnTo>
                    <a:pt x="2068" y="28"/>
                  </a:lnTo>
                  <a:lnTo>
                    <a:pt x="2008" y="38"/>
                  </a:lnTo>
                  <a:lnTo>
                    <a:pt x="1948" y="50"/>
                  </a:lnTo>
                  <a:lnTo>
                    <a:pt x="1890" y="64"/>
                  </a:lnTo>
                  <a:lnTo>
                    <a:pt x="1830" y="78"/>
                  </a:lnTo>
                  <a:lnTo>
                    <a:pt x="1772" y="94"/>
                  </a:lnTo>
                  <a:lnTo>
                    <a:pt x="1716" y="110"/>
                  </a:lnTo>
                  <a:lnTo>
                    <a:pt x="1658" y="130"/>
                  </a:lnTo>
                  <a:lnTo>
                    <a:pt x="1602" y="150"/>
                  </a:lnTo>
                  <a:lnTo>
                    <a:pt x="1546" y="170"/>
                  </a:lnTo>
                  <a:lnTo>
                    <a:pt x="1492" y="192"/>
                  </a:lnTo>
                  <a:lnTo>
                    <a:pt x="1436" y="216"/>
                  </a:lnTo>
                  <a:lnTo>
                    <a:pt x="1384" y="242"/>
                  </a:lnTo>
                  <a:lnTo>
                    <a:pt x="1330" y="268"/>
                  </a:lnTo>
                  <a:lnTo>
                    <a:pt x="1278" y="296"/>
                  </a:lnTo>
                  <a:lnTo>
                    <a:pt x="1226" y="324"/>
                  </a:lnTo>
                  <a:lnTo>
                    <a:pt x="1176" y="354"/>
                  </a:lnTo>
                  <a:lnTo>
                    <a:pt x="1126" y="386"/>
                  </a:lnTo>
                  <a:lnTo>
                    <a:pt x="1076" y="418"/>
                  </a:lnTo>
                  <a:lnTo>
                    <a:pt x="1028" y="452"/>
                  </a:lnTo>
                  <a:lnTo>
                    <a:pt x="982" y="486"/>
                  </a:lnTo>
                  <a:lnTo>
                    <a:pt x="934" y="522"/>
                  </a:lnTo>
                  <a:lnTo>
                    <a:pt x="890" y="558"/>
                  </a:lnTo>
                  <a:lnTo>
                    <a:pt x="844" y="596"/>
                  </a:lnTo>
                  <a:lnTo>
                    <a:pt x="800" y="636"/>
                  </a:lnTo>
                  <a:lnTo>
                    <a:pt x="758" y="676"/>
                  </a:lnTo>
                  <a:lnTo>
                    <a:pt x="716" y="716"/>
                  </a:lnTo>
                  <a:lnTo>
                    <a:pt x="674" y="758"/>
                  </a:lnTo>
                  <a:lnTo>
                    <a:pt x="634" y="800"/>
                  </a:lnTo>
                  <a:lnTo>
                    <a:pt x="596" y="844"/>
                  </a:lnTo>
                  <a:lnTo>
                    <a:pt x="558" y="890"/>
                  </a:lnTo>
                  <a:lnTo>
                    <a:pt x="522" y="934"/>
                  </a:lnTo>
                  <a:lnTo>
                    <a:pt x="486" y="982"/>
                  </a:lnTo>
                  <a:lnTo>
                    <a:pt x="452" y="1028"/>
                  </a:lnTo>
                  <a:lnTo>
                    <a:pt x="418" y="1078"/>
                  </a:lnTo>
                  <a:lnTo>
                    <a:pt x="386" y="1126"/>
                  </a:lnTo>
                  <a:lnTo>
                    <a:pt x="354" y="1176"/>
                  </a:lnTo>
                  <a:lnTo>
                    <a:pt x="324" y="1226"/>
                  </a:lnTo>
                  <a:lnTo>
                    <a:pt x="296" y="1278"/>
                  </a:lnTo>
                  <a:lnTo>
                    <a:pt x="268" y="1330"/>
                  </a:lnTo>
                  <a:lnTo>
                    <a:pt x="242" y="1384"/>
                  </a:lnTo>
                  <a:lnTo>
                    <a:pt x="216" y="1436"/>
                  </a:lnTo>
                  <a:lnTo>
                    <a:pt x="192" y="1492"/>
                  </a:lnTo>
                  <a:lnTo>
                    <a:pt x="170" y="1546"/>
                  </a:lnTo>
                  <a:lnTo>
                    <a:pt x="148" y="1602"/>
                  </a:lnTo>
                  <a:lnTo>
                    <a:pt x="128" y="1658"/>
                  </a:lnTo>
                  <a:lnTo>
                    <a:pt x="110" y="1716"/>
                  </a:lnTo>
                  <a:lnTo>
                    <a:pt x="94" y="1772"/>
                  </a:lnTo>
                  <a:lnTo>
                    <a:pt x="78" y="1830"/>
                  </a:lnTo>
                  <a:lnTo>
                    <a:pt x="64" y="1890"/>
                  </a:lnTo>
                  <a:lnTo>
                    <a:pt x="50" y="1948"/>
                  </a:lnTo>
                  <a:lnTo>
                    <a:pt x="38" y="2008"/>
                  </a:lnTo>
                  <a:lnTo>
                    <a:pt x="28" y="2068"/>
                  </a:lnTo>
                  <a:lnTo>
                    <a:pt x="20" y="2130"/>
                  </a:lnTo>
                  <a:lnTo>
                    <a:pt x="14" y="2190"/>
                  </a:lnTo>
                  <a:lnTo>
                    <a:pt x="8" y="2252"/>
                  </a:lnTo>
                  <a:lnTo>
                    <a:pt x="4" y="2314"/>
                  </a:lnTo>
                  <a:lnTo>
                    <a:pt x="2" y="2376"/>
                  </a:lnTo>
                  <a:lnTo>
                    <a:pt x="0" y="2440"/>
                  </a:lnTo>
                  <a:lnTo>
                    <a:pt x="0" y="2440"/>
                  </a:lnTo>
                  <a:lnTo>
                    <a:pt x="2" y="2502"/>
                  </a:lnTo>
                  <a:lnTo>
                    <a:pt x="4" y="2566"/>
                  </a:lnTo>
                  <a:lnTo>
                    <a:pt x="8" y="2628"/>
                  </a:lnTo>
                  <a:lnTo>
                    <a:pt x="14" y="2688"/>
                  </a:lnTo>
                  <a:lnTo>
                    <a:pt x="20" y="2750"/>
                  </a:lnTo>
                  <a:lnTo>
                    <a:pt x="28" y="2810"/>
                  </a:lnTo>
                  <a:lnTo>
                    <a:pt x="38" y="2872"/>
                  </a:lnTo>
                  <a:lnTo>
                    <a:pt x="50" y="2930"/>
                  </a:lnTo>
                  <a:lnTo>
                    <a:pt x="64" y="2990"/>
                  </a:lnTo>
                  <a:lnTo>
                    <a:pt x="78" y="3048"/>
                  </a:lnTo>
                  <a:lnTo>
                    <a:pt x="94" y="3106"/>
                  </a:lnTo>
                  <a:lnTo>
                    <a:pt x="110" y="3164"/>
                  </a:lnTo>
                  <a:lnTo>
                    <a:pt x="128" y="3222"/>
                  </a:lnTo>
                  <a:lnTo>
                    <a:pt x="148" y="3278"/>
                  </a:lnTo>
                  <a:lnTo>
                    <a:pt x="170" y="3334"/>
                  </a:lnTo>
                  <a:lnTo>
                    <a:pt x="192" y="3388"/>
                  </a:lnTo>
                  <a:lnTo>
                    <a:pt x="216" y="3442"/>
                  </a:lnTo>
                  <a:lnTo>
                    <a:pt x="242" y="3496"/>
                  </a:lnTo>
                  <a:lnTo>
                    <a:pt x="268" y="3550"/>
                  </a:lnTo>
                  <a:lnTo>
                    <a:pt x="296" y="3602"/>
                  </a:lnTo>
                  <a:lnTo>
                    <a:pt x="324" y="3652"/>
                  </a:lnTo>
                  <a:lnTo>
                    <a:pt x="354" y="3704"/>
                  </a:lnTo>
                  <a:lnTo>
                    <a:pt x="386" y="3754"/>
                  </a:lnTo>
                  <a:lnTo>
                    <a:pt x="418" y="3802"/>
                  </a:lnTo>
                  <a:lnTo>
                    <a:pt x="452" y="3850"/>
                  </a:lnTo>
                  <a:lnTo>
                    <a:pt x="486" y="3898"/>
                  </a:lnTo>
                  <a:lnTo>
                    <a:pt x="522" y="3944"/>
                  </a:lnTo>
                  <a:lnTo>
                    <a:pt x="558" y="3990"/>
                  </a:lnTo>
                  <a:lnTo>
                    <a:pt x="596" y="4036"/>
                  </a:lnTo>
                  <a:lnTo>
                    <a:pt x="634" y="4078"/>
                  </a:lnTo>
                  <a:lnTo>
                    <a:pt x="674" y="4122"/>
                  </a:lnTo>
                  <a:lnTo>
                    <a:pt x="716" y="4164"/>
                  </a:lnTo>
                  <a:lnTo>
                    <a:pt x="758" y="4204"/>
                  </a:lnTo>
                  <a:lnTo>
                    <a:pt x="800" y="4244"/>
                  </a:lnTo>
                  <a:lnTo>
                    <a:pt x="844" y="4284"/>
                  </a:lnTo>
                  <a:lnTo>
                    <a:pt x="890" y="4322"/>
                  </a:lnTo>
                  <a:lnTo>
                    <a:pt x="934" y="4358"/>
                  </a:lnTo>
                  <a:lnTo>
                    <a:pt x="982" y="4394"/>
                  </a:lnTo>
                  <a:lnTo>
                    <a:pt x="1028" y="4428"/>
                  </a:lnTo>
                  <a:lnTo>
                    <a:pt x="1076" y="4462"/>
                  </a:lnTo>
                  <a:lnTo>
                    <a:pt x="1126" y="4494"/>
                  </a:lnTo>
                  <a:lnTo>
                    <a:pt x="1176" y="4526"/>
                  </a:lnTo>
                  <a:lnTo>
                    <a:pt x="1226" y="4556"/>
                  </a:lnTo>
                  <a:lnTo>
                    <a:pt x="1278" y="4584"/>
                  </a:lnTo>
                  <a:lnTo>
                    <a:pt x="1330" y="4612"/>
                  </a:lnTo>
                  <a:lnTo>
                    <a:pt x="1384" y="4638"/>
                  </a:lnTo>
                  <a:lnTo>
                    <a:pt x="1436" y="4664"/>
                  </a:lnTo>
                  <a:lnTo>
                    <a:pt x="1492" y="4686"/>
                  </a:lnTo>
                  <a:lnTo>
                    <a:pt x="1546" y="4710"/>
                  </a:lnTo>
                  <a:lnTo>
                    <a:pt x="1602" y="4730"/>
                  </a:lnTo>
                  <a:lnTo>
                    <a:pt x="1658" y="4750"/>
                  </a:lnTo>
                  <a:lnTo>
                    <a:pt x="1716" y="4770"/>
                  </a:lnTo>
                  <a:lnTo>
                    <a:pt x="1772" y="4786"/>
                  </a:lnTo>
                  <a:lnTo>
                    <a:pt x="1830" y="4802"/>
                  </a:lnTo>
                  <a:lnTo>
                    <a:pt x="1890" y="4816"/>
                  </a:lnTo>
                  <a:lnTo>
                    <a:pt x="1948" y="4830"/>
                  </a:lnTo>
                  <a:lnTo>
                    <a:pt x="2008" y="4840"/>
                  </a:lnTo>
                  <a:lnTo>
                    <a:pt x="2068" y="4850"/>
                  </a:lnTo>
                  <a:lnTo>
                    <a:pt x="2130" y="4860"/>
                  </a:lnTo>
                  <a:lnTo>
                    <a:pt x="2190" y="4866"/>
                  </a:lnTo>
                  <a:lnTo>
                    <a:pt x="2252" y="4872"/>
                  </a:lnTo>
                  <a:lnTo>
                    <a:pt x="2314" y="4876"/>
                  </a:lnTo>
                  <a:lnTo>
                    <a:pt x="2376" y="4878"/>
                  </a:lnTo>
                  <a:lnTo>
                    <a:pt x="2441" y="4878"/>
                  </a:lnTo>
                  <a:lnTo>
                    <a:pt x="2441" y="4878"/>
                  </a:lnTo>
                  <a:close/>
                  <a:moveTo>
                    <a:pt x="716" y="3730"/>
                  </a:moveTo>
                  <a:lnTo>
                    <a:pt x="1206" y="3730"/>
                  </a:lnTo>
                  <a:lnTo>
                    <a:pt x="1206" y="3730"/>
                  </a:lnTo>
                  <a:lnTo>
                    <a:pt x="1244" y="3830"/>
                  </a:lnTo>
                  <a:lnTo>
                    <a:pt x="1284" y="3924"/>
                  </a:lnTo>
                  <a:lnTo>
                    <a:pt x="1328" y="4016"/>
                  </a:lnTo>
                  <a:lnTo>
                    <a:pt x="1374" y="4104"/>
                  </a:lnTo>
                  <a:lnTo>
                    <a:pt x="1422" y="4188"/>
                  </a:lnTo>
                  <a:lnTo>
                    <a:pt x="1472" y="4268"/>
                  </a:lnTo>
                  <a:lnTo>
                    <a:pt x="1526" y="4344"/>
                  </a:lnTo>
                  <a:lnTo>
                    <a:pt x="1580" y="4416"/>
                  </a:lnTo>
                  <a:lnTo>
                    <a:pt x="1580" y="4416"/>
                  </a:lnTo>
                  <a:lnTo>
                    <a:pt x="1516" y="4386"/>
                  </a:lnTo>
                  <a:lnTo>
                    <a:pt x="1454" y="4354"/>
                  </a:lnTo>
                  <a:lnTo>
                    <a:pt x="1392" y="4322"/>
                  </a:lnTo>
                  <a:lnTo>
                    <a:pt x="1332" y="4286"/>
                  </a:lnTo>
                  <a:lnTo>
                    <a:pt x="1272" y="4250"/>
                  </a:lnTo>
                  <a:lnTo>
                    <a:pt x="1214" y="4210"/>
                  </a:lnTo>
                  <a:lnTo>
                    <a:pt x="1158" y="4170"/>
                  </a:lnTo>
                  <a:lnTo>
                    <a:pt x="1102" y="4128"/>
                  </a:lnTo>
                  <a:lnTo>
                    <a:pt x="1048" y="4084"/>
                  </a:lnTo>
                  <a:lnTo>
                    <a:pt x="996" y="4038"/>
                  </a:lnTo>
                  <a:lnTo>
                    <a:pt x="946" y="3990"/>
                  </a:lnTo>
                  <a:lnTo>
                    <a:pt x="896" y="3942"/>
                  </a:lnTo>
                  <a:lnTo>
                    <a:pt x="848" y="3892"/>
                  </a:lnTo>
                  <a:lnTo>
                    <a:pt x="802" y="3840"/>
                  </a:lnTo>
                  <a:lnTo>
                    <a:pt x="758" y="3786"/>
                  </a:lnTo>
                  <a:lnTo>
                    <a:pt x="716" y="3730"/>
                  </a:lnTo>
                  <a:lnTo>
                    <a:pt x="716" y="3730"/>
                  </a:lnTo>
                  <a:close/>
                  <a:moveTo>
                    <a:pt x="852" y="1434"/>
                  </a:moveTo>
                  <a:lnTo>
                    <a:pt x="852" y="1434"/>
                  </a:lnTo>
                  <a:lnTo>
                    <a:pt x="864" y="1480"/>
                  </a:lnTo>
                  <a:lnTo>
                    <a:pt x="880" y="1526"/>
                  </a:lnTo>
                  <a:lnTo>
                    <a:pt x="900" y="1568"/>
                  </a:lnTo>
                  <a:lnTo>
                    <a:pt x="924" y="1608"/>
                  </a:lnTo>
                  <a:lnTo>
                    <a:pt x="952" y="1648"/>
                  </a:lnTo>
                  <a:lnTo>
                    <a:pt x="982" y="1682"/>
                  </a:lnTo>
                  <a:lnTo>
                    <a:pt x="1016" y="1716"/>
                  </a:lnTo>
                  <a:lnTo>
                    <a:pt x="1052" y="1746"/>
                  </a:lnTo>
                  <a:lnTo>
                    <a:pt x="1052" y="1746"/>
                  </a:lnTo>
                  <a:lnTo>
                    <a:pt x="1040" y="1812"/>
                  </a:lnTo>
                  <a:lnTo>
                    <a:pt x="1030" y="1880"/>
                  </a:lnTo>
                  <a:lnTo>
                    <a:pt x="1014" y="2018"/>
                  </a:lnTo>
                  <a:lnTo>
                    <a:pt x="1002" y="2158"/>
                  </a:lnTo>
                  <a:lnTo>
                    <a:pt x="998" y="2228"/>
                  </a:lnTo>
                  <a:lnTo>
                    <a:pt x="996" y="2298"/>
                  </a:lnTo>
                  <a:lnTo>
                    <a:pt x="290" y="2298"/>
                  </a:lnTo>
                  <a:lnTo>
                    <a:pt x="290" y="2298"/>
                  </a:lnTo>
                  <a:lnTo>
                    <a:pt x="294" y="2240"/>
                  </a:lnTo>
                  <a:lnTo>
                    <a:pt x="302" y="2182"/>
                  </a:lnTo>
                  <a:lnTo>
                    <a:pt x="308" y="2124"/>
                  </a:lnTo>
                  <a:lnTo>
                    <a:pt x="318" y="2068"/>
                  </a:lnTo>
                  <a:lnTo>
                    <a:pt x="328" y="2012"/>
                  </a:lnTo>
                  <a:lnTo>
                    <a:pt x="340" y="1956"/>
                  </a:lnTo>
                  <a:lnTo>
                    <a:pt x="354" y="1902"/>
                  </a:lnTo>
                  <a:lnTo>
                    <a:pt x="368" y="1848"/>
                  </a:lnTo>
                  <a:lnTo>
                    <a:pt x="384" y="1794"/>
                  </a:lnTo>
                  <a:lnTo>
                    <a:pt x="402" y="1740"/>
                  </a:lnTo>
                  <a:lnTo>
                    <a:pt x="422" y="1688"/>
                  </a:lnTo>
                  <a:lnTo>
                    <a:pt x="442" y="1636"/>
                  </a:lnTo>
                  <a:lnTo>
                    <a:pt x="464" y="1584"/>
                  </a:lnTo>
                  <a:lnTo>
                    <a:pt x="486" y="1534"/>
                  </a:lnTo>
                  <a:lnTo>
                    <a:pt x="510" y="1484"/>
                  </a:lnTo>
                  <a:lnTo>
                    <a:pt x="536" y="1434"/>
                  </a:lnTo>
                  <a:lnTo>
                    <a:pt x="852" y="1434"/>
                  </a:lnTo>
                  <a:close/>
                  <a:moveTo>
                    <a:pt x="4589" y="2298"/>
                  </a:moveTo>
                  <a:lnTo>
                    <a:pt x="4253" y="2298"/>
                  </a:lnTo>
                  <a:lnTo>
                    <a:pt x="4253" y="2298"/>
                  </a:lnTo>
                  <a:lnTo>
                    <a:pt x="4241" y="2266"/>
                  </a:lnTo>
                  <a:lnTo>
                    <a:pt x="4225" y="2236"/>
                  </a:lnTo>
                  <a:lnTo>
                    <a:pt x="4209" y="2206"/>
                  </a:lnTo>
                  <a:lnTo>
                    <a:pt x="4191" y="2178"/>
                  </a:lnTo>
                  <a:lnTo>
                    <a:pt x="4171" y="2152"/>
                  </a:lnTo>
                  <a:lnTo>
                    <a:pt x="4149" y="2126"/>
                  </a:lnTo>
                  <a:lnTo>
                    <a:pt x="4125" y="2102"/>
                  </a:lnTo>
                  <a:lnTo>
                    <a:pt x="4101" y="2080"/>
                  </a:lnTo>
                  <a:lnTo>
                    <a:pt x="4075" y="2058"/>
                  </a:lnTo>
                  <a:lnTo>
                    <a:pt x="4049" y="2040"/>
                  </a:lnTo>
                  <a:lnTo>
                    <a:pt x="4019" y="2022"/>
                  </a:lnTo>
                  <a:lnTo>
                    <a:pt x="3989" y="2006"/>
                  </a:lnTo>
                  <a:lnTo>
                    <a:pt x="3959" y="1992"/>
                  </a:lnTo>
                  <a:lnTo>
                    <a:pt x="3927" y="1980"/>
                  </a:lnTo>
                  <a:lnTo>
                    <a:pt x="3895" y="1970"/>
                  </a:lnTo>
                  <a:lnTo>
                    <a:pt x="3861" y="1962"/>
                  </a:lnTo>
                  <a:lnTo>
                    <a:pt x="3861" y="1962"/>
                  </a:lnTo>
                  <a:lnTo>
                    <a:pt x="3853" y="1894"/>
                  </a:lnTo>
                  <a:lnTo>
                    <a:pt x="3843" y="1824"/>
                  </a:lnTo>
                  <a:lnTo>
                    <a:pt x="3831" y="1758"/>
                  </a:lnTo>
                  <a:lnTo>
                    <a:pt x="3819" y="1690"/>
                  </a:lnTo>
                  <a:lnTo>
                    <a:pt x="3807" y="1626"/>
                  </a:lnTo>
                  <a:lnTo>
                    <a:pt x="3793" y="1560"/>
                  </a:lnTo>
                  <a:lnTo>
                    <a:pt x="3779" y="1496"/>
                  </a:lnTo>
                  <a:lnTo>
                    <a:pt x="3763" y="1434"/>
                  </a:lnTo>
                  <a:lnTo>
                    <a:pt x="4345" y="1434"/>
                  </a:lnTo>
                  <a:lnTo>
                    <a:pt x="4345" y="1434"/>
                  </a:lnTo>
                  <a:lnTo>
                    <a:pt x="4371" y="1484"/>
                  </a:lnTo>
                  <a:lnTo>
                    <a:pt x="4395" y="1534"/>
                  </a:lnTo>
                  <a:lnTo>
                    <a:pt x="4417" y="1584"/>
                  </a:lnTo>
                  <a:lnTo>
                    <a:pt x="4439" y="1636"/>
                  </a:lnTo>
                  <a:lnTo>
                    <a:pt x="4459" y="1688"/>
                  </a:lnTo>
                  <a:lnTo>
                    <a:pt x="4477" y="1740"/>
                  </a:lnTo>
                  <a:lnTo>
                    <a:pt x="4495" y="1794"/>
                  </a:lnTo>
                  <a:lnTo>
                    <a:pt x="4511" y="1848"/>
                  </a:lnTo>
                  <a:lnTo>
                    <a:pt x="4527" y="1902"/>
                  </a:lnTo>
                  <a:lnTo>
                    <a:pt x="4539" y="1956"/>
                  </a:lnTo>
                  <a:lnTo>
                    <a:pt x="4551" y="2012"/>
                  </a:lnTo>
                  <a:lnTo>
                    <a:pt x="4563" y="2068"/>
                  </a:lnTo>
                  <a:lnTo>
                    <a:pt x="4571" y="2124"/>
                  </a:lnTo>
                  <a:lnTo>
                    <a:pt x="4579" y="2182"/>
                  </a:lnTo>
                  <a:lnTo>
                    <a:pt x="4585" y="2240"/>
                  </a:lnTo>
                  <a:lnTo>
                    <a:pt x="4589" y="2298"/>
                  </a:lnTo>
                  <a:lnTo>
                    <a:pt x="4589" y="2298"/>
                  </a:lnTo>
                  <a:close/>
                  <a:moveTo>
                    <a:pt x="1884" y="1434"/>
                  </a:moveTo>
                  <a:lnTo>
                    <a:pt x="2298" y="1434"/>
                  </a:lnTo>
                  <a:lnTo>
                    <a:pt x="2298" y="2298"/>
                  </a:lnTo>
                  <a:lnTo>
                    <a:pt x="1280" y="2298"/>
                  </a:lnTo>
                  <a:lnTo>
                    <a:pt x="1280" y="2298"/>
                  </a:lnTo>
                  <a:lnTo>
                    <a:pt x="1286" y="2184"/>
                  </a:lnTo>
                  <a:lnTo>
                    <a:pt x="1294" y="2070"/>
                  </a:lnTo>
                  <a:lnTo>
                    <a:pt x="1308" y="1960"/>
                  </a:lnTo>
                  <a:lnTo>
                    <a:pt x="1322" y="1850"/>
                  </a:lnTo>
                  <a:lnTo>
                    <a:pt x="1322" y="1850"/>
                  </a:lnTo>
                  <a:lnTo>
                    <a:pt x="1368" y="1852"/>
                  </a:lnTo>
                  <a:lnTo>
                    <a:pt x="1368" y="1852"/>
                  </a:lnTo>
                  <a:lnTo>
                    <a:pt x="1414" y="1850"/>
                  </a:lnTo>
                  <a:lnTo>
                    <a:pt x="1460" y="1844"/>
                  </a:lnTo>
                  <a:lnTo>
                    <a:pt x="1504" y="1834"/>
                  </a:lnTo>
                  <a:lnTo>
                    <a:pt x="1548" y="1820"/>
                  </a:lnTo>
                  <a:lnTo>
                    <a:pt x="1590" y="1802"/>
                  </a:lnTo>
                  <a:lnTo>
                    <a:pt x="1628" y="1782"/>
                  </a:lnTo>
                  <a:lnTo>
                    <a:pt x="1666" y="1758"/>
                  </a:lnTo>
                  <a:lnTo>
                    <a:pt x="1702" y="1732"/>
                  </a:lnTo>
                  <a:lnTo>
                    <a:pt x="1734" y="1702"/>
                  </a:lnTo>
                  <a:lnTo>
                    <a:pt x="1764" y="1670"/>
                  </a:lnTo>
                  <a:lnTo>
                    <a:pt x="1792" y="1636"/>
                  </a:lnTo>
                  <a:lnTo>
                    <a:pt x="1818" y="1600"/>
                  </a:lnTo>
                  <a:lnTo>
                    <a:pt x="1838" y="1560"/>
                  </a:lnTo>
                  <a:lnTo>
                    <a:pt x="1858" y="1520"/>
                  </a:lnTo>
                  <a:lnTo>
                    <a:pt x="1872" y="1478"/>
                  </a:lnTo>
                  <a:lnTo>
                    <a:pt x="1884" y="1434"/>
                  </a:lnTo>
                  <a:lnTo>
                    <a:pt x="1884" y="1434"/>
                  </a:lnTo>
                  <a:close/>
                  <a:moveTo>
                    <a:pt x="2298" y="2582"/>
                  </a:moveTo>
                  <a:lnTo>
                    <a:pt x="2298" y="3054"/>
                  </a:lnTo>
                  <a:lnTo>
                    <a:pt x="2298" y="3054"/>
                  </a:lnTo>
                  <a:lnTo>
                    <a:pt x="2264" y="3064"/>
                  </a:lnTo>
                  <a:lnTo>
                    <a:pt x="2230" y="3078"/>
                  </a:lnTo>
                  <a:lnTo>
                    <a:pt x="2200" y="3094"/>
                  </a:lnTo>
                  <a:lnTo>
                    <a:pt x="2168" y="3112"/>
                  </a:lnTo>
                  <a:lnTo>
                    <a:pt x="2140" y="3130"/>
                  </a:lnTo>
                  <a:lnTo>
                    <a:pt x="2112" y="3152"/>
                  </a:lnTo>
                  <a:lnTo>
                    <a:pt x="2086" y="3174"/>
                  </a:lnTo>
                  <a:lnTo>
                    <a:pt x="2062" y="3200"/>
                  </a:lnTo>
                  <a:lnTo>
                    <a:pt x="2038" y="3226"/>
                  </a:lnTo>
                  <a:lnTo>
                    <a:pt x="2018" y="3254"/>
                  </a:lnTo>
                  <a:lnTo>
                    <a:pt x="1998" y="3282"/>
                  </a:lnTo>
                  <a:lnTo>
                    <a:pt x="1980" y="3312"/>
                  </a:lnTo>
                  <a:lnTo>
                    <a:pt x="1966" y="3344"/>
                  </a:lnTo>
                  <a:lnTo>
                    <a:pt x="1952" y="3378"/>
                  </a:lnTo>
                  <a:lnTo>
                    <a:pt x="1940" y="3412"/>
                  </a:lnTo>
                  <a:lnTo>
                    <a:pt x="1932" y="3446"/>
                  </a:lnTo>
                  <a:lnTo>
                    <a:pt x="1416" y="3446"/>
                  </a:lnTo>
                  <a:lnTo>
                    <a:pt x="1416" y="3446"/>
                  </a:lnTo>
                  <a:lnTo>
                    <a:pt x="1388" y="3346"/>
                  </a:lnTo>
                  <a:lnTo>
                    <a:pt x="1364" y="3244"/>
                  </a:lnTo>
                  <a:lnTo>
                    <a:pt x="1342" y="3138"/>
                  </a:lnTo>
                  <a:lnTo>
                    <a:pt x="1324" y="3032"/>
                  </a:lnTo>
                  <a:lnTo>
                    <a:pt x="1308" y="2922"/>
                  </a:lnTo>
                  <a:lnTo>
                    <a:pt x="1296" y="2810"/>
                  </a:lnTo>
                  <a:lnTo>
                    <a:pt x="1286" y="2698"/>
                  </a:lnTo>
                  <a:lnTo>
                    <a:pt x="1280" y="2582"/>
                  </a:lnTo>
                  <a:lnTo>
                    <a:pt x="2298" y="2582"/>
                  </a:lnTo>
                  <a:close/>
                  <a:moveTo>
                    <a:pt x="2447" y="3802"/>
                  </a:moveTo>
                  <a:lnTo>
                    <a:pt x="2447" y="3802"/>
                  </a:lnTo>
                  <a:lnTo>
                    <a:pt x="2422" y="3802"/>
                  </a:lnTo>
                  <a:lnTo>
                    <a:pt x="2398" y="3798"/>
                  </a:lnTo>
                  <a:lnTo>
                    <a:pt x="2374" y="3792"/>
                  </a:lnTo>
                  <a:lnTo>
                    <a:pt x="2352" y="3784"/>
                  </a:lnTo>
                  <a:lnTo>
                    <a:pt x="2332" y="3774"/>
                  </a:lnTo>
                  <a:lnTo>
                    <a:pt x="2312" y="3760"/>
                  </a:lnTo>
                  <a:lnTo>
                    <a:pt x="2292" y="3746"/>
                  </a:lnTo>
                  <a:lnTo>
                    <a:pt x="2276" y="3732"/>
                  </a:lnTo>
                  <a:lnTo>
                    <a:pt x="2260" y="3714"/>
                  </a:lnTo>
                  <a:lnTo>
                    <a:pt x="2246" y="3696"/>
                  </a:lnTo>
                  <a:lnTo>
                    <a:pt x="2234" y="3676"/>
                  </a:lnTo>
                  <a:lnTo>
                    <a:pt x="2222" y="3654"/>
                  </a:lnTo>
                  <a:lnTo>
                    <a:pt x="2214" y="3632"/>
                  </a:lnTo>
                  <a:lnTo>
                    <a:pt x="2208" y="3608"/>
                  </a:lnTo>
                  <a:lnTo>
                    <a:pt x="2206" y="3584"/>
                  </a:lnTo>
                  <a:lnTo>
                    <a:pt x="2204" y="3560"/>
                  </a:lnTo>
                  <a:lnTo>
                    <a:pt x="2204" y="3560"/>
                  </a:lnTo>
                  <a:lnTo>
                    <a:pt x="2206" y="3534"/>
                  </a:lnTo>
                  <a:lnTo>
                    <a:pt x="2208" y="3510"/>
                  </a:lnTo>
                  <a:lnTo>
                    <a:pt x="2214" y="3488"/>
                  </a:lnTo>
                  <a:lnTo>
                    <a:pt x="2222" y="3464"/>
                  </a:lnTo>
                  <a:lnTo>
                    <a:pt x="2234" y="3444"/>
                  </a:lnTo>
                  <a:lnTo>
                    <a:pt x="2246" y="3424"/>
                  </a:lnTo>
                  <a:lnTo>
                    <a:pt x="2260" y="3404"/>
                  </a:lnTo>
                  <a:lnTo>
                    <a:pt x="2276" y="3388"/>
                  </a:lnTo>
                  <a:lnTo>
                    <a:pt x="2292" y="3372"/>
                  </a:lnTo>
                  <a:lnTo>
                    <a:pt x="2312" y="3358"/>
                  </a:lnTo>
                  <a:lnTo>
                    <a:pt x="2332" y="3346"/>
                  </a:lnTo>
                  <a:lnTo>
                    <a:pt x="2352" y="3336"/>
                  </a:lnTo>
                  <a:lnTo>
                    <a:pt x="2374" y="3328"/>
                  </a:lnTo>
                  <a:lnTo>
                    <a:pt x="2398" y="3322"/>
                  </a:lnTo>
                  <a:lnTo>
                    <a:pt x="2422" y="3318"/>
                  </a:lnTo>
                  <a:lnTo>
                    <a:pt x="2447" y="3316"/>
                  </a:lnTo>
                  <a:lnTo>
                    <a:pt x="2447" y="3316"/>
                  </a:lnTo>
                  <a:lnTo>
                    <a:pt x="2473" y="3318"/>
                  </a:lnTo>
                  <a:lnTo>
                    <a:pt x="2497" y="3322"/>
                  </a:lnTo>
                  <a:lnTo>
                    <a:pt x="2521" y="3328"/>
                  </a:lnTo>
                  <a:lnTo>
                    <a:pt x="2543" y="3336"/>
                  </a:lnTo>
                  <a:lnTo>
                    <a:pt x="2563" y="3346"/>
                  </a:lnTo>
                  <a:lnTo>
                    <a:pt x="2583" y="3358"/>
                  </a:lnTo>
                  <a:lnTo>
                    <a:pt x="2603" y="3372"/>
                  </a:lnTo>
                  <a:lnTo>
                    <a:pt x="2619" y="3388"/>
                  </a:lnTo>
                  <a:lnTo>
                    <a:pt x="2635" y="3404"/>
                  </a:lnTo>
                  <a:lnTo>
                    <a:pt x="2649" y="3424"/>
                  </a:lnTo>
                  <a:lnTo>
                    <a:pt x="2661" y="3444"/>
                  </a:lnTo>
                  <a:lnTo>
                    <a:pt x="2673" y="3464"/>
                  </a:lnTo>
                  <a:lnTo>
                    <a:pt x="2681" y="3488"/>
                  </a:lnTo>
                  <a:lnTo>
                    <a:pt x="2687" y="3510"/>
                  </a:lnTo>
                  <a:lnTo>
                    <a:pt x="2689" y="3534"/>
                  </a:lnTo>
                  <a:lnTo>
                    <a:pt x="2691" y="3560"/>
                  </a:lnTo>
                  <a:lnTo>
                    <a:pt x="2691" y="3560"/>
                  </a:lnTo>
                  <a:lnTo>
                    <a:pt x="2689" y="3584"/>
                  </a:lnTo>
                  <a:lnTo>
                    <a:pt x="2687" y="3608"/>
                  </a:lnTo>
                  <a:lnTo>
                    <a:pt x="2681" y="3632"/>
                  </a:lnTo>
                  <a:lnTo>
                    <a:pt x="2673" y="3654"/>
                  </a:lnTo>
                  <a:lnTo>
                    <a:pt x="2661" y="3676"/>
                  </a:lnTo>
                  <a:lnTo>
                    <a:pt x="2649" y="3696"/>
                  </a:lnTo>
                  <a:lnTo>
                    <a:pt x="2635" y="3714"/>
                  </a:lnTo>
                  <a:lnTo>
                    <a:pt x="2619" y="3732"/>
                  </a:lnTo>
                  <a:lnTo>
                    <a:pt x="2603" y="3746"/>
                  </a:lnTo>
                  <a:lnTo>
                    <a:pt x="2583" y="3760"/>
                  </a:lnTo>
                  <a:lnTo>
                    <a:pt x="2563" y="3774"/>
                  </a:lnTo>
                  <a:lnTo>
                    <a:pt x="2543" y="3784"/>
                  </a:lnTo>
                  <a:lnTo>
                    <a:pt x="2521" y="3792"/>
                  </a:lnTo>
                  <a:lnTo>
                    <a:pt x="2497" y="3798"/>
                  </a:lnTo>
                  <a:lnTo>
                    <a:pt x="2473" y="3802"/>
                  </a:lnTo>
                  <a:lnTo>
                    <a:pt x="2447" y="3802"/>
                  </a:lnTo>
                  <a:lnTo>
                    <a:pt x="2447" y="3802"/>
                  </a:lnTo>
                  <a:close/>
                  <a:moveTo>
                    <a:pt x="1948" y="3730"/>
                  </a:moveTo>
                  <a:lnTo>
                    <a:pt x="1948" y="3730"/>
                  </a:lnTo>
                  <a:lnTo>
                    <a:pt x="1960" y="3760"/>
                  </a:lnTo>
                  <a:lnTo>
                    <a:pt x="1972" y="3788"/>
                  </a:lnTo>
                  <a:lnTo>
                    <a:pt x="1988" y="3816"/>
                  </a:lnTo>
                  <a:lnTo>
                    <a:pt x="2004" y="3844"/>
                  </a:lnTo>
                  <a:lnTo>
                    <a:pt x="2020" y="3870"/>
                  </a:lnTo>
                  <a:lnTo>
                    <a:pt x="2040" y="3894"/>
                  </a:lnTo>
                  <a:lnTo>
                    <a:pt x="2060" y="3918"/>
                  </a:lnTo>
                  <a:lnTo>
                    <a:pt x="2082" y="3940"/>
                  </a:lnTo>
                  <a:lnTo>
                    <a:pt x="2106" y="3960"/>
                  </a:lnTo>
                  <a:lnTo>
                    <a:pt x="2130" y="3980"/>
                  </a:lnTo>
                  <a:lnTo>
                    <a:pt x="2156" y="3998"/>
                  </a:lnTo>
                  <a:lnTo>
                    <a:pt x="2182" y="4014"/>
                  </a:lnTo>
                  <a:lnTo>
                    <a:pt x="2210" y="4030"/>
                  </a:lnTo>
                  <a:lnTo>
                    <a:pt x="2238" y="4044"/>
                  </a:lnTo>
                  <a:lnTo>
                    <a:pt x="2268" y="4056"/>
                  </a:lnTo>
                  <a:lnTo>
                    <a:pt x="2298" y="4066"/>
                  </a:lnTo>
                  <a:lnTo>
                    <a:pt x="2298" y="4576"/>
                  </a:lnTo>
                  <a:lnTo>
                    <a:pt x="2298" y="4576"/>
                  </a:lnTo>
                  <a:lnTo>
                    <a:pt x="2268" y="4570"/>
                  </a:lnTo>
                  <a:lnTo>
                    <a:pt x="2238" y="4560"/>
                  </a:lnTo>
                  <a:lnTo>
                    <a:pt x="2210" y="4550"/>
                  </a:lnTo>
                  <a:lnTo>
                    <a:pt x="2182" y="4538"/>
                  </a:lnTo>
                  <a:lnTo>
                    <a:pt x="2152" y="4524"/>
                  </a:lnTo>
                  <a:lnTo>
                    <a:pt x="2124" y="4510"/>
                  </a:lnTo>
                  <a:lnTo>
                    <a:pt x="2096" y="4494"/>
                  </a:lnTo>
                  <a:lnTo>
                    <a:pt x="2068" y="4476"/>
                  </a:lnTo>
                  <a:lnTo>
                    <a:pt x="2014" y="4438"/>
                  </a:lnTo>
                  <a:lnTo>
                    <a:pt x="1962" y="4396"/>
                  </a:lnTo>
                  <a:lnTo>
                    <a:pt x="1910" y="4348"/>
                  </a:lnTo>
                  <a:lnTo>
                    <a:pt x="1858" y="4296"/>
                  </a:lnTo>
                  <a:lnTo>
                    <a:pt x="1810" y="4238"/>
                  </a:lnTo>
                  <a:lnTo>
                    <a:pt x="1762" y="4178"/>
                  </a:lnTo>
                  <a:lnTo>
                    <a:pt x="1716" y="4112"/>
                  </a:lnTo>
                  <a:lnTo>
                    <a:pt x="1672" y="4044"/>
                  </a:lnTo>
                  <a:lnTo>
                    <a:pt x="1630" y="3970"/>
                  </a:lnTo>
                  <a:lnTo>
                    <a:pt x="1590" y="3894"/>
                  </a:lnTo>
                  <a:lnTo>
                    <a:pt x="1552" y="3814"/>
                  </a:lnTo>
                  <a:lnTo>
                    <a:pt x="1516" y="3730"/>
                  </a:lnTo>
                  <a:lnTo>
                    <a:pt x="1948" y="3730"/>
                  </a:lnTo>
                  <a:close/>
                  <a:moveTo>
                    <a:pt x="2583" y="4576"/>
                  </a:moveTo>
                  <a:lnTo>
                    <a:pt x="2583" y="4068"/>
                  </a:lnTo>
                  <a:lnTo>
                    <a:pt x="2583" y="4068"/>
                  </a:lnTo>
                  <a:lnTo>
                    <a:pt x="2615" y="4060"/>
                  </a:lnTo>
                  <a:lnTo>
                    <a:pt x="2645" y="4048"/>
                  </a:lnTo>
                  <a:lnTo>
                    <a:pt x="2675" y="4036"/>
                  </a:lnTo>
                  <a:lnTo>
                    <a:pt x="2703" y="4020"/>
                  </a:lnTo>
                  <a:lnTo>
                    <a:pt x="2731" y="4004"/>
                  </a:lnTo>
                  <a:lnTo>
                    <a:pt x="2757" y="3986"/>
                  </a:lnTo>
                  <a:lnTo>
                    <a:pt x="2783" y="3966"/>
                  </a:lnTo>
                  <a:lnTo>
                    <a:pt x="2807" y="3944"/>
                  </a:lnTo>
                  <a:lnTo>
                    <a:pt x="2831" y="3922"/>
                  </a:lnTo>
                  <a:lnTo>
                    <a:pt x="2851" y="3898"/>
                  </a:lnTo>
                  <a:lnTo>
                    <a:pt x="2871" y="3874"/>
                  </a:lnTo>
                  <a:lnTo>
                    <a:pt x="2889" y="3846"/>
                  </a:lnTo>
                  <a:lnTo>
                    <a:pt x="2907" y="3820"/>
                  </a:lnTo>
                  <a:lnTo>
                    <a:pt x="2921" y="3790"/>
                  </a:lnTo>
                  <a:lnTo>
                    <a:pt x="2935" y="3762"/>
                  </a:lnTo>
                  <a:lnTo>
                    <a:pt x="2947" y="3730"/>
                  </a:lnTo>
                  <a:lnTo>
                    <a:pt x="3365" y="3730"/>
                  </a:lnTo>
                  <a:lnTo>
                    <a:pt x="3365" y="3730"/>
                  </a:lnTo>
                  <a:lnTo>
                    <a:pt x="3329" y="3814"/>
                  </a:lnTo>
                  <a:lnTo>
                    <a:pt x="3289" y="3894"/>
                  </a:lnTo>
                  <a:lnTo>
                    <a:pt x="3249" y="3972"/>
                  </a:lnTo>
                  <a:lnTo>
                    <a:pt x="3207" y="4044"/>
                  </a:lnTo>
                  <a:lnTo>
                    <a:pt x="3163" y="4114"/>
                  </a:lnTo>
                  <a:lnTo>
                    <a:pt x="3117" y="4178"/>
                  </a:lnTo>
                  <a:lnTo>
                    <a:pt x="3069" y="4238"/>
                  </a:lnTo>
                  <a:lnTo>
                    <a:pt x="3019" y="4296"/>
                  </a:lnTo>
                  <a:lnTo>
                    <a:pt x="2969" y="4348"/>
                  </a:lnTo>
                  <a:lnTo>
                    <a:pt x="2917" y="4394"/>
                  </a:lnTo>
                  <a:lnTo>
                    <a:pt x="2863" y="4438"/>
                  </a:lnTo>
                  <a:lnTo>
                    <a:pt x="2809" y="4476"/>
                  </a:lnTo>
                  <a:lnTo>
                    <a:pt x="2783" y="4492"/>
                  </a:lnTo>
                  <a:lnTo>
                    <a:pt x="2755" y="4508"/>
                  </a:lnTo>
                  <a:lnTo>
                    <a:pt x="2727" y="4522"/>
                  </a:lnTo>
                  <a:lnTo>
                    <a:pt x="2697" y="4536"/>
                  </a:lnTo>
                  <a:lnTo>
                    <a:pt x="2669" y="4548"/>
                  </a:lnTo>
                  <a:lnTo>
                    <a:pt x="2641" y="4558"/>
                  </a:lnTo>
                  <a:lnTo>
                    <a:pt x="2611" y="4568"/>
                  </a:lnTo>
                  <a:lnTo>
                    <a:pt x="2583" y="4576"/>
                  </a:lnTo>
                  <a:lnTo>
                    <a:pt x="2583" y="4576"/>
                  </a:lnTo>
                  <a:close/>
                  <a:moveTo>
                    <a:pt x="2963" y="3446"/>
                  </a:moveTo>
                  <a:lnTo>
                    <a:pt x="2963" y="3446"/>
                  </a:lnTo>
                  <a:lnTo>
                    <a:pt x="2953" y="3410"/>
                  </a:lnTo>
                  <a:lnTo>
                    <a:pt x="2943" y="3376"/>
                  </a:lnTo>
                  <a:lnTo>
                    <a:pt x="2929" y="3342"/>
                  </a:lnTo>
                  <a:lnTo>
                    <a:pt x="2913" y="3310"/>
                  </a:lnTo>
                  <a:lnTo>
                    <a:pt x="2895" y="3278"/>
                  </a:lnTo>
                  <a:lnTo>
                    <a:pt x="2875" y="3250"/>
                  </a:lnTo>
                  <a:lnTo>
                    <a:pt x="2853" y="3220"/>
                  </a:lnTo>
                  <a:lnTo>
                    <a:pt x="2829" y="3194"/>
                  </a:lnTo>
                  <a:lnTo>
                    <a:pt x="2803" y="3170"/>
                  </a:lnTo>
                  <a:lnTo>
                    <a:pt x="2775" y="3146"/>
                  </a:lnTo>
                  <a:lnTo>
                    <a:pt x="2747" y="3126"/>
                  </a:lnTo>
                  <a:lnTo>
                    <a:pt x="2717" y="3106"/>
                  </a:lnTo>
                  <a:lnTo>
                    <a:pt x="2685" y="3088"/>
                  </a:lnTo>
                  <a:lnTo>
                    <a:pt x="2651" y="3074"/>
                  </a:lnTo>
                  <a:lnTo>
                    <a:pt x="2617" y="3060"/>
                  </a:lnTo>
                  <a:lnTo>
                    <a:pt x="2583" y="3050"/>
                  </a:lnTo>
                  <a:lnTo>
                    <a:pt x="2583" y="2582"/>
                  </a:lnTo>
                  <a:lnTo>
                    <a:pt x="3241" y="2582"/>
                  </a:lnTo>
                  <a:lnTo>
                    <a:pt x="3241" y="2582"/>
                  </a:lnTo>
                  <a:lnTo>
                    <a:pt x="3249" y="2616"/>
                  </a:lnTo>
                  <a:lnTo>
                    <a:pt x="3259" y="2648"/>
                  </a:lnTo>
                  <a:lnTo>
                    <a:pt x="3269" y="2678"/>
                  </a:lnTo>
                  <a:lnTo>
                    <a:pt x="3283" y="2708"/>
                  </a:lnTo>
                  <a:lnTo>
                    <a:pt x="3299" y="2738"/>
                  </a:lnTo>
                  <a:lnTo>
                    <a:pt x="3315" y="2766"/>
                  </a:lnTo>
                  <a:lnTo>
                    <a:pt x="3335" y="2794"/>
                  </a:lnTo>
                  <a:lnTo>
                    <a:pt x="3355" y="2818"/>
                  </a:lnTo>
                  <a:lnTo>
                    <a:pt x="3377" y="2844"/>
                  </a:lnTo>
                  <a:lnTo>
                    <a:pt x="3399" y="2866"/>
                  </a:lnTo>
                  <a:lnTo>
                    <a:pt x="3425" y="2888"/>
                  </a:lnTo>
                  <a:lnTo>
                    <a:pt x="3451" y="2908"/>
                  </a:lnTo>
                  <a:lnTo>
                    <a:pt x="3477" y="2926"/>
                  </a:lnTo>
                  <a:lnTo>
                    <a:pt x="3505" y="2942"/>
                  </a:lnTo>
                  <a:lnTo>
                    <a:pt x="3535" y="2958"/>
                  </a:lnTo>
                  <a:lnTo>
                    <a:pt x="3565" y="2970"/>
                  </a:lnTo>
                  <a:lnTo>
                    <a:pt x="3565" y="2970"/>
                  </a:lnTo>
                  <a:lnTo>
                    <a:pt x="3547" y="3094"/>
                  </a:lnTo>
                  <a:lnTo>
                    <a:pt x="3523" y="3216"/>
                  </a:lnTo>
                  <a:lnTo>
                    <a:pt x="3495" y="3332"/>
                  </a:lnTo>
                  <a:lnTo>
                    <a:pt x="3465" y="3446"/>
                  </a:lnTo>
                  <a:lnTo>
                    <a:pt x="2963" y="3446"/>
                  </a:lnTo>
                  <a:close/>
                  <a:moveTo>
                    <a:pt x="3759" y="2236"/>
                  </a:moveTo>
                  <a:lnTo>
                    <a:pt x="3759" y="2236"/>
                  </a:lnTo>
                  <a:lnTo>
                    <a:pt x="3783" y="2238"/>
                  </a:lnTo>
                  <a:lnTo>
                    <a:pt x="3807" y="2242"/>
                  </a:lnTo>
                  <a:lnTo>
                    <a:pt x="3831" y="2248"/>
                  </a:lnTo>
                  <a:lnTo>
                    <a:pt x="3853" y="2256"/>
                  </a:lnTo>
                  <a:lnTo>
                    <a:pt x="3875" y="2266"/>
                  </a:lnTo>
                  <a:lnTo>
                    <a:pt x="3895" y="2278"/>
                  </a:lnTo>
                  <a:lnTo>
                    <a:pt x="3913" y="2292"/>
                  </a:lnTo>
                  <a:lnTo>
                    <a:pt x="3931" y="2308"/>
                  </a:lnTo>
                  <a:lnTo>
                    <a:pt x="3947" y="2326"/>
                  </a:lnTo>
                  <a:lnTo>
                    <a:pt x="3961" y="2344"/>
                  </a:lnTo>
                  <a:lnTo>
                    <a:pt x="3973" y="2364"/>
                  </a:lnTo>
                  <a:lnTo>
                    <a:pt x="3983" y="2386"/>
                  </a:lnTo>
                  <a:lnTo>
                    <a:pt x="3991" y="2408"/>
                  </a:lnTo>
                  <a:lnTo>
                    <a:pt x="3997" y="2432"/>
                  </a:lnTo>
                  <a:lnTo>
                    <a:pt x="4001" y="2456"/>
                  </a:lnTo>
                  <a:lnTo>
                    <a:pt x="4001" y="2480"/>
                  </a:lnTo>
                  <a:lnTo>
                    <a:pt x="4001" y="2480"/>
                  </a:lnTo>
                  <a:lnTo>
                    <a:pt x="4001" y="2504"/>
                  </a:lnTo>
                  <a:lnTo>
                    <a:pt x="3997" y="2528"/>
                  </a:lnTo>
                  <a:lnTo>
                    <a:pt x="3991" y="2552"/>
                  </a:lnTo>
                  <a:lnTo>
                    <a:pt x="3983" y="2574"/>
                  </a:lnTo>
                  <a:lnTo>
                    <a:pt x="3973" y="2596"/>
                  </a:lnTo>
                  <a:lnTo>
                    <a:pt x="3961" y="2616"/>
                  </a:lnTo>
                  <a:lnTo>
                    <a:pt x="3947" y="2634"/>
                  </a:lnTo>
                  <a:lnTo>
                    <a:pt x="3931" y="2652"/>
                  </a:lnTo>
                  <a:lnTo>
                    <a:pt x="3913" y="2668"/>
                  </a:lnTo>
                  <a:lnTo>
                    <a:pt x="3895" y="2682"/>
                  </a:lnTo>
                  <a:lnTo>
                    <a:pt x="3875" y="2694"/>
                  </a:lnTo>
                  <a:lnTo>
                    <a:pt x="3853" y="2704"/>
                  </a:lnTo>
                  <a:lnTo>
                    <a:pt x="3831" y="2712"/>
                  </a:lnTo>
                  <a:lnTo>
                    <a:pt x="3807" y="2718"/>
                  </a:lnTo>
                  <a:lnTo>
                    <a:pt x="3783" y="2722"/>
                  </a:lnTo>
                  <a:lnTo>
                    <a:pt x="3759" y="2724"/>
                  </a:lnTo>
                  <a:lnTo>
                    <a:pt x="3759" y="2724"/>
                  </a:lnTo>
                  <a:lnTo>
                    <a:pt x="3733" y="2722"/>
                  </a:lnTo>
                  <a:lnTo>
                    <a:pt x="3709" y="2718"/>
                  </a:lnTo>
                  <a:lnTo>
                    <a:pt x="3687" y="2712"/>
                  </a:lnTo>
                  <a:lnTo>
                    <a:pt x="3663" y="2704"/>
                  </a:lnTo>
                  <a:lnTo>
                    <a:pt x="3643" y="2694"/>
                  </a:lnTo>
                  <a:lnTo>
                    <a:pt x="3623" y="2682"/>
                  </a:lnTo>
                  <a:lnTo>
                    <a:pt x="3603" y="2668"/>
                  </a:lnTo>
                  <a:lnTo>
                    <a:pt x="3587" y="2652"/>
                  </a:lnTo>
                  <a:lnTo>
                    <a:pt x="3571" y="2634"/>
                  </a:lnTo>
                  <a:lnTo>
                    <a:pt x="3557" y="2616"/>
                  </a:lnTo>
                  <a:lnTo>
                    <a:pt x="3545" y="2596"/>
                  </a:lnTo>
                  <a:lnTo>
                    <a:pt x="3535" y="2574"/>
                  </a:lnTo>
                  <a:lnTo>
                    <a:pt x="3527" y="2552"/>
                  </a:lnTo>
                  <a:lnTo>
                    <a:pt x="3521" y="2528"/>
                  </a:lnTo>
                  <a:lnTo>
                    <a:pt x="3517" y="2504"/>
                  </a:lnTo>
                  <a:lnTo>
                    <a:pt x="3515" y="2480"/>
                  </a:lnTo>
                  <a:lnTo>
                    <a:pt x="3515" y="2480"/>
                  </a:lnTo>
                  <a:lnTo>
                    <a:pt x="3517" y="2456"/>
                  </a:lnTo>
                  <a:lnTo>
                    <a:pt x="3521" y="2432"/>
                  </a:lnTo>
                  <a:lnTo>
                    <a:pt x="3527" y="2408"/>
                  </a:lnTo>
                  <a:lnTo>
                    <a:pt x="3535" y="2386"/>
                  </a:lnTo>
                  <a:lnTo>
                    <a:pt x="3545" y="2364"/>
                  </a:lnTo>
                  <a:lnTo>
                    <a:pt x="3557" y="2344"/>
                  </a:lnTo>
                  <a:lnTo>
                    <a:pt x="3571" y="2326"/>
                  </a:lnTo>
                  <a:lnTo>
                    <a:pt x="3587" y="2308"/>
                  </a:lnTo>
                  <a:lnTo>
                    <a:pt x="3603" y="2292"/>
                  </a:lnTo>
                  <a:lnTo>
                    <a:pt x="3623" y="2278"/>
                  </a:lnTo>
                  <a:lnTo>
                    <a:pt x="3643" y="2266"/>
                  </a:lnTo>
                  <a:lnTo>
                    <a:pt x="3663" y="2256"/>
                  </a:lnTo>
                  <a:lnTo>
                    <a:pt x="3687" y="2248"/>
                  </a:lnTo>
                  <a:lnTo>
                    <a:pt x="3709" y="2242"/>
                  </a:lnTo>
                  <a:lnTo>
                    <a:pt x="3733" y="2238"/>
                  </a:lnTo>
                  <a:lnTo>
                    <a:pt x="3759" y="2236"/>
                  </a:lnTo>
                  <a:lnTo>
                    <a:pt x="3759" y="2236"/>
                  </a:lnTo>
                  <a:close/>
                  <a:moveTo>
                    <a:pt x="3851" y="3000"/>
                  </a:moveTo>
                  <a:lnTo>
                    <a:pt x="3851" y="3000"/>
                  </a:lnTo>
                  <a:lnTo>
                    <a:pt x="3889" y="2990"/>
                  </a:lnTo>
                  <a:lnTo>
                    <a:pt x="3929" y="2980"/>
                  </a:lnTo>
                  <a:lnTo>
                    <a:pt x="3965" y="2964"/>
                  </a:lnTo>
                  <a:lnTo>
                    <a:pt x="4001" y="2948"/>
                  </a:lnTo>
                  <a:lnTo>
                    <a:pt x="4035" y="2928"/>
                  </a:lnTo>
                  <a:lnTo>
                    <a:pt x="4069" y="2906"/>
                  </a:lnTo>
                  <a:lnTo>
                    <a:pt x="4099" y="2882"/>
                  </a:lnTo>
                  <a:lnTo>
                    <a:pt x="4127" y="2856"/>
                  </a:lnTo>
                  <a:lnTo>
                    <a:pt x="4155" y="2828"/>
                  </a:lnTo>
                  <a:lnTo>
                    <a:pt x="4179" y="2798"/>
                  </a:lnTo>
                  <a:lnTo>
                    <a:pt x="4201" y="2766"/>
                  </a:lnTo>
                  <a:lnTo>
                    <a:pt x="4223" y="2732"/>
                  </a:lnTo>
                  <a:lnTo>
                    <a:pt x="4239" y="2696"/>
                  </a:lnTo>
                  <a:lnTo>
                    <a:pt x="4255" y="2660"/>
                  </a:lnTo>
                  <a:lnTo>
                    <a:pt x="4267" y="2622"/>
                  </a:lnTo>
                  <a:lnTo>
                    <a:pt x="4277" y="2582"/>
                  </a:lnTo>
                  <a:lnTo>
                    <a:pt x="4589" y="2582"/>
                  </a:lnTo>
                  <a:lnTo>
                    <a:pt x="4589" y="2582"/>
                  </a:lnTo>
                  <a:lnTo>
                    <a:pt x="4585" y="2640"/>
                  </a:lnTo>
                  <a:lnTo>
                    <a:pt x="4579" y="2698"/>
                  </a:lnTo>
                  <a:lnTo>
                    <a:pt x="4571" y="2754"/>
                  </a:lnTo>
                  <a:lnTo>
                    <a:pt x="4563" y="2812"/>
                  </a:lnTo>
                  <a:lnTo>
                    <a:pt x="4551" y="2868"/>
                  </a:lnTo>
                  <a:lnTo>
                    <a:pt x="4539" y="2924"/>
                  </a:lnTo>
                  <a:lnTo>
                    <a:pt x="4527" y="2978"/>
                  </a:lnTo>
                  <a:lnTo>
                    <a:pt x="4511" y="3032"/>
                  </a:lnTo>
                  <a:lnTo>
                    <a:pt x="4495" y="3086"/>
                  </a:lnTo>
                  <a:lnTo>
                    <a:pt x="4477" y="3140"/>
                  </a:lnTo>
                  <a:lnTo>
                    <a:pt x="4459" y="3192"/>
                  </a:lnTo>
                  <a:lnTo>
                    <a:pt x="4439" y="3244"/>
                  </a:lnTo>
                  <a:lnTo>
                    <a:pt x="4417" y="3296"/>
                  </a:lnTo>
                  <a:lnTo>
                    <a:pt x="4395" y="3346"/>
                  </a:lnTo>
                  <a:lnTo>
                    <a:pt x="4371" y="3396"/>
                  </a:lnTo>
                  <a:lnTo>
                    <a:pt x="4345" y="3446"/>
                  </a:lnTo>
                  <a:lnTo>
                    <a:pt x="3761" y="3446"/>
                  </a:lnTo>
                  <a:lnTo>
                    <a:pt x="3761" y="3446"/>
                  </a:lnTo>
                  <a:lnTo>
                    <a:pt x="3787" y="3338"/>
                  </a:lnTo>
                  <a:lnTo>
                    <a:pt x="3811" y="3228"/>
                  </a:lnTo>
                  <a:lnTo>
                    <a:pt x="3833" y="3114"/>
                  </a:lnTo>
                  <a:lnTo>
                    <a:pt x="3851" y="3000"/>
                  </a:lnTo>
                  <a:lnTo>
                    <a:pt x="3851" y="3000"/>
                  </a:lnTo>
                  <a:close/>
                  <a:moveTo>
                    <a:pt x="3577" y="1986"/>
                  </a:moveTo>
                  <a:lnTo>
                    <a:pt x="3577" y="1986"/>
                  </a:lnTo>
                  <a:lnTo>
                    <a:pt x="3549" y="1996"/>
                  </a:lnTo>
                  <a:lnTo>
                    <a:pt x="3523" y="2008"/>
                  </a:lnTo>
                  <a:lnTo>
                    <a:pt x="3499" y="2022"/>
                  </a:lnTo>
                  <a:lnTo>
                    <a:pt x="3475" y="2036"/>
                  </a:lnTo>
                  <a:lnTo>
                    <a:pt x="3451" y="2052"/>
                  </a:lnTo>
                  <a:lnTo>
                    <a:pt x="3429" y="2070"/>
                  </a:lnTo>
                  <a:lnTo>
                    <a:pt x="3407" y="2088"/>
                  </a:lnTo>
                  <a:lnTo>
                    <a:pt x="3387" y="2108"/>
                  </a:lnTo>
                  <a:lnTo>
                    <a:pt x="3367" y="2128"/>
                  </a:lnTo>
                  <a:lnTo>
                    <a:pt x="3349" y="2150"/>
                  </a:lnTo>
                  <a:lnTo>
                    <a:pt x="3331" y="2172"/>
                  </a:lnTo>
                  <a:lnTo>
                    <a:pt x="3315" y="2196"/>
                  </a:lnTo>
                  <a:lnTo>
                    <a:pt x="3301" y="2220"/>
                  </a:lnTo>
                  <a:lnTo>
                    <a:pt x="3287" y="2244"/>
                  </a:lnTo>
                  <a:lnTo>
                    <a:pt x="3275" y="2270"/>
                  </a:lnTo>
                  <a:lnTo>
                    <a:pt x="3263" y="2298"/>
                  </a:lnTo>
                  <a:lnTo>
                    <a:pt x="2583" y="2298"/>
                  </a:lnTo>
                  <a:lnTo>
                    <a:pt x="2583" y="1434"/>
                  </a:lnTo>
                  <a:lnTo>
                    <a:pt x="3467" y="1434"/>
                  </a:lnTo>
                  <a:lnTo>
                    <a:pt x="3467" y="1434"/>
                  </a:lnTo>
                  <a:lnTo>
                    <a:pt x="3485" y="1498"/>
                  </a:lnTo>
                  <a:lnTo>
                    <a:pt x="3501" y="1564"/>
                  </a:lnTo>
                  <a:lnTo>
                    <a:pt x="3517" y="1632"/>
                  </a:lnTo>
                  <a:lnTo>
                    <a:pt x="3531" y="1700"/>
                  </a:lnTo>
                  <a:lnTo>
                    <a:pt x="3545" y="1770"/>
                  </a:lnTo>
                  <a:lnTo>
                    <a:pt x="3557" y="1840"/>
                  </a:lnTo>
                  <a:lnTo>
                    <a:pt x="3567" y="1912"/>
                  </a:lnTo>
                  <a:lnTo>
                    <a:pt x="3577" y="1986"/>
                  </a:lnTo>
                  <a:lnTo>
                    <a:pt x="3577" y="1986"/>
                  </a:lnTo>
                  <a:close/>
                  <a:moveTo>
                    <a:pt x="2583" y="1150"/>
                  </a:moveTo>
                  <a:lnTo>
                    <a:pt x="2583" y="302"/>
                  </a:lnTo>
                  <a:lnTo>
                    <a:pt x="2583" y="302"/>
                  </a:lnTo>
                  <a:lnTo>
                    <a:pt x="2613" y="310"/>
                  </a:lnTo>
                  <a:lnTo>
                    <a:pt x="2641" y="320"/>
                  </a:lnTo>
                  <a:lnTo>
                    <a:pt x="2671" y="330"/>
                  </a:lnTo>
                  <a:lnTo>
                    <a:pt x="2699" y="342"/>
                  </a:lnTo>
                  <a:lnTo>
                    <a:pt x="2727" y="354"/>
                  </a:lnTo>
                  <a:lnTo>
                    <a:pt x="2757" y="368"/>
                  </a:lnTo>
                  <a:lnTo>
                    <a:pt x="2785" y="384"/>
                  </a:lnTo>
                  <a:lnTo>
                    <a:pt x="2813" y="402"/>
                  </a:lnTo>
                  <a:lnTo>
                    <a:pt x="2867" y="440"/>
                  </a:lnTo>
                  <a:lnTo>
                    <a:pt x="2921" y="482"/>
                  </a:lnTo>
                  <a:lnTo>
                    <a:pt x="2973" y="530"/>
                  </a:lnTo>
                  <a:lnTo>
                    <a:pt x="3023" y="582"/>
                  </a:lnTo>
                  <a:lnTo>
                    <a:pt x="3073" y="638"/>
                  </a:lnTo>
                  <a:lnTo>
                    <a:pt x="3121" y="700"/>
                  </a:lnTo>
                  <a:lnTo>
                    <a:pt x="3167" y="764"/>
                  </a:lnTo>
                  <a:lnTo>
                    <a:pt x="3211" y="834"/>
                  </a:lnTo>
                  <a:lnTo>
                    <a:pt x="3253" y="908"/>
                  </a:lnTo>
                  <a:lnTo>
                    <a:pt x="3293" y="984"/>
                  </a:lnTo>
                  <a:lnTo>
                    <a:pt x="3331" y="1064"/>
                  </a:lnTo>
                  <a:lnTo>
                    <a:pt x="3367" y="1150"/>
                  </a:lnTo>
                  <a:lnTo>
                    <a:pt x="2583" y="1150"/>
                  </a:lnTo>
                  <a:close/>
                  <a:moveTo>
                    <a:pt x="2298" y="302"/>
                  </a:moveTo>
                  <a:lnTo>
                    <a:pt x="2298" y="1150"/>
                  </a:lnTo>
                  <a:lnTo>
                    <a:pt x="1866" y="1150"/>
                  </a:lnTo>
                  <a:lnTo>
                    <a:pt x="1866" y="1150"/>
                  </a:lnTo>
                  <a:lnTo>
                    <a:pt x="1848" y="1108"/>
                  </a:lnTo>
                  <a:lnTo>
                    <a:pt x="1828" y="1068"/>
                  </a:lnTo>
                  <a:lnTo>
                    <a:pt x="1804" y="1030"/>
                  </a:lnTo>
                  <a:lnTo>
                    <a:pt x="1778" y="994"/>
                  </a:lnTo>
                  <a:lnTo>
                    <a:pt x="1750" y="960"/>
                  </a:lnTo>
                  <a:lnTo>
                    <a:pt x="1718" y="930"/>
                  </a:lnTo>
                  <a:lnTo>
                    <a:pt x="1684" y="902"/>
                  </a:lnTo>
                  <a:lnTo>
                    <a:pt x="1646" y="876"/>
                  </a:lnTo>
                  <a:lnTo>
                    <a:pt x="1646" y="876"/>
                  </a:lnTo>
                  <a:lnTo>
                    <a:pt x="1682" y="818"/>
                  </a:lnTo>
                  <a:lnTo>
                    <a:pt x="1716" y="764"/>
                  </a:lnTo>
                  <a:lnTo>
                    <a:pt x="1754" y="712"/>
                  </a:lnTo>
                  <a:lnTo>
                    <a:pt x="1790" y="662"/>
                  </a:lnTo>
                  <a:lnTo>
                    <a:pt x="1830" y="614"/>
                  </a:lnTo>
                  <a:lnTo>
                    <a:pt x="1868" y="572"/>
                  </a:lnTo>
                  <a:lnTo>
                    <a:pt x="1908" y="530"/>
                  </a:lnTo>
                  <a:lnTo>
                    <a:pt x="1950" y="492"/>
                  </a:lnTo>
                  <a:lnTo>
                    <a:pt x="1992" y="458"/>
                  </a:lnTo>
                  <a:lnTo>
                    <a:pt x="2034" y="426"/>
                  </a:lnTo>
                  <a:lnTo>
                    <a:pt x="2076" y="398"/>
                  </a:lnTo>
                  <a:lnTo>
                    <a:pt x="2120" y="372"/>
                  </a:lnTo>
                  <a:lnTo>
                    <a:pt x="2164" y="350"/>
                  </a:lnTo>
                  <a:lnTo>
                    <a:pt x="2208" y="330"/>
                  </a:lnTo>
                  <a:lnTo>
                    <a:pt x="2252" y="316"/>
                  </a:lnTo>
                  <a:lnTo>
                    <a:pt x="2298" y="302"/>
                  </a:lnTo>
                  <a:lnTo>
                    <a:pt x="2298" y="302"/>
                  </a:lnTo>
                  <a:close/>
                  <a:moveTo>
                    <a:pt x="1368" y="1080"/>
                  </a:moveTo>
                  <a:lnTo>
                    <a:pt x="1368" y="1080"/>
                  </a:lnTo>
                  <a:lnTo>
                    <a:pt x="1392" y="1082"/>
                  </a:lnTo>
                  <a:lnTo>
                    <a:pt x="1416" y="1086"/>
                  </a:lnTo>
                  <a:lnTo>
                    <a:pt x="1440" y="1092"/>
                  </a:lnTo>
                  <a:lnTo>
                    <a:pt x="1462" y="1100"/>
                  </a:lnTo>
                  <a:lnTo>
                    <a:pt x="1484" y="1110"/>
                  </a:lnTo>
                  <a:lnTo>
                    <a:pt x="1504" y="1122"/>
                  </a:lnTo>
                  <a:lnTo>
                    <a:pt x="1522" y="1136"/>
                  </a:lnTo>
                  <a:lnTo>
                    <a:pt x="1540" y="1152"/>
                  </a:lnTo>
                  <a:lnTo>
                    <a:pt x="1556" y="1168"/>
                  </a:lnTo>
                  <a:lnTo>
                    <a:pt x="1570" y="1188"/>
                  </a:lnTo>
                  <a:lnTo>
                    <a:pt x="1582" y="1208"/>
                  </a:lnTo>
                  <a:lnTo>
                    <a:pt x="1592" y="1230"/>
                  </a:lnTo>
                  <a:lnTo>
                    <a:pt x="1600" y="1252"/>
                  </a:lnTo>
                  <a:lnTo>
                    <a:pt x="1606" y="1274"/>
                  </a:lnTo>
                  <a:lnTo>
                    <a:pt x="1610" y="1298"/>
                  </a:lnTo>
                  <a:lnTo>
                    <a:pt x="1610" y="1324"/>
                  </a:lnTo>
                  <a:lnTo>
                    <a:pt x="1610" y="1324"/>
                  </a:lnTo>
                  <a:lnTo>
                    <a:pt x="1610" y="1348"/>
                  </a:lnTo>
                  <a:lnTo>
                    <a:pt x="1606" y="1372"/>
                  </a:lnTo>
                  <a:lnTo>
                    <a:pt x="1600" y="1396"/>
                  </a:lnTo>
                  <a:lnTo>
                    <a:pt x="1592" y="1418"/>
                  </a:lnTo>
                  <a:lnTo>
                    <a:pt x="1582" y="1440"/>
                  </a:lnTo>
                  <a:lnTo>
                    <a:pt x="1570" y="1460"/>
                  </a:lnTo>
                  <a:lnTo>
                    <a:pt x="1556" y="1478"/>
                  </a:lnTo>
                  <a:lnTo>
                    <a:pt x="1540" y="1496"/>
                  </a:lnTo>
                  <a:lnTo>
                    <a:pt x="1522" y="1512"/>
                  </a:lnTo>
                  <a:lnTo>
                    <a:pt x="1504" y="1526"/>
                  </a:lnTo>
                  <a:lnTo>
                    <a:pt x="1484" y="1538"/>
                  </a:lnTo>
                  <a:lnTo>
                    <a:pt x="1462" y="1548"/>
                  </a:lnTo>
                  <a:lnTo>
                    <a:pt x="1440" y="1556"/>
                  </a:lnTo>
                  <a:lnTo>
                    <a:pt x="1416" y="1562"/>
                  </a:lnTo>
                  <a:lnTo>
                    <a:pt x="1392" y="1566"/>
                  </a:lnTo>
                  <a:lnTo>
                    <a:pt x="1368" y="1566"/>
                  </a:lnTo>
                  <a:lnTo>
                    <a:pt x="1368" y="1566"/>
                  </a:lnTo>
                  <a:lnTo>
                    <a:pt x="1342" y="1566"/>
                  </a:lnTo>
                  <a:lnTo>
                    <a:pt x="1318" y="1562"/>
                  </a:lnTo>
                  <a:lnTo>
                    <a:pt x="1296" y="1556"/>
                  </a:lnTo>
                  <a:lnTo>
                    <a:pt x="1274" y="1548"/>
                  </a:lnTo>
                  <a:lnTo>
                    <a:pt x="1252" y="1538"/>
                  </a:lnTo>
                  <a:lnTo>
                    <a:pt x="1232" y="1526"/>
                  </a:lnTo>
                  <a:lnTo>
                    <a:pt x="1214" y="1512"/>
                  </a:lnTo>
                  <a:lnTo>
                    <a:pt x="1196" y="1496"/>
                  </a:lnTo>
                  <a:lnTo>
                    <a:pt x="1180" y="1478"/>
                  </a:lnTo>
                  <a:lnTo>
                    <a:pt x="1166" y="1460"/>
                  </a:lnTo>
                  <a:lnTo>
                    <a:pt x="1154" y="1440"/>
                  </a:lnTo>
                  <a:lnTo>
                    <a:pt x="1144" y="1418"/>
                  </a:lnTo>
                  <a:lnTo>
                    <a:pt x="1136" y="1396"/>
                  </a:lnTo>
                  <a:lnTo>
                    <a:pt x="1130" y="1372"/>
                  </a:lnTo>
                  <a:lnTo>
                    <a:pt x="1126" y="1348"/>
                  </a:lnTo>
                  <a:lnTo>
                    <a:pt x="1124" y="1324"/>
                  </a:lnTo>
                  <a:lnTo>
                    <a:pt x="1124" y="1324"/>
                  </a:lnTo>
                  <a:lnTo>
                    <a:pt x="1126" y="1298"/>
                  </a:lnTo>
                  <a:lnTo>
                    <a:pt x="1130" y="1274"/>
                  </a:lnTo>
                  <a:lnTo>
                    <a:pt x="1136" y="1252"/>
                  </a:lnTo>
                  <a:lnTo>
                    <a:pt x="1144" y="1230"/>
                  </a:lnTo>
                  <a:lnTo>
                    <a:pt x="1154" y="1208"/>
                  </a:lnTo>
                  <a:lnTo>
                    <a:pt x="1166" y="1188"/>
                  </a:lnTo>
                  <a:lnTo>
                    <a:pt x="1180" y="1168"/>
                  </a:lnTo>
                  <a:lnTo>
                    <a:pt x="1196" y="1152"/>
                  </a:lnTo>
                  <a:lnTo>
                    <a:pt x="1214" y="1136"/>
                  </a:lnTo>
                  <a:lnTo>
                    <a:pt x="1232" y="1122"/>
                  </a:lnTo>
                  <a:lnTo>
                    <a:pt x="1252" y="1110"/>
                  </a:lnTo>
                  <a:lnTo>
                    <a:pt x="1274" y="1100"/>
                  </a:lnTo>
                  <a:lnTo>
                    <a:pt x="1296" y="1092"/>
                  </a:lnTo>
                  <a:lnTo>
                    <a:pt x="1318" y="1086"/>
                  </a:lnTo>
                  <a:lnTo>
                    <a:pt x="1342" y="1082"/>
                  </a:lnTo>
                  <a:lnTo>
                    <a:pt x="1368" y="1080"/>
                  </a:lnTo>
                  <a:lnTo>
                    <a:pt x="1368" y="1080"/>
                  </a:lnTo>
                  <a:close/>
                  <a:moveTo>
                    <a:pt x="994" y="2582"/>
                  </a:moveTo>
                  <a:lnTo>
                    <a:pt x="994" y="2582"/>
                  </a:lnTo>
                  <a:lnTo>
                    <a:pt x="1000" y="2696"/>
                  </a:lnTo>
                  <a:lnTo>
                    <a:pt x="1008" y="2810"/>
                  </a:lnTo>
                  <a:lnTo>
                    <a:pt x="1020" y="2920"/>
                  </a:lnTo>
                  <a:lnTo>
                    <a:pt x="1034" y="3030"/>
                  </a:lnTo>
                  <a:lnTo>
                    <a:pt x="1050" y="3138"/>
                  </a:lnTo>
                  <a:lnTo>
                    <a:pt x="1070" y="3242"/>
                  </a:lnTo>
                  <a:lnTo>
                    <a:pt x="1092" y="3346"/>
                  </a:lnTo>
                  <a:lnTo>
                    <a:pt x="1116" y="3446"/>
                  </a:lnTo>
                  <a:lnTo>
                    <a:pt x="536" y="3446"/>
                  </a:lnTo>
                  <a:lnTo>
                    <a:pt x="536" y="3446"/>
                  </a:lnTo>
                  <a:lnTo>
                    <a:pt x="510" y="3396"/>
                  </a:lnTo>
                  <a:lnTo>
                    <a:pt x="486" y="3346"/>
                  </a:lnTo>
                  <a:lnTo>
                    <a:pt x="464" y="3296"/>
                  </a:lnTo>
                  <a:lnTo>
                    <a:pt x="442" y="3244"/>
                  </a:lnTo>
                  <a:lnTo>
                    <a:pt x="422" y="3192"/>
                  </a:lnTo>
                  <a:lnTo>
                    <a:pt x="402" y="3140"/>
                  </a:lnTo>
                  <a:lnTo>
                    <a:pt x="384" y="3086"/>
                  </a:lnTo>
                  <a:lnTo>
                    <a:pt x="368" y="3032"/>
                  </a:lnTo>
                  <a:lnTo>
                    <a:pt x="354" y="2978"/>
                  </a:lnTo>
                  <a:lnTo>
                    <a:pt x="340" y="2924"/>
                  </a:lnTo>
                  <a:lnTo>
                    <a:pt x="328" y="2868"/>
                  </a:lnTo>
                  <a:lnTo>
                    <a:pt x="318" y="2812"/>
                  </a:lnTo>
                  <a:lnTo>
                    <a:pt x="308" y="2754"/>
                  </a:lnTo>
                  <a:lnTo>
                    <a:pt x="302" y="2698"/>
                  </a:lnTo>
                  <a:lnTo>
                    <a:pt x="294" y="2640"/>
                  </a:lnTo>
                  <a:lnTo>
                    <a:pt x="290" y="2582"/>
                  </a:lnTo>
                  <a:lnTo>
                    <a:pt x="994" y="2582"/>
                  </a:lnTo>
                  <a:close/>
                  <a:moveTo>
                    <a:pt x="3287" y="4422"/>
                  </a:moveTo>
                  <a:lnTo>
                    <a:pt x="3287" y="4422"/>
                  </a:lnTo>
                  <a:lnTo>
                    <a:pt x="3343" y="4350"/>
                  </a:lnTo>
                  <a:lnTo>
                    <a:pt x="3397" y="4274"/>
                  </a:lnTo>
                  <a:lnTo>
                    <a:pt x="3449" y="4192"/>
                  </a:lnTo>
                  <a:lnTo>
                    <a:pt x="3499" y="4108"/>
                  </a:lnTo>
                  <a:lnTo>
                    <a:pt x="3545" y="4020"/>
                  </a:lnTo>
                  <a:lnTo>
                    <a:pt x="3589" y="3928"/>
                  </a:lnTo>
                  <a:lnTo>
                    <a:pt x="3631" y="3830"/>
                  </a:lnTo>
                  <a:lnTo>
                    <a:pt x="3671" y="3730"/>
                  </a:lnTo>
                  <a:lnTo>
                    <a:pt x="4165" y="3730"/>
                  </a:lnTo>
                  <a:lnTo>
                    <a:pt x="4165" y="3730"/>
                  </a:lnTo>
                  <a:lnTo>
                    <a:pt x="4121" y="3786"/>
                  </a:lnTo>
                  <a:lnTo>
                    <a:pt x="4077" y="3840"/>
                  </a:lnTo>
                  <a:lnTo>
                    <a:pt x="4029" y="3894"/>
                  </a:lnTo>
                  <a:lnTo>
                    <a:pt x="3981" y="3944"/>
                  </a:lnTo>
                  <a:lnTo>
                    <a:pt x="3931" y="3994"/>
                  </a:lnTo>
                  <a:lnTo>
                    <a:pt x="3879" y="4042"/>
                  </a:lnTo>
                  <a:lnTo>
                    <a:pt x="3827" y="4088"/>
                  </a:lnTo>
                  <a:lnTo>
                    <a:pt x="3773" y="4132"/>
                  </a:lnTo>
                  <a:lnTo>
                    <a:pt x="3717" y="4176"/>
                  </a:lnTo>
                  <a:lnTo>
                    <a:pt x="3659" y="4216"/>
                  </a:lnTo>
                  <a:lnTo>
                    <a:pt x="3599" y="4256"/>
                  </a:lnTo>
                  <a:lnTo>
                    <a:pt x="3539" y="4292"/>
                  </a:lnTo>
                  <a:lnTo>
                    <a:pt x="3479" y="4328"/>
                  </a:lnTo>
                  <a:lnTo>
                    <a:pt x="3415" y="4360"/>
                  </a:lnTo>
                  <a:lnTo>
                    <a:pt x="3351" y="4392"/>
                  </a:lnTo>
                  <a:lnTo>
                    <a:pt x="3287" y="4422"/>
                  </a:lnTo>
                  <a:lnTo>
                    <a:pt x="3287" y="4422"/>
                  </a:lnTo>
                  <a:close/>
                  <a:moveTo>
                    <a:pt x="4165" y="1150"/>
                  </a:moveTo>
                  <a:lnTo>
                    <a:pt x="3673" y="1150"/>
                  </a:lnTo>
                  <a:lnTo>
                    <a:pt x="3673" y="1150"/>
                  </a:lnTo>
                  <a:lnTo>
                    <a:pt x="3635" y="1050"/>
                  </a:lnTo>
                  <a:lnTo>
                    <a:pt x="3593" y="954"/>
                  </a:lnTo>
                  <a:lnTo>
                    <a:pt x="3549" y="862"/>
                  </a:lnTo>
                  <a:lnTo>
                    <a:pt x="3503" y="774"/>
                  </a:lnTo>
                  <a:lnTo>
                    <a:pt x="3455" y="690"/>
                  </a:lnTo>
                  <a:lnTo>
                    <a:pt x="3403" y="610"/>
                  </a:lnTo>
                  <a:lnTo>
                    <a:pt x="3349" y="534"/>
                  </a:lnTo>
                  <a:lnTo>
                    <a:pt x="3295" y="462"/>
                  </a:lnTo>
                  <a:lnTo>
                    <a:pt x="3295" y="462"/>
                  </a:lnTo>
                  <a:lnTo>
                    <a:pt x="3359" y="492"/>
                  </a:lnTo>
                  <a:lnTo>
                    <a:pt x="3423" y="522"/>
                  </a:lnTo>
                  <a:lnTo>
                    <a:pt x="3485" y="556"/>
                  </a:lnTo>
                  <a:lnTo>
                    <a:pt x="3545" y="590"/>
                  </a:lnTo>
                  <a:lnTo>
                    <a:pt x="3605" y="628"/>
                  </a:lnTo>
                  <a:lnTo>
                    <a:pt x="3663" y="666"/>
                  </a:lnTo>
                  <a:lnTo>
                    <a:pt x="3719" y="708"/>
                  </a:lnTo>
                  <a:lnTo>
                    <a:pt x="3775" y="750"/>
                  </a:lnTo>
                  <a:lnTo>
                    <a:pt x="3829" y="794"/>
                  </a:lnTo>
                  <a:lnTo>
                    <a:pt x="3883" y="840"/>
                  </a:lnTo>
                  <a:lnTo>
                    <a:pt x="3933" y="888"/>
                  </a:lnTo>
                  <a:lnTo>
                    <a:pt x="3983" y="936"/>
                  </a:lnTo>
                  <a:lnTo>
                    <a:pt x="4031" y="988"/>
                  </a:lnTo>
                  <a:lnTo>
                    <a:pt x="4077" y="1040"/>
                  </a:lnTo>
                  <a:lnTo>
                    <a:pt x="4121" y="1094"/>
                  </a:lnTo>
                  <a:lnTo>
                    <a:pt x="4165" y="1150"/>
                  </a:lnTo>
                  <a:lnTo>
                    <a:pt x="4165" y="1150"/>
                  </a:lnTo>
                  <a:close/>
                  <a:moveTo>
                    <a:pt x="1588" y="462"/>
                  </a:moveTo>
                  <a:lnTo>
                    <a:pt x="1588" y="462"/>
                  </a:lnTo>
                  <a:lnTo>
                    <a:pt x="1558" y="498"/>
                  </a:lnTo>
                  <a:lnTo>
                    <a:pt x="1528" y="538"/>
                  </a:lnTo>
                  <a:lnTo>
                    <a:pt x="1500" y="578"/>
                  </a:lnTo>
                  <a:lnTo>
                    <a:pt x="1472" y="618"/>
                  </a:lnTo>
                  <a:lnTo>
                    <a:pt x="1444" y="660"/>
                  </a:lnTo>
                  <a:lnTo>
                    <a:pt x="1418" y="704"/>
                  </a:lnTo>
                  <a:lnTo>
                    <a:pt x="1392" y="750"/>
                  </a:lnTo>
                  <a:lnTo>
                    <a:pt x="1366" y="796"/>
                  </a:lnTo>
                  <a:lnTo>
                    <a:pt x="1366" y="796"/>
                  </a:lnTo>
                  <a:lnTo>
                    <a:pt x="1324" y="798"/>
                  </a:lnTo>
                  <a:lnTo>
                    <a:pt x="1282" y="802"/>
                  </a:lnTo>
                  <a:lnTo>
                    <a:pt x="1240" y="812"/>
                  </a:lnTo>
                  <a:lnTo>
                    <a:pt x="1202" y="822"/>
                  </a:lnTo>
                  <a:lnTo>
                    <a:pt x="1164" y="838"/>
                  </a:lnTo>
                  <a:lnTo>
                    <a:pt x="1128" y="854"/>
                  </a:lnTo>
                  <a:lnTo>
                    <a:pt x="1092" y="874"/>
                  </a:lnTo>
                  <a:lnTo>
                    <a:pt x="1060" y="896"/>
                  </a:lnTo>
                  <a:lnTo>
                    <a:pt x="1028" y="920"/>
                  </a:lnTo>
                  <a:lnTo>
                    <a:pt x="998" y="948"/>
                  </a:lnTo>
                  <a:lnTo>
                    <a:pt x="970" y="976"/>
                  </a:lnTo>
                  <a:lnTo>
                    <a:pt x="946" y="1008"/>
                  </a:lnTo>
                  <a:lnTo>
                    <a:pt x="924" y="1040"/>
                  </a:lnTo>
                  <a:lnTo>
                    <a:pt x="902" y="1076"/>
                  </a:lnTo>
                  <a:lnTo>
                    <a:pt x="886" y="1112"/>
                  </a:lnTo>
                  <a:lnTo>
                    <a:pt x="870" y="1150"/>
                  </a:lnTo>
                  <a:lnTo>
                    <a:pt x="716" y="1150"/>
                  </a:lnTo>
                  <a:lnTo>
                    <a:pt x="716" y="1150"/>
                  </a:lnTo>
                  <a:lnTo>
                    <a:pt x="758" y="1094"/>
                  </a:lnTo>
                  <a:lnTo>
                    <a:pt x="804" y="1040"/>
                  </a:lnTo>
                  <a:lnTo>
                    <a:pt x="850" y="988"/>
                  </a:lnTo>
                  <a:lnTo>
                    <a:pt x="898" y="936"/>
                  </a:lnTo>
                  <a:lnTo>
                    <a:pt x="948" y="888"/>
                  </a:lnTo>
                  <a:lnTo>
                    <a:pt x="998" y="840"/>
                  </a:lnTo>
                  <a:lnTo>
                    <a:pt x="1052" y="794"/>
                  </a:lnTo>
                  <a:lnTo>
                    <a:pt x="1106" y="750"/>
                  </a:lnTo>
                  <a:lnTo>
                    <a:pt x="1162" y="706"/>
                  </a:lnTo>
                  <a:lnTo>
                    <a:pt x="1218" y="666"/>
                  </a:lnTo>
                  <a:lnTo>
                    <a:pt x="1276" y="628"/>
                  </a:lnTo>
                  <a:lnTo>
                    <a:pt x="1336" y="590"/>
                  </a:lnTo>
                  <a:lnTo>
                    <a:pt x="1398" y="554"/>
                  </a:lnTo>
                  <a:lnTo>
                    <a:pt x="1460" y="522"/>
                  </a:lnTo>
                  <a:lnTo>
                    <a:pt x="1522" y="490"/>
                  </a:lnTo>
                  <a:lnTo>
                    <a:pt x="1588" y="462"/>
                  </a:lnTo>
                  <a:lnTo>
                    <a:pt x="1588" y="462"/>
                  </a:lnTo>
                  <a:close/>
                </a:path>
              </a:pathLst>
            </a:custGeom>
            <a:solidFill>
              <a:srgbClr val="FF0000"/>
            </a:solidFill>
            <a:ln>
              <a:noFill/>
            </a:ln>
          </p:spPr>
          <p:txBody>
            <a:bodyPr anchorCtr="0" anchor="ctr" bIns="39075" lIns="78150" spcFirstLastPara="1" rIns="78150" wrap="square" tIns="39075">
              <a:noAutofit/>
            </a:bodyPr>
            <a:lstStyle/>
            <a:p>
              <a:pPr indent="0" lvl="0" marL="0" marR="0" rtl="0" algn="ctr">
                <a:spcBef>
                  <a:spcPts val="0"/>
                </a:spcBef>
                <a:spcAft>
                  <a:spcPts val="0"/>
                </a:spcAft>
                <a:buNone/>
              </a:pPr>
              <a:r>
                <a:t/>
              </a:r>
              <a:endParaRPr b="1" sz="800">
                <a:solidFill>
                  <a:srgbClr val="000000"/>
                </a:solidFill>
                <a:latin typeface="Arial"/>
                <a:ea typeface="Arial"/>
                <a:cs typeface="Arial"/>
                <a:sym typeface="Arial"/>
              </a:endParaRPr>
            </a:p>
          </p:txBody>
        </p:sp>
      </p:grpSp>
      <p:sp>
        <p:nvSpPr>
          <p:cNvPr id="3817" name="Google Shape;3817;p540"/>
          <p:cNvSpPr txBox="1"/>
          <p:nvPr/>
        </p:nvSpPr>
        <p:spPr>
          <a:xfrm>
            <a:off x="4510088" y="1206863"/>
            <a:ext cx="1333200" cy="171600"/>
          </a:xfrm>
          <a:prstGeom prst="rect">
            <a:avLst/>
          </a:prstGeom>
          <a:noFill/>
          <a:ln>
            <a:noFill/>
          </a:ln>
        </p:spPr>
        <p:txBody>
          <a:bodyPr anchorCtr="0" anchor="ctr" bIns="91400" lIns="91400" spcFirstLastPara="1" rIns="91400" wrap="square" tIns="91400">
            <a:noAutofit/>
          </a:bodyPr>
          <a:lstStyle/>
          <a:p>
            <a:pPr indent="0" lvl="0" marL="0" marR="0" rtl="0" algn="ctr">
              <a:spcBef>
                <a:spcPts val="0"/>
              </a:spcBef>
              <a:spcAft>
                <a:spcPts val="0"/>
              </a:spcAft>
              <a:buNone/>
            </a:pPr>
            <a:r>
              <a:rPr b="1" lang="en" sz="1800">
                <a:solidFill>
                  <a:srgbClr val="E93409"/>
                </a:solidFill>
                <a:latin typeface="Arial"/>
                <a:ea typeface="Arial"/>
                <a:cs typeface="Arial"/>
                <a:sym typeface="Arial"/>
              </a:rPr>
              <a:t>Delivery</a:t>
            </a:r>
            <a:endParaRPr b="1" sz="1800">
              <a:solidFill>
                <a:srgbClr val="E93409"/>
              </a:solidFill>
              <a:latin typeface="Arial"/>
              <a:ea typeface="Arial"/>
              <a:cs typeface="Arial"/>
              <a:sym typeface="Arial"/>
            </a:endParaRPr>
          </a:p>
        </p:txBody>
      </p:sp>
      <p:sp>
        <p:nvSpPr>
          <p:cNvPr id="3818" name="Google Shape;3818;p540"/>
          <p:cNvSpPr txBox="1"/>
          <p:nvPr/>
        </p:nvSpPr>
        <p:spPr>
          <a:xfrm>
            <a:off x="2943388" y="1206875"/>
            <a:ext cx="1653600" cy="171600"/>
          </a:xfrm>
          <a:prstGeom prst="rect">
            <a:avLst/>
          </a:prstGeom>
          <a:noFill/>
          <a:ln>
            <a:noFill/>
          </a:ln>
        </p:spPr>
        <p:txBody>
          <a:bodyPr anchorCtr="0" anchor="ctr" bIns="91400" lIns="91400" spcFirstLastPara="1" rIns="91400" wrap="square" tIns="91400">
            <a:noAutofit/>
          </a:bodyPr>
          <a:lstStyle/>
          <a:p>
            <a:pPr indent="0" lvl="0" marL="0" marR="0" rtl="0" algn="ctr">
              <a:spcBef>
                <a:spcPts val="0"/>
              </a:spcBef>
              <a:spcAft>
                <a:spcPts val="0"/>
              </a:spcAft>
              <a:buNone/>
            </a:pPr>
            <a:r>
              <a:rPr b="1" lang="en" sz="1800">
                <a:solidFill>
                  <a:srgbClr val="D93954"/>
                </a:solidFill>
                <a:latin typeface="Arial"/>
                <a:ea typeface="Arial"/>
                <a:cs typeface="Arial"/>
                <a:sym typeface="Arial"/>
              </a:rPr>
              <a:t>De</a:t>
            </a:r>
            <a:r>
              <a:rPr b="1" lang="en" sz="1800">
                <a:solidFill>
                  <a:srgbClr val="D93954"/>
                </a:solidFill>
              </a:rPr>
              <a:t>velopment</a:t>
            </a:r>
            <a:endParaRPr b="1" sz="1800">
              <a:solidFill>
                <a:srgbClr val="D93954"/>
              </a:solidFill>
              <a:latin typeface="Arial"/>
              <a:ea typeface="Arial"/>
              <a:cs typeface="Arial"/>
              <a:sym typeface="Arial"/>
            </a:endParaRPr>
          </a:p>
        </p:txBody>
      </p:sp>
      <p:pic>
        <p:nvPicPr>
          <p:cNvPr id="3819" name="Google Shape;3819;p540"/>
          <p:cNvPicPr preferRelativeResize="0"/>
          <p:nvPr/>
        </p:nvPicPr>
        <p:blipFill>
          <a:blip r:embed="rId3">
            <a:alphaModFix/>
          </a:blip>
          <a:stretch>
            <a:fillRect/>
          </a:stretch>
        </p:blipFill>
        <p:spPr>
          <a:xfrm>
            <a:off x="3554099" y="771650"/>
            <a:ext cx="382600" cy="350034"/>
          </a:xfrm>
          <a:prstGeom prst="rect">
            <a:avLst/>
          </a:prstGeom>
          <a:noFill/>
          <a:ln cap="flat" cmpd="sng" w="9525">
            <a:solidFill>
              <a:srgbClr val="FF0000"/>
            </a:solidFill>
            <a:prstDash val="solid"/>
            <a:round/>
            <a:headEnd len="sm" w="sm" type="none"/>
            <a:tailEnd len="sm" w="sm" type="none"/>
          </a:ln>
        </p:spPr>
      </p:pic>
      <p:sp>
        <p:nvSpPr>
          <p:cNvPr id="3820" name="Google Shape;3820;p540"/>
          <p:cNvSpPr/>
          <p:nvPr/>
        </p:nvSpPr>
        <p:spPr>
          <a:xfrm>
            <a:off x="5631489" y="3450396"/>
            <a:ext cx="655939" cy="754330"/>
          </a:xfrm>
          <a:custGeom>
            <a:rect b="b" l="l" r="r" t="t"/>
            <a:pathLst>
              <a:path extrusionOk="0" h="874586" w="1005271">
                <a:moveTo>
                  <a:pt x="502635" y="0"/>
                </a:moveTo>
                <a:lnTo>
                  <a:pt x="1005270" y="190223"/>
                </a:lnTo>
                <a:lnTo>
                  <a:pt x="1005270" y="684364"/>
                </a:lnTo>
                <a:lnTo>
                  <a:pt x="502636" y="874586"/>
                </a:lnTo>
                <a:lnTo>
                  <a:pt x="1" y="684364"/>
                </a:lnTo>
                <a:lnTo>
                  <a:pt x="1" y="190223"/>
                </a:lnTo>
                <a:lnTo>
                  <a:pt x="502635" y="0"/>
                </a:lnTo>
                <a:close/>
              </a:path>
            </a:pathLst>
          </a:custGeom>
          <a:solidFill>
            <a:srgbClr val="E02D1B"/>
          </a:solidFill>
          <a:ln cap="flat" cmpd="sng" w="25400">
            <a:solidFill>
              <a:schemeClr val="lt1"/>
            </a:solidFill>
            <a:prstDash val="solid"/>
            <a:round/>
            <a:headEnd len="sm" w="sm" type="none"/>
            <a:tailEnd len="sm" w="sm" type="none"/>
          </a:ln>
        </p:spPr>
        <p:txBody>
          <a:bodyPr anchorCtr="0" anchor="ctr" bIns="117475" lIns="102200" spcFirstLastPara="1" rIns="102200" wrap="square" tIns="117475">
            <a:noAutofit/>
          </a:bodyPr>
          <a:lstStyle/>
          <a:p>
            <a:pPr indent="0" lvl="0" marL="0" rtl="0" algn="ctr">
              <a:lnSpc>
                <a:spcPct val="90000"/>
              </a:lnSpc>
              <a:spcBef>
                <a:spcPts val="0"/>
              </a:spcBef>
              <a:spcAft>
                <a:spcPts val="0"/>
              </a:spcAft>
              <a:buClr>
                <a:schemeClr val="dk1"/>
              </a:buClr>
              <a:buFont typeface="Arial"/>
              <a:buNone/>
            </a:pPr>
            <a:r>
              <a:rPr lang="en" sz="1000">
                <a:solidFill>
                  <a:schemeClr val="lt1"/>
                </a:solidFill>
              </a:rPr>
              <a:t>Algo</a:t>
            </a:r>
            <a:endParaRPr sz="1500">
              <a:solidFill>
                <a:schemeClr val="lt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6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80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81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78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8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81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7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0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80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80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18"/>
                                        </p:tgtEl>
                                        <p:attrNameLst>
                                          <p:attrName>style.visibility</p:attrName>
                                        </p:attrNameLst>
                                      </p:cBhvr>
                                      <p:to>
                                        <p:strVal val="visible"/>
                                      </p:to>
                                    </p:set>
                                    <p:animEffect filter="fade" transition="in">
                                      <p:cBhvr>
                                        <p:cTn dur="1000"/>
                                        <p:tgtEl>
                                          <p:spTgt spid="3818"/>
                                        </p:tgtEl>
                                      </p:cBhvr>
                                    </p:animEffect>
                                  </p:childTnLst>
                                </p:cTn>
                              </p:par>
                              <p:par>
                                <p:cTn fill="hold" nodeType="withEffect" presetClass="entr" presetID="10" presetSubtype="0">
                                  <p:stCondLst>
                                    <p:cond delay="0"/>
                                  </p:stCondLst>
                                  <p:childTnLst>
                                    <p:set>
                                      <p:cBhvr>
                                        <p:cTn dur="1" fill="hold">
                                          <p:stCondLst>
                                            <p:cond delay="0"/>
                                          </p:stCondLst>
                                        </p:cTn>
                                        <p:tgtEl>
                                          <p:spTgt spid="3819"/>
                                        </p:tgtEl>
                                        <p:attrNameLst>
                                          <p:attrName>style.visibility</p:attrName>
                                        </p:attrNameLst>
                                      </p:cBhvr>
                                      <p:to>
                                        <p:strVal val="visible"/>
                                      </p:to>
                                    </p:set>
                                    <p:animEffect filter="fade" transition="in">
                                      <p:cBhvr>
                                        <p:cTn dur="1000"/>
                                        <p:tgtEl>
                                          <p:spTgt spid="381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24" name="Shape 3824"/>
        <p:cNvGrpSpPr/>
        <p:nvPr/>
      </p:nvGrpSpPr>
      <p:grpSpPr>
        <a:xfrm>
          <a:off x="0" y="0"/>
          <a:ext cx="0" cy="0"/>
          <a:chOff x="0" y="0"/>
          <a:chExt cx="0" cy="0"/>
        </a:xfrm>
      </p:grpSpPr>
      <p:grpSp>
        <p:nvGrpSpPr>
          <p:cNvPr id="3825" name="Google Shape;3825;p541"/>
          <p:cNvGrpSpPr/>
          <p:nvPr/>
        </p:nvGrpSpPr>
        <p:grpSpPr>
          <a:xfrm>
            <a:off x="1219219" y="1530527"/>
            <a:ext cx="2713598" cy="3314155"/>
            <a:chOff x="1601522" y="1341381"/>
            <a:chExt cx="3619096" cy="4418874"/>
          </a:xfrm>
        </p:grpSpPr>
        <p:sp>
          <p:nvSpPr>
            <p:cNvPr id="3826" name="Google Shape;3826;p541"/>
            <p:cNvSpPr/>
            <p:nvPr/>
          </p:nvSpPr>
          <p:spPr>
            <a:xfrm>
              <a:off x="3197492" y="1341381"/>
              <a:ext cx="874586" cy="1005774"/>
            </a:xfrm>
            <a:custGeom>
              <a:rect b="b" l="l" r="r" t="t"/>
              <a:pathLst>
                <a:path extrusionOk="0" h="874586" w="1005271">
                  <a:moveTo>
                    <a:pt x="502635" y="0"/>
                  </a:moveTo>
                  <a:lnTo>
                    <a:pt x="1005270" y="190223"/>
                  </a:lnTo>
                  <a:lnTo>
                    <a:pt x="1005270" y="684364"/>
                  </a:lnTo>
                  <a:lnTo>
                    <a:pt x="502636" y="874586"/>
                  </a:lnTo>
                  <a:lnTo>
                    <a:pt x="1" y="684364"/>
                  </a:lnTo>
                  <a:lnTo>
                    <a:pt x="1" y="190223"/>
                  </a:lnTo>
                  <a:lnTo>
                    <a:pt x="502635" y="0"/>
                  </a:lnTo>
                  <a:close/>
                </a:path>
              </a:pathLst>
            </a:custGeom>
            <a:solidFill>
              <a:schemeClr val="accent1"/>
            </a:solidFill>
            <a:ln cap="flat" cmpd="sng" w="25400">
              <a:solidFill>
                <a:schemeClr val="lt1"/>
              </a:solidFill>
              <a:prstDash val="solid"/>
              <a:round/>
              <a:headEnd len="sm" w="sm" type="none"/>
              <a:tailEnd len="sm" w="sm" type="none"/>
            </a:ln>
          </p:spPr>
          <p:txBody>
            <a:bodyPr anchorCtr="0" anchor="ctr" bIns="137475" lIns="122200" spcFirstLastPara="1" rIns="122200" wrap="square" tIns="137475">
              <a:noAutofit/>
            </a:bodyPr>
            <a:lstStyle/>
            <a:p>
              <a:pPr indent="0" lvl="0" marL="0" marR="0" rtl="0" algn="ctr">
                <a:lnSpc>
                  <a:spcPct val="90000"/>
                </a:lnSpc>
                <a:spcBef>
                  <a:spcPts val="0"/>
                </a:spcBef>
                <a:spcAft>
                  <a:spcPts val="0"/>
                </a:spcAft>
                <a:buNone/>
              </a:pPr>
              <a:r>
                <a:rPr lang="en" sz="700">
                  <a:solidFill>
                    <a:schemeClr val="lt1"/>
                  </a:solidFill>
                  <a:latin typeface="Arial"/>
                  <a:ea typeface="Arial"/>
                  <a:cs typeface="Arial"/>
                  <a:sym typeface="Arial"/>
                </a:rPr>
                <a:t>Target operating model</a:t>
              </a:r>
              <a:endParaRPr sz="700">
                <a:solidFill>
                  <a:schemeClr val="lt1"/>
                </a:solidFill>
                <a:latin typeface="Arial"/>
                <a:ea typeface="Arial"/>
                <a:cs typeface="Arial"/>
                <a:sym typeface="Arial"/>
              </a:endParaRPr>
            </a:p>
          </p:txBody>
        </p:sp>
        <p:sp>
          <p:nvSpPr>
            <p:cNvPr id="3827" name="Google Shape;3827;p541"/>
            <p:cNvSpPr/>
            <p:nvPr/>
          </p:nvSpPr>
          <p:spPr>
            <a:xfrm>
              <a:off x="4098618" y="1542436"/>
              <a:ext cx="1121883" cy="603163"/>
            </a:xfrm>
            <a:custGeom>
              <a:rect b="b" l="l" r="r" t="t"/>
              <a:pathLst>
                <a:path extrusionOk="0" h="603163" w="1121883">
                  <a:moveTo>
                    <a:pt x="0" y="0"/>
                  </a:moveTo>
                  <a:lnTo>
                    <a:pt x="1121883" y="0"/>
                  </a:lnTo>
                  <a:lnTo>
                    <a:pt x="1121883" y="603163"/>
                  </a:lnTo>
                  <a:lnTo>
                    <a:pt x="0" y="603163"/>
                  </a:lnTo>
                  <a:lnTo>
                    <a:pt x="0" y="0"/>
                  </a:lnTo>
                  <a:close/>
                </a:path>
              </a:pathLst>
            </a:custGeom>
            <a:noFill/>
            <a:ln>
              <a:noFill/>
            </a:ln>
          </p:spPr>
          <p:txBody>
            <a:bodyPr anchorCtr="0" anchor="ctr" bIns="19975" lIns="19975" spcFirstLastPara="1" rIns="19975" wrap="square" tIns="19975">
              <a:noAutofit/>
            </a:bodyPr>
            <a:lstStyle/>
            <a:p>
              <a:pPr indent="0" lvl="0" marL="0" marR="0" rtl="0" algn="l">
                <a:lnSpc>
                  <a:spcPct val="90000"/>
                </a:lnSpc>
                <a:spcBef>
                  <a:spcPts val="0"/>
                </a:spcBef>
                <a:spcAft>
                  <a:spcPts val="0"/>
                </a:spcAft>
                <a:buNone/>
              </a:pPr>
              <a:r>
                <a:t/>
              </a:r>
              <a:endParaRPr sz="500">
                <a:solidFill>
                  <a:schemeClr val="dk1"/>
                </a:solidFill>
                <a:latin typeface="Arial"/>
                <a:ea typeface="Arial"/>
                <a:cs typeface="Arial"/>
                <a:sym typeface="Arial"/>
              </a:endParaRPr>
            </a:p>
          </p:txBody>
        </p:sp>
        <p:sp>
          <p:nvSpPr>
            <p:cNvPr id="3828" name="Google Shape;3828;p541"/>
            <p:cNvSpPr/>
            <p:nvPr/>
          </p:nvSpPr>
          <p:spPr>
            <a:xfrm>
              <a:off x="2252938" y="1341381"/>
              <a:ext cx="874586" cy="1005774"/>
            </a:xfrm>
            <a:custGeom>
              <a:rect b="b" l="l" r="r" t="t"/>
              <a:pathLst>
                <a:path extrusionOk="0" h="874586" w="1005271">
                  <a:moveTo>
                    <a:pt x="502635" y="0"/>
                  </a:moveTo>
                  <a:lnTo>
                    <a:pt x="1005270" y="190223"/>
                  </a:lnTo>
                  <a:lnTo>
                    <a:pt x="1005270" y="684364"/>
                  </a:lnTo>
                  <a:lnTo>
                    <a:pt x="502636" y="874586"/>
                  </a:lnTo>
                  <a:lnTo>
                    <a:pt x="1" y="684364"/>
                  </a:lnTo>
                  <a:lnTo>
                    <a:pt x="1" y="190223"/>
                  </a:lnTo>
                  <a:lnTo>
                    <a:pt x="502635" y="0"/>
                  </a:lnTo>
                  <a:close/>
                </a:path>
              </a:pathLst>
            </a:custGeom>
            <a:solidFill>
              <a:schemeClr val="accent1"/>
            </a:solidFill>
            <a:ln cap="flat" cmpd="sng" w="25400">
              <a:solidFill>
                <a:schemeClr val="lt1"/>
              </a:solidFill>
              <a:prstDash val="solid"/>
              <a:round/>
              <a:headEnd len="sm" w="sm" type="none"/>
              <a:tailEnd len="sm" w="sm" type="none"/>
            </a:ln>
          </p:spPr>
          <p:txBody>
            <a:bodyPr anchorCtr="0" anchor="ctr" bIns="117475" lIns="102200" spcFirstLastPara="1" rIns="102200" wrap="square" tIns="117475">
              <a:noAutofit/>
            </a:bodyPr>
            <a:lstStyle/>
            <a:p>
              <a:pPr indent="0" lvl="0" marL="0" marR="0" rtl="0" algn="ctr">
                <a:lnSpc>
                  <a:spcPct val="90000"/>
                </a:lnSpc>
                <a:spcBef>
                  <a:spcPts val="0"/>
                </a:spcBef>
                <a:spcAft>
                  <a:spcPts val="0"/>
                </a:spcAft>
                <a:buNone/>
              </a:pPr>
              <a:r>
                <a:rPr lang="en" sz="600">
                  <a:solidFill>
                    <a:schemeClr val="lt1"/>
                  </a:solidFill>
                  <a:latin typeface="Arial"/>
                  <a:ea typeface="Arial"/>
                  <a:cs typeface="Arial"/>
                  <a:sym typeface="Arial"/>
                </a:rPr>
                <a:t>Business/ Innovation</a:t>
              </a:r>
              <a:endParaRPr sz="1000"/>
            </a:p>
            <a:p>
              <a:pPr indent="0" lvl="0" marL="0" marR="0" rtl="0" algn="ctr">
                <a:lnSpc>
                  <a:spcPct val="90000"/>
                </a:lnSpc>
                <a:spcBef>
                  <a:spcPts val="200"/>
                </a:spcBef>
                <a:spcAft>
                  <a:spcPts val="0"/>
                </a:spcAft>
                <a:buNone/>
              </a:pPr>
              <a:r>
                <a:rPr lang="en" sz="600">
                  <a:solidFill>
                    <a:schemeClr val="lt1"/>
                  </a:solidFill>
                  <a:latin typeface="Arial"/>
                  <a:ea typeface="Arial"/>
                  <a:cs typeface="Arial"/>
                  <a:sym typeface="Arial"/>
                </a:rPr>
                <a:t>Enablement</a:t>
              </a:r>
              <a:endParaRPr sz="600">
                <a:solidFill>
                  <a:schemeClr val="lt1"/>
                </a:solidFill>
                <a:latin typeface="Arial"/>
                <a:ea typeface="Arial"/>
                <a:cs typeface="Arial"/>
                <a:sym typeface="Arial"/>
              </a:endParaRPr>
            </a:p>
          </p:txBody>
        </p:sp>
        <p:sp>
          <p:nvSpPr>
            <p:cNvPr id="3829" name="Google Shape;3829;p541"/>
            <p:cNvSpPr/>
            <p:nvPr/>
          </p:nvSpPr>
          <p:spPr>
            <a:xfrm>
              <a:off x="2723405" y="2194656"/>
              <a:ext cx="874586" cy="1005774"/>
            </a:xfrm>
            <a:custGeom>
              <a:rect b="b" l="l" r="r" t="t"/>
              <a:pathLst>
                <a:path extrusionOk="0" h="874586" w="1005271">
                  <a:moveTo>
                    <a:pt x="502635" y="0"/>
                  </a:moveTo>
                  <a:lnTo>
                    <a:pt x="1005270" y="190223"/>
                  </a:lnTo>
                  <a:lnTo>
                    <a:pt x="1005270" y="684364"/>
                  </a:lnTo>
                  <a:lnTo>
                    <a:pt x="502636" y="874586"/>
                  </a:lnTo>
                  <a:lnTo>
                    <a:pt x="1" y="684364"/>
                  </a:lnTo>
                  <a:lnTo>
                    <a:pt x="1" y="190223"/>
                  </a:lnTo>
                  <a:lnTo>
                    <a:pt x="502635" y="0"/>
                  </a:lnTo>
                  <a:close/>
                </a:path>
              </a:pathLst>
            </a:custGeom>
            <a:solidFill>
              <a:schemeClr val="accent1"/>
            </a:solidFill>
            <a:ln cap="flat" cmpd="sng" w="25400">
              <a:solidFill>
                <a:schemeClr val="lt1"/>
              </a:solidFill>
              <a:prstDash val="solid"/>
              <a:round/>
              <a:headEnd len="sm" w="sm" type="none"/>
              <a:tailEnd len="sm" w="sm" type="none"/>
            </a:ln>
          </p:spPr>
          <p:txBody>
            <a:bodyPr anchorCtr="0" anchor="ctr" bIns="137475" lIns="122200" spcFirstLastPara="1" rIns="122200" wrap="square" tIns="137475">
              <a:noAutofit/>
            </a:bodyPr>
            <a:lstStyle/>
            <a:p>
              <a:pPr indent="0" lvl="0" marL="0" marR="0" rtl="0" algn="ctr">
                <a:lnSpc>
                  <a:spcPct val="90000"/>
                </a:lnSpc>
                <a:spcBef>
                  <a:spcPts val="0"/>
                </a:spcBef>
                <a:spcAft>
                  <a:spcPts val="0"/>
                </a:spcAft>
                <a:buNone/>
              </a:pPr>
              <a:r>
                <a:rPr lang="en" sz="900">
                  <a:solidFill>
                    <a:schemeClr val="lt1"/>
                  </a:solidFill>
                  <a:latin typeface="Arial"/>
                  <a:ea typeface="Arial"/>
                  <a:cs typeface="Arial"/>
                  <a:sym typeface="Arial"/>
                </a:rPr>
                <a:t>Data vision</a:t>
              </a:r>
              <a:endParaRPr sz="900">
                <a:solidFill>
                  <a:schemeClr val="lt1"/>
                </a:solidFill>
                <a:latin typeface="Arial"/>
                <a:ea typeface="Arial"/>
                <a:cs typeface="Arial"/>
                <a:sym typeface="Arial"/>
              </a:endParaRPr>
            </a:p>
          </p:txBody>
        </p:sp>
        <p:sp>
          <p:nvSpPr>
            <p:cNvPr id="3830" name="Google Shape;3830;p541"/>
            <p:cNvSpPr/>
            <p:nvPr/>
          </p:nvSpPr>
          <p:spPr>
            <a:xfrm>
              <a:off x="1601522" y="2395711"/>
              <a:ext cx="1085693" cy="603163"/>
            </a:xfrm>
            <a:custGeom>
              <a:rect b="b" l="l" r="r" t="t"/>
              <a:pathLst>
                <a:path extrusionOk="0" h="603163" w="1085693">
                  <a:moveTo>
                    <a:pt x="0" y="0"/>
                  </a:moveTo>
                  <a:lnTo>
                    <a:pt x="1085693" y="0"/>
                  </a:lnTo>
                  <a:lnTo>
                    <a:pt x="1085693" y="603163"/>
                  </a:lnTo>
                  <a:lnTo>
                    <a:pt x="0" y="603163"/>
                  </a:lnTo>
                  <a:lnTo>
                    <a:pt x="0" y="0"/>
                  </a:lnTo>
                  <a:close/>
                </a:path>
              </a:pathLst>
            </a:custGeom>
            <a:noFill/>
            <a:ln>
              <a:noFill/>
            </a:ln>
          </p:spPr>
          <p:txBody>
            <a:bodyPr anchorCtr="0" anchor="ctr" bIns="19975" lIns="19975" spcFirstLastPara="1" rIns="19975" wrap="square" tIns="19975">
              <a:noAutofit/>
            </a:bodyPr>
            <a:lstStyle/>
            <a:p>
              <a:pPr indent="0" lvl="0" marL="0" marR="0" rtl="0" algn="r">
                <a:lnSpc>
                  <a:spcPct val="90000"/>
                </a:lnSpc>
                <a:spcBef>
                  <a:spcPts val="0"/>
                </a:spcBef>
                <a:spcAft>
                  <a:spcPts val="0"/>
                </a:spcAft>
                <a:buNone/>
              </a:pPr>
              <a:r>
                <a:t/>
              </a:r>
              <a:endParaRPr sz="500">
                <a:solidFill>
                  <a:schemeClr val="dk1"/>
                </a:solidFill>
                <a:latin typeface="Arial"/>
                <a:ea typeface="Arial"/>
                <a:cs typeface="Arial"/>
                <a:sym typeface="Arial"/>
              </a:endParaRPr>
            </a:p>
          </p:txBody>
        </p:sp>
        <p:sp>
          <p:nvSpPr>
            <p:cNvPr id="3831" name="Google Shape;3831;p541"/>
            <p:cNvSpPr/>
            <p:nvPr/>
          </p:nvSpPr>
          <p:spPr>
            <a:xfrm>
              <a:off x="3667959" y="2194656"/>
              <a:ext cx="874586" cy="1005774"/>
            </a:xfrm>
            <a:custGeom>
              <a:rect b="b" l="l" r="r" t="t"/>
              <a:pathLst>
                <a:path extrusionOk="0" h="874586" w="1005271">
                  <a:moveTo>
                    <a:pt x="502635" y="0"/>
                  </a:moveTo>
                  <a:lnTo>
                    <a:pt x="1005270" y="190223"/>
                  </a:lnTo>
                  <a:lnTo>
                    <a:pt x="1005270" y="684364"/>
                  </a:lnTo>
                  <a:lnTo>
                    <a:pt x="502636" y="874586"/>
                  </a:lnTo>
                  <a:lnTo>
                    <a:pt x="1" y="684364"/>
                  </a:lnTo>
                  <a:lnTo>
                    <a:pt x="1" y="190223"/>
                  </a:lnTo>
                  <a:lnTo>
                    <a:pt x="502635" y="0"/>
                  </a:lnTo>
                  <a:close/>
                </a:path>
              </a:pathLst>
            </a:custGeom>
            <a:solidFill>
              <a:schemeClr val="accent1"/>
            </a:solidFill>
            <a:ln cap="flat" cmpd="sng" w="25400">
              <a:solidFill>
                <a:schemeClr val="lt1"/>
              </a:solidFill>
              <a:prstDash val="solid"/>
              <a:round/>
              <a:headEnd len="sm" w="sm" type="none"/>
              <a:tailEnd len="sm" w="sm" type="none"/>
            </a:ln>
          </p:spPr>
          <p:txBody>
            <a:bodyPr anchorCtr="0" anchor="ctr" bIns="117475" lIns="102200" spcFirstLastPara="1" rIns="102200" wrap="square" tIns="117475">
              <a:noAutofit/>
            </a:bodyPr>
            <a:lstStyle/>
            <a:p>
              <a:pPr indent="0" lvl="0" marL="0" marR="0" rtl="0" algn="ctr">
                <a:lnSpc>
                  <a:spcPct val="90000"/>
                </a:lnSpc>
                <a:spcBef>
                  <a:spcPts val="0"/>
                </a:spcBef>
                <a:spcAft>
                  <a:spcPts val="0"/>
                </a:spcAft>
                <a:buNone/>
              </a:pPr>
              <a:r>
                <a:rPr lang="en" sz="700">
                  <a:solidFill>
                    <a:schemeClr val="lt1"/>
                  </a:solidFill>
                  <a:latin typeface="Arial"/>
                  <a:ea typeface="Arial"/>
                  <a:cs typeface="Arial"/>
                  <a:sym typeface="Arial"/>
                </a:rPr>
                <a:t>Roadmap</a:t>
              </a:r>
              <a:endParaRPr sz="700">
                <a:solidFill>
                  <a:schemeClr val="lt1"/>
                </a:solidFill>
                <a:latin typeface="Arial"/>
                <a:ea typeface="Arial"/>
                <a:cs typeface="Arial"/>
                <a:sym typeface="Arial"/>
              </a:endParaRPr>
            </a:p>
          </p:txBody>
        </p:sp>
        <p:sp>
          <p:nvSpPr>
            <p:cNvPr id="3832" name="Google Shape;3832;p541"/>
            <p:cNvSpPr/>
            <p:nvPr/>
          </p:nvSpPr>
          <p:spPr>
            <a:xfrm>
              <a:off x="3197492" y="3047931"/>
              <a:ext cx="874586" cy="1005774"/>
            </a:xfrm>
            <a:custGeom>
              <a:rect b="b" l="l" r="r" t="t"/>
              <a:pathLst>
                <a:path extrusionOk="0" h="874586" w="1005271">
                  <a:moveTo>
                    <a:pt x="502635" y="0"/>
                  </a:moveTo>
                  <a:lnTo>
                    <a:pt x="1005270" y="190223"/>
                  </a:lnTo>
                  <a:lnTo>
                    <a:pt x="1005270" y="684364"/>
                  </a:lnTo>
                  <a:lnTo>
                    <a:pt x="502636" y="874586"/>
                  </a:lnTo>
                  <a:lnTo>
                    <a:pt x="1" y="684364"/>
                  </a:lnTo>
                  <a:lnTo>
                    <a:pt x="1" y="190223"/>
                  </a:lnTo>
                  <a:lnTo>
                    <a:pt x="502635" y="0"/>
                  </a:lnTo>
                  <a:close/>
                </a:path>
              </a:pathLst>
            </a:custGeom>
            <a:solidFill>
              <a:schemeClr val="accent1"/>
            </a:solidFill>
            <a:ln cap="flat" cmpd="sng" w="25400">
              <a:solidFill>
                <a:schemeClr val="lt1"/>
              </a:solidFill>
              <a:prstDash val="solid"/>
              <a:round/>
              <a:headEnd len="sm" w="sm" type="none"/>
              <a:tailEnd len="sm" w="sm" type="none"/>
            </a:ln>
          </p:spPr>
          <p:txBody>
            <a:bodyPr anchorCtr="0" anchor="ctr" bIns="137475" lIns="122200" spcFirstLastPara="1" rIns="122200" wrap="square" tIns="137475">
              <a:noAutofit/>
            </a:bodyPr>
            <a:lstStyle/>
            <a:p>
              <a:pPr indent="0" lvl="0" marL="0" marR="0" rtl="0" algn="ctr">
                <a:lnSpc>
                  <a:spcPct val="90000"/>
                </a:lnSpc>
                <a:spcBef>
                  <a:spcPts val="0"/>
                </a:spcBef>
                <a:spcAft>
                  <a:spcPts val="0"/>
                </a:spcAft>
                <a:buNone/>
              </a:pPr>
              <a:r>
                <a:rPr lang="en" sz="700">
                  <a:solidFill>
                    <a:schemeClr val="lt1"/>
                  </a:solidFill>
                  <a:latin typeface="Arial"/>
                  <a:ea typeface="Arial"/>
                  <a:cs typeface="Arial"/>
                  <a:sym typeface="Arial"/>
                </a:rPr>
                <a:t>Business Case</a:t>
              </a:r>
              <a:endParaRPr sz="700">
                <a:solidFill>
                  <a:schemeClr val="lt1"/>
                </a:solidFill>
                <a:latin typeface="Arial"/>
                <a:ea typeface="Arial"/>
                <a:cs typeface="Arial"/>
                <a:sym typeface="Arial"/>
              </a:endParaRPr>
            </a:p>
          </p:txBody>
        </p:sp>
        <p:sp>
          <p:nvSpPr>
            <p:cNvPr id="3833" name="Google Shape;3833;p541"/>
            <p:cNvSpPr/>
            <p:nvPr/>
          </p:nvSpPr>
          <p:spPr>
            <a:xfrm>
              <a:off x="4098618" y="3248986"/>
              <a:ext cx="1121883" cy="603163"/>
            </a:xfrm>
            <a:custGeom>
              <a:rect b="b" l="l" r="r" t="t"/>
              <a:pathLst>
                <a:path extrusionOk="0" h="603163" w="1121883">
                  <a:moveTo>
                    <a:pt x="0" y="0"/>
                  </a:moveTo>
                  <a:lnTo>
                    <a:pt x="1121883" y="0"/>
                  </a:lnTo>
                  <a:lnTo>
                    <a:pt x="1121883" y="603163"/>
                  </a:lnTo>
                  <a:lnTo>
                    <a:pt x="0" y="603163"/>
                  </a:lnTo>
                  <a:lnTo>
                    <a:pt x="0" y="0"/>
                  </a:lnTo>
                  <a:close/>
                </a:path>
              </a:pathLst>
            </a:custGeom>
            <a:noFill/>
            <a:ln>
              <a:noFill/>
            </a:ln>
          </p:spPr>
          <p:txBody>
            <a:bodyPr anchorCtr="0" anchor="ctr" bIns="19975" lIns="19975" spcFirstLastPara="1" rIns="19975" wrap="square" tIns="19975">
              <a:noAutofit/>
            </a:bodyPr>
            <a:lstStyle/>
            <a:p>
              <a:pPr indent="0" lvl="0" marL="0" marR="0" rtl="0" algn="l">
                <a:lnSpc>
                  <a:spcPct val="90000"/>
                </a:lnSpc>
                <a:spcBef>
                  <a:spcPts val="0"/>
                </a:spcBef>
                <a:spcAft>
                  <a:spcPts val="0"/>
                </a:spcAft>
                <a:buNone/>
              </a:pPr>
              <a:r>
                <a:t/>
              </a:r>
              <a:endParaRPr sz="500">
                <a:solidFill>
                  <a:schemeClr val="dk1"/>
                </a:solidFill>
                <a:latin typeface="Arial"/>
                <a:ea typeface="Arial"/>
                <a:cs typeface="Arial"/>
                <a:sym typeface="Arial"/>
              </a:endParaRPr>
            </a:p>
          </p:txBody>
        </p:sp>
        <p:sp>
          <p:nvSpPr>
            <p:cNvPr id="3834" name="Google Shape;3834;p541"/>
            <p:cNvSpPr/>
            <p:nvPr/>
          </p:nvSpPr>
          <p:spPr>
            <a:xfrm>
              <a:off x="2252938" y="3047931"/>
              <a:ext cx="874586" cy="1005774"/>
            </a:xfrm>
            <a:custGeom>
              <a:rect b="b" l="l" r="r" t="t"/>
              <a:pathLst>
                <a:path extrusionOk="0" h="874586" w="1005271">
                  <a:moveTo>
                    <a:pt x="502635" y="0"/>
                  </a:moveTo>
                  <a:lnTo>
                    <a:pt x="1005270" y="190223"/>
                  </a:lnTo>
                  <a:lnTo>
                    <a:pt x="1005270" y="684364"/>
                  </a:lnTo>
                  <a:lnTo>
                    <a:pt x="502636" y="874586"/>
                  </a:lnTo>
                  <a:lnTo>
                    <a:pt x="1" y="684364"/>
                  </a:lnTo>
                  <a:lnTo>
                    <a:pt x="1" y="190223"/>
                  </a:lnTo>
                  <a:lnTo>
                    <a:pt x="502635" y="0"/>
                  </a:lnTo>
                  <a:close/>
                </a:path>
              </a:pathLst>
            </a:custGeom>
            <a:solidFill>
              <a:schemeClr val="accent1"/>
            </a:solidFill>
            <a:ln cap="flat" cmpd="sng" w="25400">
              <a:solidFill>
                <a:schemeClr val="lt1"/>
              </a:solidFill>
              <a:prstDash val="solid"/>
              <a:round/>
              <a:headEnd len="sm" w="sm" type="none"/>
              <a:tailEnd len="sm" w="sm" type="none"/>
            </a:ln>
          </p:spPr>
          <p:txBody>
            <a:bodyPr anchorCtr="0" anchor="ctr" bIns="117475" lIns="102200" spcFirstLastPara="1" rIns="102200" wrap="square" tIns="117475">
              <a:noAutofit/>
            </a:bodyPr>
            <a:lstStyle/>
            <a:p>
              <a:pPr indent="0" lvl="0" marL="0" marR="0" rtl="0" algn="ctr">
                <a:lnSpc>
                  <a:spcPct val="90000"/>
                </a:lnSpc>
                <a:spcBef>
                  <a:spcPts val="0"/>
                </a:spcBef>
                <a:spcAft>
                  <a:spcPts val="0"/>
                </a:spcAft>
                <a:buNone/>
              </a:pPr>
              <a:r>
                <a:rPr lang="en" sz="600">
                  <a:solidFill>
                    <a:schemeClr val="lt1"/>
                  </a:solidFill>
                  <a:latin typeface="Arial"/>
                  <a:ea typeface="Arial"/>
                  <a:cs typeface="Arial"/>
                  <a:sym typeface="Arial"/>
                </a:rPr>
                <a:t>Readiness Assessment</a:t>
              </a:r>
              <a:endParaRPr sz="600">
                <a:solidFill>
                  <a:schemeClr val="lt1"/>
                </a:solidFill>
                <a:latin typeface="Arial"/>
                <a:ea typeface="Arial"/>
                <a:cs typeface="Arial"/>
                <a:sym typeface="Arial"/>
              </a:endParaRPr>
            </a:p>
          </p:txBody>
        </p:sp>
        <p:sp>
          <p:nvSpPr>
            <p:cNvPr id="3835" name="Google Shape;3835;p541"/>
            <p:cNvSpPr/>
            <p:nvPr/>
          </p:nvSpPr>
          <p:spPr>
            <a:xfrm>
              <a:off x="2723405" y="3901206"/>
              <a:ext cx="874586" cy="1005774"/>
            </a:xfrm>
            <a:custGeom>
              <a:rect b="b" l="l" r="r" t="t"/>
              <a:pathLst>
                <a:path extrusionOk="0" h="874586" w="1005271">
                  <a:moveTo>
                    <a:pt x="502635" y="0"/>
                  </a:moveTo>
                  <a:lnTo>
                    <a:pt x="1005270" y="190223"/>
                  </a:lnTo>
                  <a:lnTo>
                    <a:pt x="1005270" y="684364"/>
                  </a:lnTo>
                  <a:lnTo>
                    <a:pt x="502636" y="874586"/>
                  </a:lnTo>
                  <a:lnTo>
                    <a:pt x="1" y="684364"/>
                  </a:lnTo>
                  <a:lnTo>
                    <a:pt x="1" y="190223"/>
                  </a:lnTo>
                  <a:lnTo>
                    <a:pt x="502635" y="0"/>
                  </a:lnTo>
                  <a:close/>
                </a:path>
              </a:pathLst>
            </a:custGeom>
            <a:solidFill>
              <a:schemeClr val="accent1"/>
            </a:solidFill>
            <a:ln cap="flat" cmpd="sng" w="25400">
              <a:solidFill>
                <a:schemeClr val="lt1"/>
              </a:solidFill>
              <a:prstDash val="solid"/>
              <a:round/>
              <a:headEnd len="sm" w="sm" type="none"/>
              <a:tailEnd len="sm" w="sm" type="none"/>
            </a:ln>
          </p:spPr>
          <p:txBody>
            <a:bodyPr anchorCtr="0" anchor="ctr" bIns="137475" lIns="122200" spcFirstLastPara="1" rIns="122200" wrap="square" tIns="137475">
              <a:noAutofit/>
            </a:bodyPr>
            <a:lstStyle/>
            <a:p>
              <a:pPr indent="0" lvl="0" marL="0" marR="0" rtl="0" algn="ctr">
                <a:lnSpc>
                  <a:spcPct val="90000"/>
                </a:lnSpc>
                <a:spcBef>
                  <a:spcPts val="0"/>
                </a:spcBef>
                <a:spcAft>
                  <a:spcPts val="0"/>
                </a:spcAft>
                <a:buNone/>
              </a:pPr>
              <a:r>
                <a:rPr lang="en" sz="500">
                  <a:solidFill>
                    <a:schemeClr val="lt1"/>
                  </a:solidFill>
                  <a:latin typeface="Arial"/>
                  <a:ea typeface="Arial"/>
                  <a:cs typeface="Arial"/>
                  <a:sym typeface="Arial"/>
                </a:rPr>
                <a:t>Principles for</a:t>
              </a:r>
              <a:endParaRPr sz="1000"/>
            </a:p>
            <a:p>
              <a:pPr indent="0" lvl="0" marL="0" marR="0" rtl="0" algn="ctr">
                <a:lnSpc>
                  <a:spcPct val="90000"/>
                </a:lnSpc>
                <a:spcBef>
                  <a:spcPts val="200"/>
                </a:spcBef>
                <a:spcAft>
                  <a:spcPts val="0"/>
                </a:spcAft>
                <a:buNone/>
              </a:pPr>
              <a:r>
                <a:rPr lang="en" sz="500">
                  <a:solidFill>
                    <a:schemeClr val="lt1"/>
                  </a:solidFill>
                  <a:latin typeface="Arial"/>
                  <a:ea typeface="Arial"/>
                  <a:cs typeface="Arial"/>
                  <a:sym typeface="Arial"/>
                </a:rPr>
                <a:t>Architecture </a:t>
              </a:r>
              <a:br>
                <a:rPr lang="en" sz="500">
                  <a:solidFill>
                    <a:schemeClr val="lt1"/>
                  </a:solidFill>
                  <a:latin typeface="Arial"/>
                  <a:ea typeface="Arial"/>
                  <a:cs typeface="Arial"/>
                  <a:sym typeface="Arial"/>
                </a:rPr>
              </a:br>
              <a:r>
                <a:rPr lang="en" sz="500">
                  <a:solidFill>
                    <a:schemeClr val="lt1"/>
                  </a:solidFill>
                  <a:latin typeface="Arial"/>
                  <a:ea typeface="Arial"/>
                  <a:cs typeface="Arial"/>
                  <a:sym typeface="Arial"/>
                </a:rPr>
                <a:t>Design </a:t>
              </a:r>
              <a:endParaRPr sz="1000"/>
            </a:p>
            <a:p>
              <a:pPr indent="0" lvl="0" marL="0" marR="0" rtl="0" algn="ctr">
                <a:lnSpc>
                  <a:spcPct val="90000"/>
                </a:lnSpc>
                <a:spcBef>
                  <a:spcPts val="200"/>
                </a:spcBef>
                <a:spcAft>
                  <a:spcPts val="0"/>
                </a:spcAft>
                <a:buNone/>
              </a:pPr>
              <a:r>
                <a:rPr lang="en" sz="500">
                  <a:solidFill>
                    <a:schemeClr val="lt1"/>
                  </a:solidFill>
                  <a:latin typeface="Arial"/>
                  <a:ea typeface="Arial"/>
                  <a:cs typeface="Arial"/>
                  <a:sym typeface="Arial"/>
                </a:rPr>
                <a:t>Migration</a:t>
              </a:r>
              <a:br>
                <a:rPr lang="en" sz="500">
                  <a:solidFill>
                    <a:schemeClr val="lt1"/>
                  </a:solidFill>
                  <a:latin typeface="Arial"/>
                  <a:ea typeface="Arial"/>
                  <a:cs typeface="Arial"/>
                  <a:sym typeface="Arial"/>
                </a:rPr>
              </a:br>
              <a:r>
                <a:rPr lang="en" sz="500">
                  <a:solidFill>
                    <a:schemeClr val="lt1"/>
                  </a:solidFill>
                  <a:latin typeface="Arial"/>
                  <a:ea typeface="Arial"/>
                  <a:cs typeface="Arial"/>
                  <a:sym typeface="Arial"/>
                </a:rPr>
                <a:t>Operation </a:t>
              </a:r>
              <a:endParaRPr sz="500">
                <a:solidFill>
                  <a:schemeClr val="lt1"/>
                </a:solidFill>
                <a:latin typeface="Arial"/>
                <a:ea typeface="Arial"/>
                <a:cs typeface="Arial"/>
                <a:sym typeface="Arial"/>
              </a:endParaRPr>
            </a:p>
          </p:txBody>
        </p:sp>
        <p:sp>
          <p:nvSpPr>
            <p:cNvPr id="3836" name="Google Shape;3836;p541"/>
            <p:cNvSpPr/>
            <p:nvPr/>
          </p:nvSpPr>
          <p:spPr>
            <a:xfrm>
              <a:off x="1601522" y="4102261"/>
              <a:ext cx="1085700" cy="603300"/>
            </a:xfrm>
            <a:prstGeom prst="rect">
              <a:avLst/>
            </a:prstGeom>
            <a:noFill/>
            <a:ln>
              <a:noFill/>
            </a:ln>
          </p:spPr>
          <p:txBody>
            <a:bodyPr anchorCtr="0" anchor="ctr" bIns="68550" lIns="68550" spcFirstLastPara="1" rIns="68550" wrap="square" tIns="68550">
              <a:noAutofit/>
            </a:bodyPr>
            <a:lstStyle/>
            <a:p>
              <a:pPr indent="0" lvl="0" marL="0" rtl="0" algn="l">
                <a:spcBef>
                  <a:spcPts val="0"/>
                </a:spcBef>
                <a:spcAft>
                  <a:spcPts val="0"/>
                </a:spcAft>
                <a:buNone/>
              </a:pPr>
              <a:r>
                <a:t/>
              </a:r>
              <a:endParaRPr/>
            </a:p>
          </p:txBody>
        </p:sp>
        <p:sp>
          <p:nvSpPr>
            <p:cNvPr id="3837" name="Google Shape;3837;p541"/>
            <p:cNvSpPr/>
            <p:nvPr/>
          </p:nvSpPr>
          <p:spPr>
            <a:xfrm>
              <a:off x="3667959" y="3901206"/>
              <a:ext cx="874586" cy="1005774"/>
            </a:xfrm>
            <a:custGeom>
              <a:rect b="b" l="l" r="r" t="t"/>
              <a:pathLst>
                <a:path extrusionOk="0" h="874586" w="1005271">
                  <a:moveTo>
                    <a:pt x="502635" y="0"/>
                  </a:moveTo>
                  <a:lnTo>
                    <a:pt x="1005270" y="190223"/>
                  </a:lnTo>
                  <a:lnTo>
                    <a:pt x="1005270" y="684364"/>
                  </a:lnTo>
                  <a:lnTo>
                    <a:pt x="502636" y="874586"/>
                  </a:lnTo>
                  <a:lnTo>
                    <a:pt x="1" y="684364"/>
                  </a:lnTo>
                  <a:lnTo>
                    <a:pt x="1" y="190223"/>
                  </a:lnTo>
                  <a:lnTo>
                    <a:pt x="502635" y="0"/>
                  </a:lnTo>
                  <a:close/>
                </a:path>
              </a:pathLst>
            </a:custGeom>
            <a:solidFill>
              <a:schemeClr val="accent1"/>
            </a:solidFill>
            <a:ln cap="flat" cmpd="sng" w="25400">
              <a:solidFill>
                <a:schemeClr val="lt1"/>
              </a:solidFill>
              <a:prstDash val="solid"/>
              <a:round/>
              <a:headEnd len="sm" w="sm" type="none"/>
              <a:tailEnd len="sm" w="sm" type="none"/>
            </a:ln>
          </p:spPr>
          <p:txBody>
            <a:bodyPr anchorCtr="0" anchor="ctr" bIns="117475" lIns="102200" spcFirstLastPara="1" rIns="102200" wrap="square" tIns="117475">
              <a:noAutofit/>
            </a:bodyPr>
            <a:lstStyle/>
            <a:p>
              <a:pPr indent="0" lvl="0" marL="0" marR="0" rtl="0" algn="ctr">
                <a:lnSpc>
                  <a:spcPct val="90000"/>
                </a:lnSpc>
                <a:spcBef>
                  <a:spcPts val="0"/>
                </a:spcBef>
                <a:spcAft>
                  <a:spcPts val="0"/>
                </a:spcAft>
                <a:buNone/>
              </a:pPr>
              <a:r>
                <a:rPr lang="en" sz="900">
                  <a:solidFill>
                    <a:schemeClr val="lt1"/>
                  </a:solidFill>
                  <a:latin typeface="Arial"/>
                  <a:ea typeface="Arial"/>
                  <a:cs typeface="Arial"/>
                  <a:sym typeface="Arial"/>
                </a:rPr>
                <a:t>Stake holders</a:t>
              </a:r>
              <a:endParaRPr sz="900">
                <a:solidFill>
                  <a:schemeClr val="lt1"/>
                </a:solidFill>
                <a:latin typeface="Arial"/>
                <a:ea typeface="Arial"/>
                <a:cs typeface="Arial"/>
                <a:sym typeface="Arial"/>
              </a:endParaRPr>
            </a:p>
          </p:txBody>
        </p:sp>
        <p:sp>
          <p:nvSpPr>
            <p:cNvPr id="3838" name="Google Shape;3838;p541"/>
            <p:cNvSpPr/>
            <p:nvPr/>
          </p:nvSpPr>
          <p:spPr>
            <a:xfrm>
              <a:off x="3197492" y="4754481"/>
              <a:ext cx="874586" cy="1005774"/>
            </a:xfrm>
            <a:custGeom>
              <a:rect b="b" l="l" r="r" t="t"/>
              <a:pathLst>
                <a:path extrusionOk="0" h="874586" w="1005271">
                  <a:moveTo>
                    <a:pt x="502635" y="0"/>
                  </a:moveTo>
                  <a:lnTo>
                    <a:pt x="1005270" y="190223"/>
                  </a:lnTo>
                  <a:lnTo>
                    <a:pt x="1005270" y="684364"/>
                  </a:lnTo>
                  <a:lnTo>
                    <a:pt x="502636" y="874586"/>
                  </a:lnTo>
                  <a:lnTo>
                    <a:pt x="1" y="684364"/>
                  </a:lnTo>
                  <a:lnTo>
                    <a:pt x="1" y="190223"/>
                  </a:lnTo>
                  <a:lnTo>
                    <a:pt x="502635" y="0"/>
                  </a:lnTo>
                  <a:close/>
                </a:path>
              </a:pathLst>
            </a:custGeom>
            <a:solidFill>
              <a:schemeClr val="accent1"/>
            </a:solidFill>
            <a:ln cap="flat" cmpd="sng" w="25400">
              <a:solidFill>
                <a:schemeClr val="lt1"/>
              </a:solidFill>
              <a:prstDash val="solid"/>
              <a:round/>
              <a:headEnd len="sm" w="sm" type="none"/>
              <a:tailEnd len="sm" w="sm" type="none"/>
            </a:ln>
          </p:spPr>
          <p:txBody>
            <a:bodyPr anchorCtr="0" anchor="ctr" bIns="137475" lIns="122200" spcFirstLastPara="1" rIns="122200" wrap="square" tIns="137475">
              <a:noAutofit/>
            </a:bodyPr>
            <a:lstStyle/>
            <a:p>
              <a:pPr indent="0" lvl="0" marL="0" marR="0" rtl="0" algn="ctr">
                <a:lnSpc>
                  <a:spcPct val="90000"/>
                </a:lnSpc>
                <a:spcBef>
                  <a:spcPts val="0"/>
                </a:spcBef>
                <a:spcAft>
                  <a:spcPts val="0"/>
                </a:spcAft>
                <a:buNone/>
              </a:pPr>
              <a:r>
                <a:rPr lang="en" sz="500">
                  <a:solidFill>
                    <a:schemeClr val="lt1"/>
                  </a:solidFill>
                  <a:latin typeface="Arial"/>
                  <a:ea typeface="Arial"/>
                  <a:cs typeface="Arial"/>
                  <a:sym typeface="Arial"/>
                </a:rPr>
                <a:t>Data science and AI vision</a:t>
              </a:r>
              <a:endParaRPr sz="500">
                <a:solidFill>
                  <a:schemeClr val="lt1"/>
                </a:solidFill>
                <a:latin typeface="Arial"/>
                <a:ea typeface="Arial"/>
                <a:cs typeface="Arial"/>
                <a:sym typeface="Arial"/>
              </a:endParaRPr>
            </a:p>
          </p:txBody>
        </p:sp>
        <p:sp>
          <p:nvSpPr>
            <p:cNvPr id="3839" name="Google Shape;3839;p541"/>
            <p:cNvSpPr/>
            <p:nvPr/>
          </p:nvSpPr>
          <p:spPr>
            <a:xfrm>
              <a:off x="4098618" y="4955536"/>
              <a:ext cx="1122000" cy="603300"/>
            </a:xfrm>
            <a:prstGeom prst="rect">
              <a:avLst/>
            </a:prstGeom>
            <a:noFill/>
            <a:ln>
              <a:noFill/>
            </a:ln>
          </p:spPr>
          <p:txBody>
            <a:bodyPr anchorCtr="0" anchor="ctr" bIns="68550" lIns="68550" spcFirstLastPara="1" rIns="68550" wrap="square" tIns="68550">
              <a:noAutofit/>
            </a:bodyPr>
            <a:lstStyle/>
            <a:p>
              <a:pPr indent="0" lvl="0" marL="0" rtl="0" algn="l">
                <a:spcBef>
                  <a:spcPts val="0"/>
                </a:spcBef>
                <a:spcAft>
                  <a:spcPts val="0"/>
                </a:spcAft>
                <a:buNone/>
              </a:pPr>
              <a:r>
                <a:t/>
              </a:r>
              <a:endParaRPr/>
            </a:p>
          </p:txBody>
        </p:sp>
        <p:sp>
          <p:nvSpPr>
            <p:cNvPr id="3840" name="Google Shape;3840;p541"/>
            <p:cNvSpPr/>
            <p:nvPr/>
          </p:nvSpPr>
          <p:spPr>
            <a:xfrm>
              <a:off x="2252938" y="4754481"/>
              <a:ext cx="874586" cy="1005774"/>
            </a:xfrm>
            <a:custGeom>
              <a:rect b="b" l="l" r="r" t="t"/>
              <a:pathLst>
                <a:path extrusionOk="0" h="874586" w="1005271">
                  <a:moveTo>
                    <a:pt x="502635" y="0"/>
                  </a:moveTo>
                  <a:lnTo>
                    <a:pt x="1005270" y="190223"/>
                  </a:lnTo>
                  <a:lnTo>
                    <a:pt x="1005270" y="684364"/>
                  </a:lnTo>
                  <a:lnTo>
                    <a:pt x="502636" y="874586"/>
                  </a:lnTo>
                  <a:lnTo>
                    <a:pt x="1" y="684364"/>
                  </a:lnTo>
                  <a:lnTo>
                    <a:pt x="1" y="190223"/>
                  </a:lnTo>
                  <a:lnTo>
                    <a:pt x="502635" y="0"/>
                  </a:lnTo>
                  <a:close/>
                </a:path>
              </a:pathLst>
            </a:custGeom>
            <a:solidFill>
              <a:schemeClr val="accent1"/>
            </a:solidFill>
            <a:ln cap="flat" cmpd="sng" w="25400">
              <a:solidFill>
                <a:schemeClr val="lt1"/>
              </a:solidFill>
              <a:prstDash val="solid"/>
              <a:round/>
              <a:headEnd len="sm" w="sm" type="none"/>
              <a:tailEnd len="sm" w="sm" type="none"/>
            </a:ln>
          </p:spPr>
          <p:txBody>
            <a:bodyPr anchorCtr="0" anchor="ctr" bIns="117475" lIns="102200" spcFirstLastPara="1" rIns="102200" wrap="square" tIns="117475">
              <a:noAutofit/>
            </a:bodyPr>
            <a:lstStyle/>
            <a:p>
              <a:pPr indent="0" lvl="0" marL="0" marR="0" rtl="0" algn="ctr">
                <a:lnSpc>
                  <a:spcPct val="90000"/>
                </a:lnSpc>
                <a:spcBef>
                  <a:spcPts val="0"/>
                </a:spcBef>
                <a:spcAft>
                  <a:spcPts val="0"/>
                </a:spcAft>
                <a:buNone/>
              </a:pPr>
              <a:r>
                <a:rPr lang="en" sz="600">
                  <a:solidFill>
                    <a:schemeClr val="lt1"/>
                  </a:solidFill>
                  <a:latin typeface="Arial"/>
                  <a:ea typeface="Arial"/>
                  <a:cs typeface="Arial"/>
                  <a:sym typeface="Arial"/>
                </a:rPr>
                <a:t>Data Maturity Assessment</a:t>
              </a:r>
              <a:endParaRPr sz="600">
                <a:solidFill>
                  <a:schemeClr val="lt1"/>
                </a:solidFill>
                <a:latin typeface="Arial"/>
                <a:ea typeface="Arial"/>
                <a:cs typeface="Arial"/>
                <a:sym typeface="Arial"/>
              </a:endParaRPr>
            </a:p>
          </p:txBody>
        </p:sp>
      </p:grpSp>
      <p:grpSp>
        <p:nvGrpSpPr>
          <p:cNvPr id="3841" name="Google Shape;3841;p541"/>
          <p:cNvGrpSpPr/>
          <p:nvPr/>
        </p:nvGrpSpPr>
        <p:grpSpPr>
          <a:xfrm>
            <a:off x="5514646" y="1530527"/>
            <a:ext cx="2713598" cy="3314155"/>
            <a:chOff x="7330285" y="1341381"/>
            <a:chExt cx="3619096" cy="4418874"/>
          </a:xfrm>
        </p:grpSpPr>
        <p:sp>
          <p:nvSpPr>
            <p:cNvPr id="3842" name="Google Shape;3842;p541"/>
            <p:cNvSpPr/>
            <p:nvPr/>
          </p:nvSpPr>
          <p:spPr>
            <a:xfrm>
              <a:off x="8926255" y="1341381"/>
              <a:ext cx="874586" cy="1005774"/>
            </a:xfrm>
            <a:custGeom>
              <a:rect b="b" l="l" r="r" t="t"/>
              <a:pathLst>
                <a:path extrusionOk="0" h="874586" w="1005271">
                  <a:moveTo>
                    <a:pt x="502635" y="0"/>
                  </a:moveTo>
                  <a:lnTo>
                    <a:pt x="1005270" y="190223"/>
                  </a:lnTo>
                  <a:lnTo>
                    <a:pt x="1005270" y="684364"/>
                  </a:lnTo>
                  <a:lnTo>
                    <a:pt x="502636" y="874586"/>
                  </a:lnTo>
                  <a:lnTo>
                    <a:pt x="1" y="684364"/>
                  </a:lnTo>
                  <a:lnTo>
                    <a:pt x="1" y="190223"/>
                  </a:lnTo>
                  <a:lnTo>
                    <a:pt x="502635" y="0"/>
                  </a:lnTo>
                  <a:close/>
                </a:path>
              </a:pathLst>
            </a:custGeom>
            <a:solidFill>
              <a:schemeClr val="accent2"/>
            </a:solidFill>
            <a:ln cap="flat" cmpd="sng" w="25400">
              <a:solidFill>
                <a:schemeClr val="lt1"/>
              </a:solidFill>
              <a:prstDash val="solid"/>
              <a:round/>
              <a:headEnd len="sm" w="sm" type="none"/>
              <a:tailEnd len="sm" w="sm" type="none"/>
            </a:ln>
          </p:spPr>
          <p:txBody>
            <a:bodyPr anchorCtr="0" anchor="ctr" bIns="148875" lIns="133625" spcFirstLastPara="1" rIns="133625" wrap="square" tIns="148875">
              <a:noAutofit/>
            </a:bodyPr>
            <a:lstStyle/>
            <a:p>
              <a:pPr indent="0" lvl="0" marL="0" rtl="0" algn="ctr">
                <a:lnSpc>
                  <a:spcPct val="90000"/>
                </a:lnSpc>
                <a:spcBef>
                  <a:spcPts val="0"/>
                </a:spcBef>
                <a:spcAft>
                  <a:spcPts val="0"/>
                </a:spcAft>
                <a:buClr>
                  <a:schemeClr val="dk1"/>
                </a:buClr>
                <a:buFont typeface="Arial"/>
                <a:buNone/>
              </a:pPr>
              <a:r>
                <a:rPr lang="en" sz="800">
                  <a:solidFill>
                    <a:schemeClr val="lt1"/>
                  </a:solidFill>
                </a:rPr>
                <a:t>Operational change</a:t>
              </a:r>
              <a:endParaRPr sz="800">
                <a:solidFill>
                  <a:schemeClr val="lt1"/>
                </a:solidFill>
                <a:latin typeface="Arial"/>
                <a:ea typeface="Arial"/>
                <a:cs typeface="Arial"/>
                <a:sym typeface="Arial"/>
              </a:endParaRPr>
            </a:p>
          </p:txBody>
        </p:sp>
        <p:sp>
          <p:nvSpPr>
            <p:cNvPr id="3843" name="Google Shape;3843;p541"/>
            <p:cNvSpPr/>
            <p:nvPr/>
          </p:nvSpPr>
          <p:spPr>
            <a:xfrm>
              <a:off x="9827381" y="1542436"/>
              <a:ext cx="1121883" cy="603163"/>
            </a:xfrm>
            <a:custGeom>
              <a:rect b="b" l="l" r="r" t="t"/>
              <a:pathLst>
                <a:path extrusionOk="0" h="603163" w="1121883">
                  <a:moveTo>
                    <a:pt x="0" y="0"/>
                  </a:moveTo>
                  <a:lnTo>
                    <a:pt x="1121883" y="0"/>
                  </a:lnTo>
                  <a:lnTo>
                    <a:pt x="1121883" y="603163"/>
                  </a:lnTo>
                  <a:lnTo>
                    <a:pt x="0" y="603163"/>
                  </a:lnTo>
                  <a:lnTo>
                    <a:pt x="0" y="0"/>
                  </a:lnTo>
                  <a:close/>
                </a:path>
              </a:pathLst>
            </a:custGeom>
            <a:noFill/>
            <a:ln>
              <a:noFill/>
            </a:ln>
          </p:spPr>
          <p:txBody>
            <a:bodyPr anchorCtr="0" anchor="ctr" bIns="19975" lIns="19975" spcFirstLastPara="1" rIns="19975" wrap="square" tIns="19975">
              <a:noAutofit/>
            </a:bodyPr>
            <a:lstStyle/>
            <a:p>
              <a:pPr indent="0" lvl="0" marL="0" marR="0" rtl="0" algn="l">
                <a:lnSpc>
                  <a:spcPct val="90000"/>
                </a:lnSpc>
                <a:spcBef>
                  <a:spcPts val="0"/>
                </a:spcBef>
                <a:spcAft>
                  <a:spcPts val="0"/>
                </a:spcAft>
                <a:buNone/>
              </a:pPr>
              <a:r>
                <a:t/>
              </a:r>
              <a:endParaRPr sz="500">
                <a:solidFill>
                  <a:schemeClr val="dk1"/>
                </a:solidFill>
                <a:latin typeface="Arial"/>
                <a:ea typeface="Arial"/>
                <a:cs typeface="Arial"/>
                <a:sym typeface="Arial"/>
              </a:endParaRPr>
            </a:p>
          </p:txBody>
        </p:sp>
        <p:sp>
          <p:nvSpPr>
            <p:cNvPr id="3844" name="Google Shape;3844;p541"/>
            <p:cNvSpPr/>
            <p:nvPr/>
          </p:nvSpPr>
          <p:spPr>
            <a:xfrm>
              <a:off x="7981701" y="1341381"/>
              <a:ext cx="874586" cy="1005774"/>
            </a:xfrm>
            <a:custGeom>
              <a:rect b="b" l="l" r="r" t="t"/>
              <a:pathLst>
                <a:path extrusionOk="0" h="874586" w="1005271">
                  <a:moveTo>
                    <a:pt x="502635" y="0"/>
                  </a:moveTo>
                  <a:lnTo>
                    <a:pt x="1005270" y="190223"/>
                  </a:lnTo>
                  <a:lnTo>
                    <a:pt x="1005270" y="684364"/>
                  </a:lnTo>
                  <a:lnTo>
                    <a:pt x="502636" y="874586"/>
                  </a:lnTo>
                  <a:lnTo>
                    <a:pt x="1" y="684364"/>
                  </a:lnTo>
                  <a:lnTo>
                    <a:pt x="1" y="190223"/>
                  </a:lnTo>
                  <a:lnTo>
                    <a:pt x="502635" y="0"/>
                  </a:lnTo>
                  <a:close/>
                </a:path>
              </a:pathLst>
            </a:custGeom>
            <a:solidFill>
              <a:schemeClr val="accent2"/>
            </a:solidFill>
            <a:ln cap="flat" cmpd="sng" w="25400">
              <a:solidFill>
                <a:schemeClr val="lt1"/>
              </a:solidFill>
              <a:prstDash val="solid"/>
              <a:round/>
              <a:headEnd len="sm" w="sm" type="none"/>
              <a:tailEnd len="sm" w="sm" type="none"/>
            </a:ln>
          </p:spPr>
          <p:txBody>
            <a:bodyPr anchorCtr="0" anchor="ctr" bIns="117475" lIns="102200" spcFirstLastPara="1" rIns="102200" wrap="square" tIns="117475">
              <a:noAutofit/>
            </a:bodyPr>
            <a:lstStyle/>
            <a:p>
              <a:pPr indent="0" lvl="0" marL="0" marR="0" rtl="0" algn="ctr">
                <a:lnSpc>
                  <a:spcPct val="90000"/>
                </a:lnSpc>
                <a:spcBef>
                  <a:spcPts val="0"/>
                </a:spcBef>
                <a:spcAft>
                  <a:spcPts val="0"/>
                </a:spcAft>
                <a:buNone/>
              </a:pPr>
              <a:r>
                <a:rPr lang="en" sz="1000">
                  <a:solidFill>
                    <a:schemeClr val="lt1"/>
                  </a:solidFill>
                  <a:latin typeface="Arial"/>
                  <a:ea typeface="Arial"/>
                  <a:cs typeface="Arial"/>
                  <a:sym typeface="Arial"/>
                </a:rPr>
                <a:t>Chief Data Officer</a:t>
              </a:r>
              <a:endParaRPr sz="1000">
                <a:solidFill>
                  <a:schemeClr val="lt1"/>
                </a:solidFill>
                <a:latin typeface="Arial"/>
                <a:ea typeface="Arial"/>
                <a:cs typeface="Arial"/>
                <a:sym typeface="Arial"/>
              </a:endParaRPr>
            </a:p>
          </p:txBody>
        </p:sp>
        <p:sp>
          <p:nvSpPr>
            <p:cNvPr id="3845" name="Google Shape;3845;p541"/>
            <p:cNvSpPr/>
            <p:nvPr/>
          </p:nvSpPr>
          <p:spPr>
            <a:xfrm>
              <a:off x="8452168" y="2194656"/>
              <a:ext cx="874586" cy="1005774"/>
            </a:xfrm>
            <a:custGeom>
              <a:rect b="b" l="l" r="r" t="t"/>
              <a:pathLst>
                <a:path extrusionOk="0" h="874586" w="1005271">
                  <a:moveTo>
                    <a:pt x="502635" y="0"/>
                  </a:moveTo>
                  <a:lnTo>
                    <a:pt x="1005270" y="190223"/>
                  </a:lnTo>
                  <a:lnTo>
                    <a:pt x="1005270" y="684364"/>
                  </a:lnTo>
                  <a:lnTo>
                    <a:pt x="502636" y="874586"/>
                  </a:lnTo>
                  <a:lnTo>
                    <a:pt x="1" y="684364"/>
                  </a:lnTo>
                  <a:lnTo>
                    <a:pt x="1" y="190223"/>
                  </a:lnTo>
                  <a:lnTo>
                    <a:pt x="502635" y="0"/>
                  </a:lnTo>
                  <a:close/>
                </a:path>
              </a:pathLst>
            </a:custGeom>
            <a:solidFill>
              <a:schemeClr val="accent2"/>
            </a:solidFill>
            <a:ln cap="flat" cmpd="sng" w="25400">
              <a:solidFill>
                <a:schemeClr val="lt1"/>
              </a:solidFill>
              <a:prstDash val="solid"/>
              <a:round/>
              <a:headEnd len="sm" w="sm" type="none"/>
              <a:tailEnd len="sm" w="sm" type="none"/>
            </a:ln>
          </p:spPr>
          <p:txBody>
            <a:bodyPr anchorCtr="0" anchor="ctr" bIns="137475" lIns="122200" spcFirstLastPara="1" rIns="122200" wrap="square" tIns="137475">
              <a:noAutofit/>
            </a:bodyPr>
            <a:lstStyle/>
            <a:p>
              <a:pPr indent="0" lvl="0" marL="0" marR="0" rtl="0" algn="ctr">
                <a:lnSpc>
                  <a:spcPct val="90000"/>
                </a:lnSpc>
                <a:spcBef>
                  <a:spcPts val="0"/>
                </a:spcBef>
                <a:spcAft>
                  <a:spcPts val="0"/>
                </a:spcAft>
                <a:buNone/>
              </a:pPr>
              <a:r>
                <a:rPr lang="en" sz="500">
                  <a:solidFill>
                    <a:schemeClr val="lt1"/>
                  </a:solidFill>
                  <a:latin typeface="Arial"/>
                  <a:ea typeface="Arial"/>
                  <a:cs typeface="Arial"/>
                  <a:sym typeface="Arial"/>
                </a:rPr>
                <a:t>Knowledge management</a:t>
              </a:r>
              <a:endParaRPr sz="500">
                <a:solidFill>
                  <a:schemeClr val="lt1"/>
                </a:solidFill>
                <a:latin typeface="Arial"/>
                <a:ea typeface="Arial"/>
                <a:cs typeface="Arial"/>
                <a:sym typeface="Arial"/>
              </a:endParaRPr>
            </a:p>
          </p:txBody>
        </p:sp>
        <p:sp>
          <p:nvSpPr>
            <p:cNvPr id="3846" name="Google Shape;3846;p541"/>
            <p:cNvSpPr/>
            <p:nvPr/>
          </p:nvSpPr>
          <p:spPr>
            <a:xfrm>
              <a:off x="7330285" y="2395711"/>
              <a:ext cx="1085693" cy="603163"/>
            </a:xfrm>
            <a:custGeom>
              <a:rect b="b" l="l" r="r" t="t"/>
              <a:pathLst>
                <a:path extrusionOk="0" h="603163" w="1085693">
                  <a:moveTo>
                    <a:pt x="0" y="0"/>
                  </a:moveTo>
                  <a:lnTo>
                    <a:pt x="1085693" y="0"/>
                  </a:lnTo>
                  <a:lnTo>
                    <a:pt x="1085693" y="603163"/>
                  </a:lnTo>
                  <a:lnTo>
                    <a:pt x="0" y="603163"/>
                  </a:lnTo>
                  <a:lnTo>
                    <a:pt x="0" y="0"/>
                  </a:lnTo>
                  <a:close/>
                </a:path>
              </a:pathLst>
            </a:custGeom>
            <a:noFill/>
            <a:ln>
              <a:noFill/>
            </a:ln>
          </p:spPr>
          <p:txBody>
            <a:bodyPr anchorCtr="0" anchor="ctr" bIns="19975" lIns="19975" spcFirstLastPara="1" rIns="19975" wrap="square" tIns="19975">
              <a:noAutofit/>
            </a:bodyPr>
            <a:lstStyle/>
            <a:p>
              <a:pPr indent="0" lvl="0" marL="0" marR="0" rtl="0" algn="r">
                <a:lnSpc>
                  <a:spcPct val="90000"/>
                </a:lnSpc>
                <a:spcBef>
                  <a:spcPts val="0"/>
                </a:spcBef>
                <a:spcAft>
                  <a:spcPts val="0"/>
                </a:spcAft>
                <a:buNone/>
              </a:pPr>
              <a:r>
                <a:t/>
              </a:r>
              <a:endParaRPr sz="500">
                <a:solidFill>
                  <a:schemeClr val="dk1"/>
                </a:solidFill>
                <a:latin typeface="Arial"/>
                <a:ea typeface="Arial"/>
                <a:cs typeface="Arial"/>
                <a:sym typeface="Arial"/>
              </a:endParaRPr>
            </a:p>
          </p:txBody>
        </p:sp>
        <p:sp>
          <p:nvSpPr>
            <p:cNvPr id="3847" name="Google Shape;3847;p541"/>
            <p:cNvSpPr/>
            <p:nvPr/>
          </p:nvSpPr>
          <p:spPr>
            <a:xfrm>
              <a:off x="9396722" y="2194656"/>
              <a:ext cx="874586" cy="1005774"/>
            </a:xfrm>
            <a:custGeom>
              <a:rect b="b" l="l" r="r" t="t"/>
              <a:pathLst>
                <a:path extrusionOk="0" h="874586" w="1005271">
                  <a:moveTo>
                    <a:pt x="502635" y="0"/>
                  </a:moveTo>
                  <a:lnTo>
                    <a:pt x="1005270" y="190223"/>
                  </a:lnTo>
                  <a:lnTo>
                    <a:pt x="1005270" y="684364"/>
                  </a:lnTo>
                  <a:lnTo>
                    <a:pt x="502636" y="874586"/>
                  </a:lnTo>
                  <a:lnTo>
                    <a:pt x="1" y="684364"/>
                  </a:lnTo>
                  <a:lnTo>
                    <a:pt x="1" y="190223"/>
                  </a:lnTo>
                  <a:lnTo>
                    <a:pt x="502635" y="0"/>
                  </a:lnTo>
                  <a:close/>
                </a:path>
              </a:pathLst>
            </a:custGeom>
            <a:solidFill>
              <a:schemeClr val="accent2"/>
            </a:solidFill>
            <a:ln cap="flat" cmpd="sng" w="25400">
              <a:solidFill>
                <a:schemeClr val="lt1"/>
              </a:solidFill>
              <a:prstDash val="solid"/>
              <a:round/>
              <a:headEnd len="sm" w="sm" type="none"/>
              <a:tailEnd len="sm" w="sm" type="none"/>
            </a:ln>
          </p:spPr>
          <p:txBody>
            <a:bodyPr anchorCtr="0" anchor="ctr" bIns="117475" lIns="102200" spcFirstLastPara="1" rIns="102200" wrap="square" tIns="117475">
              <a:noAutofit/>
            </a:bodyPr>
            <a:lstStyle/>
            <a:p>
              <a:pPr indent="0" lvl="0" marL="0" marR="0" rtl="0" algn="ctr">
                <a:lnSpc>
                  <a:spcPct val="90000"/>
                </a:lnSpc>
                <a:spcBef>
                  <a:spcPts val="0"/>
                </a:spcBef>
                <a:spcAft>
                  <a:spcPts val="0"/>
                </a:spcAft>
                <a:buNone/>
              </a:pPr>
              <a:r>
                <a:rPr lang="en" sz="800">
                  <a:solidFill>
                    <a:schemeClr val="lt1"/>
                  </a:solidFill>
                </a:rPr>
                <a:t>Model oversight</a:t>
              </a:r>
              <a:endParaRPr sz="800">
                <a:solidFill>
                  <a:schemeClr val="lt1"/>
                </a:solidFill>
                <a:latin typeface="Arial"/>
                <a:ea typeface="Arial"/>
                <a:cs typeface="Arial"/>
                <a:sym typeface="Arial"/>
              </a:endParaRPr>
            </a:p>
          </p:txBody>
        </p:sp>
        <p:sp>
          <p:nvSpPr>
            <p:cNvPr id="3848" name="Google Shape;3848;p541"/>
            <p:cNvSpPr/>
            <p:nvPr/>
          </p:nvSpPr>
          <p:spPr>
            <a:xfrm>
              <a:off x="8891425" y="3047932"/>
              <a:ext cx="995218" cy="1005623"/>
            </a:xfrm>
            <a:custGeom>
              <a:rect b="b" l="l" r="r" t="t"/>
              <a:pathLst>
                <a:path extrusionOk="0" h="944247" w="1005271">
                  <a:moveTo>
                    <a:pt x="502635" y="0"/>
                  </a:moveTo>
                  <a:lnTo>
                    <a:pt x="1005270" y="221732"/>
                  </a:lnTo>
                  <a:lnTo>
                    <a:pt x="1005270" y="722515"/>
                  </a:lnTo>
                  <a:lnTo>
                    <a:pt x="502635" y="944247"/>
                  </a:lnTo>
                  <a:lnTo>
                    <a:pt x="1" y="722515"/>
                  </a:lnTo>
                  <a:lnTo>
                    <a:pt x="1" y="221732"/>
                  </a:lnTo>
                  <a:lnTo>
                    <a:pt x="502635" y="0"/>
                  </a:lnTo>
                  <a:close/>
                </a:path>
              </a:pathLst>
            </a:custGeom>
            <a:solidFill>
              <a:schemeClr val="accent2"/>
            </a:solidFill>
            <a:ln cap="flat" cmpd="sng" w="25400">
              <a:solidFill>
                <a:schemeClr val="lt1"/>
              </a:solidFill>
              <a:prstDash val="solid"/>
              <a:round/>
              <a:headEnd len="sm" w="sm" type="none"/>
              <a:tailEnd len="sm" w="sm" type="none"/>
            </a:ln>
          </p:spPr>
          <p:txBody>
            <a:bodyPr anchorCtr="0" anchor="ctr" bIns="147525" lIns="140125" spcFirstLastPara="1" rIns="140125" wrap="square" tIns="147525">
              <a:noAutofit/>
            </a:bodyPr>
            <a:lstStyle/>
            <a:p>
              <a:pPr indent="0" lvl="0" marL="0" marR="0" rtl="0" algn="ctr">
                <a:lnSpc>
                  <a:spcPct val="90000"/>
                </a:lnSpc>
                <a:spcBef>
                  <a:spcPts val="0"/>
                </a:spcBef>
                <a:spcAft>
                  <a:spcPts val="0"/>
                </a:spcAft>
                <a:buNone/>
              </a:pPr>
              <a:r>
                <a:rPr lang="en" sz="700">
                  <a:solidFill>
                    <a:schemeClr val="lt1"/>
                  </a:solidFill>
                  <a:latin typeface="Arial"/>
                  <a:ea typeface="Arial"/>
                  <a:cs typeface="Arial"/>
                  <a:sym typeface="Arial"/>
                </a:rPr>
                <a:t>Post implementation Maturity assessment</a:t>
              </a:r>
              <a:endParaRPr sz="700">
                <a:solidFill>
                  <a:schemeClr val="lt1"/>
                </a:solidFill>
                <a:latin typeface="Arial"/>
                <a:ea typeface="Arial"/>
                <a:cs typeface="Arial"/>
                <a:sym typeface="Arial"/>
              </a:endParaRPr>
            </a:p>
          </p:txBody>
        </p:sp>
        <p:sp>
          <p:nvSpPr>
            <p:cNvPr id="3849" name="Google Shape;3849;p541"/>
            <p:cNvSpPr/>
            <p:nvPr/>
          </p:nvSpPr>
          <p:spPr>
            <a:xfrm>
              <a:off x="9827381" y="3248986"/>
              <a:ext cx="1121883" cy="603163"/>
            </a:xfrm>
            <a:custGeom>
              <a:rect b="b" l="l" r="r" t="t"/>
              <a:pathLst>
                <a:path extrusionOk="0" h="603163" w="1121883">
                  <a:moveTo>
                    <a:pt x="0" y="0"/>
                  </a:moveTo>
                  <a:lnTo>
                    <a:pt x="1121883" y="0"/>
                  </a:lnTo>
                  <a:lnTo>
                    <a:pt x="1121883" y="603163"/>
                  </a:lnTo>
                  <a:lnTo>
                    <a:pt x="0" y="603163"/>
                  </a:lnTo>
                  <a:lnTo>
                    <a:pt x="0" y="0"/>
                  </a:lnTo>
                  <a:close/>
                </a:path>
              </a:pathLst>
            </a:custGeom>
            <a:noFill/>
            <a:ln>
              <a:noFill/>
            </a:ln>
          </p:spPr>
          <p:txBody>
            <a:bodyPr anchorCtr="0" anchor="ctr" bIns="19975" lIns="19975" spcFirstLastPara="1" rIns="19975" wrap="square" tIns="19975">
              <a:noAutofit/>
            </a:bodyPr>
            <a:lstStyle/>
            <a:p>
              <a:pPr indent="0" lvl="0" marL="0" marR="0" rtl="0" algn="l">
                <a:lnSpc>
                  <a:spcPct val="90000"/>
                </a:lnSpc>
                <a:spcBef>
                  <a:spcPts val="0"/>
                </a:spcBef>
                <a:spcAft>
                  <a:spcPts val="0"/>
                </a:spcAft>
                <a:buNone/>
              </a:pPr>
              <a:r>
                <a:t/>
              </a:r>
              <a:endParaRPr sz="500">
                <a:solidFill>
                  <a:schemeClr val="dk1"/>
                </a:solidFill>
                <a:latin typeface="Arial"/>
                <a:ea typeface="Arial"/>
                <a:cs typeface="Arial"/>
                <a:sym typeface="Arial"/>
              </a:endParaRPr>
            </a:p>
          </p:txBody>
        </p:sp>
        <p:sp>
          <p:nvSpPr>
            <p:cNvPr id="3850" name="Google Shape;3850;p541"/>
            <p:cNvSpPr/>
            <p:nvPr/>
          </p:nvSpPr>
          <p:spPr>
            <a:xfrm>
              <a:off x="7981701" y="3047931"/>
              <a:ext cx="874586" cy="1005774"/>
            </a:xfrm>
            <a:custGeom>
              <a:rect b="b" l="l" r="r" t="t"/>
              <a:pathLst>
                <a:path extrusionOk="0" h="874586" w="1005271">
                  <a:moveTo>
                    <a:pt x="502635" y="0"/>
                  </a:moveTo>
                  <a:lnTo>
                    <a:pt x="1005270" y="190223"/>
                  </a:lnTo>
                  <a:lnTo>
                    <a:pt x="1005270" y="684364"/>
                  </a:lnTo>
                  <a:lnTo>
                    <a:pt x="502636" y="874586"/>
                  </a:lnTo>
                  <a:lnTo>
                    <a:pt x="1" y="684364"/>
                  </a:lnTo>
                  <a:lnTo>
                    <a:pt x="1" y="190223"/>
                  </a:lnTo>
                  <a:lnTo>
                    <a:pt x="502635" y="0"/>
                  </a:lnTo>
                  <a:close/>
                </a:path>
              </a:pathLst>
            </a:custGeom>
            <a:solidFill>
              <a:schemeClr val="accent2"/>
            </a:solidFill>
            <a:ln cap="flat" cmpd="sng" w="25400">
              <a:solidFill>
                <a:schemeClr val="lt1"/>
              </a:solidFill>
              <a:prstDash val="solid"/>
              <a:round/>
              <a:headEnd len="sm" w="sm" type="none"/>
              <a:tailEnd len="sm" w="sm" type="none"/>
            </a:ln>
          </p:spPr>
          <p:txBody>
            <a:bodyPr anchorCtr="0" anchor="ctr" bIns="117475" lIns="102200" spcFirstLastPara="1" rIns="102200" wrap="square" tIns="117475">
              <a:noAutofit/>
            </a:bodyPr>
            <a:lstStyle/>
            <a:p>
              <a:pPr indent="0" lvl="0" marL="0" marR="0" rtl="0" algn="ctr">
                <a:lnSpc>
                  <a:spcPct val="90000"/>
                </a:lnSpc>
                <a:spcBef>
                  <a:spcPts val="0"/>
                </a:spcBef>
                <a:spcAft>
                  <a:spcPts val="0"/>
                </a:spcAft>
                <a:buNone/>
              </a:pPr>
              <a:r>
                <a:rPr lang="en" sz="700">
                  <a:solidFill>
                    <a:schemeClr val="lt1"/>
                  </a:solidFill>
                </a:rPr>
                <a:t>legal</a:t>
              </a:r>
              <a:endParaRPr sz="700">
                <a:solidFill>
                  <a:schemeClr val="lt1"/>
                </a:solidFill>
                <a:latin typeface="Arial"/>
                <a:ea typeface="Arial"/>
                <a:cs typeface="Arial"/>
                <a:sym typeface="Arial"/>
              </a:endParaRPr>
            </a:p>
          </p:txBody>
        </p:sp>
        <p:sp>
          <p:nvSpPr>
            <p:cNvPr id="3851" name="Google Shape;3851;p541"/>
            <p:cNvSpPr/>
            <p:nvPr/>
          </p:nvSpPr>
          <p:spPr>
            <a:xfrm>
              <a:off x="8449151" y="3901206"/>
              <a:ext cx="874586" cy="1005774"/>
            </a:xfrm>
            <a:custGeom>
              <a:rect b="b" l="l" r="r" t="t"/>
              <a:pathLst>
                <a:path extrusionOk="0" h="874586" w="1005271">
                  <a:moveTo>
                    <a:pt x="502635" y="0"/>
                  </a:moveTo>
                  <a:lnTo>
                    <a:pt x="1005270" y="190223"/>
                  </a:lnTo>
                  <a:lnTo>
                    <a:pt x="1005270" y="684364"/>
                  </a:lnTo>
                  <a:lnTo>
                    <a:pt x="502636" y="874586"/>
                  </a:lnTo>
                  <a:lnTo>
                    <a:pt x="1" y="684364"/>
                  </a:lnTo>
                  <a:lnTo>
                    <a:pt x="1" y="190223"/>
                  </a:lnTo>
                  <a:lnTo>
                    <a:pt x="502635" y="0"/>
                  </a:lnTo>
                  <a:close/>
                </a:path>
              </a:pathLst>
            </a:custGeom>
            <a:solidFill>
              <a:schemeClr val="accent2"/>
            </a:solidFill>
            <a:ln cap="flat" cmpd="sng" w="25400">
              <a:solidFill>
                <a:schemeClr val="lt1"/>
              </a:solidFill>
              <a:prstDash val="solid"/>
              <a:round/>
              <a:headEnd len="sm" w="sm" type="none"/>
              <a:tailEnd len="sm" w="sm" type="none"/>
            </a:ln>
          </p:spPr>
          <p:txBody>
            <a:bodyPr anchorCtr="0" anchor="ctr" bIns="137475" lIns="122200" spcFirstLastPara="1" rIns="122200" wrap="square" tIns="137475">
              <a:noAutofit/>
            </a:bodyPr>
            <a:lstStyle/>
            <a:p>
              <a:pPr indent="0" lvl="0" marL="0" marR="0" rtl="0" algn="ctr">
                <a:lnSpc>
                  <a:spcPct val="90000"/>
                </a:lnSpc>
                <a:spcBef>
                  <a:spcPts val="0"/>
                </a:spcBef>
                <a:spcAft>
                  <a:spcPts val="0"/>
                </a:spcAft>
                <a:buNone/>
              </a:pPr>
              <a:r>
                <a:rPr lang="en" sz="700">
                  <a:solidFill>
                    <a:schemeClr val="lt1"/>
                  </a:solidFill>
                  <a:latin typeface="Arial"/>
                  <a:ea typeface="Arial"/>
                  <a:cs typeface="Arial"/>
                  <a:sym typeface="Arial"/>
                </a:rPr>
                <a:t>Optimisation validation</a:t>
              </a:r>
              <a:endParaRPr sz="700">
                <a:solidFill>
                  <a:schemeClr val="lt1"/>
                </a:solidFill>
                <a:latin typeface="Arial"/>
                <a:ea typeface="Arial"/>
                <a:cs typeface="Arial"/>
                <a:sym typeface="Arial"/>
              </a:endParaRPr>
            </a:p>
          </p:txBody>
        </p:sp>
        <p:sp>
          <p:nvSpPr>
            <p:cNvPr id="3852" name="Google Shape;3852;p541"/>
            <p:cNvSpPr/>
            <p:nvPr/>
          </p:nvSpPr>
          <p:spPr>
            <a:xfrm>
              <a:off x="7330285" y="4102261"/>
              <a:ext cx="1085700" cy="603300"/>
            </a:xfrm>
            <a:prstGeom prst="rect">
              <a:avLst/>
            </a:prstGeom>
            <a:noFill/>
            <a:ln>
              <a:noFill/>
            </a:ln>
          </p:spPr>
          <p:txBody>
            <a:bodyPr anchorCtr="0" anchor="ctr" bIns="68550" lIns="68550" spcFirstLastPara="1" rIns="68550" wrap="square" tIns="68550">
              <a:noAutofit/>
            </a:bodyPr>
            <a:lstStyle/>
            <a:p>
              <a:pPr indent="0" lvl="0" marL="0" rtl="0" algn="l">
                <a:spcBef>
                  <a:spcPts val="0"/>
                </a:spcBef>
                <a:spcAft>
                  <a:spcPts val="0"/>
                </a:spcAft>
                <a:buNone/>
              </a:pPr>
              <a:r>
                <a:t/>
              </a:r>
              <a:endParaRPr/>
            </a:p>
          </p:txBody>
        </p:sp>
        <p:sp>
          <p:nvSpPr>
            <p:cNvPr id="3853" name="Google Shape;3853;p541"/>
            <p:cNvSpPr/>
            <p:nvPr/>
          </p:nvSpPr>
          <p:spPr>
            <a:xfrm>
              <a:off x="9396722" y="3901206"/>
              <a:ext cx="874586" cy="1005774"/>
            </a:xfrm>
            <a:custGeom>
              <a:rect b="b" l="l" r="r" t="t"/>
              <a:pathLst>
                <a:path extrusionOk="0" h="874586" w="1005271">
                  <a:moveTo>
                    <a:pt x="502635" y="0"/>
                  </a:moveTo>
                  <a:lnTo>
                    <a:pt x="1005270" y="190223"/>
                  </a:lnTo>
                  <a:lnTo>
                    <a:pt x="1005270" y="684364"/>
                  </a:lnTo>
                  <a:lnTo>
                    <a:pt x="502636" y="874586"/>
                  </a:lnTo>
                  <a:lnTo>
                    <a:pt x="1" y="684364"/>
                  </a:lnTo>
                  <a:lnTo>
                    <a:pt x="1" y="190223"/>
                  </a:lnTo>
                  <a:lnTo>
                    <a:pt x="502635" y="0"/>
                  </a:lnTo>
                  <a:close/>
                </a:path>
              </a:pathLst>
            </a:custGeom>
            <a:solidFill>
              <a:schemeClr val="accent2"/>
            </a:solidFill>
            <a:ln cap="flat" cmpd="sng" w="25400">
              <a:solidFill>
                <a:schemeClr val="lt1"/>
              </a:solidFill>
              <a:prstDash val="solid"/>
              <a:round/>
              <a:headEnd len="sm" w="sm" type="none"/>
              <a:tailEnd len="sm" w="sm" type="none"/>
            </a:ln>
          </p:spPr>
          <p:txBody>
            <a:bodyPr anchorCtr="0" anchor="ctr" bIns="117475" lIns="102200" spcFirstLastPara="1" rIns="102200" wrap="square" tIns="117475">
              <a:noAutofit/>
            </a:bodyPr>
            <a:lstStyle/>
            <a:p>
              <a:pPr indent="0" lvl="0" marL="0" marR="0" rtl="0" algn="ctr">
                <a:lnSpc>
                  <a:spcPct val="90000"/>
                </a:lnSpc>
                <a:spcBef>
                  <a:spcPts val="0"/>
                </a:spcBef>
                <a:spcAft>
                  <a:spcPts val="0"/>
                </a:spcAft>
                <a:buNone/>
              </a:pPr>
              <a:r>
                <a:rPr lang="en" sz="500">
                  <a:solidFill>
                    <a:schemeClr val="lt1"/>
                  </a:solidFill>
                  <a:latin typeface="Arial"/>
                  <a:ea typeface="Arial"/>
                  <a:cs typeface="Arial"/>
                  <a:sym typeface="Arial"/>
                </a:rPr>
                <a:t>documentation</a:t>
              </a:r>
              <a:endParaRPr sz="500">
                <a:solidFill>
                  <a:schemeClr val="lt1"/>
                </a:solidFill>
                <a:latin typeface="Arial"/>
                <a:ea typeface="Arial"/>
                <a:cs typeface="Arial"/>
                <a:sym typeface="Arial"/>
              </a:endParaRPr>
            </a:p>
          </p:txBody>
        </p:sp>
        <p:sp>
          <p:nvSpPr>
            <p:cNvPr id="3854" name="Google Shape;3854;p541"/>
            <p:cNvSpPr/>
            <p:nvPr/>
          </p:nvSpPr>
          <p:spPr>
            <a:xfrm>
              <a:off x="8926255" y="4754481"/>
              <a:ext cx="874586" cy="1005774"/>
            </a:xfrm>
            <a:custGeom>
              <a:rect b="b" l="l" r="r" t="t"/>
              <a:pathLst>
                <a:path extrusionOk="0" h="874586" w="1005271">
                  <a:moveTo>
                    <a:pt x="502635" y="0"/>
                  </a:moveTo>
                  <a:lnTo>
                    <a:pt x="1005270" y="190223"/>
                  </a:lnTo>
                  <a:lnTo>
                    <a:pt x="1005270" y="684364"/>
                  </a:lnTo>
                  <a:lnTo>
                    <a:pt x="502636" y="874586"/>
                  </a:lnTo>
                  <a:lnTo>
                    <a:pt x="1" y="684364"/>
                  </a:lnTo>
                  <a:lnTo>
                    <a:pt x="1" y="190223"/>
                  </a:lnTo>
                  <a:lnTo>
                    <a:pt x="502635" y="0"/>
                  </a:lnTo>
                  <a:close/>
                </a:path>
              </a:pathLst>
            </a:custGeom>
            <a:solidFill>
              <a:schemeClr val="accent2"/>
            </a:solidFill>
            <a:ln cap="flat" cmpd="sng" w="25400">
              <a:solidFill>
                <a:schemeClr val="lt1"/>
              </a:solidFill>
              <a:prstDash val="solid"/>
              <a:round/>
              <a:headEnd len="sm" w="sm" type="none"/>
              <a:tailEnd len="sm" w="sm" type="none"/>
            </a:ln>
          </p:spPr>
          <p:txBody>
            <a:bodyPr anchorCtr="0" anchor="ctr" bIns="137475" lIns="122200" spcFirstLastPara="1" rIns="122200" wrap="square" tIns="137475">
              <a:noAutofit/>
            </a:bodyPr>
            <a:lstStyle/>
            <a:p>
              <a:pPr indent="0" lvl="0" marL="0" marR="0" rtl="0" algn="ctr">
                <a:lnSpc>
                  <a:spcPct val="90000"/>
                </a:lnSpc>
                <a:spcBef>
                  <a:spcPts val="0"/>
                </a:spcBef>
                <a:spcAft>
                  <a:spcPts val="0"/>
                </a:spcAft>
                <a:buNone/>
              </a:pPr>
              <a:r>
                <a:rPr lang="en" sz="700">
                  <a:solidFill>
                    <a:schemeClr val="lt1"/>
                  </a:solidFill>
                  <a:latin typeface="Arial"/>
                  <a:ea typeface="Arial"/>
                  <a:cs typeface="Arial"/>
                  <a:sym typeface="Arial"/>
                </a:rPr>
                <a:t>Model  security testing</a:t>
              </a:r>
              <a:endParaRPr sz="700">
                <a:solidFill>
                  <a:schemeClr val="lt1"/>
                </a:solidFill>
                <a:latin typeface="Arial"/>
                <a:ea typeface="Arial"/>
                <a:cs typeface="Arial"/>
                <a:sym typeface="Arial"/>
              </a:endParaRPr>
            </a:p>
          </p:txBody>
        </p:sp>
        <p:sp>
          <p:nvSpPr>
            <p:cNvPr id="3855" name="Google Shape;3855;p541"/>
            <p:cNvSpPr/>
            <p:nvPr/>
          </p:nvSpPr>
          <p:spPr>
            <a:xfrm>
              <a:off x="9827381" y="4955536"/>
              <a:ext cx="1122000" cy="603300"/>
            </a:xfrm>
            <a:prstGeom prst="rect">
              <a:avLst/>
            </a:prstGeom>
            <a:noFill/>
            <a:ln>
              <a:noFill/>
            </a:ln>
          </p:spPr>
          <p:txBody>
            <a:bodyPr anchorCtr="0" anchor="ctr" bIns="68550" lIns="68550" spcFirstLastPara="1" rIns="68550" wrap="square" tIns="68550">
              <a:noAutofit/>
            </a:bodyPr>
            <a:lstStyle/>
            <a:p>
              <a:pPr indent="0" lvl="0" marL="0" rtl="0" algn="l">
                <a:spcBef>
                  <a:spcPts val="0"/>
                </a:spcBef>
                <a:spcAft>
                  <a:spcPts val="0"/>
                </a:spcAft>
                <a:buNone/>
              </a:pPr>
              <a:r>
                <a:t/>
              </a:r>
              <a:endParaRPr/>
            </a:p>
          </p:txBody>
        </p:sp>
        <p:sp>
          <p:nvSpPr>
            <p:cNvPr id="3856" name="Google Shape;3856;p541"/>
            <p:cNvSpPr/>
            <p:nvPr/>
          </p:nvSpPr>
          <p:spPr>
            <a:xfrm>
              <a:off x="7981701" y="4754481"/>
              <a:ext cx="874586" cy="1005774"/>
            </a:xfrm>
            <a:custGeom>
              <a:rect b="b" l="l" r="r" t="t"/>
              <a:pathLst>
                <a:path extrusionOk="0" h="874586" w="1005271">
                  <a:moveTo>
                    <a:pt x="502635" y="0"/>
                  </a:moveTo>
                  <a:lnTo>
                    <a:pt x="1005270" y="190223"/>
                  </a:lnTo>
                  <a:lnTo>
                    <a:pt x="1005270" y="684364"/>
                  </a:lnTo>
                  <a:lnTo>
                    <a:pt x="502636" y="874586"/>
                  </a:lnTo>
                  <a:lnTo>
                    <a:pt x="1" y="684364"/>
                  </a:lnTo>
                  <a:lnTo>
                    <a:pt x="1" y="190223"/>
                  </a:lnTo>
                  <a:lnTo>
                    <a:pt x="502635" y="0"/>
                  </a:lnTo>
                  <a:close/>
                </a:path>
              </a:pathLst>
            </a:custGeom>
            <a:solidFill>
              <a:schemeClr val="accent2"/>
            </a:solidFill>
            <a:ln cap="flat" cmpd="sng" w="25400">
              <a:solidFill>
                <a:schemeClr val="lt1"/>
              </a:solidFill>
              <a:prstDash val="solid"/>
              <a:round/>
              <a:headEnd len="sm" w="sm" type="none"/>
              <a:tailEnd len="sm" w="sm" type="none"/>
            </a:ln>
          </p:spPr>
          <p:txBody>
            <a:bodyPr anchorCtr="0" anchor="ctr" bIns="117475" lIns="102200" spcFirstLastPara="1" rIns="102200" wrap="square" tIns="117475">
              <a:noAutofit/>
            </a:bodyPr>
            <a:lstStyle/>
            <a:p>
              <a:pPr indent="0" lvl="0" marL="0" marR="0" rtl="0" algn="ctr">
                <a:lnSpc>
                  <a:spcPct val="90000"/>
                </a:lnSpc>
                <a:spcBef>
                  <a:spcPts val="0"/>
                </a:spcBef>
                <a:spcAft>
                  <a:spcPts val="0"/>
                </a:spcAft>
                <a:buNone/>
              </a:pPr>
              <a:r>
                <a:rPr lang="en" sz="700">
                  <a:solidFill>
                    <a:schemeClr val="lt1"/>
                  </a:solidFill>
                  <a:latin typeface="Arial"/>
                  <a:ea typeface="Arial"/>
                  <a:cs typeface="Arial"/>
                  <a:sym typeface="Arial"/>
                </a:rPr>
                <a:t>Automation</a:t>
              </a:r>
              <a:endParaRPr sz="700">
                <a:solidFill>
                  <a:schemeClr val="lt1"/>
                </a:solidFill>
                <a:latin typeface="Arial"/>
                <a:ea typeface="Arial"/>
                <a:cs typeface="Arial"/>
                <a:sym typeface="Arial"/>
              </a:endParaRPr>
            </a:p>
          </p:txBody>
        </p:sp>
      </p:grpSp>
      <p:grpSp>
        <p:nvGrpSpPr>
          <p:cNvPr id="3857" name="Google Shape;3857;p541"/>
          <p:cNvGrpSpPr/>
          <p:nvPr/>
        </p:nvGrpSpPr>
        <p:grpSpPr>
          <a:xfrm>
            <a:off x="4082075" y="1530527"/>
            <a:ext cx="2713599" cy="3314155"/>
            <a:chOff x="5419681" y="1341381"/>
            <a:chExt cx="3619096" cy="4418874"/>
          </a:xfrm>
        </p:grpSpPr>
        <p:sp>
          <p:nvSpPr>
            <p:cNvPr id="3858" name="Google Shape;3858;p541"/>
            <p:cNvSpPr/>
            <p:nvPr/>
          </p:nvSpPr>
          <p:spPr>
            <a:xfrm>
              <a:off x="7015651" y="1341381"/>
              <a:ext cx="874586" cy="1005774"/>
            </a:xfrm>
            <a:custGeom>
              <a:rect b="b" l="l" r="r" t="t"/>
              <a:pathLst>
                <a:path extrusionOk="0" h="874586" w="1005271">
                  <a:moveTo>
                    <a:pt x="502635" y="0"/>
                  </a:moveTo>
                  <a:lnTo>
                    <a:pt x="1005270" y="190223"/>
                  </a:lnTo>
                  <a:lnTo>
                    <a:pt x="1005270" y="684364"/>
                  </a:lnTo>
                  <a:lnTo>
                    <a:pt x="502636" y="874586"/>
                  </a:lnTo>
                  <a:lnTo>
                    <a:pt x="1" y="684364"/>
                  </a:lnTo>
                  <a:lnTo>
                    <a:pt x="1" y="190223"/>
                  </a:lnTo>
                  <a:lnTo>
                    <a:pt x="502635" y="0"/>
                  </a:lnTo>
                  <a:close/>
                </a:path>
              </a:pathLst>
            </a:custGeom>
            <a:solidFill>
              <a:srgbClr val="E02D1B"/>
            </a:solidFill>
            <a:ln cap="flat" cmpd="sng" w="25400">
              <a:solidFill>
                <a:schemeClr val="lt1"/>
              </a:solidFill>
              <a:prstDash val="solid"/>
              <a:round/>
              <a:headEnd len="sm" w="sm" type="none"/>
              <a:tailEnd len="sm" w="sm" type="none"/>
            </a:ln>
          </p:spPr>
          <p:txBody>
            <a:bodyPr anchorCtr="0" anchor="ctr" bIns="148875" lIns="133625" spcFirstLastPara="1" rIns="133625" wrap="square" tIns="148875">
              <a:noAutofit/>
            </a:bodyPr>
            <a:lstStyle/>
            <a:p>
              <a:pPr indent="0" lvl="0" marL="0" marR="0" rtl="0" algn="ctr">
                <a:lnSpc>
                  <a:spcPct val="90000"/>
                </a:lnSpc>
                <a:spcBef>
                  <a:spcPts val="0"/>
                </a:spcBef>
                <a:spcAft>
                  <a:spcPts val="0"/>
                </a:spcAft>
                <a:buNone/>
              </a:pPr>
              <a:r>
                <a:rPr lang="en" sz="800">
                  <a:solidFill>
                    <a:schemeClr val="lt1"/>
                  </a:solidFill>
                  <a:latin typeface="Arial"/>
                  <a:ea typeface="Arial"/>
                  <a:cs typeface="Arial"/>
                  <a:sym typeface="Arial"/>
                </a:rPr>
                <a:t>Pilot</a:t>
              </a:r>
              <a:endParaRPr sz="800">
                <a:solidFill>
                  <a:schemeClr val="lt1"/>
                </a:solidFill>
                <a:latin typeface="Arial"/>
                <a:ea typeface="Arial"/>
                <a:cs typeface="Arial"/>
                <a:sym typeface="Arial"/>
              </a:endParaRPr>
            </a:p>
          </p:txBody>
        </p:sp>
        <p:sp>
          <p:nvSpPr>
            <p:cNvPr id="3859" name="Google Shape;3859;p541"/>
            <p:cNvSpPr/>
            <p:nvPr/>
          </p:nvSpPr>
          <p:spPr>
            <a:xfrm>
              <a:off x="7916777" y="1542436"/>
              <a:ext cx="1121883" cy="603163"/>
            </a:xfrm>
            <a:custGeom>
              <a:rect b="b" l="l" r="r" t="t"/>
              <a:pathLst>
                <a:path extrusionOk="0" h="603163" w="1121883">
                  <a:moveTo>
                    <a:pt x="0" y="0"/>
                  </a:moveTo>
                  <a:lnTo>
                    <a:pt x="1121883" y="0"/>
                  </a:lnTo>
                  <a:lnTo>
                    <a:pt x="1121883" y="603163"/>
                  </a:lnTo>
                  <a:lnTo>
                    <a:pt x="0" y="603163"/>
                  </a:lnTo>
                  <a:lnTo>
                    <a:pt x="0" y="0"/>
                  </a:lnTo>
                  <a:close/>
                </a:path>
              </a:pathLst>
            </a:custGeom>
            <a:noFill/>
            <a:ln>
              <a:noFill/>
            </a:ln>
          </p:spPr>
          <p:txBody>
            <a:bodyPr anchorCtr="0" anchor="ctr" bIns="17125" lIns="17125" spcFirstLastPara="1" rIns="17125" wrap="square" tIns="17125">
              <a:noAutofit/>
            </a:bodyPr>
            <a:lstStyle/>
            <a:p>
              <a:pPr indent="0" lvl="0" marL="0" marR="0" rtl="0" algn="l">
                <a:lnSpc>
                  <a:spcPct val="90000"/>
                </a:lnSpc>
                <a:spcBef>
                  <a:spcPts val="0"/>
                </a:spcBef>
                <a:spcAft>
                  <a:spcPts val="0"/>
                </a:spcAft>
                <a:buNone/>
              </a:pPr>
              <a:r>
                <a:t/>
              </a:r>
              <a:endParaRPr sz="400">
                <a:solidFill>
                  <a:schemeClr val="dk1"/>
                </a:solidFill>
                <a:latin typeface="Arial"/>
                <a:ea typeface="Arial"/>
                <a:cs typeface="Arial"/>
                <a:sym typeface="Arial"/>
              </a:endParaRPr>
            </a:p>
          </p:txBody>
        </p:sp>
        <p:sp>
          <p:nvSpPr>
            <p:cNvPr id="3860" name="Google Shape;3860;p541"/>
            <p:cNvSpPr/>
            <p:nvPr/>
          </p:nvSpPr>
          <p:spPr>
            <a:xfrm>
              <a:off x="6071097" y="1341381"/>
              <a:ext cx="874586" cy="1005774"/>
            </a:xfrm>
            <a:custGeom>
              <a:rect b="b" l="l" r="r" t="t"/>
              <a:pathLst>
                <a:path extrusionOk="0" h="874586" w="1005271">
                  <a:moveTo>
                    <a:pt x="502635" y="0"/>
                  </a:moveTo>
                  <a:lnTo>
                    <a:pt x="1005270" y="190223"/>
                  </a:lnTo>
                  <a:lnTo>
                    <a:pt x="1005270" y="684364"/>
                  </a:lnTo>
                  <a:lnTo>
                    <a:pt x="502636" y="874586"/>
                  </a:lnTo>
                  <a:lnTo>
                    <a:pt x="1" y="684364"/>
                  </a:lnTo>
                  <a:lnTo>
                    <a:pt x="1" y="190223"/>
                  </a:lnTo>
                  <a:lnTo>
                    <a:pt x="502635" y="0"/>
                  </a:lnTo>
                  <a:close/>
                </a:path>
              </a:pathLst>
            </a:custGeom>
            <a:solidFill>
              <a:srgbClr val="E02D1B"/>
            </a:solidFill>
            <a:ln cap="flat" cmpd="sng" w="25400">
              <a:solidFill>
                <a:schemeClr val="lt1"/>
              </a:solidFill>
              <a:prstDash val="solid"/>
              <a:round/>
              <a:headEnd len="sm" w="sm" type="none"/>
              <a:tailEnd len="sm" w="sm" type="none"/>
            </a:ln>
          </p:spPr>
          <p:txBody>
            <a:bodyPr anchorCtr="0" anchor="ctr" bIns="117475" lIns="102200" spcFirstLastPara="1" rIns="102200" wrap="square" tIns="117475">
              <a:noAutofit/>
            </a:bodyPr>
            <a:lstStyle/>
            <a:p>
              <a:pPr indent="0" lvl="0" marL="0" marR="0" rtl="0" algn="ctr">
                <a:lnSpc>
                  <a:spcPct val="90000"/>
                </a:lnSpc>
                <a:spcBef>
                  <a:spcPts val="0"/>
                </a:spcBef>
                <a:spcAft>
                  <a:spcPts val="0"/>
                </a:spcAft>
                <a:buNone/>
              </a:pPr>
              <a:r>
                <a:rPr lang="en" sz="800">
                  <a:solidFill>
                    <a:schemeClr val="lt1"/>
                  </a:solidFill>
                  <a:latin typeface="Arial"/>
                  <a:ea typeface="Arial"/>
                  <a:cs typeface="Arial"/>
                  <a:sym typeface="Arial"/>
                </a:rPr>
                <a:t>Technical design</a:t>
              </a:r>
              <a:endParaRPr sz="800">
                <a:solidFill>
                  <a:schemeClr val="lt1"/>
                </a:solidFill>
                <a:latin typeface="Arial"/>
                <a:ea typeface="Arial"/>
                <a:cs typeface="Arial"/>
                <a:sym typeface="Arial"/>
              </a:endParaRPr>
            </a:p>
          </p:txBody>
        </p:sp>
        <p:sp>
          <p:nvSpPr>
            <p:cNvPr id="3861" name="Google Shape;3861;p541"/>
            <p:cNvSpPr/>
            <p:nvPr/>
          </p:nvSpPr>
          <p:spPr>
            <a:xfrm>
              <a:off x="6541564" y="2194656"/>
              <a:ext cx="874586" cy="1005774"/>
            </a:xfrm>
            <a:custGeom>
              <a:rect b="b" l="l" r="r" t="t"/>
              <a:pathLst>
                <a:path extrusionOk="0" h="874586" w="1005271">
                  <a:moveTo>
                    <a:pt x="502635" y="0"/>
                  </a:moveTo>
                  <a:lnTo>
                    <a:pt x="1005270" y="190223"/>
                  </a:lnTo>
                  <a:lnTo>
                    <a:pt x="1005270" y="684364"/>
                  </a:lnTo>
                  <a:lnTo>
                    <a:pt x="502636" y="874586"/>
                  </a:lnTo>
                  <a:lnTo>
                    <a:pt x="1" y="684364"/>
                  </a:lnTo>
                  <a:lnTo>
                    <a:pt x="1" y="190223"/>
                  </a:lnTo>
                  <a:lnTo>
                    <a:pt x="502635" y="0"/>
                  </a:lnTo>
                  <a:close/>
                </a:path>
              </a:pathLst>
            </a:custGeom>
            <a:solidFill>
              <a:srgbClr val="E02D1B"/>
            </a:solidFill>
            <a:ln cap="flat" cmpd="sng" w="25400">
              <a:solidFill>
                <a:schemeClr val="lt1"/>
              </a:solidFill>
              <a:prstDash val="solid"/>
              <a:round/>
              <a:headEnd len="sm" w="sm" type="none"/>
              <a:tailEnd len="sm" w="sm" type="none"/>
            </a:ln>
          </p:spPr>
          <p:txBody>
            <a:bodyPr anchorCtr="0" anchor="ctr" bIns="134600" lIns="119350" spcFirstLastPara="1" rIns="119350" wrap="square" tIns="134600">
              <a:noAutofit/>
            </a:bodyPr>
            <a:lstStyle/>
            <a:p>
              <a:pPr indent="0" lvl="0" marL="0" marR="0" rtl="0" algn="ctr">
                <a:lnSpc>
                  <a:spcPct val="90000"/>
                </a:lnSpc>
                <a:spcBef>
                  <a:spcPts val="0"/>
                </a:spcBef>
                <a:spcAft>
                  <a:spcPts val="0"/>
                </a:spcAft>
                <a:buNone/>
              </a:pPr>
              <a:r>
                <a:rPr lang="en" sz="700">
                  <a:solidFill>
                    <a:schemeClr val="lt1"/>
                  </a:solidFill>
                  <a:latin typeface="Arial"/>
                  <a:ea typeface="Arial"/>
                  <a:cs typeface="Arial"/>
                  <a:sym typeface="Arial"/>
                </a:rPr>
                <a:t>Visualisation</a:t>
              </a:r>
              <a:endParaRPr sz="700">
                <a:solidFill>
                  <a:schemeClr val="lt1"/>
                </a:solidFill>
                <a:latin typeface="Arial"/>
                <a:ea typeface="Arial"/>
                <a:cs typeface="Arial"/>
                <a:sym typeface="Arial"/>
              </a:endParaRPr>
            </a:p>
          </p:txBody>
        </p:sp>
        <p:sp>
          <p:nvSpPr>
            <p:cNvPr id="3862" name="Google Shape;3862;p541"/>
            <p:cNvSpPr/>
            <p:nvPr/>
          </p:nvSpPr>
          <p:spPr>
            <a:xfrm>
              <a:off x="5419681" y="2395711"/>
              <a:ext cx="1085693" cy="603163"/>
            </a:xfrm>
            <a:custGeom>
              <a:rect b="b" l="l" r="r" t="t"/>
              <a:pathLst>
                <a:path extrusionOk="0" h="603163" w="1085693">
                  <a:moveTo>
                    <a:pt x="0" y="0"/>
                  </a:moveTo>
                  <a:lnTo>
                    <a:pt x="1085693" y="0"/>
                  </a:lnTo>
                  <a:lnTo>
                    <a:pt x="1085693" y="603163"/>
                  </a:lnTo>
                  <a:lnTo>
                    <a:pt x="0" y="603163"/>
                  </a:lnTo>
                  <a:lnTo>
                    <a:pt x="0" y="0"/>
                  </a:lnTo>
                  <a:close/>
                </a:path>
              </a:pathLst>
            </a:custGeom>
            <a:noFill/>
            <a:ln>
              <a:noFill/>
            </a:ln>
          </p:spPr>
          <p:txBody>
            <a:bodyPr anchorCtr="0" anchor="ctr" bIns="17125" lIns="17125" spcFirstLastPara="1" rIns="17125" wrap="square" tIns="17125">
              <a:noAutofit/>
            </a:bodyPr>
            <a:lstStyle/>
            <a:p>
              <a:pPr indent="0" lvl="0" marL="0" marR="0" rtl="0" algn="r">
                <a:lnSpc>
                  <a:spcPct val="90000"/>
                </a:lnSpc>
                <a:spcBef>
                  <a:spcPts val="0"/>
                </a:spcBef>
                <a:spcAft>
                  <a:spcPts val="0"/>
                </a:spcAft>
                <a:buNone/>
              </a:pPr>
              <a:r>
                <a:t/>
              </a:r>
              <a:endParaRPr sz="400">
                <a:solidFill>
                  <a:schemeClr val="dk1"/>
                </a:solidFill>
                <a:latin typeface="Arial"/>
                <a:ea typeface="Arial"/>
                <a:cs typeface="Arial"/>
                <a:sym typeface="Arial"/>
              </a:endParaRPr>
            </a:p>
          </p:txBody>
        </p:sp>
        <p:sp>
          <p:nvSpPr>
            <p:cNvPr id="3863" name="Google Shape;3863;p541"/>
            <p:cNvSpPr/>
            <p:nvPr/>
          </p:nvSpPr>
          <p:spPr>
            <a:xfrm>
              <a:off x="7486118" y="2194656"/>
              <a:ext cx="874586" cy="1005774"/>
            </a:xfrm>
            <a:custGeom>
              <a:rect b="b" l="l" r="r" t="t"/>
              <a:pathLst>
                <a:path extrusionOk="0" h="874586" w="1005271">
                  <a:moveTo>
                    <a:pt x="502635" y="0"/>
                  </a:moveTo>
                  <a:lnTo>
                    <a:pt x="1005270" y="190223"/>
                  </a:lnTo>
                  <a:lnTo>
                    <a:pt x="1005270" y="684364"/>
                  </a:lnTo>
                  <a:lnTo>
                    <a:pt x="502636" y="874586"/>
                  </a:lnTo>
                  <a:lnTo>
                    <a:pt x="1" y="684364"/>
                  </a:lnTo>
                  <a:lnTo>
                    <a:pt x="1" y="190223"/>
                  </a:lnTo>
                  <a:lnTo>
                    <a:pt x="502635" y="0"/>
                  </a:lnTo>
                  <a:close/>
                </a:path>
              </a:pathLst>
            </a:custGeom>
            <a:solidFill>
              <a:srgbClr val="E02D1B"/>
            </a:solidFill>
            <a:ln cap="flat" cmpd="sng" w="25400">
              <a:solidFill>
                <a:schemeClr val="lt1"/>
              </a:solidFill>
              <a:prstDash val="solid"/>
              <a:round/>
              <a:headEnd len="sm" w="sm" type="none"/>
              <a:tailEnd len="sm" w="sm" type="none"/>
            </a:ln>
          </p:spPr>
          <p:txBody>
            <a:bodyPr anchorCtr="0" anchor="ctr" bIns="117475" lIns="102200" spcFirstLastPara="1" rIns="102200" wrap="square" tIns="117475">
              <a:noAutofit/>
            </a:bodyPr>
            <a:lstStyle/>
            <a:p>
              <a:pPr indent="0" lvl="0" marL="0" marR="0" rtl="0" algn="ctr">
                <a:lnSpc>
                  <a:spcPct val="90000"/>
                </a:lnSpc>
                <a:spcBef>
                  <a:spcPts val="0"/>
                </a:spcBef>
                <a:spcAft>
                  <a:spcPts val="0"/>
                </a:spcAft>
                <a:buNone/>
              </a:pPr>
              <a:r>
                <a:rPr lang="en" sz="600">
                  <a:solidFill>
                    <a:schemeClr val="lt1"/>
                  </a:solidFill>
                  <a:latin typeface="Arial"/>
                  <a:ea typeface="Arial"/>
                  <a:cs typeface="Arial"/>
                  <a:sym typeface="Arial"/>
                </a:rPr>
                <a:t>Meta data management</a:t>
              </a:r>
              <a:endParaRPr sz="600">
                <a:solidFill>
                  <a:schemeClr val="lt1"/>
                </a:solidFill>
                <a:latin typeface="Arial"/>
                <a:ea typeface="Arial"/>
                <a:cs typeface="Arial"/>
                <a:sym typeface="Arial"/>
              </a:endParaRPr>
            </a:p>
          </p:txBody>
        </p:sp>
        <p:sp>
          <p:nvSpPr>
            <p:cNvPr id="3864" name="Google Shape;3864;p541"/>
            <p:cNvSpPr/>
            <p:nvPr/>
          </p:nvSpPr>
          <p:spPr>
            <a:xfrm>
              <a:off x="7015651" y="3047931"/>
              <a:ext cx="874586" cy="1005774"/>
            </a:xfrm>
            <a:custGeom>
              <a:rect b="b" l="l" r="r" t="t"/>
              <a:pathLst>
                <a:path extrusionOk="0" h="874586" w="1005271">
                  <a:moveTo>
                    <a:pt x="502635" y="0"/>
                  </a:moveTo>
                  <a:lnTo>
                    <a:pt x="1005270" y="190223"/>
                  </a:lnTo>
                  <a:lnTo>
                    <a:pt x="1005270" y="684364"/>
                  </a:lnTo>
                  <a:lnTo>
                    <a:pt x="502636" y="874586"/>
                  </a:lnTo>
                  <a:lnTo>
                    <a:pt x="1" y="684364"/>
                  </a:lnTo>
                  <a:lnTo>
                    <a:pt x="1" y="190223"/>
                  </a:lnTo>
                  <a:lnTo>
                    <a:pt x="502635" y="0"/>
                  </a:lnTo>
                  <a:close/>
                </a:path>
              </a:pathLst>
            </a:custGeom>
            <a:solidFill>
              <a:srgbClr val="E02D1B"/>
            </a:solidFill>
            <a:ln cap="flat" cmpd="sng" w="25400">
              <a:solidFill>
                <a:schemeClr val="lt1"/>
              </a:solidFill>
              <a:prstDash val="solid"/>
              <a:round/>
              <a:headEnd len="sm" w="sm" type="none"/>
              <a:tailEnd len="sm" w="sm" type="none"/>
            </a:ln>
          </p:spPr>
          <p:txBody>
            <a:bodyPr anchorCtr="0" anchor="ctr" bIns="134600" lIns="119350" spcFirstLastPara="1" rIns="119350" wrap="square" tIns="134600">
              <a:noAutofit/>
            </a:bodyPr>
            <a:lstStyle/>
            <a:p>
              <a:pPr indent="0" lvl="0" marL="0" marR="0" rtl="0" algn="ctr">
                <a:lnSpc>
                  <a:spcPct val="90000"/>
                </a:lnSpc>
                <a:spcBef>
                  <a:spcPts val="0"/>
                </a:spcBef>
                <a:spcAft>
                  <a:spcPts val="0"/>
                </a:spcAft>
                <a:buNone/>
              </a:pPr>
              <a:r>
                <a:rPr lang="en" sz="700">
                  <a:solidFill>
                    <a:schemeClr val="lt1"/>
                  </a:solidFill>
                  <a:latin typeface="Arial"/>
                  <a:ea typeface="Arial"/>
                  <a:cs typeface="Arial"/>
                  <a:sym typeface="Arial"/>
                </a:rPr>
                <a:t>New insights to New questions</a:t>
              </a:r>
              <a:endParaRPr sz="700">
                <a:solidFill>
                  <a:schemeClr val="lt1"/>
                </a:solidFill>
                <a:latin typeface="Arial"/>
                <a:ea typeface="Arial"/>
                <a:cs typeface="Arial"/>
                <a:sym typeface="Arial"/>
              </a:endParaRPr>
            </a:p>
          </p:txBody>
        </p:sp>
        <p:sp>
          <p:nvSpPr>
            <p:cNvPr id="3865" name="Google Shape;3865;p541"/>
            <p:cNvSpPr/>
            <p:nvPr/>
          </p:nvSpPr>
          <p:spPr>
            <a:xfrm>
              <a:off x="7916777" y="3248986"/>
              <a:ext cx="1121883" cy="603163"/>
            </a:xfrm>
            <a:custGeom>
              <a:rect b="b" l="l" r="r" t="t"/>
              <a:pathLst>
                <a:path extrusionOk="0" h="603163" w="1121883">
                  <a:moveTo>
                    <a:pt x="0" y="0"/>
                  </a:moveTo>
                  <a:lnTo>
                    <a:pt x="1121883" y="0"/>
                  </a:lnTo>
                  <a:lnTo>
                    <a:pt x="1121883" y="603163"/>
                  </a:lnTo>
                  <a:lnTo>
                    <a:pt x="0" y="603163"/>
                  </a:lnTo>
                  <a:lnTo>
                    <a:pt x="0" y="0"/>
                  </a:lnTo>
                  <a:close/>
                </a:path>
              </a:pathLst>
            </a:custGeom>
            <a:noFill/>
            <a:ln>
              <a:noFill/>
            </a:ln>
          </p:spPr>
          <p:txBody>
            <a:bodyPr anchorCtr="0" anchor="ctr" bIns="17125" lIns="17125" spcFirstLastPara="1" rIns="17125" wrap="square" tIns="17125">
              <a:noAutofit/>
            </a:bodyPr>
            <a:lstStyle/>
            <a:p>
              <a:pPr indent="0" lvl="0" marL="0" marR="0" rtl="0" algn="l">
                <a:lnSpc>
                  <a:spcPct val="90000"/>
                </a:lnSpc>
                <a:spcBef>
                  <a:spcPts val="0"/>
                </a:spcBef>
                <a:spcAft>
                  <a:spcPts val="0"/>
                </a:spcAft>
                <a:buNone/>
              </a:pPr>
              <a:r>
                <a:t/>
              </a:r>
              <a:endParaRPr sz="400">
                <a:solidFill>
                  <a:schemeClr val="dk1"/>
                </a:solidFill>
                <a:latin typeface="Arial"/>
                <a:ea typeface="Arial"/>
                <a:cs typeface="Arial"/>
                <a:sym typeface="Arial"/>
              </a:endParaRPr>
            </a:p>
          </p:txBody>
        </p:sp>
        <p:sp>
          <p:nvSpPr>
            <p:cNvPr id="3866" name="Google Shape;3866;p541"/>
            <p:cNvSpPr/>
            <p:nvPr/>
          </p:nvSpPr>
          <p:spPr>
            <a:xfrm>
              <a:off x="6071097" y="3047931"/>
              <a:ext cx="874586" cy="1005774"/>
            </a:xfrm>
            <a:custGeom>
              <a:rect b="b" l="l" r="r" t="t"/>
              <a:pathLst>
                <a:path extrusionOk="0" h="874586" w="1005271">
                  <a:moveTo>
                    <a:pt x="502635" y="0"/>
                  </a:moveTo>
                  <a:lnTo>
                    <a:pt x="1005270" y="190223"/>
                  </a:lnTo>
                  <a:lnTo>
                    <a:pt x="1005270" y="684364"/>
                  </a:lnTo>
                  <a:lnTo>
                    <a:pt x="502636" y="874586"/>
                  </a:lnTo>
                  <a:lnTo>
                    <a:pt x="1" y="684364"/>
                  </a:lnTo>
                  <a:lnTo>
                    <a:pt x="1" y="190223"/>
                  </a:lnTo>
                  <a:lnTo>
                    <a:pt x="502635" y="0"/>
                  </a:lnTo>
                  <a:close/>
                </a:path>
              </a:pathLst>
            </a:custGeom>
            <a:solidFill>
              <a:srgbClr val="E02D1B"/>
            </a:solidFill>
            <a:ln cap="flat" cmpd="sng" w="25400">
              <a:solidFill>
                <a:schemeClr val="lt1"/>
              </a:solidFill>
              <a:prstDash val="solid"/>
              <a:round/>
              <a:headEnd len="sm" w="sm" type="none"/>
              <a:tailEnd len="sm" w="sm" type="none"/>
            </a:ln>
          </p:spPr>
          <p:txBody>
            <a:bodyPr anchorCtr="0" anchor="ctr" bIns="117475" lIns="102200" spcFirstLastPara="1" rIns="102200" wrap="square" tIns="117475">
              <a:noAutofit/>
            </a:bodyPr>
            <a:lstStyle/>
            <a:p>
              <a:pPr indent="0" lvl="0" marL="0" marR="0" rtl="0" algn="ctr">
                <a:lnSpc>
                  <a:spcPct val="90000"/>
                </a:lnSpc>
                <a:spcBef>
                  <a:spcPts val="0"/>
                </a:spcBef>
                <a:spcAft>
                  <a:spcPts val="0"/>
                </a:spcAft>
                <a:buNone/>
              </a:pPr>
              <a:r>
                <a:rPr lang="en" sz="700">
                  <a:solidFill>
                    <a:schemeClr val="lt1"/>
                  </a:solidFill>
                  <a:latin typeface="Arial"/>
                  <a:ea typeface="Arial"/>
                  <a:cs typeface="Arial"/>
                  <a:sym typeface="Arial"/>
                </a:rPr>
                <a:t>Data connectors</a:t>
              </a:r>
              <a:endParaRPr sz="700">
                <a:solidFill>
                  <a:schemeClr val="lt1"/>
                </a:solidFill>
                <a:latin typeface="Arial"/>
                <a:ea typeface="Arial"/>
                <a:cs typeface="Arial"/>
                <a:sym typeface="Arial"/>
              </a:endParaRPr>
            </a:p>
          </p:txBody>
        </p:sp>
        <p:sp>
          <p:nvSpPr>
            <p:cNvPr id="3867" name="Google Shape;3867;p541"/>
            <p:cNvSpPr/>
            <p:nvPr/>
          </p:nvSpPr>
          <p:spPr>
            <a:xfrm>
              <a:off x="6505374" y="3901206"/>
              <a:ext cx="924849" cy="1005774"/>
            </a:xfrm>
            <a:custGeom>
              <a:rect b="b" l="l" r="r" t="t"/>
              <a:pathLst>
                <a:path extrusionOk="0" h="874586" w="1005271">
                  <a:moveTo>
                    <a:pt x="502635" y="0"/>
                  </a:moveTo>
                  <a:lnTo>
                    <a:pt x="1005270" y="190223"/>
                  </a:lnTo>
                  <a:lnTo>
                    <a:pt x="1005270" y="684364"/>
                  </a:lnTo>
                  <a:lnTo>
                    <a:pt x="502636" y="874586"/>
                  </a:lnTo>
                  <a:lnTo>
                    <a:pt x="1" y="684364"/>
                  </a:lnTo>
                  <a:lnTo>
                    <a:pt x="1" y="190223"/>
                  </a:lnTo>
                  <a:lnTo>
                    <a:pt x="502635" y="0"/>
                  </a:lnTo>
                  <a:close/>
                </a:path>
              </a:pathLst>
            </a:custGeom>
            <a:solidFill>
              <a:srgbClr val="E02D1B"/>
            </a:solidFill>
            <a:ln cap="flat" cmpd="sng" w="25400">
              <a:solidFill>
                <a:schemeClr val="lt1"/>
              </a:solidFill>
              <a:prstDash val="solid"/>
              <a:round/>
              <a:headEnd len="sm" w="sm" type="none"/>
              <a:tailEnd len="sm" w="sm" type="none"/>
            </a:ln>
          </p:spPr>
          <p:txBody>
            <a:bodyPr anchorCtr="0" anchor="ctr" bIns="134600" lIns="119350" spcFirstLastPara="1" rIns="119350" wrap="square" tIns="134600">
              <a:noAutofit/>
            </a:bodyPr>
            <a:lstStyle/>
            <a:p>
              <a:pPr indent="0" lvl="0" marL="0" marR="0" rtl="0" algn="ctr">
                <a:lnSpc>
                  <a:spcPct val="90000"/>
                </a:lnSpc>
                <a:spcBef>
                  <a:spcPts val="0"/>
                </a:spcBef>
                <a:spcAft>
                  <a:spcPts val="0"/>
                </a:spcAft>
                <a:buNone/>
              </a:pPr>
              <a:r>
                <a:rPr lang="en" sz="1000">
                  <a:solidFill>
                    <a:schemeClr val="lt1"/>
                  </a:solidFill>
                </a:rPr>
                <a:t>API</a:t>
              </a:r>
              <a:endParaRPr sz="1000">
                <a:solidFill>
                  <a:schemeClr val="lt1"/>
                </a:solidFill>
                <a:latin typeface="Arial"/>
                <a:ea typeface="Arial"/>
                <a:cs typeface="Arial"/>
                <a:sym typeface="Arial"/>
              </a:endParaRPr>
            </a:p>
          </p:txBody>
        </p:sp>
        <p:sp>
          <p:nvSpPr>
            <p:cNvPr id="3868" name="Google Shape;3868;p541"/>
            <p:cNvSpPr/>
            <p:nvPr/>
          </p:nvSpPr>
          <p:spPr>
            <a:xfrm>
              <a:off x="5419681" y="4102261"/>
              <a:ext cx="1085700" cy="603300"/>
            </a:xfrm>
            <a:prstGeom prst="rect">
              <a:avLst/>
            </a:prstGeom>
            <a:noFill/>
            <a:ln>
              <a:noFill/>
            </a:ln>
          </p:spPr>
          <p:txBody>
            <a:bodyPr anchorCtr="0" anchor="ctr" bIns="68550" lIns="68550" spcFirstLastPara="1" rIns="68550" wrap="square" tIns="68550">
              <a:noAutofit/>
            </a:bodyPr>
            <a:lstStyle/>
            <a:p>
              <a:pPr indent="0" lvl="0" marL="0" rtl="0" algn="l">
                <a:spcBef>
                  <a:spcPts val="0"/>
                </a:spcBef>
                <a:spcAft>
                  <a:spcPts val="0"/>
                </a:spcAft>
                <a:buNone/>
              </a:pPr>
              <a:r>
                <a:t/>
              </a:r>
              <a:endParaRPr/>
            </a:p>
          </p:txBody>
        </p:sp>
        <p:sp>
          <p:nvSpPr>
            <p:cNvPr id="3869" name="Google Shape;3869;p541"/>
            <p:cNvSpPr/>
            <p:nvPr/>
          </p:nvSpPr>
          <p:spPr>
            <a:xfrm>
              <a:off x="7486118" y="3901206"/>
              <a:ext cx="874586" cy="1005774"/>
            </a:xfrm>
            <a:custGeom>
              <a:rect b="b" l="l" r="r" t="t"/>
              <a:pathLst>
                <a:path extrusionOk="0" h="874586" w="1005271">
                  <a:moveTo>
                    <a:pt x="502635" y="0"/>
                  </a:moveTo>
                  <a:lnTo>
                    <a:pt x="1005270" y="190223"/>
                  </a:lnTo>
                  <a:lnTo>
                    <a:pt x="1005270" y="684364"/>
                  </a:lnTo>
                  <a:lnTo>
                    <a:pt x="502636" y="874586"/>
                  </a:lnTo>
                  <a:lnTo>
                    <a:pt x="1" y="684364"/>
                  </a:lnTo>
                  <a:lnTo>
                    <a:pt x="1" y="190223"/>
                  </a:lnTo>
                  <a:lnTo>
                    <a:pt x="502635" y="0"/>
                  </a:lnTo>
                  <a:close/>
                </a:path>
              </a:pathLst>
            </a:custGeom>
            <a:solidFill>
              <a:srgbClr val="E02D1B"/>
            </a:solidFill>
            <a:ln cap="flat" cmpd="sng" w="25400">
              <a:solidFill>
                <a:schemeClr val="lt1"/>
              </a:solidFill>
              <a:prstDash val="solid"/>
              <a:round/>
              <a:headEnd len="sm" w="sm" type="none"/>
              <a:tailEnd len="sm" w="sm" type="none"/>
            </a:ln>
          </p:spPr>
          <p:txBody>
            <a:bodyPr anchorCtr="0" anchor="ctr" bIns="117475" lIns="102200" spcFirstLastPara="1" rIns="102200" wrap="square" tIns="117475">
              <a:noAutofit/>
            </a:bodyPr>
            <a:lstStyle/>
            <a:p>
              <a:pPr indent="0" lvl="0" marL="0" rtl="0" algn="ctr">
                <a:lnSpc>
                  <a:spcPct val="90000"/>
                </a:lnSpc>
                <a:spcBef>
                  <a:spcPts val="0"/>
                </a:spcBef>
                <a:spcAft>
                  <a:spcPts val="0"/>
                </a:spcAft>
                <a:buClr>
                  <a:schemeClr val="dk1"/>
                </a:buClr>
                <a:buFont typeface="Arial"/>
                <a:buNone/>
              </a:pPr>
              <a:r>
                <a:rPr lang="en" sz="1000">
                  <a:solidFill>
                    <a:schemeClr val="lt1"/>
                  </a:solidFill>
                </a:rPr>
                <a:t>Algo</a:t>
              </a:r>
              <a:endParaRPr sz="1000">
                <a:solidFill>
                  <a:schemeClr val="lt1"/>
                </a:solidFill>
              </a:endParaRPr>
            </a:p>
            <a:p>
              <a:pPr indent="0" lvl="0" marL="0" rtl="0" algn="ctr">
                <a:lnSpc>
                  <a:spcPct val="90000"/>
                </a:lnSpc>
                <a:spcBef>
                  <a:spcPts val="0"/>
                </a:spcBef>
                <a:spcAft>
                  <a:spcPts val="0"/>
                </a:spcAft>
                <a:buClr>
                  <a:schemeClr val="dk1"/>
                </a:buClr>
                <a:buFont typeface="Arial"/>
                <a:buNone/>
              </a:pPr>
              <a:r>
                <a:rPr lang="en" sz="1000">
                  <a:solidFill>
                    <a:schemeClr val="lt1"/>
                  </a:solidFill>
                </a:rPr>
                <a:t>Deployment</a:t>
              </a:r>
              <a:endParaRPr sz="1500">
                <a:solidFill>
                  <a:schemeClr val="lt1"/>
                </a:solidFill>
              </a:endParaRPr>
            </a:p>
          </p:txBody>
        </p:sp>
        <p:sp>
          <p:nvSpPr>
            <p:cNvPr id="3870" name="Google Shape;3870;p541"/>
            <p:cNvSpPr/>
            <p:nvPr/>
          </p:nvSpPr>
          <p:spPr>
            <a:xfrm>
              <a:off x="7015651" y="4754481"/>
              <a:ext cx="874586" cy="1005774"/>
            </a:xfrm>
            <a:custGeom>
              <a:rect b="b" l="l" r="r" t="t"/>
              <a:pathLst>
                <a:path extrusionOk="0" h="874586" w="1005271">
                  <a:moveTo>
                    <a:pt x="502635" y="0"/>
                  </a:moveTo>
                  <a:lnTo>
                    <a:pt x="1005270" y="190223"/>
                  </a:lnTo>
                  <a:lnTo>
                    <a:pt x="1005270" y="684364"/>
                  </a:lnTo>
                  <a:lnTo>
                    <a:pt x="502636" y="874586"/>
                  </a:lnTo>
                  <a:lnTo>
                    <a:pt x="1" y="684364"/>
                  </a:lnTo>
                  <a:lnTo>
                    <a:pt x="1" y="190223"/>
                  </a:lnTo>
                  <a:lnTo>
                    <a:pt x="502635" y="0"/>
                  </a:lnTo>
                  <a:close/>
                </a:path>
              </a:pathLst>
            </a:custGeom>
            <a:solidFill>
              <a:srgbClr val="E02D1B"/>
            </a:solidFill>
            <a:ln cap="flat" cmpd="sng" w="25400">
              <a:solidFill>
                <a:schemeClr val="lt1"/>
              </a:solidFill>
              <a:prstDash val="solid"/>
              <a:round/>
              <a:headEnd len="sm" w="sm" type="none"/>
              <a:tailEnd len="sm" w="sm" type="none"/>
            </a:ln>
          </p:spPr>
          <p:txBody>
            <a:bodyPr anchorCtr="0" anchor="ctr" bIns="134600" lIns="119350" spcFirstLastPara="1" rIns="119350" wrap="square" tIns="134600">
              <a:noAutofit/>
            </a:bodyPr>
            <a:lstStyle/>
            <a:p>
              <a:pPr indent="0" lvl="0" marL="0" marR="0" rtl="0" algn="ctr">
                <a:lnSpc>
                  <a:spcPct val="90000"/>
                </a:lnSpc>
                <a:spcBef>
                  <a:spcPts val="0"/>
                </a:spcBef>
                <a:spcAft>
                  <a:spcPts val="0"/>
                </a:spcAft>
                <a:buNone/>
              </a:pPr>
              <a:r>
                <a:rPr lang="en" sz="1000">
                  <a:solidFill>
                    <a:schemeClr val="lt1"/>
                  </a:solidFill>
                  <a:latin typeface="Arial"/>
                  <a:ea typeface="Arial"/>
                  <a:cs typeface="Arial"/>
                  <a:sym typeface="Arial"/>
                </a:rPr>
                <a:t>Reporting tools</a:t>
              </a:r>
              <a:endParaRPr sz="1000">
                <a:solidFill>
                  <a:schemeClr val="lt1"/>
                </a:solidFill>
                <a:latin typeface="Arial"/>
                <a:ea typeface="Arial"/>
                <a:cs typeface="Arial"/>
                <a:sym typeface="Arial"/>
              </a:endParaRPr>
            </a:p>
          </p:txBody>
        </p:sp>
        <p:sp>
          <p:nvSpPr>
            <p:cNvPr id="3871" name="Google Shape;3871;p541"/>
            <p:cNvSpPr/>
            <p:nvPr/>
          </p:nvSpPr>
          <p:spPr>
            <a:xfrm>
              <a:off x="7916777" y="4955536"/>
              <a:ext cx="1122000" cy="603300"/>
            </a:xfrm>
            <a:prstGeom prst="rect">
              <a:avLst/>
            </a:prstGeom>
            <a:noFill/>
            <a:ln>
              <a:noFill/>
            </a:ln>
          </p:spPr>
          <p:txBody>
            <a:bodyPr anchorCtr="0" anchor="ctr" bIns="68550" lIns="68550" spcFirstLastPara="1" rIns="68550" wrap="square" tIns="68550">
              <a:noAutofit/>
            </a:bodyPr>
            <a:lstStyle/>
            <a:p>
              <a:pPr indent="0" lvl="0" marL="0" rtl="0" algn="l">
                <a:spcBef>
                  <a:spcPts val="0"/>
                </a:spcBef>
                <a:spcAft>
                  <a:spcPts val="0"/>
                </a:spcAft>
                <a:buNone/>
              </a:pPr>
              <a:r>
                <a:t/>
              </a:r>
              <a:endParaRPr/>
            </a:p>
          </p:txBody>
        </p:sp>
        <p:sp>
          <p:nvSpPr>
            <p:cNvPr id="3872" name="Google Shape;3872;p541"/>
            <p:cNvSpPr/>
            <p:nvPr/>
          </p:nvSpPr>
          <p:spPr>
            <a:xfrm>
              <a:off x="6071097" y="4754481"/>
              <a:ext cx="874586" cy="1005774"/>
            </a:xfrm>
            <a:custGeom>
              <a:rect b="b" l="l" r="r" t="t"/>
              <a:pathLst>
                <a:path extrusionOk="0" h="874586" w="1005271">
                  <a:moveTo>
                    <a:pt x="502635" y="0"/>
                  </a:moveTo>
                  <a:lnTo>
                    <a:pt x="1005270" y="190223"/>
                  </a:lnTo>
                  <a:lnTo>
                    <a:pt x="1005270" y="684364"/>
                  </a:lnTo>
                  <a:lnTo>
                    <a:pt x="502636" y="874586"/>
                  </a:lnTo>
                  <a:lnTo>
                    <a:pt x="1" y="684364"/>
                  </a:lnTo>
                  <a:lnTo>
                    <a:pt x="1" y="190223"/>
                  </a:lnTo>
                  <a:lnTo>
                    <a:pt x="502635" y="0"/>
                  </a:lnTo>
                  <a:close/>
                </a:path>
              </a:pathLst>
            </a:custGeom>
            <a:solidFill>
              <a:srgbClr val="E02D1B"/>
            </a:solidFill>
            <a:ln cap="flat" cmpd="sng" w="25400">
              <a:solidFill>
                <a:schemeClr val="lt1"/>
              </a:solidFill>
              <a:prstDash val="solid"/>
              <a:round/>
              <a:headEnd len="sm" w="sm" type="none"/>
              <a:tailEnd len="sm" w="sm" type="none"/>
            </a:ln>
          </p:spPr>
          <p:txBody>
            <a:bodyPr anchorCtr="0" anchor="ctr" bIns="117475" lIns="102200" spcFirstLastPara="1" rIns="102200" wrap="square" tIns="117475">
              <a:noAutofit/>
            </a:bodyPr>
            <a:lstStyle/>
            <a:p>
              <a:pPr indent="0" lvl="0" marL="0" marR="0" rtl="0" algn="ctr">
                <a:lnSpc>
                  <a:spcPct val="90000"/>
                </a:lnSpc>
                <a:spcBef>
                  <a:spcPts val="0"/>
                </a:spcBef>
                <a:spcAft>
                  <a:spcPts val="0"/>
                </a:spcAft>
                <a:buNone/>
              </a:pPr>
              <a:r>
                <a:rPr lang="en" sz="1000">
                  <a:solidFill>
                    <a:schemeClr val="lt1"/>
                  </a:solidFill>
                  <a:latin typeface="Arial"/>
                  <a:ea typeface="Arial"/>
                  <a:cs typeface="Arial"/>
                  <a:sym typeface="Arial"/>
                </a:rPr>
                <a:t>Devops</a:t>
              </a:r>
              <a:endParaRPr sz="1000">
                <a:solidFill>
                  <a:schemeClr val="lt1"/>
                </a:solidFill>
                <a:latin typeface="Arial"/>
                <a:ea typeface="Arial"/>
                <a:cs typeface="Arial"/>
                <a:sym typeface="Arial"/>
              </a:endParaRPr>
            </a:p>
          </p:txBody>
        </p:sp>
      </p:grpSp>
      <p:grpSp>
        <p:nvGrpSpPr>
          <p:cNvPr id="3873" name="Google Shape;3873;p541"/>
          <p:cNvGrpSpPr/>
          <p:nvPr/>
        </p:nvGrpSpPr>
        <p:grpSpPr>
          <a:xfrm>
            <a:off x="2629049" y="1530527"/>
            <a:ext cx="2713598" cy="3314155"/>
            <a:chOff x="3481796" y="1341381"/>
            <a:chExt cx="3619096" cy="4418874"/>
          </a:xfrm>
        </p:grpSpPr>
        <p:sp>
          <p:nvSpPr>
            <p:cNvPr id="3874" name="Google Shape;3874;p541"/>
            <p:cNvSpPr/>
            <p:nvPr/>
          </p:nvSpPr>
          <p:spPr>
            <a:xfrm>
              <a:off x="5065410" y="1341381"/>
              <a:ext cx="917310" cy="1005774"/>
            </a:xfrm>
            <a:custGeom>
              <a:rect b="b" l="l" r="r" t="t"/>
              <a:pathLst>
                <a:path extrusionOk="0" h="874586" w="1005271">
                  <a:moveTo>
                    <a:pt x="502635" y="0"/>
                  </a:moveTo>
                  <a:lnTo>
                    <a:pt x="1005270" y="190223"/>
                  </a:lnTo>
                  <a:lnTo>
                    <a:pt x="1005270" y="684364"/>
                  </a:lnTo>
                  <a:lnTo>
                    <a:pt x="502636" y="874586"/>
                  </a:lnTo>
                  <a:lnTo>
                    <a:pt x="1" y="684364"/>
                  </a:lnTo>
                  <a:lnTo>
                    <a:pt x="1" y="190223"/>
                  </a:lnTo>
                  <a:lnTo>
                    <a:pt x="502635" y="0"/>
                  </a:lnTo>
                  <a:close/>
                </a:path>
              </a:pathLst>
            </a:custGeom>
            <a:solidFill>
              <a:srgbClr val="BB2740"/>
            </a:solidFill>
            <a:ln cap="flat" cmpd="sng" w="25400">
              <a:solidFill>
                <a:schemeClr val="lt1"/>
              </a:solidFill>
              <a:prstDash val="solid"/>
              <a:round/>
              <a:headEnd len="sm" w="sm" type="none"/>
              <a:tailEnd len="sm" w="sm" type="none"/>
            </a:ln>
          </p:spPr>
          <p:txBody>
            <a:bodyPr anchorCtr="0" anchor="ctr" bIns="137475" lIns="122200" spcFirstLastPara="1" rIns="122200" wrap="square" tIns="137475">
              <a:noAutofit/>
            </a:bodyPr>
            <a:lstStyle/>
            <a:p>
              <a:pPr indent="0" lvl="0" marL="0" marR="0" rtl="0" algn="ctr">
                <a:lnSpc>
                  <a:spcPct val="90000"/>
                </a:lnSpc>
                <a:spcBef>
                  <a:spcPts val="0"/>
                </a:spcBef>
                <a:spcAft>
                  <a:spcPts val="0"/>
                </a:spcAft>
                <a:buNone/>
              </a:pPr>
              <a:r>
                <a:rPr lang="en" sz="600">
                  <a:solidFill>
                    <a:schemeClr val="lt1"/>
                  </a:solidFill>
                  <a:latin typeface="Arial"/>
                  <a:ea typeface="Arial"/>
                  <a:cs typeface="Arial"/>
                  <a:sym typeface="Arial"/>
                </a:rPr>
                <a:t>Experience </a:t>
              </a:r>
              <a:br>
                <a:rPr lang="en" sz="600">
                  <a:solidFill>
                    <a:schemeClr val="lt1"/>
                  </a:solidFill>
                  <a:latin typeface="Arial"/>
                  <a:ea typeface="Arial"/>
                  <a:cs typeface="Arial"/>
                  <a:sym typeface="Arial"/>
                </a:rPr>
              </a:br>
              <a:r>
                <a:rPr lang="en" sz="600">
                  <a:solidFill>
                    <a:schemeClr val="lt1"/>
                  </a:solidFill>
                  <a:latin typeface="Arial"/>
                  <a:ea typeface="Arial"/>
                  <a:cs typeface="Arial"/>
                  <a:sym typeface="Arial"/>
                </a:rPr>
                <a:t>centre</a:t>
              </a:r>
              <a:endParaRPr sz="600">
                <a:solidFill>
                  <a:schemeClr val="lt1"/>
                </a:solidFill>
                <a:latin typeface="Arial"/>
                <a:ea typeface="Arial"/>
                <a:cs typeface="Arial"/>
                <a:sym typeface="Arial"/>
              </a:endParaRPr>
            </a:p>
          </p:txBody>
        </p:sp>
        <p:sp>
          <p:nvSpPr>
            <p:cNvPr id="3875" name="Google Shape;3875;p541"/>
            <p:cNvSpPr/>
            <p:nvPr/>
          </p:nvSpPr>
          <p:spPr>
            <a:xfrm>
              <a:off x="5978892" y="1542436"/>
              <a:ext cx="1122000" cy="603300"/>
            </a:xfrm>
            <a:prstGeom prst="rect">
              <a:avLst/>
            </a:prstGeom>
            <a:noFill/>
            <a:ln>
              <a:noFill/>
            </a:ln>
          </p:spPr>
          <p:txBody>
            <a:bodyPr anchorCtr="0" anchor="ctr" bIns="68550" lIns="68550" spcFirstLastPara="1" rIns="68550" wrap="square" tIns="68550">
              <a:noAutofit/>
            </a:bodyPr>
            <a:lstStyle/>
            <a:p>
              <a:pPr indent="0" lvl="0" marL="0" rtl="0" algn="l">
                <a:spcBef>
                  <a:spcPts val="0"/>
                </a:spcBef>
                <a:spcAft>
                  <a:spcPts val="0"/>
                </a:spcAft>
                <a:buNone/>
              </a:pPr>
              <a:r>
                <a:t/>
              </a:r>
              <a:endParaRPr/>
            </a:p>
          </p:txBody>
        </p:sp>
        <p:sp>
          <p:nvSpPr>
            <p:cNvPr id="3876" name="Google Shape;3876;p541"/>
            <p:cNvSpPr/>
            <p:nvPr/>
          </p:nvSpPr>
          <p:spPr>
            <a:xfrm>
              <a:off x="4133212" y="1341381"/>
              <a:ext cx="874586" cy="1005774"/>
            </a:xfrm>
            <a:custGeom>
              <a:rect b="b" l="l" r="r" t="t"/>
              <a:pathLst>
                <a:path extrusionOk="0" h="874586" w="1005271">
                  <a:moveTo>
                    <a:pt x="502635" y="0"/>
                  </a:moveTo>
                  <a:lnTo>
                    <a:pt x="1005270" y="190223"/>
                  </a:lnTo>
                  <a:lnTo>
                    <a:pt x="1005270" y="684364"/>
                  </a:lnTo>
                  <a:lnTo>
                    <a:pt x="502636" y="874586"/>
                  </a:lnTo>
                  <a:lnTo>
                    <a:pt x="1" y="684364"/>
                  </a:lnTo>
                  <a:lnTo>
                    <a:pt x="1" y="190223"/>
                  </a:lnTo>
                  <a:lnTo>
                    <a:pt x="502635" y="0"/>
                  </a:lnTo>
                  <a:close/>
                </a:path>
              </a:pathLst>
            </a:custGeom>
            <a:solidFill>
              <a:srgbClr val="BB2740"/>
            </a:solidFill>
            <a:ln cap="flat" cmpd="sng" w="25400">
              <a:solidFill>
                <a:schemeClr val="lt1"/>
              </a:solidFill>
              <a:prstDash val="solid"/>
              <a:round/>
              <a:headEnd len="sm" w="sm" type="none"/>
              <a:tailEnd len="sm" w="sm" type="none"/>
            </a:ln>
          </p:spPr>
          <p:txBody>
            <a:bodyPr anchorCtr="0" anchor="ctr" bIns="117475" lIns="102200" spcFirstLastPara="1" rIns="102200" wrap="square" tIns="117475">
              <a:noAutofit/>
            </a:bodyPr>
            <a:lstStyle/>
            <a:p>
              <a:pPr indent="0" lvl="0" marL="0" marR="0" rtl="0" algn="ctr">
                <a:lnSpc>
                  <a:spcPct val="90000"/>
                </a:lnSpc>
                <a:spcBef>
                  <a:spcPts val="0"/>
                </a:spcBef>
                <a:spcAft>
                  <a:spcPts val="0"/>
                </a:spcAft>
                <a:buNone/>
              </a:pPr>
              <a:r>
                <a:rPr lang="en" sz="600">
                  <a:solidFill>
                    <a:schemeClr val="lt1"/>
                  </a:solidFill>
                </a:rPr>
                <a:t>Data Access &amp; Quality</a:t>
              </a:r>
              <a:endParaRPr sz="600">
                <a:solidFill>
                  <a:schemeClr val="lt1"/>
                </a:solidFill>
                <a:latin typeface="Arial"/>
                <a:ea typeface="Arial"/>
                <a:cs typeface="Arial"/>
                <a:sym typeface="Arial"/>
              </a:endParaRPr>
            </a:p>
          </p:txBody>
        </p:sp>
        <p:sp>
          <p:nvSpPr>
            <p:cNvPr id="3877" name="Google Shape;3877;p541"/>
            <p:cNvSpPr/>
            <p:nvPr/>
          </p:nvSpPr>
          <p:spPr>
            <a:xfrm>
              <a:off x="4603679" y="2194656"/>
              <a:ext cx="874586" cy="1005774"/>
            </a:xfrm>
            <a:custGeom>
              <a:rect b="b" l="l" r="r" t="t"/>
              <a:pathLst>
                <a:path extrusionOk="0" h="874586" w="1005271">
                  <a:moveTo>
                    <a:pt x="502635" y="0"/>
                  </a:moveTo>
                  <a:lnTo>
                    <a:pt x="1005270" y="190223"/>
                  </a:lnTo>
                  <a:lnTo>
                    <a:pt x="1005270" y="684364"/>
                  </a:lnTo>
                  <a:lnTo>
                    <a:pt x="502636" y="874586"/>
                  </a:lnTo>
                  <a:lnTo>
                    <a:pt x="1" y="684364"/>
                  </a:lnTo>
                  <a:lnTo>
                    <a:pt x="1" y="190223"/>
                  </a:lnTo>
                  <a:lnTo>
                    <a:pt x="502635" y="0"/>
                  </a:lnTo>
                  <a:close/>
                </a:path>
              </a:pathLst>
            </a:custGeom>
            <a:solidFill>
              <a:srgbClr val="BB2740"/>
            </a:solidFill>
            <a:ln cap="flat" cmpd="sng" w="25400">
              <a:solidFill>
                <a:schemeClr val="lt1"/>
              </a:solidFill>
              <a:prstDash val="solid"/>
              <a:round/>
              <a:headEnd len="sm" w="sm" type="none"/>
              <a:tailEnd len="sm" w="sm" type="none"/>
            </a:ln>
          </p:spPr>
          <p:txBody>
            <a:bodyPr anchorCtr="0" anchor="ctr" bIns="137475" lIns="122200" spcFirstLastPara="1" rIns="122200" wrap="square" tIns="137475">
              <a:noAutofit/>
            </a:bodyPr>
            <a:lstStyle/>
            <a:p>
              <a:pPr indent="0" lvl="0" marL="0" marR="0" rtl="0" algn="ctr">
                <a:lnSpc>
                  <a:spcPct val="90000"/>
                </a:lnSpc>
                <a:spcBef>
                  <a:spcPts val="0"/>
                </a:spcBef>
                <a:spcAft>
                  <a:spcPts val="0"/>
                </a:spcAft>
                <a:buNone/>
              </a:pPr>
              <a:r>
                <a:rPr lang="en" sz="500">
                  <a:solidFill>
                    <a:schemeClr val="lt1"/>
                  </a:solidFill>
                  <a:latin typeface="Arial"/>
                  <a:ea typeface="Arial"/>
                  <a:cs typeface="Arial"/>
                  <a:sym typeface="Arial"/>
                </a:rPr>
                <a:t>Ecosystem/</a:t>
              </a:r>
              <a:br>
                <a:rPr lang="en" sz="500">
                  <a:solidFill>
                    <a:schemeClr val="lt1"/>
                  </a:solidFill>
                  <a:latin typeface="Arial"/>
                  <a:ea typeface="Arial"/>
                  <a:cs typeface="Arial"/>
                  <a:sym typeface="Arial"/>
                </a:rPr>
              </a:br>
              <a:r>
                <a:rPr lang="en" sz="500">
                  <a:solidFill>
                    <a:schemeClr val="lt1"/>
                  </a:solidFill>
                  <a:latin typeface="Arial"/>
                  <a:ea typeface="Arial"/>
                  <a:cs typeface="Arial"/>
                  <a:sym typeface="Arial"/>
                </a:rPr>
                <a:t>Technology Stack</a:t>
              </a:r>
              <a:endParaRPr sz="500">
                <a:solidFill>
                  <a:schemeClr val="lt1"/>
                </a:solidFill>
                <a:latin typeface="Arial"/>
                <a:ea typeface="Arial"/>
                <a:cs typeface="Arial"/>
                <a:sym typeface="Arial"/>
              </a:endParaRPr>
            </a:p>
          </p:txBody>
        </p:sp>
        <p:sp>
          <p:nvSpPr>
            <p:cNvPr id="3878" name="Google Shape;3878;p541"/>
            <p:cNvSpPr/>
            <p:nvPr/>
          </p:nvSpPr>
          <p:spPr>
            <a:xfrm>
              <a:off x="3481796" y="2395711"/>
              <a:ext cx="1085700" cy="603300"/>
            </a:xfrm>
            <a:prstGeom prst="rect">
              <a:avLst/>
            </a:prstGeom>
            <a:noFill/>
            <a:ln>
              <a:noFill/>
            </a:ln>
          </p:spPr>
          <p:txBody>
            <a:bodyPr anchorCtr="0" anchor="ctr" bIns="68550" lIns="68550" spcFirstLastPara="1" rIns="68550" wrap="square" tIns="68550">
              <a:noAutofit/>
            </a:bodyPr>
            <a:lstStyle/>
            <a:p>
              <a:pPr indent="0" lvl="0" marL="0" rtl="0" algn="l">
                <a:spcBef>
                  <a:spcPts val="0"/>
                </a:spcBef>
                <a:spcAft>
                  <a:spcPts val="0"/>
                </a:spcAft>
                <a:buNone/>
              </a:pPr>
              <a:r>
                <a:t/>
              </a:r>
              <a:endParaRPr/>
            </a:p>
          </p:txBody>
        </p:sp>
        <p:sp>
          <p:nvSpPr>
            <p:cNvPr id="3879" name="Google Shape;3879;p541"/>
            <p:cNvSpPr/>
            <p:nvPr/>
          </p:nvSpPr>
          <p:spPr>
            <a:xfrm>
              <a:off x="5548233" y="2194656"/>
              <a:ext cx="874586" cy="1005774"/>
            </a:xfrm>
            <a:custGeom>
              <a:rect b="b" l="l" r="r" t="t"/>
              <a:pathLst>
                <a:path extrusionOk="0" h="874586" w="1005271">
                  <a:moveTo>
                    <a:pt x="502635" y="0"/>
                  </a:moveTo>
                  <a:lnTo>
                    <a:pt x="1005270" y="190223"/>
                  </a:lnTo>
                  <a:lnTo>
                    <a:pt x="1005270" y="684364"/>
                  </a:lnTo>
                  <a:lnTo>
                    <a:pt x="502636" y="874586"/>
                  </a:lnTo>
                  <a:lnTo>
                    <a:pt x="1" y="684364"/>
                  </a:lnTo>
                  <a:lnTo>
                    <a:pt x="1" y="190223"/>
                  </a:lnTo>
                  <a:lnTo>
                    <a:pt x="502635" y="0"/>
                  </a:lnTo>
                  <a:close/>
                </a:path>
              </a:pathLst>
            </a:custGeom>
            <a:solidFill>
              <a:srgbClr val="BB2740"/>
            </a:solidFill>
            <a:ln cap="flat" cmpd="sng" w="25400">
              <a:solidFill>
                <a:schemeClr val="lt1"/>
              </a:solidFill>
              <a:prstDash val="solid"/>
              <a:round/>
              <a:headEnd len="sm" w="sm" type="none"/>
              <a:tailEnd len="sm" w="sm" type="none"/>
            </a:ln>
          </p:spPr>
          <p:txBody>
            <a:bodyPr anchorCtr="0" anchor="ctr" bIns="117475" lIns="102200" spcFirstLastPara="1" rIns="102200" wrap="square" tIns="117475">
              <a:noAutofit/>
            </a:bodyPr>
            <a:lstStyle/>
            <a:p>
              <a:pPr indent="0" lvl="0" marL="0" marR="0" rtl="0" algn="ctr">
                <a:lnSpc>
                  <a:spcPct val="90000"/>
                </a:lnSpc>
                <a:spcBef>
                  <a:spcPts val="0"/>
                </a:spcBef>
                <a:spcAft>
                  <a:spcPts val="0"/>
                </a:spcAft>
                <a:buNone/>
              </a:pPr>
              <a:r>
                <a:rPr lang="en" sz="1500">
                  <a:solidFill>
                    <a:schemeClr val="lt1"/>
                  </a:solidFill>
                  <a:latin typeface="Arial"/>
                  <a:ea typeface="Arial"/>
                  <a:cs typeface="Arial"/>
                  <a:sym typeface="Arial"/>
                </a:rPr>
                <a:t>Data lakes</a:t>
              </a:r>
              <a:endParaRPr sz="1500">
                <a:solidFill>
                  <a:schemeClr val="lt1"/>
                </a:solidFill>
                <a:latin typeface="Arial"/>
                <a:ea typeface="Arial"/>
                <a:cs typeface="Arial"/>
                <a:sym typeface="Arial"/>
              </a:endParaRPr>
            </a:p>
          </p:txBody>
        </p:sp>
        <p:sp>
          <p:nvSpPr>
            <p:cNvPr id="3880" name="Google Shape;3880;p541"/>
            <p:cNvSpPr/>
            <p:nvPr/>
          </p:nvSpPr>
          <p:spPr>
            <a:xfrm>
              <a:off x="5077766" y="3047931"/>
              <a:ext cx="874586" cy="1005774"/>
            </a:xfrm>
            <a:custGeom>
              <a:rect b="b" l="l" r="r" t="t"/>
              <a:pathLst>
                <a:path extrusionOk="0" h="874586" w="1005271">
                  <a:moveTo>
                    <a:pt x="502635" y="0"/>
                  </a:moveTo>
                  <a:lnTo>
                    <a:pt x="1005270" y="190223"/>
                  </a:lnTo>
                  <a:lnTo>
                    <a:pt x="1005270" y="684364"/>
                  </a:lnTo>
                  <a:lnTo>
                    <a:pt x="502636" y="874586"/>
                  </a:lnTo>
                  <a:lnTo>
                    <a:pt x="1" y="684364"/>
                  </a:lnTo>
                  <a:lnTo>
                    <a:pt x="1" y="190223"/>
                  </a:lnTo>
                  <a:lnTo>
                    <a:pt x="502635" y="0"/>
                  </a:lnTo>
                  <a:close/>
                </a:path>
              </a:pathLst>
            </a:custGeom>
            <a:solidFill>
              <a:srgbClr val="BB2740"/>
            </a:solidFill>
            <a:ln cap="flat" cmpd="sng" w="25400">
              <a:solidFill>
                <a:schemeClr val="lt1"/>
              </a:solidFill>
              <a:prstDash val="solid"/>
              <a:round/>
              <a:headEnd len="sm" w="sm" type="none"/>
              <a:tailEnd len="sm" w="sm" type="none"/>
            </a:ln>
          </p:spPr>
          <p:txBody>
            <a:bodyPr anchorCtr="0" anchor="ctr" bIns="137475" lIns="122200" spcFirstLastPara="1" rIns="122200" wrap="square" tIns="137475">
              <a:noAutofit/>
            </a:bodyPr>
            <a:lstStyle/>
            <a:p>
              <a:pPr indent="0" lvl="0" marL="0" marR="0" rtl="0" algn="ctr">
                <a:lnSpc>
                  <a:spcPct val="90000"/>
                </a:lnSpc>
                <a:spcBef>
                  <a:spcPts val="0"/>
                </a:spcBef>
                <a:spcAft>
                  <a:spcPts val="0"/>
                </a:spcAft>
                <a:buNone/>
              </a:pPr>
              <a:r>
                <a:rPr lang="en" sz="1000">
                  <a:solidFill>
                    <a:schemeClr val="lt1"/>
                  </a:solidFill>
                  <a:latin typeface="Arial"/>
                  <a:ea typeface="Arial"/>
                  <a:cs typeface="Arial"/>
                  <a:sym typeface="Arial"/>
                </a:rPr>
                <a:t>POC’s</a:t>
              </a:r>
              <a:endParaRPr sz="1000">
                <a:solidFill>
                  <a:schemeClr val="lt1"/>
                </a:solidFill>
                <a:latin typeface="Arial"/>
                <a:ea typeface="Arial"/>
                <a:cs typeface="Arial"/>
                <a:sym typeface="Arial"/>
              </a:endParaRPr>
            </a:p>
          </p:txBody>
        </p:sp>
        <p:sp>
          <p:nvSpPr>
            <p:cNvPr id="3881" name="Google Shape;3881;p541"/>
            <p:cNvSpPr/>
            <p:nvPr/>
          </p:nvSpPr>
          <p:spPr>
            <a:xfrm>
              <a:off x="5978892" y="3248986"/>
              <a:ext cx="1122000" cy="603300"/>
            </a:xfrm>
            <a:prstGeom prst="rect">
              <a:avLst/>
            </a:prstGeom>
            <a:noFill/>
            <a:ln>
              <a:noFill/>
            </a:ln>
          </p:spPr>
          <p:txBody>
            <a:bodyPr anchorCtr="0" anchor="ctr" bIns="68550" lIns="68550" spcFirstLastPara="1" rIns="68550" wrap="square" tIns="68550">
              <a:noAutofit/>
            </a:bodyPr>
            <a:lstStyle/>
            <a:p>
              <a:pPr indent="0" lvl="0" marL="0" rtl="0" algn="l">
                <a:spcBef>
                  <a:spcPts val="0"/>
                </a:spcBef>
                <a:spcAft>
                  <a:spcPts val="0"/>
                </a:spcAft>
                <a:buNone/>
              </a:pPr>
              <a:r>
                <a:t/>
              </a:r>
              <a:endParaRPr/>
            </a:p>
          </p:txBody>
        </p:sp>
        <p:sp>
          <p:nvSpPr>
            <p:cNvPr id="3882" name="Google Shape;3882;p541"/>
            <p:cNvSpPr/>
            <p:nvPr/>
          </p:nvSpPr>
          <p:spPr>
            <a:xfrm>
              <a:off x="4133212" y="3047931"/>
              <a:ext cx="874586" cy="1005774"/>
            </a:xfrm>
            <a:custGeom>
              <a:rect b="b" l="l" r="r" t="t"/>
              <a:pathLst>
                <a:path extrusionOk="0" h="874586" w="1005271">
                  <a:moveTo>
                    <a:pt x="502635" y="0"/>
                  </a:moveTo>
                  <a:lnTo>
                    <a:pt x="1005270" y="190223"/>
                  </a:lnTo>
                  <a:lnTo>
                    <a:pt x="1005270" y="684364"/>
                  </a:lnTo>
                  <a:lnTo>
                    <a:pt x="502636" y="874586"/>
                  </a:lnTo>
                  <a:lnTo>
                    <a:pt x="1" y="684364"/>
                  </a:lnTo>
                  <a:lnTo>
                    <a:pt x="1" y="190223"/>
                  </a:lnTo>
                  <a:lnTo>
                    <a:pt x="502635" y="0"/>
                  </a:lnTo>
                  <a:close/>
                </a:path>
              </a:pathLst>
            </a:custGeom>
            <a:solidFill>
              <a:srgbClr val="BB2740"/>
            </a:solidFill>
            <a:ln cap="flat" cmpd="sng" w="25400">
              <a:solidFill>
                <a:schemeClr val="lt1"/>
              </a:solidFill>
              <a:prstDash val="solid"/>
              <a:round/>
              <a:headEnd len="sm" w="sm" type="none"/>
              <a:tailEnd len="sm" w="sm" type="none"/>
            </a:ln>
          </p:spPr>
          <p:txBody>
            <a:bodyPr anchorCtr="0" anchor="ctr" bIns="117475" lIns="102200" spcFirstLastPara="1" rIns="102200" wrap="square" tIns="117475">
              <a:noAutofit/>
            </a:bodyPr>
            <a:lstStyle/>
            <a:p>
              <a:pPr indent="0" lvl="0" marL="0" marR="0" rtl="0" algn="ctr">
                <a:lnSpc>
                  <a:spcPct val="90000"/>
                </a:lnSpc>
                <a:spcBef>
                  <a:spcPts val="0"/>
                </a:spcBef>
                <a:spcAft>
                  <a:spcPts val="0"/>
                </a:spcAft>
                <a:buNone/>
              </a:pPr>
              <a:r>
                <a:rPr lang="en" sz="900">
                  <a:solidFill>
                    <a:schemeClr val="lt1"/>
                  </a:solidFill>
                  <a:latin typeface="Arial"/>
                  <a:ea typeface="Arial"/>
                  <a:cs typeface="Arial"/>
                  <a:sym typeface="Arial"/>
                </a:rPr>
                <a:t>Sandbox</a:t>
              </a:r>
              <a:endParaRPr sz="1000"/>
            </a:p>
            <a:p>
              <a:pPr indent="0" lvl="0" marL="0" marR="0" rtl="0" algn="ctr">
                <a:lnSpc>
                  <a:spcPct val="90000"/>
                </a:lnSpc>
                <a:spcBef>
                  <a:spcPts val="300"/>
                </a:spcBef>
                <a:spcAft>
                  <a:spcPts val="0"/>
                </a:spcAft>
                <a:buNone/>
              </a:pPr>
              <a:r>
                <a:rPr lang="en" sz="900">
                  <a:solidFill>
                    <a:schemeClr val="lt1"/>
                  </a:solidFill>
                  <a:latin typeface="Arial"/>
                  <a:ea typeface="Arial"/>
                  <a:cs typeface="Arial"/>
                  <a:sym typeface="Arial"/>
                </a:rPr>
                <a:t>environment</a:t>
              </a:r>
              <a:endParaRPr sz="900">
                <a:solidFill>
                  <a:schemeClr val="lt1"/>
                </a:solidFill>
                <a:latin typeface="Arial"/>
                <a:ea typeface="Arial"/>
                <a:cs typeface="Arial"/>
                <a:sym typeface="Arial"/>
              </a:endParaRPr>
            </a:p>
          </p:txBody>
        </p:sp>
        <p:sp>
          <p:nvSpPr>
            <p:cNvPr id="3883" name="Google Shape;3883;p541"/>
            <p:cNvSpPr/>
            <p:nvPr/>
          </p:nvSpPr>
          <p:spPr>
            <a:xfrm>
              <a:off x="4603679" y="3901206"/>
              <a:ext cx="874586" cy="1005774"/>
            </a:xfrm>
            <a:custGeom>
              <a:rect b="b" l="l" r="r" t="t"/>
              <a:pathLst>
                <a:path extrusionOk="0" h="874586" w="1005271">
                  <a:moveTo>
                    <a:pt x="502635" y="0"/>
                  </a:moveTo>
                  <a:lnTo>
                    <a:pt x="1005270" y="190223"/>
                  </a:lnTo>
                  <a:lnTo>
                    <a:pt x="1005270" y="684364"/>
                  </a:lnTo>
                  <a:lnTo>
                    <a:pt x="502636" y="874586"/>
                  </a:lnTo>
                  <a:lnTo>
                    <a:pt x="1" y="684364"/>
                  </a:lnTo>
                  <a:lnTo>
                    <a:pt x="1" y="190223"/>
                  </a:lnTo>
                  <a:lnTo>
                    <a:pt x="502635" y="0"/>
                  </a:lnTo>
                  <a:close/>
                </a:path>
              </a:pathLst>
            </a:custGeom>
            <a:solidFill>
              <a:srgbClr val="BB2740"/>
            </a:solidFill>
            <a:ln cap="flat" cmpd="sng" w="25400">
              <a:solidFill>
                <a:schemeClr val="lt1"/>
              </a:solidFill>
              <a:prstDash val="solid"/>
              <a:round/>
              <a:headEnd len="sm" w="sm" type="none"/>
              <a:tailEnd len="sm" w="sm" type="none"/>
            </a:ln>
          </p:spPr>
          <p:txBody>
            <a:bodyPr anchorCtr="0" anchor="ctr" bIns="137475" lIns="122200" spcFirstLastPara="1" rIns="122200" wrap="square" tIns="137475">
              <a:noAutofit/>
            </a:bodyPr>
            <a:lstStyle/>
            <a:p>
              <a:pPr indent="0" lvl="0" marL="0" marR="0" rtl="0" algn="ctr">
                <a:lnSpc>
                  <a:spcPct val="90000"/>
                </a:lnSpc>
                <a:spcBef>
                  <a:spcPts val="0"/>
                </a:spcBef>
                <a:spcAft>
                  <a:spcPts val="0"/>
                </a:spcAft>
                <a:buNone/>
              </a:pPr>
              <a:r>
                <a:rPr lang="en" sz="500">
                  <a:solidFill>
                    <a:schemeClr val="lt1"/>
                  </a:solidFill>
                  <a:latin typeface="Arial"/>
                  <a:ea typeface="Arial"/>
                  <a:cs typeface="Arial"/>
                  <a:sym typeface="Arial"/>
                </a:rPr>
                <a:t>Architecture governance</a:t>
              </a:r>
              <a:endParaRPr sz="500">
                <a:solidFill>
                  <a:schemeClr val="lt1"/>
                </a:solidFill>
                <a:latin typeface="Arial"/>
                <a:ea typeface="Arial"/>
                <a:cs typeface="Arial"/>
                <a:sym typeface="Arial"/>
              </a:endParaRPr>
            </a:p>
          </p:txBody>
        </p:sp>
        <p:sp>
          <p:nvSpPr>
            <p:cNvPr id="3884" name="Google Shape;3884;p541"/>
            <p:cNvSpPr/>
            <p:nvPr/>
          </p:nvSpPr>
          <p:spPr>
            <a:xfrm>
              <a:off x="3481796" y="4102261"/>
              <a:ext cx="1085700" cy="603300"/>
            </a:xfrm>
            <a:prstGeom prst="rect">
              <a:avLst/>
            </a:prstGeom>
            <a:noFill/>
            <a:ln>
              <a:noFill/>
            </a:ln>
          </p:spPr>
          <p:txBody>
            <a:bodyPr anchorCtr="0" anchor="ctr" bIns="68550" lIns="68550" spcFirstLastPara="1" rIns="68550" wrap="square" tIns="68550">
              <a:noAutofit/>
            </a:bodyPr>
            <a:lstStyle/>
            <a:p>
              <a:pPr indent="0" lvl="0" marL="0" rtl="0" algn="l">
                <a:spcBef>
                  <a:spcPts val="0"/>
                </a:spcBef>
                <a:spcAft>
                  <a:spcPts val="0"/>
                </a:spcAft>
                <a:buNone/>
              </a:pPr>
              <a:r>
                <a:t/>
              </a:r>
              <a:endParaRPr/>
            </a:p>
          </p:txBody>
        </p:sp>
        <p:sp>
          <p:nvSpPr>
            <p:cNvPr id="3885" name="Google Shape;3885;p541"/>
            <p:cNvSpPr/>
            <p:nvPr/>
          </p:nvSpPr>
          <p:spPr>
            <a:xfrm>
              <a:off x="5548233" y="3901206"/>
              <a:ext cx="874586" cy="1005774"/>
            </a:xfrm>
            <a:custGeom>
              <a:rect b="b" l="l" r="r" t="t"/>
              <a:pathLst>
                <a:path extrusionOk="0" h="874586" w="1005271">
                  <a:moveTo>
                    <a:pt x="502635" y="0"/>
                  </a:moveTo>
                  <a:lnTo>
                    <a:pt x="1005270" y="190223"/>
                  </a:lnTo>
                  <a:lnTo>
                    <a:pt x="1005270" y="684364"/>
                  </a:lnTo>
                  <a:lnTo>
                    <a:pt x="502636" y="874586"/>
                  </a:lnTo>
                  <a:lnTo>
                    <a:pt x="1" y="684364"/>
                  </a:lnTo>
                  <a:lnTo>
                    <a:pt x="1" y="190223"/>
                  </a:lnTo>
                  <a:lnTo>
                    <a:pt x="502635" y="0"/>
                  </a:lnTo>
                  <a:close/>
                </a:path>
              </a:pathLst>
            </a:custGeom>
            <a:solidFill>
              <a:srgbClr val="BB2740"/>
            </a:solidFill>
            <a:ln cap="flat" cmpd="sng" w="25400">
              <a:solidFill>
                <a:schemeClr val="lt1"/>
              </a:solidFill>
              <a:prstDash val="solid"/>
              <a:round/>
              <a:headEnd len="sm" w="sm" type="none"/>
              <a:tailEnd len="sm" w="sm" type="none"/>
            </a:ln>
          </p:spPr>
          <p:txBody>
            <a:bodyPr anchorCtr="0" anchor="ctr" bIns="117475" lIns="102200" spcFirstLastPara="1" rIns="102200" wrap="square" tIns="117475">
              <a:noAutofit/>
            </a:bodyPr>
            <a:lstStyle/>
            <a:p>
              <a:pPr indent="0" lvl="0" marL="0" marR="0" rtl="0" algn="ctr">
                <a:lnSpc>
                  <a:spcPct val="90000"/>
                </a:lnSpc>
                <a:spcBef>
                  <a:spcPts val="0"/>
                </a:spcBef>
                <a:spcAft>
                  <a:spcPts val="0"/>
                </a:spcAft>
                <a:buNone/>
              </a:pPr>
              <a:r>
                <a:rPr lang="en" sz="1200">
                  <a:solidFill>
                    <a:schemeClr val="lt1"/>
                  </a:solidFill>
                  <a:latin typeface="Arial"/>
                  <a:ea typeface="Arial"/>
                  <a:cs typeface="Arial"/>
                  <a:sym typeface="Arial"/>
                </a:rPr>
                <a:t>GDPR</a:t>
              </a:r>
              <a:endParaRPr sz="1200">
                <a:solidFill>
                  <a:schemeClr val="lt1"/>
                </a:solidFill>
                <a:latin typeface="Arial"/>
                <a:ea typeface="Arial"/>
                <a:cs typeface="Arial"/>
                <a:sym typeface="Arial"/>
              </a:endParaRPr>
            </a:p>
          </p:txBody>
        </p:sp>
        <p:sp>
          <p:nvSpPr>
            <p:cNvPr id="3886" name="Google Shape;3886;p541"/>
            <p:cNvSpPr/>
            <p:nvPr/>
          </p:nvSpPr>
          <p:spPr>
            <a:xfrm>
              <a:off x="5077766" y="4754481"/>
              <a:ext cx="897204" cy="1005774"/>
            </a:xfrm>
            <a:custGeom>
              <a:rect b="b" l="l" r="r" t="t"/>
              <a:pathLst>
                <a:path extrusionOk="0" h="874586" w="1005271">
                  <a:moveTo>
                    <a:pt x="502635" y="0"/>
                  </a:moveTo>
                  <a:lnTo>
                    <a:pt x="1005270" y="190223"/>
                  </a:lnTo>
                  <a:lnTo>
                    <a:pt x="1005270" y="684364"/>
                  </a:lnTo>
                  <a:lnTo>
                    <a:pt x="502636" y="874586"/>
                  </a:lnTo>
                  <a:lnTo>
                    <a:pt x="1" y="684364"/>
                  </a:lnTo>
                  <a:lnTo>
                    <a:pt x="1" y="190223"/>
                  </a:lnTo>
                  <a:lnTo>
                    <a:pt x="502635" y="0"/>
                  </a:lnTo>
                  <a:close/>
                </a:path>
              </a:pathLst>
            </a:custGeom>
            <a:solidFill>
              <a:srgbClr val="BB2740"/>
            </a:solidFill>
            <a:ln cap="flat" cmpd="sng" w="25400">
              <a:solidFill>
                <a:schemeClr val="lt1"/>
              </a:solidFill>
              <a:prstDash val="solid"/>
              <a:round/>
              <a:headEnd len="sm" w="sm" type="none"/>
              <a:tailEnd len="sm" w="sm" type="none"/>
            </a:ln>
          </p:spPr>
          <p:txBody>
            <a:bodyPr anchorCtr="0" anchor="ctr" bIns="137475" lIns="122200" spcFirstLastPara="1" rIns="122200" wrap="square" tIns="137475">
              <a:noAutofit/>
            </a:bodyPr>
            <a:lstStyle/>
            <a:p>
              <a:pPr indent="0" lvl="0" marL="0" marR="0" rtl="0" algn="ctr">
                <a:lnSpc>
                  <a:spcPct val="90000"/>
                </a:lnSpc>
                <a:spcBef>
                  <a:spcPts val="0"/>
                </a:spcBef>
                <a:spcAft>
                  <a:spcPts val="0"/>
                </a:spcAft>
                <a:buNone/>
              </a:pPr>
              <a:r>
                <a:rPr lang="en" sz="900">
                  <a:solidFill>
                    <a:schemeClr val="lt1"/>
                  </a:solidFill>
                  <a:latin typeface="Arial"/>
                  <a:ea typeface="Arial"/>
                  <a:cs typeface="Arial"/>
                  <a:sym typeface="Arial"/>
                </a:rPr>
                <a:t>Security</a:t>
              </a:r>
              <a:endParaRPr sz="900">
                <a:solidFill>
                  <a:schemeClr val="lt1"/>
                </a:solidFill>
                <a:latin typeface="Arial"/>
                <a:ea typeface="Arial"/>
                <a:cs typeface="Arial"/>
                <a:sym typeface="Arial"/>
              </a:endParaRPr>
            </a:p>
          </p:txBody>
        </p:sp>
        <p:sp>
          <p:nvSpPr>
            <p:cNvPr id="3887" name="Google Shape;3887;p541"/>
            <p:cNvSpPr/>
            <p:nvPr/>
          </p:nvSpPr>
          <p:spPr>
            <a:xfrm>
              <a:off x="5978892" y="4955536"/>
              <a:ext cx="1122000" cy="603300"/>
            </a:xfrm>
            <a:prstGeom prst="rect">
              <a:avLst/>
            </a:prstGeom>
            <a:noFill/>
            <a:ln>
              <a:noFill/>
            </a:ln>
          </p:spPr>
          <p:txBody>
            <a:bodyPr anchorCtr="0" anchor="ctr" bIns="68550" lIns="68550" spcFirstLastPara="1" rIns="68550" wrap="square" tIns="68550">
              <a:noAutofit/>
            </a:bodyPr>
            <a:lstStyle/>
            <a:p>
              <a:pPr indent="0" lvl="0" marL="0" rtl="0" algn="l">
                <a:spcBef>
                  <a:spcPts val="0"/>
                </a:spcBef>
                <a:spcAft>
                  <a:spcPts val="0"/>
                </a:spcAft>
                <a:buNone/>
              </a:pPr>
              <a:r>
                <a:t/>
              </a:r>
              <a:endParaRPr/>
            </a:p>
          </p:txBody>
        </p:sp>
        <p:sp>
          <p:nvSpPr>
            <p:cNvPr id="3888" name="Google Shape;3888;p541"/>
            <p:cNvSpPr/>
            <p:nvPr/>
          </p:nvSpPr>
          <p:spPr>
            <a:xfrm>
              <a:off x="4133212" y="4754481"/>
              <a:ext cx="874586" cy="1005774"/>
            </a:xfrm>
            <a:custGeom>
              <a:rect b="b" l="l" r="r" t="t"/>
              <a:pathLst>
                <a:path extrusionOk="0" h="874586" w="1005271">
                  <a:moveTo>
                    <a:pt x="502635" y="0"/>
                  </a:moveTo>
                  <a:lnTo>
                    <a:pt x="1005270" y="190223"/>
                  </a:lnTo>
                  <a:lnTo>
                    <a:pt x="1005270" y="684364"/>
                  </a:lnTo>
                  <a:lnTo>
                    <a:pt x="502636" y="874586"/>
                  </a:lnTo>
                  <a:lnTo>
                    <a:pt x="1" y="684364"/>
                  </a:lnTo>
                  <a:lnTo>
                    <a:pt x="1" y="190223"/>
                  </a:lnTo>
                  <a:lnTo>
                    <a:pt x="502635" y="0"/>
                  </a:lnTo>
                  <a:close/>
                </a:path>
              </a:pathLst>
            </a:custGeom>
            <a:solidFill>
              <a:srgbClr val="BB2740"/>
            </a:solidFill>
            <a:ln cap="flat" cmpd="sng" w="25400">
              <a:solidFill>
                <a:schemeClr val="lt1"/>
              </a:solidFill>
              <a:prstDash val="solid"/>
              <a:round/>
              <a:headEnd len="sm" w="sm" type="none"/>
              <a:tailEnd len="sm" w="sm" type="none"/>
            </a:ln>
          </p:spPr>
          <p:txBody>
            <a:bodyPr anchorCtr="0" anchor="ctr" bIns="117475" lIns="102200" spcFirstLastPara="1" rIns="102200" wrap="square" tIns="117475">
              <a:noAutofit/>
            </a:bodyPr>
            <a:lstStyle/>
            <a:p>
              <a:pPr indent="0" lvl="0" marL="0" marR="0" rtl="0" algn="ctr">
                <a:lnSpc>
                  <a:spcPct val="90000"/>
                </a:lnSpc>
                <a:spcBef>
                  <a:spcPts val="0"/>
                </a:spcBef>
                <a:spcAft>
                  <a:spcPts val="0"/>
                </a:spcAft>
                <a:buNone/>
              </a:pPr>
              <a:r>
                <a:rPr lang="en" sz="900">
                  <a:solidFill>
                    <a:schemeClr val="lt1"/>
                  </a:solidFill>
                  <a:latin typeface="Arial"/>
                  <a:ea typeface="Arial"/>
                  <a:cs typeface="Arial"/>
                  <a:sym typeface="Arial"/>
                </a:rPr>
                <a:t>GIT</a:t>
              </a:r>
              <a:endParaRPr sz="900">
                <a:solidFill>
                  <a:schemeClr val="lt1"/>
                </a:solidFill>
                <a:latin typeface="Arial"/>
                <a:ea typeface="Arial"/>
                <a:cs typeface="Arial"/>
                <a:sym typeface="Arial"/>
              </a:endParaRPr>
            </a:p>
          </p:txBody>
        </p:sp>
      </p:grpSp>
      <p:sp>
        <p:nvSpPr>
          <p:cNvPr id="3889" name="Google Shape;3889;p541"/>
          <p:cNvSpPr txBox="1"/>
          <p:nvPr>
            <p:ph idx="12" type="sldNum"/>
          </p:nvPr>
        </p:nvSpPr>
        <p:spPr>
          <a:xfrm>
            <a:off x="6893653" y="4844306"/>
            <a:ext cx="1527000" cy="114300"/>
          </a:xfrm>
          <a:prstGeom prst="rect">
            <a:avLst/>
          </a:prstGeom>
          <a:noFill/>
          <a:ln>
            <a:noFill/>
          </a:ln>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3890" name="Google Shape;3890;p541"/>
          <p:cNvSpPr txBox="1"/>
          <p:nvPr>
            <p:ph type="title"/>
          </p:nvPr>
        </p:nvSpPr>
        <p:spPr>
          <a:xfrm>
            <a:off x="450550" y="179886"/>
            <a:ext cx="8077200" cy="3582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dk1"/>
              </a:buClr>
              <a:buSzPts val="1800"/>
              <a:buFont typeface="Georgia"/>
              <a:buNone/>
            </a:pPr>
            <a:r>
              <a:rPr lang="en"/>
              <a:t>Interlocking aspects for doing data science</a:t>
            </a:r>
            <a:endParaRPr/>
          </a:p>
        </p:txBody>
      </p:sp>
      <p:grpSp>
        <p:nvGrpSpPr>
          <p:cNvPr id="3891" name="Google Shape;3891;p541"/>
          <p:cNvGrpSpPr/>
          <p:nvPr/>
        </p:nvGrpSpPr>
        <p:grpSpPr>
          <a:xfrm>
            <a:off x="2038547" y="771662"/>
            <a:ext cx="382609" cy="352116"/>
            <a:chOff x="986" y="0"/>
            <a:chExt cx="6682" cy="6681"/>
          </a:xfrm>
        </p:grpSpPr>
        <p:sp>
          <p:nvSpPr>
            <p:cNvPr id="3892" name="Google Shape;3892;p541"/>
            <p:cNvSpPr/>
            <p:nvPr/>
          </p:nvSpPr>
          <p:spPr>
            <a:xfrm>
              <a:off x="986" y="0"/>
              <a:ext cx="6682" cy="6681"/>
            </a:xfrm>
            <a:custGeom>
              <a:rect b="b" l="l" r="r" t="t"/>
              <a:pathLst>
                <a:path extrusionOk="0" h="6681" w="6682">
                  <a:moveTo>
                    <a:pt x="0" y="0"/>
                  </a:moveTo>
                  <a:lnTo>
                    <a:pt x="0" y="6681"/>
                  </a:lnTo>
                  <a:lnTo>
                    <a:pt x="6682" y="6681"/>
                  </a:lnTo>
                  <a:lnTo>
                    <a:pt x="6682" y="0"/>
                  </a:lnTo>
                  <a:lnTo>
                    <a:pt x="0" y="0"/>
                  </a:lnTo>
                  <a:close/>
                  <a:moveTo>
                    <a:pt x="1774" y="286"/>
                  </a:moveTo>
                  <a:lnTo>
                    <a:pt x="1774" y="2846"/>
                  </a:lnTo>
                  <a:lnTo>
                    <a:pt x="286" y="2846"/>
                  </a:lnTo>
                  <a:lnTo>
                    <a:pt x="286" y="286"/>
                  </a:lnTo>
                  <a:lnTo>
                    <a:pt x="1774" y="286"/>
                  </a:lnTo>
                  <a:close/>
                  <a:moveTo>
                    <a:pt x="286" y="4989"/>
                  </a:moveTo>
                  <a:lnTo>
                    <a:pt x="486" y="4989"/>
                  </a:lnTo>
                  <a:lnTo>
                    <a:pt x="486" y="4703"/>
                  </a:lnTo>
                  <a:lnTo>
                    <a:pt x="286" y="4703"/>
                  </a:lnTo>
                  <a:lnTo>
                    <a:pt x="286" y="3132"/>
                  </a:lnTo>
                  <a:lnTo>
                    <a:pt x="2060" y="3132"/>
                  </a:lnTo>
                  <a:lnTo>
                    <a:pt x="2060" y="286"/>
                  </a:lnTo>
                  <a:lnTo>
                    <a:pt x="6396" y="286"/>
                  </a:lnTo>
                  <a:lnTo>
                    <a:pt x="6396" y="3539"/>
                  </a:lnTo>
                  <a:lnTo>
                    <a:pt x="4724" y="3539"/>
                  </a:lnTo>
                  <a:lnTo>
                    <a:pt x="4724" y="6397"/>
                  </a:lnTo>
                  <a:lnTo>
                    <a:pt x="286" y="6397"/>
                  </a:lnTo>
                  <a:lnTo>
                    <a:pt x="286" y="4989"/>
                  </a:lnTo>
                  <a:close/>
                  <a:moveTo>
                    <a:pt x="5008" y="6397"/>
                  </a:moveTo>
                  <a:lnTo>
                    <a:pt x="5008" y="3825"/>
                  </a:lnTo>
                  <a:lnTo>
                    <a:pt x="6396" y="3825"/>
                  </a:lnTo>
                  <a:lnTo>
                    <a:pt x="6396" y="6397"/>
                  </a:lnTo>
                  <a:lnTo>
                    <a:pt x="5008" y="6397"/>
                  </a:lnTo>
                  <a:close/>
                </a:path>
              </a:pathLst>
            </a:custGeom>
            <a:solidFill>
              <a:srgbClr val="D74021"/>
            </a:solidFill>
            <a:ln>
              <a:noFill/>
            </a:ln>
          </p:spPr>
          <p:txBody>
            <a:bodyPr anchorCtr="0" anchor="ctr" bIns="39075" lIns="78150" spcFirstLastPara="1" rIns="78150" wrap="square" tIns="39075">
              <a:noAutofit/>
            </a:bodyPr>
            <a:lstStyle/>
            <a:p>
              <a:pPr indent="0" lvl="0" marL="0" marR="0" rtl="0" algn="ctr">
                <a:spcBef>
                  <a:spcPts val="0"/>
                </a:spcBef>
                <a:spcAft>
                  <a:spcPts val="0"/>
                </a:spcAft>
                <a:buNone/>
              </a:pPr>
              <a:r>
                <a:t/>
              </a:r>
              <a:endParaRPr b="1" sz="800">
                <a:solidFill>
                  <a:srgbClr val="000000"/>
                </a:solidFill>
                <a:latin typeface="Arial"/>
                <a:ea typeface="Arial"/>
                <a:cs typeface="Arial"/>
                <a:sym typeface="Arial"/>
              </a:endParaRPr>
            </a:p>
          </p:txBody>
        </p:sp>
        <p:sp>
          <p:nvSpPr>
            <p:cNvPr id="3893" name="Google Shape;3893;p541"/>
            <p:cNvSpPr/>
            <p:nvPr/>
          </p:nvSpPr>
          <p:spPr>
            <a:xfrm>
              <a:off x="2328" y="4703"/>
              <a:ext cx="300" cy="300"/>
            </a:xfrm>
            <a:prstGeom prst="rect">
              <a:avLst/>
            </a:prstGeom>
            <a:solidFill>
              <a:srgbClr val="D74021"/>
            </a:solidFill>
            <a:ln>
              <a:noFill/>
            </a:ln>
          </p:spPr>
          <p:txBody>
            <a:bodyPr anchorCtr="0" anchor="ctr" bIns="39075" lIns="78150" spcFirstLastPara="1" rIns="78150" wrap="square" tIns="39075">
              <a:noAutofit/>
            </a:bodyPr>
            <a:lstStyle/>
            <a:p>
              <a:pPr indent="0" lvl="0" marL="0" marR="0" rtl="0" algn="ctr">
                <a:spcBef>
                  <a:spcPts val="0"/>
                </a:spcBef>
                <a:spcAft>
                  <a:spcPts val="0"/>
                </a:spcAft>
                <a:buNone/>
              </a:pPr>
              <a:r>
                <a:t/>
              </a:r>
              <a:endParaRPr b="1" sz="800">
                <a:solidFill>
                  <a:srgbClr val="000000"/>
                </a:solidFill>
                <a:latin typeface="Arial"/>
                <a:ea typeface="Arial"/>
                <a:cs typeface="Arial"/>
                <a:sym typeface="Arial"/>
              </a:endParaRPr>
            </a:p>
          </p:txBody>
        </p:sp>
        <p:sp>
          <p:nvSpPr>
            <p:cNvPr id="3894" name="Google Shape;3894;p541"/>
            <p:cNvSpPr/>
            <p:nvPr/>
          </p:nvSpPr>
          <p:spPr>
            <a:xfrm>
              <a:off x="2898" y="4703"/>
              <a:ext cx="300" cy="300"/>
            </a:xfrm>
            <a:prstGeom prst="rect">
              <a:avLst/>
            </a:prstGeom>
            <a:solidFill>
              <a:srgbClr val="D74021"/>
            </a:solidFill>
            <a:ln>
              <a:noFill/>
            </a:ln>
          </p:spPr>
          <p:txBody>
            <a:bodyPr anchorCtr="0" anchor="ctr" bIns="39075" lIns="78150" spcFirstLastPara="1" rIns="78150" wrap="square" tIns="39075">
              <a:noAutofit/>
            </a:bodyPr>
            <a:lstStyle/>
            <a:p>
              <a:pPr indent="0" lvl="0" marL="0" marR="0" rtl="0" algn="ctr">
                <a:spcBef>
                  <a:spcPts val="0"/>
                </a:spcBef>
                <a:spcAft>
                  <a:spcPts val="0"/>
                </a:spcAft>
                <a:buNone/>
              </a:pPr>
              <a:r>
                <a:t/>
              </a:r>
              <a:endParaRPr b="1" sz="800">
                <a:solidFill>
                  <a:srgbClr val="000000"/>
                </a:solidFill>
                <a:latin typeface="Arial"/>
                <a:ea typeface="Arial"/>
                <a:cs typeface="Arial"/>
                <a:sym typeface="Arial"/>
              </a:endParaRPr>
            </a:p>
          </p:txBody>
        </p:sp>
        <p:sp>
          <p:nvSpPr>
            <p:cNvPr id="3895" name="Google Shape;3895;p541"/>
            <p:cNvSpPr/>
            <p:nvPr/>
          </p:nvSpPr>
          <p:spPr>
            <a:xfrm>
              <a:off x="3466" y="4703"/>
              <a:ext cx="300" cy="300"/>
            </a:xfrm>
            <a:prstGeom prst="rect">
              <a:avLst/>
            </a:prstGeom>
            <a:solidFill>
              <a:srgbClr val="D74021"/>
            </a:solidFill>
            <a:ln>
              <a:noFill/>
            </a:ln>
          </p:spPr>
          <p:txBody>
            <a:bodyPr anchorCtr="0" anchor="ctr" bIns="39075" lIns="78150" spcFirstLastPara="1" rIns="78150" wrap="square" tIns="39075">
              <a:noAutofit/>
            </a:bodyPr>
            <a:lstStyle/>
            <a:p>
              <a:pPr indent="0" lvl="0" marL="0" marR="0" rtl="0" algn="ctr">
                <a:spcBef>
                  <a:spcPts val="0"/>
                </a:spcBef>
                <a:spcAft>
                  <a:spcPts val="0"/>
                </a:spcAft>
                <a:buNone/>
              </a:pPr>
              <a:r>
                <a:t/>
              </a:r>
              <a:endParaRPr b="1" sz="800">
                <a:solidFill>
                  <a:srgbClr val="000000"/>
                </a:solidFill>
                <a:latin typeface="Arial"/>
                <a:ea typeface="Arial"/>
                <a:cs typeface="Arial"/>
                <a:sym typeface="Arial"/>
              </a:endParaRPr>
            </a:p>
          </p:txBody>
        </p:sp>
        <p:sp>
          <p:nvSpPr>
            <p:cNvPr id="3896" name="Google Shape;3896;p541"/>
            <p:cNvSpPr/>
            <p:nvPr/>
          </p:nvSpPr>
          <p:spPr>
            <a:xfrm>
              <a:off x="1758" y="4703"/>
              <a:ext cx="300" cy="300"/>
            </a:xfrm>
            <a:prstGeom prst="rect">
              <a:avLst/>
            </a:prstGeom>
            <a:solidFill>
              <a:srgbClr val="D74021"/>
            </a:solidFill>
            <a:ln>
              <a:noFill/>
            </a:ln>
          </p:spPr>
          <p:txBody>
            <a:bodyPr anchorCtr="0" anchor="ctr" bIns="39075" lIns="78150" spcFirstLastPara="1" rIns="78150" wrap="square" tIns="39075">
              <a:noAutofit/>
            </a:bodyPr>
            <a:lstStyle/>
            <a:p>
              <a:pPr indent="0" lvl="0" marL="0" marR="0" rtl="0" algn="ctr">
                <a:spcBef>
                  <a:spcPts val="0"/>
                </a:spcBef>
                <a:spcAft>
                  <a:spcPts val="0"/>
                </a:spcAft>
                <a:buNone/>
              </a:pPr>
              <a:r>
                <a:t/>
              </a:r>
              <a:endParaRPr b="1" sz="800">
                <a:solidFill>
                  <a:srgbClr val="000000"/>
                </a:solidFill>
                <a:latin typeface="Arial"/>
                <a:ea typeface="Arial"/>
                <a:cs typeface="Arial"/>
                <a:sym typeface="Arial"/>
              </a:endParaRPr>
            </a:p>
          </p:txBody>
        </p:sp>
        <p:sp>
          <p:nvSpPr>
            <p:cNvPr id="3897" name="Google Shape;3897;p541"/>
            <p:cNvSpPr/>
            <p:nvPr/>
          </p:nvSpPr>
          <p:spPr>
            <a:xfrm>
              <a:off x="5586" y="1694"/>
              <a:ext cx="300" cy="300"/>
            </a:xfrm>
            <a:prstGeom prst="rect">
              <a:avLst/>
            </a:prstGeom>
            <a:solidFill>
              <a:srgbClr val="D74021"/>
            </a:solidFill>
            <a:ln>
              <a:noFill/>
            </a:ln>
          </p:spPr>
          <p:txBody>
            <a:bodyPr anchorCtr="0" anchor="ctr" bIns="39075" lIns="78150" spcFirstLastPara="1" rIns="78150" wrap="square" tIns="39075">
              <a:noAutofit/>
            </a:bodyPr>
            <a:lstStyle/>
            <a:p>
              <a:pPr indent="0" lvl="0" marL="0" marR="0" rtl="0" algn="ctr">
                <a:spcBef>
                  <a:spcPts val="0"/>
                </a:spcBef>
                <a:spcAft>
                  <a:spcPts val="0"/>
                </a:spcAft>
                <a:buNone/>
              </a:pPr>
              <a:r>
                <a:t/>
              </a:r>
              <a:endParaRPr b="1" sz="800">
                <a:solidFill>
                  <a:srgbClr val="000000"/>
                </a:solidFill>
                <a:latin typeface="Arial"/>
                <a:ea typeface="Arial"/>
                <a:cs typeface="Arial"/>
                <a:sym typeface="Arial"/>
              </a:endParaRPr>
            </a:p>
          </p:txBody>
        </p:sp>
        <p:sp>
          <p:nvSpPr>
            <p:cNvPr id="3898" name="Google Shape;3898;p541"/>
            <p:cNvSpPr/>
            <p:nvPr/>
          </p:nvSpPr>
          <p:spPr>
            <a:xfrm>
              <a:off x="4216" y="2604"/>
              <a:ext cx="300" cy="300"/>
            </a:xfrm>
            <a:prstGeom prst="rect">
              <a:avLst/>
            </a:prstGeom>
            <a:solidFill>
              <a:srgbClr val="D74021"/>
            </a:solidFill>
            <a:ln>
              <a:noFill/>
            </a:ln>
          </p:spPr>
          <p:txBody>
            <a:bodyPr anchorCtr="0" anchor="ctr" bIns="39075" lIns="78150" spcFirstLastPara="1" rIns="78150" wrap="square" tIns="39075">
              <a:noAutofit/>
            </a:bodyPr>
            <a:lstStyle/>
            <a:p>
              <a:pPr indent="0" lvl="0" marL="0" marR="0" rtl="0" algn="ctr">
                <a:spcBef>
                  <a:spcPts val="0"/>
                </a:spcBef>
                <a:spcAft>
                  <a:spcPts val="0"/>
                </a:spcAft>
                <a:buNone/>
              </a:pPr>
              <a:r>
                <a:t/>
              </a:r>
              <a:endParaRPr b="1" sz="800">
                <a:solidFill>
                  <a:srgbClr val="000000"/>
                </a:solidFill>
                <a:latin typeface="Arial"/>
                <a:ea typeface="Arial"/>
                <a:cs typeface="Arial"/>
                <a:sym typeface="Arial"/>
              </a:endParaRPr>
            </a:p>
          </p:txBody>
        </p:sp>
        <p:sp>
          <p:nvSpPr>
            <p:cNvPr id="3899" name="Google Shape;3899;p541"/>
            <p:cNvSpPr/>
            <p:nvPr/>
          </p:nvSpPr>
          <p:spPr>
            <a:xfrm>
              <a:off x="4216" y="2034"/>
              <a:ext cx="300" cy="300"/>
            </a:xfrm>
            <a:prstGeom prst="rect">
              <a:avLst/>
            </a:prstGeom>
            <a:solidFill>
              <a:srgbClr val="D74021"/>
            </a:solidFill>
            <a:ln>
              <a:noFill/>
            </a:ln>
          </p:spPr>
          <p:txBody>
            <a:bodyPr anchorCtr="0" anchor="ctr" bIns="39075" lIns="78150" spcFirstLastPara="1" rIns="78150" wrap="square" tIns="39075">
              <a:noAutofit/>
            </a:bodyPr>
            <a:lstStyle/>
            <a:p>
              <a:pPr indent="0" lvl="0" marL="0" marR="0" rtl="0" algn="ctr">
                <a:spcBef>
                  <a:spcPts val="0"/>
                </a:spcBef>
                <a:spcAft>
                  <a:spcPts val="0"/>
                </a:spcAft>
                <a:buNone/>
              </a:pPr>
              <a:r>
                <a:t/>
              </a:r>
              <a:endParaRPr b="1" sz="800">
                <a:solidFill>
                  <a:srgbClr val="000000"/>
                </a:solidFill>
                <a:latin typeface="Arial"/>
                <a:ea typeface="Arial"/>
                <a:cs typeface="Arial"/>
                <a:sym typeface="Arial"/>
              </a:endParaRPr>
            </a:p>
          </p:txBody>
        </p:sp>
        <p:sp>
          <p:nvSpPr>
            <p:cNvPr id="3900" name="Google Shape;3900;p541"/>
            <p:cNvSpPr/>
            <p:nvPr/>
          </p:nvSpPr>
          <p:spPr>
            <a:xfrm>
              <a:off x="4446" y="1694"/>
              <a:ext cx="300" cy="300"/>
            </a:xfrm>
            <a:prstGeom prst="rect">
              <a:avLst/>
            </a:prstGeom>
            <a:solidFill>
              <a:srgbClr val="D74021"/>
            </a:solidFill>
            <a:ln>
              <a:noFill/>
            </a:ln>
          </p:spPr>
          <p:txBody>
            <a:bodyPr anchorCtr="0" anchor="ctr" bIns="39075" lIns="78150" spcFirstLastPara="1" rIns="78150" wrap="square" tIns="39075">
              <a:noAutofit/>
            </a:bodyPr>
            <a:lstStyle/>
            <a:p>
              <a:pPr indent="0" lvl="0" marL="0" marR="0" rtl="0" algn="ctr">
                <a:spcBef>
                  <a:spcPts val="0"/>
                </a:spcBef>
                <a:spcAft>
                  <a:spcPts val="0"/>
                </a:spcAft>
                <a:buNone/>
              </a:pPr>
              <a:r>
                <a:t/>
              </a:r>
              <a:endParaRPr b="1" sz="800">
                <a:solidFill>
                  <a:srgbClr val="000000"/>
                </a:solidFill>
                <a:latin typeface="Arial"/>
                <a:ea typeface="Arial"/>
                <a:cs typeface="Arial"/>
                <a:sym typeface="Arial"/>
              </a:endParaRPr>
            </a:p>
          </p:txBody>
        </p:sp>
        <p:sp>
          <p:nvSpPr>
            <p:cNvPr id="3901" name="Google Shape;3901;p541"/>
            <p:cNvSpPr/>
            <p:nvPr/>
          </p:nvSpPr>
          <p:spPr>
            <a:xfrm>
              <a:off x="4036" y="4703"/>
              <a:ext cx="300" cy="300"/>
            </a:xfrm>
            <a:prstGeom prst="rect">
              <a:avLst/>
            </a:prstGeom>
            <a:solidFill>
              <a:srgbClr val="D74021"/>
            </a:solidFill>
            <a:ln>
              <a:noFill/>
            </a:ln>
          </p:spPr>
          <p:txBody>
            <a:bodyPr anchorCtr="0" anchor="ctr" bIns="39075" lIns="78150" spcFirstLastPara="1" rIns="78150" wrap="square" tIns="39075">
              <a:noAutofit/>
            </a:bodyPr>
            <a:lstStyle/>
            <a:p>
              <a:pPr indent="0" lvl="0" marL="0" marR="0" rtl="0" algn="ctr">
                <a:spcBef>
                  <a:spcPts val="0"/>
                </a:spcBef>
                <a:spcAft>
                  <a:spcPts val="0"/>
                </a:spcAft>
                <a:buNone/>
              </a:pPr>
              <a:r>
                <a:t/>
              </a:r>
              <a:endParaRPr b="1" sz="800">
                <a:solidFill>
                  <a:srgbClr val="000000"/>
                </a:solidFill>
                <a:latin typeface="Arial"/>
                <a:ea typeface="Arial"/>
                <a:cs typeface="Arial"/>
                <a:sym typeface="Arial"/>
              </a:endParaRPr>
            </a:p>
          </p:txBody>
        </p:sp>
        <p:sp>
          <p:nvSpPr>
            <p:cNvPr id="3902" name="Google Shape;3902;p541"/>
            <p:cNvSpPr/>
            <p:nvPr/>
          </p:nvSpPr>
          <p:spPr>
            <a:xfrm>
              <a:off x="5016" y="1694"/>
              <a:ext cx="300" cy="300"/>
            </a:xfrm>
            <a:prstGeom prst="rect">
              <a:avLst/>
            </a:prstGeom>
            <a:solidFill>
              <a:srgbClr val="D74021"/>
            </a:solidFill>
            <a:ln>
              <a:noFill/>
            </a:ln>
          </p:spPr>
          <p:txBody>
            <a:bodyPr anchorCtr="0" anchor="ctr" bIns="39075" lIns="78150" spcFirstLastPara="1" rIns="78150" wrap="square" tIns="39075">
              <a:noAutofit/>
            </a:bodyPr>
            <a:lstStyle/>
            <a:p>
              <a:pPr indent="0" lvl="0" marL="0" marR="0" rtl="0" algn="ctr">
                <a:spcBef>
                  <a:spcPts val="0"/>
                </a:spcBef>
                <a:spcAft>
                  <a:spcPts val="0"/>
                </a:spcAft>
                <a:buNone/>
              </a:pPr>
              <a:r>
                <a:t/>
              </a:r>
              <a:endParaRPr b="1" sz="800">
                <a:solidFill>
                  <a:srgbClr val="000000"/>
                </a:solidFill>
                <a:latin typeface="Arial"/>
                <a:ea typeface="Arial"/>
                <a:cs typeface="Arial"/>
                <a:sym typeface="Arial"/>
              </a:endParaRPr>
            </a:p>
          </p:txBody>
        </p:sp>
        <p:sp>
          <p:nvSpPr>
            <p:cNvPr id="3903" name="Google Shape;3903;p541"/>
            <p:cNvSpPr/>
            <p:nvPr/>
          </p:nvSpPr>
          <p:spPr>
            <a:xfrm>
              <a:off x="4216" y="3745"/>
              <a:ext cx="300" cy="300"/>
            </a:xfrm>
            <a:prstGeom prst="rect">
              <a:avLst/>
            </a:prstGeom>
            <a:solidFill>
              <a:srgbClr val="D74021"/>
            </a:solidFill>
            <a:ln>
              <a:noFill/>
            </a:ln>
          </p:spPr>
          <p:txBody>
            <a:bodyPr anchorCtr="0" anchor="ctr" bIns="39075" lIns="78150" spcFirstLastPara="1" rIns="78150" wrap="square" tIns="39075">
              <a:noAutofit/>
            </a:bodyPr>
            <a:lstStyle/>
            <a:p>
              <a:pPr indent="0" lvl="0" marL="0" marR="0" rtl="0" algn="ctr">
                <a:spcBef>
                  <a:spcPts val="0"/>
                </a:spcBef>
                <a:spcAft>
                  <a:spcPts val="0"/>
                </a:spcAft>
                <a:buNone/>
              </a:pPr>
              <a:r>
                <a:t/>
              </a:r>
              <a:endParaRPr b="1" sz="800">
                <a:solidFill>
                  <a:srgbClr val="000000"/>
                </a:solidFill>
                <a:latin typeface="Arial"/>
                <a:ea typeface="Arial"/>
                <a:cs typeface="Arial"/>
                <a:sym typeface="Arial"/>
              </a:endParaRPr>
            </a:p>
          </p:txBody>
        </p:sp>
        <p:sp>
          <p:nvSpPr>
            <p:cNvPr id="3904" name="Google Shape;3904;p541"/>
            <p:cNvSpPr/>
            <p:nvPr/>
          </p:nvSpPr>
          <p:spPr>
            <a:xfrm>
              <a:off x="4216" y="3174"/>
              <a:ext cx="300" cy="300"/>
            </a:xfrm>
            <a:prstGeom prst="rect">
              <a:avLst/>
            </a:prstGeom>
            <a:solidFill>
              <a:srgbClr val="D74021"/>
            </a:solidFill>
            <a:ln>
              <a:noFill/>
            </a:ln>
          </p:spPr>
          <p:txBody>
            <a:bodyPr anchorCtr="0" anchor="ctr" bIns="39075" lIns="78150" spcFirstLastPara="1" rIns="78150" wrap="square" tIns="39075">
              <a:noAutofit/>
            </a:bodyPr>
            <a:lstStyle/>
            <a:p>
              <a:pPr indent="0" lvl="0" marL="0" marR="0" rtl="0" algn="ctr">
                <a:spcBef>
                  <a:spcPts val="0"/>
                </a:spcBef>
                <a:spcAft>
                  <a:spcPts val="0"/>
                </a:spcAft>
                <a:buNone/>
              </a:pPr>
              <a:r>
                <a:t/>
              </a:r>
              <a:endParaRPr b="1" sz="800">
                <a:solidFill>
                  <a:srgbClr val="000000"/>
                </a:solidFill>
                <a:latin typeface="Arial"/>
                <a:ea typeface="Arial"/>
                <a:cs typeface="Arial"/>
                <a:sym typeface="Arial"/>
              </a:endParaRPr>
            </a:p>
          </p:txBody>
        </p:sp>
        <p:sp>
          <p:nvSpPr>
            <p:cNvPr id="3905" name="Google Shape;3905;p541"/>
            <p:cNvSpPr/>
            <p:nvPr/>
          </p:nvSpPr>
          <p:spPr>
            <a:xfrm>
              <a:off x="4216" y="4313"/>
              <a:ext cx="300" cy="300"/>
            </a:xfrm>
            <a:prstGeom prst="rect">
              <a:avLst/>
            </a:prstGeom>
            <a:solidFill>
              <a:srgbClr val="D74021"/>
            </a:solidFill>
            <a:ln>
              <a:noFill/>
            </a:ln>
          </p:spPr>
          <p:txBody>
            <a:bodyPr anchorCtr="0" anchor="ctr" bIns="39075" lIns="78150" spcFirstLastPara="1" rIns="78150" wrap="square" tIns="39075">
              <a:noAutofit/>
            </a:bodyPr>
            <a:lstStyle/>
            <a:p>
              <a:pPr indent="0" lvl="0" marL="0" marR="0" rtl="0" algn="ctr">
                <a:spcBef>
                  <a:spcPts val="0"/>
                </a:spcBef>
                <a:spcAft>
                  <a:spcPts val="0"/>
                </a:spcAft>
                <a:buNone/>
              </a:pPr>
              <a:r>
                <a:t/>
              </a:r>
              <a:endParaRPr b="1" sz="800">
                <a:solidFill>
                  <a:srgbClr val="000000"/>
                </a:solidFill>
                <a:latin typeface="Arial"/>
                <a:ea typeface="Arial"/>
                <a:cs typeface="Arial"/>
                <a:sym typeface="Arial"/>
              </a:endParaRPr>
            </a:p>
          </p:txBody>
        </p:sp>
        <p:sp>
          <p:nvSpPr>
            <p:cNvPr id="3906" name="Google Shape;3906;p541"/>
            <p:cNvSpPr/>
            <p:nvPr/>
          </p:nvSpPr>
          <p:spPr>
            <a:xfrm>
              <a:off x="5958" y="1166"/>
              <a:ext cx="910" cy="1404"/>
            </a:xfrm>
            <a:custGeom>
              <a:rect b="b" l="l" r="r" t="t"/>
              <a:pathLst>
                <a:path extrusionOk="0" h="1404" w="910">
                  <a:moveTo>
                    <a:pt x="202" y="1404"/>
                  </a:moveTo>
                  <a:lnTo>
                    <a:pt x="910" y="696"/>
                  </a:lnTo>
                  <a:lnTo>
                    <a:pt x="214" y="0"/>
                  </a:lnTo>
                  <a:lnTo>
                    <a:pt x="14" y="202"/>
                  </a:lnTo>
                  <a:lnTo>
                    <a:pt x="340" y="528"/>
                  </a:lnTo>
                  <a:lnTo>
                    <a:pt x="198" y="528"/>
                  </a:lnTo>
                  <a:lnTo>
                    <a:pt x="198" y="812"/>
                  </a:lnTo>
                  <a:lnTo>
                    <a:pt x="390" y="812"/>
                  </a:lnTo>
                  <a:lnTo>
                    <a:pt x="0" y="1202"/>
                  </a:lnTo>
                  <a:lnTo>
                    <a:pt x="202" y="1404"/>
                  </a:lnTo>
                  <a:close/>
                  <a:moveTo>
                    <a:pt x="482" y="670"/>
                  </a:moveTo>
                  <a:lnTo>
                    <a:pt x="508" y="696"/>
                  </a:lnTo>
                  <a:lnTo>
                    <a:pt x="482" y="720"/>
                  </a:lnTo>
                  <a:lnTo>
                    <a:pt x="482" y="670"/>
                  </a:lnTo>
                  <a:close/>
                </a:path>
              </a:pathLst>
            </a:custGeom>
            <a:solidFill>
              <a:srgbClr val="D74021"/>
            </a:solidFill>
            <a:ln>
              <a:noFill/>
            </a:ln>
          </p:spPr>
          <p:txBody>
            <a:bodyPr anchorCtr="0" anchor="ctr" bIns="39075" lIns="78150" spcFirstLastPara="1" rIns="78150" wrap="square" tIns="39075">
              <a:noAutofit/>
            </a:bodyPr>
            <a:lstStyle/>
            <a:p>
              <a:pPr indent="0" lvl="0" marL="0" marR="0" rtl="0" algn="ctr">
                <a:spcBef>
                  <a:spcPts val="0"/>
                </a:spcBef>
                <a:spcAft>
                  <a:spcPts val="0"/>
                </a:spcAft>
                <a:buNone/>
              </a:pPr>
              <a:r>
                <a:t/>
              </a:r>
              <a:endParaRPr b="1" sz="800">
                <a:solidFill>
                  <a:srgbClr val="000000"/>
                </a:solidFill>
                <a:latin typeface="Arial"/>
                <a:ea typeface="Arial"/>
                <a:cs typeface="Arial"/>
                <a:sym typeface="Arial"/>
              </a:endParaRPr>
            </a:p>
          </p:txBody>
        </p:sp>
      </p:grpSp>
      <p:sp>
        <p:nvSpPr>
          <p:cNvPr id="3907" name="Google Shape;3907;p541"/>
          <p:cNvSpPr txBox="1"/>
          <p:nvPr/>
        </p:nvSpPr>
        <p:spPr>
          <a:xfrm>
            <a:off x="946238" y="1206863"/>
            <a:ext cx="2471100" cy="171600"/>
          </a:xfrm>
          <a:prstGeom prst="rect">
            <a:avLst/>
          </a:prstGeom>
          <a:noFill/>
          <a:ln>
            <a:noFill/>
          </a:ln>
        </p:spPr>
        <p:txBody>
          <a:bodyPr anchorCtr="0" anchor="ctr" bIns="91400" lIns="91400" spcFirstLastPara="1" rIns="91400" wrap="square" tIns="91400">
            <a:noAutofit/>
          </a:bodyPr>
          <a:lstStyle/>
          <a:p>
            <a:pPr indent="0" lvl="0" marL="0" marR="0" rtl="0" algn="ctr">
              <a:spcBef>
                <a:spcPts val="0"/>
              </a:spcBef>
              <a:spcAft>
                <a:spcPts val="0"/>
              </a:spcAft>
              <a:buNone/>
            </a:pPr>
            <a:r>
              <a:rPr b="1" lang="en" sz="1800">
                <a:solidFill>
                  <a:schemeClr val="accent1"/>
                </a:solidFill>
                <a:latin typeface="Arial"/>
                <a:ea typeface="Arial"/>
                <a:cs typeface="Arial"/>
                <a:sym typeface="Arial"/>
              </a:rPr>
              <a:t>Strategy</a:t>
            </a:r>
            <a:endParaRPr b="1" sz="1800">
              <a:solidFill>
                <a:schemeClr val="accent1"/>
              </a:solidFill>
              <a:latin typeface="Arial"/>
              <a:ea typeface="Arial"/>
              <a:cs typeface="Arial"/>
              <a:sym typeface="Arial"/>
            </a:endParaRPr>
          </a:p>
        </p:txBody>
      </p:sp>
      <p:grpSp>
        <p:nvGrpSpPr>
          <p:cNvPr id="3908" name="Google Shape;3908;p541"/>
          <p:cNvGrpSpPr/>
          <p:nvPr/>
        </p:nvGrpSpPr>
        <p:grpSpPr>
          <a:xfrm>
            <a:off x="4902878" y="771687"/>
            <a:ext cx="371095" cy="352108"/>
            <a:chOff x="986" y="0"/>
            <a:chExt cx="6673" cy="6672"/>
          </a:xfrm>
        </p:grpSpPr>
        <p:sp>
          <p:nvSpPr>
            <p:cNvPr id="3909" name="Google Shape;3909;p541"/>
            <p:cNvSpPr/>
            <p:nvPr/>
          </p:nvSpPr>
          <p:spPr>
            <a:xfrm>
              <a:off x="986" y="0"/>
              <a:ext cx="6673" cy="6672"/>
            </a:xfrm>
            <a:custGeom>
              <a:rect b="b" l="l" r="r" t="t"/>
              <a:pathLst>
                <a:path extrusionOk="0" h="6672" w="6673">
                  <a:moveTo>
                    <a:pt x="0" y="0"/>
                  </a:moveTo>
                  <a:lnTo>
                    <a:pt x="0" y="6672"/>
                  </a:lnTo>
                  <a:lnTo>
                    <a:pt x="6673" y="6672"/>
                  </a:lnTo>
                  <a:lnTo>
                    <a:pt x="6673" y="0"/>
                  </a:lnTo>
                  <a:lnTo>
                    <a:pt x="0" y="0"/>
                  </a:lnTo>
                  <a:close/>
                  <a:moveTo>
                    <a:pt x="6389" y="6388"/>
                  </a:moveTo>
                  <a:lnTo>
                    <a:pt x="284" y="6388"/>
                  </a:lnTo>
                  <a:lnTo>
                    <a:pt x="284" y="284"/>
                  </a:lnTo>
                  <a:lnTo>
                    <a:pt x="6389" y="284"/>
                  </a:lnTo>
                  <a:lnTo>
                    <a:pt x="6389" y="6388"/>
                  </a:lnTo>
                  <a:close/>
                </a:path>
              </a:pathLst>
            </a:custGeom>
            <a:solidFill>
              <a:srgbClr val="FF0000"/>
            </a:solidFill>
            <a:ln>
              <a:noFill/>
            </a:ln>
          </p:spPr>
          <p:txBody>
            <a:bodyPr anchorCtr="0" anchor="ctr" bIns="39075" lIns="78150" spcFirstLastPara="1" rIns="78150" wrap="square" tIns="39075">
              <a:noAutofit/>
            </a:bodyPr>
            <a:lstStyle/>
            <a:p>
              <a:pPr indent="0" lvl="0" marL="0" marR="0" rtl="0" algn="ctr">
                <a:spcBef>
                  <a:spcPts val="0"/>
                </a:spcBef>
                <a:spcAft>
                  <a:spcPts val="0"/>
                </a:spcAft>
                <a:buNone/>
              </a:pPr>
              <a:r>
                <a:t/>
              </a:r>
              <a:endParaRPr b="1" sz="800">
                <a:solidFill>
                  <a:srgbClr val="000000"/>
                </a:solidFill>
                <a:latin typeface="Arial"/>
                <a:ea typeface="Arial"/>
                <a:cs typeface="Arial"/>
                <a:sym typeface="Arial"/>
              </a:endParaRPr>
            </a:p>
          </p:txBody>
        </p:sp>
        <p:sp>
          <p:nvSpPr>
            <p:cNvPr id="3910" name="Google Shape;3910;p541"/>
            <p:cNvSpPr/>
            <p:nvPr/>
          </p:nvSpPr>
          <p:spPr>
            <a:xfrm>
              <a:off x="1882" y="896"/>
              <a:ext cx="4879" cy="4878"/>
            </a:xfrm>
            <a:custGeom>
              <a:rect b="b" l="l" r="r" t="t"/>
              <a:pathLst>
                <a:path extrusionOk="0" h="4878" w="4879">
                  <a:moveTo>
                    <a:pt x="2441" y="4878"/>
                  </a:moveTo>
                  <a:lnTo>
                    <a:pt x="2441" y="4878"/>
                  </a:lnTo>
                  <a:lnTo>
                    <a:pt x="2503" y="4878"/>
                  </a:lnTo>
                  <a:lnTo>
                    <a:pt x="2565" y="4876"/>
                  </a:lnTo>
                  <a:lnTo>
                    <a:pt x="2627" y="4872"/>
                  </a:lnTo>
                  <a:lnTo>
                    <a:pt x="2689" y="4866"/>
                  </a:lnTo>
                  <a:lnTo>
                    <a:pt x="2751" y="4860"/>
                  </a:lnTo>
                  <a:lnTo>
                    <a:pt x="2811" y="4850"/>
                  </a:lnTo>
                  <a:lnTo>
                    <a:pt x="2871" y="4840"/>
                  </a:lnTo>
                  <a:lnTo>
                    <a:pt x="2931" y="4830"/>
                  </a:lnTo>
                  <a:lnTo>
                    <a:pt x="2991" y="4816"/>
                  </a:lnTo>
                  <a:lnTo>
                    <a:pt x="3049" y="4802"/>
                  </a:lnTo>
                  <a:lnTo>
                    <a:pt x="3107" y="4786"/>
                  </a:lnTo>
                  <a:lnTo>
                    <a:pt x="3165" y="4770"/>
                  </a:lnTo>
                  <a:lnTo>
                    <a:pt x="3223" y="4750"/>
                  </a:lnTo>
                  <a:lnTo>
                    <a:pt x="3279" y="4730"/>
                  </a:lnTo>
                  <a:lnTo>
                    <a:pt x="3335" y="4710"/>
                  </a:lnTo>
                  <a:lnTo>
                    <a:pt x="3389" y="4686"/>
                  </a:lnTo>
                  <a:lnTo>
                    <a:pt x="3443" y="4664"/>
                  </a:lnTo>
                  <a:lnTo>
                    <a:pt x="3497" y="4638"/>
                  </a:lnTo>
                  <a:lnTo>
                    <a:pt x="3551" y="4612"/>
                  </a:lnTo>
                  <a:lnTo>
                    <a:pt x="3603" y="4584"/>
                  </a:lnTo>
                  <a:lnTo>
                    <a:pt x="3653" y="4556"/>
                  </a:lnTo>
                  <a:lnTo>
                    <a:pt x="3705" y="4526"/>
                  </a:lnTo>
                  <a:lnTo>
                    <a:pt x="3755" y="4494"/>
                  </a:lnTo>
                  <a:lnTo>
                    <a:pt x="3803" y="4462"/>
                  </a:lnTo>
                  <a:lnTo>
                    <a:pt x="3851" y="4428"/>
                  </a:lnTo>
                  <a:lnTo>
                    <a:pt x="3899" y="4394"/>
                  </a:lnTo>
                  <a:lnTo>
                    <a:pt x="3945" y="4358"/>
                  </a:lnTo>
                  <a:lnTo>
                    <a:pt x="3991" y="4322"/>
                  </a:lnTo>
                  <a:lnTo>
                    <a:pt x="4035" y="4284"/>
                  </a:lnTo>
                  <a:lnTo>
                    <a:pt x="4079" y="4244"/>
                  </a:lnTo>
                  <a:lnTo>
                    <a:pt x="4123" y="4204"/>
                  </a:lnTo>
                  <a:lnTo>
                    <a:pt x="4165" y="4164"/>
                  </a:lnTo>
                  <a:lnTo>
                    <a:pt x="4205" y="4122"/>
                  </a:lnTo>
                  <a:lnTo>
                    <a:pt x="4245" y="4078"/>
                  </a:lnTo>
                  <a:lnTo>
                    <a:pt x="4285" y="4036"/>
                  </a:lnTo>
                  <a:lnTo>
                    <a:pt x="4323" y="3990"/>
                  </a:lnTo>
                  <a:lnTo>
                    <a:pt x="4359" y="3944"/>
                  </a:lnTo>
                  <a:lnTo>
                    <a:pt x="4395" y="3898"/>
                  </a:lnTo>
                  <a:lnTo>
                    <a:pt x="4429" y="3850"/>
                  </a:lnTo>
                  <a:lnTo>
                    <a:pt x="4463" y="3802"/>
                  </a:lnTo>
                  <a:lnTo>
                    <a:pt x="4495" y="3754"/>
                  </a:lnTo>
                  <a:lnTo>
                    <a:pt x="4527" y="3704"/>
                  </a:lnTo>
                  <a:lnTo>
                    <a:pt x="4557" y="3652"/>
                  </a:lnTo>
                  <a:lnTo>
                    <a:pt x="4585" y="3602"/>
                  </a:lnTo>
                  <a:lnTo>
                    <a:pt x="4613" y="3550"/>
                  </a:lnTo>
                  <a:lnTo>
                    <a:pt x="4639" y="3496"/>
                  </a:lnTo>
                  <a:lnTo>
                    <a:pt x="4663" y="3442"/>
                  </a:lnTo>
                  <a:lnTo>
                    <a:pt x="4687" y="3388"/>
                  </a:lnTo>
                  <a:lnTo>
                    <a:pt x="4711" y="3334"/>
                  </a:lnTo>
                  <a:lnTo>
                    <a:pt x="4731" y="3278"/>
                  </a:lnTo>
                  <a:lnTo>
                    <a:pt x="4751" y="3222"/>
                  </a:lnTo>
                  <a:lnTo>
                    <a:pt x="4769" y="3164"/>
                  </a:lnTo>
                  <a:lnTo>
                    <a:pt x="4787" y="3106"/>
                  </a:lnTo>
                  <a:lnTo>
                    <a:pt x="4803" y="3048"/>
                  </a:lnTo>
                  <a:lnTo>
                    <a:pt x="4817" y="2990"/>
                  </a:lnTo>
                  <a:lnTo>
                    <a:pt x="4831" y="2930"/>
                  </a:lnTo>
                  <a:lnTo>
                    <a:pt x="4841" y="2872"/>
                  </a:lnTo>
                  <a:lnTo>
                    <a:pt x="4851" y="2810"/>
                  </a:lnTo>
                  <a:lnTo>
                    <a:pt x="4861" y="2750"/>
                  </a:lnTo>
                  <a:lnTo>
                    <a:pt x="4867" y="2688"/>
                  </a:lnTo>
                  <a:lnTo>
                    <a:pt x="4873" y="2628"/>
                  </a:lnTo>
                  <a:lnTo>
                    <a:pt x="4877" y="2566"/>
                  </a:lnTo>
                  <a:lnTo>
                    <a:pt x="4879" y="2502"/>
                  </a:lnTo>
                  <a:lnTo>
                    <a:pt x="4879" y="2440"/>
                  </a:lnTo>
                  <a:lnTo>
                    <a:pt x="4879" y="2440"/>
                  </a:lnTo>
                  <a:lnTo>
                    <a:pt x="4879" y="2376"/>
                  </a:lnTo>
                  <a:lnTo>
                    <a:pt x="4877" y="2314"/>
                  </a:lnTo>
                  <a:lnTo>
                    <a:pt x="4873" y="2252"/>
                  </a:lnTo>
                  <a:lnTo>
                    <a:pt x="4867" y="2190"/>
                  </a:lnTo>
                  <a:lnTo>
                    <a:pt x="4861" y="2130"/>
                  </a:lnTo>
                  <a:lnTo>
                    <a:pt x="4851" y="2068"/>
                  </a:lnTo>
                  <a:lnTo>
                    <a:pt x="4841" y="2008"/>
                  </a:lnTo>
                  <a:lnTo>
                    <a:pt x="4831" y="1948"/>
                  </a:lnTo>
                  <a:lnTo>
                    <a:pt x="4817" y="1890"/>
                  </a:lnTo>
                  <a:lnTo>
                    <a:pt x="4803" y="1830"/>
                  </a:lnTo>
                  <a:lnTo>
                    <a:pt x="4787" y="1772"/>
                  </a:lnTo>
                  <a:lnTo>
                    <a:pt x="4769" y="1716"/>
                  </a:lnTo>
                  <a:lnTo>
                    <a:pt x="4751" y="1658"/>
                  </a:lnTo>
                  <a:lnTo>
                    <a:pt x="4731" y="1602"/>
                  </a:lnTo>
                  <a:lnTo>
                    <a:pt x="4711" y="1546"/>
                  </a:lnTo>
                  <a:lnTo>
                    <a:pt x="4687" y="1492"/>
                  </a:lnTo>
                  <a:lnTo>
                    <a:pt x="4663" y="1436"/>
                  </a:lnTo>
                  <a:lnTo>
                    <a:pt x="4639" y="1384"/>
                  </a:lnTo>
                  <a:lnTo>
                    <a:pt x="4613" y="1330"/>
                  </a:lnTo>
                  <a:lnTo>
                    <a:pt x="4585" y="1278"/>
                  </a:lnTo>
                  <a:lnTo>
                    <a:pt x="4557" y="1226"/>
                  </a:lnTo>
                  <a:lnTo>
                    <a:pt x="4527" y="1176"/>
                  </a:lnTo>
                  <a:lnTo>
                    <a:pt x="4495" y="1126"/>
                  </a:lnTo>
                  <a:lnTo>
                    <a:pt x="4463" y="1078"/>
                  </a:lnTo>
                  <a:lnTo>
                    <a:pt x="4429" y="1028"/>
                  </a:lnTo>
                  <a:lnTo>
                    <a:pt x="4395" y="982"/>
                  </a:lnTo>
                  <a:lnTo>
                    <a:pt x="4359" y="934"/>
                  </a:lnTo>
                  <a:lnTo>
                    <a:pt x="4323" y="890"/>
                  </a:lnTo>
                  <a:lnTo>
                    <a:pt x="4285" y="844"/>
                  </a:lnTo>
                  <a:lnTo>
                    <a:pt x="4245" y="800"/>
                  </a:lnTo>
                  <a:lnTo>
                    <a:pt x="4205" y="758"/>
                  </a:lnTo>
                  <a:lnTo>
                    <a:pt x="4165" y="716"/>
                  </a:lnTo>
                  <a:lnTo>
                    <a:pt x="4123" y="676"/>
                  </a:lnTo>
                  <a:lnTo>
                    <a:pt x="4079" y="636"/>
                  </a:lnTo>
                  <a:lnTo>
                    <a:pt x="4035" y="596"/>
                  </a:lnTo>
                  <a:lnTo>
                    <a:pt x="3991" y="558"/>
                  </a:lnTo>
                  <a:lnTo>
                    <a:pt x="3945" y="522"/>
                  </a:lnTo>
                  <a:lnTo>
                    <a:pt x="3899" y="486"/>
                  </a:lnTo>
                  <a:lnTo>
                    <a:pt x="3851" y="452"/>
                  </a:lnTo>
                  <a:lnTo>
                    <a:pt x="3803" y="418"/>
                  </a:lnTo>
                  <a:lnTo>
                    <a:pt x="3755" y="386"/>
                  </a:lnTo>
                  <a:lnTo>
                    <a:pt x="3705" y="354"/>
                  </a:lnTo>
                  <a:lnTo>
                    <a:pt x="3653" y="324"/>
                  </a:lnTo>
                  <a:lnTo>
                    <a:pt x="3603" y="296"/>
                  </a:lnTo>
                  <a:lnTo>
                    <a:pt x="3551" y="268"/>
                  </a:lnTo>
                  <a:lnTo>
                    <a:pt x="3497" y="242"/>
                  </a:lnTo>
                  <a:lnTo>
                    <a:pt x="3443" y="216"/>
                  </a:lnTo>
                  <a:lnTo>
                    <a:pt x="3389" y="192"/>
                  </a:lnTo>
                  <a:lnTo>
                    <a:pt x="3335" y="170"/>
                  </a:lnTo>
                  <a:lnTo>
                    <a:pt x="3279" y="150"/>
                  </a:lnTo>
                  <a:lnTo>
                    <a:pt x="3223" y="130"/>
                  </a:lnTo>
                  <a:lnTo>
                    <a:pt x="3165" y="110"/>
                  </a:lnTo>
                  <a:lnTo>
                    <a:pt x="3107" y="94"/>
                  </a:lnTo>
                  <a:lnTo>
                    <a:pt x="3049" y="78"/>
                  </a:lnTo>
                  <a:lnTo>
                    <a:pt x="2991" y="64"/>
                  </a:lnTo>
                  <a:lnTo>
                    <a:pt x="2931" y="50"/>
                  </a:lnTo>
                  <a:lnTo>
                    <a:pt x="2871" y="38"/>
                  </a:lnTo>
                  <a:lnTo>
                    <a:pt x="2811" y="28"/>
                  </a:lnTo>
                  <a:lnTo>
                    <a:pt x="2751" y="20"/>
                  </a:lnTo>
                  <a:lnTo>
                    <a:pt x="2689" y="14"/>
                  </a:lnTo>
                  <a:lnTo>
                    <a:pt x="2627" y="8"/>
                  </a:lnTo>
                  <a:lnTo>
                    <a:pt x="2565" y="4"/>
                  </a:lnTo>
                  <a:lnTo>
                    <a:pt x="2503" y="2"/>
                  </a:lnTo>
                  <a:lnTo>
                    <a:pt x="2441" y="0"/>
                  </a:lnTo>
                  <a:lnTo>
                    <a:pt x="2441" y="0"/>
                  </a:lnTo>
                  <a:lnTo>
                    <a:pt x="2376" y="2"/>
                  </a:lnTo>
                  <a:lnTo>
                    <a:pt x="2314" y="4"/>
                  </a:lnTo>
                  <a:lnTo>
                    <a:pt x="2252" y="8"/>
                  </a:lnTo>
                  <a:lnTo>
                    <a:pt x="2190" y="14"/>
                  </a:lnTo>
                  <a:lnTo>
                    <a:pt x="2130" y="20"/>
                  </a:lnTo>
                  <a:lnTo>
                    <a:pt x="2068" y="28"/>
                  </a:lnTo>
                  <a:lnTo>
                    <a:pt x="2008" y="38"/>
                  </a:lnTo>
                  <a:lnTo>
                    <a:pt x="1948" y="50"/>
                  </a:lnTo>
                  <a:lnTo>
                    <a:pt x="1890" y="64"/>
                  </a:lnTo>
                  <a:lnTo>
                    <a:pt x="1830" y="78"/>
                  </a:lnTo>
                  <a:lnTo>
                    <a:pt x="1772" y="94"/>
                  </a:lnTo>
                  <a:lnTo>
                    <a:pt x="1716" y="110"/>
                  </a:lnTo>
                  <a:lnTo>
                    <a:pt x="1658" y="130"/>
                  </a:lnTo>
                  <a:lnTo>
                    <a:pt x="1602" y="150"/>
                  </a:lnTo>
                  <a:lnTo>
                    <a:pt x="1546" y="170"/>
                  </a:lnTo>
                  <a:lnTo>
                    <a:pt x="1492" y="192"/>
                  </a:lnTo>
                  <a:lnTo>
                    <a:pt x="1436" y="216"/>
                  </a:lnTo>
                  <a:lnTo>
                    <a:pt x="1384" y="242"/>
                  </a:lnTo>
                  <a:lnTo>
                    <a:pt x="1330" y="268"/>
                  </a:lnTo>
                  <a:lnTo>
                    <a:pt x="1278" y="296"/>
                  </a:lnTo>
                  <a:lnTo>
                    <a:pt x="1226" y="324"/>
                  </a:lnTo>
                  <a:lnTo>
                    <a:pt x="1176" y="354"/>
                  </a:lnTo>
                  <a:lnTo>
                    <a:pt x="1126" y="386"/>
                  </a:lnTo>
                  <a:lnTo>
                    <a:pt x="1076" y="418"/>
                  </a:lnTo>
                  <a:lnTo>
                    <a:pt x="1028" y="452"/>
                  </a:lnTo>
                  <a:lnTo>
                    <a:pt x="982" y="486"/>
                  </a:lnTo>
                  <a:lnTo>
                    <a:pt x="934" y="522"/>
                  </a:lnTo>
                  <a:lnTo>
                    <a:pt x="890" y="558"/>
                  </a:lnTo>
                  <a:lnTo>
                    <a:pt x="844" y="596"/>
                  </a:lnTo>
                  <a:lnTo>
                    <a:pt x="800" y="636"/>
                  </a:lnTo>
                  <a:lnTo>
                    <a:pt x="758" y="676"/>
                  </a:lnTo>
                  <a:lnTo>
                    <a:pt x="716" y="716"/>
                  </a:lnTo>
                  <a:lnTo>
                    <a:pt x="674" y="758"/>
                  </a:lnTo>
                  <a:lnTo>
                    <a:pt x="634" y="800"/>
                  </a:lnTo>
                  <a:lnTo>
                    <a:pt x="596" y="844"/>
                  </a:lnTo>
                  <a:lnTo>
                    <a:pt x="558" y="890"/>
                  </a:lnTo>
                  <a:lnTo>
                    <a:pt x="522" y="934"/>
                  </a:lnTo>
                  <a:lnTo>
                    <a:pt x="486" y="982"/>
                  </a:lnTo>
                  <a:lnTo>
                    <a:pt x="452" y="1028"/>
                  </a:lnTo>
                  <a:lnTo>
                    <a:pt x="418" y="1078"/>
                  </a:lnTo>
                  <a:lnTo>
                    <a:pt x="386" y="1126"/>
                  </a:lnTo>
                  <a:lnTo>
                    <a:pt x="354" y="1176"/>
                  </a:lnTo>
                  <a:lnTo>
                    <a:pt x="324" y="1226"/>
                  </a:lnTo>
                  <a:lnTo>
                    <a:pt x="296" y="1278"/>
                  </a:lnTo>
                  <a:lnTo>
                    <a:pt x="268" y="1330"/>
                  </a:lnTo>
                  <a:lnTo>
                    <a:pt x="242" y="1384"/>
                  </a:lnTo>
                  <a:lnTo>
                    <a:pt x="216" y="1436"/>
                  </a:lnTo>
                  <a:lnTo>
                    <a:pt x="192" y="1492"/>
                  </a:lnTo>
                  <a:lnTo>
                    <a:pt x="170" y="1546"/>
                  </a:lnTo>
                  <a:lnTo>
                    <a:pt x="148" y="1602"/>
                  </a:lnTo>
                  <a:lnTo>
                    <a:pt x="128" y="1658"/>
                  </a:lnTo>
                  <a:lnTo>
                    <a:pt x="110" y="1716"/>
                  </a:lnTo>
                  <a:lnTo>
                    <a:pt x="94" y="1772"/>
                  </a:lnTo>
                  <a:lnTo>
                    <a:pt x="78" y="1830"/>
                  </a:lnTo>
                  <a:lnTo>
                    <a:pt x="64" y="1890"/>
                  </a:lnTo>
                  <a:lnTo>
                    <a:pt x="50" y="1948"/>
                  </a:lnTo>
                  <a:lnTo>
                    <a:pt x="38" y="2008"/>
                  </a:lnTo>
                  <a:lnTo>
                    <a:pt x="28" y="2068"/>
                  </a:lnTo>
                  <a:lnTo>
                    <a:pt x="20" y="2130"/>
                  </a:lnTo>
                  <a:lnTo>
                    <a:pt x="14" y="2190"/>
                  </a:lnTo>
                  <a:lnTo>
                    <a:pt x="8" y="2252"/>
                  </a:lnTo>
                  <a:lnTo>
                    <a:pt x="4" y="2314"/>
                  </a:lnTo>
                  <a:lnTo>
                    <a:pt x="2" y="2376"/>
                  </a:lnTo>
                  <a:lnTo>
                    <a:pt x="0" y="2440"/>
                  </a:lnTo>
                  <a:lnTo>
                    <a:pt x="0" y="2440"/>
                  </a:lnTo>
                  <a:lnTo>
                    <a:pt x="2" y="2502"/>
                  </a:lnTo>
                  <a:lnTo>
                    <a:pt x="4" y="2566"/>
                  </a:lnTo>
                  <a:lnTo>
                    <a:pt x="8" y="2628"/>
                  </a:lnTo>
                  <a:lnTo>
                    <a:pt x="14" y="2688"/>
                  </a:lnTo>
                  <a:lnTo>
                    <a:pt x="20" y="2750"/>
                  </a:lnTo>
                  <a:lnTo>
                    <a:pt x="28" y="2810"/>
                  </a:lnTo>
                  <a:lnTo>
                    <a:pt x="38" y="2872"/>
                  </a:lnTo>
                  <a:lnTo>
                    <a:pt x="50" y="2930"/>
                  </a:lnTo>
                  <a:lnTo>
                    <a:pt x="64" y="2990"/>
                  </a:lnTo>
                  <a:lnTo>
                    <a:pt x="78" y="3048"/>
                  </a:lnTo>
                  <a:lnTo>
                    <a:pt x="94" y="3106"/>
                  </a:lnTo>
                  <a:lnTo>
                    <a:pt x="110" y="3164"/>
                  </a:lnTo>
                  <a:lnTo>
                    <a:pt x="128" y="3222"/>
                  </a:lnTo>
                  <a:lnTo>
                    <a:pt x="148" y="3278"/>
                  </a:lnTo>
                  <a:lnTo>
                    <a:pt x="170" y="3334"/>
                  </a:lnTo>
                  <a:lnTo>
                    <a:pt x="192" y="3388"/>
                  </a:lnTo>
                  <a:lnTo>
                    <a:pt x="216" y="3442"/>
                  </a:lnTo>
                  <a:lnTo>
                    <a:pt x="242" y="3496"/>
                  </a:lnTo>
                  <a:lnTo>
                    <a:pt x="268" y="3550"/>
                  </a:lnTo>
                  <a:lnTo>
                    <a:pt x="296" y="3602"/>
                  </a:lnTo>
                  <a:lnTo>
                    <a:pt x="324" y="3652"/>
                  </a:lnTo>
                  <a:lnTo>
                    <a:pt x="354" y="3704"/>
                  </a:lnTo>
                  <a:lnTo>
                    <a:pt x="386" y="3754"/>
                  </a:lnTo>
                  <a:lnTo>
                    <a:pt x="418" y="3802"/>
                  </a:lnTo>
                  <a:lnTo>
                    <a:pt x="452" y="3850"/>
                  </a:lnTo>
                  <a:lnTo>
                    <a:pt x="486" y="3898"/>
                  </a:lnTo>
                  <a:lnTo>
                    <a:pt x="522" y="3944"/>
                  </a:lnTo>
                  <a:lnTo>
                    <a:pt x="558" y="3990"/>
                  </a:lnTo>
                  <a:lnTo>
                    <a:pt x="596" y="4036"/>
                  </a:lnTo>
                  <a:lnTo>
                    <a:pt x="634" y="4078"/>
                  </a:lnTo>
                  <a:lnTo>
                    <a:pt x="674" y="4122"/>
                  </a:lnTo>
                  <a:lnTo>
                    <a:pt x="716" y="4164"/>
                  </a:lnTo>
                  <a:lnTo>
                    <a:pt x="758" y="4204"/>
                  </a:lnTo>
                  <a:lnTo>
                    <a:pt x="800" y="4244"/>
                  </a:lnTo>
                  <a:lnTo>
                    <a:pt x="844" y="4284"/>
                  </a:lnTo>
                  <a:lnTo>
                    <a:pt x="890" y="4322"/>
                  </a:lnTo>
                  <a:lnTo>
                    <a:pt x="934" y="4358"/>
                  </a:lnTo>
                  <a:lnTo>
                    <a:pt x="982" y="4394"/>
                  </a:lnTo>
                  <a:lnTo>
                    <a:pt x="1028" y="4428"/>
                  </a:lnTo>
                  <a:lnTo>
                    <a:pt x="1076" y="4462"/>
                  </a:lnTo>
                  <a:lnTo>
                    <a:pt x="1126" y="4494"/>
                  </a:lnTo>
                  <a:lnTo>
                    <a:pt x="1176" y="4526"/>
                  </a:lnTo>
                  <a:lnTo>
                    <a:pt x="1226" y="4556"/>
                  </a:lnTo>
                  <a:lnTo>
                    <a:pt x="1278" y="4584"/>
                  </a:lnTo>
                  <a:lnTo>
                    <a:pt x="1330" y="4612"/>
                  </a:lnTo>
                  <a:lnTo>
                    <a:pt x="1384" y="4638"/>
                  </a:lnTo>
                  <a:lnTo>
                    <a:pt x="1436" y="4664"/>
                  </a:lnTo>
                  <a:lnTo>
                    <a:pt x="1492" y="4686"/>
                  </a:lnTo>
                  <a:lnTo>
                    <a:pt x="1546" y="4710"/>
                  </a:lnTo>
                  <a:lnTo>
                    <a:pt x="1602" y="4730"/>
                  </a:lnTo>
                  <a:lnTo>
                    <a:pt x="1658" y="4750"/>
                  </a:lnTo>
                  <a:lnTo>
                    <a:pt x="1716" y="4770"/>
                  </a:lnTo>
                  <a:lnTo>
                    <a:pt x="1772" y="4786"/>
                  </a:lnTo>
                  <a:lnTo>
                    <a:pt x="1830" y="4802"/>
                  </a:lnTo>
                  <a:lnTo>
                    <a:pt x="1890" y="4816"/>
                  </a:lnTo>
                  <a:lnTo>
                    <a:pt x="1948" y="4830"/>
                  </a:lnTo>
                  <a:lnTo>
                    <a:pt x="2008" y="4840"/>
                  </a:lnTo>
                  <a:lnTo>
                    <a:pt x="2068" y="4850"/>
                  </a:lnTo>
                  <a:lnTo>
                    <a:pt x="2130" y="4860"/>
                  </a:lnTo>
                  <a:lnTo>
                    <a:pt x="2190" y="4866"/>
                  </a:lnTo>
                  <a:lnTo>
                    <a:pt x="2252" y="4872"/>
                  </a:lnTo>
                  <a:lnTo>
                    <a:pt x="2314" y="4876"/>
                  </a:lnTo>
                  <a:lnTo>
                    <a:pt x="2376" y="4878"/>
                  </a:lnTo>
                  <a:lnTo>
                    <a:pt x="2441" y="4878"/>
                  </a:lnTo>
                  <a:lnTo>
                    <a:pt x="2441" y="4878"/>
                  </a:lnTo>
                  <a:close/>
                  <a:moveTo>
                    <a:pt x="716" y="3730"/>
                  </a:moveTo>
                  <a:lnTo>
                    <a:pt x="1206" y="3730"/>
                  </a:lnTo>
                  <a:lnTo>
                    <a:pt x="1206" y="3730"/>
                  </a:lnTo>
                  <a:lnTo>
                    <a:pt x="1244" y="3830"/>
                  </a:lnTo>
                  <a:lnTo>
                    <a:pt x="1284" y="3924"/>
                  </a:lnTo>
                  <a:lnTo>
                    <a:pt x="1328" y="4016"/>
                  </a:lnTo>
                  <a:lnTo>
                    <a:pt x="1374" y="4104"/>
                  </a:lnTo>
                  <a:lnTo>
                    <a:pt x="1422" y="4188"/>
                  </a:lnTo>
                  <a:lnTo>
                    <a:pt x="1472" y="4268"/>
                  </a:lnTo>
                  <a:lnTo>
                    <a:pt x="1526" y="4344"/>
                  </a:lnTo>
                  <a:lnTo>
                    <a:pt x="1580" y="4416"/>
                  </a:lnTo>
                  <a:lnTo>
                    <a:pt x="1580" y="4416"/>
                  </a:lnTo>
                  <a:lnTo>
                    <a:pt x="1516" y="4386"/>
                  </a:lnTo>
                  <a:lnTo>
                    <a:pt x="1454" y="4354"/>
                  </a:lnTo>
                  <a:lnTo>
                    <a:pt x="1392" y="4322"/>
                  </a:lnTo>
                  <a:lnTo>
                    <a:pt x="1332" y="4286"/>
                  </a:lnTo>
                  <a:lnTo>
                    <a:pt x="1272" y="4250"/>
                  </a:lnTo>
                  <a:lnTo>
                    <a:pt x="1214" y="4210"/>
                  </a:lnTo>
                  <a:lnTo>
                    <a:pt x="1158" y="4170"/>
                  </a:lnTo>
                  <a:lnTo>
                    <a:pt x="1102" y="4128"/>
                  </a:lnTo>
                  <a:lnTo>
                    <a:pt x="1048" y="4084"/>
                  </a:lnTo>
                  <a:lnTo>
                    <a:pt x="996" y="4038"/>
                  </a:lnTo>
                  <a:lnTo>
                    <a:pt x="946" y="3990"/>
                  </a:lnTo>
                  <a:lnTo>
                    <a:pt x="896" y="3942"/>
                  </a:lnTo>
                  <a:lnTo>
                    <a:pt x="848" y="3892"/>
                  </a:lnTo>
                  <a:lnTo>
                    <a:pt x="802" y="3840"/>
                  </a:lnTo>
                  <a:lnTo>
                    <a:pt x="758" y="3786"/>
                  </a:lnTo>
                  <a:lnTo>
                    <a:pt x="716" y="3730"/>
                  </a:lnTo>
                  <a:lnTo>
                    <a:pt x="716" y="3730"/>
                  </a:lnTo>
                  <a:close/>
                  <a:moveTo>
                    <a:pt x="852" y="1434"/>
                  </a:moveTo>
                  <a:lnTo>
                    <a:pt x="852" y="1434"/>
                  </a:lnTo>
                  <a:lnTo>
                    <a:pt x="864" y="1480"/>
                  </a:lnTo>
                  <a:lnTo>
                    <a:pt x="880" y="1526"/>
                  </a:lnTo>
                  <a:lnTo>
                    <a:pt x="900" y="1568"/>
                  </a:lnTo>
                  <a:lnTo>
                    <a:pt x="924" y="1608"/>
                  </a:lnTo>
                  <a:lnTo>
                    <a:pt x="952" y="1648"/>
                  </a:lnTo>
                  <a:lnTo>
                    <a:pt x="982" y="1682"/>
                  </a:lnTo>
                  <a:lnTo>
                    <a:pt x="1016" y="1716"/>
                  </a:lnTo>
                  <a:lnTo>
                    <a:pt x="1052" y="1746"/>
                  </a:lnTo>
                  <a:lnTo>
                    <a:pt x="1052" y="1746"/>
                  </a:lnTo>
                  <a:lnTo>
                    <a:pt x="1040" y="1812"/>
                  </a:lnTo>
                  <a:lnTo>
                    <a:pt x="1030" y="1880"/>
                  </a:lnTo>
                  <a:lnTo>
                    <a:pt x="1014" y="2018"/>
                  </a:lnTo>
                  <a:lnTo>
                    <a:pt x="1002" y="2158"/>
                  </a:lnTo>
                  <a:lnTo>
                    <a:pt x="998" y="2228"/>
                  </a:lnTo>
                  <a:lnTo>
                    <a:pt x="996" y="2298"/>
                  </a:lnTo>
                  <a:lnTo>
                    <a:pt x="290" y="2298"/>
                  </a:lnTo>
                  <a:lnTo>
                    <a:pt x="290" y="2298"/>
                  </a:lnTo>
                  <a:lnTo>
                    <a:pt x="294" y="2240"/>
                  </a:lnTo>
                  <a:lnTo>
                    <a:pt x="302" y="2182"/>
                  </a:lnTo>
                  <a:lnTo>
                    <a:pt x="308" y="2124"/>
                  </a:lnTo>
                  <a:lnTo>
                    <a:pt x="318" y="2068"/>
                  </a:lnTo>
                  <a:lnTo>
                    <a:pt x="328" y="2012"/>
                  </a:lnTo>
                  <a:lnTo>
                    <a:pt x="340" y="1956"/>
                  </a:lnTo>
                  <a:lnTo>
                    <a:pt x="354" y="1902"/>
                  </a:lnTo>
                  <a:lnTo>
                    <a:pt x="368" y="1848"/>
                  </a:lnTo>
                  <a:lnTo>
                    <a:pt x="384" y="1794"/>
                  </a:lnTo>
                  <a:lnTo>
                    <a:pt x="402" y="1740"/>
                  </a:lnTo>
                  <a:lnTo>
                    <a:pt x="422" y="1688"/>
                  </a:lnTo>
                  <a:lnTo>
                    <a:pt x="442" y="1636"/>
                  </a:lnTo>
                  <a:lnTo>
                    <a:pt x="464" y="1584"/>
                  </a:lnTo>
                  <a:lnTo>
                    <a:pt x="486" y="1534"/>
                  </a:lnTo>
                  <a:lnTo>
                    <a:pt x="510" y="1484"/>
                  </a:lnTo>
                  <a:lnTo>
                    <a:pt x="536" y="1434"/>
                  </a:lnTo>
                  <a:lnTo>
                    <a:pt x="852" y="1434"/>
                  </a:lnTo>
                  <a:close/>
                  <a:moveTo>
                    <a:pt x="4589" y="2298"/>
                  </a:moveTo>
                  <a:lnTo>
                    <a:pt x="4253" y="2298"/>
                  </a:lnTo>
                  <a:lnTo>
                    <a:pt x="4253" y="2298"/>
                  </a:lnTo>
                  <a:lnTo>
                    <a:pt x="4241" y="2266"/>
                  </a:lnTo>
                  <a:lnTo>
                    <a:pt x="4225" y="2236"/>
                  </a:lnTo>
                  <a:lnTo>
                    <a:pt x="4209" y="2206"/>
                  </a:lnTo>
                  <a:lnTo>
                    <a:pt x="4191" y="2178"/>
                  </a:lnTo>
                  <a:lnTo>
                    <a:pt x="4171" y="2152"/>
                  </a:lnTo>
                  <a:lnTo>
                    <a:pt x="4149" y="2126"/>
                  </a:lnTo>
                  <a:lnTo>
                    <a:pt x="4125" y="2102"/>
                  </a:lnTo>
                  <a:lnTo>
                    <a:pt x="4101" y="2080"/>
                  </a:lnTo>
                  <a:lnTo>
                    <a:pt x="4075" y="2058"/>
                  </a:lnTo>
                  <a:lnTo>
                    <a:pt x="4049" y="2040"/>
                  </a:lnTo>
                  <a:lnTo>
                    <a:pt x="4019" y="2022"/>
                  </a:lnTo>
                  <a:lnTo>
                    <a:pt x="3989" y="2006"/>
                  </a:lnTo>
                  <a:lnTo>
                    <a:pt x="3959" y="1992"/>
                  </a:lnTo>
                  <a:lnTo>
                    <a:pt x="3927" y="1980"/>
                  </a:lnTo>
                  <a:lnTo>
                    <a:pt x="3895" y="1970"/>
                  </a:lnTo>
                  <a:lnTo>
                    <a:pt x="3861" y="1962"/>
                  </a:lnTo>
                  <a:lnTo>
                    <a:pt x="3861" y="1962"/>
                  </a:lnTo>
                  <a:lnTo>
                    <a:pt x="3853" y="1894"/>
                  </a:lnTo>
                  <a:lnTo>
                    <a:pt x="3843" y="1824"/>
                  </a:lnTo>
                  <a:lnTo>
                    <a:pt x="3831" y="1758"/>
                  </a:lnTo>
                  <a:lnTo>
                    <a:pt x="3819" y="1690"/>
                  </a:lnTo>
                  <a:lnTo>
                    <a:pt x="3807" y="1626"/>
                  </a:lnTo>
                  <a:lnTo>
                    <a:pt x="3793" y="1560"/>
                  </a:lnTo>
                  <a:lnTo>
                    <a:pt x="3779" y="1496"/>
                  </a:lnTo>
                  <a:lnTo>
                    <a:pt x="3763" y="1434"/>
                  </a:lnTo>
                  <a:lnTo>
                    <a:pt x="4345" y="1434"/>
                  </a:lnTo>
                  <a:lnTo>
                    <a:pt x="4345" y="1434"/>
                  </a:lnTo>
                  <a:lnTo>
                    <a:pt x="4371" y="1484"/>
                  </a:lnTo>
                  <a:lnTo>
                    <a:pt x="4395" y="1534"/>
                  </a:lnTo>
                  <a:lnTo>
                    <a:pt x="4417" y="1584"/>
                  </a:lnTo>
                  <a:lnTo>
                    <a:pt x="4439" y="1636"/>
                  </a:lnTo>
                  <a:lnTo>
                    <a:pt x="4459" y="1688"/>
                  </a:lnTo>
                  <a:lnTo>
                    <a:pt x="4477" y="1740"/>
                  </a:lnTo>
                  <a:lnTo>
                    <a:pt x="4495" y="1794"/>
                  </a:lnTo>
                  <a:lnTo>
                    <a:pt x="4511" y="1848"/>
                  </a:lnTo>
                  <a:lnTo>
                    <a:pt x="4527" y="1902"/>
                  </a:lnTo>
                  <a:lnTo>
                    <a:pt x="4539" y="1956"/>
                  </a:lnTo>
                  <a:lnTo>
                    <a:pt x="4551" y="2012"/>
                  </a:lnTo>
                  <a:lnTo>
                    <a:pt x="4563" y="2068"/>
                  </a:lnTo>
                  <a:lnTo>
                    <a:pt x="4571" y="2124"/>
                  </a:lnTo>
                  <a:lnTo>
                    <a:pt x="4579" y="2182"/>
                  </a:lnTo>
                  <a:lnTo>
                    <a:pt x="4585" y="2240"/>
                  </a:lnTo>
                  <a:lnTo>
                    <a:pt x="4589" y="2298"/>
                  </a:lnTo>
                  <a:lnTo>
                    <a:pt x="4589" y="2298"/>
                  </a:lnTo>
                  <a:close/>
                  <a:moveTo>
                    <a:pt x="1884" y="1434"/>
                  </a:moveTo>
                  <a:lnTo>
                    <a:pt x="2298" y="1434"/>
                  </a:lnTo>
                  <a:lnTo>
                    <a:pt x="2298" y="2298"/>
                  </a:lnTo>
                  <a:lnTo>
                    <a:pt x="1280" y="2298"/>
                  </a:lnTo>
                  <a:lnTo>
                    <a:pt x="1280" y="2298"/>
                  </a:lnTo>
                  <a:lnTo>
                    <a:pt x="1286" y="2184"/>
                  </a:lnTo>
                  <a:lnTo>
                    <a:pt x="1294" y="2070"/>
                  </a:lnTo>
                  <a:lnTo>
                    <a:pt x="1308" y="1960"/>
                  </a:lnTo>
                  <a:lnTo>
                    <a:pt x="1322" y="1850"/>
                  </a:lnTo>
                  <a:lnTo>
                    <a:pt x="1322" y="1850"/>
                  </a:lnTo>
                  <a:lnTo>
                    <a:pt x="1368" y="1852"/>
                  </a:lnTo>
                  <a:lnTo>
                    <a:pt x="1368" y="1852"/>
                  </a:lnTo>
                  <a:lnTo>
                    <a:pt x="1414" y="1850"/>
                  </a:lnTo>
                  <a:lnTo>
                    <a:pt x="1460" y="1844"/>
                  </a:lnTo>
                  <a:lnTo>
                    <a:pt x="1504" y="1834"/>
                  </a:lnTo>
                  <a:lnTo>
                    <a:pt x="1548" y="1820"/>
                  </a:lnTo>
                  <a:lnTo>
                    <a:pt x="1590" y="1802"/>
                  </a:lnTo>
                  <a:lnTo>
                    <a:pt x="1628" y="1782"/>
                  </a:lnTo>
                  <a:lnTo>
                    <a:pt x="1666" y="1758"/>
                  </a:lnTo>
                  <a:lnTo>
                    <a:pt x="1702" y="1732"/>
                  </a:lnTo>
                  <a:lnTo>
                    <a:pt x="1734" y="1702"/>
                  </a:lnTo>
                  <a:lnTo>
                    <a:pt x="1764" y="1670"/>
                  </a:lnTo>
                  <a:lnTo>
                    <a:pt x="1792" y="1636"/>
                  </a:lnTo>
                  <a:lnTo>
                    <a:pt x="1818" y="1600"/>
                  </a:lnTo>
                  <a:lnTo>
                    <a:pt x="1838" y="1560"/>
                  </a:lnTo>
                  <a:lnTo>
                    <a:pt x="1858" y="1520"/>
                  </a:lnTo>
                  <a:lnTo>
                    <a:pt x="1872" y="1478"/>
                  </a:lnTo>
                  <a:lnTo>
                    <a:pt x="1884" y="1434"/>
                  </a:lnTo>
                  <a:lnTo>
                    <a:pt x="1884" y="1434"/>
                  </a:lnTo>
                  <a:close/>
                  <a:moveTo>
                    <a:pt x="2298" y="2582"/>
                  </a:moveTo>
                  <a:lnTo>
                    <a:pt x="2298" y="3054"/>
                  </a:lnTo>
                  <a:lnTo>
                    <a:pt x="2298" y="3054"/>
                  </a:lnTo>
                  <a:lnTo>
                    <a:pt x="2264" y="3064"/>
                  </a:lnTo>
                  <a:lnTo>
                    <a:pt x="2230" y="3078"/>
                  </a:lnTo>
                  <a:lnTo>
                    <a:pt x="2200" y="3094"/>
                  </a:lnTo>
                  <a:lnTo>
                    <a:pt x="2168" y="3112"/>
                  </a:lnTo>
                  <a:lnTo>
                    <a:pt x="2140" y="3130"/>
                  </a:lnTo>
                  <a:lnTo>
                    <a:pt x="2112" y="3152"/>
                  </a:lnTo>
                  <a:lnTo>
                    <a:pt x="2086" y="3174"/>
                  </a:lnTo>
                  <a:lnTo>
                    <a:pt x="2062" y="3200"/>
                  </a:lnTo>
                  <a:lnTo>
                    <a:pt x="2038" y="3226"/>
                  </a:lnTo>
                  <a:lnTo>
                    <a:pt x="2018" y="3254"/>
                  </a:lnTo>
                  <a:lnTo>
                    <a:pt x="1998" y="3282"/>
                  </a:lnTo>
                  <a:lnTo>
                    <a:pt x="1980" y="3312"/>
                  </a:lnTo>
                  <a:lnTo>
                    <a:pt x="1966" y="3344"/>
                  </a:lnTo>
                  <a:lnTo>
                    <a:pt x="1952" y="3378"/>
                  </a:lnTo>
                  <a:lnTo>
                    <a:pt x="1940" y="3412"/>
                  </a:lnTo>
                  <a:lnTo>
                    <a:pt x="1932" y="3446"/>
                  </a:lnTo>
                  <a:lnTo>
                    <a:pt x="1416" y="3446"/>
                  </a:lnTo>
                  <a:lnTo>
                    <a:pt x="1416" y="3446"/>
                  </a:lnTo>
                  <a:lnTo>
                    <a:pt x="1388" y="3346"/>
                  </a:lnTo>
                  <a:lnTo>
                    <a:pt x="1364" y="3244"/>
                  </a:lnTo>
                  <a:lnTo>
                    <a:pt x="1342" y="3138"/>
                  </a:lnTo>
                  <a:lnTo>
                    <a:pt x="1324" y="3032"/>
                  </a:lnTo>
                  <a:lnTo>
                    <a:pt x="1308" y="2922"/>
                  </a:lnTo>
                  <a:lnTo>
                    <a:pt x="1296" y="2810"/>
                  </a:lnTo>
                  <a:lnTo>
                    <a:pt x="1286" y="2698"/>
                  </a:lnTo>
                  <a:lnTo>
                    <a:pt x="1280" y="2582"/>
                  </a:lnTo>
                  <a:lnTo>
                    <a:pt x="2298" y="2582"/>
                  </a:lnTo>
                  <a:close/>
                  <a:moveTo>
                    <a:pt x="2447" y="3802"/>
                  </a:moveTo>
                  <a:lnTo>
                    <a:pt x="2447" y="3802"/>
                  </a:lnTo>
                  <a:lnTo>
                    <a:pt x="2422" y="3802"/>
                  </a:lnTo>
                  <a:lnTo>
                    <a:pt x="2398" y="3798"/>
                  </a:lnTo>
                  <a:lnTo>
                    <a:pt x="2374" y="3792"/>
                  </a:lnTo>
                  <a:lnTo>
                    <a:pt x="2352" y="3784"/>
                  </a:lnTo>
                  <a:lnTo>
                    <a:pt x="2332" y="3774"/>
                  </a:lnTo>
                  <a:lnTo>
                    <a:pt x="2312" y="3760"/>
                  </a:lnTo>
                  <a:lnTo>
                    <a:pt x="2292" y="3746"/>
                  </a:lnTo>
                  <a:lnTo>
                    <a:pt x="2276" y="3732"/>
                  </a:lnTo>
                  <a:lnTo>
                    <a:pt x="2260" y="3714"/>
                  </a:lnTo>
                  <a:lnTo>
                    <a:pt x="2246" y="3696"/>
                  </a:lnTo>
                  <a:lnTo>
                    <a:pt x="2234" y="3676"/>
                  </a:lnTo>
                  <a:lnTo>
                    <a:pt x="2222" y="3654"/>
                  </a:lnTo>
                  <a:lnTo>
                    <a:pt x="2214" y="3632"/>
                  </a:lnTo>
                  <a:lnTo>
                    <a:pt x="2208" y="3608"/>
                  </a:lnTo>
                  <a:lnTo>
                    <a:pt x="2206" y="3584"/>
                  </a:lnTo>
                  <a:lnTo>
                    <a:pt x="2204" y="3560"/>
                  </a:lnTo>
                  <a:lnTo>
                    <a:pt x="2204" y="3560"/>
                  </a:lnTo>
                  <a:lnTo>
                    <a:pt x="2206" y="3534"/>
                  </a:lnTo>
                  <a:lnTo>
                    <a:pt x="2208" y="3510"/>
                  </a:lnTo>
                  <a:lnTo>
                    <a:pt x="2214" y="3488"/>
                  </a:lnTo>
                  <a:lnTo>
                    <a:pt x="2222" y="3464"/>
                  </a:lnTo>
                  <a:lnTo>
                    <a:pt x="2234" y="3444"/>
                  </a:lnTo>
                  <a:lnTo>
                    <a:pt x="2246" y="3424"/>
                  </a:lnTo>
                  <a:lnTo>
                    <a:pt x="2260" y="3404"/>
                  </a:lnTo>
                  <a:lnTo>
                    <a:pt x="2276" y="3388"/>
                  </a:lnTo>
                  <a:lnTo>
                    <a:pt x="2292" y="3372"/>
                  </a:lnTo>
                  <a:lnTo>
                    <a:pt x="2312" y="3358"/>
                  </a:lnTo>
                  <a:lnTo>
                    <a:pt x="2332" y="3346"/>
                  </a:lnTo>
                  <a:lnTo>
                    <a:pt x="2352" y="3336"/>
                  </a:lnTo>
                  <a:lnTo>
                    <a:pt x="2374" y="3328"/>
                  </a:lnTo>
                  <a:lnTo>
                    <a:pt x="2398" y="3322"/>
                  </a:lnTo>
                  <a:lnTo>
                    <a:pt x="2422" y="3318"/>
                  </a:lnTo>
                  <a:lnTo>
                    <a:pt x="2447" y="3316"/>
                  </a:lnTo>
                  <a:lnTo>
                    <a:pt x="2447" y="3316"/>
                  </a:lnTo>
                  <a:lnTo>
                    <a:pt x="2473" y="3318"/>
                  </a:lnTo>
                  <a:lnTo>
                    <a:pt x="2497" y="3322"/>
                  </a:lnTo>
                  <a:lnTo>
                    <a:pt x="2521" y="3328"/>
                  </a:lnTo>
                  <a:lnTo>
                    <a:pt x="2543" y="3336"/>
                  </a:lnTo>
                  <a:lnTo>
                    <a:pt x="2563" y="3346"/>
                  </a:lnTo>
                  <a:lnTo>
                    <a:pt x="2583" y="3358"/>
                  </a:lnTo>
                  <a:lnTo>
                    <a:pt x="2603" y="3372"/>
                  </a:lnTo>
                  <a:lnTo>
                    <a:pt x="2619" y="3388"/>
                  </a:lnTo>
                  <a:lnTo>
                    <a:pt x="2635" y="3404"/>
                  </a:lnTo>
                  <a:lnTo>
                    <a:pt x="2649" y="3424"/>
                  </a:lnTo>
                  <a:lnTo>
                    <a:pt x="2661" y="3444"/>
                  </a:lnTo>
                  <a:lnTo>
                    <a:pt x="2673" y="3464"/>
                  </a:lnTo>
                  <a:lnTo>
                    <a:pt x="2681" y="3488"/>
                  </a:lnTo>
                  <a:lnTo>
                    <a:pt x="2687" y="3510"/>
                  </a:lnTo>
                  <a:lnTo>
                    <a:pt x="2689" y="3534"/>
                  </a:lnTo>
                  <a:lnTo>
                    <a:pt x="2691" y="3560"/>
                  </a:lnTo>
                  <a:lnTo>
                    <a:pt x="2691" y="3560"/>
                  </a:lnTo>
                  <a:lnTo>
                    <a:pt x="2689" y="3584"/>
                  </a:lnTo>
                  <a:lnTo>
                    <a:pt x="2687" y="3608"/>
                  </a:lnTo>
                  <a:lnTo>
                    <a:pt x="2681" y="3632"/>
                  </a:lnTo>
                  <a:lnTo>
                    <a:pt x="2673" y="3654"/>
                  </a:lnTo>
                  <a:lnTo>
                    <a:pt x="2661" y="3676"/>
                  </a:lnTo>
                  <a:lnTo>
                    <a:pt x="2649" y="3696"/>
                  </a:lnTo>
                  <a:lnTo>
                    <a:pt x="2635" y="3714"/>
                  </a:lnTo>
                  <a:lnTo>
                    <a:pt x="2619" y="3732"/>
                  </a:lnTo>
                  <a:lnTo>
                    <a:pt x="2603" y="3746"/>
                  </a:lnTo>
                  <a:lnTo>
                    <a:pt x="2583" y="3760"/>
                  </a:lnTo>
                  <a:lnTo>
                    <a:pt x="2563" y="3774"/>
                  </a:lnTo>
                  <a:lnTo>
                    <a:pt x="2543" y="3784"/>
                  </a:lnTo>
                  <a:lnTo>
                    <a:pt x="2521" y="3792"/>
                  </a:lnTo>
                  <a:lnTo>
                    <a:pt x="2497" y="3798"/>
                  </a:lnTo>
                  <a:lnTo>
                    <a:pt x="2473" y="3802"/>
                  </a:lnTo>
                  <a:lnTo>
                    <a:pt x="2447" y="3802"/>
                  </a:lnTo>
                  <a:lnTo>
                    <a:pt x="2447" y="3802"/>
                  </a:lnTo>
                  <a:close/>
                  <a:moveTo>
                    <a:pt x="1948" y="3730"/>
                  </a:moveTo>
                  <a:lnTo>
                    <a:pt x="1948" y="3730"/>
                  </a:lnTo>
                  <a:lnTo>
                    <a:pt x="1960" y="3760"/>
                  </a:lnTo>
                  <a:lnTo>
                    <a:pt x="1972" y="3788"/>
                  </a:lnTo>
                  <a:lnTo>
                    <a:pt x="1988" y="3816"/>
                  </a:lnTo>
                  <a:lnTo>
                    <a:pt x="2004" y="3844"/>
                  </a:lnTo>
                  <a:lnTo>
                    <a:pt x="2020" y="3870"/>
                  </a:lnTo>
                  <a:lnTo>
                    <a:pt x="2040" y="3894"/>
                  </a:lnTo>
                  <a:lnTo>
                    <a:pt x="2060" y="3918"/>
                  </a:lnTo>
                  <a:lnTo>
                    <a:pt x="2082" y="3940"/>
                  </a:lnTo>
                  <a:lnTo>
                    <a:pt x="2106" y="3960"/>
                  </a:lnTo>
                  <a:lnTo>
                    <a:pt x="2130" y="3980"/>
                  </a:lnTo>
                  <a:lnTo>
                    <a:pt x="2156" y="3998"/>
                  </a:lnTo>
                  <a:lnTo>
                    <a:pt x="2182" y="4014"/>
                  </a:lnTo>
                  <a:lnTo>
                    <a:pt x="2210" y="4030"/>
                  </a:lnTo>
                  <a:lnTo>
                    <a:pt x="2238" y="4044"/>
                  </a:lnTo>
                  <a:lnTo>
                    <a:pt x="2268" y="4056"/>
                  </a:lnTo>
                  <a:lnTo>
                    <a:pt x="2298" y="4066"/>
                  </a:lnTo>
                  <a:lnTo>
                    <a:pt x="2298" y="4576"/>
                  </a:lnTo>
                  <a:lnTo>
                    <a:pt x="2298" y="4576"/>
                  </a:lnTo>
                  <a:lnTo>
                    <a:pt x="2268" y="4570"/>
                  </a:lnTo>
                  <a:lnTo>
                    <a:pt x="2238" y="4560"/>
                  </a:lnTo>
                  <a:lnTo>
                    <a:pt x="2210" y="4550"/>
                  </a:lnTo>
                  <a:lnTo>
                    <a:pt x="2182" y="4538"/>
                  </a:lnTo>
                  <a:lnTo>
                    <a:pt x="2152" y="4524"/>
                  </a:lnTo>
                  <a:lnTo>
                    <a:pt x="2124" y="4510"/>
                  </a:lnTo>
                  <a:lnTo>
                    <a:pt x="2096" y="4494"/>
                  </a:lnTo>
                  <a:lnTo>
                    <a:pt x="2068" y="4476"/>
                  </a:lnTo>
                  <a:lnTo>
                    <a:pt x="2014" y="4438"/>
                  </a:lnTo>
                  <a:lnTo>
                    <a:pt x="1962" y="4396"/>
                  </a:lnTo>
                  <a:lnTo>
                    <a:pt x="1910" y="4348"/>
                  </a:lnTo>
                  <a:lnTo>
                    <a:pt x="1858" y="4296"/>
                  </a:lnTo>
                  <a:lnTo>
                    <a:pt x="1810" y="4238"/>
                  </a:lnTo>
                  <a:lnTo>
                    <a:pt x="1762" y="4178"/>
                  </a:lnTo>
                  <a:lnTo>
                    <a:pt x="1716" y="4112"/>
                  </a:lnTo>
                  <a:lnTo>
                    <a:pt x="1672" y="4044"/>
                  </a:lnTo>
                  <a:lnTo>
                    <a:pt x="1630" y="3970"/>
                  </a:lnTo>
                  <a:lnTo>
                    <a:pt x="1590" y="3894"/>
                  </a:lnTo>
                  <a:lnTo>
                    <a:pt x="1552" y="3814"/>
                  </a:lnTo>
                  <a:lnTo>
                    <a:pt x="1516" y="3730"/>
                  </a:lnTo>
                  <a:lnTo>
                    <a:pt x="1948" y="3730"/>
                  </a:lnTo>
                  <a:close/>
                  <a:moveTo>
                    <a:pt x="2583" y="4576"/>
                  </a:moveTo>
                  <a:lnTo>
                    <a:pt x="2583" y="4068"/>
                  </a:lnTo>
                  <a:lnTo>
                    <a:pt x="2583" y="4068"/>
                  </a:lnTo>
                  <a:lnTo>
                    <a:pt x="2615" y="4060"/>
                  </a:lnTo>
                  <a:lnTo>
                    <a:pt x="2645" y="4048"/>
                  </a:lnTo>
                  <a:lnTo>
                    <a:pt x="2675" y="4036"/>
                  </a:lnTo>
                  <a:lnTo>
                    <a:pt x="2703" y="4020"/>
                  </a:lnTo>
                  <a:lnTo>
                    <a:pt x="2731" y="4004"/>
                  </a:lnTo>
                  <a:lnTo>
                    <a:pt x="2757" y="3986"/>
                  </a:lnTo>
                  <a:lnTo>
                    <a:pt x="2783" y="3966"/>
                  </a:lnTo>
                  <a:lnTo>
                    <a:pt x="2807" y="3944"/>
                  </a:lnTo>
                  <a:lnTo>
                    <a:pt x="2831" y="3922"/>
                  </a:lnTo>
                  <a:lnTo>
                    <a:pt x="2851" y="3898"/>
                  </a:lnTo>
                  <a:lnTo>
                    <a:pt x="2871" y="3874"/>
                  </a:lnTo>
                  <a:lnTo>
                    <a:pt x="2889" y="3846"/>
                  </a:lnTo>
                  <a:lnTo>
                    <a:pt x="2907" y="3820"/>
                  </a:lnTo>
                  <a:lnTo>
                    <a:pt x="2921" y="3790"/>
                  </a:lnTo>
                  <a:lnTo>
                    <a:pt x="2935" y="3762"/>
                  </a:lnTo>
                  <a:lnTo>
                    <a:pt x="2947" y="3730"/>
                  </a:lnTo>
                  <a:lnTo>
                    <a:pt x="3365" y="3730"/>
                  </a:lnTo>
                  <a:lnTo>
                    <a:pt x="3365" y="3730"/>
                  </a:lnTo>
                  <a:lnTo>
                    <a:pt x="3329" y="3814"/>
                  </a:lnTo>
                  <a:lnTo>
                    <a:pt x="3289" y="3894"/>
                  </a:lnTo>
                  <a:lnTo>
                    <a:pt x="3249" y="3972"/>
                  </a:lnTo>
                  <a:lnTo>
                    <a:pt x="3207" y="4044"/>
                  </a:lnTo>
                  <a:lnTo>
                    <a:pt x="3163" y="4114"/>
                  </a:lnTo>
                  <a:lnTo>
                    <a:pt x="3117" y="4178"/>
                  </a:lnTo>
                  <a:lnTo>
                    <a:pt x="3069" y="4238"/>
                  </a:lnTo>
                  <a:lnTo>
                    <a:pt x="3019" y="4296"/>
                  </a:lnTo>
                  <a:lnTo>
                    <a:pt x="2969" y="4348"/>
                  </a:lnTo>
                  <a:lnTo>
                    <a:pt x="2917" y="4394"/>
                  </a:lnTo>
                  <a:lnTo>
                    <a:pt x="2863" y="4438"/>
                  </a:lnTo>
                  <a:lnTo>
                    <a:pt x="2809" y="4476"/>
                  </a:lnTo>
                  <a:lnTo>
                    <a:pt x="2783" y="4492"/>
                  </a:lnTo>
                  <a:lnTo>
                    <a:pt x="2755" y="4508"/>
                  </a:lnTo>
                  <a:lnTo>
                    <a:pt x="2727" y="4522"/>
                  </a:lnTo>
                  <a:lnTo>
                    <a:pt x="2697" y="4536"/>
                  </a:lnTo>
                  <a:lnTo>
                    <a:pt x="2669" y="4548"/>
                  </a:lnTo>
                  <a:lnTo>
                    <a:pt x="2641" y="4558"/>
                  </a:lnTo>
                  <a:lnTo>
                    <a:pt x="2611" y="4568"/>
                  </a:lnTo>
                  <a:lnTo>
                    <a:pt x="2583" y="4576"/>
                  </a:lnTo>
                  <a:lnTo>
                    <a:pt x="2583" y="4576"/>
                  </a:lnTo>
                  <a:close/>
                  <a:moveTo>
                    <a:pt x="2963" y="3446"/>
                  </a:moveTo>
                  <a:lnTo>
                    <a:pt x="2963" y="3446"/>
                  </a:lnTo>
                  <a:lnTo>
                    <a:pt x="2953" y="3410"/>
                  </a:lnTo>
                  <a:lnTo>
                    <a:pt x="2943" y="3376"/>
                  </a:lnTo>
                  <a:lnTo>
                    <a:pt x="2929" y="3342"/>
                  </a:lnTo>
                  <a:lnTo>
                    <a:pt x="2913" y="3310"/>
                  </a:lnTo>
                  <a:lnTo>
                    <a:pt x="2895" y="3278"/>
                  </a:lnTo>
                  <a:lnTo>
                    <a:pt x="2875" y="3250"/>
                  </a:lnTo>
                  <a:lnTo>
                    <a:pt x="2853" y="3220"/>
                  </a:lnTo>
                  <a:lnTo>
                    <a:pt x="2829" y="3194"/>
                  </a:lnTo>
                  <a:lnTo>
                    <a:pt x="2803" y="3170"/>
                  </a:lnTo>
                  <a:lnTo>
                    <a:pt x="2775" y="3146"/>
                  </a:lnTo>
                  <a:lnTo>
                    <a:pt x="2747" y="3126"/>
                  </a:lnTo>
                  <a:lnTo>
                    <a:pt x="2717" y="3106"/>
                  </a:lnTo>
                  <a:lnTo>
                    <a:pt x="2685" y="3088"/>
                  </a:lnTo>
                  <a:lnTo>
                    <a:pt x="2651" y="3074"/>
                  </a:lnTo>
                  <a:lnTo>
                    <a:pt x="2617" y="3060"/>
                  </a:lnTo>
                  <a:lnTo>
                    <a:pt x="2583" y="3050"/>
                  </a:lnTo>
                  <a:lnTo>
                    <a:pt x="2583" y="2582"/>
                  </a:lnTo>
                  <a:lnTo>
                    <a:pt x="3241" y="2582"/>
                  </a:lnTo>
                  <a:lnTo>
                    <a:pt x="3241" y="2582"/>
                  </a:lnTo>
                  <a:lnTo>
                    <a:pt x="3249" y="2616"/>
                  </a:lnTo>
                  <a:lnTo>
                    <a:pt x="3259" y="2648"/>
                  </a:lnTo>
                  <a:lnTo>
                    <a:pt x="3269" y="2678"/>
                  </a:lnTo>
                  <a:lnTo>
                    <a:pt x="3283" y="2708"/>
                  </a:lnTo>
                  <a:lnTo>
                    <a:pt x="3299" y="2738"/>
                  </a:lnTo>
                  <a:lnTo>
                    <a:pt x="3315" y="2766"/>
                  </a:lnTo>
                  <a:lnTo>
                    <a:pt x="3335" y="2794"/>
                  </a:lnTo>
                  <a:lnTo>
                    <a:pt x="3355" y="2818"/>
                  </a:lnTo>
                  <a:lnTo>
                    <a:pt x="3377" y="2844"/>
                  </a:lnTo>
                  <a:lnTo>
                    <a:pt x="3399" y="2866"/>
                  </a:lnTo>
                  <a:lnTo>
                    <a:pt x="3425" y="2888"/>
                  </a:lnTo>
                  <a:lnTo>
                    <a:pt x="3451" y="2908"/>
                  </a:lnTo>
                  <a:lnTo>
                    <a:pt x="3477" y="2926"/>
                  </a:lnTo>
                  <a:lnTo>
                    <a:pt x="3505" y="2942"/>
                  </a:lnTo>
                  <a:lnTo>
                    <a:pt x="3535" y="2958"/>
                  </a:lnTo>
                  <a:lnTo>
                    <a:pt x="3565" y="2970"/>
                  </a:lnTo>
                  <a:lnTo>
                    <a:pt x="3565" y="2970"/>
                  </a:lnTo>
                  <a:lnTo>
                    <a:pt x="3547" y="3094"/>
                  </a:lnTo>
                  <a:lnTo>
                    <a:pt x="3523" y="3216"/>
                  </a:lnTo>
                  <a:lnTo>
                    <a:pt x="3495" y="3332"/>
                  </a:lnTo>
                  <a:lnTo>
                    <a:pt x="3465" y="3446"/>
                  </a:lnTo>
                  <a:lnTo>
                    <a:pt x="2963" y="3446"/>
                  </a:lnTo>
                  <a:close/>
                  <a:moveTo>
                    <a:pt x="3759" y="2236"/>
                  </a:moveTo>
                  <a:lnTo>
                    <a:pt x="3759" y="2236"/>
                  </a:lnTo>
                  <a:lnTo>
                    <a:pt x="3783" y="2238"/>
                  </a:lnTo>
                  <a:lnTo>
                    <a:pt x="3807" y="2242"/>
                  </a:lnTo>
                  <a:lnTo>
                    <a:pt x="3831" y="2248"/>
                  </a:lnTo>
                  <a:lnTo>
                    <a:pt x="3853" y="2256"/>
                  </a:lnTo>
                  <a:lnTo>
                    <a:pt x="3875" y="2266"/>
                  </a:lnTo>
                  <a:lnTo>
                    <a:pt x="3895" y="2278"/>
                  </a:lnTo>
                  <a:lnTo>
                    <a:pt x="3913" y="2292"/>
                  </a:lnTo>
                  <a:lnTo>
                    <a:pt x="3931" y="2308"/>
                  </a:lnTo>
                  <a:lnTo>
                    <a:pt x="3947" y="2326"/>
                  </a:lnTo>
                  <a:lnTo>
                    <a:pt x="3961" y="2344"/>
                  </a:lnTo>
                  <a:lnTo>
                    <a:pt x="3973" y="2364"/>
                  </a:lnTo>
                  <a:lnTo>
                    <a:pt x="3983" y="2386"/>
                  </a:lnTo>
                  <a:lnTo>
                    <a:pt x="3991" y="2408"/>
                  </a:lnTo>
                  <a:lnTo>
                    <a:pt x="3997" y="2432"/>
                  </a:lnTo>
                  <a:lnTo>
                    <a:pt x="4001" y="2456"/>
                  </a:lnTo>
                  <a:lnTo>
                    <a:pt x="4001" y="2480"/>
                  </a:lnTo>
                  <a:lnTo>
                    <a:pt x="4001" y="2480"/>
                  </a:lnTo>
                  <a:lnTo>
                    <a:pt x="4001" y="2504"/>
                  </a:lnTo>
                  <a:lnTo>
                    <a:pt x="3997" y="2528"/>
                  </a:lnTo>
                  <a:lnTo>
                    <a:pt x="3991" y="2552"/>
                  </a:lnTo>
                  <a:lnTo>
                    <a:pt x="3983" y="2574"/>
                  </a:lnTo>
                  <a:lnTo>
                    <a:pt x="3973" y="2596"/>
                  </a:lnTo>
                  <a:lnTo>
                    <a:pt x="3961" y="2616"/>
                  </a:lnTo>
                  <a:lnTo>
                    <a:pt x="3947" y="2634"/>
                  </a:lnTo>
                  <a:lnTo>
                    <a:pt x="3931" y="2652"/>
                  </a:lnTo>
                  <a:lnTo>
                    <a:pt x="3913" y="2668"/>
                  </a:lnTo>
                  <a:lnTo>
                    <a:pt x="3895" y="2682"/>
                  </a:lnTo>
                  <a:lnTo>
                    <a:pt x="3875" y="2694"/>
                  </a:lnTo>
                  <a:lnTo>
                    <a:pt x="3853" y="2704"/>
                  </a:lnTo>
                  <a:lnTo>
                    <a:pt x="3831" y="2712"/>
                  </a:lnTo>
                  <a:lnTo>
                    <a:pt x="3807" y="2718"/>
                  </a:lnTo>
                  <a:lnTo>
                    <a:pt x="3783" y="2722"/>
                  </a:lnTo>
                  <a:lnTo>
                    <a:pt x="3759" y="2724"/>
                  </a:lnTo>
                  <a:lnTo>
                    <a:pt x="3759" y="2724"/>
                  </a:lnTo>
                  <a:lnTo>
                    <a:pt x="3733" y="2722"/>
                  </a:lnTo>
                  <a:lnTo>
                    <a:pt x="3709" y="2718"/>
                  </a:lnTo>
                  <a:lnTo>
                    <a:pt x="3687" y="2712"/>
                  </a:lnTo>
                  <a:lnTo>
                    <a:pt x="3663" y="2704"/>
                  </a:lnTo>
                  <a:lnTo>
                    <a:pt x="3643" y="2694"/>
                  </a:lnTo>
                  <a:lnTo>
                    <a:pt x="3623" y="2682"/>
                  </a:lnTo>
                  <a:lnTo>
                    <a:pt x="3603" y="2668"/>
                  </a:lnTo>
                  <a:lnTo>
                    <a:pt x="3587" y="2652"/>
                  </a:lnTo>
                  <a:lnTo>
                    <a:pt x="3571" y="2634"/>
                  </a:lnTo>
                  <a:lnTo>
                    <a:pt x="3557" y="2616"/>
                  </a:lnTo>
                  <a:lnTo>
                    <a:pt x="3545" y="2596"/>
                  </a:lnTo>
                  <a:lnTo>
                    <a:pt x="3535" y="2574"/>
                  </a:lnTo>
                  <a:lnTo>
                    <a:pt x="3527" y="2552"/>
                  </a:lnTo>
                  <a:lnTo>
                    <a:pt x="3521" y="2528"/>
                  </a:lnTo>
                  <a:lnTo>
                    <a:pt x="3517" y="2504"/>
                  </a:lnTo>
                  <a:lnTo>
                    <a:pt x="3515" y="2480"/>
                  </a:lnTo>
                  <a:lnTo>
                    <a:pt x="3515" y="2480"/>
                  </a:lnTo>
                  <a:lnTo>
                    <a:pt x="3517" y="2456"/>
                  </a:lnTo>
                  <a:lnTo>
                    <a:pt x="3521" y="2432"/>
                  </a:lnTo>
                  <a:lnTo>
                    <a:pt x="3527" y="2408"/>
                  </a:lnTo>
                  <a:lnTo>
                    <a:pt x="3535" y="2386"/>
                  </a:lnTo>
                  <a:lnTo>
                    <a:pt x="3545" y="2364"/>
                  </a:lnTo>
                  <a:lnTo>
                    <a:pt x="3557" y="2344"/>
                  </a:lnTo>
                  <a:lnTo>
                    <a:pt x="3571" y="2326"/>
                  </a:lnTo>
                  <a:lnTo>
                    <a:pt x="3587" y="2308"/>
                  </a:lnTo>
                  <a:lnTo>
                    <a:pt x="3603" y="2292"/>
                  </a:lnTo>
                  <a:lnTo>
                    <a:pt x="3623" y="2278"/>
                  </a:lnTo>
                  <a:lnTo>
                    <a:pt x="3643" y="2266"/>
                  </a:lnTo>
                  <a:lnTo>
                    <a:pt x="3663" y="2256"/>
                  </a:lnTo>
                  <a:lnTo>
                    <a:pt x="3687" y="2248"/>
                  </a:lnTo>
                  <a:lnTo>
                    <a:pt x="3709" y="2242"/>
                  </a:lnTo>
                  <a:lnTo>
                    <a:pt x="3733" y="2238"/>
                  </a:lnTo>
                  <a:lnTo>
                    <a:pt x="3759" y="2236"/>
                  </a:lnTo>
                  <a:lnTo>
                    <a:pt x="3759" y="2236"/>
                  </a:lnTo>
                  <a:close/>
                  <a:moveTo>
                    <a:pt x="3851" y="3000"/>
                  </a:moveTo>
                  <a:lnTo>
                    <a:pt x="3851" y="3000"/>
                  </a:lnTo>
                  <a:lnTo>
                    <a:pt x="3889" y="2990"/>
                  </a:lnTo>
                  <a:lnTo>
                    <a:pt x="3929" y="2980"/>
                  </a:lnTo>
                  <a:lnTo>
                    <a:pt x="3965" y="2964"/>
                  </a:lnTo>
                  <a:lnTo>
                    <a:pt x="4001" y="2948"/>
                  </a:lnTo>
                  <a:lnTo>
                    <a:pt x="4035" y="2928"/>
                  </a:lnTo>
                  <a:lnTo>
                    <a:pt x="4069" y="2906"/>
                  </a:lnTo>
                  <a:lnTo>
                    <a:pt x="4099" y="2882"/>
                  </a:lnTo>
                  <a:lnTo>
                    <a:pt x="4127" y="2856"/>
                  </a:lnTo>
                  <a:lnTo>
                    <a:pt x="4155" y="2828"/>
                  </a:lnTo>
                  <a:lnTo>
                    <a:pt x="4179" y="2798"/>
                  </a:lnTo>
                  <a:lnTo>
                    <a:pt x="4201" y="2766"/>
                  </a:lnTo>
                  <a:lnTo>
                    <a:pt x="4223" y="2732"/>
                  </a:lnTo>
                  <a:lnTo>
                    <a:pt x="4239" y="2696"/>
                  </a:lnTo>
                  <a:lnTo>
                    <a:pt x="4255" y="2660"/>
                  </a:lnTo>
                  <a:lnTo>
                    <a:pt x="4267" y="2622"/>
                  </a:lnTo>
                  <a:lnTo>
                    <a:pt x="4277" y="2582"/>
                  </a:lnTo>
                  <a:lnTo>
                    <a:pt x="4589" y="2582"/>
                  </a:lnTo>
                  <a:lnTo>
                    <a:pt x="4589" y="2582"/>
                  </a:lnTo>
                  <a:lnTo>
                    <a:pt x="4585" y="2640"/>
                  </a:lnTo>
                  <a:lnTo>
                    <a:pt x="4579" y="2698"/>
                  </a:lnTo>
                  <a:lnTo>
                    <a:pt x="4571" y="2754"/>
                  </a:lnTo>
                  <a:lnTo>
                    <a:pt x="4563" y="2812"/>
                  </a:lnTo>
                  <a:lnTo>
                    <a:pt x="4551" y="2868"/>
                  </a:lnTo>
                  <a:lnTo>
                    <a:pt x="4539" y="2924"/>
                  </a:lnTo>
                  <a:lnTo>
                    <a:pt x="4527" y="2978"/>
                  </a:lnTo>
                  <a:lnTo>
                    <a:pt x="4511" y="3032"/>
                  </a:lnTo>
                  <a:lnTo>
                    <a:pt x="4495" y="3086"/>
                  </a:lnTo>
                  <a:lnTo>
                    <a:pt x="4477" y="3140"/>
                  </a:lnTo>
                  <a:lnTo>
                    <a:pt x="4459" y="3192"/>
                  </a:lnTo>
                  <a:lnTo>
                    <a:pt x="4439" y="3244"/>
                  </a:lnTo>
                  <a:lnTo>
                    <a:pt x="4417" y="3296"/>
                  </a:lnTo>
                  <a:lnTo>
                    <a:pt x="4395" y="3346"/>
                  </a:lnTo>
                  <a:lnTo>
                    <a:pt x="4371" y="3396"/>
                  </a:lnTo>
                  <a:lnTo>
                    <a:pt x="4345" y="3446"/>
                  </a:lnTo>
                  <a:lnTo>
                    <a:pt x="3761" y="3446"/>
                  </a:lnTo>
                  <a:lnTo>
                    <a:pt x="3761" y="3446"/>
                  </a:lnTo>
                  <a:lnTo>
                    <a:pt x="3787" y="3338"/>
                  </a:lnTo>
                  <a:lnTo>
                    <a:pt x="3811" y="3228"/>
                  </a:lnTo>
                  <a:lnTo>
                    <a:pt x="3833" y="3114"/>
                  </a:lnTo>
                  <a:lnTo>
                    <a:pt x="3851" y="3000"/>
                  </a:lnTo>
                  <a:lnTo>
                    <a:pt x="3851" y="3000"/>
                  </a:lnTo>
                  <a:close/>
                  <a:moveTo>
                    <a:pt x="3577" y="1986"/>
                  </a:moveTo>
                  <a:lnTo>
                    <a:pt x="3577" y="1986"/>
                  </a:lnTo>
                  <a:lnTo>
                    <a:pt x="3549" y="1996"/>
                  </a:lnTo>
                  <a:lnTo>
                    <a:pt x="3523" y="2008"/>
                  </a:lnTo>
                  <a:lnTo>
                    <a:pt x="3499" y="2022"/>
                  </a:lnTo>
                  <a:lnTo>
                    <a:pt x="3475" y="2036"/>
                  </a:lnTo>
                  <a:lnTo>
                    <a:pt x="3451" y="2052"/>
                  </a:lnTo>
                  <a:lnTo>
                    <a:pt x="3429" y="2070"/>
                  </a:lnTo>
                  <a:lnTo>
                    <a:pt x="3407" y="2088"/>
                  </a:lnTo>
                  <a:lnTo>
                    <a:pt x="3387" y="2108"/>
                  </a:lnTo>
                  <a:lnTo>
                    <a:pt x="3367" y="2128"/>
                  </a:lnTo>
                  <a:lnTo>
                    <a:pt x="3349" y="2150"/>
                  </a:lnTo>
                  <a:lnTo>
                    <a:pt x="3331" y="2172"/>
                  </a:lnTo>
                  <a:lnTo>
                    <a:pt x="3315" y="2196"/>
                  </a:lnTo>
                  <a:lnTo>
                    <a:pt x="3301" y="2220"/>
                  </a:lnTo>
                  <a:lnTo>
                    <a:pt x="3287" y="2244"/>
                  </a:lnTo>
                  <a:lnTo>
                    <a:pt x="3275" y="2270"/>
                  </a:lnTo>
                  <a:lnTo>
                    <a:pt x="3263" y="2298"/>
                  </a:lnTo>
                  <a:lnTo>
                    <a:pt x="2583" y="2298"/>
                  </a:lnTo>
                  <a:lnTo>
                    <a:pt x="2583" y="1434"/>
                  </a:lnTo>
                  <a:lnTo>
                    <a:pt x="3467" y="1434"/>
                  </a:lnTo>
                  <a:lnTo>
                    <a:pt x="3467" y="1434"/>
                  </a:lnTo>
                  <a:lnTo>
                    <a:pt x="3485" y="1498"/>
                  </a:lnTo>
                  <a:lnTo>
                    <a:pt x="3501" y="1564"/>
                  </a:lnTo>
                  <a:lnTo>
                    <a:pt x="3517" y="1632"/>
                  </a:lnTo>
                  <a:lnTo>
                    <a:pt x="3531" y="1700"/>
                  </a:lnTo>
                  <a:lnTo>
                    <a:pt x="3545" y="1770"/>
                  </a:lnTo>
                  <a:lnTo>
                    <a:pt x="3557" y="1840"/>
                  </a:lnTo>
                  <a:lnTo>
                    <a:pt x="3567" y="1912"/>
                  </a:lnTo>
                  <a:lnTo>
                    <a:pt x="3577" y="1986"/>
                  </a:lnTo>
                  <a:lnTo>
                    <a:pt x="3577" y="1986"/>
                  </a:lnTo>
                  <a:close/>
                  <a:moveTo>
                    <a:pt x="2583" y="1150"/>
                  </a:moveTo>
                  <a:lnTo>
                    <a:pt x="2583" y="302"/>
                  </a:lnTo>
                  <a:lnTo>
                    <a:pt x="2583" y="302"/>
                  </a:lnTo>
                  <a:lnTo>
                    <a:pt x="2613" y="310"/>
                  </a:lnTo>
                  <a:lnTo>
                    <a:pt x="2641" y="320"/>
                  </a:lnTo>
                  <a:lnTo>
                    <a:pt x="2671" y="330"/>
                  </a:lnTo>
                  <a:lnTo>
                    <a:pt x="2699" y="342"/>
                  </a:lnTo>
                  <a:lnTo>
                    <a:pt x="2727" y="354"/>
                  </a:lnTo>
                  <a:lnTo>
                    <a:pt x="2757" y="368"/>
                  </a:lnTo>
                  <a:lnTo>
                    <a:pt x="2785" y="384"/>
                  </a:lnTo>
                  <a:lnTo>
                    <a:pt x="2813" y="402"/>
                  </a:lnTo>
                  <a:lnTo>
                    <a:pt x="2867" y="440"/>
                  </a:lnTo>
                  <a:lnTo>
                    <a:pt x="2921" y="482"/>
                  </a:lnTo>
                  <a:lnTo>
                    <a:pt x="2973" y="530"/>
                  </a:lnTo>
                  <a:lnTo>
                    <a:pt x="3023" y="582"/>
                  </a:lnTo>
                  <a:lnTo>
                    <a:pt x="3073" y="638"/>
                  </a:lnTo>
                  <a:lnTo>
                    <a:pt x="3121" y="700"/>
                  </a:lnTo>
                  <a:lnTo>
                    <a:pt x="3167" y="764"/>
                  </a:lnTo>
                  <a:lnTo>
                    <a:pt x="3211" y="834"/>
                  </a:lnTo>
                  <a:lnTo>
                    <a:pt x="3253" y="908"/>
                  </a:lnTo>
                  <a:lnTo>
                    <a:pt x="3293" y="984"/>
                  </a:lnTo>
                  <a:lnTo>
                    <a:pt x="3331" y="1064"/>
                  </a:lnTo>
                  <a:lnTo>
                    <a:pt x="3367" y="1150"/>
                  </a:lnTo>
                  <a:lnTo>
                    <a:pt x="2583" y="1150"/>
                  </a:lnTo>
                  <a:close/>
                  <a:moveTo>
                    <a:pt x="2298" y="302"/>
                  </a:moveTo>
                  <a:lnTo>
                    <a:pt x="2298" y="1150"/>
                  </a:lnTo>
                  <a:lnTo>
                    <a:pt x="1866" y="1150"/>
                  </a:lnTo>
                  <a:lnTo>
                    <a:pt x="1866" y="1150"/>
                  </a:lnTo>
                  <a:lnTo>
                    <a:pt x="1848" y="1108"/>
                  </a:lnTo>
                  <a:lnTo>
                    <a:pt x="1828" y="1068"/>
                  </a:lnTo>
                  <a:lnTo>
                    <a:pt x="1804" y="1030"/>
                  </a:lnTo>
                  <a:lnTo>
                    <a:pt x="1778" y="994"/>
                  </a:lnTo>
                  <a:lnTo>
                    <a:pt x="1750" y="960"/>
                  </a:lnTo>
                  <a:lnTo>
                    <a:pt x="1718" y="930"/>
                  </a:lnTo>
                  <a:lnTo>
                    <a:pt x="1684" y="902"/>
                  </a:lnTo>
                  <a:lnTo>
                    <a:pt x="1646" y="876"/>
                  </a:lnTo>
                  <a:lnTo>
                    <a:pt x="1646" y="876"/>
                  </a:lnTo>
                  <a:lnTo>
                    <a:pt x="1682" y="818"/>
                  </a:lnTo>
                  <a:lnTo>
                    <a:pt x="1716" y="764"/>
                  </a:lnTo>
                  <a:lnTo>
                    <a:pt x="1754" y="712"/>
                  </a:lnTo>
                  <a:lnTo>
                    <a:pt x="1790" y="662"/>
                  </a:lnTo>
                  <a:lnTo>
                    <a:pt x="1830" y="614"/>
                  </a:lnTo>
                  <a:lnTo>
                    <a:pt x="1868" y="572"/>
                  </a:lnTo>
                  <a:lnTo>
                    <a:pt x="1908" y="530"/>
                  </a:lnTo>
                  <a:lnTo>
                    <a:pt x="1950" y="492"/>
                  </a:lnTo>
                  <a:lnTo>
                    <a:pt x="1992" y="458"/>
                  </a:lnTo>
                  <a:lnTo>
                    <a:pt x="2034" y="426"/>
                  </a:lnTo>
                  <a:lnTo>
                    <a:pt x="2076" y="398"/>
                  </a:lnTo>
                  <a:lnTo>
                    <a:pt x="2120" y="372"/>
                  </a:lnTo>
                  <a:lnTo>
                    <a:pt x="2164" y="350"/>
                  </a:lnTo>
                  <a:lnTo>
                    <a:pt x="2208" y="330"/>
                  </a:lnTo>
                  <a:lnTo>
                    <a:pt x="2252" y="316"/>
                  </a:lnTo>
                  <a:lnTo>
                    <a:pt x="2298" y="302"/>
                  </a:lnTo>
                  <a:lnTo>
                    <a:pt x="2298" y="302"/>
                  </a:lnTo>
                  <a:close/>
                  <a:moveTo>
                    <a:pt x="1368" y="1080"/>
                  </a:moveTo>
                  <a:lnTo>
                    <a:pt x="1368" y="1080"/>
                  </a:lnTo>
                  <a:lnTo>
                    <a:pt x="1392" y="1082"/>
                  </a:lnTo>
                  <a:lnTo>
                    <a:pt x="1416" y="1086"/>
                  </a:lnTo>
                  <a:lnTo>
                    <a:pt x="1440" y="1092"/>
                  </a:lnTo>
                  <a:lnTo>
                    <a:pt x="1462" y="1100"/>
                  </a:lnTo>
                  <a:lnTo>
                    <a:pt x="1484" y="1110"/>
                  </a:lnTo>
                  <a:lnTo>
                    <a:pt x="1504" y="1122"/>
                  </a:lnTo>
                  <a:lnTo>
                    <a:pt x="1522" y="1136"/>
                  </a:lnTo>
                  <a:lnTo>
                    <a:pt x="1540" y="1152"/>
                  </a:lnTo>
                  <a:lnTo>
                    <a:pt x="1556" y="1168"/>
                  </a:lnTo>
                  <a:lnTo>
                    <a:pt x="1570" y="1188"/>
                  </a:lnTo>
                  <a:lnTo>
                    <a:pt x="1582" y="1208"/>
                  </a:lnTo>
                  <a:lnTo>
                    <a:pt x="1592" y="1230"/>
                  </a:lnTo>
                  <a:lnTo>
                    <a:pt x="1600" y="1252"/>
                  </a:lnTo>
                  <a:lnTo>
                    <a:pt x="1606" y="1274"/>
                  </a:lnTo>
                  <a:lnTo>
                    <a:pt x="1610" y="1298"/>
                  </a:lnTo>
                  <a:lnTo>
                    <a:pt x="1610" y="1324"/>
                  </a:lnTo>
                  <a:lnTo>
                    <a:pt x="1610" y="1324"/>
                  </a:lnTo>
                  <a:lnTo>
                    <a:pt x="1610" y="1348"/>
                  </a:lnTo>
                  <a:lnTo>
                    <a:pt x="1606" y="1372"/>
                  </a:lnTo>
                  <a:lnTo>
                    <a:pt x="1600" y="1396"/>
                  </a:lnTo>
                  <a:lnTo>
                    <a:pt x="1592" y="1418"/>
                  </a:lnTo>
                  <a:lnTo>
                    <a:pt x="1582" y="1440"/>
                  </a:lnTo>
                  <a:lnTo>
                    <a:pt x="1570" y="1460"/>
                  </a:lnTo>
                  <a:lnTo>
                    <a:pt x="1556" y="1478"/>
                  </a:lnTo>
                  <a:lnTo>
                    <a:pt x="1540" y="1496"/>
                  </a:lnTo>
                  <a:lnTo>
                    <a:pt x="1522" y="1512"/>
                  </a:lnTo>
                  <a:lnTo>
                    <a:pt x="1504" y="1526"/>
                  </a:lnTo>
                  <a:lnTo>
                    <a:pt x="1484" y="1538"/>
                  </a:lnTo>
                  <a:lnTo>
                    <a:pt x="1462" y="1548"/>
                  </a:lnTo>
                  <a:lnTo>
                    <a:pt x="1440" y="1556"/>
                  </a:lnTo>
                  <a:lnTo>
                    <a:pt x="1416" y="1562"/>
                  </a:lnTo>
                  <a:lnTo>
                    <a:pt x="1392" y="1566"/>
                  </a:lnTo>
                  <a:lnTo>
                    <a:pt x="1368" y="1566"/>
                  </a:lnTo>
                  <a:lnTo>
                    <a:pt x="1368" y="1566"/>
                  </a:lnTo>
                  <a:lnTo>
                    <a:pt x="1342" y="1566"/>
                  </a:lnTo>
                  <a:lnTo>
                    <a:pt x="1318" y="1562"/>
                  </a:lnTo>
                  <a:lnTo>
                    <a:pt x="1296" y="1556"/>
                  </a:lnTo>
                  <a:lnTo>
                    <a:pt x="1274" y="1548"/>
                  </a:lnTo>
                  <a:lnTo>
                    <a:pt x="1252" y="1538"/>
                  </a:lnTo>
                  <a:lnTo>
                    <a:pt x="1232" y="1526"/>
                  </a:lnTo>
                  <a:lnTo>
                    <a:pt x="1214" y="1512"/>
                  </a:lnTo>
                  <a:lnTo>
                    <a:pt x="1196" y="1496"/>
                  </a:lnTo>
                  <a:lnTo>
                    <a:pt x="1180" y="1478"/>
                  </a:lnTo>
                  <a:lnTo>
                    <a:pt x="1166" y="1460"/>
                  </a:lnTo>
                  <a:lnTo>
                    <a:pt x="1154" y="1440"/>
                  </a:lnTo>
                  <a:lnTo>
                    <a:pt x="1144" y="1418"/>
                  </a:lnTo>
                  <a:lnTo>
                    <a:pt x="1136" y="1396"/>
                  </a:lnTo>
                  <a:lnTo>
                    <a:pt x="1130" y="1372"/>
                  </a:lnTo>
                  <a:lnTo>
                    <a:pt x="1126" y="1348"/>
                  </a:lnTo>
                  <a:lnTo>
                    <a:pt x="1124" y="1324"/>
                  </a:lnTo>
                  <a:lnTo>
                    <a:pt x="1124" y="1324"/>
                  </a:lnTo>
                  <a:lnTo>
                    <a:pt x="1126" y="1298"/>
                  </a:lnTo>
                  <a:lnTo>
                    <a:pt x="1130" y="1274"/>
                  </a:lnTo>
                  <a:lnTo>
                    <a:pt x="1136" y="1252"/>
                  </a:lnTo>
                  <a:lnTo>
                    <a:pt x="1144" y="1230"/>
                  </a:lnTo>
                  <a:lnTo>
                    <a:pt x="1154" y="1208"/>
                  </a:lnTo>
                  <a:lnTo>
                    <a:pt x="1166" y="1188"/>
                  </a:lnTo>
                  <a:lnTo>
                    <a:pt x="1180" y="1168"/>
                  </a:lnTo>
                  <a:lnTo>
                    <a:pt x="1196" y="1152"/>
                  </a:lnTo>
                  <a:lnTo>
                    <a:pt x="1214" y="1136"/>
                  </a:lnTo>
                  <a:lnTo>
                    <a:pt x="1232" y="1122"/>
                  </a:lnTo>
                  <a:lnTo>
                    <a:pt x="1252" y="1110"/>
                  </a:lnTo>
                  <a:lnTo>
                    <a:pt x="1274" y="1100"/>
                  </a:lnTo>
                  <a:lnTo>
                    <a:pt x="1296" y="1092"/>
                  </a:lnTo>
                  <a:lnTo>
                    <a:pt x="1318" y="1086"/>
                  </a:lnTo>
                  <a:lnTo>
                    <a:pt x="1342" y="1082"/>
                  </a:lnTo>
                  <a:lnTo>
                    <a:pt x="1368" y="1080"/>
                  </a:lnTo>
                  <a:lnTo>
                    <a:pt x="1368" y="1080"/>
                  </a:lnTo>
                  <a:close/>
                  <a:moveTo>
                    <a:pt x="994" y="2582"/>
                  </a:moveTo>
                  <a:lnTo>
                    <a:pt x="994" y="2582"/>
                  </a:lnTo>
                  <a:lnTo>
                    <a:pt x="1000" y="2696"/>
                  </a:lnTo>
                  <a:lnTo>
                    <a:pt x="1008" y="2810"/>
                  </a:lnTo>
                  <a:lnTo>
                    <a:pt x="1020" y="2920"/>
                  </a:lnTo>
                  <a:lnTo>
                    <a:pt x="1034" y="3030"/>
                  </a:lnTo>
                  <a:lnTo>
                    <a:pt x="1050" y="3138"/>
                  </a:lnTo>
                  <a:lnTo>
                    <a:pt x="1070" y="3242"/>
                  </a:lnTo>
                  <a:lnTo>
                    <a:pt x="1092" y="3346"/>
                  </a:lnTo>
                  <a:lnTo>
                    <a:pt x="1116" y="3446"/>
                  </a:lnTo>
                  <a:lnTo>
                    <a:pt x="536" y="3446"/>
                  </a:lnTo>
                  <a:lnTo>
                    <a:pt x="536" y="3446"/>
                  </a:lnTo>
                  <a:lnTo>
                    <a:pt x="510" y="3396"/>
                  </a:lnTo>
                  <a:lnTo>
                    <a:pt x="486" y="3346"/>
                  </a:lnTo>
                  <a:lnTo>
                    <a:pt x="464" y="3296"/>
                  </a:lnTo>
                  <a:lnTo>
                    <a:pt x="442" y="3244"/>
                  </a:lnTo>
                  <a:lnTo>
                    <a:pt x="422" y="3192"/>
                  </a:lnTo>
                  <a:lnTo>
                    <a:pt x="402" y="3140"/>
                  </a:lnTo>
                  <a:lnTo>
                    <a:pt x="384" y="3086"/>
                  </a:lnTo>
                  <a:lnTo>
                    <a:pt x="368" y="3032"/>
                  </a:lnTo>
                  <a:lnTo>
                    <a:pt x="354" y="2978"/>
                  </a:lnTo>
                  <a:lnTo>
                    <a:pt x="340" y="2924"/>
                  </a:lnTo>
                  <a:lnTo>
                    <a:pt x="328" y="2868"/>
                  </a:lnTo>
                  <a:lnTo>
                    <a:pt x="318" y="2812"/>
                  </a:lnTo>
                  <a:lnTo>
                    <a:pt x="308" y="2754"/>
                  </a:lnTo>
                  <a:lnTo>
                    <a:pt x="302" y="2698"/>
                  </a:lnTo>
                  <a:lnTo>
                    <a:pt x="294" y="2640"/>
                  </a:lnTo>
                  <a:lnTo>
                    <a:pt x="290" y="2582"/>
                  </a:lnTo>
                  <a:lnTo>
                    <a:pt x="994" y="2582"/>
                  </a:lnTo>
                  <a:close/>
                  <a:moveTo>
                    <a:pt x="3287" y="4422"/>
                  </a:moveTo>
                  <a:lnTo>
                    <a:pt x="3287" y="4422"/>
                  </a:lnTo>
                  <a:lnTo>
                    <a:pt x="3343" y="4350"/>
                  </a:lnTo>
                  <a:lnTo>
                    <a:pt x="3397" y="4274"/>
                  </a:lnTo>
                  <a:lnTo>
                    <a:pt x="3449" y="4192"/>
                  </a:lnTo>
                  <a:lnTo>
                    <a:pt x="3499" y="4108"/>
                  </a:lnTo>
                  <a:lnTo>
                    <a:pt x="3545" y="4020"/>
                  </a:lnTo>
                  <a:lnTo>
                    <a:pt x="3589" y="3928"/>
                  </a:lnTo>
                  <a:lnTo>
                    <a:pt x="3631" y="3830"/>
                  </a:lnTo>
                  <a:lnTo>
                    <a:pt x="3671" y="3730"/>
                  </a:lnTo>
                  <a:lnTo>
                    <a:pt x="4165" y="3730"/>
                  </a:lnTo>
                  <a:lnTo>
                    <a:pt x="4165" y="3730"/>
                  </a:lnTo>
                  <a:lnTo>
                    <a:pt x="4121" y="3786"/>
                  </a:lnTo>
                  <a:lnTo>
                    <a:pt x="4077" y="3840"/>
                  </a:lnTo>
                  <a:lnTo>
                    <a:pt x="4029" y="3894"/>
                  </a:lnTo>
                  <a:lnTo>
                    <a:pt x="3981" y="3944"/>
                  </a:lnTo>
                  <a:lnTo>
                    <a:pt x="3931" y="3994"/>
                  </a:lnTo>
                  <a:lnTo>
                    <a:pt x="3879" y="4042"/>
                  </a:lnTo>
                  <a:lnTo>
                    <a:pt x="3827" y="4088"/>
                  </a:lnTo>
                  <a:lnTo>
                    <a:pt x="3773" y="4132"/>
                  </a:lnTo>
                  <a:lnTo>
                    <a:pt x="3717" y="4176"/>
                  </a:lnTo>
                  <a:lnTo>
                    <a:pt x="3659" y="4216"/>
                  </a:lnTo>
                  <a:lnTo>
                    <a:pt x="3599" y="4256"/>
                  </a:lnTo>
                  <a:lnTo>
                    <a:pt x="3539" y="4292"/>
                  </a:lnTo>
                  <a:lnTo>
                    <a:pt x="3479" y="4328"/>
                  </a:lnTo>
                  <a:lnTo>
                    <a:pt x="3415" y="4360"/>
                  </a:lnTo>
                  <a:lnTo>
                    <a:pt x="3351" y="4392"/>
                  </a:lnTo>
                  <a:lnTo>
                    <a:pt x="3287" y="4422"/>
                  </a:lnTo>
                  <a:lnTo>
                    <a:pt x="3287" y="4422"/>
                  </a:lnTo>
                  <a:close/>
                  <a:moveTo>
                    <a:pt x="4165" y="1150"/>
                  </a:moveTo>
                  <a:lnTo>
                    <a:pt x="3673" y="1150"/>
                  </a:lnTo>
                  <a:lnTo>
                    <a:pt x="3673" y="1150"/>
                  </a:lnTo>
                  <a:lnTo>
                    <a:pt x="3635" y="1050"/>
                  </a:lnTo>
                  <a:lnTo>
                    <a:pt x="3593" y="954"/>
                  </a:lnTo>
                  <a:lnTo>
                    <a:pt x="3549" y="862"/>
                  </a:lnTo>
                  <a:lnTo>
                    <a:pt x="3503" y="774"/>
                  </a:lnTo>
                  <a:lnTo>
                    <a:pt x="3455" y="690"/>
                  </a:lnTo>
                  <a:lnTo>
                    <a:pt x="3403" y="610"/>
                  </a:lnTo>
                  <a:lnTo>
                    <a:pt x="3349" y="534"/>
                  </a:lnTo>
                  <a:lnTo>
                    <a:pt x="3295" y="462"/>
                  </a:lnTo>
                  <a:lnTo>
                    <a:pt x="3295" y="462"/>
                  </a:lnTo>
                  <a:lnTo>
                    <a:pt x="3359" y="492"/>
                  </a:lnTo>
                  <a:lnTo>
                    <a:pt x="3423" y="522"/>
                  </a:lnTo>
                  <a:lnTo>
                    <a:pt x="3485" y="556"/>
                  </a:lnTo>
                  <a:lnTo>
                    <a:pt x="3545" y="590"/>
                  </a:lnTo>
                  <a:lnTo>
                    <a:pt x="3605" y="628"/>
                  </a:lnTo>
                  <a:lnTo>
                    <a:pt x="3663" y="666"/>
                  </a:lnTo>
                  <a:lnTo>
                    <a:pt x="3719" y="708"/>
                  </a:lnTo>
                  <a:lnTo>
                    <a:pt x="3775" y="750"/>
                  </a:lnTo>
                  <a:lnTo>
                    <a:pt x="3829" y="794"/>
                  </a:lnTo>
                  <a:lnTo>
                    <a:pt x="3883" y="840"/>
                  </a:lnTo>
                  <a:lnTo>
                    <a:pt x="3933" y="888"/>
                  </a:lnTo>
                  <a:lnTo>
                    <a:pt x="3983" y="936"/>
                  </a:lnTo>
                  <a:lnTo>
                    <a:pt x="4031" y="988"/>
                  </a:lnTo>
                  <a:lnTo>
                    <a:pt x="4077" y="1040"/>
                  </a:lnTo>
                  <a:lnTo>
                    <a:pt x="4121" y="1094"/>
                  </a:lnTo>
                  <a:lnTo>
                    <a:pt x="4165" y="1150"/>
                  </a:lnTo>
                  <a:lnTo>
                    <a:pt x="4165" y="1150"/>
                  </a:lnTo>
                  <a:close/>
                  <a:moveTo>
                    <a:pt x="1588" y="462"/>
                  </a:moveTo>
                  <a:lnTo>
                    <a:pt x="1588" y="462"/>
                  </a:lnTo>
                  <a:lnTo>
                    <a:pt x="1558" y="498"/>
                  </a:lnTo>
                  <a:lnTo>
                    <a:pt x="1528" y="538"/>
                  </a:lnTo>
                  <a:lnTo>
                    <a:pt x="1500" y="578"/>
                  </a:lnTo>
                  <a:lnTo>
                    <a:pt x="1472" y="618"/>
                  </a:lnTo>
                  <a:lnTo>
                    <a:pt x="1444" y="660"/>
                  </a:lnTo>
                  <a:lnTo>
                    <a:pt x="1418" y="704"/>
                  </a:lnTo>
                  <a:lnTo>
                    <a:pt x="1392" y="750"/>
                  </a:lnTo>
                  <a:lnTo>
                    <a:pt x="1366" y="796"/>
                  </a:lnTo>
                  <a:lnTo>
                    <a:pt x="1366" y="796"/>
                  </a:lnTo>
                  <a:lnTo>
                    <a:pt x="1324" y="798"/>
                  </a:lnTo>
                  <a:lnTo>
                    <a:pt x="1282" y="802"/>
                  </a:lnTo>
                  <a:lnTo>
                    <a:pt x="1240" y="812"/>
                  </a:lnTo>
                  <a:lnTo>
                    <a:pt x="1202" y="822"/>
                  </a:lnTo>
                  <a:lnTo>
                    <a:pt x="1164" y="838"/>
                  </a:lnTo>
                  <a:lnTo>
                    <a:pt x="1128" y="854"/>
                  </a:lnTo>
                  <a:lnTo>
                    <a:pt x="1092" y="874"/>
                  </a:lnTo>
                  <a:lnTo>
                    <a:pt x="1060" y="896"/>
                  </a:lnTo>
                  <a:lnTo>
                    <a:pt x="1028" y="920"/>
                  </a:lnTo>
                  <a:lnTo>
                    <a:pt x="998" y="948"/>
                  </a:lnTo>
                  <a:lnTo>
                    <a:pt x="970" y="976"/>
                  </a:lnTo>
                  <a:lnTo>
                    <a:pt x="946" y="1008"/>
                  </a:lnTo>
                  <a:lnTo>
                    <a:pt x="924" y="1040"/>
                  </a:lnTo>
                  <a:lnTo>
                    <a:pt x="902" y="1076"/>
                  </a:lnTo>
                  <a:lnTo>
                    <a:pt x="886" y="1112"/>
                  </a:lnTo>
                  <a:lnTo>
                    <a:pt x="870" y="1150"/>
                  </a:lnTo>
                  <a:lnTo>
                    <a:pt x="716" y="1150"/>
                  </a:lnTo>
                  <a:lnTo>
                    <a:pt x="716" y="1150"/>
                  </a:lnTo>
                  <a:lnTo>
                    <a:pt x="758" y="1094"/>
                  </a:lnTo>
                  <a:lnTo>
                    <a:pt x="804" y="1040"/>
                  </a:lnTo>
                  <a:lnTo>
                    <a:pt x="850" y="988"/>
                  </a:lnTo>
                  <a:lnTo>
                    <a:pt x="898" y="936"/>
                  </a:lnTo>
                  <a:lnTo>
                    <a:pt x="948" y="888"/>
                  </a:lnTo>
                  <a:lnTo>
                    <a:pt x="998" y="840"/>
                  </a:lnTo>
                  <a:lnTo>
                    <a:pt x="1052" y="794"/>
                  </a:lnTo>
                  <a:lnTo>
                    <a:pt x="1106" y="750"/>
                  </a:lnTo>
                  <a:lnTo>
                    <a:pt x="1162" y="706"/>
                  </a:lnTo>
                  <a:lnTo>
                    <a:pt x="1218" y="666"/>
                  </a:lnTo>
                  <a:lnTo>
                    <a:pt x="1276" y="628"/>
                  </a:lnTo>
                  <a:lnTo>
                    <a:pt x="1336" y="590"/>
                  </a:lnTo>
                  <a:lnTo>
                    <a:pt x="1398" y="554"/>
                  </a:lnTo>
                  <a:lnTo>
                    <a:pt x="1460" y="522"/>
                  </a:lnTo>
                  <a:lnTo>
                    <a:pt x="1522" y="490"/>
                  </a:lnTo>
                  <a:lnTo>
                    <a:pt x="1588" y="462"/>
                  </a:lnTo>
                  <a:lnTo>
                    <a:pt x="1588" y="462"/>
                  </a:lnTo>
                  <a:close/>
                </a:path>
              </a:pathLst>
            </a:custGeom>
            <a:solidFill>
              <a:srgbClr val="FF0000"/>
            </a:solidFill>
            <a:ln>
              <a:noFill/>
            </a:ln>
          </p:spPr>
          <p:txBody>
            <a:bodyPr anchorCtr="0" anchor="ctr" bIns="39075" lIns="78150" spcFirstLastPara="1" rIns="78150" wrap="square" tIns="39075">
              <a:noAutofit/>
            </a:bodyPr>
            <a:lstStyle/>
            <a:p>
              <a:pPr indent="0" lvl="0" marL="0" marR="0" rtl="0" algn="ctr">
                <a:spcBef>
                  <a:spcPts val="0"/>
                </a:spcBef>
                <a:spcAft>
                  <a:spcPts val="0"/>
                </a:spcAft>
                <a:buNone/>
              </a:pPr>
              <a:r>
                <a:t/>
              </a:r>
              <a:endParaRPr b="1" sz="800">
                <a:solidFill>
                  <a:srgbClr val="000000"/>
                </a:solidFill>
                <a:latin typeface="Arial"/>
                <a:ea typeface="Arial"/>
                <a:cs typeface="Arial"/>
                <a:sym typeface="Arial"/>
              </a:endParaRPr>
            </a:p>
          </p:txBody>
        </p:sp>
      </p:grpSp>
      <p:sp>
        <p:nvSpPr>
          <p:cNvPr id="3911" name="Google Shape;3911;p541"/>
          <p:cNvSpPr/>
          <p:nvPr/>
        </p:nvSpPr>
        <p:spPr>
          <a:xfrm>
            <a:off x="6375337" y="771662"/>
            <a:ext cx="377717" cy="352105"/>
          </a:xfrm>
          <a:custGeom>
            <a:rect b="b" l="l" r="r" t="t"/>
            <a:pathLst>
              <a:path extrusionOk="0" h="6681" w="6682">
                <a:moveTo>
                  <a:pt x="0" y="0"/>
                </a:moveTo>
                <a:lnTo>
                  <a:pt x="0" y="6681"/>
                </a:lnTo>
                <a:lnTo>
                  <a:pt x="6682" y="6681"/>
                </a:lnTo>
                <a:lnTo>
                  <a:pt x="6682" y="0"/>
                </a:lnTo>
                <a:lnTo>
                  <a:pt x="0" y="0"/>
                </a:lnTo>
                <a:close/>
                <a:moveTo>
                  <a:pt x="4023" y="4797"/>
                </a:moveTo>
                <a:lnTo>
                  <a:pt x="4023" y="4797"/>
                </a:lnTo>
                <a:lnTo>
                  <a:pt x="4013" y="4751"/>
                </a:lnTo>
                <a:lnTo>
                  <a:pt x="3997" y="4705"/>
                </a:lnTo>
                <a:lnTo>
                  <a:pt x="3979" y="4661"/>
                </a:lnTo>
                <a:lnTo>
                  <a:pt x="3959" y="4617"/>
                </a:lnTo>
                <a:lnTo>
                  <a:pt x="3935" y="4577"/>
                </a:lnTo>
                <a:lnTo>
                  <a:pt x="3907" y="4537"/>
                </a:lnTo>
                <a:lnTo>
                  <a:pt x="3877" y="4499"/>
                </a:lnTo>
                <a:lnTo>
                  <a:pt x="3843" y="4463"/>
                </a:lnTo>
                <a:lnTo>
                  <a:pt x="3843" y="4463"/>
                </a:lnTo>
                <a:lnTo>
                  <a:pt x="3843" y="4463"/>
                </a:lnTo>
                <a:lnTo>
                  <a:pt x="3819" y="4441"/>
                </a:lnTo>
                <a:lnTo>
                  <a:pt x="3793" y="4419"/>
                </a:lnTo>
                <a:lnTo>
                  <a:pt x="3767" y="4397"/>
                </a:lnTo>
                <a:lnTo>
                  <a:pt x="3741" y="4379"/>
                </a:lnTo>
                <a:lnTo>
                  <a:pt x="3713" y="4361"/>
                </a:lnTo>
                <a:lnTo>
                  <a:pt x="3683" y="4345"/>
                </a:lnTo>
                <a:lnTo>
                  <a:pt x="3655" y="4331"/>
                </a:lnTo>
                <a:lnTo>
                  <a:pt x="3625" y="4319"/>
                </a:lnTo>
                <a:lnTo>
                  <a:pt x="3595" y="4307"/>
                </a:lnTo>
                <a:lnTo>
                  <a:pt x="3565" y="4297"/>
                </a:lnTo>
                <a:lnTo>
                  <a:pt x="3533" y="4289"/>
                </a:lnTo>
                <a:lnTo>
                  <a:pt x="3503" y="4283"/>
                </a:lnTo>
                <a:lnTo>
                  <a:pt x="3471" y="4277"/>
                </a:lnTo>
                <a:lnTo>
                  <a:pt x="3439" y="4273"/>
                </a:lnTo>
                <a:lnTo>
                  <a:pt x="3409" y="4271"/>
                </a:lnTo>
                <a:lnTo>
                  <a:pt x="3377" y="4271"/>
                </a:lnTo>
                <a:lnTo>
                  <a:pt x="3345" y="4271"/>
                </a:lnTo>
                <a:lnTo>
                  <a:pt x="3313" y="4273"/>
                </a:lnTo>
                <a:lnTo>
                  <a:pt x="3281" y="4277"/>
                </a:lnTo>
                <a:lnTo>
                  <a:pt x="3249" y="4283"/>
                </a:lnTo>
                <a:lnTo>
                  <a:pt x="3219" y="4289"/>
                </a:lnTo>
                <a:lnTo>
                  <a:pt x="3187" y="4297"/>
                </a:lnTo>
                <a:lnTo>
                  <a:pt x="3157" y="4307"/>
                </a:lnTo>
                <a:lnTo>
                  <a:pt x="3127" y="4319"/>
                </a:lnTo>
                <a:lnTo>
                  <a:pt x="3097" y="4331"/>
                </a:lnTo>
                <a:lnTo>
                  <a:pt x="3069" y="4345"/>
                </a:lnTo>
                <a:lnTo>
                  <a:pt x="3041" y="4361"/>
                </a:lnTo>
                <a:lnTo>
                  <a:pt x="3013" y="4379"/>
                </a:lnTo>
                <a:lnTo>
                  <a:pt x="2985" y="4397"/>
                </a:lnTo>
                <a:lnTo>
                  <a:pt x="2959" y="4419"/>
                </a:lnTo>
                <a:lnTo>
                  <a:pt x="2933" y="4441"/>
                </a:lnTo>
                <a:lnTo>
                  <a:pt x="2909" y="4463"/>
                </a:lnTo>
                <a:lnTo>
                  <a:pt x="2909" y="4463"/>
                </a:lnTo>
                <a:lnTo>
                  <a:pt x="2875" y="4499"/>
                </a:lnTo>
                <a:lnTo>
                  <a:pt x="2845" y="4537"/>
                </a:lnTo>
                <a:lnTo>
                  <a:pt x="2817" y="4577"/>
                </a:lnTo>
                <a:lnTo>
                  <a:pt x="2793" y="4617"/>
                </a:lnTo>
                <a:lnTo>
                  <a:pt x="2773" y="4661"/>
                </a:lnTo>
                <a:lnTo>
                  <a:pt x="2755" y="4705"/>
                </a:lnTo>
                <a:lnTo>
                  <a:pt x="2741" y="4751"/>
                </a:lnTo>
                <a:lnTo>
                  <a:pt x="2729" y="4797"/>
                </a:lnTo>
                <a:lnTo>
                  <a:pt x="284" y="4797"/>
                </a:lnTo>
                <a:lnTo>
                  <a:pt x="284" y="3483"/>
                </a:lnTo>
                <a:lnTo>
                  <a:pt x="4199" y="3483"/>
                </a:lnTo>
                <a:lnTo>
                  <a:pt x="4199" y="3483"/>
                </a:lnTo>
                <a:lnTo>
                  <a:pt x="4209" y="3529"/>
                </a:lnTo>
                <a:lnTo>
                  <a:pt x="4225" y="3573"/>
                </a:lnTo>
                <a:lnTo>
                  <a:pt x="4243" y="3617"/>
                </a:lnTo>
                <a:lnTo>
                  <a:pt x="4263" y="3659"/>
                </a:lnTo>
                <a:lnTo>
                  <a:pt x="4287" y="3699"/>
                </a:lnTo>
                <a:lnTo>
                  <a:pt x="4313" y="3737"/>
                </a:lnTo>
                <a:lnTo>
                  <a:pt x="4343" y="3775"/>
                </a:lnTo>
                <a:lnTo>
                  <a:pt x="4377" y="3809"/>
                </a:lnTo>
                <a:lnTo>
                  <a:pt x="4377" y="3809"/>
                </a:lnTo>
                <a:lnTo>
                  <a:pt x="4401" y="3833"/>
                </a:lnTo>
                <a:lnTo>
                  <a:pt x="4425" y="3855"/>
                </a:lnTo>
                <a:lnTo>
                  <a:pt x="4451" y="3875"/>
                </a:lnTo>
                <a:lnTo>
                  <a:pt x="4477" y="3893"/>
                </a:lnTo>
                <a:lnTo>
                  <a:pt x="4505" y="3911"/>
                </a:lnTo>
                <a:lnTo>
                  <a:pt x="4533" y="3927"/>
                </a:lnTo>
                <a:lnTo>
                  <a:pt x="4561" y="3941"/>
                </a:lnTo>
                <a:lnTo>
                  <a:pt x="4591" y="3953"/>
                </a:lnTo>
                <a:lnTo>
                  <a:pt x="4621" y="3965"/>
                </a:lnTo>
                <a:lnTo>
                  <a:pt x="4651" y="3975"/>
                </a:lnTo>
                <a:lnTo>
                  <a:pt x="4683" y="3983"/>
                </a:lnTo>
                <a:lnTo>
                  <a:pt x="4715" y="3991"/>
                </a:lnTo>
                <a:lnTo>
                  <a:pt x="4747" y="3997"/>
                </a:lnTo>
                <a:lnTo>
                  <a:pt x="4779" y="4001"/>
                </a:lnTo>
                <a:lnTo>
                  <a:pt x="4811" y="4003"/>
                </a:lnTo>
                <a:lnTo>
                  <a:pt x="4845" y="4003"/>
                </a:lnTo>
                <a:lnTo>
                  <a:pt x="4845" y="4003"/>
                </a:lnTo>
                <a:lnTo>
                  <a:pt x="4891" y="4003"/>
                </a:lnTo>
                <a:lnTo>
                  <a:pt x="4939" y="3997"/>
                </a:lnTo>
                <a:lnTo>
                  <a:pt x="4985" y="3989"/>
                </a:lnTo>
                <a:lnTo>
                  <a:pt x="5032" y="3977"/>
                </a:lnTo>
                <a:lnTo>
                  <a:pt x="5076" y="3963"/>
                </a:lnTo>
                <a:lnTo>
                  <a:pt x="5118" y="3945"/>
                </a:lnTo>
                <a:lnTo>
                  <a:pt x="5160" y="3923"/>
                </a:lnTo>
                <a:lnTo>
                  <a:pt x="5200" y="3899"/>
                </a:lnTo>
                <a:lnTo>
                  <a:pt x="5568" y="4267"/>
                </a:lnTo>
                <a:lnTo>
                  <a:pt x="5770" y="4065"/>
                </a:lnTo>
                <a:lnTo>
                  <a:pt x="5402" y="3699"/>
                </a:lnTo>
                <a:lnTo>
                  <a:pt x="5402" y="3699"/>
                </a:lnTo>
                <a:lnTo>
                  <a:pt x="5418" y="3673"/>
                </a:lnTo>
                <a:lnTo>
                  <a:pt x="5432" y="3647"/>
                </a:lnTo>
                <a:lnTo>
                  <a:pt x="5444" y="3621"/>
                </a:lnTo>
                <a:lnTo>
                  <a:pt x="5456" y="3593"/>
                </a:lnTo>
                <a:lnTo>
                  <a:pt x="5466" y="3567"/>
                </a:lnTo>
                <a:lnTo>
                  <a:pt x="5476" y="3539"/>
                </a:lnTo>
                <a:lnTo>
                  <a:pt x="5484" y="3511"/>
                </a:lnTo>
                <a:lnTo>
                  <a:pt x="5490" y="3483"/>
                </a:lnTo>
                <a:lnTo>
                  <a:pt x="6396" y="3483"/>
                </a:lnTo>
                <a:lnTo>
                  <a:pt x="6396" y="4797"/>
                </a:lnTo>
                <a:lnTo>
                  <a:pt x="4023" y="4797"/>
                </a:lnTo>
                <a:close/>
                <a:moveTo>
                  <a:pt x="3377" y="5307"/>
                </a:moveTo>
                <a:lnTo>
                  <a:pt x="3377" y="5307"/>
                </a:lnTo>
                <a:lnTo>
                  <a:pt x="3339" y="5305"/>
                </a:lnTo>
                <a:lnTo>
                  <a:pt x="3303" y="5301"/>
                </a:lnTo>
                <a:lnTo>
                  <a:pt x="3267" y="5291"/>
                </a:lnTo>
                <a:lnTo>
                  <a:pt x="3233" y="5279"/>
                </a:lnTo>
                <a:lnTo>
                  <a:pt x="3199" y="5263"/>
                </a:lnTo>
                <a:lnTo>
                  <a:pt x="3167" y="5245"/>
                </a:lnTo>
                <a:lnTo>
                  <a:pt x="3137" y="5223"/>
                </a:lnTo>
                <a:lnTo>
                  <a:pt x="3111" y="5197"/>
                </a:lnTo>
                <a:lnTo>
                  <a:pt x="3111" y="5197"/>
                </a:lnTo>
                <a:lnTo>
                  <a:pt x="3085" y="5169"/>
                </a:lnTo>
                <a:lnTo>
                  <a:pt x="3063" y="5139"/>
                </a:lnTo>
                <a:lnTo>
                  <a:pt x="3043" y="5109"/>
                </a:lnTo>
                <a:lnTo>
                  <a:pt x="3029" y="5075"/>
                </a:lnTo>
                <a:lnTo>
                  <a:pt x="3015" y="5041"/>
                </a:lnTo>
                <a:lnTo>
                  <a:pt x="3007" y="5005"/>
                </a:lnTo>
                <a:lnTo>
                  <a:pt x="3001" y="4969"/>
                </a:lnTo>
                <a:lnTo>
                  <a:pt x="2999" y="4931"/>
                </a:lnTo>
                <a:lnTo>
                  <a:pt x="2999" y="4931"/>
                </a:lnTo>
                <a:lnTo>
                  <a:pt x="3001" y="4893"/>
                </a:lnTo>
                <a:lnTo>
                  <a:pt x="3007" y="4857"/>
                </a:lnTo>
                <a:lnTo>
                  <a:pt x="3015" y="4821"/>
                </a:lnTo>
                <a:lnTo>
                  <a:pt x="3029" y="4787"/>
                </a:lnTo>
                <a:lnTo>
                  <a:pt x="3043" y="4753"/>
                </a:lnTo>
                <a:lnTo>
                  <a:pt x="3063" y="4723"/>
                </a:lnTo>
                <a:lnTo>
                  <a:pt x="3085" y="4693"/>
                </a:lnTo>
                <a:lnTo>
                  <a:pt x="3111" y="4665"/>
                </a:lnTo>
                <a:lnTo>
                  <a:pt x="3111" y="4665"/>
                </a:lnTo>
                <a:lnTo>
                  <a:pt x="3139" y="4639"/>
                </a:lnTo>
                <a:lnTo>
                  <a:pt x="3169" y="4617"/>
                </a:lnTo>
                <a:lnTo>
                  <a:pt x="3201" y="4597"/>
                </a:lnTo>
                <a:lnTo>
                  <a:pt x="3235" y="4583"/>
                </a:lnTo>
                <a:lnTo>
                  <a:pt x="3269" y="4571"/>
                </a:lnTo>
                <a:lnTo>
                  <a:pt x="3305" y="4561"/>
                </a:lnTo>
                <a:lnTo>
                  <a:pt x="3341" y="4557"/>
                </a:lnTo>
                <a:lnTo>
                  <a:pt x="3377" y="4555"/>
                </a:lnTo>
                <a:lnTo>
                  <a:pt x="3377" y="4555"/>
                </a:lnTo>
                <a:lnTo>
                  <a:pt x="3413" y="4557"/>
                </a:lnTo>
                <a:lnTo>
                  <a:pt x="3449" y="4561"/>
                </a:lnTo>
                <a:lnTo>
                  <a:pt x="3483" y="4571"/>
                </a:lnTo>
                <a:lnTo>
                  <a:pt x="3519" y="4583"/>
                </a:lnTo>
                <a:lnTo>
                  <a:pt x="3551" y="4597"/>
                </a:lnTo>
                <a:lnTo>
                  <a:pt x="3583" y="4617"/>
                </a:lnTo>
                <a:lnTo>
                  <a:pt x="3613" y="4639"/>
                </a:lnTo>
                <a:lnTo>
                  <a:pt x="3643" y="4665"/>
                </a:lnTo>
                <a:lnTo>
                  <a:pt x="3643" y="4665"/>
                </a:lnTo>
                <a:lnTo>
                  <a:pt x="3667" y="4693"/>
                </a:lnTo>
                <a:lnTo>
                  <a:pt x="3689" y="4723"/>
                </a:lnTo>
                <a:lnTo>
                  <a:pt x="3709" y="4753"/>
                </a:lnTo>
                <a:lnTo>
                  <a:pt x="3725" y="4787"/>
                </a:lnTo>
                <a:lnTo>
                  <a:pt x="3737" y="4821"/>
                </a:lnTo>
                <a:lnTo>
                  <a:pt x="3745" y="4857"/>
                </a:lnTo>
                <a:lnTo>
                  <a:pt x="3751" y="4893"/>
                </a:lnTo>
                <a:lnTo>
                  <a:pt x="3753" y="4931"/>
                </a:lnTo>
                <a:lnTo>
                  <a:pt x="3753" y="4931"/>
                </a:lnTo>
                <a:lnTo>
                  <a:pt x="3751" y="4969"/>
                </a:lnTo>
                <a:lnTo>
                  <a:pt x="3745" y="5005"/>
                </a:lnTo>
                <a:lnTo>
                  <a:pt x="3737" y="5041"/>
                </a:lnTo>
                <a:lnTo>
                  <a:pt x="3725" y="5075"/>
                </a:lnTo>
                <a:lnTo>
                  <a:pt x="3709" y="5109"/>
                </a:lnTo>
                <a:lnTo>
                  <a:pt x="3689" y="5139"/>
                </a:lnTo>
                <a:lnTo>
                  <a:pt x="3667" y="5169"/>
                </a:lnTo>
                <a:lnTo>
                  <a:pt x="3643" y="5197"/>
                </a:lnTo>
                <a:lnTo>
                  <a:pt x="3643" y="5197"/>
                </a:lnTo>
                <a:lnTo>
                  <a:pt x="3615" y="5223"/>
                </a:lnTo>
                <a:lnTo>
                  <a:pt x="3585" y="5245"/>
                </a:lnTo>
                <a:lnTo>
                  <a:pt x="3553" y="5263"/>
                </a:lnTo>
                <a:lnTo>
                  <a:pt x="3521" y="5279"/>
                </a:lnTo>
                <a:lnTo>
                  <a:pt x="3485" y="5291"/>
                </a:lnTo>
                <a:lnTo>
                  <a:pt x="3451" y="5301"/>
                </a:lnTo>
                <a:lnTo>
                  <a:pt x="3413" y="5305"/>
                </a:lnTo>
                <a:lnTo>
                  <a:pt x="3377" y="5307"/>
                </a:lnTo>
                <a:lnTo>
                  <a:pt x="3377" y="5307"/>
                </a:lnTo>
                <a:close/>
                <a:moveTo>
                  <a:pt x="5112" y="3609"/>
                </a:moveTo>
                <a:lnTo>
                  <a:pt x="5112" y="3609"/>
                </a:lnTo>
                <a:lnTo>
                  <a:pt x="5084" y="3633"/>
                </a:lnTo>
                <a:lnTo>
                  <a:pt x="5054" y="3655"/>
                </a:lnTo>
                <a:lnTo>
                  <a:pt x="5022" y="3675"/>
                </a:lnTo>
                <a:lnTo>
                  <a:pt x="4989" y="3691"/>
                </a:lnTo>
                <a:lnTo>
                  <a:pt x="4953" y="3703"/>
                </a:lnTo>
                <a:lnTo>
                  <a:pt x="4919" y="3711"/>
                </a:lnTo>
                <a:lnTo>
                  <a:pt x="4881" y="3717"/>
                </a:lnTo>
                <a:lnTo>
                  <a:pt x="4845" y="3719"/>
                </a:lnTo>
                <a:lnTo>
                  <a:pt x="4845" y="3719"/>
                </a:lnTo>
                <a:lnTo>
                  <a:pt x="4807" y="3717"/>
                </a:lnTo>
                <a:lnTo>
                  <a:pt x="4771" y="3711"/>
                </a:lnTo>
                <a:lnTo>
                  <a:pt x="4735" y="3703"/>
                </a:lnTo>
                <a:lnTo>
                  <a:pt x="4701" y="3691"/>
                </a:lnTo>
                <a:lnTo>
                  <a:pt x="4667" y="3675"/>
                </a:lnTo>
                <a:lnTo>
                  <a:pt x="4635" y="3655"/>
                </a:lnTo>
                <a:lnTo>
                  <a:pt x="4605" y="3633"/>
                </a:lnTo>
                <a:lnTo>
                  <a:pt x="4579" y="3609"/>
                </a:lnTo>
                <a:lnTo>
                  <a:pt x="4579" y="3609"/>
                </a:lnTo>
                <a:lnTo>
                  <a:pt x="4553" y="3581"/>
                </a:lnTo>
                <a:lnTo>
                  <a:pt x="4531" y="3551"/>
                </a:lnTo>
                <a:lnTo>
                  <a:pt x="4511" y="3519"/>
                </a:lnTo>
                <a:lnTo>
                  <a:pt x="4497" y="3487"/>
                </a:lnTo>
                <a:lnTo>
                  <a:pt x="4483" y="3453"/>
                </a:lnTo>
                <a:lnTo>
                  <a:pt x="4475" y="3417"/>
                </a:lnTo>
                <a:lnTo>
                  <a:pt x="4469" y="3379"/>
                </a:lnTo>
                <a:lnTo>
                  <a:pt x="4467" y="3343"/>
                </a:lnTo>
                <a:lnTo>
                  <a:pt x="4467" y="3343"/>
                </a:lnTo>
                <a:lnTo>
                  <a:pt x="4469" y="3306"/>
                </a:lnTo>
                <a:lnTo>
                  <a:pt x="4475" y="3270"/>
                </a:lnTo>
                <a:lnTo>
                  <a:pt x="4483" y="3234"/>
                </a:lnTo>
                <a:lnTo>
                  <a:pt x="4497" y="3200"/>
                </a:lnTo>
                <a:lnTo>
                  <a:pt x="4511" y="3166"/>
                </a:lnTo>
                <a:lnTo>
                  <a:pt x="4531" y="3134"/>
                </a:lnTo>
                <a:lnTo>
                  <a:pt x="4553" y="3104"/>
                </a:lnTo>
                <a:lnTo>
                  <a:pt x="4579" y="3078"/>
                </a:lnTo>
                <a:lnTo>
                  <a:pt x="4579" y="3078"/>
                </a:lnTo>
                <a:lnTo>
                  <a:pt x="4607" y="3052"/>
                </a:lnTo>
                <a:lnTo>
                  <a:pt x="4637" y="3030"/>
                </a:lnTo>
                <a:lnTo>
                  <a:pt x="4669" y="3010"/>
                </a:lnTo>
                <a:lnTo>
                  <a:pt x="4703" y="2994"/>
                </a:lnTo>
                <a:lnTo>
                  <a:pt x="4737" y="2982"/>
                </a:lnTo>
                <a:lnTo>
                  <a:pt x="4773" y="2974"/>
                </a:lnTo>
                <a:lnTo>
                  <a:pt x="4809" y="2968"/>
                </a:lnTo>
                <a:lnTo>
                  <a:pt x="4845" y="2968"/>
                </a:lnTo>
                <a:lnTo>
                  <a:pt x="4845" y="2968"/>
                </a:lnTo>
                <a:lnTo>
                  <a:pt x="4881" y="2968"/>
                </a:lnTo>
                <a:lnTo>
                  <a:pt x="4917" y="2974"/>
                </a:lnTo>
                <a:lnTo>
                  <a:pt x="4951" y="2982"/>
                </a:lnTo>
                <a:lnTo>
                  <a:pt x="4985" y="2994"/>
                </a:lnTo>
                <a:lnTo>
                  <a:pt x="5020" y="3010"/>
                </a:lnTo>
                <a:lnTo>
                  <a:pt x="5052" y="3028"/>
                </a:lnTo>
                <a:lnTo>
                  <a:pt x="5082" y="3052"/>
                </a:lnTo>
                <a:lnTo>
                  <a:pt x="5112" y="3078"/>
                </a:lnTo>
                <a:lnTo>
                  <a:pt x="5112" y="3078"/>
                </a:lnTo>
                <a:lnTo>
                  <a:pt x="5138" y="3106"/>
                </a:lnTo>
                <a:lnTo>
                  <a:pt x="5160" y="3136"/>
                </a:lnTo>
                <a:lnTo>
                  <a:pt x="5178" y="3168"/>
                </a:lnTo>
                <a:lnTo>
                  <a:pt x="5194" y="3202"/>
                </a:lnTo>
                <a:lnTo>
                  <a:pt x="5206" y="3236"/>
                </a:lnTo>
                <a:lnTo>
                  <a:pt x="5214" y="3272"/>
                </a:lnTo>
                <a:lnTo>
                  <a:pt x="5220" y="3308"/>
                </a:lnTo>
                <a:lnTo>
                  <a:pt x="5222" y="3343"/>
                </a:lnTo>
                <a:lnTo>
                  <a:pt x="5220" y="3379"/>
                </a:lnTo>
                <a:lnTo>
                  <a:pt x="5214" y="3415"/>
                </a:lnTo>
                <a:lnTo>
                  <a:pt x="5206" y="3449"/>
                </a:lnTo>
                <a:lnTo>
                  <a:pt x="5194" y="3485"/>
                </a:lnTo>
                <a:lnTo>
                  <a:pt x="5178" y="3517"/>
                </a:lnTo>
                <a:lnTo>
                  <a:pt x="5160" y="3549"/>
                </a:lnTo>
                <a:lnTo>
                  <a:pt x="5138" y="3581"/>
                </a:lnTo>
                <a:lnTo>
                  <a:pt x="5112" y="3609"/>
                </a:lnTo>
                <a:lnTo>
                  <a:pt x="5112" y="3609"/>
                </a:lnTo>
                <a:close/>
                <a:moveTo>
                  <a:pt x="5490" y="3198"/>
                </a:moveTo>
                <a:lnTo>
                  <a:pt x="5490" y="3198"/>
                </a:lnTo>
                <a:lnTo>
                  <a:pt x="5478" y="3154"/>
                </a:lnTo>
                <a:lnTo>
                  <a:pt x="5464" y="3112"/>
                </a:lnTo>
                <a:lnTo>
                  <a:pt x="5446" y="3068"/>
                </a:lnTo>
                <a:lnTo>
                  <a:pt x="5426" y="3028"/>
                </a:lnTo>
                <a:lnTo>
                  <a:pt x="5402" y="2988"/>
                </a:lnTo>
                <a:lnTo>
                  <a:pt x="5376" y="2948"/>
                </a:lnTo>
                <a:lnTo>
                  <a:pt x="5346" y="2912"/>
                </a:lnTo>
                <a:lnTo>
                  <a:pt x="5312" y="2876"/>
                </a:lnTo>
                <a:lnTo>
                  <a:pt x="5312" y="2876"/>
                </a:lnTo>
                <a:lnTo>
                  <a:pt x="5312" y="2876"/>
                </a:lnTo>
                <a:lnTo>
                  <a:pt x="5288" y="2852"/>
                </a:lnTo>
                <a:lnTo>
                  <a:pt x="5262" y="2830"/>
                </a:lnTo>
                <a:lnTo>
                  <a:pt x="5236" y="2810"/>
                </a:lnTo>
                <a:lnTo>
                  <a:pt x="5210" y="2792"/>
                </a:lnTo>
                <a:lnTo>
                  <a:pt x="5182" y="2774"/>
                </a:lnTo>
                <a:lnTo>
                  <a:pt x="5152" y="2758"/>
                </a:lnTo>
                <a:lnTo>
                  <a:pt x="5124" y="2744"/>
                </a:lnTo>
                <a:lnTo>
                  <a:pt x="5094" y="2730"/>
                </a:lnTo>
                <a:lnTo>
                  <a:pt x="5064" y="2720"/>
                </a:lnTo>
                <a:lnTo>
                  <a:pt x="5034" y="2710"/>
                </a:lnTo>
                <a:lnTo>
                  <a:pt x="5001" y="2702"/>
                </a:lnTo>
                <a:lnTo>
                  <a:pt x="4971" y="2694"/>
                </a:lnTo>
                <a:lnTo>
                  <a:pt x="4939" y="2690"/>
                </a:lnTo>
                <a:lnTo>
                  <a:pt x="4907" y="2686"/>
                </a:lnTo>
                <a:lnTo>
                  <a:pt x="4875" y="2684"/>
                </a:lnTo>
                <a:lnTo>
                  <a:pt x="4845" y="2682"/>
                </a:lnTo>
                <a:lnTo>
                  <a:pt x="4813" y="2684"/>
                </a:lnTo>
                <a:lnTo>
                  <a:pt x="4781" y="2686"/>
                </a:lnTo>
                <a:lnTo>
                  <a:pt x="4749" y="2690"/>
                </a:lnTo>
                <a:lnTo>
                  <a:pt x="4717" y="2694"/>
                </a:lnTo>
                <a:lnTo>
                  <a:pt x="4687" y="2702"/>
                </a:lnTo>
                <a:lnTo>
                  <a:pt x="4655" y="2710"/>
                </a:lnTo>
                <a:lnTo>
                  <a:pt x="4625" y="2720"/>
                </a:lnTo>
                <a:lnTo>
                  <a:pt x="4595" y="2730"/>
                </a:lnTo>
                <a:lnTo>
                  <a:pt x="4565" y="2744"/>
                </a:lnTo>
                <a:lnTo>
                  <a:pt x="4537" y="2758"/>
                </a:lnTo>
                <a:lnTo>
                  <a:pt x="4509" y="2774"/>
                </a:lnTo>
                <a:lnTo>
                  <a:pt x="4481" y="2792"/>
                </a:lnTo>
                <a:lnTo>
                  <a:pt x="4453" y="2810"/>
                </a:lnTo>
                <a:lnTo>
                  <a:pt x="4427" y="2830"/>
                </a:lnTo>
                <a:lnTo>
                  <a:pt x="4401" y="2852"/>
                </a:lnTo>
                <a:lnTo>
                  <a:pt x="4377" y="2876"/>
                </a:lnTo>
                <a:lnTo>
                  <a:pt x="4377" y="2876"/>
                </a:lnTo>
                <a:lnTo>
                  <a:pt x="4345" y="2910"/>
                </a:lnTo>
                <a:lnTo>
                  <a:pt x="4315" y="2948"/>
                </a:lnTo>
                <a:lnTo>
                  <a:pt x="4289" y="2986"/>
                </a:lnTo>
                <a:lnTo>
                  <a:pt x="4265" y="3026"/>
                </a:lnTo>
                <a:lnTo>
                  <a:pt x="4243" y="3066"/>
                </a:lnTo>
                <a:lnTo>
                  <a:pt x="4225" y="3110"/>
                </a:lnTo>
                <a:lnTo>
                  <a:pt x="4211" y="3154"/>
                </a:lnTo>
                <a:lnTo>
                  <a:pt x="4199" y="3198"/>
                </a:lnTo>
                <a:lnTo>
                  <a:pt x="284" y="3198"/>
                </a:lnTo>
                <a:lnTo>
                  <a:pt x="284" y="1884"/>
                </a:lnTo>
                <a:lnTo>
                  <a:pt x="1014" y="1884"/>
                </a:lnTo>
                <a:lnTo>
                  <a:pt x="1014" y="1884"/>
                </a:lnTo>
                <a:lnTo>
                  <a:pt x="1024" y="1930"/>
                </a:lnTo>
                <a:lnTo>
                  <a:pt x="1040" y="1976"/>
                </a:lnTo>
                <a:lnTo>
                  <a:pt x="1058" y="2018"/>
                </a:lnTo>
                <a:lnTo>
                  <a:pt x="1078" y="2060"/>
                </a:lnTo>
                <a:lnTo>
                  <a:pt x="1102" y="2102"/>
                </a:lnTo>
                <a:lnTo>
                  <a:pt x="1130" y="2140"/>
                </a:lnTo>
                <a:lnTo>
                  <a:pt x="1160" y="2178"/>
                </a:lnTo>
                <a:lnTo>
                  <a:pt x="1192" y="2212"/>
                </a:lnTo>
                <a:lnTo>
                  <a:pt x="1192" y="2212"/>
                </a:lnTo>
                <a:lnTo>
                  <a:pt x="1216" y="2236"/>
                </a:lnTo>
                <a:lnTo>
                  <a:pt x="1242" y="2258"/>
                </a:lnTo>
                <a:lnTo>
                  <a:pt x="1268" y="2278"/>
                </a:lnTo>
                <a:lnTo>
                  <a:pt x="1296" y="2298"/>
                </a:lnTo>
                <a:lnTo>
                  <a:pt x="1324" y="2314"/>
                </a:lnTo>
                <a:lnTo>
                  <a:pt x="1352" y="2330"/>
                </a:lnTo>
                <a:lnTo>
                  <a:pt x="1380" y="2344"/>
                </a:lnTo>
                <a:lnTo>
                  <a:pt x="1410" y="2358"/>
                </a:lnTo>
                <a:lnTo>
                  <a:pt x="1440" y="2370"/>
                </a:lnTo>
                <a:lnTo>
                  <a:pt x="1472" y="2378"/>
                </a:lnTo>
                <a:lnTo>
                  <a:pt x="1502" y="2388"/>
                </a:lnTo>
                <a:lnTo>
                  <a:pt x="1534" y="2394"/>
                </a:lnTo>
                <a:lnTo>
                  <a:pt x="1564" y="2400"/>
                </a:lnTo>
                <a:lnTo>
                  <a:pt x="1596" y="2404"/>
                </a:lnTo>
                <a:lnTo>
                  <a:pt x="1628" y="2406"/>
                </a:lnTo>
                <a:lnTo>
                  <a:pt x="1660" y="2406"/>
                </a:lnTo>
                <a:lnTo>
                  <a:pt x="1660" y="2406"/>
                </a:lnTo>
                <a:lnTo>
                  <a:pt x="1707" y="2404"/>
                </a:lnTo>
                <a:lnTo>
                  <a:pt x="1753" y="2400"/>
                </a:lnTo>
                <a:lnTo>
                  <a:pt x="1799" y="2392"/>
                </a:lnTo>
                <a:lnTo>
                  <a:pt x="1845" y="2380"/>
                </a:lnTo>
                <a:lnTo>
                  <a:pt x="1889" y="2366"/>
                </a:lnTo>
                <a:lnTo>
                  <a:pt x="1933" y="2348"/>
                </a:lnTo>
                <a:lnTo>
                  <a:pt x="1975" y="2326"/>
                </a:lnTo>
                <a:lnTo>
                  <a:pt x="2017" y="2302"/>
                </a:lnTo>
                <a:lnTo>
                  <a:pt x="2383" y="2670"/>
                </a:lnTo>
                <a:lnTo>
                  <a:pt x="2585" y="2468"/>
                </a:lnTo>
                <a:lnTo>
                  <a:pt x="2217" y="2100"/>
                </a:lnTo>
                <a:lnTo>
                  <a:pt x="2217" y="2100"/>
                </a:lnTo>
                <a:lnTo>
                  <a:pt x="2233" y="2076"/>
                </a:lnTo>
                <a:lnTo>
                  <a:pt x="2247" y="2050"/>
                </a:lnTo>
                <a:lnTo>
                  <a:pt x="2261" y="2024"/>
                </a:lnTo>
                <a:lnTo>
                  <a:pt x="2273" y="1996"/>
                </a:lnTo>
                <a:lnTo>
                  <a:pt x="2283" y="1970"/>
                </a:lnTo>
                <a:lnTo>
                  <a:pt x="2291" y="1942"/>
                </a:lnTo>
                <a:lnTo>
                  <a:pt x="2299" y="1914"/>
                </a:lnTo>
                <a:lnTo>
                  <a:pt x="2307" y="1884"/>
                </a:lnTo>
                <a:lnTo>
                  <a:pt x="6396" y="1884"/>
                </a:lnTo>
                <a:lnTo>
                  <a:pt x="6396" y="3198"/>
                </a:lnTo>
                <a:lnTo>
                  <a:pt x="5490" y="3198"/>
                </a:lnTo>
                <a:close/>
                <a:moveTo>
                  <a:pt x="1927" y="2012"/>
                </a:moveTo>
                <a:lnTo>
                  <a:pt x="1927" y="2012"/>
                </a:lnTo>
                <a:lnTo>
                  <a:pt x="1899" y="2038"/>
                </a:lnTo>
                <a:lnTo>
                  <a:pt x="1867" y="2060"/>
                </a:lnTo>
                <a:lnTo>
                  <a:pt x="1835" y="2078"/>
                </a:lnTo>
                <a:lnTo>
                  <a:pt x="1803" y="2094"/>
                </a:lnTo>
                <a:lnTo>
                  <a:pt x="1767" y="2106"/>
                </a:lnTo>
                <a:lnTo>
                  <a:pt x="1733" y="2114"/>
                </a:lnTo>
                <a:lnTo>
                  <a:pt x="1697" y="2120"/>
                </a:lnTo>
                <a:lnTo>
                  <a:pt x="1660" y="2122"/>
                </a:lnTo>
                <a:lnTo>
                  <a:pt x="1624" y="2120"/>
                </a:lnTo>
                <a:lnTo>
                  <a:pt x="1588" y="2114"/>
                </a:lnTo>
                <a:lnTo>
                  <a:pt x="1552" y="2106"/>
                </a:lnTo>
                <a:lnTo>
                  <a:pt x="1518" y="2094"/>
                </a:lnTo>
                <a:lnTo>
                  <a:pt x="1484" y="2078"/>
                </a:lnTo>
                <a:lnTo>
                  <a:pt x="1452" y="2060"/>
                </a:lnTo>
                <a:lnTo>
                  <a:pt x="1422" y="2038"/>
                </a:lnTo>
                <a:lnTo>
                  <a:pt x="1394" y="2012"/>
                </a:lnTo>
                <a:lnTo>
                  <a:pt x="1394" y="2012"/>
                </a:lnTo>
                <a:lnTo>
                  <a:pt x="1368" y="1984"/>
                </a:lnTo>
                <a:lnTo>
                  <a:pt x="1346" y="1954"/>
                </a:lnTo>
                <a:lnTo>
                  <a:pt x="1328" y="1922"/>
                </a:lnTo>
                <a:lnTo>
                  <a:pt x="1312" y="1890"/>
                </a:lnTo>
                <a:lnTo>
                  <a:pt x="1300" y="1854"/>
                </a:lnTo>
                <a:lnTo>
                  <a:pt x="1290" y="1820"/>
                </a:lnTo>
                <a:lnTo>
                  <a:pt x="1284" y="1782"/>
                </a:lnTo>
                <a:lnTo>
                  <a:pt x="1284" y="1746"/>
                </a:lnTo>
                <a:lnTo>
                  <a:pt x="1284" y="1746"/>
                </a:lnTo>
                <a:lnTo>
                  <a:pt x="1284" y="1708"/>
                </a:lnTo>
                <a:lnTo>
                  <a:pt x="1290" y="1672"/>
                </a:lnTo>
                <a:lnTo>
                  <a:pt x="1300" y="1636"/>
                </a:lnTo>
                <a:lnTo>
                  <a:pt x="1312" y="1600"/>
                </a:lnTo>
                <a:lnTo>
                  <a:pt x="1328" y="1568"/>
                </a:lnTo>
                <a:lnTo>
                  <a:pt x="1346" y="1536"/>
                </a:lnTo>
                <a:lnTo>
                  <a:pt x="1368" y="1506"/>
                </a:lnTo>
                <a:lnTo>
                  <a:pt x="1394" y="1478"/>
                </a:lnTo>
                <a:lnTo>
                  <a:pt x="1394" y="1478"/>
                </a:lnTo>
                <a:lnTo>
                  <a:pt x="1422" y="1454"/>
                </a:lnTo>
                <a:lnTo>
                  <a:pt x="1452" y="1430"/>
                </a:lnTo>
                <a:lnTo>
                  <a:pt x="1484" y="1412"/>
                </a:lnTo>
                <a:lnTo>
                  <a:pt x="1518" y="1396"/>
                </a:lnTo>
                <a:lnTo>
                  <a:pt x="1552" y="1384"/>
                </a:lnTo>
                <a:lnTo>
                  <a:pt x="1588" y="1376"/>
                </a:lnTo>
                <a:lnTo>
                  <a:pt x="1624" y="1370"/>
                </a:lnTo>
                <a:lnTo>
                  <a:pt x="1660" y="1368"/>
                </a:lnTo>
                <a:lnTo>
                  <a:pt x="1660" y="1368"/>
                </a:lnTo>
                <a:lnTo>
                  <a:pt x="1697" y="1370"/>
                </a:lnTo>
                <a:lnTo>
                  <a:pt x="1733" y="1376"/>
                </a:lnTo>
                <a:lnTo>
                  <a:pt x="1767" y="1384"/>
                </a:lnTo>
                <a:lnTo>
                  <a:pt x="1803" y="1396"/>
                </a:lnTo>
                <a:lnTo>
                  <a:pt x="1835" y="1412"/>
                </a:lnTo>
                <a:lnTo>
                  <a:pt x="1867" y="1430"/>
                </a:lnTo>
                <a:lnTo>
                  <a:pt x="1899" y="1454"/>
                </a:lnTo>
                <a:lnTo>
                  <a:pt x="1927" y="1478"/>
                </a:lnTo>
                <a:lnTo>
                  <a:pt x="1927" y="1478"/>
                </a:lnTo>
                <a:lnTo>
                  <a:pt x="1951" y="1506"/>
                </a:lnTo>
                <a:lnTo>
                  <a:pt x="1975" y="1536"/>
                </a:lnTo>
                <a:lnTo>
                  <a:pt x="1993" y="1568"/>
                </a:lnTo>
                <a:lnTo>
                  <a:pt x="2009" y="1600"/>
                </a:lnTo>
                <a:lnTo>
                  <a:pt x="2021" y="1636"/>
                </a:lnTo>
                <a:lnTo>
                  <a:pt x="2029" y="1672"/>
                </a:lnTo>
                <a:lnTo>
                  <a:pt x="2035" y="1708"/>
                </a:lnTo>
                <a:lnTo>
                  <a:pt x="2037" y="1746"/>
                </a:lnTo>
                <a:lnTo>
                  <a:pt x="2037" y="1746"/>
                </a:lnTo>
                <a:lnTo>
                  <a:pt x="2035" y="1782"/>
                </a:lnTo>
                <a:lnTo>
                  <a:pt x="2029" y="1820"/>
                </a:lnTo>
                <a:lnTo>
                  <a:pt x="2021" y="1854"/>
                </a:lnTo>
                <a:lnTo>
                  <a:pt x="2009" y="1890"/>
                </a:lnTo>
                <a:lnTo>
                  <a:pt x="1993" y="1922"/>
                </a:lnTo>
                <a:lnTo>
                  <a:pt x="1975" y="1954"/>
                </a:lnTo>
                <a:lnTo>
                  <a:pt x="1951" y="1984"/>
                </a:lnTo>
                <a:lnTo>
                  <a:pt x="1927" y="2012"/>
                </a:lnTo>
                <a:lnTo>
                  <a:pt x="1927" y="2012"/>
                </a:lnTo>
                <a:close/>
                <a:moveTo>
                  <a:pt x="6396" y="286"/>
                </a:moveTo>
                <a:lnTo>
                  <a:pt x="6396" y="1600"/>
                </a:lnTo>
                <a:lnTo>
                  <a:pt x="2305" y="1600"/>
                </a:lnTo>
                <a:lnTo>
                  <a:pt x="2305" y="1600"/>
                </a:lnTo>
                <a:lnTo>
                  <a:pt x="2293" y="1554"/>
                </a:lnTo>
                <a:lnTo>
                  <a:pt x="2279" y="1512"/>
                </a:lnTo>
                <a:lnTo>
                  <a:pt x="2261" y="1468"/>
                </a:lnTo>
                <a:lnTo>
                  <a:pt x="2241" y="1426"/>
                </a:lnTo>
                <a:lnTo>
                  <a:pt x="2217" y="1386"/>
                </a:lnTo>
                <a:lnTo>
                  <a:pt x="2191" y="1348"/>
                </a:lnTo>
                <a:lnTo>
                  <a:pt x="2161" y="1312"/>
                </a:lnTo>
                <a:lnTo>
                  <a:pt x="2129" y="1278"/>
                </a:lnTo>
                <a:lnTo>
                  <a:pt x="2129" y="1278"/>
                </a:lnTo>
                <a:lnTo>
                  <a:pt x="2103" y="1254"/>
                </a:lnTo>
                <a:lnTo>
                  <a:pt x="2079" y="1232"/>
                </a:lnTo>
                <a:lnTo>
                  <a:pt x="2051" y="1212"/>
                </a:lnTo>
                <a:lnTo>
                  <a:pt x="2025" y="1192"/>
                </a:lnTo>
                <a:lnTo>
                  <a:pt x="1997" y="1176"/>
                </a:lnTo>
                <a:lnTo>
                  <a:pt x="1969" y="1160"/>
                </a:lnTo>
                <a:lnTo>
                  <a:pt x="1939" y="1146"/>
                </a:lnTo>
                <a:lnTo>
                  <a:pt x="1909" y="1132"/>
                </a:lnTo>
                <a:lnTo>
                  <a:pt x="1879" y="1122"/>
                </a:lnTo>
                <a:lnTo>
                  <a:pt x="1849" y="1112"/>
                </a:lnTo>
                <a:lnTo>
                  <a:pt x="1819" y="1102"/>
                </a:lnTo>
                <a:lnTo>
                  <a:pt x="1787" y="1096"/>
                </a:lnTo>
                <a:lnTo>
                  <a:pt x="1755" y="1090"/>
                </a:lnTo>
                <a:lnTo>
                  <a:pt x="1725" y="1088"/>
                </a:lnTo>
                <a:lnTo>
                  <a:pt x="1693" y="1084"/>
                </a:lnTo>
                <a:lnTo>
                  <a:pt x="1660" y="1084"/>
                </a:lnTo>
                <a:lnTo>
                  <a:pt x="1628" y="1084"/>
                </a:lnTo>
                <a:lnTo>
                  <a:pt x="1596" y="1088"/>
                </a:lnTo>
                <a:lnTo>
                  <a:pt x="1564" y="1090"/>
                </a:lnTo>
                <a:lnTo>
                  <a:pt x="1534" y="1096"/>
                </a:lnTo>
                <a:lnTo>
                  <a:pt x="1502" y="1102"/>
                </a:lnTo>
                <a:lnTo>
                  <a:pt x="1472" y="1112"/>
                </a:lnTo>
                <a:lnTo>
                  <a:pt x="1440" y="1122"/>
                </a:lnTo>
                <a:lnTo>
                  <a:pt x="1410" y="1132"/>
                </a:lnTo>
                <a:lnTo>
                  <a:pt x="1380" y="1146"/>
                </a:lnTo>
                <a:lnTo>
                  <a:pt x="1352" y="1160"/>
                </a:lnTo>
                <a:lnTo>
                  <a:pt x="1324" y="1176"/>
                </a:lnTo>
                <a:lnTo>
                  <a:pt x="1296" y="1192"/>
                </a:lnTo>
                <a:lnTo>
                  <a:pt x="1268" y="1212"/>
                </a:lnTo>
                <a:lnTo>
                  <a:pt x="1242" y="1232"/>
                </a:lnTo>
                <a:lnTo>
                  <a:pt x="1216" y="1254"/>
                </a:lnTo>
                <a:lnTo>
                  <a:pt x="1192" y="1278"/>
                </a:lnTo>
                <a:lnTo>
                  <a:pt x="1192" y="1278"/>
                </a:lnTo>
                <a:lnTo>
                  <a:pt x="1160" y="1312"/>
                </a:lnTo>
                <a:lnTo>
                  <a:pt x="1130" y="1348"/>
                </a:lnTo>
                <a:lnTo>
                  <a:pt x="1104" y="1386"/>
                </a:lnTo>
                <a:lnTo>
                  <a:pt x="1080" y="1426"/>
                </a:lnTo>
                <a:lnTo>
                  <a:pt x="1058" y="1468"/>
                </a:lnTo>
                <a:lnTo>
                  <a:pt x="1042" y="1512"/>
                </a:lnTo>
                <a:lnTo>
                  <a:pt x="1026" y="1554"/>
                </a:lnTo>
                <a:lnTo>
                  <a:pt x="1014" y="1600"/>
                </a:lnTo>
                <a:lnTo>
                  <a:pt x="284" y="1600"/>
                </a:lnTo>
                <a:lnTo>
                  <a:pt x="284" y="286"/>
                </a:lnTo>
                <a:lnTo>
                  <a:pt x="6396" y="286"/>
                </a:lnTo>
                <a:close/>
                <a:moveTo>
                  <a:pt x="284" y="6395"/>
                </a:moveTo>
                <a:lnTo>
                  <a:pt x="284" y="5081"/>
                </a:lnTo>
                <a:lnTo>
                  <a:pt x="2733" y="5081"/>
                </a:lnTo>
                <a:lnTo>
                  <a:pt x="2733" y="5081"/>
                </a:lnTo>
                <a:lnTo>
                  <a:pt x="2745" y="5125"/>
                </a:lnTo>
                <a:lnTo>
                  <a:pt x="2759" y="5169"/>
                </a:lnTo>
                <a:lnTo>
                  <a:pt x="2777" y="5211"/>
                </a:lnTo>
                <a:lnTo>
                  <a:pt x="2797" y="5251"/>
                </a:lnTo>
                <a:lnTo>
                  <a:pt x="2821" y="5291"/>
                </a:lnTo>
                <a:lnTo>
                  <a:pt x="2847" y="5329"/>
                </a:lnTo>
                <a:lnTo>
                  <a:pt x="2877" y="5365"/>
                </a:lnTo>
                <a:lnTo>
                  <a:pt x="2909" y="5399"/>
                </a:lnTo>
                <a:lnTo>
                  <a:pt x="2909" y="5399"/>
                </a:lnTo>
                <a:lnTo>
                  <a:pt x="2933" y="5421"/>
                </a:lnTo>
                <a:lnTo>
                  <a:pt x="2957" y="5443"/>
                </a:lnTo>
                <a:lnTo>
                  <a:pt x="2983" y="5463"/>
                </a:lnTo>
                <a:lnTo>
                  <a:pt x="3009" y="5481"/>
                </a:lnTo>
                <a:lnTo>
                  <a:pt x="3037" y="5499"/>
                </a:lnTo>
                <a:lnTo>
                  <a:pt x="3065" y="5515"/>
                </a:lnTo>
                <a:lnTo>
                  <a:pt x="3093" y="5529"/>
                </a:lnTo>
                <a:lnTo>
                  <a:pt x="3123" y="5543"/>
                </a:lnTo>
                <a:lnTo>
                  <a:pt x="3153" y="5555"/>
                </a:lnTo>
                <a:lnTo>
                  <a:pt x="3183" y="5565"/>
                </a:lnTo>
                <a:lnTo>
                  <a:pt x="3215" y="5573"/>
                </a:lnTo>
                <a:lnTo>
                  <a:pt x="3247" y="5579"/>
                </a:lnTo>
                <a:lnTo>
                  <a:pt x="3279" y="5585"/>
                </a:lnTo>
                <a:lnTo>
                  <a:pt x="3311" y="5589"/>
                </a:lnTo>
                <a:lnTo>
                  <a:pt x="3343" y="5591"/>
                </a:lnTo>
                <a:lnTo>
                  <a:pt x="3377" y="5593"/>
                </a:lnTo>
                <a:lnTo>
                  <a:pt x="3377" y="5593"/>
                </a:lnTo>
                <a:lnTo>
                  <a:pt x="3425" y="5591"/>
                </a:lnTo>
                <a:lnTo>
                  <a:pt x="3471" y="5585"/>
                </a:lnTo>
                <a:lnTo>
                  <a:pt x="3517" y="5577"/>
                </a:lnTo>
                <a:lnTo>
                  <a:pt x="3563" y="5565"/>
                </a:lnTo>
                <a:lnTo>
                  <a:pt x="3607" y="5551"/>
                </a:lnTo>
                <a:lnTo>
                  <a:pt x="3651" y="5533"/>
                </a:lnTo>
                <a:lnTo>
                  <a:pt x="3691" y="5513"/>
                </a:lnTo>
                <a:lnTo>
                  <a:pt x="3733" y="5489"/>
                </a:lnTo>
                <a:lnTo>
                  <a:pt x="4099" y="5855"/>
                </a:lnTo>
                <a:lnTo>
                  <a:pt x="4301" y="5655"/>
                </a:lnTo>
                <a:lnTo>
                  <a:pt x="3933" y="5287"/>
                </a:lnTo>
                <a:lnTo>
                  <a:pt x="3933" y="5287"/>
                </a:lnTo>
                <a:lnTo>
                  <a:pt x="3949" y="5263"/>
                </a:lnTo>
                <a:lnTo>
                  <a:pt x="3961" y="5239"/>
                </a:lnTo>
                <a:lnTo>
                  <a:pt x="3975" y="5213"/>
                </a:lnTo>
                <a:lnTo>
                  <a:pt x="3985" y="5187"/>
                </a:lnTo>
                <a:lnTo>
                  <a:pt x="4005" y="5135"/>
                </a:lnTo>
                <a:lnTo>
                  <a:pt x="4019" y="5081"/>
                </a:lnTo>
                <a:lnTo>
                  <a:pt x="6396" y="5081"/>
                </a:lnTo>
                <a:lnTo>
                  <a:pt x="6396" y="6395"/>
                </a:lnTo>
                <a:lnTo>
                  <a:pt x="284" y="6395"/>
                </a:lnTo>
                <a:close/>
              </a:path>
            </a:pathLst>
          </a:custGeom>
          <a:solidFill>
            <a:schemeClr val="accent2"/>
          </a:solidFill>
          <a:ln>
            <a:noFill/>
          </a:ln>
        </p:spPr>
        <p:txBody>
          <a:bodyPr anchorCtr="0" anchor="ctr" bIns="39075" lIns="78150" spcFirstLastPara="1" rIns="78150" wrap="square" tIns="39075">
            <a:noAutofit/>
          </a:bodyPr>
          <a:lstStyle/>
          <a:p>
            <a:pPr indent="0" lvl="0" marL="0" marR="0" rtl="0" algn="ctr">
              <a:spcBef>
                <a:spcPts val="0"/>
              </a:spcBef>
              <a:spcAft>
                <a:spcPts val="0"/>
              </a:spcAft>
              <a:buNone/>
            </a:pPr>
            <a:r>
              <a:t/>
            </a:r>
            <a:endParaRPr b="1" sz="800">
              <a:solidFill>
                <a:srgbClr val="FFFFFF"/>
              </a:solidFill>
              <a:latin typeface="Arial"/>
              <a:ea typeface="Arial"/>
              <a:cs typeface="Arial"/>
              <a:sym typeface="Arial"/>
            </a:endParaRPr>
          </a:p>
        </p:txBody>
      </p:sp>
      <p:sp>
        <p:nvSpPr>
          <p:cNvPr id="3912" name="Google Shape;3912;p541"/>
          <p:cNvSpPr txBox="1"/>
          <p:nvPr/>
        </p:nvSpPr>
        <p:spPr>
          <a:xfrm>
            <a:off x="4510088" y="1206863"/>
            <a:ext cx="1333200" cy="171600"/>
          </a:xfrm>
          <a:prstGeom prst="rect">
            <a:avLst/>
          </a:prstGeom>
          <a:noFill/>
          <a:ln>
            <a:noFill/>
          </a:ln>
        </p:spPr>
        <p:txBody>
          <a:bodyPr anchorCtr="0" anchor="ctr" bIns="91400" lIns="91400" spcFirstLastPara="1" rIns="91400" wrap="square" tIns="91400">
            <a:noAutofit/>
          </a:bodyPr>
          <a:lstStyle/>
          <a:p>
            <a:pPr indent="0" lvl="0" marL="0" marR="0" rtl="0" algn="ctr">
              <a:spcBef>
                <a:spcPts val="0"/>
              </a:spcBef>
              <a:spcAft>
                <a:spcPts val="0"/>
              </a:spcAft>
              <a:buNone/>
            </a:pPr>
            <a:r>
              <a:rPr b="1" lang="en" sz="1800">
                <a:solidFill>
                  <a:srgbClr val="E93409"/>
                </a:solidFill>
                <a:latin typeface="Arial"/>
                <a:ea typeface="Arial"/>
                <a:cs typeface="Arial"/>
                <a:sym typeface="Arial"/>
              </a:rPr>
              <a:t>Delivery</a:t>
            </a:r>
            <a:endParaRPr b="1" sz="1800">
              <a:solidFill>
                <a:srgbClr val="E93409"/>
              </a:solidFill>
              <a:latin typeface="Arial"/>
              <a:ea typeface="Arial"/>
              <a:cs typeface="Arial"/>
              <a:sym typeface="Arial"/>
            </a:endParaRPr>
          </a:p>
        </p:txBody>
      </p:sp>
      <p:sp>
        <p:nvSpPr>
          <p:cNvPr id="3913" name="Google Shape;3913;p541"/>
          <p:cNvSpPr txBox="1"/>
          <p:nvPr/>
        </p:nvSpPr>
        <p:spPr>
          <a:xfrm>
            <a:off x="5843296" y="1175689"/>
            <a:ext cx="1441800" cy="171600"/>
          </a:xfrm>
          <a:prstGeom prst="rect">
            <a:avLst/>
          </a:prstGeom>
          <a:noFill/>
          <a:ln>
            <a:noFill/>
          </a:ln>
        </p:spPr>
        <p:txBody>
          <a:bodyPr anchorCtr="0" anchor="ctr" bIns="91400" lIns="91400" spcFirstLastPara="1" rIns="91400" wrap="square" tIns="91400">
            <a:noAutofit/>
          </a:bodyPr>
          <a:lstStyle/>
          <a:p>
            <a:pPr indent="0" lvl="0" marL="0" marR="0" rtl="0" algn="ctr">
              <a:spcBef>
                <a:spcPts val="0"/>
              </a:spcBef>
              <a:spcAft>
                <a:spcPts val="0"/>
              </a:spcAft>
              <a:buNone/>
            </a:pPr>
            <a:r>
              <a:rPr b="1" lang="en" sz="1800">
                <a:solidFill>
                  <a:schemeClr val="accent2"/>
                </a:solidFill>
                <a:latin typeface="Arial"/>
                <a:ea typeface="Arial"/>
                <a:cs typeface="Arial"/>
                <a:sym typeface="Arial"/>
              </a:rPr>
              <a:t>Operations</a:t>
            </a:r>
            <a:endParaRPr b="1" sz="1800">
              <a:solidFill>
                <a:schemeClr val="accent2"/>
              </a:solidFill>
              <a:latin typeface="Arial"/>
              <a:ea typeface="Arial"/>
              <a:cs typeface="Arial"/>
              <a:sym typeface="Arial"/>
            </a:endParaRPr>
          </a:p>
        </p:txBody>
      </p:sp>
      <p:sp>
        <p:nvSpPr>
          <p:cNvPr id="3914" name="Google Shape;3914;p541"/>
          <p:cNvSpPr txBox="1"/>
          <p:nvPr/>
        </p:nvSpPr>
        <p:spPr>
          <a:xfrm>
            <a:off x="2943388" y="1206875"/>
            <a:ext cx="1653600" cy="171600"/>
          </a:xfrm>
          <a:prstGeom prst="rect">
            <a:avLst/>
          </a:prstGeom>
          <a:noFill/>
          <a:ln>
            <a:noFill/>
          </a:ln>
        </p:spPr>
        <p:txBody>
          <a:bodyPr anchorCtr="0" anchor="ctr" bIns="91400" lIns="91400" spcFirstLastPara="1" rIns="91400" wrap="square" tIns="91400">
            <a:noAutofit/>
          </a:bodyPr>
          <a:lstStyle/>
          <a:p>
            <a:pPr indent="0" lvl="0" marL="0" marR="0" rtl="0" algn="ctr">
              <a:spcBef>
                <a:spcPts val="0"/>
              </a:spcBef>
              <a:spcAft>
                <a:spcPts val="0"/>
              </a:spcAft>
              <a:buNone/>
            </a:pPr>
            <a:r>
              <a:rPr b="1" lang="en" sz="1800">
                <a:solidFill>
                  <a:srgbClr val="D93954"/>
                </a:solidFill>
                <a:latin typeface="Arial"/>
                <a:ea typeface="Arial"/>
                <a:cs typeface="Arial"/>
                <a:sym typeface="Arial"/>
              </a:rPr>
              <a:t>De</a:t>
            </a:r>
            <a:r>
              <a:rPr b="1" lang="en" sz="1800">
                <a:solidFill>
                  <a:srgbClr val="D93954"/>
                </a:solidFill>
              </a:rPr>
              <a:t>velopment</a:t>
            </a:r>
            <a:endParaRPr b="1" sz="1800">
              <a:solidFill>
                <a:srgbClr val="D93954"/>
              </a:solidFill>
              <a:latin typeface="Arial"/>
              <a:ea typeface="Arial"/>
              <a:cs typeface="Arial"/>
              <a:sym typeface="Arial"/>
            </a:endParaRPr>
          </a:p>
        </p:txBody>
      </p:sp>
      <p:pic>
        <p:nvPicPr>
          <p:cNvPr id="3915" name="Google Shape;3915;p541"/>
          <p:cNvPicPr preferRelativeResize="0"/>
          <p:nvPr/>
        </p:nvPicPr>
        <p:blipFill>
          <a:blip r:embed="rId3">
            <a:alphaModFix/>
          </a:blip>
          <a:stretch>
            <a:fillRect/>
          </a:stretch>
        </p:blipFill>
        <p:spPr>
          <a:xfrm>
            <a:off x="3554099" y="771650"/>
            <a:ext cx="382600" cy="350034"/>
          </a:xfrm>
          <a:prstGeom prst="rect">
            <a:avLst/>
          </a:prstGeom>
          <a:noFill/>
          <a:ln cap="flat" cmpd="sng" w="9525">
            <a:solidFill>
              <a:srgbClr val="FF0000"/>
            </a:solidFill>
            <a:prstDash val="solid"/>
            <a:round/>
            <a:headEnd len="sm" w="sm" type="none"/>
            <a:tailEnd len="sm" w="sm" type="none"/>
          </a:ln>
        </p:spPr>
      </p:pic>
    </p:spTree>
  </p:cSld>
  <p:clrMapOvr>
    <a:masterClrMapping/>
  </p:clrMapOvr>
</p:sld>
</file>

<file path=ppt/theme/theme1.xml><?xml version="1.0" encoding="utf-8"?>
<a:theme xmlns:a="http://schemas.openxmlformats.org/drawingml/2006/main" xmlns:r="http://schemas.openxmlformats.org/officeDocument/2006/relationships" name="PwC">
  <a:themeElements>
    <a:clrScheme name="PwC Colors">
      <a:dk1>
        <a:srgbClr val="000000"/>
      </a:dk1>
      <a:lt1>
        <a:srgbClr val="FFFFFF"/>
      </a:lt1>
      <a:dk2>
        <a:srgbClr val="7D7D7D"/>
      </a:dk2>
      <a:lt2>
        <a:srgbClr val="DEDEDE"/>
      </a:lt2>
      <a:accent1>
        <a:srgbClr val="D04A02"/>
      </a:accent1>
      <a:accent2>
        <a:srgbClr val="FFB600"/>
      </a:accent2>
      <a:accent3>
        <a:srgbClr val="E0301E"/>
      </a:accent3>
      <a:accent4>
        <a:srgbClr val="EB8C00"/>
      </a:accent4>
      <a:accent5>
        <a:srgbClr val="DB536A"/>
      </a:accent5>
      <a:accent6>
        <a:srgbClr val="464646"/>
      </a:accent6>
      <a:hlink>
        <a:srgbClr val="D04A02"/>
      </a:hlink>
      <a:folHlink>
        <a:srgbClr val="DB536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PwC">
  <a:themeElements>
    <a:clrScheme name="PwC Orange">
      <a:dk1>
        <a:srgbClr val="000000"/>
      </a:dk1>
      <a:lt1>
        <a:srgbClr val="FFFFFF"/>
      </a:lt1>
      <a:dk2>
        <a:srgbClr val="DC6900"/>
      </a:dk2>
      <a:lt2>
        <a:srgbClr val="FFFFFF"/>
      </a:lt2>
      <a:accent1>
        <a:srgbClr val="DC6900"/>
      </a:accent1>
      <a:accent2>
        <a:srgbClr val="FFB600"/>
      </a:accent2>
      <a:accent3>
        <a:srgbClr val="602320"/>
      </a:accent3>
      <a:accent4>
        <a:srgbClr val="DB536A"/>
      </a:accent4>
      <a:accent5>
        <a:srgbClr val="A32020"/>
      </a:accent5>
      <a:accent6>
        <a:srgbClr val="E0301E"/>
      </a:accent6>
      <a:hlink>
        <a:srgbClr val="DC6900"/>
      </a:hlink>
      <a:folHlink>
        <a:srgbClr val="DC69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PwC">
  <a:themeElements>
    <a:clrScheme name="PwC Colors">
      <a:dk1>
        <a:srgbClr val="000000"/>
      </a:dk1>
      <a:lt1>
        <a:srgbClr val="FFFFFF"/>
      </a:lt1>
      <a:dk2>
        <a:srgbClr val="7D7D7D"/>
      </a:dk2>
      <a:lt2>
        <a:srgbClr val="DEDEDE"/>
      </a:lt2>
      <a:accent1>
        <a:srgbClr val="D04A02"/>
      </a:accent1>
      <a:accent2>
        <a:srgbClr val="FFB600"/>
      </a:accent2>
      <a:accent3>
        <a:srgbClr val="E0301E"/>
      </a:accent3>
      <a:accent4>
        <a:srgbClr val="EB8C00"/>
      </a:accent4>
      <a:accent5>
        <a:srgbClr val="D93954"/>
      </a:accent5>
      <a:accent6>
        <a:srgbClr val="464646"/>
      </a:accent6>
      <a:hlink>
        <a:srgbClr val="D04A02"/>
      </a:hlink>
      <a:folHlink>
        <a:srgbClr val="D9395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WC001_PowerPoint_Template_Final_150831_5b">
  <a:themeElements>
    <a:clrScheme name="PWC001_PowerPoint_Template_Final_150831_5b">
      <a:dk1>
        <a:srgbClr val="000000"/>
      </a:dk1>
      <a:lt1>
        <a:srgbClr val="000000"/>
      </a:lt1>
      <a:dk2>
        <a:srgbClr val="A7A7A7"/>
      </a:dk2>
      <a:lt2>
        <a:srgbClr val="535353"/>
      </a:lt2>
      <a:accent1>
        <a:srgbClr val="E0301E"/>
      </a:accent1>
      <a:accent2>
        <a:srgbClr val="707070"/>
      </a:accent2>
      <a:accent3>
        <a:srgbClr val="2D2D2D"/>
      </a:accent3>
      <a:accent4>
        <a:srgbClr val="5A5A5A"/>
      </a:accent4>
      <a:accent5>
        <a:srgbClr val="878787"/>
      </a:accent5>
      <a:accent6>
        <a:srgbClr val="B4B4B4"/>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PwC">
  <a:themeElements>
    <a:clrScheme name="PwC Colors">
      <a:dk1>
        <a:srgbClr val="000000"/>
      </a:dk1>
      <a:lt1>
        <a:srgbClr val="FFFFFF"/>
      </a:lt1>
      <a:dk2>
        <a:srgbClr val="7D7D7D"/>
      </a:dk2>
      <a:lt2>
        <a:srgbClr val="DEDEDE"/>
      </a:lt2>
      <a:accent1>
        <a:srgbClr val="D04A02"/>
      </a:accent1>
      <a:accent2>
        <a:srgbClr val="FFB600"/>
      </a:accent2>
      <a:accent3>
        <a:srgbClr val="E0301E"/>
      </a:accent3>
      <a:accent4>
        <a:srgbClr val="EB8C00"/>
      </a:accent4>
      <a:accent5>
        <a:srgbClr val="D93954"/>
      </a:accent5>
      <a:accent6>
        <a:srgbClr val="464646"/>
      </a:accent6>
      <a:hlink>
        <a:srgbClr val="D04A02"/>
      </a:hlink>
      <a:folHlink>
        <a:srgbClr val="D9395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PwC">
  <a:themeElements>
    <a:clrScheme name="PwC Colors">
      <a:dk1>
        <a:srgbClr val="000000"/>
      </a:dk1>
      <a:lt1>
        <a:srgbClr val="FFFFFF"/>
      </a:lt1>
      <a:dk2>
        <a:srgbClr val="7D7D7D"/>
      </a:dk2>
      <a:lt2>
        <a:srgbClr val="DEDEDE"/>
      </a:lt2>
      <a:accent1>
        <a:srgbClr val="D04A02"/>
      </a:accent1>
      <a:accent2>
        <a:srgbClr val="FFB600"/>
      </a:accent2>
      <a:accent3>
        <a:srgbClr val="E0301E"/>
      </a:accent3>
      <a:accent4>
        <a:srgbClr val="EB8C00"/>
      </a:accent4>
      <a:accent5>
        <a:srgbClr val="D93954"/>
      </a:accent5>
      <a:accent6>
        <a:srgbClr val="464646"/>
      </a:accent6>
      <a:hlink>
        <a:srgbClr val="D04A02"/>
      </a:hlink>
      <a:folHlink>
        <a:srgbClr val="D9395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PwC">
  <a:themeElements>
    <a:clrScheme name="PwC Colors">
      <a:dk1>
        <a:srgbClr val="000000"/>
      </a:dk1>
      <a:lt1>
        <a:srgbClr val="FFFFFF"/>
      </a:lt1>
      <a:dk2>
        <a:srgbClr val="7D7D7D"/>
      </a:dk2>
      <a:lt2>
        <a:srgbClr val="DEDEDE"/>
      </a:lt2>
      <a:accent1>
        <a:srgbClr val="D04A02"/>
      </a:accent1>
      <a:accent2>
        <a:srgbClr val="FFB600"/>
      </a:accent2>
      <a:accent3>
        <a:srgbClr val="E0301E"/>
      </a:accent3>
      <a:accent4>
        <a:srgbClr val="EB8C00"/>
      </a:accent4>
      <a:accent5>
        <a:srgbClr val="D93954"/>
      </a:accent5>
      <a:accent6>
        <a:srgbClr val="464646"/>
      </a:accent6>
      <a:hlink>
        <a:srgbClr val="D04A02"/>
      </a:hlink>
      <a:folHlink>
        <a:srgbClr val="D9395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PwC">
  <a:themeElements>
    <a:clrScheme name="PwC Orange">
      <a:dk1>
        <a:srgbClr val="000000"/>
      </a:dk1>
      <a:lt1>
        <a:srgbClr val="FFFFFF"/>
      </a:lt1>
      <a:dk2>
        <a:srgbClr val="DC6900"/>
      </a:dk2>
      <a:lt2>
        <a:srgbClr val="FFFFFF"/>
      </a:lt2>
      <a:accent1>
        <a:srgbClr val="DC6900"/>
      </a:accent1>
      <a:accent2>
        <a:srgbClr val="FFB600"/>
      </a:accent2>
      <a:accent3>
        <a:srgbClr val="602320"/>
      </a:accent3>
      <a:accent4>
        <a:srgbClr val="DB536A"/>
      </a:accent4>
      <a:accent5>
        <a:srgbClr val="A32020"/>
      </a:accent5>
      <a:accent6>
        <a:srgbClr val="E0301E"/>
      </a:accent6>
      <a:hlink>
        <a:srgbClr val="DC6900"/>
      </a:hlink>
      <a:folHlink>
        <a:srgbClr val="DC69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PwC">
  <a:themeElements>
    <a:clrScheme name="PwC Colors">
      <a:dk1>
        <a:srgbClr val="000000"/>
      </a:dk1>
      <a:lt1>
        <a:srgbClr val="FFFFFF"/>
      </a:lt1>
      <a:dk2>
        <a:srgbClr val="7D7D7D"/>
      </a:dk2>
      <a:lt2>
        <a:srgbClr val="DEDEDE"/>
      </a:lt2>
      <a:accent1>
        <a:srgbClr val="D04A02"/>
      </a:accent1>
      <a:accent2>
        <a:srgbClr val="FFB600"/>
      </a:accent2>
      <a:accent3>
        <a:srgbClr val="E0301E"/>
      </a:accent3>
      <a:accent4>
        <a:srgbClr val="EB8C00"/>
      </a:accent4>
      <a:accent5>
        <a:srgbClr val="D93954"/>
      </a:accent5>
      <a:accent6>
        <a:srgbClr val="464646"/>
      </a:accent6>
      <a:hlink>
        <a:srgbClr val="D04A02"/>
      </a:hlink>
      <a:folHlink>
        <a:srgbClr val="D9395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PwC">
  <a:themeElements>
    <a:clrScheme name="PwC Colors">
      <a:dk1>
        <a:srgbClr val="000000"/>
      </a:dk1>
      <a:lt1>
        <a:srgbClr val="FFFFFF"/>
      </a:lt1>
      <a:dk2>
        <a:srgbClr val="7D7D7D"/>
      </a:dk2>
      <a:lt2>
        <a:srgbClr val="DEDEDE"/>
      </a:lt2>
      <a:accent1>
        <a:srgbClr val="D04A02"/>
      </a:accent1>
      <a:accent2>
        <a:srgbClr val="FFB600"/>
      </a:accent2>
      <a:accent3>
        <a:srgbClr val="E0301E"/>
      </a:accent3>
      <a:accent4>
        <a:srgbClr val="EB8C00"/>
      </a:accent4>
      <a:accent5>
        <a:srgbClr val="DB536A"/>
      </a:accent5>
      <a:accent6>
        <a:srgbClr val="464646"/>
      </a:accent6>
      <a:hlink>
        <a:srgbClr val="D04A02"/>
      </a:hlink>
      <a:folHlink>
        <a:srgbClr val="DB536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PwC">
  <a:themeElements>
    <a:clrScheme name="PwC Colors">
      <a:dk1>
        <a:srgbClr val="000000"/>
      </a:dk1>
      <a:lt1>
        <a:srgbClr val="FFFFFF"/>
      </a:lt1>
      <a:dk2>
        <a:srgbClr val="7D7D7D"/>
      </a:dk2>
      <a:lt2>
        <a:srgbClr val="DEDEDE"/>
      </a:lt2>
      <a:accent1>
        <a:srgbClr val="D04A02"/>
      </a:accent1>
      <a:accent2>
        <a:srgbClr val="FFB600"/>
      </a:accent2>
      <a:accent3>
        <a:srgbClr val="E0301E"/>
      </a:accent3>
      <a:accent4>
        <a:srgbClr val="EB8C00"/>
      </a:accent4>
      <a:accent5>
        <a:srgbClr val="DB536A"/>
      </a:accent5>
      <a:accent6>
        <a:srgbClr val="464646"/>
      </a:accent6>
      <a:hlink>
        <a:srgbClr val="D04A02"/>
      </a:hlink>
      <a:folHlink>
        <a:srgbClr val="DB536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